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80"/>
  </p:notesMasterIdLst>
  <p:sldIdLst>
    <p:sldId id="289" r:id="rId2"/>
    <p:sldId id="290" r:id="rId3"/>
    <p:sldId id="291" r:id="rId4"/>
    <p:sldId id="293" r:id="rId5"/>
    <p:sldId id="295" r:id="rId6"/>
    <p:sldId id="294" r:id="rId7"/>
    <p:sldId id="256" r:id="rId8"/>
    <p:sldId id="296" r:id="rId9"/>
    <p:sldId id="297" r:id="rId10"/>
    <p:sldId id="298" r:id="rId11"/>
    <p:sldId id="299" r:id="rId12"/>
    <p:sldId id="300" r:id="rId13"/>
    <p:sldId id="260" r:id="rId14"/>
    <p:sldId id="301" r:id="rId15"/>
    <p:sldId id="261" r:id="rId16"/>
    <p:sldId id="302" r:id="rId17"/>
    <p:sldId id="303" r:id="rId18"/>
    <p:sldId id="262" r:id="rId19"/>
    <p:sldId id="348" r:id="rId20"/>
    <p:sldId id="349" r:id="rId21"/>
    <p:sldId id="350" r:id="rId22"/>
    <p:sldId id="351" r:id="rId23"/>
    <p:sldId id="265" r:id="rId24"/>
    <p:sldId id="352" r:id="rId25"/>
    <p:sldId id="353" r:id="rId26"/>
    <p:sldId id="354" r:id="rId27"/>
    <p:sldId id="355" r:id="rId28"/>
    <p:sldId id="356" r:id="rId29"/>
    <p:sldId id="357" r:id="rId30"/>
    <p:sldId id="358" r:id="rId31"/>
    <p:sldId id="359" r:id="rId32"/>
    <p:sldId id="361" r:id="rId33"/>
    <p:sldId id="362" r:id="rId34"/>
    <p:sldId id="363" r:id="rId35"/>
    <p:sldId id="364" r:id="rId36"/>
    <p:sldId id="365" r:id="rId37"/>
    <p:sldId id="366" r:id="rId38"/>
    <p:sldId id="305" r:id="rId39"/>
    <p:sldId id="306" r:id="rId40"/>
    <p:sldId id="307" r:id="rId41"/>
    <p:sldId id="308" r:id="rId42"/>
    <p:sldId id="310" r:id="rId43"/>
    <p:sldId id="311" r:id="rId44"/>
    <p:sldId id="312" r:id="rId45"/>
    <p:sldId id="313" r:id="rId46"/>
    <p:sldId id="314" r:id="rId47"/>
    <p:sldId id="321" r:id="rId48"/>
    <p:sldId id="336" r:id="rId49"/>
    <p:sldId id="346" r:id="rId50"/>
    <p:sldId id="339" r:id="rId51"/>
    <p:sldId id="315" r:id="rId52"/>
    <p:sldId id="317" r:id="rId53"/>
    <p:sldId id="320" r:id="rId54"/>
    <p:sldId id="318" r:id="rId55"/>
    <p:sldId id="322" r:id="rId56"/>
    <p:sldId id="324" r:id="rId57"/>
    <p:sldId id="335" r:id="rId58"/>
    <p:sldId id="337" r:id="rId59"/>
    <p:sldId id="331" r:id="rId60"/>
    <p:sldId id="338" r:id="rId61"/>
    <p:sldId id="340" r:id="rId62"/>
    <p:sldId id="341" r:id="rId63"/>
    <p:sldId id="342" r:id="rId64"/>
    <p:sldId id="343" r:id="rId65"/>
    <p:sldId id="344" r:id="rId66"/>
    <p:sldId id="345" r:id="rId67"/>
    <p:sldId id="367" r:id="rId68"/>
    <p:sldId id="369" r:id="rId69"/>
    <p:sldId id="368" r:id="rId70"/>
    <p:sldId id="370" r:id="rId71"/>
    <p:sldId id="371" r:id="rId72"/>
    <p:sldId id="372" r:id="rId73"/>
    <p:sldId id="373" r:id="rId74"/>
    <p:sldId id="374" r:id="rId75"/>
    <p:sldId id="375" r:id="rId76"/>
    <p:sldId id="377" r:id="rId77"/>
    <p:sldId id="376" r:id="rId78"/>
    <p:sldId id="378" r:id="rId79"/>
  </p:sldIdLst>
  <p:sldSz cx="9144000" cy="6858000" type="screen4x3"/>
  <p:notesSz cx="6858000" cy="9144000"/>
  <p:custShowLst>
    <p:custShow name="Revelation 20:12" id="0">
      <p:sldLst>
        <p:sld r:id="rId48"/>
      </p:sldLst>
    </p:custShow>
    <p:custShow name="Matthew 16:18, 19:" id="1">
      <p:sldLst>
        <p:sld r:id="rId49"/>
      </p:sldLst>
    </p:custShow>
    <p:custShow name="1 Corinthians 15:29" id="2">
      <p:sldLst>
        <p:sld r:id="rId50"/>
      </p:sldLst>
    </p:custShow>
    <p:custShow name="Doctrine and Covenants 128" id="3">
      <p:sldLst>
        <p:sld r:id="rId52"/>
        <p:sld r:id="rId53"/>
        <p:sld r:id="rId54"/>
        <p:sld r:id="rId55"/>
        <p:sld r:id="rId56"/>
        <p:sld r:id="rId57"/>
        <p:sld r:id="rId58"/>
        <p:sld r:id="rId59"/>
        <p:sld r:id="rId60"/>
        <p:sld r:id="rId61"/>
        <p:sld r:id="rId62"/>
        <p:sld r:id="rId63"/>
        <p:sld r:id="rId64"/>
        <p:sld r:id="rId65"/>
        <p:sld r:id="rId66"/>
        <p:sld r:id="rId67"/>
      </p:sldLst>
    </p:custShow>
    <p:custShow name="Doctrine and Covenants 127" id="4">
      <p:sldLst>
        <p:sld r:id="rId43"/>
        <p:sld r:id="rId44"/>
        <p:sld r:id="rId45"/>
        <p:sld r:id="rId46"/>
        <p:sld r:id="rId47"/>
      </p:sldLst>
    </p:custShow>
    <p:custShow name="1 Corinthians 15:46, 47, and 48" id="5">
      <p:sldLst>
        <p:sld r:id="rId51"/>
      </p:sldLst>
    </p:custShow>
    <p:custShow name="D&amp;C 137" id="6">
      <p:sldLst>
        <p:sld r:id="rId68"/>
        <p:sld r:id="rId69"/>
      </p:sldLst>
    </p:custShow>
    <p:custShow name="D&amp;C 137:7" id="7">
      <p:sldLst>
        <p:sld r:id="rId70"/>
      </p:sldLst>
    </p:custShow>
    <p:custShow name="D&amp;C 138" id="8">
      <p:sldLst>
        <p:sld r:id="rId71"/>
      </p:sldLst>
    </p:custShow>
    <p:custShow name="Articles of Faith 1:4" id="9">
      <p:sldLst>
        <p:sld r:id="rId73"/>
      </p:sldLst>
    </p:custShow>
    <p:custShow name="John 3:5" id="10">
      <p:sldLst>
        <p:sld r:id="rId72"/>
      </p:sldLst>
    </p:custShow>
    <p:custShow name="D&amp;C 127:6–7, 9" id="11">
      <p:sldLst>
        <p:sld r:id="rId46"/>
      </p:sldLst>
    </p:custShow>
    <p:custShow name="D&amp;C 138:11–19, 28–35" id="12">
      <p:sldLst>
        <p:sld r:id="rId74"/>
        <p:sld r:id="rId75"/>
        <p:sld r:id="rId76"/>
        <p:sld r:id="rId77"/>
        <p:sld r:id="rId78"/>
      </p:sldLst>
    </p:custShow>
    <p:custShow name="D&amp;C 138:31-33" id="13">
      <p:sldLst>
        <p:sld r:id="rId77"/>
      </p:sldLst>
    </p:custShow>
    <p:custShow name="D&amp;C 128:15" id="14">
      <p:sldLst>
        <p:sld r:id="rId79"/>
      </p:sldLst>
    </p:custShow>
  </p:custShowLst>
  <p:defaultTextStyle>
    <a:defPPr>
      <a:defRPr lang="en-US"/>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69" autoAdjust="0"/>
  </p:normalViewPr>
  <p:slideViewPr>
    <p:cSldViewPr>
      <p:cViewPr varScale="1">
        <p:scale>
          <a:sx n="87" d="100"/>
          <a:sy n="87" d="100"/>
        </p:scale>
        <p:origin x="-106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0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2253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819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48A36C61-9367-4576-935E-DD5D078915C0}" type="slidenum">
              <a:rPr lang="en-US"/>
              <a:pPr>
                <a:defRPr/>
              </a:pPr>
              <a:t>‹#›</a:t>
            </a:fld>
            <a:endParaRPr lang="en-US"/>
          </a:p>
        </p:txBody>
      </p:sp>
    </p:spTree>
    <p:extLst>
      <p:ext uri="{BB962C8B-B14F-4D97-AF65-F5344CB8AC3E}">
        <p14:creationId xmlns:p14="http://schemas.microsoft.com/office/powerpoint/2010/main" val="18552652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4061EA50-CCCA-42D6-B4C5-8DA398FE3B5F}" type="slidenum">
              <a:rPr lang="en-US" smtClean="0">
                <a:latin typeface="Arial" charset="0"/>
              </a:rPr>
              <a:pPr eaLnBrk="1" hangingPunct="1"/>
              <a:t>13</a:t>
            </a:fld>
            <a:endParaRPr lang="en-US" smtClean="0">
              <a:latin typeface="Arial"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93E36921-AFFB-4156-8645-83B94E67804F}" type="slidenum">
              <a:rPr lang="en-US" smtClean="0">
                <a:latin typeface="Arial" charset="0"/>
              </a:rPr>
              <a:pPr eaLnBrk="1" hangingPunct="1"/>
              <a:t>14</a:t>
            </a:fld>
            <a:endParaRPr lang="en-US" smtClean="0">
              <a:latin typeface="Arial"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266" name="Rectangle 2"/>
          <p:cNvSpPr>
            <a:spLocks noGrp="1" noChangeArrowheads="1"/>
          </p:cNvSpPr>
          <p:nvPr>
            <p:ph type="ctrTitle" sz="quarter"/>
          </p:nvPr>
        </p:nvSpPr>
        <p:spPr>
          <a:xfrm>
            <a:off x="685800" y="1676400"/>
            <a:ext cx="7772400" cy="1828800"/>
          </a:xfrm>
        </p:spPr>
        <p:txBody>
          <a:bodyPr/>
          <a:lstStyle>
            <a:lvl1pPr>
              <a:defRPr/>
            </a:lvl1pPr>
          </a:lstStyle>
          <a:p>
            <a:pPr lvl="0"/>
            <a:r>
              <a:rPr lang="en-US" noProof="0" smtClean="0"/>
              <a:t>Click to edit Master title style</a:t>
            </a:r>
          </a:p>
        </p:txBody>
      </p:sp>
      <p:sp>
        <p:nvSpPr>
          <p:cNvPr id="11267"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FB5645-57B5-4B81-941A-E72EB3A6E3EE}" type="slidenum">
              <a:rPr lang="en-US"/>
              <a:pPr>
                <a:defRPr/>
              </a:pPr>
              <a:t>‹#›</a:t>
            </a:fld>
            <a:endParaRPr lang="en-US"/>
          </a:p>
        </p:txBody>
      </p:sp>
    </p:spTree>
    <p:extLst>
      <p:ext uri="{BB962C8B-B14F-4D97-AF65-F5344CB8AC3E}">
        <p14:creationId xmlns:p14="http://schemas.microsoft.com/office/powerpoint/2010/main" val="3670915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9D6C5B-25D5-4904-BD29-B8FA152B8B69}" type="slidenum">
              <a:rPr lang="en-US"/>
              <a:pPr>
                <a:defRPr/>
              </a:pPr>
              <a:t>‹#›</a:t>
            </a:fld>
            <a:endParaRPr lang="en-US"/>
          </a:p>
        </p:txBody>
      </p:sp>
    </p:spTree>
    <p:extLst>
      <p:ext uri="{BB962C8B-B14F-4D97-AF65-F5344CB8AC3E}">
        <p14:creationId xmlns:p14="http://schemas.microsoft.com/office/powerpoint/2010/main" val="1334855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3F9FBA-6ACA-47D0-AE86-54C13F22B1F6}" type="slidenum">
              <a:rPr lang="en-US"/>
              <a:pPr>
                <a:defRPr/>
              </a:pPr>
              <a:t>‹#›</a:t>
            </a:fld>
            <a:endParaRPr lang="en-US"/>
          </a:p>
        </p:txBody>
      </p:sp>
    </p:spTree>
    <p:extLst>
      <p:ext uri="{BB962C8B-B14F-4D97-AF65-F5344CB8AC3E}">
        <p14:creationId xmlns:p14="http://schemas.microsoft.com/office/powerpoint/2010/main" val="1636885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40386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40692F8-3070-4CDE-9E90-DF4BD6CA206A}" type="slidenum">
              <a:rPr lang="en-US"/>
              <a:pPr>
                <a:defRPr/>
              </a:pPr>
              <a:t>‹#›</a:t>
            </a:fld>
            <a:endParaRPr lang="en-US"/>
          </a:p>
        </p:txBody>
      </p:sp>
    </p:spTree>
    <p:extLst>
      <p:ext uri="{BB962C8B-B14F-4D97-AF65-F5344CB8AC3E}">
        <p14:creationId xmlns:p14="http://schemas.microsoft.com/office/powerpoint/2010/main" val="3959950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4114800"/>
            <a:ext cx="8229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69A1DC2E-F09C-4299-8E71-D01C70278F74}" type="slidenum">
              <a:rPr lang="en-US"/>
              <a:pPr>
                <a:defRPr/>
              </a:pPr>
              <a:t>‹#›</a:t>
            </a:fld>
            <a:endParaRPr lang="en-US"/>
          </a:p>
        </p:txBody>
      </p:sp>
    </p:spTree>
    <p:extLst>
      <p:ext uri="{BB962C8B-B14F-4D97-AF65-F5344CB8AC3E}">
        <p14:creationId xmlns:p14="http://schemas.microsoft.com/office/powerpoint/2010/main" val="4263288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7EF58106-72CC-4E18-B04A-79732DED9EDD}" type="slidenum">
              <a:rPr lang="en-US"/>
              <a:pPr>
                <a:defRPr/>
              </a:pPr>
              <a:t>‹#›</a:t>
            </a:fld>
            <a:endParaRPr lang="en-US"/>
          </a:p>
        </p:txBody>
      </p:sp>
    </p:spTree>
    <p:extLst>
      <p:ext uri="{BB962C8B-B14F-4D97-AF65-F5344CB8AC3E}">
        <p14:creationId xmlns:p14="http://schemas.microsoft.com/office/powerpoint/2010/main" val="154576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6F6AC9EB-DA7B-4DAA-9B5F-0951675FBC62}" type="slidenum">
              <a:rPr lang="en-US"/>
              <a:pPr>
                <a:defRPr/>
              </a:pPr>
              <a:t>‹#›</a:t>
            </a:fld>
            <a:endParaRPr lang="en-US"/>
          </a:p>
        </p:txBody>
      </p:sp>
    </p:spTree>
    <p:extLst>
      <p:ext uri="{BB962C8B-B14F-4D97-AF65-F5344CB8AC3E}">
        <p14:creationId xmlns:p14="http://schemas.microsoft.com/office/powerpoint/2010/main" val="2871679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5C8CB73B-6DAC-47D4-8439-76048BDB52E3}" type="slidenum">
              <a:rPr lang="en-US"/>
              <a:pPr>
                <a:defRPr/>
              </a:pPr>
              <a:t>‹#›</a:t>
            </a:fld>
            <a:endParaRPr lang="en-US"/>
          </a:p>
        </p:txBody>
      </p:sp>
    </p:spTree>
    <p:extLst>
      <p:ext uri="{BB962C8B-B14F-4D97-AF65-F5344CB8AC3E}">
        <p14:creationId xmlns:p14="http://schemas.microsoft.com/office/powerpoint/2010/main" val="1546171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804E69-FF3E-453C-B97D-437B922FDEB7}" type="slidenum">
              <a:rPr lang="en-US"/>
              <a:pPr>
                <a:defRPr/>
              </a:pPr>
              <a:t>‹#›</a:t>
            </a:fld>
            <a:endParaRPr lang="en-US"/>
          </a:p>
        </p:txBody>
      </p:sp>
    </p:spTree>
    <p:extLst>
      <p:ext uri="{BB962C8B-B14F-4D97-AF65-F5344CB8AC3E}">
        <p14:creationId xmlns:p14="http://schemas.microsoft.com/office/powerpoint/2010/main" val="984266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0135B7-F22C-44F0-89A5-A29B112BB4C5}" type="slidenum">
              <a:rPr lang="en-US"/>
              <a:pPr>
                <a:defRPr/>
              </a:pPr>
              <a:t>‹#›</a:t>
            </a:fld>
            <a:endParaRPr lang="en-US"/>
          </a:p>
        </p:txBody>
      </p:sp>
    </p:spTree>
    <p:extLst>
      <p:ext uri="{BB962C8B-B14F-4D97-AF65-F5344CB8AC3E}">
        <p14:creationId xmlns:p14="http://schemas.microsoft.com/office/powerpoint/2010/main" val="143701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86A2E4-EE63-47EB-9F59-712FF594A2EA}" type="slidenum">
              <a:rPr lang="en-US"/>
              <a:pPr>
                <a:defRPr/>
              </a:pPr>
              <a:t>‹#›</a:t>
            </a:fld>
            <a:endParaRPr lang="en-US"/>
          </a:p>
        </p:txBody>
      </p:sp>
    </p:spTree>
    <p:extLst>
      <p:ext uri="{BB962C8B-B14F-4D97-AF65-F5344CB8AC3E}">
        <p14:creationId xmlns:p14="http://schemas.microsoft.com/office/powerpoint/2010/main" val="887223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77E2292-9AE2-466A-8C85-984E2D3155E1}" type="slidenum">
              <a:rPr lang="en-US"/>
              <a:pPr>
                <a:defRPr/>
              </a:pPr>
              <a:t>‹#›</a:t>
            </a:fld>
            <a:endParaRPr lang="en-US"/>
          </a:p>
        </p:txBody>
      </p:sp>
    </p:spTree>
    <p:extLst>
      <p:ext uri="{BB962C8B-B14F-4D97-AF65-F5344CB8AC3E}">
        <p14:creationId xmlns:p14="http://schemas.microsoft.com/office/powerpoint/2010/main" val="2566536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576AFED-060D-4C72-B2C2-8509D6EA0E95}" type="slidenum">
              <a:rPr lang="en-US"/>
              <a:pPr>
                <a:defRPr/>
              </a:pPr>
              <a:t>‹#›</a:t>
            </a:fld>
            <a:endParaRPr lang="en-US"/>
          </a:p>
        </p:txBody>
      </p:sp>
    </p:spTree>
    <p:extLst>
      <p:ext uri="{BB962C8B-B14F-4D97-AF65-F5344CB8AC3E}">
        <p14:creationId xmlns:p14="http://schemas.microsoft.com/office/powerpoint/2010/main" val="2082487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6AA82DF-7882-4FE0-B5ED-CB122C75F93A}" type="slidenum">
              <a:rPr lang="en-US"/>
              <a:pPr>
                <a:defRPr/>
              </a:pPr>
              <a:t>‹#›</a:t>
            </a:fld>
            <a:endParaRPr lang="en-US"/>
          </a:p>
        </p:txBody>
      </p:sp>
    </p:spTree>
    <p:extLst>
      <p:ext uri="{BB962C8B-B14F-4D97-AF65-F5344CB8AC3E}">
        <p14:creationId xmlns:p14="http://schemas.microsoft.com/office/powerpoint/2010/main" val="3683323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8F0629E-5B6E-4DA5-B292-6C33A9785E78}" type="slidenum">
              <a:rPr lang="en-US"/>
              <a:pPr>
                <a:defRPr/>
              </a:pPr>
              <a:t>‹#›</a:t>
            </a:fld>
            <a:endParaRPr lang="en-US"/>
          </a:p>
        </p:txBody>
      </p:sp>
    </p:spTree>
    <p:extLst>
      <p:ext uri="{BB962C8B-B14F-4D97-AF65-F5344CB8AC3E}">
        <p14:creationId xmlns:p14="http://schemas.microsoft.com/office/powerpoint/2010/main" val="1295237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CE4CF04-BBB3-4276-8AEA-942A6003FCDE}" type="slidenum">
              <a:rPr lang="en-US"/>
              <a:pPr>
                <a:defRPr/>
              </a:pPr>
              <a:t>‹#›</a:t>
            </a:fld>
            <a:endParaRPr lang="en-US"/>
          </a:p>
        </p:txBody>
      </p:sp>
    </p:spTree>
    <p:extLst>
      <p:ext uri="{BB962C8B-B14F-4D97-AF65-F5344CB8AC3E}">
        <p14:creationId xmlns:p14="http://schemas.microsoft.com/office/powerpoint/2010/main" val="672253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pPr>
              <a:defRPr/>
            </a:pPr>
            <a:endParaRPr lang="en-US"/>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pPr>
              <a:defRPr/>
            </a:pPr>
            <a:endParaRPr lang="en-US"/>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defRPr>
            </a:lvl1pPr>
          </a:lstStyle>
          <a:p>
            <a:pPr>
              <a:defRPr/>
            </a:pPr>
            <a:fld id="{31C04608-7EA9-47AB-B462-4867F2EEE658}"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4114800" cy="5715000"/>
          </a:xfrm>
        </p:spPr>
        <p:txBody>
          <a:bodyPr/>
          <a:lstStyle/>
          <a:p>
            <a:pPr eaLnBrk="1" hangingPunct="1">
              <a:defRPr/>
            </a:pPr>
            <a:r>
              <a:rPr lang="en-US" b="1" dirty="0">
                <a:latin typeface="Bauhaus 93" pitchFamily="82" charset="0"/>
              </a:rPr>
              <a:t>Lesson 34</a:t>
            </a:r>
            <a:r>
              <a:rPr lang="en-US" b="1" dirty="0" smtClean="0">
                <a:latin typeface="Bauhaus 93" pitchFamily="82" charset="0"/>
              </a:rPr>
              <a:t>: Joseph Smith Teaches about Baptism for the Dead</a:t>
            </a:r>
            <a:endParaRPr lang="en-US" dirty="0" smtClean="0">
              <a:latin typeface="Bauhaus 93" pitchFamily="82" charset="0"/>
            </a:endParaRPr>
          </a:p>
        </p:txBody>
      </p:sp>
      <p:sp>
        <p:nvSpPr>
          <p:cNvPr id="3" name="Content Placeholder 2"/>
          <p:cNvSpPr>
            <a:spLocks noGrp="1"/>
          </p:cNvSpPr>
          <p:nvPr>
            <p:ph idx="1"/>
          </p:nvPr>
        </p:nvSpPr>
        <p:spPr>
          <a:xfrm>
            <a:off x="457200" y="6400800"/>
            <a:ext cx="8229600" cy="304800"/>
          </a:xfrm>
        </p:spPr>
        <p:txBody>
          <a:bodyPr anchor="ctr"/>
          <a:lstStyle/>
          <a:p>
            <a:pPr marL="0" indent="0" algn="ctr" eaLnBrk="1" hangingPunct="1">
              <a:buNone/>
              <a:defRPr/>
            </a:pPr>
            <a:r>
              <a:rPr lang="en-US" sz="1000" dirty="0"/>
              <a:t>“Lesson 34: Joseph Smith Teaches about Baptism for the Dead,” </a:t>
            </a:r>
            <a:r>
              <a:rPr lang="en-US" sz="1000" i="1" dirty="0"/>
              <a:t>Primary 5: Doctrine and Covenants: Church History, </a:t>
            </a:r>
            <a:r>
              <a:rPr lang="en-US" sz="1000" dirty="0"/>
              <a:t>(1997),193</a:t>
            </a:r>
            <a:endParaRPr lang="en-US" sz="1000" dirty="0" smtClean="0">
              <a:latin typeface="Bauhaus 93" pitchFamily="82" charset="0"/>
            </a:endParaRPr>
          </a:p>
        </p:txBody>
      </p:sp>
      <p:sp>
        <p:nvSpPr>
          <p:cNvPr id="2052" name="Rectangle 3"/>
          <p:cNvSpPr>
            <a:spLocks noChangeArrowheads="1"/>
          </p:cNvSpPr>
          <p:nvPr/>
        </p:nvSpPr>
        <p:spPr bwMode="auto">
          <a:xfrm>
            <a:off x="4443413" y="3244850"/>
            <a:ext cx="257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 </a:t>
            </a:r>
          </a:p>
        </p:txBody>
      </p:sp>
      <p:sp>
        <p:nvSpPr>
          <p:cNvPr id="2053" name="Rectangle 4"/>
          <p:cNvSpPr>
            <a:spLocks noChangeArrowheads="1"/>
          </p:cNvSpPr>
          <p:nvPr/>
        </p:nvSpPr>
        <p:spPr bwMode="auto">
          <a:xfrm>
            <a:off x="4443413" y="3244850"/>
            <a:ext cx="257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 </a:t>
            </a:r>
          </a:p>
        </p:txBody>
      </p:sp>
      <p:pic>
        <p:nvPicPr>
          <p:cNvPr id="74754" name="Picture 2" descr="http://ts3.mm.bing.net/th?id=H.4985891212168810&amp;pid=1.7&amp;w=209&amp;h=171&amp;c=7&amp;rs=1"/>
          <p:cNvPicPr>
            <a:picLocks noChangeAspect="1" noChangeArrowheads="1"/>
          </p:cNvPicPr>
          <p:nvPr/>
        </p:nvPicPr>
        <p:blipFill>
          <a:blip r:embed="rId2"/>
          <a:srcRect/>
          <a:stretch>
            <a:fillRect/>
          </a:stretch>
        </p:blipFill>
        <p:spPr bwMode="auto">
          <a:xfrm>
            <a:off x="4267200" y="1568450"/>
            <a:ext cx="4478338" cy="3663950"/>
          </a:xfrm>
          <a:prstGeom prst="rect">
            <a:avLst/>
          </a:prstGeom>
          <a:noFill/>
          <a:ln>
            <a:noFill/>
          </a:ln>
          <a:effectLst>
            <a:outerShdw dist="190500" dir="2700000" algn="ctr" rotWithShape="0">
              <a:schemeClr val="bg1">
                <a:lumMod val="50000"/>
              </a:scheme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8" name="Rectangle 10"/>
          <p:cNvSpPr>
            <a:spLocks noGrp="1" noChangeArrowheads="1"/>
          </p:cNvSpPr>
          <p:nvPr>
            <p:ph type="body" sz="half" idx="1"/>
          </p:nvPr>
        </p:nvSpPr>
        <p:spPr>
          <a:xfrm>
            <a:off x="152400" y="152400"/>
            <a:ext cx="4572000" cy="6553200"/>
          </a:xfrm>
        </p:spPr>
        <p:txBody>
          <a:bodyPr anchor="ctr"/>
          <a:lstStyle/>
          <a:p>
            <a:pPr eaLnBrk="1" hangingPunct="1">
              <a:defRPr/>
            </a:pPr>
            <a:r>
              <a:rPr lang="en-US" kern="1200" dirty="0">
                <a:latin typeface="Bauhaus 93" pitchFamily="82" charset="0"/>
              </a:rPr>
              <a:t>Since baptism is required of all people, how will these people be able to return to live with Heavenly Father and Jesus Christ? </a:t>
            </a:r>
            <a:endParaRPr lang="en-US" kern="1200" dirty="0" smtClean="0">
              <a:latin typeface="Bauhaus 93" pitchFamily="82" charset="0"/>
            </a:endParaRPr>
          </a:p>
          <a:p>
            <a:pPr lvl="1" eaLnBrk="1" hangingPunct="1">
              <a:defRPr/>
            </a:pPr>
            <a:r>
              <a:rPr lang="en-US" b="1" kern="1200" dirty="0" smtClean="0">
                <a:solidFill>
                  <a:srgbClr val="FFC000"/>
                </a:solidFill>
                <a:latin typeface="Bauhaus 93" pitchFamily="82" charset="0"/>
              </a:rPr>
              <a:t>Someone </a:t>
            </a:r>
            <a:r>
              <a:rPr lang="en-US" b="1" kern="1200" dirty="0">
                <a:solidFill>
                  <a:srgbClr val="FFC000"/>
                </a:solidFill>
                <a:latin typeface="Bauhaus 93" pitchFamily="82" charset="0"/>
              </a:rPr>
              <a:t>must be baptized for them</a:t>
            </a:r>
            <a:r>
              <a:rPr lang="en-US" b="1" kern="1200" dirty="0" smtClean="0">
                <a:solidFill>
                  <a:srgbClr val="FFC000"/>
                </a:solidFill>
                <a:latin typeface="Bauhaus 93" pitchFamily="82" charset="0"/>
              </a:rPr>
              <a:t>. </a:t>
            </a:r>
            <a:r>
              <a:rPr lang="en-US" kern="1200" dirty="0">
                <a:latin typeface="Bauhaus 93" pitchFamily="82" charset="0"/>
              </a:rPr>
              <a:t>.</a:t>
            </a:r>
          </a:p>
        </p:txBody>
      </p:sp>
      <p:pic>
        <p:nvPicPr>
          <p:cNvPr id="4" name="Picture 11"/>
          <p:cNvPicPr>
            <a:picLocks noGrp="1" noChangeAspect="1" noChangeArrowheads="1"/>
          </p:cNvPicPr>
          <p:nvPr>
            <p:ph type="clipArt" sz="half" idx="2"/>
          </p:nvPr>
        </p:nvPicPr>
        <p:blipFill>
          <a:blip r:embed="rId2"/>
          <a:srcRect/>
          <a:stretch>
            <a:fillRect/>
          </a:stretch>
        </p:blipFill>
        <p:spPr>
          <a:xfrm>
            <a:off x="4724400" y="609600"/>
            <a:ext cx="4038600" cy="5715000"/>
          </a:xfrm>
          <a:effectLst>
            <a:outerShdw dist="190500" dir="2700000" algn="ctr" rotWithShape="0">
              <a:schemeClr val="bg1">
                <a:lumMod val="50000"/>
              </a:scheme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9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29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8" grpId="0" build="p" bldLvl="5"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8" name="Rectangle 10"/>
          <p:cNvSpPr>
            <a:spLocks noGrp="1" noChangeArrowheads="1"/>
          </p:cNvSpPr>
          <p:nvPr>
            <p:ph type="body" sz="half" idx="1"/>
          </p:nvPr>
        </p:nvSpPr>
        <p:spPr>
          <a:xfrm>
            <a:off x="152400" y="3886200"/>
            <a:ext cx="8763000" cy="2819400"/>
          </a:xfrm>
        </p:spPr>
        <p:txBody>
          <a:bodyPr anchor="ctr"/>
          <a:lstStyle/>
          <a:p>
            <a:pPr eaLnBrk="1" hangingPunct="1">
              <a:defRPr/>
            </a:pPr>
            <a:r>
              <a:rPr lang="en-US" kern="1200" dirty="0" smtClean="0">
                <a:latin typeface="Bauhaus 93" pitchFamily="82" charset="0"/>
              </a:rPr>
              <a:t>Heavenly </a:t>
            </a:r>
            <a:r>
              <a:rPr lang="en-US" kern="1200" dirty="0">
                <a:latin typeface="Bauhaus 93" pitchFamily="82" charset="0"/>
              </a:rPr>
              <a:t>Father loves each of his children equally and wants each one to have the opportunity to live again with him. </a:t>
            </a:r>
          </a:p>
        </p:txBody>
      </p:sp>
      <p:pic>
        <p:nvPicPr>
          <p:cNvPr id="63490" name="Picture 2" descr="http://www.mormonnewsroom.ph/media/640x360/kansas-city-baptismal-font-b.jpg"/>
          <p:cNvPicPr>
            <a:picLocks noChangeAspect="1" noChangeArrowheads="1"/>
          </p:cNvPicPr>
          <p:nvPr/>
        </p:nvPicPr>
        <p:blipFill>
          <a:blip r:embed="rId2"/>
          <a:srcRect/>
          <a:stretch>
            <a:fillRect/>
          </a:stretch>
        </p:blipFill>
        <p:spPr bwMode="auto">
          <a:xfrm>
            <a:off x="1524000" y="319088"/>
            <a:ext cx="6067425" cy="3429000"/>
          </a:xfrm>
          <a:prstGeom prst="rect">
            <a:avLst/>
          </a:prstGeom>
          <a:noFill/>
          <a:ln>
            <a:noFill/>
          </a:ln>
          <a:effectLst>
            <a:outerShdw dist="190500" dir="2700000" algn="ctr" rotWithShape="0">
              <a:schemeClr val="bg1">
                <a:lumMod val="50000"/>
              </a:scheme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298">
                                            <p:txEl>
                                              <p:pRg st="0" end="0"/>
                                            </p:txEl>
                                          </p:spTgt>
                                        </p:tgtEl>
                                        <p:attrNameLst>
                                          <p:attrName>style.visibility</p:attrName>
                                        </p:attrNameLst>
                                      </p:cBhvr>
                                      <p:to>
                                        <p:strVal val="visible"/>
                                      </p:to>
                                    </p:set>
                                    <p:animEffect transition="in" filter="fade">
                                      <p:cBhvr>
                                        <p:cTn id="7" dur="500"/>
                                        <p:tgtEl>
                                          <p:spTgt spid="122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8" name="Rectangle 10"/>
          <p:cNvSpPr>
            <a:spLocks noGrp="1" noChangeArrowheads="1"/>
          </p:cNvSpPr>
          <p:nvPr>
            <p:ph type="body" sz="half" idx="1"/>
          </p:nvPr>
        </p:nvSpPr>
        <p:spPr>
          <a:xfrm>
            <a:off x="152400" y="3886200"/>
            <a:ext cx="8763000" cy="2819400"/>
          </a:xfrm>
        </p:spPr>
        <p:txBody>
          <a:bodyPr anchor="ctr"/>
          <a:lstStyle/>
          <a:p>
            <a:pPr eaLnBrk="1" hangingPunct="1">
              <a:defRPr/>
            </a:pPr>
            <a:r>
              <a:rPr lang="en-US" kern="1200" dirty="0" smtClean="0">
                <a:latin typeface="Bauhaus 93" pitchFamily="82" charset="0"/>
              </a:rPr>
              <a:t>He </a:t>
            </a:r>
            <a:r>
              <a:rPr lang="en-US" kern="1200" dirty="0">
                <a:latin typeface="Bauhaus 93" pitchFamily="82" charset="0"/>
              </a:rPr>
              <a:t>has made it possible for members of the Church to help people who were not baptized when they lived on the earth. </a:t>
            </a:r>
            <a:endParaRPr lang="en-US" kern="1200" dirty="0" smtClean="0">
              <a:latin typeface="Bauhaus 93" pitchFamily="82" charset="0"/>
            </a:endParaRPr>
          </a:p>
          <a:p>
            <a:pPr eaLnBrk="1" hangingPunct="1">
              <a:defRPr/>
            </a:pPr>
            <a:endParaRPr lang="en-US" kern="1200" dirty="0" smtClean="0">
              <a:latin typeface="Bauhaus 93" pitchFamily="82" charset="0"/>
            </a:endParaRPr>
          </a:p>
          <a:p>
            <a:pPr eaLnBrk="1" hangingPunct="1">
              <a:defRPr/>
            </a:pPr>
            <a:r>
              <a:rPr lang="en-US" kern="1200" dirty="0" smtClean="0">
                <a:latin typeface="Bauhaus 93" pitchFamily="82" charset="0"/>
              </a:rPr>
              <a:t>We </a:t>
            </a:r>
            <a:r>
              <a:rPr lang="en-US" kern="1200" dirty="0">
                <a:latin typeface="Bauhaus 93" pitchFamily="82" charset="0"/>
              </a:rPr>
              <a:t>can do for these people what they cannot do for themselves. </a:t>
            </a:r>
          </a:p>
        </p:txBody>
      </p:sp>
      <p:pic>
        <p:nvPicPr>
          <p:cNvPr id="63490" name="Picture 2" descr="http://www.mormonnewsroom.ph/media/640x360/kansas-city-baptismal-font-b.jpg"/>
          <p:cNvPicPr>
            <a:picLocks noChangeAspect="1" noChangeArrowheads="1"/>
          </p:cNvPicPr>
          <p:nvPr/>
        </p:nvPicPr>
        <p:blipFill>
          <a:blip r:embed="rId2"/>
          <a:srcRect/>
          <a:stretch>
            <a:fillRect/>
          </a:stretch>
        </p:blipFill>
        <p:spPr bwMode="auto">
          <a:xfrm>
            <a:off x="1524000" y="319088"/>
            <a:ext cx="6067425" cy="3429000"/>
          </a:xfrm>
          <a:prstGeom prst="rect">
            <a:avLst/>
          </a:prstGeom>
          <a:noFill/>
          <a:ln>
            <a:noFill/>
          </a:ln>
          <a:effectLst>
            <a:outerShdw dist="190500" dir="2700000" algn="ctr" rotWithShape="0">
              <a:schemeClr val="bg1">
                <a:lumMod val="50000"/>
              </a:scheme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9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29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8" grpId="0" build="p" bldLvl="5"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5"/>
          <p:cNvSpPr>
            <a:spLocks noGrp="1" noChangeArrowheads="1"/>
          </p:cNvSpPr>
          <p:nvPr>
            <p:ph type="body" sz="half" idx="1"/>
          </p:nvPr>
        </p:nvSpPr>
        <p:spPr>
          <a:xfrm>
            <a:off x="152400" y="228600"/>
            <a:ext cx="5867400" cy="3276600"/>
          </a:xfrm>
        </p:spPr>
        <p:txBody>
          <a:bodyPr anchor="ctr"/>
          <a:lstStyle/>
          <a:p>
            <a:pPr eaLnBrk="1" hangingPunct="1">
              <a:defRPr/>
            </a:pPr>
            <a:r>
              <a:rPr lang="en-US" kern="1200" dirty="0" smtClean="0">
                <a:latin typeface="Bauhaus 93" pitchFamily="82" charset="0"/>
              </a:rPr>
              <a:t>In </a:t>
            </a:r>
            <a:r>
              <a:rPr lang="en-US" kern="1200" dirty="0">
                <a:latin typeface="Bauhaus 93" pitchFamily="82" charset="0"/>
              </a:rPr>
              <a:t>May 1842 the Saints living in Nauvoo learned that Lilburn W. Boggs had been shot and wounded in Independence, Missouri</a:t>
            </a:r>
            <a:r>
              <a:rPr lang="en-US" kern="1200" dirty="0" smtClean="0">
                <a:latin typeface="Bauhaus 93" pitchFamily="82" charset="0"/>
              </a:rPr>
              <a:t>.</a:t>
            </a:r>
            <a:endParaRPr lang="en-US" kern="1200" dirty="0">
              <a:latin typeface="Bauhaus 93" pitchFamily="82" charset="0"/>
            </a:endParaRPr>
          </a:p>
        </p:txBody>
      </p:sp>
      <p:pic>
        <p:nvPicPr>
          <p:cNvPr id="9221" name="Picture 5" descr="http://religion.byu.edu/missouri/gal/Missouri%20State%20Capitol/IMG_1445-Edit_thumb.jpg"/>
          <p:cNvPicPr>
            <a:picLocks noChangeAspect="1" noChangeArrowheads="1"/>
          </p:cNvPicPr>
          <p:nvPr/>
        </p:nvPicPr>
        <p:blipFill>
          <a:blip r:embed="rId3"/>
          <a:srcRect/>
          <a:stretch>
            <a:fillRect/>
          </a:stretch>
        </p:blipFill>
        <p:spPr bwMode="auto">
          <a:xfrm>
            <a:off x="6019800" y="152400"/>
            <a:ext cx="2933700" cy="3352800"/>
          </a:xfrm>
          <a:prstGeom prst="rect">
            <a:avLst/>
          </a:prstGeom>
          <a:noFill/>
          <a:ln>
            <a:noFill/>
          </a:ln>
          <a:effectLst>
            <a:outerShdw dist="190500" dir="2700000" algn="ctr" rotWithShape="0">
              <a:schemeClr val="bg1">
                <a:lumMod val="50000"/>
              </a:schemeClr>
            </a:outerShdw>
          </a:effectLst>
          <a:extLst>
            <a:ext uri="{909E8E84-426E-40DD-AFC4-6F175D3DCCD1}">
              <a14:hiddenFill xmlns:a14="http://schemas.microsoft.com/office/drawing/2010/main">
                <a:solidFill>
                  <a:srgbClr val="FFFFFF"/>
                </a:solidFill>
              </a14:hiddenFill>
            </a:ext>
          </a:extLst>
        </p:spPr>
      </p:pic>
      <p:sp>
        <p:nvSpPr>
          <p:cNvPr id="6" name="Rectangle 5"/>
          <p:cNvSpPr txBox="1">
            <a:spLocks noChangeArrowheads="1"/>
          </p:cNvSpPr>
          <p:nvPr/>
        </p:nvSpPr>
        <p:spPr bwMode="auto">
          <a:xfrm>
            <a:off x="152400" y="3657600"/>
            <a:ext cx="88011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marL="342900" indent="-342900">
              <a:spcBef>
                <a:spcPct val="20000"/>
              </a:spcBef>
              <a:buClr>
                <a:schemeClr val="hlink"/>
              </a:buClr>
              <a:buSzPct val="65000"/>
              <a:buFont typeface="Wingdings" pitchFamily="2" charset="2"/>
              <a:buChar char="n"/>
              <a:defRPr sz="3200" b="1">
                <a:effectLst>
                  <a:outerShdw blurRad="38100" dist="38100" dir="2700000" algn="tl">
                    <a:srgbClr val="000000"/>
                  </a:outerShdw>
                </a:effectLst>
                <a:latin typeface="Bauhaus 93" pitchFamily="82" charset="0"/>
                <a:cs typeface="Aharoni" pitchFamily="2" charset="-79"/>
              </a:defRPr>
            </a:lvl1pPr>
          </a:lstStyle>
          <a:p>
            <a:pPr>
              <a:defRPr/>
            </a:pPr>
            <a:r>
              <a:rPr lang="en-US" dirty="0" smtClean="0"/>
              <a:t>Boggs had been the governor of Missouri when the Saints lived there, and he had issued the “extermination order” forcing the Saints out of Missouri.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485">
                                            <p:txEl>
                                              <p:pRg st="0" end="0"/>
                                            </p:txEl>
                                          </p:spTgt>
                                        </p:tgtEl>
                                        <p:attrNameLst>
                                          <p:attrName>style.visibility</p:attrName>
                                        </p:attrNameLst>
                                      </p:cBhvr>
                                      <p:to>
                                        <p:strVal val="visible"/>
                                      </p:to>
                                    </p:set>
                                    <p:animEffect transition="in" filter="fade">
                                      <p:cBhvr>
                                        <p:cTn id="7" dur="500"/>
                                        <p:tgtEl>
                                          <p:spTgt spid="2048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5"/>
          <p:cNvSpPr>
            <a:spLocks noGrp="1" noChangeArrowheads="1"/>
          </p:cNvSpPr>
          <p:nvPr>
            <p:ph type="body" sz="half" idx="1"/>
          </p:nvPr>
        </p:nvSpPr>
        <p:spPr>
          <a:xfrm>
            <a:off x="152400" y="228600"/>
            <a:ext cx="5867400" cy="3886200"/>
          </a:xfrm>
        </p:spPr>
        <p:txBody>
          <a:bodyPr anchor="ctr"/>
          <a:lstStyle/>
          <a:p>
            <a:pPr eaLnBrk="1" hangingPunct="1">
              <a:defRPr/>
            </a:pPr>
            <a:r>
              <a:rPr lang="en-US" kern="1200" dirty="0" smtClean="0">
                <a:latin typeface="Bauhaus 93" pitchFamily="82" charset="0"/>
              </a:rPr>
              <a:t>Boggs </a:t>
            </a:r>
            <a:r>
              <a:rPr lang="en-US" kern="1200" dirty="0">
                <a:latin typeface="Bauhaus 93" pitchFamily="82" charset="0"/>
              </a:rPr>
              <a:t>had many political enemies who would have been likely suspects in the shooting, but Missouri authorities accused Joseph Smith of trying to kill Boggs. </a:t>
            </a:r>
          </a:p>
        </p:txBody>
      </p:sp>
      <p:pic>
        <p:nvPicPr>
          <p:cNvPr id="9221" name="Picture 5" descr="http://religion.byu.edu/missouri/gal/Missouri%20State%20Capitol/IMG_1445-Edit_thumb.jpg"/>
          <p:cNvPicPr>
            <a:picLocks noChangeAspect="1" noChangeArrowheads="1"/>
          </p:cNvPicPr>
          <p:nvPr/>
        </p:nvPicPr>
        <p:blipFill>
          <a:blip r:embed="rId3"/>
          <a:srcRect/>
          <a:stretch>
            <a:fillRect/>
          </a:stretch>
        </p:blipFill>
        <p:spPr bwMode="auto">
          <a:xfrm>
            <a:off x="6019800" y="152400"/>
            <a:ext cx="2933700" cy="3352800"/>
          </a:xfrm>
          <a:prstGeom prst="rect">
            <a:avLst/>
          </a:prstGeom>
          <a:noFill/>
          <a:ln>
            <a:noFill/>
          </a:ln>
          <a:effectLst>
            <a:outerShdw dist="190500" dir="2700000" algn="ctr" rotWithShape="0">
              <a:schemeClr val="bg1">
                <a:lumMod val="50000"/>
              </a:schemeClr>
            </a:outerShdw>
          </a:effectLst>
          <a:extLst>
            <a:ext uri="{909E8E84-426E-40DD-AFC4-6F175D3DCCD1}">
              <a14:hiddenFill xmlns:a14="http://schemas.microsoft.com/office/drawing/2010/main">
                <a:solidFill>
                  <a:srgbClr val="FFFFFF"/>
                </a:solidFill>
              </a14:hiddenFill>
            </a:ext>
          </a:extLst>
        </p:spPr>
      </p:pic>
      <p:sp>
        <p:nvSpPr>
          <p:cNvPr id="6" name="Rectangle 5"/>
          <p:cNvSpPr txBox="1">
            <a:spLocks noChangeArrowheads="1"/>
          </p:cNvSpPr>
          <p:nvPr/>
        </p:nvSpPr>
        <p:spPr bwMode="auto">
          <a:xfrm>
            <a:off x="152400" y="4191000"/>
            <a:ext cx="88011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marL="342900" indent="-342900">
              <a:spcBef>
                <a:spcPct val="20000"/>
              </a:spcBef>
              <a:buClr>
                <a:schemeClr val="hlink"/>
              </a:buClr>
              <a:buSzPct val="65000"/>
              <a:buFont typeface="Wingdings" pitchFamily="2" charset="2"/>
              <a:buChar char="n"/>
              <a:defRPr sz="3200" b="1">
                <a:effectLst>
                  <a:outerShdw blurRad="38100" dist="38100" dir="2700000" algn="tl">
                    <a:srgbClr val="000000"/>
                  </a:outerShdw>
                </a:effectLst>
                <a:latin typeface="Bauhaus 93" pitchFamily="82" charset="0"/>
                <a:cs typeface="Aharoni" pitchFamily="2" charset="-79"/>
              </a:defRPr>
            </a:lvl1pPr>
          </a:lstStyle>
          <a:p>
            <a:pPr>
              <a:defRPr/>
            </a:pPr>
            <a:r>
              <a:rPr lang="en-US" dirty="0" smtClean="0"/>
              <a:t>Joseph knew that he was innocent of this charge, so he made a statement to a newspaper editor and forgot the incident.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485">
                                            <p:txEl>
                                              <p:pRg st="0" end="0"/>
                                            </p:txEl>
                                          </p:spTgt>
                                        </p:tgtEl>
                                        <p:attrNameLst>
                                          <p:attrName>style.visibility</p:attrName>
                                        </p:attrNameLst>
                                      </p:cBhvr>
                                      <p:to>
                                        <p:strVal val="visible"/>
                                      </p:to>
                                    </p:set>
                                    <p:animEffect transition="in" filter="fade">
                                      <p:cBhvr>
                                        <p:cTn id="7" dur="500"/>
                                        <p:tgtEl>
                                          <p:spTgt spid="2048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5" name="Rectangle 5"/>
          <p:cNvSpPr>
            <a:spLocks noGrp="1" noChangeArrowheads="1"/>
          </p:cNvSpPr>
          <p:nvPr>
            <p:ph type="body" sz="half" idx="1"/>
          </p:nvPr>
        </p:nvSpPr>
        <p:spPr>
          <a:xfrm>
            <a:off x="0" y="228600"/>
            <a:ext cx="4724400" cy="6477000"/>
          </a:xfrm>
        </p:spPr>
        <p:txBody>
          <a:bodyPr anchor="ctr"/>
          <a:lstStyle/>
          <a:p>
            <a:pPr eaLnBrk="1" hangingPunct="1">
              <a:defRPr/>
            </a:pPr>
            <a:r>
              <a:rPr lang="en-US" kern="1200" dirty="0" smtClean="0">
                <a:latin typeface="Bauhaus 93" pitchFamily="82" charset="0"/>
              </a:rPr>
              <a:t>Two </a:t>
            </a:r>
            <a:r>
              <a:rPr lang="en-US" kern="1200" dirty="0">
                <a:latin typeface="Bauhaus 93" pitchFamily="82" charset="0"/>
              </a:rPr>
              <a:t>months later the Prophet and Orrin Porter Rockwell, one of his bodyguards, were arrested. </a:t>
            </a:r>
            <a:endParaRPr lang="en-US" kern="1200" dirty="0" smtClean="0">
              <a:latin typeface="Bauhaus 93" pitchFamily="82" charset="0"/>
            </a:endParaRPr>
          </a:p>
          <a:p>
            <a:pPr eaLnBrk="1" hangingPunct="1">
              <a:defRPr/>
            </a:pPr>
            <a:endParaRPr lang="en-US" kern="1200" dirty="0" smtClean="0">
              <a:latin typeface="Bauhaus 93" pitchFamily="82" charset="0"/>
            </a:endParaRPr>
          </a:p>
          <a:p>
            <a:pPr eaLnBrk="1" hangingPunct="1">
              <a:defRPr/>
            </a:pPr>
            <a:r>
              <a:rPr lang="en-US" kern="1200" dirty="0" smtClean="0">
                <a:latin typeface="Bauhaus 93" pitchFamily="82" charset="0"/>
              </a:rPr>
              <a:t>Boggs </a:t>
            </a:r>
            <a:r>
              <a:rPr lang="en-US" kern="1200" dirty="0">
                <a:latin typeface="Bauhaus 93" pitchFamily="82" charset="0"/>
              </a:rPr>
              <a:t>had formally accused Porter Rockwell of firing the gun and Joseph Smith of ordering him to do it. </a:t>
            </a:r>
          </a:p>
        </p:txBody>
      </p:sp>
      <p:pic>
        <p:nvPicPr>
          <p:cNvPr id="10244" name="Picture 4"/>
          <p:cNvPicPr>
            <a:picLocks noChangeAspect="1" noChangeArrowheads="1"/>
          </p:cNvPicPr>
          <p:nvPr/>
        </p:nvPicPr>
        <p:blipFill>
          <a:blip r:embed="rId2"/>
          <a:srcRect/>
          <a:stretch>
            <a:fillRect/>
          </a:stretch>
        </p:blipFill>
        <p:spPr bwMode="auto">
          <a:xfrm>
            <a:off x="4724400" y="1238250"/>
            <a:ext cx="4114800" cy="3867150"/>
          </a:xfrm>
          <a:prstGeom prst="rect">
            <a:avLst/>
          </a:prstGeom>
          <a:noFill/>
          <a:ln>
            <a:noFill/>
          </a:ln>
          <a:effectLst>
            <a:outerShdw dist="190500" dir="2700000" algn="ctr" rotWithShape="0">
              <a:schemeClr val="bg1">
                <a:lumMod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60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60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build="p" bldLvl="5"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5"/>
          <p:cNvSpPr>
            <a:spLocks noGrp="1" noChangeArrowheads="1"/>
          </p:cNvSpPr>
          <p:nvPr>
            <p:ph type="body" sz="half" idx="1"/>
          </p:nvPr>
        </p:nvSpPr>
        <p:spPr>
          <a:xfrm>
            <a:off x="0" y="152400"/>
            <a:ext cx="4724400" cy="6629400"/>
          </a:xfrm>
        </p:spPr>
        <p:txBody>
          <a:bodyPr anchor="ctr"/>
          <a:lstStyle/>
          <a:p>
            <a:pPr eaLnBrk="1" hangingPunct="1">
              <a:defRPr/>
            </a:pPr>
            <a:r>
              <a:rPr lang="en-US" kern="1200" dirty="0" smtClean="0">
                <a:latin typeface="Bauhaus 93" pitchFamily="82" charset="0"/>
              </a:rPr>
              <a:t>Under </a:t>
            </a:r>
            <a:r>
              <a:rPr lang="en-US" kern="1200" dirty="0">
                <a:latin typeface="Bauhaus 93" pitchFamily="82" charset="0"/>
              </a:rPr>
              <a:t>the laws of the United States, however, the Prophet and Porter Rockwell had been improperly and illegally arrested, so they were released. </a:t>
            </a:r>
          </a:p>
        </p:txBody>
      </p:sp>
      <p:pic>
        <p:nvPicPr>
          <p:cNvPr id="4" name="Picture 4"/>
          <p:cNvPicPr>
            <a:picLocks noChangeAspect="1" noChangeArrowheads="1"/>
          </p:cNvPicPr>
          <p:nvPr/>
        </p:nvPicPr>
        <p:blipFill>
          <a:blip r:embed="rId2"/>
          <a:srcRect/>
          <a:stretch>
            <a:fillRect/>
          </a:stretch>
        </p:blipFill>
        <p:spPr bwMode="auto">
          <a:xfrm>
            <a:off x="4724400" y="1238250"/>
            <a:ext cx="4114800" cy="3867150"/>
          </a:xfrm>
          <a:prstGeom prst="rect">
            <a:avLst/>
          </a:prstGeom>
          <a:noFill/>
          <a:ln>
            <a:noFill/>
          </a:ln>
          <a:effectLst>
            <a:outerShdw dist="190500" dir="2700000" algn="ctr" rotWithShape="0">
              <a:schemeClr val="bg1">
                <a:lumMod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5"/>
          <p:cNvSpPr>
            <a:spLocks noGrp="1" noChangeArrowheads="1"/>
          </p:cNvSpPr>
          <p:nvPr>
            <p:ph type="body" sz="half" idx="1"/>
          </p:nvPr>
        </p:nvSpPr>
        <p:spPr>
          <a:xfrm>
            <a:off x="0" y="152400"/>
            <a:ext cx="4724400" cy="6629400"/>
          </a:xfrm>
        </p:spPr>
        <p:txBody>
          <a:bodyPr anchor="ctr"/>
          <a:lstStyle/>
          <a:p>
            <a:pPr eaLnBrk="1" hangingPunct="1">
              <a:defRPr/>
            </a:pPr>
            <a:r>
              <a:rPr lang="en-US" kern="1200" dirty="0" smtClean="0">
                <a:latin typeface="Bauhaus 93" pitchFamily="82" charset="0"/>
              </a:rPr>
              <a:t>Realizing </a:t>
            </a:r>
            <a:r>
              <a:rPr lang="en-US" kern="1200" dirty="0">
                <a:latin typeface="Bauhaus 93" pitchFamily="82" charset="0"/>
              </a:rPr>
              <a:t>that he was in danger, the Prophet went into hiding for the next few months. </a:t>
            </a:r>
          </a:p>
        </p:txBody>
      </p:sp>
      <p:pic>
        <p:nvPicPr>
          <p:cNvPr id="4" name="Picture 4"/>
          <p:cNvPicPr>
            <a:picLocks noChangeAspect="1" noChangeArrowheads="1"/>
          </p:cNvPicPr>
          <p:nvPr/>
        </p:nvPicPr>
        <p:blipFill>
          <a:blip r:embed="rId2"/>
          <a:srcRect/>
          <a:stretch>
            <a:fillRect/>
          </a:stretch>
        </p:blipFill>
        <p:spPr bwMode="auto">
          <a:xfrm>
            <a:off x="4724400" y="1238250"/>
            <a:ext cx="4114800" cy="3867150"/>
          </a:xfrm>
          <a:prstGeom prst="rect">
            <a:avLst/>
          </a:prstGeom>
          <a:noFill/>
          <a:ln>
            <a:noFill/>
          </a:ln>
          <a:effectLst>
            <a:outerShdw dist="190500" dir="2700000" algn="ctr" rotWithShape="0">
              <a:schemeClr val="bg1">
                <a:lumMod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3" name="Rectangle 5"/>
          <p:cNvSpPr>
            <a:spLocks noGrp="1" noChangeArrowheads="1"/>
          </p:cNvSpPr>
          <p:nvPr>
            <p:ph type="body" sz="half" idx="1"/>
          </p:nvPr>
        </p:nvSpPr>
        <p:spPr>
          <a:xfrm>
            <a:off x="4038600" y="152400"/>
            <a:ext cx="4953000" cy="3581400"/>
          </a:xfrm>
        </p:spPr>
        <p:txBody>
          <a:bodyPr anchor="ctr"/>
          <a:lstStyle/>
          <a:p>
            <a:pPr eaLnBrk="1" hangingPunct="1">
              <a:defRPr/>
            </a:pPr>
            <a:r>
              <a:rPr lang="en-US" kern="1200" dirty="0" smtClean="0">
                <a:latin typeface="Bauhaus 93" pitchFamily="82" charset="0"/>
              </a:rPr>
              <a:t>During </a:t>
            </a:r>
            <a:r>
              <a:rPr lang="en-US" kern="1200" dirty="0">
                <a:latin typeface="Bauhaus 93" pitchFamily="82" charset="0"/>
              </a:rPr>
              <a:t>this time of hiding, Joseph Smith wrote two inspired letters to the Saints in Nauvoo. </a:t>
            </a:r>
          </a:p>
        </p:txBody>
      </p:sp>
      <p:pic>
        <p:nvPicPr>
          <p:cNvPr id="11269" name="Picture 5"/>
          <p:cNvPicPr>
            <a:picLocks noChangeAspect="1" noChangeArrowheads="1"/>
          </p:cNvPicPr>
          <p:nvPr/>
        </p:nvPicPr>
        <p:blipFill>
          <a:blip r:embed="rId2"/>
          <a:srcRect/>
          <a:stretch>
            <a:fillRect/>
          </a:stretch>
        </p:blipFill>
        <p:spPr bwMode="auto">
          <a:xfrm>
            <a:off x="228600" y="152400"/>
            <a:ext cx="3657600" cy="3436938"/>
          </a:xfrm>
          <a:prstGeom prst="rect">
            <a:avLst/>
          </a:prstGeom>
          <a:noFill/>
          <a:ln>
            <a:noFill/>
          </a:ln>
          <a:effectLst>
            <a:outerShdw dist="190500" dir="2700000" algn="ctr" rotWithShape="0">
              <a:schemeClr val="bg1">
                <a:lumMod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5"/>
          <p:cNvSpPr txBox="1">
            <a:spLocks noChangeArrowheads="1"/>
          </p:cNvSpPr>
          <p:nvPr/>
        </p:nvSpPr>
        <p:spPr bwMode="auto">
          <a:xfrm>
            <a:off x="0" y="3589338"/>
            <a:ext cx="8991600" cy="311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marL="342900" indent="-342900">
              <a:spcBef>
                <a:spcPct val="20000"/>
              </a:spcBef>
              <a:buClr>
                <a:schemeClr val="hlink"/>
              </a:buClr>
              <a:buSzPct val="65000"/>
              <a:buFont typeface="Wingdings" pitchFamily="2" charset="2"/>
              <a:buChar char="n"/>
              <a:defRPr sz="3200" b="1">
                <a:effectLst>
                  <a:outerShdw blurRad="38100" dist="38100" dir="2700000" algn="tl">
                    <a:srgbClr val="000000"/>
                  </a:outerShdw>
                </a:effectLst>
                <a:latin typeface="Bauhaus 93" pitchFamily="82" charset="0"/>
                <a:cs typeface="Aharoni" pitchFamily="2" charset="-79"/>
              </a:defRPr>
            </a:lvl1pPr>
          </a:lstStyle>
          <a:p>
            <a:pPr>
              <a:defRPr/>
            </a:pPr>
            <a:r>
              <a:rPr lang="en-US" dirty="0" smtClean="0"/>
              <a:t>These letters contained instructions given by the Lord regarding how baptisms for the dead should be done. </a:t>
            </a:r>
          </a:p>
          <a:p>
            <a:pPr>
              <a:defRPr/>
            </a:pPr>
            <a:r>
              <a:rPr lang="en-US" dirty="0" smtClean="0"/>
              <a:t>The letters are now published as </a:t>
            </a:r>
            <a:r>
              <a:rPr lang="en-US" dirty="0" smtClean="0">
                <a:hlinkClick r:id="" action="ppaction://customshow?id=4&amp;return=true"/>
              </a:rPr>
              <a:t>Doctrine and Covenants 127 </a:t>
            </a:r>
            <a:r>
              <a:rPr lang="en-US" dirty="0" smtClean="0"/>
              <a:t>and </a:t>
            </a:r>
            <a:r>
              <a:rPr lang="en-US" dirty="0" smtClean="0">
                <a:hlinkClick r:id="" action="ppaction://customshow?id=3&amp;return=true"/>
              </a:rPr>
              <a:t>128</a:t>
            </a:r>
            <a:r>
              <a:rPr lang="en-US"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65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autoUpdateAnimBg="0"/>
      <p:bldP spid="7"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5"/>
          <p:cNvSpPr>
            <a:spLocks noGrp="1" noChangeArrowheads="1"/>
          </p:cNvSpPr>
          <p:nvPr>
            <p:ph type="body" sz="half" idx="1"/>
          </p:nvPr>
        </p:nvSpPr>
        <p:spPr>
          <a:xfrm>
            <a:off x="2971800" y="228600"/>
            <a:ext cx="6019800" cy="6477000"/>
          </a:xfrm>
        </p:spPr>
        <p:txBody>
          <a:bodyPr anchor="ctr"/>
          <a:lstStyle/>
          <a:p>
            <a:pPr eaLnBrk="1" hangingPunct="1">
              <a:defRPr/>
            </a:pPr>
            <a:r>
              <a:rPr lang="en-US" kern="1200" dirty="0">
                <a:latin typeface="Bauhaus 93" pitchFamily="82" charset="0"/>
              </a:rPr>
              <a:t>Several years earlier, in the Kirtland Temple, Joseph Smith had received a vision of the celestial kingdom in which he saw his brother Alvin, who had died before Joseph had received the gold plates (see </a:t>
            </a:r>
            <a:r>
              <a:rPr lang="en-US" kern="1200" dirty="0">
                <a:latin typeface="Bauhaus 93" pitchFamily="82" charset="0"/>
                <a:hlinkClick r:id="" action="ppaction://customshow?id=6&amp;return=true"/>
              </a:rPr>
              <a:t>D&amp;C 137</a:t>
            </a:r>
            <a:r>
              <a:rPr lang="en-US" kern="1200" dirty="0">
                <a:latin typeface="Bauhaus 93" pitchFamily="82" charset="0"/>
              </a:rPr>
              <a:t>). </a:t>
            </a:r>
          </a:p>
        </p:txBody>
      </p:sp>
      <p:pic>
        <p:nvPicPr>
          <p:cNvPr id="1026" name="Picture 2" descr="http://i417.photobucket.com/albums/pp251/archuletaphilippines/KirtlandTemple_Ohio_USA1.jpg"/>
          <p:cNvPicPr>
            <a:picLocks noChangeAspect="1" noChangeArrowheads="1"/>
          </p:cNvPicPr>
          <p:nvPr/>
        </p:nvPicPr>
        <p:blipFill>
          <a:blip r:embed="rId2"/>
          <a:srcRect/>
          <a:stretch>
            <a:fillRect/>
          </a:stretch>
        </p:blipFill>
        <p:spPr bwMode="auto">
          <a:xfrm>
            <a:off x="304800" y="1447800"/>
            <a:ext cx="2690813" cy="3581400"/>
          </a:xfrm>
          <a:prstGeom prst="rect">
            <a:avLst/>
          </a:prstGeom>
          <a:noFill/>
          <a:ln>
            <a:noFill/>
          </a:ln>
          <a:effectLst>
            <a:outerShdw dist="190500" dir="2700000" algn="ctr" rotWithShape="0">
              <a:schemeClr val="bg1">
                <a:lumMod val="50000"/>
              </a:scheme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p:txBody>
          <a:bodyPr rtlCol="0">
            <a:normAutofit/>
          </a:bodyPr>
          <a:lstStyle/>
          <a:p>
            <a:pPr marL="0" indent="0" algn="ctr" eaLnBrk="1" fontAlgn="auto" hangingPunct="1">
              <a:spcAft>
                <a:spcPts val="0"/>
              </a:spcAft>
              <a:buFont typeface="Symbol" pitchFamily="18" charset="2"/>
              <a:buNone/>
              <a:defRPr/>
            </a:pPr>
            <a:r>
              <a:rPr lang="en-US" sz="4000" b="1" dirty="0">
                <a:effectLst>
                  <a:outerShdw blurRad="38100" dist="38100" dir="2700000" algn="tl">
                    <a:srgbClr val="000000">
                      <a:alpha val="43137"/>
                    </a:srgbClr>
                  </a:outerShdw>
                </a:effectLst>
                <a:latin typeface="Bauhaus 93" pitchFamily="82" charset="0"/>
                <a:cs typeface="Aharoni" pitchFamily="2" charset="-79"/>
              </a:rPr>
              <a:t>To help the children understand the importance of priesthood authority and have a desire to be worthy of priesthood ordinances and blessings. </a:t>
            </a:r>
          </a:p>
        </p:txBody>
      </p:sp>
      <p:sp>
        <p:nvSpPr>
          <p:cNvPr id="9219" name="Title 2"/>
          <p:cNvSpPr>
            <a:spLocks noGrp="1"/>
          </p:cNvSpPr>
          <p:nvPr>
            <p:ph type="title" idx="4294967295"/>
          </p:nvPr>
        </p:nvSpPr>
        <p:spPr/>
        <p:txBody>
          <a:bodyPr/>
          <a:lstStyle/>
          <a:p>
            <a:pPr eaLnBrk="1" hangingPunct="1">
              <a:defRPr/>
            </a:pPr>
            <a:r>
              <a:rPr lang="en-US" dirty="0" smtClean="0">
                <a:latin typeface="Bauhaus 93" pitchFamily="82" charset="0"/>
              </a:rPr>
              <a:t>Purpose</a:t>
            </a:r>
          </a:p>
        </p:txBody>
      </p:sp>
    </p:spTree>
  </p:cSld>
  <p:clrMapOvr>
    <a:masterClrMapping/>
  </p:clrMapOvr>
  <p:transition spd="slow">
    <p:sndAc>
      <p:end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5"/>
          <p:cNvSpPr>
            <a:spLocks noGrp="1" noChangeArrowheads="1"/>
          </p:cNvSpPr>
          <p:nvPr>
            <p:ph type="body" sz="half" idx="1"/>
          </p:nvPr>
        </p:nvSpPr>
        <p:spPr>
          <a:xfrm>
            <a:off x="155575" y="2487613"/>
            <a:ext cx="8759825" cy="4217987"/>
          </a:xfrm>
        </p:spPr>
        <p:txBody>
          <a:bodyPr anchor="ctr"/>
          <a:lstStyle/>
          <a:p>
            <a:pPr eaLnBrk="1" hangingPunct="1">
              <a:defRPr/>
            </a:pPr>
            <a:r>
              <a:rPr lang="en-US" kern="1200" dirty="0" smtClean="0">
                <a:latin typeface="Bauhaus 93" pitchFamily="82" charset="0"/>
              </a:rPr>
              <a:t>Joseph </a:t>
            </a:r>
            <a:r>
              <a:rPr lang="en-US" kern="1200" dirty="0">
                <a:latin typeface="Bauhaus 93" pitchFamily="82" charset="0"/>
              </a:rPr>
              <a:t>was surprised to see Alvin in the celestial kingdom, because Alvin had not been baptized before he died. </a:t>
            </a:r>
          </a:p>
        </p:txBody>
      </p:sp>
      <p:pic>
        <p:nvPicPr>
          <p:cNvPr id="2053" name="Picture 5"/>
          <p:cNvPicPr>
            <a:picLocks noChangeAspect="1" noChangeArrowheads="1"/>
          </p:cNvPicPr>
          <p:nvPr/>
        </p:nvPicPr>
        <p:blipFill>
          <a:blip r:embed="rId2"/>
          <a:srcRect/>
          <a:stretch>
            <a:fillRect/>
          </a:stretch>
        </p:blipFill>
        <p:spPr bwMode="auto">
          <a:xfrm>
            <a:off x="1162050" y="276225"/>
            <a:ext cx="6838950" cy="3152775"/>
          </a:xfrm>
          <a:prstGeom prst="rect">
            <a:avLst/>
          </a:prstGeom>
          <a:noFill/>
          <a:ln>
            <a:noFill/>
          </a:ln>
          <a:effectLst>
            <a:outerShdw dist="190500" dir="2700000" algn="ctr" rotWithShape="0">
              <a:schemeClr val="bg1">
                <a:lumMod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5"/>
          <p:cNvSpPr>
            <a:spLocks noGrp="1" noChangeArrowheads="1"/>
          </p:cNvSpPr>
          <p:nvPr>
            <p:ph type="body" sz="half" idx="1"/>
          </p:nvPr>
        </p:nvSpPr>
        <p:spPr>
          <a:xfrm>
            <a:off x="155575" y="3352800"/>
            <a:ext cx="8836025" cy="3276600"/>
          </a:xfrm>
        </p:spPr>
        <p:txBody>
          <a:bodyPr anchor="ctr"/>
          <a:lstStyle/>
          <a:p>
            <a:pPr eaLnBrk="1" hangingPunct="1">
              <a:defRPr/>
            </a:pPr>
            <a:r>
              <a:rPr lang="en-US" kern="1200" dirty="0" smtClean="0">
                <a:latin typeface="Bauhaus 93" pitchFamily="82" charset="0"/>
              </a:rPr>
              <a:t>The </a:t>
            </a:r>
            <a:r>
              <a:rPr lang="en-US" kern="1200" dirty="0">
                <a:latin typeface="Bauhaus 93" pitchFamily="82" charset="0"/>
              </a:rPr>
              <a:t>Lord explained to Joseph that all people who would have received the gospel, been baptized, and lived righteously if they had been given the opportunity will be able to be in the celestial kingdom (see </a:t>
            </a:r>
            <a:r>
              <a:rPr lang="en-US" kern="1200" dirty="0">
                <a:latin typeface="Bauhaus 93" pitchFamily="82" charset="0"/>
                <a:hlinkClick r:id="" action="ppaction://customshow?id=7&amp;return=true"/>
              </a:rPr>
              <a:t>D&amp;C 137:7</a:t>
            </a:r>
            <a:r>
              <a:rPr lang="en-US" kern="1200" dirty="0">
                <a:latin typeface="Bauhaus 93" pitchFamily="82" charset="0"/>
              </a:rPr>
              <a:t>). </a:t>
            </a:r>
          </a:p>
        </p:txBody>
      </p:sp>
      <p:pic>
        <p:nvPicPr>
          <p:cNvPr id="3075" name="Picture 3"/>
          <p:cNvPicPr>
            <a:picLocks noChangeAspect="1" noChangeArrowheads="1"/>
          </p:cNvPicPr>
          <p:nvPr/>
        </p:nvPicPr>
        <p:blipFill>
          <a:blip r:embed="rId2"/>
          <a:srcRect/>
          <a:stretch>
            <a:fillRect/>
          </a:stretch>
        </p:blipFill>
        <p:spPr bwMode="auto">
          <a:xfrm>
            <a:off x="1333500" y="304800"/>
            <a:ext cx="6443663" cy="2971800"/>
          </a:xfrm>
          <a:prstGeom prst="rect">
            <a:avLst/>
          </a:prstGeom>
          <a:noFill/>
          <a:ln>
            <a:noFill/>
          </a:ln>
          <a:effectLst>
            <a:outerShdw dist="190500" dir="2700000" algn="ctr" rotWithShape="0">
              <a:schemeClr val="bg1">
                <a:lumMod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body" sz="half" idx="1"/>
          </p:nvPr>
        </p:nvSpPr>
        <p:spPr>
          <a:xfrm>
            <a:off x="155575" y="3124200"/>
            <a:ext cx="8836025" cy="3581400"/>
          </a:xfrm>
        </p:spPr>
        <p:txBody>
          <a:bodyPr anchor="ctr"/>
          <a:lstStyle/>
          <a:p>
            <a:pPr eaLnBrk="1" hangingPunct="1">
              <a:defRPr/>
            </a:pPr>
            <a:r>
              <a:rPr lang="en-US" kern="1200" dirty="0" smtClean="0">
                <a:latin typeface="Bauhaus 93" pitchFamily="82" charset="0"/>
              </a:rPr>
              <a:t>Joseph </a:t>
            </a:r>
            <a:r>
              <a:rPr lang="en-US" kern="1200" dirty="0">
                <a:latin typeface="Bauhaus 93" pitchFamily="82" charset="0"/>
              </a:rPr>
              <a:t>later learned that baptisms for the dead could be done vicariously, using people on the earth as proxies.</a:t>
            </a:r>
          </a:p>
        </p:txBody>
      </p:sp>
      <p:pic>
        <p:nvPicPr>
          <p:cNvPr id="235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75" y="381000"/>
            <a:ext cx="3590925" cy="3373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762000" y="609600"/>
            <a:ext cx="3657600" cy="1371600"/>
          </a:xfrm>
        </p:spPr>
        <p:txBody>
          <a:bodyPr/>
          <a:lstStyle/>
          <a:p>
            <a:pPr eaLnBrk="1" hangingPunct="1">
              <a:defRPr/>
            </a:pPr>
            <a:r>
              <a:rPr lang="en-US" sz="6600" dirty="0" smtClean="0">
                <a:latin typeface="Bauhaus 93" pitchFamily="82" charset="0"/>
              </a:rPr>
              <a:t>Vicarious</a:t>
            </a:r>
          </a:p>
        </p:txBody>
      </p:sp>
      <p:sp>
        <p:nvSpPr>
          <p:cNvPr id="36867" name="Rectangle 3"/>
          <p:cNvSpPr>
            <a:spLocks noGrp="1" noChangeArrowheads="1"/>
          </p:cNvSpPr>
          <p:nvPr>
            <p:ph type="body" idx="1"/>
          </p:nvPr>
        </p:nvSpPr>
        <p:spPr>
          <a:xfrm>
            <a:off x="457200" y="2590800"/>
            <a:ext cx="3962400" cy="3124200"/>
          </a:xfrm>
        </p:spPr>
        <p:txBody>
          <a:bodyPr/>
          <a:lstStyle/>
          <a:p>
            <a:pPr algn="ctr" eaLnBrk="1" hangingPunct="1">
              <a:buFont typeface="Wingdings" pitchFamily="2" charset="2"/>
              <a:buNone/>
              <a:defRPr/>
            </a:pPr>
            <a:r>
              <a:rPr lang="en-US" dirty="0" smtClean="0">
                <a:latin typeface="Bauhaus 93" pitchFamily="82" charset="0"/>
              </a:rPr>
              <a:t>   </a:t>
            </a:r>
            <a:r>
              <a:rPr lang="en-US" sz="4000" dirty="0" smtClean="0">
                <a:latin typeface="Bauhaus 93" pitchFamily="82" charset="0"/>
              </a:rPr>
              <a:t>A person </a:t>
            </a:r>
            <a:r>
              <a:rPr lang="en-US" sz="4000" b="1" dirty="0" smtClean="0">
                <a:solidFill>
                  <a:schemeClr val="bg2"/>
                </a:solidFill>
                <a:latin typeface="Bauhaus 93" pitchFamily="82" charset="0"/>
              </a:rPr>
              <a:t>does</a:t>
            </a:r>
            <a:r>
              <a:rPr lang="en-US" sz="4000" b="1" dirty="0" smtClean="0">
                <a:latin typeface="Bauhaus 93" pitchFamily="82" charset="0"/>
              </a:rPr>
              <a:t> </a:t>
            </a:r>
            <a:r>
              <a:rPr lang="en-US" sz="4000" dirty="0" smtClean="0">
                <a:latin typeface="Bauhaus 93" pitchFamily="82" charset="0"/>
              </a:rPr>
              <a:t>something </a:t>
            </a:r>
          </a:p>
          <a:p>
            <a:pPr algn="ctr" eaLnBrk="1" hangingPunct="1">
              <a:buFont typeface="Wingdings" pitchFamily="2" charset="2"/>
              <a:buNone/>
              <a:defRPr/>
            </a:pPr>
            <a:r>
              <a:rPr lang="en-US" sz="4000" b="1" dirty="0" smtClean="0">
                <a:solidFill>
                  <a:schemeClr val="bg2"/>
                </a:solidFill>
                <a:latin typeface="Bauhaus 93" pitchFamily="82" charset="0"/>
              </a:rPr>
              <a:t>in place of</a:t>
            </a:r>
            <a:r>
              <a:rPr lang="en-US" sz="4000" dirty="0" smtClean="0">
                <a:latin typeface="Bauhaus 93" pitchFamily="82" charset="0"/>
              </a:rPr>
              <a:t> someone else.</a:t>
            </a:r>
            <a:r>
              <a:rPr lang="en-US" dirty="0" smtClean="0">
                <a:latin typeface="Bauhaus 93" pitchFamily="82" charset="0"/>
              </a:rPr>
              <a:t> </a:t>
            </a:r>
          </a:p>
        </p:txBody>
      </p:sp>
      <p:sp>
        <p:nvSpPr>
          <p:cNvPr id="36868" name="Rectangle 4"/>
          <p:cNvSpPr>
            <a:spLocks noChangeArrowheads="1"/>
          </p:cNvSpPr>
          <p:nvPr/>
        </p:nvSpPr>
        <p:spPr bwMode="auto">
          <a:xfrm>
            <a:off x="5257800" y="1447800"/>
            <a:ext cx="2971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hlink"/>
              </a:buClr>
              <a:buSzPct val="65000"/>
              <a:buFont typeface="Wingdings" pitchFamily="2" charset="2"/>
              <a:buNone/>
              <a:defRPr/>
            </a:pPr>
            <a:r>
              <a:rPr lang="en-US" sz="4400">
                <a:effectLst>
                  <a:outerShdw blurRad="38100" dist="38100" dir="2700000" algn="tl">
                    <a:srgbClr val="000000"/>
                  </a:outerShdw>
                </a:effectLst>
              </a:rPr>
              <a:t>   </a:t>
            </a:r>
            <a:r>
              <a:rPr lang="en-US" sz="6600">
                <a:effectLst>
                  <a:outerShdw blurRad="38100" dist="38100" dir="2700000" algn="tl">
                    <a:srgbClr val="000000"/>
                  </a:outerShdw>
                </a:effectLst>
              </a:rPr>
              <a:t>Proxy</a:t>
            </a:r>
            <a:r>
              <a:rPr lang="en-US" sz="3200">
                <a:effectLst>
                  <a:outerShdw blurRad="38100" dist="38100" dir="2700000" algn="tl">
                    <a:srgbClr val="000000"/>
                  </a:outerShdw>
                </a:effectLst>
              </a:rPr>
              <a:t> </a:t>
            </a:r>
          </a:p>
        </p:txBody>
      </p:sp>
      <p:sp>
        <p:nvSpPr>
          <p:cNvPr id="36869" name="Rectangle 5"/>
          <p:cNvSpPr>
            <a:spLocks noChangeArrowheads="1"/>
          </p:cNvSpPr>
          <p:nvPr/>
        </p:nvSpPr>
        <p:spPr bwMode="auto">
          <a:xfrm>
            <a:off x="5257800" y="2971800"/>
            <a:ext cx="31242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spcBef>
                <a:spcPct val="20000"/>
              </a:spcBef>
              <a:buClr>
                <a:schemeClr val="hlink"/>
              </a:buClr>
              <a:buSzPct val="65000"/>
              <a:buFont typeface="Wingdings" pitchFamily="2" charset="2"/>
              <a:buNone/>
              <a:defRPr/>
            </a:pPr>
            <a:r>
              <a:rPr lang="en-US" sz="3200" dirty="0">
                <a:effectLst>
                  <a:outerShdw blurRad="38100" dist="38100" dir="2700000" algn="tl">
                    <a:srgbClr val="000000"/>
                  </a:outerShdw>
                </a:effectLst>
              </a:rPr>
              <a:t>   </a:t>
            </a:r>
            <a:r>
              <a:rPr lang="en-US" sz="4000" dirty="0">
                <a:effectLst>
                  <a:outerShdw blurRad="38100" dist="38100" dir="2700000" algn="tl">
                    <a:srgbClr val="000000"/>
                  </a:outerShdw>
                </a:effectLst>
              </a:rPr>
              <a:t>The </a:t>
            </a:r>
            <a:r>
              <a:rPr lang="en-US" sz="4000" b="1" dirty="0">
                <a:solidFill>
                  <a:schemeClr val="bg2"/>
                </a:solidFill>
                <a:effectLst>
                  <a:outerShdw blurRad="38100" dist="38100" dir="2700000" algn="tl">
                    <a:srgbClr val="000000"/>
                  </a:outerShdw>
                </a:effectLst>
              </a:rPr>
              <a:t>person</a:t>
            </a:r>
            <a:r>
              <a:rPr lang="en-US" sz="4000" dirty="0">
                <a:effectLst>
                  <a:outerShdw blurRad="38100" dist="38100" dir="2700000" algn="tl">
                    <a:srgbClr val="000000"/>
                  </a:outerShdw>
                </a:effectLst>
              </a:rPr>
              <a:t> doing the work or activity.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6868">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686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P spid="36868" grpId="0" build="p"/>
      <p:bldP spid="36869"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3" name="Rectangle 5"/>
          <p:cNvSpPr>
            <a:spLocks noGrp="1" noChangeArrowheads="1"/>
          </p:cNvSpPr>
          <p:nvPr>
            <p:ph type="body" sz="half" idx="1"/>
          </p:nvPr>
        </p:nvSpPr>
        <p:spPr>
          <a:xfrm>
            <a:off x="228600" y="3429000"/>
            <a:ext cx="8763000" cy="3276600"/>
          </a:xfrm>
        </p:spPr>
        <p:txBody>
          <a:bodyPr anchor="ctr"/>
          <a:lstStyle/>
          <a:p>
            <a:pPr eaLnBrk="1" hangingPunct="1">
              <a:defRPr/>
            </a:pPr>
            <a:r>
              <a:rPr lang="en-US" b="1" kern="1200" dirty="0">
                <a:latin typeface="Bauhaus 93" pitchFamily="82" charset="0"/>
                <a:cs typeface="Aharoni" pitchFamily="2" charset="-79"/>
              </a:rPr>
              <a:t>In the temple we can be baptized for people who died without being baptized. </a:t>
            </a:r>
            <a:endParaRPr lang="en-US" b="1" kern="1200" dirty="0" smtClean="0">
              <a:latin typeface="Bauhaus 93" pitchFamily="82" charset="0"/>
              <a:cs typeface="Aharoni" pitchFamily="2" charset="-79"/>
            </a:endParaRPr>
          </a:p>
          <a:p>
            <a:pPr eaLnBrk="1" hangingPunct="1">
              <a:defRPr/>
            </a:pPr>
            <a:endParaRPr lang="en-US" b="1" kern="1200" dirty="0" smtClean="0">
              <a:latin typeface="Bauhaus 93" pitchFamily="82" charset="0"/>
              <a:cs typeface="Aharoni" pitchFamily="2" charset="-79"/>
            </a:endParaRPr>
          </a:p>
          <a:p>
            <a:pPr eaLnBrk="1" hangingPunct="1">
              <a:defRPr/>
            </a:pPr>
            <a:r>
              <a:rPr lang="en-US" b="1" kern="1200" dirty="0" smtClean="0">
                <a:latin typeface="Bauhaus 93" pitchFamily="82" charset="0"/>
                <a:cs typeface="Aharoni" pitchFamily="2" charset="-79"/>
              </a:rPr>
              <a:t>We </a:t>
            </a:r>
            <a:r>
              <a:rPr lang="en-US" b="1" kern="1200" dirty="0">
                <a:latin typeface="Bauhaus 93" pitchFamily="82" charset="0"/>
                <a:cs typeface="Aharoni" pitchFamily="2" charset="-79"/>
              </a:rPr>
              <a:t>serve as proxy for these people. </a:t>
            </a:r>
          </a:p>
        </p:txBody>
      </p:sp>
      <p:pic>
        <p:nvPicPr>
          <p:cNvPr id="82946" name="Picture 2"/>
          <p:cNvPicPr>
            <a:picLocks noChangeAspect="1" noChangeArrowheads="1"/>
          </p:cNvPicPr>
          <p:nvPr/>
        </p:nvPicPr>
        <p:blipFill>
          <a:blip r:embed="rId2"/>
          <a:srcRect/>
          <a:stretch>
            <a:fillRect/>
          </a:stretch>
        </p:blipFill>
        <p:spPr bwMode="auto">
          <a:xfrm>
            <a:off x="1905000" y="228600"/>
            <a:ext cx="5133975" cy="3049588"/>
          </a:xfrm>
          <a:prstGeom prst="rect">
            <a:avLst/>
          </a:prstGeom>
          <a:noFill/>
          <a:ln>
            <a:noFill/>
          </a:ln>
          <a:effectLst>
            <a:outerShdw dist="190500" dir="2700000" algn="ctr" rotWithShape="0">
              <a:schemeClr val="bg1">
                <a:lumMod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65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65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build="p" bldLvl="5"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3" name="Rectangle 5"/>
          <p:cNvSpPr>
            <a:spLocks noGrp="1" noChangeArrowheads="1"/>
          </p:cNvSpPr>
          <p:nvPr>
            <p:ph type="body" sz="half" idx="1"/>
          </p:nvPr>
        </p:nvSpPr>
        <p:spPr>
          <a:xfrm>
            <a:off x="228600" y="3457575"/>
            <a:ext cx="8763000" cy="3248025"/>
          </a:xfrm>
        </p:spPr>
        <p:txBody>
          <a:bodyPr anchor="ctr"/>
          <a:lstStyle/>
          <a:p>
            <a:pPr eaLnBrk="1" hangingPunct="1">
              <a:defRPr/>
            </a:pPr>
            <a:r>
              <a:rPr lang="en-US" b="1" kern="1200" dirty="0" smtClean="0">
                <a:latin typeface="Bauhaus 93" pitchFamily="82" charset="0"/>
                <a:cs typeface="Aharoni" pitchFamily="2" charset="-79"/>
              </a:rPr>
              <a:t>We </a:t>
            </a:r>
            <a:r>
              <a:rPr lang="en-US" b="1" kern="1200" dirty="0">
                <a:latin typeface="Bauhaus 93" pitchFamily="82" charset="0"/>
                <a:cs typeface="Aharoni" pitchFamily="2" charset="-79"/>
              </a:rPr>
              <a:t>are the ones who go down into the water and are baptized, but they are the ones for whom the baptism counts. </a:t>
            </a:r>
            <a:endParaRPr lang="en-US" b="1" kern="1200" dirty="0" smtClean="0">
              <a:latin typeface="Bauhaus 93" pitchFamily="82" charset="0"/>
              <a:cs typeface="Aharoni" pitchFamily="2" charset="-79"/>
            </a:endParaRPr>
          </a:p>
          <a:p>
            <a:pPr eaLnBrk="1" hangingPunct="1">
              <a:defRPr/>
            </a:pPr>
            <a:endParaRPr lang="en-US" b="1" kern="1200" dirty="0" smtClean="0">
              <a:latin typeface="Bauhaus 93" pitchFamily="82" charset="0"/>
              <a:cs typeface="Aharoni" pitchFamily="2" charset="-79"/>
            </a:endParaRPr>
          </a:p>
          <a:p>
            <a:pPr eaLnBrk="1" hangingPunct="1">
              <a:defRPr/>
            </a:pPr>
            <a:r>
              <a:rPr lang="en-US" b="1" kern="1200" dirty="0" smtClean="0">
                <a:latin typeface="Bauhaus 93" pitchFamily="82" charset="0"/>
                <a:cs typeface="Aharoni" pitchFamily="2" charset="-79"/>
              </a:rPr>
              <a:t>We </a:t>
            </a:r>
            <a:r>
              <a:rPr lang="en-US" b="1" kern="1200" dirty="0">
                <a:latin typeface="Bauhaus 93" pitchFamily="82" charset="0"/>
                <a:cs typeface="Aharoni" pitchFamily="2" charset="-79"/>
              </a:rPr>
              <a:t>are participating in vicarious baptisms.</a:t>
            </a:r>
          </a:p>
        </p:txBody>
      </p:sp>
      <p:pic>
        <p:nvPicPr>
          <p:cNvPr id="83970" name="Picture 2"/>
          <p:cNvPicPr>
            <a:picLocks noChangeAspect="1" noChangeArrowheads="1"/>
          </p:cNvPicPr>
          <p:nvPr/>
        </p:nvPicPr>
        <p:blipFill>
          <a:blip r:embed="rId2"/>
          <a:srcRect/>
          <a:stretch>
            <a:fillRect/>
          </a:stretch>
        </p:blipFill>
        <p:spPr bwMode="auto">
          <a:xfrm>
            <a:off x="1524000" y="228600"/>
            <a:ext cx="5715000" cy="3228975"/>
          </a:xfrm>
          <a:prstGeom prst="rect">
            <a:avLst/>
          </a:prstGeom>
          <a:noFill/>
          <a:ln>
            <a:noFill/>
          </a:ln>
          <a:effectLst>
            <a:outerShdw dist="190500" dir="2700000" algn="ctr" rotWithShape="0">
              <a:schemeClr val="bg1">
                <a:lumMod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65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65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build="p" bldLvl="5"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3" name="Rectangle 5"/>
          <p:cNvSpPr>
            <a:spLocks noGrp="1" noChangeArrowheads="1"/>
          </p:cNvSpPr>
          <p:nvPr>
            <p:ph type="body" sz="half" idx="1"/>
          </p:nvPr>
        </p:nvSpPr>
        <p:spPr>
          <a:xfrm>
            <a:off x="228600" y="533400"/>
            <a:ext cx="4876800" cy="4664075"/>
          </a:xfrm>
        </p:spPr>
        <p:txBody>
          <a:bodyPr anchor="ctr"/>
          <a:lstStyle/>
          <a:p>
            <a:pPr eaLnBrk="1" hangingPunct="1">
              <a:defRPr/>
            </a:pPr>
            <a:r>
              <a:rPr lang="en-US" b="1" kern="1200" dirty="0" smtClean="0">
                <a:latin typeface="Bauhaus 93" pitchFamily="82" charset="0"/>
                <a:cs typeface="Aharoni" pitchFamily="2" charset="-79"/>
              </a:rPr>
              <a:t>Everyone </a:t>
            </a:r>
            <a:r>
              <a:rPr lang="en-US" b="1" kern="1200" dirty="0">
                <a:latin typeface="Bauhaus 93" pitchFamily="82" charset="0"/>
                <a:cs typeface="Aharoni" pitchFamily="2" charset="-79"/>
              </a:rPr>
              <a:t>must be baptized in order to enter the celestial kingdom. </a:t>
            </a:r>
          </a:p>
          <a:p>
            <a:pPr eaLnBrk="1" hangingPunct="1">
              <a:defRPr/>
            </a:pPr>
            <a:r>
              <a:rPr lang="en-US" b="1" kern="1200" dirty="0" smtClean="0">
                <a:latin typeface="Bauhaus 93" pitchFamily="82" charset="0"/>
                <a:cs typeface="Aharoni" pitchFamily="2" charset="-79"/>
              </a:rPr>
              <a:t>Because </a:t>
            </a:r>
            <a:r>
              <a:rPr lang="en-US" b="1" kern="1200" dirty="0">
                <a:latin typeface="Bauhaus 93" pitchFamily="82" charset="0"/>
                <a:cs typeface="Aharoni" pitchFamily="2" charset="-79"/>
              </a:rPr>
              <a:t>baptism is an earthly ordinance, baptisms can be done only by people living on the earth. </a:t>
            </a:r>
          </a:p>
        </p:txBody>
      </p:sp>
      <p:pic>
        <p:nvPicPr>
          <p:cNvPr id="84994" name="Picture 2"/>
          <p:cNvPicPr>
            <a:picLocks noChangeAspect="1" noChangeArrowheads="1"/>
          </p:cNvPicPr>
          <p:nvPr/>
        </p:nvPicPr>
        <p:blipFill>
          <a:blip r:embed="rId2"/>
          <a:srcRect/>
          <a:stretch>
            <a:fillRect/>
          </a:stretch>
        </p:blipFill>
        <p:spPr bwMode="auto">
          <a:xfrm>
            <a:off x="5116513" y="152400"/>
            <a:ext cx="3848100" cy="5045075"/>
          </a:xfrm>
          <a:prstGeom prst="rect">
            <a:avLst/>
          </a:prstGeom>
          <a:noFill/>
          <a:ln>
            <a:noFill/>
          </a:ln>
          <a:effectLst>
            <a:outerShdw dist="190500" dir="2700000" algn="ctr" rotWithShape="0">
              <a:schemeClr val="bg1">
                <a:lumMod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5"/>
          <p:cNvSpPr txBox="1">
            <a:spLocks noChangeArrowheads="1"/>
          </p:cNvSpPr>
          <p:nvPr/>
        </p:nvSpPr>
        <p:spPr bwMode="auto">
          <a:xfrm>
            <a:off x="228600" y="5197475"/>
            <a:ext cx="8736013" cy="150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a:lstStyle>
          <a:p>
            <a:pPr eaLnBrk="1" hangingPunct="1">
              <a:defRPr/>
            </a:pPr>
            <a:r>
              <a:rPr lang="en-US" b="1" dirty="0" smtClean="0">
                <a:latin typeface="Bauhaus 93" pitchFamily="82" charset="0"/>
                <a:cs typeface="Aharoni" pitchFamily="2" charset="-79"/>
              </a:rPr>
              <a:t>While we are on the earth, we can help people who have not been baptized by doing vicarious baptisms for them.</a:t>
            </a:r>
            <a:endParaRPr lang="en-US" b="1" dirty="0">
              <a:latin typeface="Bauhaus 93" pitchFamily="82" charset="0"/>
              <a:cs typeface="Aharoni"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65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65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build="p" bldLvl="5" autoUpdateAnimBg="0"/>
      <p:bldP spid="5"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3" name="Rectangle 5"/>
          <p:cNvSpPr>
            <a:spLocks noGrp="1" noChangeArrowheads="1"/>
          </p:cNvSpPr>
          <p:nvPr>
            <p:ph type="body" sz="half" idx="1"/>
          </p:nvPr>
        </p:nvSpPr>
        <p:spPr>
          <a:xfrm>
            <a:off x="4006850" y="76200"/>
            <a:ext cx="4984750" cy="4648200"/>
          </a:xfrm>
        </p:spPr>
        <p:txBody>
          <a:bodyPr anchor="ctr"/>
          <a:lstStyle/>
          <a:p>
            <a:pPr eaLnBrk="1" hangingPunct="1">
              <a:defRPr/>
            </a:pPr>
            <a:r>
              <a:rPr lang="en-US" b="1" kern="1200" dirty="0" smtClean="0">
                <a:latin typeface="Bauhaus 93" pitchFamily="82" charset="0"/>
                <a:cs typeface="Aharoni" pitchFamily="2" charset="-79"/>
              </a:rPr>
              <a:t>Vicarious </a:t>
            </a:r>
            <a:r>
              <a:rPr lang="en-US" b="1" kern="1200" dirty="0">
                <a:latin typeface="Bauhaus 93" pitchFamily="82" charset="0"/>
                <a:cs typeface="Aharoni" pitchFamily="2" charset="-79"/>
              </a:rPr>
              <a:t>baptisms for the dead were performed after Jesus Christ’s resurrection (see </a:t>
            </a:r>
            <a:r>
              <a:rPr lang="en-US" b="1" kern="1200" dirty="0">
                <a:latin typeface="Bauhaus 93" pitchFamily="82" charset="0"/>
                <a:cs typeface="Aharoni" pitchFamily="2" charset="-79"/>
                <a:hlinkClick r:id="" action="ppaction://customshow?id=2&amp;return=true"/>
              </a:rPr>
              <a:t>1 Corinthians 15:29</a:t>
            </a:r>
            <a:r>
              <a:rPr lang="en-US" b="1" kern="1200" dirty="0">
                <a:latin typeface="Bauhaus 93" pitchFamily="82" charset="0"/>
                <a:cs typeface="Aharoni" pitchFamily="2" charset="-79"/>
              </a:rPr>
              <a:t>) until Christ’s church fell into apostasy and the priesthood was taken from the earth. </a:t>
            </a:r>
          </a:p>
        </p:txBody>
      </p:sp>
      <p:pic>
        <p:nvPicPr>
          <p:cNvPr id="86018" name="Picture 2"/>
          <p:cNvPicPr>
            <a:picLocks noChangeAspect="1" noChangeArrowheads="1"/>
          </p:cNvPicPr>
          <p:nvPr/>
        </p:nvPicPr>
        <p:blipFill>
          <a:blip r:embed="rId2"/>
          <a:srcRect/>
          <a:stretch>
            <a:fillRect/>
          </a:stretch>
        </p:blipFill>
        <p:spPr bwMode="auto">
          <a:xfrm>
            <a:off x="228600" y="1295400"/>
            <a:ext cx="3778250" cy="2514600"/>
          </a:xfrm>
          <a:prstGeom prst="rect">
            <a:avLst/>
          </a:prstGeom>
          <a:noFill/>
          <a:ln>
            <a:noFill/>
          </a:ln>
          <a:effectLst>
            <a:outerShdw dist="190500" dir="2700000" algn="ctr" rotWithShape="0">
              <a:schemeClr val="bg1">
                <a:lumMod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txBox="1">
            <a:spLocks noChangeArrowheads="1"/>
          </p:cNvSpPr>
          <p:nvPr/>
        </p:nvSpPr>
        <p:spPr bwMode="auto">
          <a:xfrm>
            <a:off x="228600" y="4800600"/>
            <a:ext cx="87630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a:lstStyle>
          <a:p>
            <a:pPr eaLnBrk="1" hangingPunct="1">
              <a:defRPr/>
            </a:pPr>
            <a:r>
              <a:rPr lang="en-US" b="1" dirty="0" smtClean="0">
                <a:latin typeface="Bauhaus 93" pitchFamily="82" charset="0"/>
                <a:cs typeface="Aharoni" pitchFamily="2" charset="-79"/>
              </a:rPr>
              <a:t>Before the Prophet Joseph learned about baptism for the dead, no one in his time realized that vicarious baptism was a part of the gospel of Jesus Christ.</a:t>
            </a:r>
            <a:endParaRPr lang="en-US" b="1" dirty="0">
              <a:latin typeface="Bauhaus 93" pitchFamily="82" charset="0"/>
              <a:cs typeface="Aharoni"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653">
                                            <p:txEl>
                                              <p:pRg st="0" end="0"/>
                                            </p:txEl>
                                          </p:spTgt>
                                        </p:tgtEl>
                                        <p:attrNameLst>
                                          <p:attrName>style.visibility</p:attrName>
                                        </p:attrNameLst>
                                      </p:cBhvr>
                                      <p:to>
                                        <p:strVal val="visible"/>
                                      </p:to>
                                    </p:set>
                                    <p:animEffect transition="in" filter="dissolve">
                                      <p:cBhvr>
                                        <p:cTn id="7" dur="500"/>
                                        <p:tgtEl>
                                          <p:spTgt spid="2765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dissolve">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build="p" bldLvl="5" autoUpdateAnimBg="0"/>
      <p:bldP spid="6"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3" name="Rectangle 5"/>
          <p:cNvSpPr>
            <a:spLocks noGrp="1" noChangeArrowheads="1"/>
          </p:cNvSpPr>
          <p:nvPr>
            <p:ph type="body" sz="half" idx="1"/>
          </p:nvPr>
        </p:nvSpPr>
        <p:spPr>
          <a:xfrm>
            <a:off x="152400" y="228600"/>
            <a:ext cx="5486400" cy="6477000"/>
          </a:xfrm>
        </p:spPr>
        <p:txBody>
          <a:bodyPr anchor="ctr"/>
          <a:lstStyle/>
          <a:p>
            <a:pPr eaLnBrk="1" hangingPunct="1">
              <a:defRPr/>
            </a:pPr>
            <a:r>
              <a:rPr lang="en-US" b="1" kern="1200" dirty="0">
                <a:latin typeface="Bauhaus 93" pitchFamily="82" charset="0"/>
                <a:cs typeface="Aharoni" pitchFamily="2" charset="-79"/>
              </a:rPr>
              <a:t>In 1918 Joseph F. Smith, the sixth President of the Church, received a revelation explaining more about what happens to those who die without baptism. </a:t>
            </a:r>
            <a:endParaRPr lang="en-US" b="1" kern="1200" dirty="0" smtClean="0">
              <a:latin typeface="Bauhaus 93" pitchFamily="82" charset="0"/>
              <a:cs typeface="Aharoni" pitchFamily="2" charset="-79"/>
            </a:endParaRPr>
          </a:p>
          <a:p>
            <a:pPr eaLnBrk="1" hangingPunct="1">
              <a:defRPr/>
            </a:pPr>
            <a:r>
              <a:rPr lang="en-US" b="1" kern="1200" dirty="0" smtClean="0">
                <a:latin typeface="Bauhaus 93" pitchFamily="82" charset="0"/>
                <a:cs typeface="Aharoni" pitchFamily="2" charset="-79"/>
              </a:rPr>
              <a:t>This </a:t>
            </a:r>
            <a:r>
              <a:rPr lang="en-US" b="1" kern="1200" dirty="0">
                <a:latin typeface="Bauhaus 93" pitchFamily="82" charset="0"/>
                <a:cs typeface="Aharoni" pitchFamily="2" charset="-79"/>
              </a:rPr>
              <a:t>revelation is published in </a:t>
            </a:r>
            <a:r>
              <a:rPr lang="en-US" b="1" kern="1200" dirty="0">
                <a:latin typeface="Bauhaus 93" pitchFamily="82" charset="0"/>
                <a:cs typeface="Aharoni" pitchFamily="2" charset="-79"/>
                <a:hlinkClick r:id="" action="ppaction://customshow?id=8&amp;return=true"/>
              </a:rPr>
              <a:t>Doctrine and Covenants 138</a:t>
            </a:r>
            <a:r>
              <a:rPr lang="en-US" b="1" kern="1200" dirty="0">
                <a:latin typeface="Bauhaus 93" pitchFamily="82" charset="0"/>
                <a:cs typeface="Aharoni" pitchFamily="2" charset="-79"/>
              </a:rPr>
              <a:t>. </a:t>
            </a:r>
          </a:p>
        </p:txBody>
      </p:sp>
      <p:pic>
        <p:nvPicPr>
          <p:cNvPr id="87042" name="Picture 2"/>
          <p:cNvPicPr>
            <a:picLocks noChangeAspect="1" noChangeArrowheads="1"/>
          </p:cNvPicPr>
          <p:nvPr/>
        </p:nvPicPr>
        <p:blipFill>
          <a:blip r:embed="rId2"/>
          <a:srcRect/>
          <a:stretch>
            <a:fillRect/>
          </a:stretch>
        </p:blipFill>
        <p:spPr bwMode="auto">
          <a:xfrm>
            <a:off x="5562600" y="1304925"/>
            <a:ext cx="3305175" cy="4257675"/>
          </a:xfrm>
          <a:prstGeom prst="rect">
            <a:avLst/>
          </a:prstGeom>
          <a:noFill/>
          <a:ln>
            <a:noFill/>
          </a:ln>
          <a:effectLst>
            <a:outerShdw dist="190500" dir="2700000" algn="ctr" rotWithShape="0">
              <a:schemeClr val="bg1">
                <a:lumMod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653">
                                            <p:txEl>
                                              <p:pRg st="0" end="0"/>
                                            </p:txEl>
                                          </p:spTgt>
                                        </p:tgtEl>
                                        <p:attrNameLst>
                                          <p:attrName>style.visibility</p:attrName>
                                        </p:attrNameLst>
                                      </p:cBhvr>
                                      <p:to>
                                        <p:strVal val="visible"/>
                                      </p:to>
                                    </p:set>
                                    <p:animEffect transition="in" filter="dissolve">
                                      <p:cBhvr>
                                        <p:cTn id="7" dur="500"/>
                                        <p:tgtEl>
                                          <p:spTgt spid="2765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653">
                                            <p:txEl>
                                              <p:pRg st="1" end="1"/>
                                            </p:txEl>
                                          </p:spTgt>
                                        </p:tgtEl>
                                        <p:attrNameLst>
                                          <p:attrName>style.visibility</p:attrName>
                                        </p:attrNameLst>
                                      </p:cBhvr>
                                      <p:to>
                                        <p:strVal val="visible"/>
                                      </p:to>
                                    </p:set>
                                    <p:animEffect transition="in" filter="dissolve">
                                      <p:cBhvr>
                                        <p:cTn id="12" dur="500"/>
                                        <p:tgtEl>
                                          <p:spTgt spid="2765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build="p" bldLvl="4"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3" name="Rectangle 5"/>
          <p:cNvSpPr>
            <a:spLocks noGrp="1" noChangeArrowheads="1"/>
          </p:cNvSpPr>
          <p:nvPr>
            <p:ph type="body" sz="half" idx="1"/>
          </p:nvPr>
        </p:nvSpPr>
        <p:spPr>
          <a:xfrm>
            <a:off x="152400" y="228600"/>
            <a:ext cx="5486400" cy="6477000"/>
          </a:xfrm>
        </p:spPr>
        <p:txBody>
          <a:bodyPr anchor="ctr"/>
          <a:lstStyle/>
          <a:p>
            <a:pPr eaLnBrk="1" hangingPunct="1">
              <a:defRPr/>
            </a:pPr>
            <a:r>
              <a:rPr lang="en-US" b="1" kern="1200" dirty="0" smtClean="0">
                <a:latin typeface="Bauhaus 93" pitchFamily="82" charset="0"/>
                <a:cs typeface="Aharoni" pitchFamily="2" charset="-79"/>
              </a:rPr>
              <a:t>President </a:t>
            </a:r>
            <a:r>
              <a:rPr lang="en-US" b="1" kern="1200" dirty="0">
                <a:latin typeface="Bauhaus 93" pitchFamily="82" charset="0"/>
                <a:cs typeface="Aharoni" pitchFamily="2" charset="-79"/>
              </a:rPr>
              <a:t>Smith saw Jesus Christ and some of his followers in the spirit world</a:t>
            </a:r>
            <a:r>
              <a:rPr lang="en-US" b="1" kern="1200" dirty="0" smtClean="0">
                <a:latin typeface="Bauhaus 93" pitchFamily="82" charset="0"/>
                <a:cs typeface="Aharoni" pitchFamily="2" charset="-79"/>
              </a:rPr>
              <a:t>.</a:t>
            </a:r>
          </a:p>
          <a:p>
            <a:pPr eaLnBrk="1" hangingPunct="1">
              <a:defRPr/>
            </a:pPr>
            <a:r>
              <a:rPr lang="en-US" b="1" kern="1200" dirty="0" smtClean="0">
                <a:latin typeface="Bauhaus 93" pitchFamily="82" charset="0"/>
                <a:cs typeface="Aharoni" pitchFamily="2" charset="-79"/>
              </a:rPr>
              <a:t>Jesus </a:t>
            </a:r>
            <a:r>
              <a:rPr lang="en-US" b="1" kern="1200" dirty="0">
                <a:latin typeface="Bauhaus 93" pitchFamily="82" charset="0"/>
                <a:cs typeface="Aharoni" pitchFamily="2" charset="-79"/>
              </a:rPr>
              <a:t>organized his followers to teach the gospel to people who had not had the opportunity to learn the gospel and be baptized before they </a:t>
            </a:r>
            <a:r>
              <a:rPr lang="en-US" b="1" kern="1200" dirty="0" smtClean="0">
                <a:latin typeface="Bauhaus 93" pitchFamily="82" charset="0"/>
                <a:cs typeface="Aharoni" pitchFamily="2" charset="-79"/>
              </a:rPr>
              <a:t>died</a:t>
            </a:r>
            <a:endParaRPr lang="en-US" b="1" kern="1200" dirty="0">
              <a:latin typeface="Bauhaus 93" pitchFamily="82" charset="0"/>
              <a:cs typeface="Aharoni" pitchFamily="2" charset="-79"/>
            </a:endParaRPr>
          </a:p>
        </p:txBody>
      </p:sp>
      <p:pic>
        <p:nvPicPr>
          <p:cNvPr id="87042" name="Picture 2"/>
          <p:cNvPicPr>
            <a:picLocks noChangeAspect="1" noChangeArrowheads="1"/>
          </p:cNvPicPr>
          <p:nvPr/>
        </p:nvPicPr>
        <p:blipFill>
          <a:blip r:embed="rId2"/>
          <a:srcRect/>
          <a:stretch>
            <a:fillRect/>
          </a:stretch>
        </p:blipFill>
        <p:spPr bwMode="auto">
          <a:xfrm>
            <a:off x="5562600" y="1304925"/>
            <a:ext cx="3305175" cy="4257675"/>
          </a:xfrm>
          <a:prstGeom prst="rect">
            <a:avLst/>
          </a:prstGeom>
          <a:noFill/>
          <a:ln>
            <a:noFill/>
          </a:ln>
          <a:effectLst>
            <a:outerShdw dist="190500" dir="2700000" algn="ctr" rotWithShape="0">
              <a:schemeClr val="bg1">
                <a:lumMod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653">
                                            <p:txEl>
                                              <p:pRg st="0" end="0"/>
                                            </p:txEl>
                                          </p:spTgt>
                                        </p:tgtEl>
                                        <p:attrNameLst>
                                          <p:attrName>style.visibility</p:attrName>
                                        </p:attrNameLst>
                                      </p:cBhvr>
                                      <p:to>
                                        <p:strVal val="visible"/>
                                      </p:to>
                                    </p:set>
                                    <p:animEffect transition="in" filter="dissolve">
                                      <p:cBhvr>
                                        <p:cTn id="7" dur="500"/>
                                        <p:tgtEl>
                                          <p:spTgt spid="2765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653">
                                            <p:txEl>
                                              <p:pRg st="1" end="1"/>
                                            </p:txEl>
                                          </p:spTgt>
                                        </p:tgtEl>
                                        <p:attrNameLst>
                                          <p:attrName>style.visibility</p:attrName>
                                        </p:attrNameLst>
                                      </p:cBhvr>
                                      <p:to>
                                        <p:strVal val="visible"/>
                                      </p:to>
                                    </p:set>
                                    <p:animEffect transition="in" filter="dissolve">
                                      <p:cBhvr>
                                        <p:cTn id="12" dur="500"/>
                                        <p:tgtEl>
                                          <p:spTgt spid="2765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build="p" bldLvl="5"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5410200"/>
            <a:ext cx="8153400" cy="715963"/>
          </a:xfrm>
        </p:spPr>
        <p:txBody>
          <a:bodyPr/>
          <a:lstStyle/>
          <a:p>
            <a:pPr marL="0" indent="0" algn="ctr" eaLnBrk="1" hangingPunct="1">
              <a:buFont typeface="Symbol" pitchFamily="18" charset="2"/>
              <a:buNone/>
              <a:defRPr/>
            </a:pPr>
            <a:r>
              <a:rPr lang="en-US" smtClean="0">
                <a:latin typeface="Bauhaus 93" pitchFamily="82" charset="0"/>
              </a:rPr>
              <a:t>(Enter name here)</a:t>
            </a:r>
          </a:p>
        </p:txBody>
      </p:sp>
      <p:sp>
        <p:nvSpPr>
          <p:cNvPr id="3" name="Title 2"/>
          <p:cNvSpPr>
            <a:spLocks noGrp="1"/>
          </p:cNvSpPr>
          <p:nvPr>
            <p:ph type="title"/>
          </p:nvPr>
        </p:nvSpPr>
        <p:spPr/>
        <p:txBody>
          <a:bodyPr rtlCol="0">
            <a:normAutofit fontScale="90000"/>
          </a:bodyPr>
          <a:lstStyle/>
          <a:p>
            <a:pPr eaLnBrk="1" fontAlgn="auto" hangingPunct="1">
              <a:spcAft>
                <a:spcPts val="0"/>
              </a:spcAft>
              <a:defRPr/>
            </a:pPr>
            <a:r>
              <a:rPr lang="en-US" b="1" dirty="0" smtClean="0">
                <a:effectLst>
                  <a:outerShdw blurRad="38100" dist="38100" dir="2700000" algn="tl">
                    <a:srgbClr val="000000">
                      <a:alpha val="43137"/>
                    </a:srgbClr>
                  </a:outerShdw>
                </a:effectLst>
                <a:latin typeface="Bauhaus 93" pitchFamily="82" charset="0"/>
              </a:rPr>
              <a:t>OUR OPENING PRAYER WILL BE GIVEN BY</a:t>
            </a:r>
            <a:endParaRPr lang="en-US" b="1" dirty="0">
              <a:effectLst>
                <a:outerShdw blurRad="38100" dist="38100" dir="2700000" algn="tl">
                  <a:srgbClr val="000000">
                    <a:alpha val="43137"/>
                  </a:srgbClr>
                </a:outerShdw>
              </a:effectLst>
              <a:latin typeface="Bauhaus 93" pitchFamily="82" charset="0"/>
            </a:endParaRPr>
          </a:p>
        </p:txBody>
      </p:sp>
      <p:grpSp>
        <p:nvGrpSpPr>
          <p:cNvPr id="4" name="Group 5"/>
          <p:cNvGrpSpPr>
            <a:grpSpLocks noChangeAspect="1"/>
          </p:cNvGrpSpPr>
          <p:nvPr/>
        </p:nvGrpSpPr>
        <p:grpSpPr bwMode="auto">
          <a:xfrm>
            <a:off x="2971800" y="1846800"/>
            <a:ext cx="3032819" cy="3385056"/>
            <a:chOff x="772" y="2023"/>
            <a:chExt cx="1628" cy="1701"/>
          </a:xfrm>
          <a:effectLst>
            <a:outerShdw blurRad="292100" dist="139700" dir="2700000" algn="tl" rotWithShape="0">
              <a:srgbClr val="080808">
                <a:alpha val="65000"/>
              </a:srgbClr>
            </a:outerShdw>
          </a:effectLst>
        </p:grpSpPr>
        <p:sp>
          <p:nvSpPr>
            <p:cNvPr id="5" name="Freeform 6"/>
            <p:cNvSpPr>
              <a:spLocks/>
            </p:cNvSpPr>
            <p:nvPr/>
          </p:nvSpPr>
          <p:spPr bwMode="auto">
            <a:xfrm>
              <a:off x="896" y="3193"/>
              <a:ext cx="480" cy="519"/>
            </a:xfrm>
            <a:custGeom>
              <a:avLst/>
              <a:gdLst>
                <a:gd name="T0" fmla="*/ 52 w 480"/>
                <a:gd name="T1" fmla="*/ 0 h 519"/>
                <a:gd name="T2" fmla="*/ 52 w 480"/>
                <a:gd name="T3" fmla="*/ 0 h 519"/>
                <a:gd name="T4" fmla="*/ 44 w 480"/>
                <a:gd name="T5" fmla="*/ 29 h 519"/>
                <a:gd name="T6" fmla="*/ 20 w 480"/>
                <a:gd name="T7" fmla="*/ 97 h 519"/>
                <a:gd name="T8" fmla="*/ 12 w 480"/>
                <a:gd name="T9" fmla="*/ 146 h 519"/>
                <a:gd name="T10" fmla="*/ 4 w 480"/>
                <a:gd name="T11" fmla="*/ 195 h 519"/>
                <a:gd name="T12" fmla="*/ 0 w 480"/>
                <a:gd name="T13" fmla="*/ 247 h 519"/>
                <a:gd name="T14" fmla="*/ 0 w 480"/>
                <a:gd name="T15" fmla="*/ 304 h 519"/>
                <a:gd name="T16" fmla="*/ 8 w 480"/>
                <a:gd name="T17" fmla="*/ 357 h 519"/>
                <a:gd name="T18" fmla="*/ 12 w 480"/>
                <a:gd name="T19" fmla="*/ 381 h 519"/>
                <a:gd name="T20" fmla="*/ 24 w 480"/>
                <a:gd name="T21" fmla="*/ 401 h 519"/>
                <a:gd name="T22" fmla="*/ 36 w 480"/>
                <a:gd name="T23" fmla="*/ 425 h 519"/>
                <a:gd name="T24" fmla="*/ 48 w 480"/>
                <a:gd name="T25" fmla="*/ 446 h 519"/>
                <a:gd name="T26" fmla="*/ 68 w 480"/>
                <a:gd name="T27" fmla="*/ 466 h 519"/>
                <a:gd name="T28" fmla="*/ 88 w 480"/>
                <a:gd name="T29" fmla="*/ 482 h 519"/>
                <a:gd name="T30" fmla="*/ 112 w 480"/>
                <a:gd name="T31" fmla="*/ 494 h 519"/>
                <a:gd name="T32" fmla="*/ 140 w 480"/>
                <a:gd name="T33" fmla="*/ 506 h 519"/>
                <a:gd name="T34" fmla="*/ 168 w 480"/>
                <a:gd name="T35" fmla="*/ 514 h 519"/>
                <a:gd name="T36" fmla="*/ 204 w 480"/>
                <a:gd name="T37" fmla="*/ 519 h 519"/>
                <a:gd name="T38" fmla="*/ 244 w 480"/>
                <a:gd name="T39" fmla="*/ 519 h 519"/>
                <a:gd name="T40" fmla="*/ 288 w 480"/>
                <a:gd name="T41" fmla="*/ 514 h 519"/>
                <a:gd name="T42" fmla="*/ 336 w 480"/>
                <a:gd name="T43" fmla="*/ 510 h 519"/>
                <a:gd name="T44" fmla="*/ 388 w 480"/>
                <a:gd name="T45" fmla="*/ 498 h 519"/>
                <a:gd name="T46" fmla="*/ 480 w 480"/>
                <a:gd name="T47" fmla="*/ 320 h 519"/>
                <a:gd name="T48" fmla="*/ 436 w 480"/>
                <a:gd name="T49" fmla="*/ 255 h 519"/>
                <a:gd name="T50" fmla="*/ 52 w 480"/>
                <a:gd name="T5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0" h="519">
                  <a:moveTo>
                    <a:pt x="52" y="0"/>
                  </a:moveTo>
                  <a:lnTo>
                    <a:pt x="52" y="0"/>
                  </a:lnTo>
                  <a:lnTo>
                    <a:pt x="44" y="29"/>
                  </a:lnTo>
                  <a:lnTo>
                    <a:pt x="20" y="97"/>
                  </a:lnTo>
                  <a:lnTo>
                    <a:pt x="12" y="146"/>
                  </a:lnTo>
                  <a:lnTo>
                    <a:pt x="4" y="195"/>
                  </a:lnTo>
                  <a:lnTo>
                    <a:pt x="0" y="247"/>
                  </a:lnTo>
                  <a:lnTo>
                    <a:pt x="0" y="304"/>
                  </a:lnTo>
                  <a:lnTo>
                    <a:pt x="8" y="357"/>
                  </a:lnTo>
                  <a:lnTo>
                    <a:pt x="12" y="381"/>
                  </a:lnTo>
                  <a:lnTo>
                    <a:pt x="24" y="401"/>
                  </a:lnTo>
                  <a:lnTo>
                    <a:pt x="36" y="425"/>
                  </a:lnTo>
                  <a:lnTo>
                    <a:pt x="48" y="446"/>
                  </a:lnTo>
                  <a:lnTo>
                    <a:pt x="68" y="466"/>
                  </a:lnTo>
                  <a:lnTo>
                    <a:pt x="88" y="482"/>
                  </a:lnTo>
                  <a:lnTo>
                    <a:pt x="112" y="494"/>
                  </a:lnTo>
                  <a:lnTo>
                    <a:pt x="140" y="506"/>
                  </a:lnTo>
                  <a:lnTo>
                    <a:pt x="168" y="514"/>
                  </a:lnTo>
                  <a:lnTo>
                    <a:pt x="204" y="519"/>
                  </a:lnTo>
                  <a:lnTo>
                    <a:pt x="244" y="519"/>
                  </a:lnTo>
                  <a:lnTo>
                    <a:pt x="288" y="514"/>
                  </a:lnTo>
                  <a:lnTo>
                    <a:pt x="336" y="510"/>
                  </a:lnTo>
                  <a:lnTo>
                    <a:pt x="388" y="498"/>
                  </a:lnTo>
                  <a:lnTo>
                    <a:pt x="480" y="320"/>
                  </a:lnTo>
                  <a:lnTo>
                    <a:pt x="436" y="255"/>
                  </a:lnTo>
                  <a:lnTo>
                    <a:pt x="5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6" name="Freeform 7"/>
            <p:cNvSpPr>
              <a:spLocks/>
            </p:cNvSpPr>
            <p:nvPr/>
          </p:nvSpPr>
          <p:spPr bwMode="auto">
            <a:xfrm>
              <a:off x="1764" y="3209"/>
              <a:ext cx="484" cy="515"/>
            </a:xfrm>
            <a:custGeom>
              <a:avLst/>
              <a:gdLst>
                <a:gd name="T0" fmla="*/ 432 w 484"/>
                <a:gd name="T1" fmla="*/ 0 h 515"/>
                <a:gd name="T2" fmla="*/ 432 w 484"/>
                <a:gd name="T3" fmla="*/ 0 h 515"/>
                <a:gd name="T4" fmla="*/ 440 w 484"/>
                <a:gd name="T5" fmla="*/ 25 h 515"/>
                <a:gd name="T6" fmla="*/ 460 w 484"/>
                <a:gd name="T7" fmla="*/ 98 h 515"/>
                <a:gd name="T8" fmla="*/ 472 w 484"/>
                <a:gd name="T9" fmla="*/ 142 h 515"/>
                <a:gd name="T10" fmla="*/ 480 w 484"/>
                <a:gd name="T11" fmla="*/ 195 h 515"/>
                <a:gd name="T12" fmla="*/ 484 w 484"/>
                <a:gd name="T13" fmla="*/ 247 h 515"/>
                <a:gd name="T14" fmla="*/ 484 w 484"/>
                <a:gd name="T15" fmla="*/ 300 h 515"/>
                <a:gd name="T16" fmla="*/ 476 w 484"/>
                <a:gd name="T17" fmla="*/ 353 h 515"/>
                <a:gd name="T18" fmla="*/ 468 w 484"/>
                <a:gd name="T19" fmla="*/ 377 h 515"/>
                <a:gd name="T20" fmla="*/ 460 w 484"/>
                <a:gd name="T21" fmla="*/ 401 h 515"/>
                <a:gd name="T22" fmla="*/ 448 w 484"/>
                <a:gd name="T23" fmla="*/ 422 h 515"/>
                <a:gd name="T24" fmla="*/ 432 w 484"/>
                <a:gd name="T25" fmla="*/ 442 h 515"/>
                <a:gd name="T26" fmla="*/ 416 w 484"/>
                <a:gd name="T27" fmla="*/ 462 h 515"/>
                <a:gd name="T28" fmla="*/ 396 w 484"/>
                <a:gd name="T29" fmla="*/ 478 h 515"/>
                <a:gd name="T30" fmla="*/ 372 w 484"/>
                <a:gd name="T31" fmla="*/ 490 h 515"/>
                <a:gd name="T32" fmla="*/ 344 w 484"/>
                <a:gd name="T33" fmla="*/ 503 h 515"/>
                <a:gd name="T34" fmla="*/ 312 w 484"/>
                <a:gd name="T35" fmla="*/ 511 h 515"/>
                <a:gd name="T36" fmla="*/ 276 w 484"/>
                <a:gd name="T37" fmla="*/ 515 h 515"/>
                <a:gd name="T38" fmla="*/ 240 w 484"/>
                <a:gd name="T39" fmla="*/ 515 h 515"/>
                <a:gd name="T40" fmla="*/ 196 w 484"/>
                <a:gd name="T41" fmla="*/ 515 h 515"/>
                <a:gd name="T42" fmla="*/ 148 w 484"/>
                <a:gd name="T43" fmla="*/ 507 h 515"/>
                <a:gd name="T44" fmla="*/ 92 w 484"/>
                <a:gd name="T45" fmla="*/ 494 h 515"/>
                <a:gd name="T46" fmla="*/ 0 w 484"/>
                <a:gd name="T47" fmla="*/ 316 h 515"/>
                <a:gd name="T48" fmla="*/ 44 w 484"/>
                <a:gd name="T49" fmla="*/ 251 h 515"/>
                <a:gd name="T50" fmla="*/ 432 w 484"/>
                <a:gd name="T51" fmla="*/ 0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4" h="515">
                  <a:moveTo>
                    <a:pt x="432" y="0"/>
                  </a:moveTo>
                  <a:lnTo>
                    <a:pt x="432" y="0"/>
                  </a:lnTo>
                  <a:lnTo>
                    <a:pt x="440" y="25"/>
                  </a:lnTo>
                  <a:lnTo>
                    <a:pt x="460" y="98"/>
                  </a:lnTo>
                  <a:lnTo>
                    <a:pt x="472" y="142"/>
                  </a:lnTo>
                  <a:lnTo>
                    <a:pt x="480" y="195"/>
                  </a:lnTo>
                  <a:lnTo>
                    <a:pt x="484" y="247"/>
                  </a:lnTo>
                  <a:lnTo>
                    <a:pt x="484" y="300"/>
                  </a:lnTo>
                  <a:lnTo>
                    <a:pt x="476" y="353"/>
                  </a:lnTo>
                  <a:lnTo>
                    <a:pt x="468" y="377"/>
                  </a:lnTo>
                  <a:lnTo>
                    <a:pt x="460" y="401"/>
                  </a:lnTo>
                  <a:lnTo>
                    <a:pt x="448" y="422"/>
                  </a:lnTo>
                  <a:lnTo>
                    <a:pt x="432" y="442"/>
                  </a:lnTo>
                  <a:lnTo>
                    <a:pt x="416" y="462"/>
                  </a:lnTo>
                  <a:lnTo>
                    <a:pt x="396" y="478"/>
                  </a:lnTo>
                  <a:lnTo>
                    <a:pt x="372" y="490"/>
                  </a:lnTo>
                  <a:lnTo>
                    <a:pt x="344" y="503"/>
                  </a:lnTo>
                  <a:lnTo>
                    <a:pt x="312" y="511"/>
                  </a:lnTo>
                  <a:lnTo>
                    <a:pt x="276" y="515"/>
                  </a:lnTo>
                  <a:lnTo>
                    <a:pt x="240" y="515"/>
                  </a:lnTo>
                  <a:lnTo>
                    <a:pt x="196" y="515"/>
                  </a:lnTo>
                  <a:lnTo>
                    <a:pt x="148" y="507"/>
                  </a:lnTo>
                  <a:lnTo>
                    <a:pt x="92" y="494"/>
                  </a:lnTo>
                  <a:lnTo>
                    <a:pt x="0" y="316"/>
                  </a:lnTo>
                  <a:lnTo>
                    <a:pt x="44" y="251"/>
                  </a:lnTo>
                  <a:lnTo>
                    <a:pt x="43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7" name="Freeform 9"/>
            <p:cNvSpPr>
              <a:spLocks/>
            </p:cNvSpPr>
            <p:nvPr/>
          </p:nvSpPr>
          <p:spPr bwMode="auto">
            <a:xfrm>
              <a:off x="788" y="2112"/>
              <a:ext cx="1512" cy="1458"/>
            </a:xfrm>
            <a:custGeom>
              <a:avLst/>
              <a:gdLst>
                <a:gd name="T0" fmla="*/ 756 w 1512"/>
                <a:gd name="T1" fmla="*/ 0 h 1458"/>
                <a:gd name="T2" fmla="*/ 604 w 1512"/>
                <a:gd name="T3" fmla="*/ 16 h 1458"/>
                <a:gd name="T4" fmla="*/ 464 w 1512"/>
                <a:gd name="T5" fmla="*/ 57 h 1458"/>
                <a:gd name="T6" fmla="*/ 332 w 1512"/>
                <a:gd name="T7" fmla="*/ 126 h 1458"/>
                <a:gd name="T8" fmla="*/ 220 w 1512"/>
                <a:gd name="T9" fmla="*/ 215 h 1458"/>
                <a:gd name="T10" fmla="*/ 128 w 1512"/>
                <a:gd name="T11" fmla="*/ 320 h 1458"/>
                <a:gd name="T12" fmla="*/ 60 w 1512"/>
                <a:gd name="T13" fmla="*/ 446 h 1458"/>
                <a:gd name="T14" fmla="*/ 16 w 1512"/>
                <a:gd name="T15" fmla="*/ 583 h 1458"/>
                <a:gd name="T16" fmla="*/ 0 w 1512"/>
                <a:gd name="T17" fmla="*/ 729 h 1458"/>
                <a:gd name="T18" fmla="*/ 4 w 1512"/>
                <a:gd name="T19" fmla="*/ 802 h 1458"/>
                <a:gd name="T20" fmla="*/ 36 w 1512"/>
                <a:gd name="T21" fmla="*/ 944 h 1458"/>
                <a:gd name="T22" fmla="*/ 92 w 1512"/>
                <a:gd name="T23" fmla="*/ 1077 h 1458"/>
                <a:gd name="T24" fmla="*/ 172 w 1512"/>
                <a:gd name="T25" fmla="*/ 1191 h 1458"/>
                <a:gd name="T26" fmla="*/ 276 w 1512"/>
                <a:gd name="T27" fmla="*/ 1292 h 1458"/>
                <a:gd name="T28" fmla="*/ 396 w 1512"/>
                <a:gd name="T29" fmla="*/ 1369 h 1458"/>
                <a:gd name="T30" fmla="*/ 532 w 1512"/>
                <a:gd name="T31" fmla="*/ 1425 h 1458"/>
                <a:gd name="T32" fmla="*/ 680 w 1512"/>
                <a:gd name="T33" fmla="*/ 1454 h 1458"/>
                <a:gd name="T34" fmla="*/ 756 w 1512"/>
                <a:gd name="T35" fmla="*/ 1458 h 1458"/>
                <a:gd name="T36" fmla="*/ 908 w 1512"/>
                <a:gd name="T37" fmla="*/ 1442 h 1458"/>
                <a:gd name="T38" fmla="*/ 1048 w 1512"/>
                <a:gd name="T39" fmla="*/ 1401 h 1458"/>
                <a:gd name="T40" fmla="*/ 1176 w 1512"/>
                <a:gd name="T41" fmla="*/ 1332 h 1458"/>
                <a:gd name="T42" fmla="*/ 1288 w 1512"/>
                <a:gd name="T43" fmla="*/ 1243 h 1458"/>
                <a:gd name="T44" fmla="*/ 1384 w 1512"/>
                <a:gd name="T45" fmla="*/ 1138 h 1458"/>
                <a:gd name="T46" fmla="*/ 1452 w 1512"/>
                <a:gd name="T47" fmla="*/ 1012 h 1458"/>
                <a:gd name="T48" fmla="*/ 1496 w 1512"/>
                <a:gd name="T49" fmla="*/ 875 h 1458"/>
                <a:gd name="T50" fmla="*/ 1512 w 1512"/>
                <a:gd name="T51" fmla="*/ 729 h 1458"/>
                <a:gd name="T52" fmla="*/ 1508 w 1512"/>
                <a:gd name="T53" fmla="*/ 656 h 1458"/>
                <a:gd name="T54" fmla="*/ 1476 w 1512"/>
                <a:gd name="T55" fmla="*/ 514 h 1458"/>
                <a:gd name="T56" fmla="*/ 1420 w 1512"/>
                <a:gd name="T57" fmla="*/ 381 h 1458"/>
                <a:gd name="T58" fmla="*/ 1340 w 1512"/>
                <a:gd name="T59" fmla="*/ 267 h 1458"/>
                <a:gd name="T60" fmla="*/ 1236 w 1512"/>
                <a:gd name="T61" fmla="*/ 166 h 1458"/>
                <a:gd name="T62" fmla="*/ 1116 w 1512"/>
                <a:gd name="T63" fmla="*/ 89 h 1458"/>
                <a:gd name="T64" fmla="*/ 980 w 1512"/>
                <a:gd name="T65" fmla="*/ 33 h 1458"/>
                <a:gd name="T66" fmla="*/ 832 w 1512"/>
                <a:gd name="T67" fmla="*/ 4 h 1458"/>
                <a:gd name="T68" fmla="*/ 756 w 1512"/>
                <a:gd name="T69" fmla="*/ 0 h 1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12" h="1458">
                  <a:moveTo>
                    <a:pt x="756" y="0"/>
                  </a:moveTo>
                  <a:lnTo>
                    <a:pt x="756" y="0"/>
                  </a:lnTo>
                  <a:lnTo>
                    <a:pt x="680" y="4"/>
                  </a:lnTo>
                  <a:lnTo>
                    <a:pt x="604" y="16"/>
                  </a:lnTo>
                  <a:lnTo>
                    <a:pt x="532" y="33"/>
                  </a:lnTo>
                  <a:lnTo>
                    <a:pt x="464" y="57"/>
                  </a:lnTo>
                  <a:lnTo>
                    <a:pt x="396" y="89"/>
                  </a:lnTo>
                  <a:lnTo>
                    <a:pt x="332" y="126"/>
                  </a:lnTo>
                  <a:lnTo>
                    <a:pt x="276" y="166"/>
                  </a:lnTo>
                  <a:lnTo>
                    <a:pt x="220" y="215"/>
                  </a:lnTo>
                  <a:lnTo>
                    <a:pt x="172" y="267"/>
                  </a:lnTo>
                  <a:lnTo>
                    <a:pt x="128" y="320"/>
                  </a:lnTo>
                  <a:lnTo>
                    <a:pt x="92" y="381"/>
                  </a:lnTo>
                  <a:lnTo>
                    <a:pt x="60" y="446"/>
                  </a:lnTo>
                  <a:lnTo>
                    <a:pt x="36" y="514"/>
                  </a:lnTo>
                  <a:lnTo>
                    <a:pt x="16" y="583"/>
                  </a:lnTo>
                  <a:lnTo>
                    <a:pt x="4" y="656"/>
                  </a:lnTo>
                  <a:lnTo>
                    <a:pt x="0" y="729"/>
                  </a:lnTo>
                  <a:lnTo>
                    <a:pt x="0" y="729"/>
                  </a:lnTo>
                  <a:lnTo>
                    <a:pt x="4" y="802"/>
                  </a:lnTo>
                  <a:lnTo>
                    <a:pt x="16" y="875"/>
                  </a:lnTo>
                  <a:lnTo>
                    <a:pt x="36" y="944"/>
                  </a:lnTo>
                  <a:lnTo>
                    <a:pt x="60" y="1012"/>
                  </a:lnTo>
                  <a:lnTo>
                    <a:pt x="92" y="1077"/>
                  </a:lnTo>
                  <a:lnTo>
                    <a:pt x="128" y="1138"/>
                  </a:lnTo>
                  <a:lnTo>
                    <a:pt x="172" y="1191"/>
                  </a:lnTo>
                  <a:lnTo>
                    <a:pt x="220" y="1243"/>
                  </a:lnTo>
                  <a:lnTo>
                    <a:pt x="276" y="1292"/>
                  </a:lnTo>
                  <a:lnTo>
                    <a:pt x="332" y="1332"/>
                  </a:lnTo>
                  <a:lnTo>
                    <a:pt x="396" y="1369"/>
                  </a:lnTo>
                  <a:lnTo>
                    <a:pt x="464" y="1401"/>
                  </a:lnTo>
                  <a:lnTo>
                    <a:pt x="532" y="1425"/>
                  </a:lnTo>
                  <a:lnTo>
                    <a:pt x="604" y="1442"/>
                  </a:lnTo>
                  <a:lnTo>
                    <a:pt x="680" y="1454"/>
                  </a:lnTo>
                  <a:lnTo>
                    <a:pt x="756" y="1458"/>
                  </a:lnTo>
                  <a:lnTo>
                    <a:pt x="756" y="1458"/>
                  </a:lnTo>
                  <a:lnTo>
                    <a:pt x="832" y="1454"/>
                  </a:lnTo>
                  <a:lnTo>
                    <a:pt x="908" y="1442"/>
                  </a:lnTo>
                  <a:lnTo>
                    <a:pt x="980" y="1425"/>
                  </a:lnTo>
                  <a:lnTo>
                    <a:pt x="1048" y="1401"/>
                  </a:lnTo>
                  <a:lnTo>
                    <a:pt x="1116" y="1369"/>
                  </a:lnTo>
                  <a:lnTo>
                    <a:pt x="1176" y="1332"/>
                  </a:lnTo>
                  <a:lnTo>
                    <a:pt x="1236" y="1292"/>
                  </a:lnTo>
                  <a:lnTo>
                    <a:pt x="1288" y="1243"/>
                  </a:lnTo>
                  <a:lnTo>
                    <a:pt x="1340" y="1191"/>
                  </a:lnTo>
                  <a:lnTo>
                    <a:pt x="1384" y="1138"/>
                  </a:lnTo>
                  <a:lnTo>
                    <a:pt x="1420" y="1077"/>
                  </a:lnTo>
                  <a:lnTo>
                    <a:pt x="1452" y="1012"/>
                  </a:lnTo>
                  <a:lnTo>
                    <a:pt x="1476" y="944"/>
                  </a:lnTo>
                  <a:lnTo>
                    <a:pt x="1496" y="875"/>
                  </a:lnTo>
                  <a:lnTo>
                    <a:pt x="1508" y="802"/>
                  </a:lnTo>
                  <a:lnTo>
                    <a:pt x="1512" y="729"/>
                  </a:lnTo>
                  <a:lnTo>
                    <a:pt x="1512" y="729"/>
                  </a:lnTo>
                  <a:lnTo>
                    <a:pt x="1508" y="656"/>
                  </a:lnTo>
                  <a:lnTo>
                    <a:pt x="1496" y="583"/>
                  </a:lnTo>
                  <a:lnTo>
                    <a:pt x="1476" y="514"/>
                  </a:lnTo>
                  <a:lnTo>
                    <a:pt x="1452" y="446"/>
                  </a:lnTo>
                  <a:lnTo>
                    <a:pt x="1420" y="381"/>
                  </a:lnTo>
                  <a:lnTo>
                    <a:pt x="1384" y="320"/>
                  </a:lnTo>
                  <a:lnTo>
                    <a:pt x="1340" y="267"/>
                  </a:lnTo>
                  <a:lnTo>
                    <a:pt x="1288" y="215"/>
                  </a:lnTo>
                  <a:lnTo>
                    <a:pt x="1236" y="166"/>
                  </a:lnTo>
                  <a:lnTo>
                    <a:pt x="1176" y="126"/>
                  </a:lnTo>
                  <a:lnTo>
                    <a:pt x="1116" y="89"/>
                  </a:lnTo>
                  <a:lnTo>
                    <a:pt x="1048" y="57"/>
                  </a:lnTo>
                  <a:lnTo>
                    <a:pt x="980" y="33"/>
                  </a:lnTo>
                  <a:lnTo>
                    <a:pt x="908" y="16"/>
                  </a:lnTo>
                  <a:lnTo>
                    <a:pt x="832" y="4"/>
                  </a:lnTo>
                  <a:lnTo>
                    <a:pt x="756" y="0"/>
                  </a:lnTo>
                  <a:lnTo>
                    <a:pt x="756"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8" name="Freeform 10"/>
            <p:cNvSpPr>
              <a:spLocks/>
            </p:cNvSpPr>
            <p:nvPr/>
          </p:nvSpPr>
          <p:spPr bwMode="auto">
            <a:xfrm>
              <a:off x="788" y="2108"/>
              <a:ext cx="1516" cy="1462"/>
            </a:xfrm>
            <a:custGeom>
              <a:avLst/>
              <a:gdLst>
                <a:gd name="T0" fmla="*/ 760 w 1516"/>
                <a:gd name="T1" fmla="*/ 0 h 1462"/>
                <a:gd name="T2" fmla="*/ 604 w 1516"/>
                <a:gd name="T3" fmla="*/ 12 h 1462"/>
                <a:gd name="T4" fmla="*/ 464 w 1516"/>
                <a:gd name="T5" fmla="*/ 57 h 1462"/>
                <a:gd name="T6" fmla="*/ 336 w 1516"/>
                <a:gd name="T7" fmla="*/ 126 h 1462"/>
                <a:gd name="T8" fmla="*/ 220 w 1516"/>
                <a:gd name="T9" fmla="*/ 215 h 1462"/>
                <a:gd name="T10" fmla="*/ 128 w 1516"/>
                <a:gd name="T11" fmla="*/ 320 h 1462"/>
                <a:gd name="T12" fmla="*/ 60 w 1516"/>
                <a:gd name="T13" fmla="*/ 446 h 1462"/>
                <a:gd name="T14" fmla="*/ 16 w 1516"/>
                <a:gd name="T15" fmla="*/ 583 h 1462"/>
                <a:gd name="T16" fmla="*/ 0 w 1516"/>
                <a:gd name="T17" fmla="*/ 729 h 1462"/>
                <a:gd name="T18" fmla="*/ 4 w 1516"/>
                <a:gd name="T19" fmla="*/ 806 h 1462"/>
                <a:gd name="T20" fmla="*/ 32 w 1516"/>
                <a:gd name="T21" fmla="*/ 948 h 1462"/>
                <a:gd name="T22" fmla="*/ 92 w 1516"/>
                <a:gd name="T23" fmla="*/ 1081 h 1462"/>
                <a:gd name="T24" fmla="*/ 172 w 1516"/>
                <a:gd name="T25" fmla="*/ 1195 h 1462"/>
                <a:gd name="T26" fmla="*/ 276 w 1516"/>
                <a:gd name="T27" fmla="*/ 1296 h 1462"/>
                <a:gd name="T28" fmla="*/ 396 w 1516"/>
                <a:gd name="T29" fmla="*/ 1373 h 1462"/>
                <a:gd name="T30" fmla="*/ 532 w 1516"/>
                <a:gd name="T31" fmla="*/ 1429 h 1462"/>
                <a:gd name="T32" fmla="*/ 680 w 1516"/>
                <a:gd name="T33" fmla="*/ 1458 h 1462"/>
                <a:gd name="T34" fmla="*/ 760 w 1516"/>
                <a:gd name="T35" fmla="*/ 1462 h 1462"/>
                <a:gd name="T36" fmla="*/ 912 w 1516"/>
                <a:gd name="T37" fmla="*/ 1450 h 1462"/>
                <a:gd name="T38" fmla="*/ 1052 w 1516"/>
                <a:gd name="T39" fmla="*/ 1405 h 1462"/>
                <a:gd name="T40" fmla="*/ 1184 w 1516"/>
                <a:gd name="T41" fmla="*/ 1336 h 1462"/>
                <a:gd name="T42" fmla="*/ 1296 w 1516"/>
                <a:gd name="T43" fmla="*/ 1247 h 1462"/>
                <a:gd name="T44" fmla="*/ 1388 w 1516"/>
                <a:gd name="T45" fmla="*/ 1138 h 1462"/>
                <a:gd name="T46" fmla="*/ 1456 w 1516"/>
                <a:gd name="T47" fmla="*/ 1016 h 1462"/>
                <a:gd name="T48" fmla="*/ 1504 w 1516"/>
                <a:gd name="T49" fmla="*/ 879 h 1462"/>
                <a:gd name="T50" fmla="*/ 1516 w 1516"/>
                <a:gd name="T51" fmla="*/ 729 h 1462"/>
                <a:gd name="T52" fmla="*/ 1512 w 1516"/>
                <a:gd name="T53" fmla="*/ 656 h 1462"/>
                <a:gd name="T54" fmla="*/ 1484 w 1516"/>
                <a:gd name="T55" fmla="*/ 514 h 1462"/>
                <a:gd name="T56" fmla="*/ 1424 w 1516"/>
                <a:gd name="T57" fmla="*/ 381 h 1462"/>
                <a:gd name="T58" fmla="*/ 1344 w 1516"/>
                <a:gd name="T59" fmla="*/ 267 h 1462"/>
                <a:gd name="T60" fmla="*/ 1240 w 1516"/>
                <a:gd name="T61" fmla="*/ 166 h 1462"/>
                <a:gd name="T62" fmla="*/ 1120 w 1516"/>
                <a:gd name="T63" fmla="*/ 89 h 1462"/>
                <a:gd name="T64" fmla="*/ 984 w 1516"/>
                <a:gd name="T65" fmla="*/ 33 h 1462"/>
                <a:gd name="T66" fmla="*/ 836 w 1516"/>
                <a:gd name="T67" fmla="*/ 4 h 1462"/>
                <a:gd name="T68" fmla="*/ 760 w 1516"/>
                <a:gd name="T69" fmla="*/ 0 h 1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16" h="1462">
                  <a:moveTo>
                    <a:pt x="760" y="0"/>
                  </a:moveTo>
                  <a:lnTo>
                    <a:pt x="760" y="0"/>
                  </a:lnTo>
                  <a:lnTo>
                    <a:pt x="680" y="4"/>
                  </a:lnTo>
                  <a:lnTo>
                    <a:pt x="604" y="12"/>
                  </a:lnTo>
                  <a:lnTo>
                    <a:pt x="532" y="33"/>
                  </a:lnTo>
                  <a:lnTo>
                    <a:pt x="464" y="57"/>
                  </a:lnTo>
                  <a:lnTo>
                    <a:pt x="396" y="89"/>
                  </a:lnTo>
                  <a:lnTo>
                    <a:pt x="336" y="126"/>
                  </a:lnTo>
                  <a:lnTo>
                    <a:pt x="276" y="166"/>
                  </a:lnTo>
                  <a:lnTo>
                    <a:pt x="220" y="215"/>
                  </a:lnTo>
                  <a:lnTo>
                    <a:pt x="172" y="267"/>
                  </a:lnTo>
                  <a:lnTo>
                    <a:pt x="128" y="320"/>
                  </a:lnTo>
                  <a:lnTo>
                    <a:pt x="92" y="381"/>
                  </a:lnTo>
                  <a:lnTo>
                    <a:pt x="60" y="446"/>
                  </a:lnTo>
                  <a:lnTo>
                    <a:pt x="32" y="514"/>
                  </a:lnTo>
                  <a:lnTo>
                    <a:pt x="16" y="583"/>
                  </a:lnTo>
                  <a:lnTo>
                    <a:pt x="4" y="656"/>
                  </a:lnTo>
                  <a:lnTo>
                    <a:pt x="0" y="729"/>
                  </a:lnTo>
                  <a:lnTo>
                    <a:pt x="0" y="729"/>
                  </a:lnTo>
                  <a:lnTo>
                    <a:pt x="4" y="806"/>
                  </a:lnTo>
                  <a:lnTo>
                    <a:pt x="16" y="879"/>
                  </a:lnTo>
                  <a:lnTo>
                    <a:pt x="32" y="948"/>
                  </a:lnTo>
                  <a:lnTo>
                    <a:pt x="60" y="1016"/>
                  </a:lnTo>
                  <a:lnTo>
                    <a:pt x="92" y="1081"/>
                  </a:lnTo>
                  <a:lnTo>
                    <a:pt x="128" y="1138"/>
                  </a:lnTo>
                  <a:lnTo>
                    <a:pt x="172" y="1195"/>
                  </a:lnTo>
                  <a:lnTo>
                    <a:pt x="220" y="1247"/>
                  </a:lnTo>
                  <a:lnTo>
                    <a:pt x="276" y="1296"/>
                  </a:lnTo>
                  <a:lnTo>
                    <a:pt x="336" y="1336"/>
                  </a:lnTo>
                  <a:lnTo>
                    <a:pt x="396" y="1373"/>
                  </a:lnTo>
                  <a:lnTo>
                    <a:pt x="464" y="1405"/>
                  </a:lnTo>
                  <a:lnTo>
                    <a:pt x="532" y="1429"/>
                  </a:lnTo>
                  <a:lnTo>
                    <a:pt x="604" y="1450"/>
                  </a:lnTo>
                  <a:lnTo>
                    <a:pt x="680" y="1458"/>
                  </a:lnTo>
                  <a:lnTo>
                    <a:pt x="760" y="1462"/>
                  </a:lnTo>
                  <a:lnTo>
                    <a:pt x="760" y="1462"/>
                  </a:lnTo>
                  <a:lnTo>
                    <a:pt x="836" y="1458"/>
                  </a:lnTo>
                  <a:lnTo>
                    <a:pt x="912" y="1450"/>
                  </a:lnTo>
                  <a:lnTo>
                    <a:pt x="984" y="1429"/>
                  </a:lnTo>
                  <a:lnTo>
                    <a:pt x="1052" y="1405"/>
                  </a:lnTo>
                  <a:lnTo>
                    <a:pt x="1120" y="1373"/>
                  </a:lnTo>
                  <a:lnTo>
                    <a:pt x="1184" y="1336"/>
                  </a:lnTo>
                  <a:lnTo>
                    <a:pt x="1240" y="1296"/>
                  </a:lnTo>
                  <a:lnTo>
                    <a:pt x="1296" y="1247"/>
                  </a:lnTo>
                  <a:lnTo>
                    <a:pt x="1344" y="1195"/>
                  </a:lnTo>
                  <a:lnTo>
                    <a:pt x="1388" y="1138"/>
                  </a:lnTo>
                  <a:lnTo>
                    <a:pt x="1424" y="1081"/>
                  </a:lnTo>
                  <a:lnTo>
                    <a:pt x="1456" y="1016"/>
                  </a:lnTo>
                  <a:lnTo>
                    <a:pt x="1484" y="948"/>
                  </a:lnTo>
                  <a:lnTo>
                    <a:pt x="1504" y="879"/>
                  </a:lnTo>
                  <a:lnTo>
                    <a:pt x="1512" y="806"/>
                  </a:lnTo>
                  <a:lnTo>
                    <a:pt x="1516" y="729"/>
                  </a:lnTo>
                  <a:lnTo>
                    <a:pt x="1516" y="729"/>
                  </a:lnTo>
                  <a:lnTo>
                    <a:pt x="1512" y="656"/>
                  </a:lnTo>
                  <a:lnTo>
                    <a:pt x="1504" y="583"/>
                  </a:lnTo>
                  <a:lnTo>
                    <a:pt x="1484" y="514"/>
                  </a:lnTo>
                  <a:lnTo>
                    <a:pt x="1456" y="446"/>
                  </a:lnTo>
                  <a:lnTo>
                    <a:pt x="1424" y="381"/>
                  </a:lnTo>
                  <a:lnTo>
                    <a:pt x="1388" y="320"/>
                  </a:lnTo>
                  <a:lnTo>
                    <a:pt x="1344" y="267"/>
                  </a:lnTo>
                  <a:lnTo>
                    <a:pt x="1296" y="215"/>
                  </a:lnTo>
                  <a:lnTo>
                    <a:pt x="1240" y="166"/>
                  </a:lnTo>
                  <a:lnTo>
                    <a:pt x="1184" y="126"/>
                  </a:lnTo>
                  <a:lnTo>
                    <a:pt x="1120" y="89"/>
                  </a:lnTo>
                  <a:lnTo>
                    <a:pt x="1052" y="57"/>
                  </a:lnTo>
                  <a:lnTo>
                    <a:pt x="984" y="33"/>
                  </a:lnTo>
                  <a:lnTo>
                    <a:pt x="912" y="12"/>
                  </a:lnTo>
                  <a:lnTo>
                    <a:pt x="836" y="4"/>
                  </a:lnTo>
                  <a:lnTo>
                    <a:pt x="760" y="0"/>
                  </a:lnTo>
                  <a:lnTo>
                    <a:pt x="760" y="0"/>
                  </a:lnTo>
                  <a:close/>
                </a:path>
              </a:pathLst>
            </a:custGeom>
            <a:solidFill>
              <a:srgbClr val="FFF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9" name="Freeform 11"/>
            <p:cNvSpPr>
              <a:spLocks/>
            </p:cNvSpPr>
            <p:nvPr/>
          </p:nvSpPr>
          <p:spPr bwMode="auto">
            <a:xfrm>
              <a:off x="788" y="2100"/>
              <a:ext cx="1524" cy="1474"/>
            </a:xfrm>
            <a:custGeom>
              <a:avLst/>
              <a:gdLst>
                <a:gd name="T0" fmla="*/ 760 w 1524"/>
                <a:gd name="T1" fmla="*/ 0 h 1474"/>
                <a:gd name="T2" fmla="*/ 608 w 1524"/>
                <a:gd name="T3" fmla="*/ 16 h 1474"/>
                <a:gd name="T4" fmla="*/ 464 w 1524"/>
                <a:gd name="T5" fmla="*/ 61 h 1474"/>
                <a:gd name="T6" fmla="*/ 336 w 1524"/>
                <a:gd name="T7" fmla="*/ 126 h 1474"/>
                <a:gd name="T8" fmla="*/ 220 w 1524"/>
                <a:gd name="T9" fmla="*/ 219 h 1474"/>
                <a:gd name="T10" fmla="*/ 128 w 1524"/>
                <a:gd name="T11" fmla="*/ 328 h 1474"/>
                <a:gd name="T12" fmla="*/ 60 w 1524"/>
                <a:gd name="T13" fmla="*/ 449 h 1474"/>
                <a:gd name="T14" fmla="*/ 12 w 1524"/>
                <a:gd name="T15" fmla="*/ 587 h 1474"/>
                <a:gd name="T16" fmla="*/ 0 w 1524"/>
                <a:gd name="T17" fmla="*/ 737 h 1474"/>
                <a:gd name="T18" fmla="*/ 0 w 1524"/>
                <a:gd name="T19" fmla="*/ 814 h 1474"/>
                <a:gd name="T20" fmla="*/ 32 w 1524"/>
                <a:gd name="T21" fmla="*/ 956 h 1474"/>
                <a:gd name="T22" fmla="*/ 92 w 1524"/>
                <a:gd name="T23" fmla="*/ 1085 h 1474"/>
                <a:gd name="T24" fmla="*/ 172 w 1524"/>
                <a:gd name="T25" fmla="*/ 1203 h 1474"/>
                <a:gd name="T26" fmla="*/ 276 w 1524"/>
                <a:gd name="T27" fmla="*/ 1304 h 1474"/>
                <a:gd name="T28" fmla="*/ 396 w 1524"/>
                <a:gd name="T29" fmla="*/ 1385 h 1474"/>
                <a:gd name="T30" fmla="*/ 536 w 1524"/>
                <a:gd name="T31" fmla="*/ 1441 h 1474"/>
                <a:gd name="T32" fmla="*/ 684 w 1524"/>
                <a:gd name="T33" fmla="*/ 1470 h 1474"/>
                <a:gd name="T34" fmla="*/ 760 w 1524"/>
                <a:gd name="T35" fmla="*/ 1474 h 1474"/>
                <a:gd name="T36" fmla="*/ 916 w 1524"/>
                <a:gd name="T37" fmla="*/ 1458 h 1474"/>
                <a:gd name="T38" fmla="*/ 1056 w 1524"/>
                <a:gd name="T39" fmla="*/ 1413 h 1474"/>
                <a:gd name="T40" fmla="*/ 1188 w 1524"/>
                <a:gd name="T41" fmla="*/ 1348 h 1474"/>
                <a:gd name="T42" fmla="*/ 1300 w 1524"/>
                <a:gd name="T43" fmla="*/ 1255 h 1474"/>
                <a:gd name="T44" fmla="*/ 1392 w 1524"/>
                <a:gd name="T45" fmla="*/ 1146 h 1474"/>
                <a:gd name="T46" fmla="*/ 1464 w 1524"/>
                <a:gd name="T47" fmla="*/ 1024 h 1474"/>
                <a:gd name="T48" fmla="*/ 1508 w 1524"/>
                <a:gd name="T49" fmla="*/ 887 h 1474"/>
                <a:gd name="T50" fmla="*/ 1524 w 1524"/>
                <a:gd name="T51" fmla="*/ 737 h 1474"/>
                <a:gd name="T52" fmla="*/ 1520 w 1524"/>
                <a:gd name="T53" fmla="*/ 660 h 1474"/>
                <a:gd name="T54" fmla="*/ 1488 w 1524"/>
                <a:gd name="T55" fmla="*/ 518 h 1474"/>
                <a:gd name="T56" fmla="*/ 1432 w 1524"/>
                <a:gd name="T57" fmla="*/ 385 h 1474"/>
                <a:gd name="T58" fmla="*/ 1348 w 1524"/>
                <a:gd name="T59" fmla="*/ 271 h 1474"/>
                <a:gd name="T60" fmla="*/ 1244 w 1524"/>
                <a:gd name="T61" fmla="*/ 170 h 1474"/>
                <a:gd name="T62" fmla="*/ 1124 w 1524"/>
                <a:gd name="T63" fmla="*/ 89 h 1474"/>
                <a:gd name="T64" fmla="*/ 988 w 1524"/>
                <a:gd name="T65" fmla="*/ 32 h 1474"/>
                <a:gd name="T66" fmla="*/ 840 w 1524"/>
                <a:gd name="T67" fmla="*/ 4 h 1474"/>
                <a:gd name="T68" fmla="*/ 760 w 1524"/>
                <a:gd name="T69" fmla="*/ 0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24" h="1474">
                  <a:moveTo>
                    <a:pt x="760" y="0"/>
                  </a:moveTo>
                  <a:lnTo>
                    <a:pt x="760" y="0"/>
                  </a:lnTo>
                  <a:lnTo>
                    <a:pt x="684" y="4"/>
                  </a:lnTo>
                  <a:lnTo>
                    <a:pt x="608" y="16"/>
                  </a:lnTo>
                  <a:lnTo>
                    <a:pt x="536" y="32"/>
                  </a:lnTo>
                  <a:lnTo>
                    <a:pt x="464" y="61"/>
                  </a:lnTo>
                  <a:lnTo>
                    <a:pt x="396" y="89"/>
                  </a:lnTo>
                  <a:lnTo>
                    <a:pt x="336" y="126"/>
                  </a:lnTo>
                  <a:lnTo>
                    <a:pt x="276" y="170"/>
                  </a:lnTo>
                  <a:lnTo>
                    <a:pt x="220" y="219"/>
                  </a:lnTo>
                  <a:lnTo>
                    <a:pt x="172" y="271"/>
                  </a:lnTo>
                  <a:lnTo>
                    <a:pt x="128" y="328"/>
                  </a:lnTo>
                  <a:lnTo>
                    <a:pt x="92" y="385"/>
                  </a:lnTo>
                  <a:lnTo>
                    <a:pt x="60" y="449"/>
                  </a:lnTo>
                  <a:lnTo>
                    <a:pt x="32" y="518"/>
                  </a:lnTo>
                  <a:lnTo>
                    <a:pt x="12" y="587"/>
                  </a:lnTo>
                  <a:lnTo>
                    <a:pt x="0" y="660"/>
                  </a:lnTo>
                  <a:lnTo>
                    <a:pt x="0" y="737"/>
                  </a:lnTo>
                  <a:lnTo>
                    <a:pt x="0" y="737"/>
                  </a:lnTo>
                  <a:lnTo>
                    <a:pt x="0" y="814"/>
                  </a:lnTo>
                  <a:lnTo>
                    <a:pt x="12" y="887"/>
                  </a:lnTo>
                  <a:lnTo>
                    <a:pt x="32" y="956"/>
                  </a:lnTo>
                  <a:lnTo>
                    <a:pt x="60" y="1024"/>
                  </a:lnTo>
                  <a:lnTo>
                    <a:pt x="92" y="1085"/>
                  </a:lnTo>
                  <a:lnTo>
                    <a:pt x="128" y="1146"/>
                  </a:lnTo>
                  <a:lnTo>
                    <a:pt x="172" y="1203"/>
                  </a:lnTo>
                  <a:lnTo>
                    <a:pt x="220" y="1255"/>
                  </a:lnTo>
                  <a:lnTo>
                    <a:pt x="276" y="1304"/>
                  </a:lnTo>
                  <a:lnTo>
                    <a:pt x="336" y="1348"/>
                  </a:lnTo>
                  <a:lnTo>
                    <a:pt x="396" y="1385"/>
                  </a:lnTo>
                  <a:lnTo>
                    <a:pt x="464" y="1413"/>
                  </a:lnTo>
                  <a:lnTo>
                    <a:pt x="536" y="1441"/>
                  </a:lnTo>
                  <a:lnTo>
                    <a:pt x="608" y="1458"/>
                  </a:lnTo>
                  <a:lnTo>
                    <a:pt x="684" y="1470"/>
                  </a:lnTo>
                  <a:lnTo>
                    <a:pt x="760" y="1474"/>
                  </a:lnTo>
                  <a:lnTo>
                    <a:pt x="760" y="1474"/>
                  </a:lnTo>
                  <a:lnTo>
                    <a:pt x="840" y="1470"/>
                  </a:lnTo>
                  <a:lnTo>
                    <a:pt x="916" y="1458"/>
                  </a:lnTo>
                  <a:lnTo>
                    <a:pt x="988" y="1441"/>
                  </a:lnTo>
                  <a:lnTo>
                    <a:pt x="1056" y="1413"/>
                  </a:lnTo>
                  <a:lnTo>
                    <a:pt x="1124" y="1385"/>
                  </a:lnTo>
                  <a:lnTo>
                    <a:pt x="1188" y="1348"/>
                  </a:lnTo>
                  <a:lnTo>
                    <a:pt x="1244" y="1304"/>
                  </a:lnTo>
                  <a:lnTo>
                    <a:pt x="1300" y="1255"/>
                  </a:lnTo>
                  <a:lnTo>
                    <a:pt x="1348" y="1203"/>
                  </a:lnTo>
                  <a:lnTo>
                    <a:pt x="1392" y="1146"/>
                  </a:lnTo>
                  <a:lnTo>
                    <a:pt x="1432" y="1085"/>
                  </a:lnTo>
                  <a:lnTo>
                    <a:pt x="1464" y="1024"/>
                  </a:lnTo>
                  <a:lnTo>
                    <a:pt x="1488" y="956"/>
                  </a:lnTo>
                  <a:lnTo>
                    <a:pt x="1508" y="887"/>
                  </a:lnTo>
                  <a:lnTo>
                    <a:pt x="1520" y="814"/>
                  </a:lnTo>
                  <a:lnTo>
                    <a:pt x="1524" y="737"/>
                  </a:lnTo>
                  <a:lnTo>
                    <a:pt x="1524" y="737"/>
                  </a:lnTo>
                  <a:lnTo>
                    <a:pt x="1520" y="660"/>
                  </a:lnTo>
                  <a:lnTo>
                    <a:pt x="1508" y="587"/>
                  </a:lnTo>
                  <a:lnTo>
                    <a:pt x="1488" y="518"/>
                  </a:lnTo>
                  <a:lnTo>
                    <a:pt x="1464" y="449"/>
                  </a:lnTo>
                  <a:lnTo>
                    <a:pt x="1432" y="385"/>
                  </a:lnTo>
                  <a:lnTo>
                    <a:pt x="1392" y="328"/>
                  </a:lnTo>
                  <a:lnTo>
                    <a:pt x="1348" y="271"/>
                  </a:lnTo>
                  <a:lnTo>
                    <a:pt x="1300" y="219"/>
                  </a:lnTo>
                  <a:lnTo>
                    <a:pt x="1244" y="170"/>
                  </a:lnTo>
                  <a:lnTo>
                    <a:pt x="1188" y="126"/>
                  </a:lnTo>
                  <a:lnTo>
                    <a:pt x="1124" y="89"/>
                  </a:lnTo>
                  <a:lnTo>
                    <a:pt x="1056" y="61"/>
                  </a:lnTo>
                  <a:lnTo>
                    <a:pt x="988" y="32"/>
                  </a:lnTo>
                  <a:lnTo>
                    <a:pt x="916" y="16"/>
                  </a:lnTo>
                  <a:lnTo>
                    <a:pt x="840" y="4"/>
                  </a:lnTo>
                  <a:lnTo>
                    <a:pt x="760" y="0"/>
                  </a:lnTo>
                  <a:lnTo>
                    <a:pt x="760" y="0"/>
                  </a:lnTo>
                  <a:close/>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10" name="Freeform 12"/>
            <p:cNvSpPr>
              <a:spLocks/>
            </p:cNvSpPr>
            <p:nvPr/>
          </p:nvSpPr>
          <p:spPr bwMode="auto">
            <a:xfrm>
              <a:off x="784" y="2096"/>
              <a:ext cx="1536" cy="1478"/>
            </a:xfrm>
            <a:custGeom>
              <a:avLst/>
              <a:gdLst>
                <a:gd name="T0" fmla="*/ 768 w 1536"/>
                <a:gd name="T1" fmla="*/ 0 h 1478"/>
                <a:gd name="T2" fmla="*/ 612 w 1536"/>
                <a:gd name="T3" fmla="*/ 16 h 1478"/>
                <a:gd name="T4" fmla="*/ 468 w 1536"/>
                <a:gd name="T5" fmla="*/ 57 h 1478"/>
                <a:gd name="T6" fmla="*/ 340 w 1536"/>
                <a:gd name="T7" fmla="*/ 125 h 1478"/>
                <a:gd name="T8" fmla="*/ 224 w 1536"/>
                <a:gd name="T9" fmla="*/ 215 h 1478"/>
                <a:gd name="T10" fmla="*/ 132 w 1536"/>
                <a:gd name="T11" fmla="*/ 328 h 1478"/>
                <a:gd name="T12" fmla="*/ 60 w 1536"/>
                <a:gd name="T13" fmla="*/ 453 h 1478"/>
                <a:gd name="T14" fmla="*/ 16 w 1536"/>
                <a:gd name="T15" fmla="*/ 591 h 1478"/>
                <a:gd name="T16" fmla="*/ 0 w 1536"/>
                <a:gd name="T17" fmla="*/ 737 h 1478"/>
                <a:gd name="T18" fmla="*/ 4 w 1536"/>
                <a:gd name="T19" fmla="*/ 814 h 1478"/>
                <a:gd name="T20" fmla="*/ 36 w 1536"/>
                <a:gd name="T21" fmla="*/ 960 h 1478"/>
                <a:gd name="T22" fmla="*/ 92 w 1536"/>
                <a:gd name="T23" fmla="*/ 1089 h 1478"/>
                <a:gd name="T24" fmla="*/ 176 w 1536"/>
                <a:gd name="T25" fmla="*/ 1211 h 1478"/>
                <a:gd name="T26" fmla="*/ 280 w 1536"/>
                <a:gd name="T27" fmla="*/ 1308 h 1478"/>
                <a:gd name="T28" fmla="*/ 404 w 1536"/>
                <a:gd name="T29" fmla="*/ 1389 h 1478"/>
                <a:gd name="T30" fmla="*/ 540 w 1536"/>
                <a:gd name="T31" fmla="*/ 1445 h 1478"/>
                <a:gd name="T32" fmla="*/ 688 w 1536"/>
                <a:gd name="T33" fmla="*/ 1474 h 1478"/>
                <a:gd name="T34" fmla="*/ 768 w 1536"/>
                <a:gd name="T35" fmla="*/ 1478 h 1478"/>
                <a:gd name="T36" fmla="*/ 920 w 1536"/>
                <a:gd name="T37" fmla="*/ 1462 h 1478"/>
                <a:gd name="T38" fmla="*/ 1064 w 1536"/>
                <a:gd name="T39" fmla="*/ 1421 h 1478"/>
                <a:gd name="T40" fmla="*/ 1196 w 1536"/>
                <a:gd name="T41" fmla="*/ 1352 h 1478"/>
                <a:gd name="T42" fmla="*/ 1308 w 1536"/>
                <a:gd name="T43" fmla="*/ 1259 h 1478"/>
                <a:gd name="T44" fmla="*/ 1404 w 1536"/>
                <a:gd name="T45" fmla="*/ 1150 h 1478"/>
                <a:gd name="T46" fmla="*/ 1472 w 1536"/>
                <a:gd name="T47" fmla="*/ 1024 h 1478"/>
                <a:gd name="T48" fmla="*/ 1520 w 1536"/>
                <a:gd name="T49" fmla="*/ 887 h 1478"/>
                <a:gd name="T50" fmla="*/ 1536 w 1536"/>
                <a:gd name="T51" fmla="*/ 737 h 1478"/>
                <a:gd name="T52" fmla="*/ 1532 w 1536"/>
                <a:gd name="T53" fmla="*/ 664 h 1478"/>
                <a:gd name="T54" fmla="*/ 1500 w 1536"/>
                <a:gd name="T55" fmla="*/ 518 h 1478"/>
                <a:gd name="T56" fmla="*/ 1440 w 1536"/>
                <a:gd name="T57" fmla="*/ 389 h 1478"/>
                <a:gd name="T58" fmla="*/ 1360 w 1536"/>
                <a:gd name="T59" fmla="*/ 267 h 1478"/>
                <a:gd name="T60" fmla="*/ 1256 w 1536"/>
                <a:gd name="T61" fmla="*/ 170 h 1478"/>
                <a:gd name="T62" fmla="*/ 1132 w 1536"/>
                <a:gd name="T63" fmla="*/ 89 h 1478"/>
                <a:gd name="T64" fmla="*/ 996 w 1536"/>
                <a:gd name="T65" fmla="*/ 32 h 1478"/>
                <a:gd name="T66" fmla="*/ 844 w 1536"/>
                <a:gd name="T67" fmla="*/ 4 h 1478"/>
                <a:gd name="T68" fmla="*/ 768 w 1536"/>
                <a:gd name="T69" fmla="*/ 0 h 1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36" h="1478">
                  <a:moveTo>
                    <a:pt x="768" y="0"/>
                  </a:moveTo>
                  <a:lnTo>
                    <a:pt x="768" y="0"/>
                  </a:lnTo>
                  <a:lnTo>
                    <a:pt x="688" y="4"/>
                  </a:lnTo>
                  <a:lnTo>
                    <a:pt x="612" y="16"/>
                  </a:lnTo>
                  <a:lnTo>
                    <a:pt x="540" y="32"/>
                  </a:lnTo>
                  <a:lnTo>
                    <a:pt x="468" y="57"/>
                  </a:lnTo>
                  <a:lnTo>
                    <a:pt x="404" y="89"/>
                  </a:lnTo>
                  <a:lnTo>
                    <a:pt x="340" y="125"/>
                  </a:lnTo>
                  <a:lnTo>
                    <a:pt x="280" y="170"/>
                  </a:lnTo>
                  <a:lnTo>
                    <a:pt x="224" y="215"/>
                  </a:lnTo>
                  <a:lnTo>
                    <a:pt x="176" y="267"/>
                  </a:lnTo>
                  <a:lnTo>
                    <a:pt x="132" y="328"/>
                  </a:lnTo>
                  <a:lnTo>
                    <a:pt x="92" y="389"/>
                  </a:lnTo>
                  <a:lnTo>
                    <a:pt x="60" y="453"/>
                  </a:lnTo>
                  <a:lnTo>
                    <a:pt x="36" y="518"/>
                  </a:lnTo>
                  <a:lnTo>
                    <a:pt x="16" y="591"/>
                  </a:lnTo>
                  <a:lnTo>
                    <a:pt x="4" y="664"/>
                  </a:lnTo>
                  <a:lnTo>
                    <a:pt x="0" y="737"/>
                  </a:lnTo>
                  <a:lnTo>
                    <a:pt x="0" y="737"/>
                  </a:lnTo>
                  <a:lnTo>
                    <a:pt x="4" y="814"/>
                  </a:lnTo>
                  <a:lnTo>
                    <a:pt x="16" y="887"/>
                  </a:lnTo>
                  <a:lnTo>
                    <a:pt x="36" y="960"/>
                  </a:lnTo>
                  <a:lnTo>
                    <a:pt x="60" y="1024"/>
                  </a:lnTo>
                  <a:lnTo>
                    <a:pt x="92" y="1089"/>
                  </a:lnTo>
                  <a:lnTo>
                    <a:pt x="132" y="1150"/>
                  </a:lnTo>
                  <a:lnTo>
                    <a:pt x="176" y="1211"/>
                  </a:lnTo>
                  <a:lnTo>
                    <a:pt x="224" y="1259"/>
                  </a:lnTo>
                  <a:lnTo>
                    <a:pt x="280" y="1308"/>
                  </a:lnTo>
                  <a:lnTo>
                    <a:pt x="340" y="1352"/>
                  </a:lnTo>
                  <a:lnTo>
                    <a:pt x="404" y="1389"/>
                  </a:lnTo>
                  <a:lnTo>
                    <a:pt x="468" y="1421"/>
                  </a:lnTo>
                  <a:lnTo>
                    <a:pt x="540" y="1445"/>
                  </a:lnTo>
                  <a:lnTo>
                    <a:pt x="612" y="1462"/>
                  </a:lnTo>
                  <a:lnTo>
                    <a:pt x="688" y="1474"/>
                  </a:lnTo>
                  <a:lnTo>
                    <a:pt x="768" y="1478"/>
                  </a:lnTo>
                  <a:lnTo>
                    <a:pt x="768" y="1478"/>
                  </a:lnTo>
                  <a:lnTo>
                    <a:pt x="844" y="1474"/>
                  </a:lnTo>
                  <a:lnTo>
                    <a:pt x="920" y="1462"/>
                  </a:lnTo>
                  <a:lnTo>
                    <a:pt x="996" y="1445"/>
                  </a:lnTo>
                  <a:lnTo>
                    <a:pt x="1064" y="1421"/>
                  </a:lnTo>
                  <a:lnTo>
                    <a:pt x="1132" y="1389"/>
                  </a:lnTo>
                  <a:lnTo>
                    <a:pt x="1196" y="1352"/>
                  </a:lnTo>
                  <a:lnTo>
                    <a:pt x="1256" y="1308"/>
                  </a:lnTo>
                  <a:lnTo>
                    <a:pt x="1308" y="1259"/>
                  </a:lnTo>
                  <a:lnTo>
                    <a:pt x="1360" y="1211"/>
                  </a:lnTo>
                  <a:lnTo>
                    <a:pt x="1404" y="1150"/>
                  </a:lnTo>
                  <a:lnTo>
                    <a:pt x="1440" y="1089"/>
                  </a:lnTo>
                  <a:lnTo>
                    <a:pt x="1472" y="1024"/>
                  </a:lnTo>
                  <a:lnTo>
                    <a:pt x="1500" y="960"/>
                  </a:lnTo>
                  <a:lnTo>
                    <a:pt x="1520" y="887"/>
                  </a:lnTo>
                  <a:lnTo>
                    <a:pt x="1532" y="814"/>
                  </a:lnTo>
                  <a:lnTo>
                    <a:pt x="1536" y="737"/>
                  </a:lnTo>
                  <a:lnTo>
                    <a:pt x="1536" y="737"/>
                  </a:lnTo>
                  <a:lnTo>
                    <a:pt x="1532" y="664"/>
                  </a:lnTo>
                  <a:lnTo>
                    <a:pt x="1520" y="591"/>
                  </a:lnTo>
                  <a:lnTo>
                    <a:pt x="1500" y="518"/>
                  </a:lnTo>
                  <a:lnTo>
                    <a:pt x="1472" y="453"/>
                  </a:lnTo>
                  <a:lnTo>
                    <a:pt x="1440" y="389"/>
                  </a:lnTo>
                  <a:lnTo>
                    <a:pt x="1404" y="328"/>
                  </a:lnTo>
                  <a:lnTo>
                    <a:pt x="1360" y="267"/>
                  </a:lnTo>
                  <a:lnTo>
                    <a:pt x="1308" y="215"/>
                  </a:lnTo>
                  <a:lnTo>
                    <a:pt x="1256" y="170"/>
                  </a:lnTo>
                  <a:lnTo>
                    <a:pt x="1196" y="125"/>
                  </a:lnTo>
                  <a:lnTo>
                    <a:pt x="1132" y="89"/>
                  </a:lnTo>
                  <a:lnTo>
                    <a:pt x="1064" y="57"/>
                  </a:lnTo>
                  <a:lnTo>
                    <a:pt x="996" y="32"/>
                  </a:lnTo>
                  <a:lnTo>
                    <a:pt x="920" y="16"/>
                  </a:lnTo>
                  <a:lnTo>
                    <a:pt x="844" y="4"/>
                  </a:lnTo>
                  <a:lnTo>
                    <a:pt x="768" y="0"/>
                  </a:lnTo>
                  <a:lnTo>
                    <a:pt x="768" y="0"/>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11" name="Freeform 13"/>
            <p:cNvSpPr>
              <a:spLocks/>
            </p:cNvSpPr>
            <p:nvPr/>
          </p:nvSpPr>
          <p:spPr bwMode="auto">
            <a:xfrm>
              <a:off x="784" y="2092"/>
              <a:ext cx="1540" cy="1482"/>
            </a:xfrm>
            <a:custGeom>
              <a:avLst/>
              <a:gdLst>
                <a:gd name="T0" fmla="*/ 772 w 1540"/>
                <a:gd name="T1" fmla="*/ 0 h 1482"/>
                <a:gd name="T2" fmla="*/ 616 w 1540"/>
                <a:gd name="T3" fmla="*/ 12 h 1482"/>
                <a:gd name="T4" fmla="*/ 472 w 1540"/>
                <a:gd name="T5" fmla="*/ 57 h 1482"/>
                <a:gd name="T6" fmla="*/ 340 w 1540"/>
                <a:gd name="T7" fmla="*/ 125 h 1482"/>
                <a:gd name="T8" fmla="*/ 228 w 1540"/>
                <a:gd name="T9" fmla="*/ 215 h 1482"/>
                <a:gd name="T10" fmla="*/ 132 w 1540"/>
                <a:gd name="T11" fmla="*/ 328 h 1482"/>
                <a:gd name="T12" fmla="*/ 60 w 1540"/>
                <a:gd name="T13" fmla="*/ 453 h 1482"/>
                <a:gd name="T14" fmla="*/ 16 w 1540"/>
                <a:gd name="T15" fmla="*/ 591 h 1482"/>
                <a:gd name="T16" fmla="*/ 0 w 1540"/>
                <a:gd name="T17" fmla="*/ 741 h 1482"/>
                <a:gd name="T18" fmla="*/ 4 w 1540"/>
                <a:gd name="T19" fmla="*/ 818 h 1482"/>
                <a:gd name="T20" fmla="*/ 36 w 1540"/>
                <a:gd name="T21" fmla="*/ 960 h 1482"/>
                <a:gd name="T22" fmla="*/ 92 w 1540"/>
                <a:gd name="T23" fmla="*/ 1093 h 1482"/>
                <a:gd name="T24" fmla="*/ 176 w 1540"/>
                <a:gd name="T25" fmla="*/ 1215 h 1482"/>
                <a:gd name="T26" fmla="*/ 280 w 1540"/>
                <a:gd name="T27" fmla="*/ 1312 h 1482"/>
                <a:gd name="T28" fmla="*/ 404 w 1540"/>
                <a:gd name="T29" fmla="*/ 1393 h 1482"/>
                <a:gd name="T30" fmla="*/ 540 w 1540"/>
                <a:gd name="T31" fmla="*/ 1449 h 1482"/>
                <a:gd name="T32" fmla="*/ 692 w 1540"/>
                <a:gd name="T33" fmla="*/ 1482 h 1482"/>
                <a:gd name="T34" fmla="*/ 772 w 1540"/>
                <a:gd name="T35" fmla="*/ 1482 h 1482"/>
                <a:gd name="T36" fmla="*/ 924 w 1540"/>
                <a:gd name="T37" fmla="*/ 1470 h 1482"/>
                <a:gd name="T38" fmla="*/ 1068 w 1540"/>
                <a:gd name="T39" fmla="*/ 1425 h 1482"/>
                <a:gd name="T40" fmla="*/ 1200 w 1540"/>
                <a:gd name="T41" fmla="*/ 1356 h 1482"/>
                <a:gd name="T42" fmla="*/ 1316 w 1540"/>
                <a:gd name="T43" fmla="*/ 1267 h 1482"/>
                <a:gd name="T44" fmla="*/ 1408 w 1540"/>
                <a:gd name="T45" fmla="*/ 1154 h 1482"/>
                <a:gd name="T46" fmla="*/ 1480 w 1540"/>
                <a:gd name="T47" fmla="*/ 1028 h 1482"/>
                <a:gd name="T48" fmla="*/ 1524 w 1540"/>
                <a:gd name="T49" fmla="*/ 891 h 1482"/>
                <a:gd name="T50" fmla="*/ 1540 w 1540"/>
                <a:gd name="T51" fmla="*/ 741 h 1482"/>
                <a:gd name="T52" fmla="*/ 1536 w 1540"/>
                <a:gd name="T53" fmla="*/ 664 h 1482"/>
                <a:gd name="T54" fmla="*/ 1504 w 1540"/>
                <a:gd name="T55" fmla="*/ 522 h 1482"/>
                <a:gd name="T56" fmla="*/ 1448 w 1540"/>
                <a:gd name="T57" fmla="*/ 389 h 1482"/>
                <a:gd name="T58" fmla="*/ 1364 w 1540"/>
                <a:gd name="T59" fmla="*/ 267 h 1482"/>
                <a:gd name="T60" fmla="*/ 1260 w 1540"/>
                <a:gd name="T61" fmla="*/ 166 h 1482"/>
                <a:gd name="T62" fmla="*/ 1136 w 1540"/>
                <a:gd name="T63" fmla="*/ 89 h 1482"/>
                <a:gd name="T64" fmla="*/ 1000 w 1540"/>
                <a:gd name="T65" fmla="*/ 32 h 1482"/>
                <a:gd name="T66" fmla="*/ 848 w 1540"/>
                <a:gd name="T67" fmla="*/ 0 h 1482"/>
                <a:gd name="T68" fmla="*/ 772 w 1540"/>
                <a:gd name="T69" fmla="*/ 0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40" h="1482">
                  <a:moveTo>
                    <a:pt x="772" y="0"/>
                  </a:moveTo>
                  <a:lnTo>
                    <a:pt x="772" y="0"/>
                  </a:lnTo>
                  <a:lnTo>
                    <a:pt x="692" y="0"/>
                  </a:lnTo>
                  <a:lnTo>
                    <a:pt x="616" y="12"/>
                  </a:lnTo>
                  <a:lnTo>
                    <a:pt x="540" y="32"/>
                  </a:lnTo>
                  <a:lnTo>
                    <a:pt x="472" y="57"/>
                  </a:lnTo>
                  <a:lnTo>
                    <a:pt x="404" y="89"/>
                  </a:lnTo>
                  <a:lnTo>
                    <a:pt x="340" y="125"/>
                  </a:lnTo>
                  <a:lnTo>
                    <a:pt x="280" y="166"/>
                  </a:lnTo>
                  <a:lnTo>
                    <a:pt x="228" y="215"/>
                  </a:lnTo>
                  <a:lnTo>
                    <a:pt x="176" y="267"/>
                  </a:lnTo>
                  <a:lnTo>
                    <a:pt x="132" y="328"/>
                  </a:lnTo>
                  <a:lnTo>
                    <a:pt x="92" y="389"/>
                  </a:lnTo>
                  <a:lnTo>
                    <a:pt x="60" y="453"/>
                  </a:lnTo>
                  <a:lnTo>
                    <a:pt x="36" y="522"/>
                  </a:lnTo>
                  <a:lnTo>
                    <a:pt x="16" y="591"/>
                  </a:lnTo>
                  <a:lnTo>
                    <a:pt x="4" y="664"/>
                  </a:lnTo>
                  <a:lnTo>
                    <a:pt x="0" y="741"/>
                  </a:lnTo>
                  <a:lnTo>
                    <a:pt x="0" y="741"/>
                  </a:lnTo>
                  <a:lnTo>
                    <a:pt x="4" y="818"/>
                  </a:lnTo>
                  <a:lnTo>
                    <a:pt x="16" y="891"/>
                  </a:lnTo>
                  <a:lnTo>
                    <a:pt x="36" y="960"/>
                  </a:lnTo>
                  <a:lnTo>
                    <a:pt x="60" y="1028"/>
                  </a:lnTo>
                  <a:lnTo>
                    <a:pt x="92" y="1093"/>
                  </a:lnTo>
                  <a:lnTo>
                    <a:pt x="132" y="1154"/>
                  </a:lnTo>
                  <a:lnTo>
                    <a:pt x="176" y="1215"/>
                  </a:lnTo>
                  <a:lnTo>
                    <a:pt x="228" y="1267"/>
                  </a:lnTo>
                  <a:lnTo>
                    <a:pt x="280" y="1312"/>
                  </a:lnTo>
                  <a:lnTo>
                    <a:pt x="340" y="1356"/>
                  </a:lnTo>
                  <a:lnTo>
                    <a:pt x="404" y="1393"/>
                  </a:lnTo>
                  <a:lnTo>
                    <a:pt x="472" y="1425"/>
                  </a:lnTo>
                  <a:lnTo>
                    <a:pt x="540" y="1449"/>
                  </a:lnTo>
                  <a:lnTo>
                    <a:pt x="616" y="1470"/>
                  </a:lnTo>
                  <a:lnTo>
                    <a:pt x="692" y="1482"/>
                  </a:lnTo>
                  <a:lnTo>
                    <a:pt x="772" y="1482"/>
                  </a:lnTo>
                  <a:lnTo>
                    <a:pt x="772" y="1482"/>
                  </a:lnTo>
                  <a:lnTo>
                    <a:pt x="848" y="1482"/>
                  </a:lnTo>
                  <a:lnTo>
                    <a:pt x="924" y="1470"/>
                  </a:lnTo>
                  <a:lnTo>
                    <a:pt x="1000" y="1449"/>
                  </a:lnTo>
                  <a:lnTo>
                    <a:pt x="1068" y="1425"/>
                  </a:lnTo>
                  <a:lnTo>
                    <a:pt x="1136" y="1393"/>
                  </a:lnTo>
                  <a:lnTo>
                    <a:pt x="1200" y="1356"/>
                  </a:lnTo>
                  <a:lnTo>
                    <a:pt x="1260" y="1312"/>
                  </a:lnTo>
                  <a:lnTo>
                    <a:pt x="1316" y="1267"/>
                  </a:lnTo>
                  <a:lnTo>
                    <a:pt x="1364" y="1215"/>
                  </a:lnTo>
                  <a:lnTo>
                    <a:pt x="1408" y="1154"/>
                  </a:lnTo>
                  <a:lnTo>
                    <a:pt x="1448" y="1093"/>
                  </a:lnTo>
                  <a:lnTo>
                    <a:pt x="1480" y="1028"/>
                  </a:lnTo>
                  <a:lnTo>
                    <a:pt x="1504" y="960"/>
                  </a:lnTo>
                  <a:lnTo>
                    <a:pt x="1524" y="891"/>
                  </a:lnTo>
                  <a:lnTo>
                    <a:pt x="1536" y="818"/>
                  </a:lnTo>
                  <a:lnTo>
                    <a:pt x="1540" y="741"/>
                  </a:lnTo>
                  <a:lnTo>
                    <a:pt x="1540" y="741"/>
                  </a:lnTo>
                  <a:lnTo>
                    <a:pt x="1536" y="664"/>
                  </a:lnTo>
                  <a:lnTo>
                    <a:pt x="1524" y="591"/>
                  </a:lnTo>
                  <a:lnTo>
                    <a:pt x="1504" y="522"/>
                  </a:lnTo>
                  <a:lnTo>
                    <a:pt x="1480" y="453"/>
                  </a:lnTo>
                  <a:lnTo>
                    <a:pt x="1448" y="389"/>
                  </a:lnTo>
                  <a:lnTo>
                    <a:pt x="1408" y="328"/>
                  </a:lnTo>
                  <a:lnTo>
                    <a:pt x="1364" y="267"/>
                  </a:lnTo>
                  <a:lnTo>
                    <a:pt x="1316" y="215"/>
                  </a:lnTo>
                  <a:lnTo>
                    <a:pt x="1260" y="166"/>
                  </a:lnTo>
                  <a:lnTo>
                    <a:pt x="1200" y="125"/>
                  </a:lnTo>
                  <a:lnTo>
                    <a:pt x="1136" y="89"/>
                  </a:lnTo>
                  <a:lnTo>
                    <a:pt x="1068" y="57"/>
                  </a:lnTo>
                  <a:lnTo>
                    <a:pt x="1000" y="32"/>
                  </a:lnTo>
                  <a:lnTo>
                    <a:pt x="924" y="12"/>
                  </a:lnTo>
                  <a:lnTo>
                    <a:pt x="848" y="0"/>
                  </a:lnTo>
                  <a:lnTo>
                    <a:pt x="772" y="0"/>
                  </a:lnTo>
                  <a:lnTo>
                    <a:pt x="772" y="0"/>
                  </a:lnTo>
                  <a:close/>
                </a:path>
              </a:pathLst>
            </a:custGeom>
            <a:solidFill>
              <a:srgbClr val="FFE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12" name="Freeform 14"/>
            <p:cNvSpPr>
              <a:spLocks/>
            </p:cNvSpPr>
            <p:nvPr/>
          </p:nvSpPr>
          <p:spPr bwMode="auto">
            <a:xfrm>
              <a:off x="784" y="2084"/>
              <a:ext cx="1548" cy="1494"/>
            </a:xfrm>
            <a:custGeom>
              <a:avLst/>
              <a:gdLst>
                <a:gd name="T0" fmla="*/ 772 w 1548"/>
                <a:gd name="T1" fmla="*/ 0 h 1494"/>
                <a:gd name="T2" fmla="*/ 616 w 1548"/>
                <a:gd name="T3" fmla="*/ 16 h 1494"/>
                <a:gd name="T4" fmla="*/ 472 w 1548"/>
                <a:gd name="T5" fmla="*/ 61 h 1494"/>
                <a:gd name="T6" fmla="*/ 340 w 1548"/>
                <a:gd name="T7" fmla="*/ 129 h 1494"/>
                <a:gd name="T8" fmla="*/ 228 w 1548"/>
                <a:gd name="T9" fmla="*/ 218 h 1494"/>
                <a:gd name="T10" fmla="*/ 132 w 1548"/>
                <a:gd name="T11" fmla="*/ 332 h 1494"/>
                <a:gd name="T12" fmla="*/ 60 w 1548"/>
                <a:gd name="T13" fmla="*/ 457 h 1494"/>
                <a:gd name="T14" fmla="*/ 16 w 1548"/>
                <a:gd name="T15" fmla="*/ 595 h 1494"/>
                <a:gd name="T16" fmla="*/ 0 w 1548"/>
                <a:gd name="T17" fmla="*/ 745 h 1494"/>
                <a:gd name="T18" fmla="*/ 4 w 1548"/>
                <a:gd name="T19" fmla="*/ 822 h 1494"/>
                <a:gd name="T20" fmla="*/ 32 w 1548"/>
                <a:gd name="T21" fmla="*/ 968 h 1494"/>
                <a:gd name="T22" fmla="*/ 92 w 1548"/>
                <a:gd name="T23" fmla="*/ 1101 h 1494"/>
                <a:gd name="T24" fmla="*/ 176 w 1548"/>
                <a:gd name="T25" fmla="*/ 1223 h 1494"/>
                <a:gd name="T26" fmla="*/ 280 w 1548"/>
                <a:gd name="T27" fmla="*/ 1324 h 1494"/>
                <a:gd name="T28" fmla="*/ 404 w 1548"/>
                <a:gd name="T29" fmla="*/ 1405 h 1494"/>
                <a:gd name="T30" fmla="*/ 544 w 1548"/>
                <a:gd name="T31" fmla="*/ 1462 h 1494"/>
                <a:gd name="T32" fmla="*/ 692 w 1548"/>
                <a:gd name="T33" fmla="*/ 1490 h 1494"/>
                <a:gd name="T34" fmla="*/ 772 w 1548"/>
                <a:gd name="T35" fmla="*/ 1494 h 1494"/>
                <a:gd name="T36" fmla="*/ 928 w 1548"/>
                <a:gd name="T37" fmla="*/ 1478 h 1494"/>
                <a:gd name="T38" fmla="*/ 1072 w 1548"/>
                <a:gd name="T39" fmla="*/ 1433 h 1494"/>
                <a:gd name="T40" fmla="*/ 1204 w 1548"/>
                <a:gd name="T41" fmla="*/ 1364 h 1494"/>
                <a:gd name="T42" fmla="*/ 1320 w 1548"/>
                <a:gd name="T43" fmla="*/ 1275 h 1494"/>
                <a:gd name="T44" fmla="*/ 1416 w 1548"/>
                <a:gd name="T45" fmla="*/ 1162 h 1494"/>
                <a:gd name="T46" fmla="*/ 1484 w 1548"/>
                <a:gd name="T47" fmla="*/ 1036 h 1494"/>
                <a:gd name="T48" fmla="*/ 1532 w 1548"/>
                <a:gd name="T49" fmla="*/ 899 h 1494"/>
                <a:gd name="T50" fmla="*/ 1548 w 1548"/>
                <a:gd name="T51" fmla="*/ 745 h 1494"/>
                <a:gd name="T52" fmla="*/ 1544 w 1548"/>
                <a:gd name="T53" fmla="*/ 672 h 1494"/>
                <a:gd name="T54" fmla="*/ 1512 w 1548"/>
                <a:gd name="T55" fmla="*/ 526 h 1494"/>
                <a:gd name="T56" fmla="*/ 1452 w 1548"/>
                <a:gd name="T57" fmla="*/ 393 h 1494"/>
                <a:gd name="T58" fmla="*/ 1368 w 1548"/>
                <a:gd name="T59" fmla="*/ 271 h 1494"/>
                <a:gd name="T60" fmla="*/ 1264 w 1548"/>
                <a:gd name="T61" fmla="*/ 170 h 1494"/>
                <a:gd name="T62" fmla="*/ 1140 w 1548"/>
                <a:gd name="T63" fmla="*/ 89 h 1494"/>
                <a:gd name="T64" fmla="*/ 1004 w 1548"/>
                <a:gd name="T65" fmla="*/ 32 h 1494"/>
                <a:gd name="T66" fmla="*/ 852 w 1548"/>
                <a:gd name="T67" fmla="*/ 4 h 1494"/>
                <a:gd name="T68" fmla="*/ 772 w 1548"/>
                <a:gd name="T69" fmla="*/ 0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48" h="1494">
                  <a:moveTo>
                    <a:pt x="772" y="0"/>
                  </a:moveTo>
                  <a:lnTo>
                    <a:pt x="772" y="0"/>
                  </a:lnTo>
                  <a:lnTo>
                    <a:pt x="692" y="4"/>
                  </a:lnTo>
                  <a:lnTo>
                    <a:pt x="616" y="16"/>
                  </a:lnTo>
                  <a:lnTo>
                    <a:pt x="544" y="32"/>
                  </a:lnTo>
                  <a:lnTo>
                    <a:pt x="472" y="61"/>
                  </a:lnTo>
                  <a:lnTo>
                    <a:pt x="404" y="89"/>
                  </a:lnTo>
                  <a:lnTo>
                    <a:pt x="340" y="129"/>
                  </a:lnTo>
                  <a:lnTo>
                    <a:pt x="280" y="170"/>
                  </a:lnTo>
                  <a:lnTo>
                    <a:pt x="228" y="218"/>
                  </a:lnTo>
                  <a:lnTo>
                    <a:pt x="176" y="271"/>
                  </a:lnTo>
                  <a:lnTo>
                    <a:pt x="132" y="332"/>
                  </a:lnTo>
                  <a:lnTo>
                    <a:pt x="92" y="393"/>
                  </a:lnTo>
                  <a:lnTo>
                    <a:pt x="60" y="457"/>
                  </a:lnTo>
                  <a:lnTo>
                    <a:pt x="32" y="526"/>
                  </a:lnTo>
                  <a:lnTo>
                    <a:pt x="16" y="595"/>
                  </a:lnTo>
                  <a:lnTo>
                    <a:pt x="4" y="672"/>
                  </a:lnTo>
                  <a:lnTo>
                    <a:pt x="0" y="745"/>
                  </a:lnTo>
                  <a:lnTo>
                    <a:pt x="0" y="745"/>
                  </a:lnTo>
                  <a:lnTo>
                    <a:pt x="4" y="822"/>
                  </a:lnTo>
                  <a:lnTo>
                    <a:pt x="16" y="899"/>
                  </a:lnTo>
                  <a:lnTo>
                    <a:pt x="32" y="968"/>
                  </a:lnTo>
                  <a:lnTo>
                    <a:pt x="60" y="1036"/>
                  </a:lnTo>
                  <a:lnTo>
                    <a:pt x="92" y="1101"/>
                  </a:lnTo>
                  <a:lnTo>
                    <a:pt x="132" y="1162"/>
                  </a:lnTo>
                  <a:lnTo>
                    <a:pt x="176" y="1223"/>
                  </a:lnTo>
                  <a:lnTo>
                    <a:pt x="228" y="1275"/>
                  </a:lnTo>
                  <a:lnTo>
                    <a:pt x="280" y="1324"/>
                  </a:lnTo>
                  <a:lnTo>
                    <a:pt x="340" y="1364"/>
                  </a:lnTo>
                  <a:lnTo>
                    <a:pt x="404" y="1405"/>
                  </a:lnTo>
                  <a:lnTo>
                    <a:pt x="472" y="1433"/>
                  </a:lnTo>
                  <a:lnTo>
                    <a:pt x="544" y="1462"/>
                  </a:lnTo>
                  <a:lnTo>
                    <a:pt x="616" y="1478"/>
                  </a:lnTo>
                  <a:lnTo>
                    <a:pt x="692" y="1490"/>
                  </a:lnTo>
                  <a:lnTo>
                    <a:pt x="772" y="1494"/>
                  </a:lnTo>
                  <a:lnTo>
                    <a:pt x="772" y="1494"/>
                  </a:lnTo>
                  <a:lnTo>
                    <a:pt x="852" y="1490"/>
                  </a:lnTo>
                  <a:lnTo>
                    <a:pt x="928" y="1478"/>
                  </a:lnTo>
                  <a:lnTo>
                    <a:pt x="1004" y="1462"/>
                  </a:lnTo>
                  <a:lnTo>
                    <a:pt x="1072" y="1433"/>
                  </a:lnTo>
                  <a:lnTo>
                    <a:pt x="1140" y="1405"/>
                  </a:lnTo>
                  <a:lnTo>
                    <a:pt x="1204" y="1364"/>
                  </a:lnTo>
                  <a:lnTo>
                    <a:pt x="1264" y="1324"/>
                  </a:lnTo>
                  <a:lnTo>
                    <a:pt x="1320" y="1275"/>
                  </a:lnTo>
                  <a:lnTo>
                    <a:pt x="1368" y="1223"/>
                  </a:lnTo>
                  <a:lnTo>
                    <a:pt x="1416" y="1162"/>
                  </a:lnTo>
                  <a:lnTo>
                    <a:pt x="1452" y="1101"/>
                  </a:lnTo>
                  <a:lnTo>
                    <a:pt x="1484" y="1036"/>
                  </a:lnTo>
                  <a:lnTo>
                    <a:pt x="1512" y="968"/>
                  </a:lnTo>
                  <a:lnTo>
                    <a:pt x="1532" y="899"/>
                  </a:lnTo>
                  <a:lnTo>
                    <a:pt x="1544" y="822"/>
                  </a:lnTo>
                  <a:lnTo>
                    <a:pt x="1548" y="745"/>
                  </a:lnTo>
                  <a:lnTo>
                    <a:pt x="1548" y="745"/>
                  </a:lnTo>
                  <a:lnTo>
                    <a:pt x="1544" y="672"/>
                  </a:lnTo>
                  <a:lnTo>
                    <a:pt x="1532" y="595"/>
                  </a:lnTo>
                  <a:lnTo>
                    <a:pt x="1512" y="526"/>
                  </a:lnTo>
                  <a:lnTo>
                    <a:pt x="1484" y="457"/>
                  </a:lnTo>
                  <a:lnTo>
                    <a:pt x="1452" y="393"/>
                  </a:lnTo>
                  <a:lnTo>
                    <a:pt x="1416" y="332"/>
                  </a:lnTo>
                  <a:lnTo>
                    <a:pt x="1368" y="271"/>
                  </a:lnTo>
                  <a:lnTo>
                    <a:pt x="1320" y="218"/>
                  </a:lnTo>
                  <a:lnTo>
                    <a:pt x="1264" y="170"/>
                  </a:lnTo>
                  <a:lnTo>
                    <a:pt x="1204" y="129"/>
                  </a:lnTo>
                  <a:lnTo>
                    <a:pt x="1140" y="89"/>
                  </a:lnTo>
                  <a:lnTo>
                    <a:pt x="1072" y="61"/>
                  </a:lnTo>
                  <a:lnTo>
                    <a:pt x="1004" y="32"/>
                  </a:lnTo>
                  <a:lnTo>
                    <a:pt x="928" y="16"/>
                  </a:lnTo>
                  <a:lnTo>
                    <a:pt x="852" y="4"/>
                  </a:lnTo>
                  <a:lnTo>
                    <a:pt x="772" y="0"/>
                  </a:lnTo>
                  <a:lnTo>
                    <a:pt x="772" y="0"/>
                  </a:lnTo>
                  <a:close/>
                </a:path>
              </a:pathLst>
            </a:custGeom>
            <a:solidFill>
              <a:srgbClr val="FFE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13" name="Freeform 15"/>
            <p:cNvSpPr>
              <a:spLocks/>
            </p:cNvSpPr>
            <p:nvPr/>
          </p:nvSpPr>
          <p:spPr bwMode="auto">
            <a:xfrm>
              <a:off x="780" y="2080"/>
              <a:ext cx="1556" cy="1498"/>
            </a:xfrm>
            <a:custGeom>
              <a:avLst/>
              <a:gdLst>
                <a:gd name="T0" fmla="*/ 780 w 1556"/>
                <a:gd name="T1" fmla="*/ 0 h 1498"/>
                <a:gd name="T2" fmla="*/ 624 w 1556"/>
                <a:gd name="T3" fmla="*/ 16 h 1498"/>
                <a:gd name="T4" fmla="*/ 476 w 1556"/>
                <a:gd name="T5" fmla="*/ 56 h 1498"/>
                <a:gd name="T6" fmla="*/ 344 w 1556"/>
                <a:gd name="T7" fmla="*/ 125 h 1498"/>
                <a:gd name="T8" fmla="*/ 232 w 1556"/>
                <a:gd name="T9" fmla="*/ 218 h 1498"/>
                <a:gd name="T10" fmla="*/ 136 w 1556"/>
                <a:gd name="T11" fmla="*/ 332 h 1498"/>
                <a:gd name="T12" fmla="*/ 64 w 1556"/>
                <a:gd name="T13" fmla="*/ 457 h 1498"/>
                <a:gd name="T14" fmla="*/ 16 w 1556"/>
                <a:gd name="T15" fmla="*/ 599 h 1498"/>
                <a:gd name="T16" fmla="*/ 0 w 1556"/>
                <a:gd name="T17" fmla="*/ 749 h 1498"/>
                <a:gd name="T18" fmla="*/ 4 w 1556"/>
                <a:gd name="T19" fmla="*/ 826 h 1498"/>
                <a:gd name="T20" fmla="*/ 36 w 1556"/>
                <a:gd name="T21" fmla="*/ 972 h 1498"/>
                <a:gd name="T22" fmla="*/ 96 w 1556"/>
                <a:gd name="T23" fmla="*/ 1105 h 1498"/>
                <a:gd name="T24" fmla="*/ 180 w 1556"/>
                <a:gd name="T25" fmla="*/ 1227 h 1498"/>
                <a:gd name="T26" fmla="*/ 284 w 1556"/>
                <a:gd name="T27" fmla="*/ 1328 h 1498"/>
                <a:gd name="T28" fmla="*/ 408 w 1556"/>
                <a:gd name="T29" fmla="*/ 1409 h 1498"/>
                <a:gd name="T30" fmla="*/ 548 w 1556"/>
                <a:gd name="T31" fmla="*/ 1466 h 1498"/>
                <a:gd name="T32" fmla="*/ 700 w 1556"/>
                <a:gd name="T33" fmla="*/ 1494 h 1498"/>
                <a:gd name="T34" fmla="*/ 780 w 1556"/>
                <a:gd name="T35" fmla="*/ 1498 h 1498"/>
                <a:gd name="T36" fmla="*/ 936 w 1556"/>
                <a:gd name="T37" fmla="*/ 1482 h 1498"/>
                <a:gd name="T38" fmla="*/ 1080 w 1556"/>
                <a:gd name="T39" fmla="*/ 1441 h 1498"/>
                <a:gd name="T40" fmla="*/ 1212 w 1556"/>
                <a:gd name="T41" fmla="*/ 1368 h 1498"/>
                <a:gd name="T42" fmla="*/ 1328 w 1556"/>
                <a:gd name="T43" fmla="*/ 1279 h 1498"/>
                <a:gd name="T44" fmla="*/ 1424 w 1556"/>
                <a:gd name="T45" fmla="*/ 1166 h 1498"/>
                <a:gd name="T46" fmla="*/ 1496 w 1556"/>
                <a:gd name="T47" fmla="*/ 1040 h 1498"/>
                <a:gd name="T48" fmla="*/ 1540 w 1556"/>
                <a:gd name="T49" fmla="*/ 899 h 1498"/>
                <a:gd name="T50" fmla="*/ 1556 w 1556"/>
                <a:gd name="T51" fmla="*/ 749 h 1498"/>
                <a:gd name="T52" fmla="*/ 1552 w 1556"/>
                <a:gd name="T53" fmla="*/ 672 h 1498"/>
                <a:gd name="T54" fmla="*/ 1524 w 1556"/>
                <a:gd name="T55" fmla="*/ 526 h 1498"/>
                <a:gd name="T56" fmla="*/ 1464 w 1556"/>
                <a:gd name="T57" fmla="*/ 393 h 1498"/>
                <a:gd name="T58" fmla="*/ 1380 w 1556"/>
                <a:gd name="T59" fmla="*/ 271 h 1498"/>
                <a:gd name="T60" fmla="*/ 1272 w 1556"/>
                <a:gd name="T61" fmla="*/ 170 h 1498"/>
                <a:gd name="T62" fmla="*/ 1148 w 1556"/>
                <a:gd name="T63" fmla="*/ 89 h 1498"/>
                <a:gd name="T64" fmla="*/ 1012 w 1556"/>
                <a:gd name="T65" fmla="*/ 32 h 1498"/>
                <a:gd name="T66" fmla="*/ 860 w 1556"/>
                <a:gd name="T67" fmla="*/ 4 h 1498"/>
                <a:gd name="T68" fmla="*/ 780 w 1556"/>
                <a:gd name="T69" fmla="*/ 0 h 1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56" h="1498">
                  <a:moveTo>
                    <a:pt x="780" y="0"/>
                  </a:moveTo>
                  <a:lnTo>
                    <a:pt x="780" y="0"/>
                  </a:lnTo>
                  <a:lnTo>
                    <a:pt x="700" y="4"/>
                  </a:lnTo>
                  <a:lnTo>
                    <a:pt x="624" y="16"/>
                  </a:lnTo>
                  <a:lnTo>
                    <a:pt x="548" y="32"/>
                  </a:lnTo>
                  <a:lnTo>
                    <a:pt x="476" y="56"/>
                  </a:lnTo>
                  <a:lnTo>
                    <a:pt x="408" y="89"/>
                  </a:lnTo>
                  <a:lnTo>
                    <a:pt x="344" y="125"/>
                  </a:lnTo>
                  <a:lnTo>
                    <a:pt x="284" y="170"/>
                  </a:lnTo>
                  <a:lnTo>
                    <a:pt x="232" y="218"/>
                  </a:lnTo>
                  <a:lnTo>
                    <a:pt x="180" y="271"/>
                  </a:lnTo>
                  <a:lnTo>
                    <a:pt x="136" y="332"/>
                  </a:lnTo>
                  <a:lnTo>
                    <a:pt x="96" y="393"/>
                  </a:lnTo>
                  <a:lnTo>
                    <a:pt x="64" y="457"/>
                  </a:lnTo>
                  <a:lnTo>
                    <a:pt x="36" y="526"/>
                  </a:lnTo>
                  <a:lnTo>
                    <a:pt x="16" y="599"/>
                  </a:lnTo>
                  <a:lnTo>
                    <a:pt x="4" y="672"/>
                  </a:lnTo>
                  <a:lnTo>
                    <a:pt x="0" y="749"/>
                  </a:lnTo>
                  <a:lnTo>
                    <a:pt x="0" y="749"/>
                  </a:lnTo>
                  <a:lnTo>
                    <a:pt x="4" y="826"/>
                  </a:lnTo>
                  <a:lnTo>
                    <a:pt x="16" y="899"/>
                  </a:lnTo>
                  <a:lnTo>
                    <a:pt x="36" y="972"/>
                  </a:lnTo>
                  <a:lnTo>
                    <a:pt x="64" y="1040"/>
                  </a:lnTo>
                  <a:lnTo>
                    <a:pt x="96" y="1105"/>
                  </a:lnTo>
                  <a:lnTo>
                    <a:pt x="136" y="1166"/>
                  </a:lnTo>
                  <a:lnTo>
                    <a:pt x="180" y="1227"/>
                  </a:lnTo>
                  <a:lnTo>
                    <a:pt x="232" y="1279"/>
                  </a:lnTo>
                  <a:lnTo>
                    <a:pt x="284" y="1328"/>
                  </a:lnTo>
                  <a:lnTo>
                    <a:pt x="344" y="1368"/>
                  </a:lnTo>
                  <a:lnTo>
                    <a:pt x="408" y="1409"/>
                  </a:lnTo>
                  <a:lnTo>
                    <a:pt x="476" y="1441"/>
                  </a:lnTo>
                  <a:lnTo>
                    <a:pt x="548" y="1466"/>
                  </a:lnTo>
                  <a:lnTo>
                    <a:pt x="624" y="1482"/>
                  </a:lnTo>
                  <a:lnTo>
                    <a:pt x="700" y="1494"/>
                  </a:lnTo>
                  <a:lnTo>
                    <a:pt x="780" y="1498"/>
                  </a:lnTo>
                  <a:lnTo>
                    <a:pt x="780" y="1498"/>
                  </a:lnTo>
                  <a:lnTo>
                    <a:pt x="860" y="1494"/>
                  </a:lnTo>
                  <a:lnTo>
                    <a:pt x="936" y="1482"/>
                  </a:lnTo>
                  <a:lnTo>
                    <a:pt x="1012" y="1466"/>
                  </a:lnTo>
                  <a:lnTo>
                    <a:pt x="1080" y="1441"/>
                  </a:lnTo>
                  <a:lnTo>
                    <a:pt x="1148" y="1409"/>
                  </a:lnTo>
                  <a:lnTo>
                    <a:pt x="1212" y="1368"/>
                  </a:lnTo>
                  <a:lnTo>
                    <a:pt x="1272" y="1328"/>
                  </a:lnTo>
                  <a:lnTo>
                    <a:pt x="1328" y="1279"/>
                  </a:lnTo>
                  <a:lnTo>
                    <a:pt x="1380" y="1227"/>
                  </a:lnTo>
                  <a:lnTo>
                    <a:pt x="1424" y="1166"/>
                  </a:lnTo>
                  <a:lnTo>
                    <a:pt x="1464" y="1105"/>
                  </a:lnTo>
                  <a:lnTo>
                    <a:pt x="1496" y="1040"/>
                  </a:lnTo>
                  <a:lnTo>
                    <a:pt x="1524" y="972"/>
                  </a:lnTo>
                  <a:lnTo>
                    <a:pt x="1540" y="899"/>
                  </a:lnTo>
                  <a:lnTo>
                    <a:pt x="1552" y="826"/>
                  </a:lnTo>
                  <a:lnTo>
                    <a:pt x="1556" y="749"/>
                  </a:lnTo>
                  <a:lnTo>
                    <a:pt x="1556" y="749"/>
                  </a:lnTo>
                  <a:lnTo>
                    <a:pt x="1552" y="672"/>
                  </a:lnTo>
                  <a:lnTo>
                    <a:pt x="1540" y="599"/>
                  </a:lnTo>
                  <a:lnTo>
                    <a:pt x="1524" y="526"/>
                  </a:lnTo>
                  <a:lnTo>
                    <a:pt x="1496" y="457"/>
                  </a:lnTo>
                  <a:lnTo>
                    <a:pt x="1464" y="393"/>
                  </a:lnTo>
                  <a:lnTo>
                    <a:pt x="1424" y="332"/>
                  </a:lnTo>
                  <a:lnTo>
                    <a:pt x="1380" y="271"/>
                  </a:lnTo>
                  <a:lnTo>
                    <a:pt x="1328" y="218"/>
                  </a:lnTo>
                  <a:lnTo>
                    <a:pt x="1272" y="170"/>
                  </a:lnTo>
                  <a:lnTo>
                    <a:pt x="1212" y="125"/>
                  </a:lnTo>
                  <a:lnTo>
                    <a:pt x="1148" y="89"/>
                  </a:lnTo>
                  <a:lnTo>
                    <a:pt x="1080" y="56"/>
                  </a:lnTo>
                  <a:lnTo>
                    <a:pt x="1012" y="32"/>
                  </a:lnTo>
                  <a:lnTo>
                    <a:pt x="936" y="16"/>
                  </a:lnTo>
                  <a:lnTo>
                    <a:pt x="860" y="4"/>
                  </a:lnTo>
                  <a:lnTo>
                    <a:pt x="780" y="0"/>
                  </a:lnTo>
                  <a:lnTo>
                    <a:pt x="780" y="0"/>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14" name="Freeform 16"/>
            <p:cNvSpPr>
              <a:spLocks/>
            </p:cNvSpPr>
            <p:nvPr/>
          </p:nvSpPr>
          <p:spPr bwMode="auto">
            <a:xfrm>
              <a:off x="780" y="2072"/>
              <a:ext cx="1564" cy="1510"/>
            </a:xfrm>
            <a:custGeom>
              <a:avLst/>
              <a:gdLst>
                <a:gd name="T0" fmla="*/ 784 w 1564"/>
                <a:gd name="T1" fmla="*/ 0 h 1510"/>
                <a:gd name="T2" fmla="*/ 624 w 1564"/>
                <a:gd name="T3" fmla="*/ 16 h 1510"/>
                <a:gd name="T4" fmla="*/ 480 w 1564"/>
                <a:gd name="T5" fmla="*/ 60 h 1510"/>
                <a:gd name="T6" fmla="*/ 344 w 1564"/>
                <a:gd name="T7" fmla="*/ 129 h 1510"/>
                <a:gd name="T8" fmla="*/ 232 w 1564"/>
                <a:gd name="T9" fmla="*/ 222 h 1510"/>
                <a:gd name="T10" fmla="*/ 136 w 1564"/>
                <a:gd name="T11" fmla="*/ 336 h 1510"/>
                <a:gd name="T12" fmla="*/ 64 w 1564"/>
                <a:gd name="T13" fmla="*/ 461 h 1510"/>
                <a:gd name="T14" fmla="*/ 16 w 1564"/>
                <a:gd name="T15" fmla="*/ 603 h 1510"/>
                <a:gd name="T16" fmla="*/ 0 w 1564"/>
                <a:gd name="T17" fmla="*/ 753 h 1510"/>
                <a:gd name="T18" fmla="*/ 4 w 1564"/>
                <a:gd name="T19" fmla="*/ 830 h 1510"/>
                <a:gd name="T20" fmla="*/ 36 w 1564"/>
                <a:gd name="T21" fmla="*/ 980 h 1510"/>
                <a:gd name="T22" fmla="*/ 96 w 1564"/>
                <a:gd name="T23" fmla="*/ 1113 h 1510"/>
                <a:gd name="T24" fmla="*/ 180 w 1564"/>
                <a:gd name="T25" fmla="*/ 1235 h 1510"/>
                <a:gd name="T26" fmla="*/ 284 w 1564"/>
                <a:gd name="T27" fmla="*/ 1336 h 1510"/>
                <a:gd name="T28" fmla="*/ 412 w 1564"/>
                <a:gd name="T29" fmla="*/ 1417 h 1510"/>
                <a:gd name="T30" fmla="*/ 552 w 1564"/>
                <a:gd name="T31" fmla="*/ 1474 h 1510"/>
                <a:gd name="T32" fmla="*/ 704 w 1564"/>
                <a:gd name="T33" fmla="*/ 1506 h 1510"/>
                <a:gd name="T34" fmla="*/ 784 w 1564"/>
                <a:gd name="T35" fmla="*/ 1510 h 1510"/>
                <a:gd name="T36" fmla="*/ 940 w 1564"/>
                <a:gd name="T37" fmla="*/ 1494 h 1510"/>
                <a:gd name="T38" fmla="*/ 1084 w 1564"/>
                <a:gd name="T39" fmla="*/ 1449 h 1510"/>
                <a:gd name="T40" fmla="*/ 1220 w 1564"/>
                <a:gd name="T41" fmla="*/ 1380 h 1510"/>
                <a:gd name="T42" fmla="*/ 1336 w 1564"/>
                <a:gd name="T43" fmla="*/ 1287 h 1510"/>
                <a:gd name="T44" fmla="*/ 1428 w 1564"/>
                <a:gd name="T45" fmla="*/ 1174 h 1510"/>
                <a:gd name="T46" fmla="*/ 1500 w 1564"/>
                <a:gd name="T47" fmla="*/ 1048 h 1510"/>
                <a:gd name="T48" fmla="*/ 1548 w 1564"/>
                <a:gd name="T49" fmla="*/ 907 h 1510"/>
                <a:gd name="T50" fmla="*/ 1564 w 1564"/>
                <a:gd name="T51" fmla="*/ 753 h 1510"/>
                <a:gd name="T52" fmla="*/ 1560 w 1564"/>
                <a:gd name="T53" fmla="*/ 676 h 1510"/>
                <a:gd name="T54" fmla="*/ 1528 w 1564"/>
                <a:gd name="T55" fmla="*/ 530 h 1510"/>
                <a:gd name="T56" fmla="*/ 1468 w 1564"/>
                <a:gd name="T57" fmla="*/ 396 h 1510"/>
                <a:gd name="T58" fmla="*/ 1384 w 1564"/>
                <a:gd name="T59" fmla="*/ 275 h 1510"/>
                <a:gd name="T60" fmla="*/ 1280 w 1564"/>
                <a:gd name="T61" fmla="*/ 174 h 1510"/>
                <a:gd name="T62" fmla="*/ 1156 w 1564"/>
                <a:gd name="T63" fmla="*/ 93 h 1510"/>
                <a:gd name="T64" fmla="*/ 1016 w 1564"/>
                <a:gd name="T65" fmla="*/ 36 h 1510"/>
                <a:gd name="T66" fmla="*/ 860 w 1564"/>
                <a:gd name="T67" fmla="*/ 4 h 1510"/>
                <a:gd name="T68" fmla="*/ 784 w 1564"/>
                <a:gd name="T69"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4" h="1510">
                  <a:moveTo>
                    <a:pt x="784" y="0"/>
                  </a:moveTo>
                  <a:lnTo>
                    <a:pt x="784" y="0"/>
                  </a:lnTo>
                  <a:lnTo>
                    <a:pt x="704" y="4"/>
                  </a:lnTo>
                  <a:lnTo>
                    <a:pt x="624" y="16"/>
                  </a:lnTo>
                  <a:lnTo>
                    <a:pt x="552" y="36"/>
                  </a:lnTo>
                  <a:lnTo>
                    <a:pt x="480" y="60"/>
                  </a:lnTo>
                  <a:lnTo>
                    <a:pt x="412" y="93"/>
                  </a:lnTo>
                  <a:lnTo>
                    <a:pt x="344" y="129"/>
                  </a:lnTo>
                  <a:lnTo>
                    <a:pt x="284" y="174"/>
                  </a:lnTo>
                  <a:lnTo>
                    <a:pt x="232" y="222"/>
                  </a:lnTo>
                  <a:lnTo>
                    <a:pt x="180" y="275"/>
                  </a:lnTo>
                  <a:lnTo>
                    <a:pt x="136" y="336"/>
                  </a:lnTo>
                  <a:lnTo>
                    <a:pt x="96" y="396"/>
                  </a:lnTo>
                  <a:lnTo>
                    <a:pt x="64" y="461"/>
                  </a:lnTo>
                  <a:lnTo>
                    <a:pt x="36" y="530"/>
                  </a:lnTo>
                  <a:lnTo>
                    <a:pt x="16" y="603"/>
                  </a:lnTo>
                  <a:lnTo>
                    <a:pt x="4" y="676"/>
                  </a:lnTo>
                  <a:lnTo>
                    <a:pt x="0" y="753"/>
                  </a:lnTo>
                  <a:lnTo>
                    <a:pt x="0" y="753"/>
                  </a:lnTo>
                  <a:lnTo>
                    <a:pt x="4" y="830"/>
                  </a:lnTo>
                  <a:lnTo>
                    <a:pt x="16" y="907"/>
                  </a:lnTo>
                  <a:lnTo>
                    <a:pt x="36" y="980"/>
                  </a:lnTo>
                  <a:lnTo>
                    <a:pt x="64" y="1048"/>
                  </a:lnTo>
                  <a:lnTo>
                    <a:pt x="96" y="1113"/>
                  </a:lnTo>
                  <a:lnTo>
                    <a:pt x="136" y="1174"/>
                  </a:lnTo>
                  <a:lnTo>
                    <a:pt x="180" y="1235"/>
                  </a:lnTo>
                  <a:lnTo>
                    <a:pt x="232" y="1287"/>
                  </a:lnTo>
                  <a:lnTo>
                    <a:pt x="284" y="1336"/>
                  </a:lnTo>
                  <a:lnTo>
                    <a:pt x="344" y="1380"/>
                  </a:lnTo>
                  <a:lnTo>
                    <a:pt x="412" y="1417"/>
                  </a:lnTo>
                  <a:lnTo>
                    <a:pt x="480" y="1449"/>
                  </a:lnTo>
                  <a:lnTo>
                    <a:pt x="552" y="1474"/>
                  </a:lnTo>
                  <a:lnTo>
                    <a:pt x="624" y="1494"/>
                  </a:lnTo>
                  <a:lnTo>
                    <a:pt x="704" y="1506"/>
                  </a:lnTo>
                  <a:lnTo>
                    <a:pt x="784" y="1510"/>
                  </a:lnTo>
                  <a:lnTo>
                    <a:pt x="784" y="1510"/>
                  </a:lnTo>
                  <a:lnTo>
                    <a:pt x="860" y="1506"/>
                  </a:lnTo>
                  <a:lnTo>
                    <a:pt x="940" y="1494"/>
                  </a:lnTo>
                  <a:lnTo>
                    <a:pt x="1016" y="1474"/>
                  </a:lnTo>
                  <a:lnTo>
                    <a:pt x="1084" y="1449"/>
                  </a:lnTo>
                  <a:lnTo>
                    <a:pt x="1156" y="1417"/>
                  </a:lnTo>
                  <a:lnTo>
                    <a:pt x="1220" y="1380"/>
                  </a:lnTo>
                  <a:lnTo>
                    <a:pt x="1280" y="1336"/>
                  </a:lnTo>
                  <a:lnTo>
                    <a:pt x="1336" y="1287"/>
                  </a:lnTo>
                  <a:lnTo>
                    <a:pt x="1384" y="1235"/>
                  </a:lnTo>
                  <a:lnTo>
                    <a:pt x="1428" y="1174"/>
                  </a:lnTo>
                  <a:lnTo>
                    <a:pt x="1468" y="1113"/>
                  </a:lnTo>
                  <a:lnTo>
                    <a:pt x="1500" y="1048"/>
                  </a:lnTo>
                  <a:lnTo>
                    <a:pt x="1528" y="980"/>
                  </a:lnTo>
                  <a:lnTo>
                    <a:pt x="1548" y="907"/>
                  </a:lnTo>
                  <a:lnTo>
                    <a:pt x="1560" y="830"/>
                  </a:lnTo>
                  <a:lnTo>
                    <a:pt x="1564" y="753"/>
                  </a:lnTo>
                  <a:lnTo>
                    <a:pt x="1564" y="753"/>
                  </a:lnTo>
                  <a:lnTo>
                    <a:pt x="1560" y="676"/>
                  </a:lnTo>
                  <a:lnTo>
                    <a:pt x="1548" y="603"/>
                  </a:lnTo>
                  <a:lnTo>
                    <a:pt x="1528" y="530"/>
                  </a:lnTo>
                  <a:lnTo>
                    <a:pt x="1500" y="461"/>
                  </a:lnTo>
                  <a:lnTo>
                    <a:pt x="1468" y="396"/>
                  </a:lnTo>
                  <a:lnTo>
                    <a:pt x="1428" y="336"/>
                  </a:lnTo>
                  <a:lnTo>
                    <a:pt x="1384" y="275"/>
                  </a:lnTo>
                  <a:lnTo>
                    <a:pt x="1336" y="222"/>
                  </a:lnTo>
                  <a:lnTo>
                    <a:pt x="1280" y="174"/>
                  </a:lnTo>
                  <a:lnTo>
                    <a:pt x="1220" y="129"/>
                  </a:lnTo>
                  <a:lnTo>
                    <a:pt x="1156" y="93"/>
                  </a:lnTo>
                  <a:lnTo>
                    <a:pt x="1084" y="60"/>
                  </a:lnTo>
                  <a:lnTo>
                    <a:pt x="1016" y="36"/>
                  </a:lnTo>
                  <a:lnTo>
                    <a:pt x="940" y="16"/>
                  </a:lnTo>
                  <a:lnTo>
                    <a:pt x="860" y="4"/>
                  </a:lnTo>
                  <a:lnTo>
                    <a:pt x="784" y="0"/>
                  </a:lnTo>
                  <a:lnTo>
                    <a:pt x="784" y="0"/>
                  </a:lnTo>
                  <a:close/>
                </a:path>
              </a:pathLst>
            </a:custGeom>
            <a:solidFill>
              <a:srgbClr val="FFD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15" name="Freeform 17"/>
            <p:cNvSpPr>
              <a:spLocks/>
            </p:cNvSpPr>
            <p:nvPr/>
          </p:nvSpPr>
          <p:spPr bwMode="auto">
            <a:xfrm>
              <a:off x="780" y="2068"/>
              <a:ext cx="1568" cy="1514"/>
            </a:xfrm>
            <a:custGeom>
              <a:avLst/>
              <a:gdLst>
                <a:gd name="T0" fmla="*/ 784 w 1568"/>
                <a:gd name="T1" fmla="*/ 0 h 1514"/>
                <a:gd name="T2" fmla="*/ 628 w 1568"/>
                <a:gd name="T3" fmla="*/ 16 h 1514"/>
                <a:gd name="T4" fmla="*/ 480 w 1568"/>
                <a:gd name="T5" fmla="*/ 60 h 1514"/>
                <a:gd name="T6" fmla="*/ 348 w 1568"/>
                <a:gd name="T7" fmla="*/ 129 h 1514"/>
                <a:gd name="T8" fmla="*/ 232 w 1568"/>
                <a:gd name="T9" fmla="*/ 222 h 1514"/>
                <a:gd name="T10" fmla="*/ 136 w 1568"/>
                <a:gd name="T11" fmla="*/ 336 h 1514"/>
                <a:gd name="T12" fmla="*/ 60 w 1568"/>
                <a:gd name="T13" fmla="*/ 461 h 1514"/>
                <a:gd name="T14" fmla="*/ 16 w 1568"/>
                <a:gd name="T15" fmla="*/ 603 h 1514"/>
                <a:gd name="T16" fmla="*/ 0 w 1568"/>
                <a:gd name="T17" fmla="*/ 757 h 1514"/>
                <a:gd name="T18" fmla="*/ 4 w 1568"/>
                <a:gd name="T19" fmla="*/ 834 h 1514"/>
                <a:gd name="T20" fmla="*/ 36 w 1568"/>
                <a:gd name="T21" fmla="*/ 979 h 1514"/>
                <a:gd name="T22" fmla="*/ 96 w 1568"/>
                <a:gd name="T23" fmla="*/ 1117 h 1514"/>
                <a:gd name="T24" fmla="*/ 180 w 1568"/>
                <a:gd name="T25" fmla="*/ 1239 h 1514"/>
                <a:gd name="T26" fmla="*/ 288 w 1568"/>
                <a:gd name="T27" fmla="*/ 1340 h 1514"/>
                <a:gd name="T28" fmla="*/ 412 w 1568"/>
                <a:gd name="T29" fmla="*/ 1421 h 1514"/>
                <a:gd name="T30" fmla="*/ 552 w 1568"/>
                <a:gd name="T31" fmla="*/ 1482 h 1514"/>
                <a:gd name="T32" fmla="*/ 704 w 1568"/>
                <a:gd name="T33" fmla="*/ 1510 h 1514"/>
                <a:gd name="T34" fmla="*/ 784 w 1568"/>
                <a:gd name="T35" fmla="*/ 1514 h 1514"/>
                <a:gd name="T36" fmla="*/ 944 w 1568"/>
                <a:gd name="T37" fmla="*/ 1498 h 1514"/>
                <a:gd name="T38" fmla="*/ 1088 w 1568"/>
                <a:gd name="T39" fmla="*/ 1453 h 1514"/>
                <a:gd name="T40" fmla="*/ 1224 w 1568"/>
                <a:gd name="T41" fmla="*/ 1384 h 1514"/>
                <a:gd name="T42" fmla="*/ 1340 w 1568"/>
                <a:gd name="T43" fmla="*/ 1291 h 1514"/>
                <a:gd name="T44" fmla="*/ 1436 w 1568"/>
                <a:gd name="T45" fmla="*/ 1178 h 1514"/>
                <a:gd name="T46" fmla="*/ 1508 w 1568"/>
                <a:gd name="T47" fmla="*/ 1052 h 1514"/>
                <a:gd name="T48" fmla="*/ 1552 w 1568"/>
                <a:gd name="T49" fmla="*/ 911 h 1514"/>
                <a:gd name="T50" fmla="*/ 1568 w 1568"/>
                <a:gd name="T51" fmla="*/ 757 h 1514"/>
                <a:gd name="T52" fmla="*/ 1564 w 1568"/>
                <a:gd name="T53" fmla="*/ 680 h 1514"/>
                <a:gd name="T54" fmla="*/ 1536 w 1568"/>
                <a:gd name="T55" fmla="*/ 530 h 1514"/>
                <a:gd name="T56" fmla="*/ 1476 w 1568"/>
                <a:gd name="T57" fmla="*/ 396 h 1514"/>
                <a:gd name="T58" fmla="*/ 1392 w 1568"/>
                <a:gd name="T59" fmla="*/ 275 h 1514"/>
                <a:gd name="T60" fmla="*/ 1284 w 1568"/>
                <a:gd name="T61" fmla="*/ 174 h 1514"/>
                <a:gd name="T62" fmla="*/ 1160 w 1568"/>
                <a:gd name="T63" fmla="*/ 93 h 1514"/>
                <a:gd name="T64" fmla="*/ 1016 w 1568"/>
                <a:gd name="T65" fmla="*/ 32 h 1514"/>
                <a:gd name="T66" fmla="*/ 864 w 1568"/>
                <a:gd name="T67" fmla="*/ 4 h 1514"/>
                <a:gd name="T68" fmla="*/ 784 w 1568"/>
                <a:gd name="T69"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8" h="1514">
                  <a:moveTo>
                    <a:pt x="784" y="0"/>
                  </a:moveTo>
                  <a:lnTo>
                    <a:pt x="784" y="0"/>
                  </a:lnTo>
                  <a:lnTo>
                    <a:pt x="704" y="4"/>
                  </a:lnTo>
                  <a:lnTo>
                    <a:pt x="628" y="16"/>
                  </a:lnTo>
                  <a:lnTo>
                    <a:pt x="552" y="32"/>
                  </a:lnTo>
                  <a:lnTo>
                    <a:pt x="480" y="60"/>
                  </a:lnTo>
                  <a:lnTo>
                    <a:pt x="412" y="93"/>
                  </a:lnTo>
                  <a:lnTo>
                    <a:pt x="348" y="129"/>
                  </a:lnTo>
                  <a:lnTo>
                    <a:pt x="288" y="174"/>
                  </a:lnTo>
                  <a:lnTo>
                    <a:pt x="232" y="222"/>
                  </a:lnTo>
                  <a:lnTo>
                    <a:pt x="180" y="275"/>
                  </a:lnTo>
                  <a:lnTo>
                    <a:pt x="136" y="336"/>
                  </a:lnTo>
                  <a:lnTo>
                    <a:pt x="96" y="396"/>
                  </a:lnTo>
                  <a:lnTo>
                    <a:pt x="60" y="461"/>
                  </a:lnTo>
                  <a:lnTo>
                    <a:pt x="36" y="530"/>
                  </a:lnTo>
                  <a:lnTo>
                    <a:pt x="16" y="603"/>
                  </a:lnTo>
                  <a:lnTo>
                    <a:pt x="4" y="680"/>
                  </a:lnTo>
                  <a:lnTo>
                    <a:pt x="0" y="757"/>
                  </a:lnTo>
                  <a:lnTo>
                    <a:pt x="0" y="757"/>
                  </a:lnTo>
                  <a:lnTo>
                    <a:pt x="4" y="834"/>
                  </a:lnTo>
                  <a:lnTo>
                    <a:pt x="16" y="911"/>
                  </a:lnTo>
                  <a:lnTo>
                    <a:pt x="36" y="979"/>
                  </a:lnTo>
                  <a:lnTo>
                    <a:pt x="60" y="1052"/>
                  </a:lnTo>
                  <a:lnTo>
                    <a:pt x="96" y="1117"/>
                  </a:lnTo>
                  <a:lnTo>
                    <a:pt x="136" y="1178"/>
                  </a:lnTo>
                  <a:lnTo>
                    <a:pt x="180" y="1239"/>
                  </a:lnTo>
                  <a:lnTo>
                    <a:pt x="232" y="1291"/>
                  </a:lnTo>
                  <a:lnTo>
                    <a:pt x="288" y="1340"/>
                  </a:lnTo>
                  <a:lnTo>
                    <a:pt x="348" y="1384"/>
                  </a:lnTo>
                  <a:lnTo>
                    <a:pt x="412" y="1421"/>
                  </a:lnTo>
                  <a:lnTo>
                    <a:pt x="480" y="1453"/>
                  </a:lnTo>
                  <a:lnTo>
                    <a:pt x="552" y="1482"/>
                  </a:lnTo>
                  <a:lnTo>
                    <a:pt x="628" y="1498"/>
                  </a:lnTo>
                  <a:lnTo>
                    <a:pt x="704" y="1510"/>
                  </a:lnTo>
                  <a:lnTo>
                    <a:pt x="784" y="1514"/>
                  </a:lnTo>
                  <a:lnTo>
                    <a:pt x="784" y="1514"/>
                  </a:lnTo>
                  <a:lnTo>
                    <a:pt x="864" y="1510"/>
                  </a:lnTo>
                  <a:lnTo>
                    <a:pt x="944" y="1498"/>
                  </a:lnTo>
                  <a:lnTo>
                    <a:pt x="1016" y="1482"/>
                  </a:lnTo>
                  <a:lnTo>
                    <a:pt x="1088" y="1453"/>
                  </a:lnTo>
                  <a:lnTo>
                    <a:pt x="1160" y="1421"/>
                  </a:lnTo>
                  <a:lnTo>
                    <a:pt x="1224" y="1384"/>
                  </a:lnTo>
                  <a:lnTo>
                    <a:pt x="1284" y="1340"/>
                  </a:lnTo>
                  <a:lnTo>
                    <a:pt x="1340" y="1291"/>
                  </a:lnTo>
                  <a:lnTo>
                    <a:pt x="1392" y="1239"/>
                  </a:lnTo>
                  <a:lnTo>
                    <a:pt x="1436" y="1178"/>
                  </a:lnTo>
                  <a:lnTo>
                    <a:pt x="1476" y="1117"/>
                  </a:lnTo>
                  <a:lnTo>
                    <a:pt x="1508" y="1052"/>
                  </a:lnTo>
                  <a:lnTo>
                    <a:pt x="1536" y="979"/>
                  </a:lnTo>
                  <a:lnTo>
                    <a:pt x="1552" y="911"/>
                  </a:lnTo>
                  <a:lnTo>
                    <a:pt x="1564" y="834"/>
                  </a:lnTo>
                  <a:lnTo>
                    <a:pt x="1568" y="757"/>
                  </a:lnTo>
                  <a:lnTo>
                    <a:pt x="1568" y="757"/>
                  </a:lnTo>
                  <a:lnTo>
                    <a:pt x="1564" y="680"/>
                  </a:lnTo>
                  <a:lnTo>
                    <a:pt x="1552" y="603"/>
                  </a:lnTo>
                  <a:lnTo>
                    <a:pt x="1536" y="530"/>
                  </a:lnTo>
                  <a:lnTo>
                    <a:pt x="1508" y="461"/>
                  </a:lnTo>
                  <a:lnTo>
                    <a:pt x="1476" y="396"/>
                  </a:lnTo>
                  <a:lnTo>
                    <a:pt x="1436" y="336"/>
                  </a:lnTo>
                  <a:lnTo>
                    <a:pt x="1392" y="275"/>
                  </a:lnTo>
                  <a:lnTo>
                    <a:pt x="1340" y="222"/>
                  </a:lnTo>
                  <a:lnTo>
                    <a:pt x="1284" y="174"/>
                  </a:lnTo>
                  <a:lnTo>
                    <a:pt x="1224" y="129"/>
                  </a:lnTo>
                  <a:lnTo>
                    <a:pt x="1160" y="93"/>
                  </a:lnTo>
                  <a:lnTo>
                    <a:pt x="1088" y="60"/>
                  </a:lnTo>
                  <a:lnTo>
                    <a:pt x="1016" y="32"/>
                  </a:lnTo>
                  <a:lnTo>
                    <a:pt x="944" y="16"/>
                  </a:lnTo>
                  <a:lnTo>
                    <a:pt x="864" y="4"/>
                  </a:lnTo>
                  <a:lnTo>
                    <a:pt x="784" y="0"/>
                  </a:lnTo>
                  <a:lnTo>
                    <a:pt x="784" y="0"/>
                  </a:lnTo>
                  <a:close/>
                </a:path>
              </a:pathLst>
            </a:custGeom>
            <a:solidFill>
              <a:srgbClr val="FFD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16" name="Freeform 18"/>
            <p:cNvSpPr>
              <a:spLocks/>
            </p:cNvSpPr>
            <p:nvPr/>
          </p:nvSpPr>
          <p:spPr bwMode="auto">
            <a:xfrm>
              <a:off x="780" y="2064"/>
              <a:ext cx="1576" cy="1518"/>
            </a:xfrm>
            <a:custGeom>
              <a:avLst/>
              <a:gdLst>
                <a:gd name="T0" fmla="*/ 788 w 1576"/>
                <a:gd name="T1" fmla="*/ 0 h 1518"/>
                <a:gd name="T2" fmla="*/ 628 w 1576"/>
                <a:gd name="T3" fmla="*/ 12 h 1518"/>
                <a:gd name="T4" fmla="*/ 480 w 1576"/>
                <a:gd name="T5" fmla="*/ 56 h 1518"/>
                <a:gd name="T6" fmla="*/ 348 w 1576"/>
                <a:gd name="T7" fmla="*/ 129 h 1518"/>
                <a:gd name="T8" fmla="*/ 232 w 1576"/>
                <a:gd name="T9" fmla="*/ 222 h 1518"/>
                <a:gd name="T10" fmla="*/ 132 w 1576"/>
                <a:gd name="T11" fmla="*/ 336 h 1518"/>
                <a:gd name="T12" fmla="*/ 60 w 1576"/>
                <a:gd name="T13" fmla="*/ 461 h 1518"/>
                <a:gd name="T14" fmla="*/ 16 w 1576"/>
                <a:gd name="T15" fmla="*/ 607 h 1518"/>
                <a:gd name="T16" fmla="*/ 0 w 1576"/>
                <a:gd name="T17" fmla="*/ 757 h 1518"/>
                <a:gd name="T18" fmla="*/ 4 w 1576"/>
                <a:gd name="T19" fmla="*/ 838 h 1518"/>
                <a:gd name="T20" fmla="*/ 36 w 1576"/>
                <a:gd name="T21" fmla="*/ 983 h 1518"/>
                <a:gd name="T22" fmla="*/ 96 w 1576"/>
                <a:gd name="T23" fmla="*/ 1121 h 1518"/>
                <a:gd name="T24" fmla="*/ 180 w 1576"/>
                <a:gd name="T25" fmla="*/ 1243 h 1518"/>
                <a:gd name="T26" fmla="*/ 288 w 1576"/>
                <a:gd name="T27" fmla="*/ 1344 h 1518"/>
                <a:gd name="T28" fmla="*/ 412 w 1576"/>
                <a:gd name="T29" fmla="*/ 1429 h 1518"/>
                <a:gd name="T30" fmla="*/ 552 w 1576"/>
                <a:gd name="T31" fmla="*/ 1486 h 1518"/>
                <a:gd name="T32" fmla="*/ 708 w 1576"/>
                <a:gd name="T33" fmla="*/ 1514 h 1518"/>
                <a:gd name="T34" fmla="*/ 788 w 1576"/>
                <a:gd name="T35" fmla="*/ 1518 h 1518"/>
                <a:gd name="T36" fmla="*/ 948 w 1576"/>
                <a:gd name="T37" fmla="*/ 1502 h 1518"/>
                <a:gd name="T38" fmla="*/ 1092 w 1576"/>
                <a:gd name="T39" fmla="*/ 1461 h 1518"/>
                <a:gd name="T40" fmla="*/ 1228 w 1576"/>
                <a:gd name="T41" fmla="*/ 1388 h 1518"/>
                <a:gd name="T42" fmla="*/ 1344 w 1576"/>
                <a:gd name="T43" fmla="*/ 1295 h 1518"/>
                <a:gd name="T44" fmla="*/ 1440 w 1576"/>
                <a:gd name="T45" fmla="*/ 1182 h 1518"/>
                <a:gd name="T46" fmla="*/ 1512 w 1576"/>
                <a:gd name="T47" fmla="*/ 1052 h 1518"/>
                <a:gd name="T48" fmla="*/ 1560 w 1576"/>
                <a:gd name="T49" fmla="*/ 911 h 1518"/>
                <a:gd name="T50" fmla="*/ 1576 w 1576"/>
                <a:gd name="T51" fmla="*/ 757 h 1518"/>
                <a:gd name="T52" fmla="*/ 1572 w 1576"/>
                <a:gd name="T53" fmla="*/ 680 h 1518"/>
                <a:gd name="T54" fmla="*/ 1540 w 1576"/>
                <a:gd name="T55" fmla="*/ 534 h 1518"/>
                <a:gd name="T56" fmla="*/ 1480 w 1576"/>
                <a:gd name="T57" fmla="*/ 396 h 1518"/>
                <a:gd name="T58" fmla="*/ 1396 w 1576"/>
                <a:gd name="T59" fmla="*/ 275 h 1518"/>
                <a:gd name="T60" fmla="*/ 1288 w 1576"/>
                <a:gd name="T61" fmla="*/ 174 h 1518"/>
                <a:gd name="T62" fmla="*/ 1164 w 1576"/>
                <a:gd name="T63" fmla="*/ 89 h 1518"/>
                <a:gd name="T64" fmla="*/ 1020 w 1576"/>
                <a:gd name="T65" fmla="*/ 32 h 1518"/>
                <a:gd name="T66" fmla="*/ 868 w 1576"/>
                <a:gd name="T67" fmla="*/ 4 h 1518"/>
                <a:gd name="T68" fmla="*/ 788 w 1576"/>
                <a:gd name="T69" fmla="*/ 0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76" h="1518">
                  <a:moveTo>
                    <a:pt x="788" y="0"/>
                  </a:moveTo>
                  <a:lnTo>
                    <a:pt x="788" y="0"/>
                  </a:lnTo>
                  <a:lnTo>
                    <a:pt x="708" y="4"/>
                  </a:lnTo>
                  <a:lnTo>
                    <a:pt x="628" y="12"/>
                  </a:lnTo>
                  <a:lnTo>
                    <a:pt x="552" y="32"/>
                  </a:lnTo>
                  <a:lnTo>
                    <a:pt x="480" y="56"/>
                  </a:lnTo>
                  <a:lnTo>
                    <a:pt x="412" y="89"/>
                  </a:lnTo>
                  <a:lnTo>
                    <a:pt x="348" y="129"/>
                  </a:lnTo>
                  <a:lnTo>
                    <a:pt x="288" y="174"/>
                  </a:lnTo>
                  <a:lnTo>
                    <a:pt x="232" y="222"/>
                  </a:lnTo>
                  <a:lnTo>
                    <a:pt x="180" y="275"/>
                  </a:lnTo>
                  <a:lnTo>
                    <a:pt x="132" y="336"/>
                  </a:lnTo>
                  <a:lnTo>
                    <a:pt x="96" y="396"/>
                  </a:lnTo>
                  <a:lnTo>
                    <a:pt x="60" y="461"/>
                  </a:lnTo>
                  <a:lnTo>
                    <a:pt x="36" y="534"/>
                  </a:lnTo>
                  <a:lnTo>
                    <a:pt x="16" y="607"/>
                  </a:lnTo>
                  <a:lnTo>
                    <a:pt x="4" y="680"/>
                  </a:lnTo>
                  <a:lnTo>
                    <a:pt x="0" y="757"/>
                  </a:lnTo>
                  <a:lnTo>
                    <a:pt x="0" y="757"/>
                  </a:lnTo>
                  <a:lnTo>
                    <a:pt x="4" y="838"/>
                  </a:lnTo>
                  <a:lnTo>
                    <a:pt x="16" y="911"/>
                  </a:lnTo>
                  <a:lnTo>
                    <a:pt x="36" y="983"/>
                  </a:lnTo>
                  <a:lnTo>
                    <a:pt x="60" y="1052"/>
                  </a:lnTo>
                  <a:lnTo>
                    <a:pt x="96" y="1121"/>
                  </a:lnTo>
                  <a:lnTo>
                    <a:pt x="132" y="1182"/>
                  </a:lnTo>
                  <a:lnTo>
                    <a:pt x="180" y="1243"/>
                  </a:lnTo>
                  <a:lnTo>
                    <a:pt x="232" y="1295"/>
                  </a:lnTo>
                  <a:lnTo>
                    <a:pt x="288" y="1344"/>
                  </a:lnTo>
                  <a:lnTo>
                    <a:pt x="348" y="1388"/>
                  </a:lnTo>
                  <a:lnTo>
                    <a:pt x="412" y="1429"/>
                  </a:lnTo>
                  <a:lnTo>
                    <a:pt x="480" y="1461"/>
                  </a:lnTo>
                  <a:lnTo>
                    <a:pt x="552" y="1486"/>
                  </a:lnTo>
                  <a:lnTo>
                    <a:pt x="628" y="1502"/>
                  </a:lnTo>
                  <a:lnTo>
                    <a:pt x="708" y="1514"/>
                  </a:lnTo>
                  <a:lnTo>
                    <a:pt x="788" y="1518"/>
                  </a:lnTo>
                  <a:lnTo>
                    <a:pt x="788" y="1518"/>
                  </a:lnTo>
                  <a:lnTo>
                    <a:pt x="868" y="1514"/>
                  </a:lnTo>
                  <a:lnTo>
                    <a:pt x="948" y="1502"/>
                  </a:lnTo>
                  <a:lnTo>
                    <a:pt x="1020" y="1486"/>
                  </a:lnTo>
                  <a:lnTo>
                    <a:pt x="1092" y="1461"/>
                  </a:lnTo>
                  <a:lnTo>
                    <a:pt x="1164" y="1429"/>
                  </a:lnTo>
                  <a:lnTo>
                    <a:pt x="1228" y="1388"/>
                  </a:lnTo>
                  <a:lnTo>
                    <a:pt x="1288" y="1344"/>
                  </a:lnTo>
                  <a:lnTo>
                    <a:pt x="1344" y="1295"/>
                  </a:lnTo>
                  <a:lnTo>
                    <a:pt x="1396" y="1243"/>
                  </a:lnTo>
                  <a:lnTo>
                    <a:pt x="1440" y="1182"/>
                  </a:lnTo>
                  <a:lnTo>
                    <a:pt x="1480" y="1121"/>
                  </a:lnTo>
                  <a:lnTo>
                    <a:pt x="1512" y="1052"/>
                  </a:lnTo>
                  <a:lnTo>
                    <a:pt x="1540" y="983"/>
                  </a:lnTo>
                  <a:lnTo>
                    <a:pt x="1560" y="911"/>
                  </a:lnTo>
                  <a:lnTo>
                    <a:pt x="1572" y="838"/>
                  </a:lnTo>
                  <a:lnTo>
                    <a:pt x="1576" y="757"/>
                  </a:lnTo>
                  <a:lnTo>
                    <a:pt x="1576" y="757"/>
                  </a:lnTo>
                  <a:lnTo>
                    <a:pt x="1572" y="680"/>
                  </a:lnTo>
                  <a:lnTo>
                    <a:pt x="1560" y="607"/>
                  </a:lnTo>
                  <a:lnTo>
                    <a:pt x="1540" y="534"/>
                  </a:lnTo>
                  <a:lnTo>
                    <a:pt x="1512" y="461"/>
                  </a:lnTo>
                  <a:lnTo>
                    <a:pt x="1480" y="396"/>
                  </a:lnTo>
                  <a:lnTo>
                    <a:pt x="1440" y="336"/>
                  </a:lnTo>
                  <a:lnTo>
                    <a:pt x="1396" y="275"/>
                  </a:lnTo>
                  <a:lnTo>
                    <a:pt x="1344" y="222"/>
                  </a:lnTo>
                  <a:lnTo>
                    <a:pt x="1288" y="174"/>
                  </a:lnTo>
                  <a:lnTo>
                    <a:pt x="1228" y="129"/>
                  </a:lnTo>
                  <a:lnTo>
                    <a:pt x="1164" y="89"/>
                  </a:lnTo>
                  <a:lnTo>
                    <a:pt x="1092" y="56"/>
                  </a:lnTo>
                  <a:lnTo>
                    <a:pt x="1020" y="32"/>
                  </a:lnTo>
                  <a:lnTo>
                    <a:pt x="948" y="12"/>
                  </a:lnTo>
                  <a:lnTo>
                    <a:pt x="868" y="4"/>
                  </a:lnTo>
                  <a:lnTo>
                    <a:pt x="788" y="0"/>
                  </a:lnTo>
                  <a:lnTo>
                    <a:pt x="788"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17" name="Freeform 19"/>
            <p:cNvSpPr>
              <a:spLocks/>
            </p:cNvSpPr>
            <p:nvPr/>
          </p:nvSpPr>
          <p:spPr bwMode="auto">
            <a:xfrm>
              <a:off x="776" y="2055"/>
              <a:ext cx="1588" cy="1531"/>
            </a:xfrm>
            <a:custGeom>
              <a:avLst/>
              <a:gdLst>
                <a:gd name="T0" fmla="*/ 796 w 1588"/>
                <a:gd name="T1" fmla="*/ 0 h 1531"/>
                <a:gd name="T2" fmla="*/ 636 w 1588"/>
                <a:gd name="T3" fmla="*/ 17 h 1531"/>
                <a:gd name="T4" fmla="*/ 488 w 1588"/>
                <a:gd name="T5" fmla="*/ 61 h 1531"/>
                <a:gd name="T6" fmla="*/ 352 w 1588"/>
                <a:gd name="T7" fmla="*/ 134 h 1531"/>
                <a:gd name="T8" fmla="*/ 236 w 1588"/>
                <a:gd name="T9" fmla="*/ 227 h 1531"/>
                <a:gd name="T10" fmla="*/ 136 w 1588"/>
                <a:gd name="T11" fmla="*/ 341 h 1531"/>
                <a:gd name="T12" fmla="*/ 64 w 1588"/>
                <a:gd name="T13" fmla="*/ 470 h 1531"/>
                <a:gd name="T14" fmla="*/ 16 w 1588"/>
                <a:gd name="T15" fmla="*/ 612 h 1531"/>
                <a:gd name="T16" fmla="*/ 0 w 1588"/>
                <a:gd name="T17" fmla="*/ 766 h 1531"/>
                <a:gd name="T18" fmla="*/ 4 w 1588"/>
                <a:gd name="T19" fmla="*/ 843 h 1531"/>
                <a:gd name="T20" fmla="*/ 36 w 1588"/>
                <a:gd name="T21" fmla="*/ 992 h 1531"/>
                <a:gd name="T22" fmla="*/ 96 w 1588"/>
                <a:gd name="T23" fmla="*/ 1130 h 1531"/>
                <a:gd name="T24" fmla="*/ 184 w 1588"/>
                <a:gd name="T25" fmla="*/ 1252 h 1531"/>
                <a:gd name="T26" fmla="*/ 292 w 1588"/>
                <a:gd name="T27" fmla="*/ 1353 h 1531"/>
                <a:gd name="T28" fmla="*/ 416 w 1588"/>
                <a:gd name="T29" fmla="*/ 1438 h 1531"/>
                <a:gd name="T30" fmla="*/ 560 w 1588"/>
                <a:gd name="T31" fmla="*/ 1495 h 1531"/>
                <a:gd name="T32" fmla="*/ 712 w 1588"/>
                <a:gd name="T33" fmla="*/ 1527 h 1531"/>
                <a:gd name="T34" fmla="*/ 796 w 1588"/>
                <a:gd name="T35" fmla="*/ 1531 h 1531"/>
                <a:gd name="T36" fmla="*/ 952 w 1588"/>
                <a:gd name="T37" fmla="*/ 1515 h 1531"/>
                <a:gd name="T38" fmla="*/ 1100 w 1588"/>
                <a:gd name="T39" fmla="*/ 1470 h 1531"/>
                <a:gd name="T40" fmla="*/ 1236 w 1588"/>
                <a:gd name="T41" fmla="*/ 1397 h 1531"/>
                <a:gd name="T42" fmla="*/ 1352 w 1588"/>
                <a:gd name="T43" fmla="*/ 1304 h 1531"/>
                <a:gd name="T44" fmla="*/ 1452 w 1588"/>
                <a:gd name="T45" fmla="*/ 1191 h 1531"/>
                <a:gd name="T46" fmla="*/ 1524 w 1588"/>
                <a:gd name="T47" fmla="*/ 1061 h 1531"/>
                <a:gd name="T48" fmla="*/ 1572 w 1588"/>
                <a:gd name="T49" fmla="*/ 920 h 1531"/>
                <a:gd name="T50" fmla="*/ 1588 w 1588"/>
                <a:gd name="T51" fmla="*/ 766 h 1531"/>
                <a:gd name="T52" fmla="*/ 1584 w 1588"/>
                <a:gd name="T53" fmla="*/ 689 h 1531"/>
                <a:gd name="T54" fmla="*/ 1552 w 1588"/>
                <a:gd name="T55" fmla="*/ 539 h 1531"/>
                <a:gd name="T56" fmla="*/ 1492 w 1588"/>
                <a:gd name="T57" fmla="*/ 401 h 1531"/>
                <a:gd name="T58" fmla="*/ 1404 w 1588"/>
                <a:gd name="T59" fmla="*/ 280 h 1531"/>
                <a:gd name="T60" fmla="*/ 1296 w 1588"/>
                <a:gd name="T61" fmla="*/ 175 h 1531"/>
                <a:gd name="T62" fmla="*/ 1172 w 1588"/>
                <a:gd name="T63" fmla="*/ 94 h 1531"/>
                <a:gd name="T64" fmla="*/ 1028 w 1588"/>
                <a:gd name="T65" fmla="*/ 37 h 1531"/>
                <a:gd name="T66" fmla="*/ 876 w 1588"/>
                <a:gd name="T67" fmla="*/ 5 h 1531"/>
                <a:gd name="T68" fmla="*/ 796 w 1588"/>
                <a:gd name="T69" fmla="*/ 0 h 1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88" h="1531">
                  <a:moveTo>
                    <a:pt x="796" y="0"/>
                  </a:moveTo>
                  <a:lnTo>
                    <a:pt x="796" y="0"/>
                  </a:lnTo>
                  <a:lnTo>
                    <a:pt x="712" y="5"/>
                  </a:lnTo>
                  <a:lnTo>
                    <a:pt x="636" y="17"/>
                  </a:lnTo>
                  <a:lnTo>
                    <a:pt x="560" y="37"/>
                  </a:lnTo>
                  <a:lnTo>
                    <a:pt x="488" y="61"/>
                  </a:lnTo>
                  <a:lnTo>
                    <a:pt x="416" y="94"/>
                  </a:lnTo>
                  <a:lnTo>
                    <a:pt x="352" y="134"/>
                  </a:lnTo>
                  <a:lnTo>
                    <a:pt x="292" y="175"/>
                  </a:lnTo>
                  <a:lnTo>
                    <a:pt x="236" y="227"/>
                  </a:lnTo>
                  <a:lnTo>
                    <a:pt x="184" y="280"/>
                  </a:lnTo>
                  <a:lnTo>
                    <a:pt x="136" y="341"/>
                  </a:lnTo>
                  <a:lnTo>
                    <a:pt x="96" y="401"/>
                  </a:lnTo>
                  <a:lnTo>
                    <a:pt x="64" y="470"/>
                  </a:lnTo>
                  <a:lnTo>
                    <a:pt x="36" y="539"/>
                  </a:lnTo>
                  <a:lnTo>
                    <a:pt x="16" y="612"/>
                  </a:lnTo>
                  <a:lnTo>
                    <a:pt x="4" y="689"/>
                  </a:lnTo>
                  <a:lnTo>
                    <a:pt x="0" y="766"/>
                  </a:lnTo>
                  <a:lnTo>
                    <a:pt x="0" y="766"/>
                  </a:lnTo>
                  <a:lnTo>
                    <a:pt x="4" y="843"/>
                  </a:lnTo>
                  <a:lnTo>
                    <a:pt x="16" y="920"/>
                  </a:lnTo>
                  <a:lnTo>
                    <a:pt x="36" y="992"/>
                  </a:lnTo>
                  <a:lnTo>
                    <a:pt x="64" y="1061"/>
                  </a:lnTo>
                  <a:lnTo>
                    <a:pt x="96" y="1130"/>
                  </a:lnTo>
                  <a:lnTo>
                    <a:pt x="136" y="1191"/>
                  </a:lnTo>
                  <a:lnTo>
                    <a:pt x="184" y="1252"/>
                  </a:lnTo>
                  <a:lnTo>
                    <a:pt x="236" y="1304"/>
                  </a:lnTo>
                  <a:lnTo>
                    <a:pt x="292" y="1353"/>
                  </a:lnTo>
                  <a:lnTo>
                    <a:pt x="352" y="1397"/>
                  </a:lnTo>
                  <a:lnTo>
                    <a:pt x="416" y="1438"/>
                  </a:lnTo>
                  <a:lnTo>
                    <a:pt x="488" y="1470"/>
                  </a:lnTo>
                  <a:lnTo>
                    <a:pt x="560" y="1495"/>
                  </a:lnTo>
                  <a:lnTo>
                    <a:pt x="636" y="1515"/>
                  </a:lnTo>
                  <a:lnTo>
                    <a:pt x="712" y="1527"/>
                  </a:lnTo>
                  <a:lnTo>
                    <a:pt x="796" y="1531"/>
                  </a:lnTo>
                  <a:lnTo>
                    <a:pt x="796" y="1531"/>
                  </a:lnTo>
                  <a:lnTo>
                    <a:pt x="876" y="1527"/>
                  </a:lnTo>
                  <a:lnTo>
                    <a:pt x="952" y="1515"/>
                  </a:lnTo>
                  <a:lnTo>
                    <a:pt x="1028" y="1495"/>
                  </a:lnTo>
                  <a:lnTo>
                    <a:pt x="1100" y="1470"/>
                  </a:lnTo>
                  <a:lnTo>
                    <a:pt x="1172" y="1438"/>
                  </a:lnTo>
                  <a:lnTo>
                    <a:pt x="1236" y="1397"/>
                  </a:lnTo>
                  <a:lnTo>
                    <a:pt x="1296" y="1353"/>
                  </a:lnTo>
                  <a:lnTo>
                    <a:pt x="1352" y="1304"/>
                  </a:lnTo>
                  <a:lnTo>
                    <a:pt x="1404" y="1252"/>
                  </a:lnTo>
                  <a:lnTo>
                    <a:pt x="1452" y="1191"/>
                  </a:lnTo>
                  <a:lnTo>
                    <a:pt x="1492" y="1130"/>
                  </a:lnTo>
                  <a:lnTo>
                    <a:pt x="1524" y="1061"/>
                  </a:lnTo>
                  <a:lnTo>
                    <a:pt x="1552" y="992"/>
                  </a:lnTo>
                  <a:lnTo>
                    <a:pt x="1572" y="920"/>
                  </a:lnTo>
                  <a:lnTo>
                    <a:pt x="1584" y="843"/>
                  </a:lnTo>
                  <a:lnTo>
                    <a:pt x="1588" y="766"/>
                  </a:lnTo>
                  <a:lnTo>
                    <a:pt x="1588" y="766"/>
                  </a:lnTo>
                  <a:lnTo>
                    <a:pt x="1584" y="689"/>
                  </a:lnTo>
                  <a:lnTo>
                    <a:pt x="1572" y="612"/>
                  </a:lnTo>
                  <a:lnTo>
                    <a:pt x="1552" y="539"/>
                  </a:lnTo>
                  <a:lnTo>
                    <a:pt x="1524" y="470"/>
                  </a:lnTo>
                  <a:lnTo>
                    <a:pt x="1492" y="401"/>
                  </a:lnTo>
                  <a:lnTo>
                    <a:pt x="1452" y="341"/>
                  </a:lnTo>
                  <a:lnTo>
                    <a:pt x="1404" y="280"/>
                  </a:lnTo>
                  <a:lnTo>
                    <a:pt x="1352" y="227"/>
                  </a:lnTo>
                  <a:lnTo>
                    <a:pt x="1296" y="175"/>
                  </a:lnTo>
                  <a:lnTo>
                    <a:pt x="1236" y="134"/>
                  </a:lnTo>
                  <a:lnTo>
                    <a:pt x="1172" y="94"/>
                  </a:lnTo>
                  <a:lnTo>
                    <a:pt x="1100" y="61"/>
                  </a:lnTo>
                  <a:lnTo>
                    <a:pt x="1028" y="37"/>
                  </a:lnTo>
                  <a:lnTo>
                    <a:pt x="952" y="17"/>
                  </a:lnTo>
                  <a:lnTo>
                    <a:pt x="876" y="5"/>
                  </a:lnTo>
                  <a:lnTo>
                    <a:pt x="796" y="0"/>
                  </a:lnTo>
                  <a:lnTo>
                    <a:pt x="796" y="0"/>
                  </a:lnTo>
                  <a:close/>
                </a:path>
              </a:pathLst>
            </a:custGeom>
            <a:solidFill>
              <a:srgbClr val="FFC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18" name="Freeform 20"/>
            <p:cNvSpPr>
              <a:spLocks/>
            </p:cNvSpPr>
            <p:nvPr/>
          </p:nvSpPr>
          <p:spPr bwMode="auto">
            <a:xfrm>
              <a:off x="776" y="2051"/>
              <a:ext cx="1592" cy="1535"/>
            </a:xfrm>
            <a:custGeom>
              <a:avLst/>
              <a:gdLst>
                <a:gd name="T0" fmla="*/ 796 w 1592"/>
                <a:gd name="T1" fmla="*/ 0 h 1535"/>
                <a:gd name="T2" fmla="*/ 636 w 1592"/>
                <a:gd name="T3" fmla="*/ 17 h 1535"/>
                <a:gd name="T4" fmla="*/ 488 w 1592"/>
                <a:gd name="T5" fmla="*/ 61 h 1535"/>
                <a:gd name="T6" fmla="*/ 352 w 1592"/>
                <a:gd name="T7" fmla="*/ 130 h 1535"/>
                <a:gd name="T8" fmla="*/ 236 w 1592"/>
                <a:gd name="T9" fmla="*/ 227 h 1535"/>
                <a:gd name="T10" fmla="*/ 136 w 1592"/>
                <a:gd name="T11" fmla="*/ 341 h 1535"/>
                <a:gd name="T12" fmla="*/ 64 w 1592"/>
                <a:gd name="T13" fmla="*/ 470 h 1535"/>
                <a:gd name="T14" fmla="*/ 16 w 1592"/>
                <a:gd name="T15" fmla="*/ 612 h 1535"/>
                <a:gd name="T16" fmla="*/ 0 w 1592"/>
                <a:gd name="T17" fmla="*/ 766 h 1535"/>
                <a:gd name="T18" fmla="*/ 4 w 1592"/>
                <a:gd name="T19" fmla="*/ 847 h 1535"/>
                <a:gd name="T20" fmla="*/ 36 w 1592"/>
                <a:gd name="T21" fmla="*/ 996 h 1535"/>
                <a:gd name="T22" fmla="*/ 96 w 1592"/>
                <a:gd name="T23" fmla="*/ 1134 h 1535"/>
                <a:gd name="T24" fmla="*/ 184 w 1592"/>
                <a:gd name="T25" fmla="*/ 1256 h 1535"/>
                <a:gd name="T26" fmla="*/ 292 w 1592"/>
                <a:gd name="T27" fmla="*/ 1361 h 1535"/>
                <a:gd name="T28" fmla="*/ 416 w 1592"/>
                <a:gd name="T29" fmla="*/ 1442 h 1535"/>
                <a:gd name="T30" fmla="*/ 560 w 1592"/>
                <a:gd name="T31" fmla="*/ 1499 h 1535"/>
                <a:gd name="T32" fmla="*/ 716 w 1592"/>
                <a:gd name="T33" fmla="*/ 1531 h 1535"/>
                <a:gd name="T34" fmla="*/ 796 w 1592"/>
                <a:gd name="T35" fmla="*/ 1535 h 1535"/>
                <a:gd name="T36" fmla="*/ 956 w 1592"/>
                <a:gd name="T37" fmla="*/ 1519 h 1535"/>
                <a:gd name="T38" fmla="*/ 1108 w 1592"/>
                <a:gd name="T39" fmla="*/ 1474 h 1535"/>
                <a:gd name="T40" fmla="*/ 1240 w 1592"/>
                <a:gd name="T41" fmla="*/ 1405 h 1535"/>
                <a:gd name="T42" fmla="*/ 1360 w 1592"/>
                <a:gd name="T43" fmla="*/ 1308 h 1535"/>
                <a:gd name="T44" fmla="*/ 1456 w 1592"/>
                <a:gd name="T45" fmla="*/ 1195 h 1535"/>
                <a:gd name="T46" fmla="*/ 1528 w 1592"/>
                <a:gd name="T47" fmla="*/ 1065 h 1535"/>
                <a:gd name="T48" fmla="*/ 1576 w 1592"/>
                <a:gd name="T49" fmla="*/ 924 h 1535"/>
                <a:gd name="T50" fmla="*/ 1592 w 1592"/>
                <a:gd name="T51" fmla="*/ 766 h 1535"/>
                <a:gd name="T52" fmla="*/ 1588 w 1592"/>
                <a:gd name="T53" fmla="*/ 689 h 1535"/>
                <a:gd name="T54" fmla="*/ 1556 w 1592"/>
                <a:gd name="T55" fmla="*/ 539 h 1535"/>
                <a:gd name="T56" fmla="*/ 1496 w 1592"/>
                <a:gd name="T57" fmla="*/ 401 h 1535"/>
                <a:gd name="T58" fmla="*/ 1412 w 1592"/>
                <a:gd name="T59" fmla="*/ 280 h 1535"/>
                <a:gd name="T60" fmla="*/ 1304 w 1592"/>
                <a:gd name="T61" fmla="*/ 175 h 1535"/>
                <a:gd name="T62" fmla="*/ 1176 w 1592"/>
                <a:gd name="T63" fmla="*/ 94 h 1535"/>
                <a:gd name="T64" fmla="*/ 1032 w 1592"/>
                <a:gd name="T65" fmla="*/ 33 h 1535"/>
                <a:gd name="T66" fmla="*/ 876 w 1592"/>
                <a:gd name="T67" fmla="*/ 4 h 1535"/>
                <a:gd name="T68" fmla="*/ 796 w 1592"/>
                <a:gd name="T69" fmla="*/ 0 h 1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92" h="1535">
                  <a:moveTo>
                    <a:pt x="796" y="0"/>
                  </a:moveTo>
                  <a:lnTo>
                    <a:pt x="796" y="0"/>
                  </a:lnTo>
                  <a:lnTo>
                    <a:pt x="716" y="4"/>
                  </a:lnTo>
                  <a:lnTo>
                    <a:pt x="636" y="17"/>
                  </a:lnTo>
                  <a:lnTo>
                    <a:pt x="560" y="33"/>
                  </a:lnTo>
                  <a:lnTo>
                    <a:pt x="488" y="61"/>
                  </a:lnTo>
                  <a:lnTo>
                    <a:pt x="416" y="94"/>
                  </a:lnTo>
                  <a:lnTo>
                    <a:pt x="352" y="130"/>
                  </a:lnTo>
                  <a:lnTo>
                    <a:pt x="292" y="175"/>
                  </a:lnTo>
                  <a:lnTo>
                    <a:pt x="236" y="227"/>
                  </a:lnTo>
                  <a:lnTo>
                    <a:pt x="184" y="280"/>
                  </a:lnTo>
                  <a:lnTo>
                    <a:pt x="136" y="341"/>
                  </a:lnTo>
                  <a:lnTo>
                    <a:pt x="96" y="401"/>
                  </a:lnTo>
                  <a:lnTo>
                    <a:pt x="64" y="470"/>
                  </a:lnTo>
                  <a:lnTo>
                    <a:pt x="36" y="539"/>
                  </a:lnTo>
                  <a:lnTo>
                    <a:pt x="16" y="612"/>
                  </a:lnTo>
                  <a:lnTo>
                    <a:pt x="4" y="689"/>
                  </a:lnTo>
                  <a:lnTo>
                    <a:pt x="0" y="766"/>
                  </a:lnTo>
                  <a:lnTo>
                    <a:pt x="0" y="766"/>
                  </a:lnTo>
                  <a:lnTo>
                    <a:pt x="4" y="847"/>
                  </a:lnTo>
                  <a:lnTo>
                    <a:pt x="16" y="924"/>
                  </a:lnTo>
                  <a:lnTo>
                    <a:pt x="36" y="996"/>
                  </a:lnTo>
                  <a:lnTo>
                    <a:pt x="64" y="1065"/>
                  </a:lnTo>
                  <a:lnTo>
                    <a:pt x="96" y="1134"/>
                  </a:lnTo>
                  <a:lnTo>
                    <a:pt x="136" y="1195"/>
                  </a:lnTo>
                  <a:lnTo>
                    <a:pt x="184" y="1256"/>
                  </a:lnTo>
                  <a:lnTo>
                    <a:pt x="236" y="1308"/>
                  </a:lnTo>
                  <a:lnTo>
                    <a:pt x="292" y="1361"/>
                  </a:lnTo>
                  <a:lnTo>
                    <a:pt x="352" y="1405"/>
                  </a:lnTo>
                  <a:lnTo>
                    <a:pt x="416" y="1442"/>
                  </a:lnTo>
                  <a:lnTo>
                    <a:pt x="488" y="1474"/>
                  </a:lnTo>
                  <a:lnTo>
                    <a:pt x="560" y="1499"/>
                  </a:lnTo>
                  <a:lnTo>
                    <a:pt x="636" y="1519"/>
                  </a:lnTo>
                  <a:lnTo>
                    <a:pt x="716" y="1531"/>
                  </a:lnTo>
                  <a:lnTo>
                    <a:pt x="796" y="1535"/>
                  </a:lnTo>
                  <a:lnTo>
                    <a:pt x="796" y="1535"/>
                  </a:lnTo>
                  <a:lnTo>
                    <a:pt x="876" y="1531"/>
                  </a:lnTo>
                  <a:lnTo>
                    <a:pt x="956" y="1519"/>
                  </a:lnTo>
                  <a:lnTo>
                    <a:pt x="1032" y="1499"/>
                  </a:lnTo>
                  <a:lnTo>
                    <a:pt x="1108" y="1474"/>
                  </a:lnTo>
                  <a:lnTo>
                    <a:pt x="1176" y="1442"/>
                  </a:lnTo>
                  <a:lnTo>
                    <a:pt x="1240" y="1405"/>
                  </a:lnTo>
                  <a:lnTo>
                    <a:pt x="1304" y="1361"/>
                  </a:lnTo>
                  <a:lnTo>
                    <a:pt x="1360" y="1308"/>
                  </a:lnTo>
                  <a:lnTo>
                    <a:pt x="1412" y="1256"/>
                  </a:lnTo>
                  <a:lnTo>
                    <a:pt x="1456" y="1195"/>
                  </a:lnTo>
                  <a:lnTo>
                    <a:pt x="1496" y="1134"/>
                  </a:lnTo>
                  <a:lnTo>
                    <a:pt x="1528" y="1065"/>
                  </a:lnTo>
                  <a:lnTo>
                    <a:pt x="1556" y="996"/>
                  </a:lnTo>
                  <a:lnTo>
                    <a:pt x="1576" y="924"/>
                  </a:lnTo>
                  <a:lnTo>
                    <a:pt x="1588" y="847"/>
                  </a:lnTo>
                  <a:lnTo>
                    <a:pt x="1592" y="766"/>
                  </a:lnTo>
                  <a:lnTo>
                    <a:pt x="1592" y="766"/>
                  </a:lnTo>
                  <a:lnTo>
                    <a:pt x="1588" y="689"/>
                  </a:lnTo>
                  <a:lnTo>
                    <a:pt x="1576" y="612"/>
                  </a:lnTo>
                  <a:lnTo>
                    <a:pt x="1556" y="539"/>
                  </a:lnTo>
                  <a:lnTo>
                    <a:pt x="1528" y="470"/>
                  </a:lnTo>
                  <a:lnTo>
                    <a:pt x="1496" y="401"/>
                  </a:lnTo>
                  <a:lnTo>
                    <a:pt x="1456" y="341"/>
                  </a:lnTo>
                  <a:lnTo>
                    <a:pt x="1412" y="280"/>
                  </a:lnTo>
                  <a:lnTo>
                    <a:pt x="1360" y="227"/>
                  </a:lnTo>
                  <a:lnTo>
                    <a:pt x="1304" y="175"/>
                  </a:lnTo>
                  <a:lnTo>
                    <a:pt x="1240" y="130"/>
                  </a:lnTo>
                  <a:lnTo>
                    <a:pt x="1176" y="94"/>
                  </a:lnTo>
                  <a:lnTo>
                    <a:pt x="1108" y="61"/>
                  </a:lnTo>
                  <a:lnTo>
                    <a:pt x="1032" y="33"/>
                  </a:lnTo>
                  <a:lnTo>
                    <a:pt x="956" y="17"/>
                  </a:lnTo>
                  <a:lnTo>
                    <a:pt x="876" y="4"/>
                  </a:lnTo>
                  <a:lnTo>
                    <a:pt x="796" y="0"/>
                  </a:lnTo>
                  <a:lnTo>
                    <a:pt x="796" y="0"/>
                  </a:lnTo>
                  <a:close/>
                </a:path>
              </a:pathLst>
            </a:custGeom>
            <a:solidFill>
              <a:srgbClr val="FFC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19" name="Freeform 21"/>
            <p:cNvSpPr>
              <a:spLocks/>
            </p:cNvSpPr>
            <p:nvPr/>
          </p:nvSpPr>
          <p:spPr bwMode="auto">
            <a:xfrm>
              <a:off x="776" y="2047"/>
              <a:ext cx="1600" cy="1539"/>
            </a:xfrm>
            <a:custGeom>
              <a:avLst/>
              <a:gdLst>
                <a:gd name="T0" fmla="*/ 800 w 1600"/>
                <a:gd name="T1" fmla="*/ 0 h 1539"/>
                <a:gd name="T2" fmla="*/ 640 w 1600"/>
                <a:gd name="T3" fmla="*/ 13 h 1539"/>
                <a:gd name="T4" fmla="*/ 488 w 1600"/>
                <a:gd name="T5" fmla="*/ 61 h 1539"/>
                <a:gd name="T6" fmla="*/ 352 w 1600"/>
                <a:gd name="T7" fmla="*/ 130 h 1539"/>
                <a:gd name="T8" fmla="*/ 236 w 1600"/>
                <a:gd name="T9" fmla="*/ 223 h 1539"/>
                <a:gd name="T10" fmla="*/ 136 w 1600"/>
                <a:gd name="T11" fmla="*/ 341 h 1539"/>
                <a:gd name="T12" fmla="*/ 64 w 1600"/>
                <a:gd name="T13" fmla="*/ 470 h 1539"/>
                <a:gd name="T14" fmla="*/ 16 w 1600"/>
                <a:gd name="T15" fmla="*/ 616 h 1539"/>
                <a:gd name="T16" fmla="*/ 0 w 1600"/>
                <a:gd name="T17" fmla="*/ 770 h 1539"/>
                <a:gd name="T18" fmla="*/ 4 w 1600"/>
                <a:gd name="T19" fmla="*/ 847 h 1539"/>
                <a:gd name="T20" fmla="*/ 36 w 1600"/>
                <a:gd name="T21" fmla="*/ 996 h 1539"/>
                <a:gd name="T22" fmla="*/ 96 w 1600"/>
                <a:gd name="T23" fmla="*/ 1138 h 1539"/>
                <a:gd name="T24" fmla="*/ 184 w 1600"/>
                <a:gd name="T25" fmla="*/ 1260 h 1539"/>
                <a:gd name="T26" fmla="*/ 292 w 1600"/>
                <a:gd name="T27" fmla="*/ 1365 h 1539"/>
                <a:gd name="T28" fmla="*/ 420 w 1600"/>
                <a:gd name="T29" fmla="*/ 1446 h 1539"/>
                <a:gd name="T30" fmla="*/ 564 w 1600"/>
                <a:gd name="T31" fmla="*/ 1507 h 1539"/>
                <a:gd name="T32" fmla="*/ 716 w 1600"/>
                <a:gd name="T33" fmla="*/ 1535 h 1539"/>
                <a:gd name="T34" fmla="*/ 800 w 1600"/>
                <a:gd name="T35" fmla="*/ 1539 h 1539"/>
                <a:gd name="T36" fmla="*/ 960 w 1600"/>
                <a:gd name="T37" fmla="*/ 1527 h 1539"/>
                <a:gd name="T38" fmla="*/ 1112 w 1600"/>
                <a:gd name="T39" fmla="*/ 1478 h 1539"/>
                <a:gd name="T40" fmla="*/ 1244 w 1600"/>
                <a:gd name="T41" fmla="*/ 1409 h 1539"/>
                <a:gd name="T42" fmla="*/ 1364 w 1600"/>
                <a:gd name="T43" fmla="*/ 1316 h 1539"/>
                <a:gd name="T44" fmla="*/ 1464 w 1600"/>
                <a:gd name="T45" fmla="*/ 1199 h 1539"/>
                <a:gd name="T46" fmla="*/ 1536 w 1600"/>
                <a:gd name="T47" fmla="*/ 1069 h 1539"/>
                <a:gd name="T48" fmla="*/ 1584 w 1600"/>
                <a:gd name="T49" fmla="*/ 924 h 1539"/>
                <a:gd name="T50" fmla="*/ 1600 w 1600"/>
                <a:gd name="T51" fmla="*/ 770 h 1539"/>
                <a:gd name="T52" fmla="*/ 1596 w 1600"/>
                <a:gd name="T53" fmla="*/ 693 h 1539"/>
                <a:gd name="T54" fmla="*/ 1564 w 1600"/>
                <a:gd name="T55" fmla="*/ 539 h 1539"/>
                <a:gd name="T56" fmla="*/ 1504 w 1600"/>
                <a:gd name="T57" fmla="*/ 401 h 1539"/>
                <a:gd name="T58" fmla="*/ 1416 w 1600"/>
                <a:gd name="T59" fmla="*/ 280 h 1539"/>
                <a:gd name="T60" fmla="*/ 1308 w 1600"/>
                <a:gd name="T61" fmla="*/ 174 h 1539"/>
                <a:gd name="T62" fmla="*/ 1180 w 1600"/>
                <a:gd name="T63" fmla="*/ 94 h 1539"/>
                <a:gd name="T64" fmla="*/ 1036 w 1600"/>
                <a:gd name="T65" fmla="*/ 33 h 1539"/>
                <a:gd name="T66" fmla="*/ 880 w 1600"/>
                <a:gd name="T67" fmla="*/ 0 h 1539"/>
                <a:gd name="T68" fmla="*/ 800 w 1600"/>
                <a:gd name="T69" fmla="*/ 0 h 1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00" h="1539">
                  <a:moveTo>
                    <a:pt x="800" y="0"/>
                  </a:moveTo>
                  <a:lnTo>
                    <a:pt x="800" y="0"/>
                  </a:lnTo>
                  <a:lnTo>
                    <a:pt x="716" y="0"/>
                  </a:lnTo>
                  <a:lnTo>
                    <a:pt x="640" y="13"/>
                  </a:lnTo>
                  <a:lnTo>
                    <a:pt x="564" y="33"/>
                  </a:lnTo>
                  <a:lnTo>
                    <a:pt x="488" y="61"/>
                  </a:lnTo>
                  <a:lnTo>
                    <a:pt x="420" y="94"/>
                  </a:lnTo>
                  <a:lnTo>
                    <a:pt x="352" y="130"/>
                  </a:lnTo>
                  <a:lnTo>
                    <a:pt x="292" y="174"/>
                  </a:lnTo>
                  <a:lnTo>
                    <a:pt x="236" y="223"/>
                  </a:lnTo>
                  <a:lnTo>
                    <a:pt x="184" y="280"/>
                  </a:lnTo>
                  <a:lnTo>
                    <a:pt x="136" y="341"/>
                  </a:lnTo>
                  <a:lnTo>
                    <a:pt x="96" y="401"/>
                  </a:lnTo>
                  <a:lnTo>
                    <a:pt x="64" y="470"/>
                  </a:lnTo>
                  <a:lnTo>
                    <a:pt x="36" y="539"/>
                  </a:lnTo>
                  <a:lnTo>
                    <a:pt x="16" y="616"/>
                  </a:lnTo>
                  <a:lnTo>
                    <a:pt x="4" y="693"/>
                  </a:lnTo>
                  <a:lnTo>
                    <a:pt x="0" y="770"/>
                  </a:lnTo>
                  <a:lnTo>
                    <a:pt x="0" y="770"/>
                  </a:lnTo>
                  <a:lnTo>
                    <a:pt x="4" y="847"/>
                  </a:lnTo>
                  <a:lnTo>
                    <a:pt x="16" y="924"/>
                  </a:lnTo>
                  <a:lnTo>
                    <a:pt x="36" y="996"/>
                  </a:lnTo>
                  <a:lnTo>
                    <a:pt x="64" y="1069"/>
                  </a:lnTo>
                  <a:lnTo>
                    <a:pt x="96" y="1138"/>
                  </a:lnTo>
                  <a:lnTo>
                    <a:pt x="136" y="1199"/>
                  </a:lnTo>
                  <a:lnTo>
                    <a:pt x="184" y="1260"/>
                  </a:lnTo>
                  <a:lnTo>
                    <a:pt x="236" y="1316"/>
                  </a:lnTo>
                  <a:lnTo>
                    <a:pt x="292" y="1365"/>
                  </a:lnTo>
                  <a:lnTo>
                    <a:pt x="352" y="1409"/>
                  </a:lnTo>
                  <a:lnTo>
                    <a:pt x="420" y="1446"/>
                  </a:lnTo>
                  <a:lnTo>
                    <a:pt x="488" y="1478"/>
                  </a:lnTo>
                  <a:lnTo>
                    <a:pt x="564" y="1507"/>
                  </a:lnTo>
                  <a:lnTo>
                    <a:pt x="640" y="1527"/>
                  </a:lnTo>
                  <a:lnTo>
                    <a:pt x="716" y="1535"/>
                  </a:lnTo>
                  <a:lnTo>
                    <a:pt x="800" y="1539"/>
                  </a:lnTo>
                  <a:lnTo>
                    <a:pt x="800" y="1539"/>
                  </a:lnTo>
                  <a:lnTo>
                    <a:pt x="880" y="1535"/>
                  </a:lnTo>
                  <a:lnTo>
                    <a:pt x="960" y="1527"/>
                  </a:lnTo>
                  <a:lnTo>
                    <a:pt x="1036" y="1507"/>
                  </a:lnTo>
                  <a:lnTo>
                    <a:pt x="1112" y="1478"/>
                  </a:lnTo>
                  <a:lnTo>
                    <a:pt x="1180" y="1446"/>
                  </a:lnTo>
                  <a:lnTo>
                    <a:pt x="1244" y="1409"/>
                  </a:lnTo>
                  <a:lnTo>
                    <a:pt x="1308" y="1365"/>
                  </a:lnTo>
                  <a:lnTo>
                    <a:pt x="1364" y="1316"/>
                  </a:lnTo>
                  <a:lnTo>
                    <a:pt x="1416" y="1260"/>
                  </a:lnTo>
                  <a:lnTo>
                    <a:pt x="1464" y="1199"/>
                  </a:lnTo>
                  <a:lnTo>
                    <a:pt x="1504" y="1138"/>
                  </a:lnTo>
                  <a:lnTo>
                    <a:pt x="1536" y="1069"/>
                  </a:lnTo>
                  <a:lnTo>
                    <a:pt x="1564" y="996"/>
                  </a:lnTo>
                  <a:lnTo>
                    <a:pt x="1584" y="924"/>
                  </a:lnTo>
                  <a:lnTo>
                    <a:pt x="1596" y="847"/>
                  </a:lnTo>
                  <a:lnTo>
                    <a:pt x="1600" y="770"/>
                  </a:lnTo>
                  <a:lnTo>
                    <a:pt x="1600" y="770"/>
                  </a:lnTo>
                  <a:lnTo>
                    <a:pt x="1596" y="693"/>
                  </a:lnTo>
                  <a:lnTo>
                    <a:pt x="1584" y="616"/>
                  </a:lnTo>
                  <a:lnTo>
                    <a:pt x="1564" y="539"/>
                  </a:lnTo>
                  <a:lnTo>
                    <a:pt x="1536" y="470"/>
                  </a:lnTo>
                  <a:lnTo>
                    <a:pt x="1504" y="401"/>
                  </a:lnTo>
                  <a:lnTo>
                    <a:pt x="1464" y="341"/>
                  </a:lnTo>
                  <a:lnTo>
                    <a:pt x="1416" y="280"/>
                  </a:lnTo>
                  <a:lnTo>
                    <a:pt x="1364" y="223"/>
                  </a:lnTo>
                  <a:lnTo>
                    <a:pt x="1308" y="174"/>
                  </a:lnTo>
                  <a:lnTo>
                    <a:pt x="1244" y="130"/>
                  </a:lnTo>
                  <a:lnTo>
                    <a:pt x="1180" y="94"/>
                  </a:lnTo>
                  <a:lnTo>
                    <a:pt x="1112" y="61"/>
                  </a:lnTo>
                  <a:lnTo>
                    <a:pt x="1036" y="33"/>
                  </a:lnTo>
                  <a:lnTo>
                    <a:pt x="960" y="13"/>
                  </a:lnTo>
                  <a:lnTo>
                    <a:pt x="880" y="0"/>
                  </a:lnTo>
                  <a:lnTo>
                    <a:pt x="800" y="0"/>
                  </a:lnTo>
                  <a:lnTo>
                    <a:pt x="800" y="0"/>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20" name="Freeform 22"/>
            <p:cNvSpPr>
              <a:spLocks/>
            </p:cNvSpPr>
            <p:nvPr/>
          </p:nvSpPr>
          <p:spPr bwMode="auto">
            <a:xfrm>
              <a:off x="776" y="2039"/>
              <a:ext cx="1604" cy="1551"/>
            </a:xfrm>
            <a:custGeom>
              <a:avLst/>
              <a:gdLst>
                <a:gd name="T0" fmla="*/ 804 w 1604"/>
                <a:gd name="T1" fmla="*/ 0 h 1551"/>
                <a:gd name="T2" fmla="*/ 640 w 1604"/>
                <a:gd name="T3" fmla="*/ 16 h 1551"/>
                <a:gd name="T4" fmla="*/ 488 w 1604"/>
                <a:gd name="T5" fmla="*/ 61 h 1551"/>
                <a:gd name="T6" fmla="*/ 352 w 1604"/>
                <a:gd name="T7" fmla="*/ 134 h 1551"/>
                <a:gd name="T8" fmla="*/ 236 w 1604"/>
                <a:gd name="T9" fmla="*/ 227 h 1551"/>
                <a:gd name="T10" fmla="*/ 136 w 1604"/>
                <a:gd name="T11" fmla="*/ 344 h 1551"/>
                <a:gd name="T12" fmla="*/ 64 w 1604"/>
                <a:gd name="T13" fmla="*/ 474 h 1551"/>
                <a:gd name="T14" fmla="*/ 16 w 1604"/>
                <a:gd name="T15" fmla="*/ 620 h 1551"/>
                <a:gd name="T16" fmla="*/ 0 w 1604"/>
                <a:gd name="T17" fmla="*/ 774 h 1551"/>
                <a:gd name="T18" fmla="*/ 4 w 1604"/>
                <a:gd name="T19" fmla="*/ 855 h 1551"/>
                <a:gd name="T20" fmla="*/ 36 w 1604"/>
                <a:gd name="T21" fmla="*/ 1004 h 1551"/>
                <a:gd name="T22" fmla="*/ 96 w 1604"/>
                <a:gd name="T23" fmla="*/ 1146 h 1551"/>
                <a:gd name="T24" fmla="*/ 184 w 1604"/>
                <a:gd name="T25" fmla="*/ 1268 h 1551"/>
                <a:gd name="T26" fmla="*/ 292 w 1604"/>
                <a:gd name="T27" fmla="*/ 1373 h 1551"/>
                <a:gd name="T28" fmla="*/ 420 w 1604"/>
                <a:gd name="T29" fmla="*/ 1458 h 1551"/>
                <a:gd name="T30" fmla="*/ 564 w 1604"/>
                <a:gd name="T31" fmla="*/ 1515 h 1551"/>
                <a:gd name="T32" fmla="*/ 720 w 1604"/>
                <a:gd name="T33" fmla="*/ 1547 h 1551"/>
                <a:gd name="T34" fmla="*/ 804 w 1604"/>
                <a:gd name="T35" fmla="*/ 1551 h 1551"/>
                <a:gd name="T36" fmla="*/ 964 w 1604"/>
                <a:gd name="T37" fmla="*/ 1535 h 1551"/>
                <a:gd name="T38" fmla="*/ 1116 w 1604"/>
                <a:gd name="T39" fmla="*/ 1490 h 1551"/>
                <a:gd name="T40" fmla="*/ 1252 w 1604"/>
                <a:gd name="T41" fmla="*/ 1417 h 1551"/>
                <a:gd name="T42" fmla="*/ 1368 w 1604"/>
                <a:gd name="T43" fmla="*/ 1324 h 1551"/>
                <a:gd name="T44" fmla="*/ 1468 w 1604"/>
                <a:gd name="T45" fmla="*/ 1207 h 1551"/>
                <a:gd name="T46" fmla="*/ 1544 w 1604"/>
                <a:gd name="T47" fmla="*/ 1077 h 1551"/>
                <a:gd name="T48" fmla="*/ 1588 w 1604"/>
                <a:gd name="T49" fmla="*/ 932 h 1551"/>
                <a:gd name="T50" fmla="*/ 1604 w 1604"/>
                <a:gd name="T51" fmla="*/ 774 h 1551"/>
                <a:gd name="T52" fmla="*/ 1600 w 1604"/>
                <a:gd name="T53" fmla="*/ 697 h 1551"/>
                <a:gd name="T54" fmla="*/ 1568 w 1604"/>
                <a:gd name="T55" fmla="*/ 547 h 1551"/>
                <a:gd name="T56" fmla="*/ 1508 w 1604"/>
                <a:gd name="T57" fmla="*/ 405 h 1551"/>
                <a:gd name="T58" fmla="*/ 1420 w 1604"/>
                <a:gd name="T59" fmla="*/ 284 h 1551"/>
                <a:gd name="T60" fmla="*/ 1312 w 1604"/>
                <a:gd name="T61" fmla="*/ 178 h 1551"/>
                <a:gd name="T62" fmla="*/ 1184 w 1604"/>
                <a:gd name="T63" fmla="*/ 93 h 1551"/>
                <a:gd name="T64" fmla="*/ 1040 w 1604"/>
                <a:gd name="T65" fmla="*/ 37 h 1551"/>
                <a:gd name="T66" fmla="*/ 884 w 1604"/>
                <a:gd name="T67" fmla="*/ 4 h 1551"/>
                <a:gd name="T68" fmla="*/ 804 w 1604"/>
                <a:gd name="T69" fmla="*/ 0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04" h="1551">
                  <a:moveTo>
                    <a:pt x="804" y="0"/>
                  </a:moveTo>
                  <a:lnTo>
                    <a:pt x="804" y="0"/>
                  </a:lnTo>
                  <a:lnTo>
                    <a:pt x="720" y="4"/>
                  </a:lnTo>
                  <a:lnTo>
                    <a:pt x="640" y="16"/>
                  </a:lnTo>
                  <a:lnTo>
                    <a:pt x="564" y="37"/>
                  </a:lnTo>
                  <a:lnTo>
                    <a:pt x="488" y="61"/>
                  </a:lnTo>
                  <a:lnTo>
                    <a:pt x="420" y="93"/>
                  </a:lnTo>
                  <a:lnTo>
                    <a:pt x="352" y="134"/>
                  </a:lnTo>
                  <a:lnTo>
                    <a:pt x="292" y="178"/>
                  </a:lnTo>
                  <a:lnTo>
                    <a:pt x="236" y="227"/>
                  </a:lnTo>
                  <a:lnTo>
                    <a:pt x="184" y="284"/>
                  </a:lnTo>
                  <a:lnTo>
                    <a:pt x="136" y="344"/>
                  </a:lnTo>
                  <a:lnTo>
                    <a:pt x="96" y="405"/>
                  </a:lnTo>
                  <a:lnTo>
                    <a:pt x="64" y="474"/>
                  </a:lnTo>
                  <a:lnTo>
                    <a:pt x="36" y="547"/>
                  </a:lnTo>
                  <a:lnTo>
                    <a:pt x="16" y="620"/>
                  </a:lnTo>
                  <a:lnTo>
                    <a:pt x="4" y="697"/>
                  </a:lnTo>
                  <a:lnTo>
                    <a:pt x="0" y="774"/>
                  </a:lnTo>
                  <a:lnTo>
                    <a:pt x="0" y="774"/>
                  </a:lnTo>
                  <a:lnTo>
                    <a:pt x="4" y="855"/>
                  </a:lnTo>
                  <a:lnTo>
                    <a:pt x="16" y="932"/>
                  </a:lnTo>
                  <a:lnTo>
                    <a:pt x="36" y="1004"/>
                  </a:lnTo>
                  <a:lnTo>
                    <a:pt x="64" y="1077"/>
                  </a:lnTo>
                  <a:lnTo>
                    <a:pt x="96" y="1146"/>
                  </a:lnTo>
                  <a:lnTo>
                    <a:pt x="136" y="1207"/>
                  </a:lnTo>
                  <a:lnTo>
                    <a:pt x="184" y="1268"/>
                  </a:lnTo>
                  <a:lnTo>
                    <a:pt x="236" y="1324"/>
                  </a:lnTo>
                  <a:lnTo>
                    <a:pt x="292" y="1373"/>
                  </a:lnTo>
                  <a:lnTo>
                    <a:pt x="352" y="1417"/>
                  </a:lnTo>
                  <a:lnTo>
                    <a:pt x="420" y="1458"/>
                  </a:lnTo>
                  <a:lnTo>
                    <a:pt x="488" y="1490"/>
                  </a:lnTo>
                  <a:lnTo>
                    <a:pt x="564" y="1515"/>
                  </a:lnTo>
                  <a:lnTo>
                    <a:pt x="640" y="1535"/>
                  </a:lnTo>
                  <a:lnTo>
                    <a:pt x="720" y="1547"/>
                  </a:lnTo>
                  <a:lnTo>
                    <a:pt x="804" y="1551"/>
                  </a:lnTo>
                  <a:lnTo>
                    <a:pt x="804" y="1551"/>
                  </a:lnTo>
                  <a:lnTo>
                    <a:pt x="884" y="1547"/>
                  </a:lnTo>
                  <a:lnTo>
                    <a:pt x="964" y="1535"/>
                  </a:lnTo>
                  <a:lnTo>
                    <a:pt x="1040" y="1515"/>
                  </a:lnTo>
                  <a:lnTo>
                    <a:pt x="1116" y="1490"/>
                  </a:lnTo>
                  <a:lnTo>
                    <a:pt x="1184" y="1458"/>
                  </a:lnTo>
                  <a:lnTo>
                    <a:pt x="1252" y="1417"/>
                  </a:lnTo>
                  <a:lnTo>
                    <a:pt x="1312" y="1373"/>
                  </a:lnTo>
                  <a:lnTo>
                    <a:pt x="1368" y="1324"/>
                  </a:lnTo>
                  <a:lnTo>
                    <a:pt x="1420" y="1268"/>
                  </a:lnTo>
                  <a:lnTo>
                    <a:pt x="1468" y="1207"/>
                  </a:lnTo>
                  <a:lnTo>
                    <a:pt x="1508" y="1146"/>
                  </a:lnTo>
                  <a:lnTo>
                    <a:pt x="1544" y="1077"/>
                  </a:lnTo>
                  <a:lnTo>
                    <a:pt x="1568" y="1004"/>
                  </a:lnTo>
                  <a:lnTo>
                    <a:pt x="1588" y="932"/>
                  </a:lnTo>
                  <a:lnTo>
                    <a:pt x="1600" y="855"/>
                  </a:lnTo>
                  <a:lnTo>
                    <a:pt x="1604" y="774"/>
                  </a:lnTo>
                  <a:lnTo>
                    <a:pt x="1604" y="774"/>
                  </a:lnTo>
                  <a:lnTo>
                    <a:pt x="1600" y="697"/>
                  </a:lnTo>
                  <a:lnTo>
                    <a:pt x="1588" y="620"/>
                  </a:lnTo>
                  <a:lnTo>
                    <a:pt x="1568" y="547"/>
                  </a:lnTo>
                  <a:lnTo>
                    <a:pt x="1544" y="474"/>
                  </a:lnTo>
                  <a:lnTo>
                    <a:pt x="1508" y="405"/>
                  </a:lnTo>
                  <a:lnTo>
                    <a:pt x="1468" y="344"/>
                  </a:lnTo>
                  <a:lnTo>
                    <a:pt x="1420" y="284"/>
                  </a:lnTo>
                  <a:lnTo>
                    <a:pt x="1368" y="227"/>
                  </a:lnTo>
                  <a:lnTo>
                    <a:pt x="1312" y="178"/>
                  </a:lnTo>
                  <a:lnTo>
                    <a:pt x="1252" y="134"/>
                  </a:lnTo>
                  <a:lnTo>
                    <a:pt x="1184" y="93"/>
                  </a:lnTo>
                  <a:lnTo>
                    <a:pt x="1116" y="61"/>
                  </a:lnTo>
                  <a:lnTo>
                    <a:pt x="1040" y="37"/>
                  </a:lnTo>
                  <a:lnTo>
                    <a:pt x="964" y="16"/>
                  </a:lnTo>
                  <a:lnTo>
                    <a:pt x="884" y="4"/>
                  </a:lnTo>
                  <a:lnTo>
                    <a:pt x="804" y="0"/>
                  </a:lnTo>
                  <a:lnTo>
                    <a:pt x="804" y="0"/>
                  </a:lnTo>
                  <a:close/>
                </a:path>
              </a:pathLst>
            </a:custGeom>
            <a:solidFill>
              <a:srgbClr val="FFB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21" name="Freeform 23"/>
            <p:cNvSpPr>
              <a:spLocks/>
            </p:cNvSpPr>
            <p:nvPr/>
          </p:nvSpPr>
          <p:spPr bwMode="auto">
            <a:xfrm>
              <a:off x="772" y="2035"/>
              <a:ext cx="1616" cy="1555"/>
            </a:xfrm>
            <a:custGeom>
              <a:avLst/>
              <a:gdLst>
                <a:gd name="T0" fmla="*/ 808 w 1616"/>
                <a:gd name="T1" fmla="*/ 0 h 1555"/>
                <a:gd name="T2" fmla="*/ 648 w 1616"/>
                <a:gd name="T3" fmla="*/ 16 h 1555"/>
                <a:gd name="T4" fmla="*/ 496 w 1616"/>
                <a:gd name="T5" fmla="*/ 61 h 1555"/>
                <a:gd name="T6" fmla="*/ 360 w 1616"/>
                <a:gd name="T7" fmla="*/ 134 h 1555"/>
                <a:gd name="T8" fmla="*/ 240 w 1616"/>
                <a:gd name="T9" fmla="*/ 227 h 1555"/>
                <a:gd name="T10" fmla="*/ 140 w 1616"/>
                <a:gd name="T11" fmla="*/ 344 h 1555"/>
                <a:gd name="T12" fmla="*/ 64 w 1616"/>
                <a:gd name="T13" fmla="*/ 474 h 1555"/>
                <a:gd name="T14" fmla="*/ 20 w 1616"/>
                <a:gd name="T15" fmla="*/ 620 h 1555"/>
                <a:gd name="T16" fmla="*/ 0 w 1616"/>
                <a:gd name="T17" fmla="*/ 778 h 1555"/>
                <a:gd name="T18" fmla="*/ 4 w 1616"/>
                <a:gd name="T19" fmla="*/ 859 h 1555"/>
                <a:gd name="T20" fmla="*/ 40 w 1616"/>
                <a:gd name="T21" fmla="*/ 1008 h 1555"/>
                <a:gd name="T22" fmla="*/ 100 w 1616"/>
                <a:gd name="T23" fmla="*/ 1146 h 1555"/>
                <a:gd name="T24" fmla="*/ 188 w 1616"/>
                <a:gd name="T25" fmla="*/ 1272 h 1555"/>
                <a:gd name="T26" fmla="*/ 296 w 1616"/>
                <a:gd name="T27" fmla="*/ 1377 h 1555"/>
                <a:gd name="T28" fmla="*/ 424 w 1616"/>
                <a:gd name="T29" fmla="*/ 1462 h 1555"/>
                <a:gd name="T30" fmla="*/ 568 w 1616"/>
                <a:gd name="T31" fmla="*/ 1519 h 1555"/>
                <a:gd name="T32" fmla="*/ 728 w 1616"/>
                <a:gd name="T33" fmla="*/ 1551 h 1555"/>
                <a:gd name="T34" fmla="*/ 808 w 1616"/>
                <a:gd name="T35" fmla="*/ 1555 h 1555"/>
                <a:gd name="T36" fmla="*/ 972 w 1616"/>
                <a:gd name="T37" fmla="*/ 1539 h 1555"/>
                <a:gd name="T38" fmla="*/ 1124 w 1616"/>
                <a:gd name="T39" fmla="*/ 1494 h 1555"/>
                <a:gd name="T40" fmla="*/ 1260 w 1616"/>
                <a:gd name="T41" fmla="*/ 1421 h 1555"/>
                <a:gd name="T42" fmla="*/ 1380 w 1616"/>
                <a:gd name="T43" fmla="*/ 1328 h 1555"/>
                <a:gd name="T44" fmla="*/ 1476 w 1616"/>
                <a:gd name="T45" fmla="*/ 1211 h 1555"/>
                <a:gd name="T46" fmla="*/ 1552 w 1616"/>
                <a:gd name="T47" fmla="*/ 1081 h 1555"/>
                <a:gd name="T48" fmla="*/ 1600 w 1616"/>
                <a:gd name="T49" fmla="*/ 936 h 1555"/>
                <a:gd name="T50" fmla="*/ 1616 w 1616"/>
                <a:gd name="T51" fmla="*/ 778 h 1555"/>
                <a:gd name="T52" fmla="*/ 1612 w 1616"/>
                <a:gd name="T53" fmla="*/ 697 h 1555"/>
                <a:gd name="T54" fmla="*/ 1580 w 1616"/>
                <a:gd name="T55" fmla="*/ 547 h 1555"/>
                <a:gd name="T56" fmla="*/ 1516 w 1616"/>
                <a:gd name="T57" fmla="*/ 405 h 1555"/>
                <a:gd name="T58" fmla="*/ 1432 w 1616"/>
                <a:gd name="T59" fmla="*/ 284 h 1555"/>
                <a:gd name="T60" fmla="*/ 1320 w 1616"/>
                <a:gd name="T61" fmla="*/ 178 h 1555"/>
                <a:gd name="T62" fmla="*/ 1192 w 1616"/>
                <a:gd name="T63" fmla="*/ 93 h 1555"/>
                <a:gd name="T64" fmla="*/ 1048 w 1616"/>
                <a:gd name="T65" fmla="*/ 33 h 1555"/>
                <a:gd name="T66" fmla="*/ 892 w 1616"/>
                <a:gd name="T67" fmla="*/ 4 h 1555"/>
                <a:gd name="T68" fmla="*/ 808 w 1616"/>
                <a:gd name="T69" fmla="*/ 0 h 1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16" h="1555">
                  <a:moveTo>
                    <a:pt x="808" y="0"/>
                  </a:moveTo>
                  <a:lnTo>
                    <a:pt x="808" y="0"/>
                  </a:lnTo>
                  <a:lnTo>
                    <a:pt x="728" y="4"/>
                  </a:lnTo>
                  <a:lnTo>
                    <a:pt x="648" y="16"/>
                  </a:lnTo>
                  <a:lnTo>
                    <a:pt x="568" y="33"/>
                  </a:lnTo>
                  <a:lnTo>
                    <a:pt x="496" y="61"/>
                  </a:lnTo>
                  <a:lnTo>
                    <a:pt x="424" y="93"/>
                  </a:lnTo>
                  <a:lnTo>
                    <a:pt x="360" y="134"/>
                  </a:lnTo>
                  <a:lnTo>
                    <a:pt x="296" y="178"/>
                  </a:lnTo>
                  <a:lnTo>
                    <a:pt x="240" y="227"/>
                  </a:lnTo>
                  <a:lnTo>
                    <a:pt x="188" y="284"/>
                  </a:lnTo>
                  <a:lnTo>
                    <a:pt x="140" y="344"/>
                  </a:lnTo>
                  <a:lnTo>
                    <a:pt x="100" y="405"/>
                  </a:lnTo>
                  <a:lnTo>
                    <a:pt x="64" y="474"/>
                  </a:lnTo>
                  <a:lnTo>
                    <a:pt x="40" y="547"/>
                  </a:lnTo>
                  <a:lnTo>
                    <a:pt x="20" y="620"/>
                  </a:lnTo>
                  <a:lnTo>
                    <a:pt x="4" y="697"/>
                  </a:lnTo>
                  <a:lnTo>
                    <a:pt x="0" y="778"/>
                  </a:lnTo>
                  <a:lnTo>
                    <a:pt x="0" y="778"/>
                  </a:lnTo>
                  <a:lnTo>
                    <a:pt x="4" y="859"/>
                  </a:lnTo>
                  <a:lnTo>
                    <a:pt x="20" y="936"/>
                  </a:lnTo>
                  <a:lnTo>
                    <a:pt x="40" y="1008"/>
                  </a:lnTo>
                  <a:lnTo>
                    <a:pt x="64" y="1081"/>
                  </a:lnTo>
                  <a:lnTo>
                    <a:pt x="100" y="1146"/>
                  </a:lnTo>
                  <a:lnTo>
                    <a:pt x="140" y="1211"/>
                  </a:lnTo>
                  <a:lnTo>
                    <a:pt x="188" y="1272"/>
                  </a:lnTo>
                  <a:lnTo>
                    <a:pt x="240" y="1328"/>
                  </a:lnTo>
                  <a:lnTo>
                    <a:pt x="296" y="1377"/>
                  </a:lnTo>
                  <a:lnTo>
                    <a:pt x="360" y="1421"/>
                  </a:lnTo>
                  <a:lnTo>
                    <a:pt x="424" y="1462"/>
                  </a:lnTo>
                  <a:lnTo>
                    <a:pt x="496" y="1494"/>
                  </a:lnTo>
                  <a:lnTo>
                    <a:pt x="568" y="1519"/>
                  </a:lnTo>
                  <a:lnTo>
                    <a:pt x="648" y="1539"/>
                  </a:lnTo>
                  <a:lnTo>
                    <a:pt x="728" y="1551"/>
                  </a:lnTo>
                  <a:lnTo>
                    <a:pt x="808" y="1555"/>
                  </a:lnTo>
                  <a:lnTo>
                    <a:pt x="808" y="1555"/>
                  </a:lnTo>
                  <a:lnTo>
                    <a:pt x="892" y="1551"/>
                  </a:lnTo>
                  <a:lnTo>
                    <a:pt x="972" y="1539"/>
                  </a:lnTo>
                  <a:lnTo>
                    <a:pt x="1048" y="1519"/>
                  </a:lnTo>
                  <a:lnTo>
                    <a:pt x="1124" y="1494"/>
                  </a:lnTo>
                  <a:lnTo>
                    <a:pt x="1192" y="1462"/>
                  </a:lnTo>
                  <a:lnTo>
                    <a:pt x="1260" y="1421"/>
                  </a:lnTo>
                  <a:lnTo>
                    <a:pt x="1320" y="1377"/>
                  </a:lnTo>
                  <a:lnTo>
                    <a:pt x="1380" y="1328"/>
                  </a:lnTo>
                  <a:lnTo>
                    <a:pt x="1432" y="1272"/>
                  </a:lnTo>
                  <a:lnTo>
                    <a:pt x="1476" y="1211"/>
                  </a:lnTo>
                  <a:lnTo>
                    <a:pt x="1516" y="1146"/>
                  </a:lnTo>
                  <a:lnTo>
                    <a:pt x="1552" y="1081"/>
                  </a:lnTo>
                  <a:lnTo>
                    <a:pt x="1580" y="1008"/>
                  </a:lnTo>
                  <a:lnTo>
                    <a:pt x="1600" y="936"/>
                  </a:lnTo>
                  <a:lnTo>
                    <a:pt x="1612" y="859"/>
                  </a:lnTo>
                  <a:lnTo>
                    <a:pt x="1616" y="778"/>
                  </a:lnTo>
                  <a:lnTo>
                    <a:pt x="1616" y="778"/>
                  </a:lnTo>
                  <a:lnTo>
                    <a:pt x="1612" y="697"/>
                  </a:lnTo>
                  <a:lnTo>
                    <a:pt x="1600" y="620"/>
                  </a:lnTo>
                  <a:lnTo>
                    <a:pt x="1580" y="547"/>
                  </a:lnTo>
                  <a:lnTo>
                    <a:pt x="1552" y="474"/>
                  </a:lnTo>
                  <a:lnTo>
                    <a:pt x="1516" y="405"/>
                  </a:lnTo>
                  <a:lnTo>
                    <a:pt x="1476" y="344"/>
                  </a:lnTo>
                  <a:lnTo>
                    <a:pt x="1432" y="284"/>
                  </a:lnTo>
                  <a:lnTo>
                    <a:pt x="1380" y="227"/>
                  </a:lnTo>
                  <a:lnTo>
                    <a:pt x="1320" y="178"/>
                  </a:lnTo>
                  <a:lnTo>
                    <a:pt x="1260" y="134"/>
                  </a:lnTo>
                  <a:lnTo>
                    <a:pt x="1192" y="93"/>
                  </a:lnTo>
                  <a:lnTo>
                    <a:pt x="1124" y="61"/>
                  </a:lnTo>
                  <a:lnTo>
                    <a:pt x="1048" y="33"/>
                  </a:lnTo>
                  <a:lnTo>
                    <a:pt x="972" y="16"/>
                  </a:lnTo>
                  <a:lnTo>
                    <a:pt x="892" y="4"/>
                  </a:lnTo>
                  <a:lnTo>
                    <a:pt x="808" y="0"/>
                  </a:lnTo>
                  <a:lnTo>
                    <a:pt x="808" y="0"/>
                  </a:lnTo>
                  <a:close/>
                </a:path>
              </a:pathLst>
            </a:custGeom>
            <a:solidFill>
              <a:srgbClr val="FFB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22" name="Freeform 24"/>
            <p:cNvSpPr>
              <a:spLocks/>
            </p:cNvSpPr>
            <p:nvPr/>
          </p:nvSpPr>
          <p:spPr bwMode="auto">
            <a:xfrm>
              <a:off x="772" y="2027"/>
              <a:ext cx="1620" cy="1567"/>
            </a:xfrm>
            <a:custGeom>
              <a:avLst/>
              <a:gdLst>
                <a:gd name="T0" fmla="*/ 812 w 1620"/>
                <a:gd name="T1" fmla="*/ 0 h 1567"/>
                <a:gd name="T2" fmla="*/ 648 w 1620"/>
                <a:gd name="T3" fmla="*/ 16 h 1567"/>
                <a:gd name="T4" fmla="*/ 496 w 1620"/>
                <a:gd name="T5" fmla="*/ 65 h 1567"/>
                <a:gd name="T6" fmla="*/ 360 w 1620"/>
                <a:gd name="T7" fmla="*/ 134 h 1567"/>
                <a:gd name="T8" fmla="*/ 240 w 1620"/>
                <a:gd name="T9" fmla="*/ 231 h 1567"/>
                <a:gd name="T10" fmla="*/ 140 w 1620"/>
                <a:gd name="T11" fmla="*/ 348 h 1567"/>
                <a:gd name="T12" fmla="*/ 64 w 1620"/>
                <a:gd name="T13" fmla="*/ 478 h 1567"/>
                <a:gd name="T14" fmla="*/ 16 w 1620"/>
                <a:gd name="T15" fmla="*/ 628 h 1567"/>
                <a:gd name="T16" fmla="*/ 0 w 1620"/>
                <a:gd name="T17" fmla="*/ 782 h 1567"/>
                <a:gd name="T18" fmla="*/ 4 w 1620"/>
                <a:gd name="T19" fmla="*/ 863 h 1567"/>
                <a:gd name="T20" fmla="*/ 36 w 1620"/>
                <a:gd name="T21" fmla="*/ 1016 h 1567"/>
                <a:gd name="T22" fmla="*/ 100 w 1620"/>
                <a:gd name="T23" fmla="*/ 1154 h 1567"/>
                <a:gd name="T24" fmla="*/ 188 w 1620"/>
                <a:gd name="T25" fmla="*/ 1280 h 1567"/>
                <a:gd name="T26" fmla="*/ 296 w 1620"/>
                <a:gd name="T27" fmla="*/ 1385 h 1567"/>
                <a:gd name="T28" fmla="*/ 424 w 1620"/>
                <a:gd name="T29" fmla="*/ 1470 h 1567"/>
                <a:gd name="T30" fmla="*/ 572 w 1620"/>
                <a:gd name="T31" fmla="*/ 1531 h 1567"/>
                <a:gd name="T32" fmla="*/ 728 w 1620"/>
                <a:gd name="T33" fmla="*/ 1563 h 1567"/>
                <a:gd name="T34" fmla="*/ 812 w 1620"/>
                <a:gd name="T35" fmla="*/ 1567 h 1567"/>
                <a:gd name="T36" fmla="*/ 976 w 1620"/>
                <a:gd name="T37" fmla="*/ 1551 h 1567"/>
                <a:gd name="T38" fmla="*/ 1128 w 1620"/>
                <a:gd name="T39" fmla="*/ 1502 h 1567"/>
                <a:gd name="T40" fmla="*/ 1264 w 1620"/>
                <a:gd name="T41" fmla="*/ 1429 h 1567"/>
                <a:gd name="T42" fmla="*/ 1384 w 1620"/>
                <a:gd name="T43" fmla="*/ 1336 h 1567"/>
                <a:gd name="T44" fmla="*/ 1484 w 1620"/>
                <a:gd name="T45" fmla="*/ 1219 h 1567"/>
                <a:gd name="T46" fmla="*/ 1560 w 1620"/>
                <a:gd name="T47" fmla="*/ 1085 h 1567"/>
                <a:gd name="T48" fmla="*/ 1604 w 1620"/>
                <a:gd name="T49" fmla="*/ 940 h 1567"/>
                <a:gd name="T50" fmla="*/ 1620 w 1620"/>
                <a:gd name="T51" fmla="*/ 782 h 1567"/>
                <a:gd name="T52" fmla="*/ 1616 w 1620"/>
                <a:gd name="T53" fmla="*/ 705 h 1567"/>
                <a:gd name="T54" fmla="*/ 1584 w 1620"/>
                <a:gd name="T55" fmla="*/ 551 h 1567"/>
                <a:gd name="T56" fmla="*/ 1524 w 1620"/>
                <a:gd name="T57" fmla="*/ 413 h 1567"/>
                <a:gd name="T58" fmla="*/ 1436 w 1620"/>
                <a:gd name="T59" fmla="*/ 288 h 1567"/>
                <a:gd name="T60" fmla="*/ 1328 w 1620"/>
                <a:gd name="T61" fmla="*/ 182 h 1567"/>
                <a:gd name="T62" fmla="*/ 1196 w 1620"/>
                <a:gd name="T63" fmla="*/ 97 h 1567"/>
                <a:gd name="T64" fmla="*/ 1052 w 1620"/>
                <a:gd name="T65" fmla="*/ 37 h 1567"/>
                <a:gd name="T66" fmla="*/ 896 w 1620"/>
                <a:gd name="T67" fmla="*/ 4 h 1567"/>
                <a:gd name="T68" fmla="*/ 812 w 1620"/>
                <a:gd name="T69" fmla="*/ 0 h 1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20" h="1567">
                  <a:moveTo>
                    <a:pt x="812" y="0"/>
                  </a:moveTo>
                  <a:lnTo>
                    <a:pt x="812" y="0"/>
                  </a:lnTo>
                  <a:lnTo>
                    <a:pt x="728" y="4"/>
                  </a:lnTo>
                  <a:lnTo>
                    <a:pt x="648" y="16"/>
                  </a:lnTo>
                  <a:lnTo>
                    <a:pt x="572" y="37"/>
                  </a:lnTo>
                  <a:lnTo>
                    <a:pt x="496" y="65"/>
                  </a:lnTo>
                  <a:lnTo>
                    <a:pt x="424" y="97"/>
                  </a:lnTo>
                  <a:lnTo>
                    <a:pt x="360" y="134"/>
                  </a:lnTo>
                  <a:lnTo>
                    <a:pt x="296" y="182"/>
                  </a:lnTo>
                  <a:lnTo>
                    <a:pt x="240" y="231"/>
                  </a:lnTo>
                  <a:lnTo>
                    <a:pt x="188" y="288"/>
                  </a:lnTo>
                  <a:lnTo>
                    <a:pt x="140" y="348"/>
                  </a:lnTo>
                  <a:lnTo>
                    <a:pt x="100" y="413"/>
                  </a:lnTo>
                  <a:lnTo>
                    <a:pt x="64" y="478"/>
                  </a:lnTo>
                  <a:lnTo>
                    <a:pt x="36" y="551"/>
                  </a:lnTo>
                  <a:lnTo>
                    <a:pt x="16" y="628"/>
                  </a:lnTo>
                  <a:lnTo>
                    <a:pt x="4" y="705"/>
                  </a:lnTo>
                  <a:lnTo>
                    <a:pt x="0" y="782"/>
                  </a:lnTo>
                  <a:lnTo>
                    <a:pt x="0" y="782"/>
                  </a:lnTo>
                  <a:lnTo>
                    <a:pt x="4" y="863"/>
                  </a:lnTo>
                  <a:lnTo>
                    <a:pt x="16" y="940"/>
                  </a:lnTo>
                  <a:lnTo>
                    <a:pt x="36" y="1016"/>
                  </a:lnTo>
                  <a:lnTo>
                    <a:pt x="64" y="1085"/>
                  </a:lnTo>
                  <a:lnTo>
                    <a:pt x="100" y="1154"/>
                  </a:lnTo>
                  <a:lnTo>
                    <a:pt x="140" y="1219"/>
                  </a:lnTo>
                  <a:lnTo>
                    <a:pt x="188" y="1280"/>
                  </a:lnTo>
                  <a:lnTo>
                    <a:pt x="240" y="1336"/>
                  </a:lnTo>
                  <a:lnTo>
                    <a:pt x="296" y="1385"/>
                  </a:lnTo>
                  <a:lnTo>
                    <a:pt x="360" y="1429"/>
                  </a:lnTo>
                  <a:lnTo>
                    <a:pt x="424" y="1470"/>
                  </a:lnTo>
                  <a:lnTo>
                    <a:pt x="496" y="1502"/>
                  </a:lnTo>
                  <a:lnTo>
                    <a:pt x="572" y="1531"/>
                  </a:lnTo>
                  <a:lnTo>
                    <a:pt x="648" y="1551"/>
                  </a:lnTo>
                  <a:lnTo>
                    <a:pt x="728" y="1563"/>
                  </a:lnTo>
                  <a:lnTo>
                    <a:pt x="812" y="1567"/>
                  </a:lnTo>
                  <a:lnTo>
                    <a:pt x="812" y="1567"/>
                  </a:lnTo>
                  <a:lnTo>
                    <a:pt x="896" y="1563"/>
                  </a:lnTo>
                  <a:lnTo>
                    <a:pt x="976" y="1551"/>
                  </a:lnTo>
                  <a:lnTo>
                    <a:pt x="1052" y="1531"/>
                  </a:lnTo>
                  <a:lnTo>
                    <a:pt x="1128" y="1502"/>
                  </a:lnTo>
                  <a:lnTo>
                    <a:pt x="1196" y="1470"/>
                  </a:lnTo>
                  <a:lnTo>
                    <a:pt x="1264" y="1429"/>
                  </a:lnTo>
                  <a:lnTo>
                    <a:pt x="1328" y="1385"/>
                  </a:lnTo>
                  <a:lnTo>
                    <a:pt x="1384" y="1336"/>
                  </a:lnTo>
                  <a:lnTo>
                    <a:pt x="1436" y="1280"/>
                  </a:lnTo>
                  <a:lnTo>
                    <a:pt x="1484" y="1219"/>
                  </a:lnTo>
                  <a:lnTo>
                    <a:pt x="1524" y="1154"/>
                  </a:lnTo>
                  <a:lnTo>
                    <a:pt x="1560" y="1085"/>
                  </a:lnTo>
                  <a:lnTo>
                    <a:pt x="1584" y="1016"/>
                  </a:lnTo>
                  <a:lnTo>
                    <a:pt x="1604" y="940"/>
                  </a:lnTo>
                  <a:lnTo>
                    <a:pt x="1616" y="863"/>
                  </a:lnTo>
                  <a:lnTo>
                    <a:pt x="1620" y="782"/>
                  </a:lnTo>
                  <a:lnTo>
                    <a:pt x="1620" y="782"/>
                  </a:lnTo>
                  <a:lnTo>
                    <a:pt x="1616" y="705"/>
                  </a:lnTo>
                  <a:lnTo>
                    <a:pt x="1604" y="628"/>
                  </a:lnTo>
                  <a:lnTo>
                    <a:pt x="1584" y="551"/>
                  </a:lnTo>
                  <a:lnTo>
                    <a:pt x="1560" y="478"/>
                  </a:lnTo>
                  <a:lnTo>
                    <a:pt x="1524" y="413"/>
                  </a:lnTo>
                  <a:lnTo>
                    <a:pt x="1484" y="348"/>
                  </a:lnTo>
                  <a:lnTo>
                    <a:pt x="1436" y="288"/>
                  </a:lnTo>
                  <a:lnTo>
                    <a:pt x="1384" y="231"/>
                  </a:lnTo>
                  <a:lnTo>
                    <a:pt x="1328" y="182"/>
                  </a:lnTo>
                  <a:lnTo>
                    <a:pt x="1264" y="134"/>
                  </a:lnTo>
                  <a:lnTo>
                    <a:pt x="1196" y="97"/>
                  </a:lnTo>
                  <a:lnTo>
                    <a:pt x="1128" y="65"/>
                  </a:lnTo>
                  <a:lnTo>
                    <a:pt x="1052" y="37"/>
                  </a:lnTo>
                  <a:lnTo>
                    <a:pt x="976" y="16"/>
                  </a:lnTo>
                  <a:lnTo>
                    <a:pt x="896" y="4"/>
                  </a:lnTo>
                  <a:lnTo>
                    <a:pt x="812" y="0"/>
                  </a:lnTo>
                  <a:lnTo>
                    <a:pt x="812" y="0"/>
                  </a:lnTo>
                  <a:close/>
                </a:path>
              </a:pathLst>
            </a:custGeom>
            <a:solidFill>
              <a:srgbClr val="FFA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23" name="Freeform 25"/>
            <p:cNvSpPr>
              <a:spLocks/>
            </p:cNvSpPr>
            <p:nvPr/>
          </p:nvSpPr>
          <p:spPr bwMode="auto">
            <a:xfrm>
              <a:off x="772" y="2023"/>
              <a:ext cx="1628" cy="1571"/>
            </a:xfrm>
            <a:custGeom>
              <a:avLst/>
              <a:gdLst>
                <a:gd name="T0" fmla="*/ 812 w 1628"/>
                <a:gd name="T1" fmla="*/ 0 h 1571"/>
                <a:gd name="T2" fmla="*/ 652 w 1628"/>
                <a:gd name="T3" fmla="*/ 16 h 1571"/>
                <a:gd name="T4" fmla="*/ 496 w 1628"/>
                <a:gd name="T5" fmla="*/ 61 h 1571"/>
                <a:gd name="T6" fmla="*/ 360 w 1628"/>
                <a:gd name="T7" fmla="*/ 134 h 1571"/>
                <a:gd name="T8" fmla="*/ 240 w 1628"/>
                <a:gd name="T9" fmla="*/ 231 h 1571"/>
                <a:gd name="T10" fmla="*/ 140 w 1628"/>
                <a:gd name="T11" fmla="*/ 348 h 1571"/>
                <a:gd name="T12" fmla="*/ 64 w 1628"/>
                <a:gd name="T13" fmla="*/ 482 h 1571"/>
                <a:gd name="T14" fmla="*/ 16 w 1628"/>
                <a:gd name="T15" fmla="*/ 628 h 1571"/>
                <a:gd name="T16" fmla="*/ 0 w 1628"/>
                <a:gd name="T17" fmla="*/ 786 h 1571"/>
                <a:gd name="T18" fmla="*/ 4 w 1628"/>
                <a:gd name="T19" fmla="*/ 867 h 1571"/>
                <a:gd name="T20" fmla="*/ 36 w 1628"/>
                <a:gd name="T21" fmla="*/ 1020 h 1571"/>
                <a:gd name="T22" fmla="*/ 100 w 1628"/>
                <a:gd name="T23" fmla="*/ 1158 h 1571"/>
                <a:gd name="T24" fmla="*/ 188 w 1628"/>
                <a:gd name="T25" fmla="*/ 1284 h 1571"/>
                <a:gd name="T26" fmla="*/ 296 w 1628"/>
                <a:gd name="T27" fmla="*/ 1393 h 1571"/>
                <a:gd name="T28" fmla="*/ 428 w 1628"/>
                <a:gd name="T29" fmla="*/ 1474 h 1571"/>
                <a:gd name="T30" fmla="*/ 572 w 1628"/>
                <a:gd name="T31" fmla="*/ 1535 h 1571"/>
                <a:gd name="T32" fmla="*/ 732 w 1628"/>
                <a:gd name="T33" fmla="*/ 1567 h 1571"/>
                <a:gd name="T34" fmla="*/ 812 w 1628"/>
                <a:gd name="T35" fmla="*/ 1571 h 1571"/>
                <a:gd name="T36" fmla="*/ 976 w 1628"/>
                <a:gd name="T37" fmla="*/ 1555 h 1571"/>
                <a:gd name="T38" fmla="*/ 1132 w 1628"/>
                <a:gd name="T39" fmla="*/ 1510 h 1571"/>
                <a:gd name="T40" fmla="*/ 1268 w 1628"/>
                <a:gd name="T41" fmla="*/ 1437 h 1571"/>
                <a:gd name="T42" fmla="*/ 1388 w 1628"/>
                <a:gd name="T43" fmla="*/ 1340 h 1571"/>
                <a:gd name="T44" fmla="*/ 1488 w 1628"/>
                <a:gd name="T45" fmla="*/ 1223 h 1571"/>
                <a:gd name="T46" fmla="*/ 1564 w 1628"/>
                <a:gd name="T47" fmla="*/ 1089 h 1571"/>
                <a:gd name="T48" fmla="*/ 1612 w 1628"/>
                <a:gd name="T49" fmla="*/ 944 h 1571"/>
                <a:gd name="T50" fmla="*/ 1628 w 1628"/>
                <a:gd name="T51" fmla="*/ 786 h 1571"/>
                <a:gd name="T52" fmla="*/ 1624 w 1628"/>
                <a:gd name="T53" fmla="*/ 705 h 1571"/>
                <a:gd name="T54" fmla="*/ 1592 w 1628"/>
                <a:gd name="T55" fmla="*/ 551 h 1571"/>
                <a:gd name="T56" fmla="*/ 1528 w 1628"/>
                <a:gd name="T57" fmla="*/ 413 h 1571"/>
                <a:gd name="T58" fmla="*/ 1440 w 1628"/>
                <a:gd name="T59" fmla="*/ 288 h 1571"/>
                <a:gd name="T60" fmla="*/ 1332 w 1628"/>
                <a:gd name="T61" fmla="*/ 178 h 1571"/>
                <a:gd name="T62" fmla="*/ 1200 w 1628"/>
                <a:gd name="T63" fmla="*/ 93 h 1571"/>
                <a:gd name="T64" fmla="*/ 1056 w 1628"/>
                <a:gd name="T65" fmla="*/ 37 h 1571"/>
                <a:gd name="T66" fmla="*/ 896 w 1628"/>
                <a:gd name="T67" fmla="*/ 4 h 1571"/>
                <a:gd name="T68" fmla="*/ 812 w 1628"/>
                <a:gd name="T69" fmla="*/ 0 h 1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28" h="1571">
                  <a:moveTo>
                    <a:pt x="812" y="0"/>
                  </a:moveTo>
                  <a:lnTo>
                    <a:pt x="812" y="0"/>
                  </a:lnTo>
                  <a:lnTo>
                    <a:pt x="732" y="4"/>
                  </a:lnTo>
                  <a:lnTo>
                    <a:pt x="652" y="16"/>
                  </a:lnTo>
                  <a:lnTo>
                    <a:pt x="572" y="37"/>
                  </a:lnTo>
                  <a:lnTo>
                    <a:pt x="496" y="61"/>
                  </a:lnTo>
                  <a:lnTo>
                    <a:pt x="428" y="93"/>
                  </a:lnTo>
                  <a:lnTo>
                    <a:pt x="360" y="134"/>
                  </a:lnTo>
                  <a:lnTo>
                    <a:pt x="296" y="178"/>
                  </a:lnTo>
                  <a:lnTo>
                    <a:pt x="240" y="231"/>
                  </a:lnTo>
                  <a:lnTo>
                    <a:pt x="188" y="288"/>
                  </a:lnTo>
                  <a:lnTo>
                    <a:pt x="140" y="348"/>
                  </a:lnTo>
                  <a:lnTo>
                    <a:pt x="100" y="413"/>
                  </a:lnTo>
                  <a:lnTo>
                    <a:pt x="64" y="482"/>
                  </a:lnTo>
                  <a:lnTo>
                    <a:pt x="36" y="551"/>
                  </a:lnTo>
                  <a:lnTo>
                    <a:pt x="16" y="628"/>
                  </a:lnTo>
                  <a:lnTo>
                    <a:pt x="4" y="705"/>
                  </a:lnTo>
                  <a:lnTo>
                    <a:pt x="0" y="786"/>
                  </a:lnTo>
                  <a:lnTo>
                    <a:pt x="0" y="786"/>
                  </a:lnTo>
                  <a:lnTo>
                    <a:pt x="4" y="867"/>
                  </a:lnTo>
                  <a:lnTo>
                    <a:pt x="16" y="944"/>
                  </a:lnTo>
                  <a:lnTo>
                    <a:pt x="36" y="1020"/>
                  </a:lnTo>
                  <a:lnTo>
                    <a:pt x="64" y="1089"/>
                  </a:lnTo>
                  <a:lnTo>
                    <a:pt x="100" y="1158"/>
                  </a:lnTo>
                  <a:lnTo>
                    <a:pt x="140" y="1223"/>
                  </a:lnTo>
                  <a:lnTo>
                    <a:pt x="188" y="1284"/>
                  </a:lnTo>
                  <a:lnTo>
                    <a:pt x="240" y="1340"/>
                  </a:lnTo>
                  <a:lnTo>
                    <a:pt x="296" y="1393"/>
                  </a:lnTo>
                  <a:lnTo>
                    <a:pt x="360" y="1437"/>
                  </a:lnTo>
                  <a:lnTo>
                    <a:pt x="428" y="1474"/>
                  </a:lnTo>
                  <a:lnTo>
                    <a:pt x="496" y="1510"/>
                  </a:lnTo>
                  <a:lnTo>
                    <a:pt x="572" y="1535"/>
                  </a:lnTo>
                  <a:lnTo>
                    <a:pt x="652" y="1555"/>
                  </a:lnTo>
                  <a:lnTo>
                    <a:pt x="732" y="1567"/>
                  </a:lnTo>
                  <a:lnTo>
                    <a:pt x="812" y="1571"/>
                  </a:lnTo>
                  <a:lnTo>
                    <a:pt x="812" y="1571"/>
                  </a:lnTo>
                  <a:lnTo>
                    <a:pt x="896" y="1567"/>
                  </a:lnTo>
                  <a:lnTo>
                    <a:pt x="976" y="1555"/>
                  </a:lnTo>
                  <a:lnTo>
                    <a:pt x="1056" y="1535"/>
                  </a:lnTo>
                  <a:lnTo>
                    <a:pt x="1132" y="1510"/>
                  </a:lnTo>
                  <a:lnTo>
                    <a:pt x="1200" y="1474"/>
                  </a:lnTo>
                  <a:lnTo>
                    <a:pt x="1268" y="1437"/>
                  </a:lnTo>
                  <a:lnTo>
                    <a:pt x="1332" y="1393"/>
                  </a:lnTo>
                  <a:lnTo>
                    <a:pt x="1388" y="1340"/>
                  </a:lnTo>
                  <a:lnTo>
                    <a:pt x="1440" y="1284"/>
                  </a:lnTo>
                  <a:lnTo>
                    <a:pt x="1488" y="1223"/>
                  </a:lnTo>
                  <a:lnTo>
                    <a:pt x="1528" y="1158"/>
                  </a:lnTo>
                  <a:lnTo>
                    <a:pt x="1564" y="1089"/>
                  </a:lnTo>
                  <a:lnTo>
                    <a:pt x="1592" y="1020"/>
                  </a:lnTo>
                  <a:lnTo>
                    <a:pt x="1612" y="944"/>
                  </a:lnTo>
                  <a:lnTo>
                    <a:pt x="1624" y="867"/>
                  </a:lnTo>
                  <a:lnTo>
                    <a:pt x="1628" y="786"/>
                  </a:lnTo>
                  <a:lnTo>
                    <a:pt x="1628" y="786"/>
                  </a:lnTo>
                  <a:lnTo>
                    <a:pt x="1624" y="705"/>
                  </a:lnTo>
                  <a:lnTo>
                    <a:pt x="1612" y="628"/>
                  </a:lnTo>
                  <a:lnTo>
                    <a:pt x="1592" y="551"/>
                  </a:lnTo>
                  <a:lnTo>
                    <a:pt x="1564" y="482"/>
                  </a:lnTo>
                  <a:lnTo>
                    <a:pt x="1528" y="413"/>
                  </a:lnTo>
                  <a:lnTo>
                    <a:pt x="1488" y="348"/>
                  </a:lnTo>
                  <a:lnTo>
                    <a:pt x="1440" y="288"/>
                  </a:lnTo>
                  <a:lnTo>
                    <a:pt x="1388" y="231"/>
                  </a:lnTo>
                  <a:lnTo>
                    <a:pt x="1332" y="178"/>
                  </a:lnTo>
                  <a:lnTo>
                    <a:pt x="1268" y="134"/>
                  </a:lnTo>
                  <a:lnTo>
                    <a:pt x="1200" y="93"/>
                  </a:lnTo>
                  <a:lnTo>
                    <a:pt x="1132" y="61"/>
                  </a:lnTo>
                  <a:lnTo>
                    <a:pt x="1056" y="37"/>
                  </a:lnTo>
                  <a:lnTo>
                    <a:pt x="976" y="16"/>
                  </a:lnTo>
                  <a:lnTo>
                    <a:pt x="896" y="4"/>
                  </a:lnTo>
                  <a:lnTo>
                    <a:pt x="812" y="0"/>
                  </a:lnTo>
                  <a:lnTo>
                    <a:pt x="812" y="0"/>
                  </a:lnTo>
                  <a:close/>
                </a:path>
              </a:pathLst>
            </a:custGeom>
            <a:solidFill>
              <a:srgbClr val="FF7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24" name="Freeform 26"/>
            <p:cNvSpPr>
              <a:spLocks/>
            </p:cNvSpPr>
            <p:nvPr/>
          </p:nvSpPr>
          <p:spPr bwMode="auto">
            <a:xfrm>
              <a:off x="800" y="2051"/>
              <a:ext cx="1552" cy="1515"/>
            </a:xfrm>
            <a:custGeom>
              <a:avLst/>
              <a:gdLst>
                <a:gd name="T0" fmla="*/ 776 w 1552"/>
                <a:gd name="T1" fmla="*/ 0 h 1515"/>
                <a:gd name="T2" fmla="*/ 620 w 1552"/>
                <a:gd name="T3" fmla="*/ 13 h 1515"/>
                <a:gd name="T4" fmla="*/ 472 w 1552"/>
                <a:gd name="T5" fmla="*/ 57 h 1515"/>
                <a:gd name="T6" fmla="*/ 340 w 1552"/>
                <a:gd name="T7" fmla="*/ 130 h 1515"/>
                <a:gd name="T8" fmla="*/ 228 w 1552"/>
                <a:gd name="T9" fmla="*/ 219 h 1515"/>
                <a:gd name="T10" fmla="*/ 132 w 1552"/>
                <a:gd name="T11" fmla="*/ 332 h 1515"/>
                <a:gd name="T12" fmla="*/ 60 w 1552"/>
                <a:gd name="T13" fmla="*/ 462 h 1515"/>
                <a:gd name="T14" fmla="*/ 16 w 1552"/>
                <a:gd name="T15" fmla="*/ 604 h 1515"/>
                <a:gd name="T16" fmla="*/ 0 w 1552"/>
                <a:gd name="T17" fmla="*/ 758 h 1515"/>
                <a:gd name="T18" fmla="*/ 4 w 1552"/>
                <a:gd name="T19" fmla="*/ 835 h 1515"/>
                <a:gd name="T20" fmla="*/ 36 w 1552"/>
                <a:gd name="T21" fmla="*/ 980 h 1515"/>
                <a:gd name="T22" fmla="*/ 92 w 1552"/>
                <a:gd name="T23" fmla="*/ 1118 h 1515"/>
                <a:gd name="T24" fmla="*/ 176 w 1552"/>
                <a:gd name="T25" fmla="*/ 1239 h 1515"/>
                <a:gd name="T26" fmla="*/ 284 w 1552"/>
                <a:gd name="T27" fmla="*/ 1341 h 1515"/>
                <a:gd name="T28" fmla="*/ 404 w 1552"/>
                <a:gd name="T29" fmla="*/ 1422 h 1515"/>
                <a:gd name="T30" fmla="*/ 544 w 1552"/>
                <a:gd name="T31" fmla="*/ 1478 h 1515"/>
                <a:gd name="T32" fmla="*/ 696 w 1552"/>
                <a:gd name="T33" fmla="*/ 1511 h 1515"/>
                <a:gd name="T34" fmla="*/ 776 w 1552"/>
                <a:gd name="T35" fmla="*/ 1515 h 1515"/>
                <a:gd name="T36" fmla="*/ 932 w 1552"/>
                <a:gd name="T37" fmla="*/ 1499 h 1515"/>
                <a:gd name="T38" fmla="*/ 1076 w 1552"/>
                <a:gd name="T39" fmla="*/ 1454 h 1515"/>
                <a:gd name="T40" fmla="*/ 1208 w 1552"/>
                <a:gd name="T41" fmla="*/ 1385 h 1515"/>
                <a:gd name="T42" fmla="*/ 1324 w 1552"/>
                <a:gd name="T43" fmla="*/ 1292 h 1515"/>
                <a:gd name="T44" fmla="*/ 1416 w 1552"/>
                <a:gd name="T45" fmla="*/ 1179 h 1515"/>
                <a:gd name="T46" fmla="*/ 1488 w 1552"/>
                <a:gd name="T47" fmla="*/ 1049 h 1515"/>
                <a:gd name="T48" fmla="*/ 1536 w 1552"/>
                <a:gd name="T49" fmla="*/ 907 h 1515"/>
                <a:gd name="T50" fmla="*/ 1552 w 1552"/>
                <a:gd name="T51" fmla="*/ 758 h 1515"/>
                <a:gd name="T52" fmla="*/ 1548 w 1552"/>
                <a:gd name="T53" fmla="*/ 681 h 1515"/>
                <a:gd name="T54" fmla="*/ 1516 w 1552"/>
                <a:gd name="T55" fmla="*/ 531 h 1515"/>
                <a:gd name="T56" fmla="*/ 1456 w 1552"/>
                <a:gd name="T57" fmla="*/ 397 h 1515"/>
                <a:gd name="T58" fmla="*/ 1372 w 1552"/>
                <a:gd name="T59" fmla="*/ 276 h 1515"/>
                <a:gd name="T60" fmla="*/ 1268 w 1552"/>
                <a:gd name="T61" fmla="*/ 170 h 1515"/>
                <a:gd name="T62" fmla="*/ 1144 w 1552"/>
                <a:gd name="T63" fmla="*/ 90 h 1515"/>
                <a:gd name="T64" fmla="*/ 1004 w 1552"/>
                <a:gd name="T65" fmla="*/ 33 h 1515"/>
                <a:gd name="T66" fmla="*/ 856 w 1552"/>
                <a:gd name="T67" fmla="*/ 0 h 1515"/>
                <a:gd name="T68" fmla="*/ 776 w 1552"/>
                <a:gd name="T69" fmla="*/ 0 h 1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52" h="1515">
                  <a:moveTo>
                    <a:pt x="776" y="0"/>
                  </a:moveTo>
                  <a:lnTo>
                    <a:pt x="776" y="0"/>
                  </a:lnTo>
                  <a:lnTo>
                    <a:pt x="696" y="0"/>
                  </a:lnTo>
                  <a:lnTo>
                    <a:pt x="620" y="13"/>
                  </a:lnTo>
                  <a:lnTo>
                    <a:pt x="544" y="33"/>
                  </a:lnTo>
                  <a:lnTo>
                    <a:pt x="472" y="57"/>
                  </a:lnTo>
                  <a:lnTo>
                    <a:pt x="404" y="90"/>
                  </a:lnTo>
                  <a:lnTo>
                    <a:pt x="340" y="130"/>
                  </a:lnTo>
                  <a:lnTo>
                    <a:pt x="284" y="170"/>
                  </a:lnTo>
                  <a:lnTo>
                    <a:pt x="228" y="219"/>
                  </a:lnTo>
                  <a:lnTo>
                    <a:pt x="176" y="276"/>
                  </a:lnTo>
                  <a:lnTo>
                    <a:pt x="132" y="332"/>
                  </a:lnTo>
                  <a:lnTo>
                    <a:pt x="92" y="397"/>
                  </a:lnTo>
                  <a:lnTo>
                    <a:pt x="60" y="462"/>
                  </a:lnTo>
                  <a:lnTo>
                    <a:pt x="36" y="531"/>
                  </a:lnTo>
                  <a:lnTo>
                    <a:pt x="16" y="604"/>
                  </a:lnTo>
                  <a:lnTo>
                    <a:pt x="4" y="681"/>
                  </a:lnTo>
                  <a:lnTo>
                    <a:pt x="0" y="758"/>
                  </a:lnTo>
                  <a:lnTo>
                    <a:pt x="0" y="758"/>
                  </a:lnTo>
                  <a:lnTo>
                    <a:pt x="4" y="835"/>
                  </a:lnTo>
                  <a:lnTo>
                    <a:pt x="16" y="907"/>
                  </a:lnTo>
                  <a:lnTo>
                    <a:pt x="36" y="980"/>
                  </a:lnTo>
                  <a:lnTo>
                    <a:pt x="60" y="1049"/>
                  </a:lnTo>
                  <a:lnTo>
                    <a:pt x="92" y="1118"/>
                  </a:lnTo>
                  <a:lnTo>
                    <a:pt x="132" y="1179"/>
                  </a:lnTo>
                  <a:lnTo>
                    <a:pt x="176" y="1239"/>
                  </a:lnTo>
                  <a:lnTo>
                    <a:pt x="228" y="1292"/>
                  </a:lnTo>
                  <a:lnTo>
                    <a:pt x="284" y="1341"/>
                  </a:lnTo>
                  <a:lnTo>
                    <a:pt x="340" y="1385"/>
                  </a:lnTo>
                  <a:lnTo>
                    <a:pt x="404" y="1422"/>
                  </a:lnTo>
                  <a:lnTo>
                    <a:pt x="472" y="1454"/>
                  </a:lnTo>
                  <a:lnTo>
                    <a:pt x="544" y="1478"/>
                  </a:lnTo>
                  <a:lnTo>
                    <a:pt x="620" y="1499"/>
                  </a:lnTo>
                  <a:lnTo>
                    <a:pt x="696" y="1511"/>
                  </a:lnTo>
                  <a:lnTo>
                    <a:pt x="776" y="1515"/>
                  </a:lnTo>
                  <a:lnTo>
                    <a:pt x="776" y="1515"/>
                  </a:lnTo>
                  <a:lnTo>
                    <a:pt x="856" y="1511"/>
                  </a:lnTo>
                  <a:lnTo>
                    <a:pt x="932" y="1499"/>
                  </a:lnTo>
                  <a:lnTo>
                    <a:pt x="1004" y="1478"/>
                  </a:lnTo>
                  <a:lnTo>
                    <a:pt x="1076" y="1454"/>
                  </a:lnTo>
                  <a:lnTo>
                    <a:pt x="1144" y="1422"/>
                  </a:lnTo>
                  <a:lnTo>
                    <a:pt x="1208" y="1385"/>
                  </a:lnTo>
                  <a:lnTo>
                    <a:pt x="1268" y="1341"/>
                  </a:lnTo>
                  <a:lnTo>
                    <a:pt x="1324" y="1292"/>
                  </a:lnTo>
                  <a:lnTo>
                    <a:pt x="1372" y="1239"/>
                  </a:lnTo>
                  <a:lnTo>
                    <a:pt x="1416" y="1179"/>
                  </a:lnTo>
                  <a:lnTo>
                    <a:pt x="1456" y="1118"/>
                  </a:lnTo>
                  <a:lnTo>
                    <a:pt x="1488" y="1049"/>
                  </a:lnTo>
                  <a:lnTo>
                    <a:pt x="1516" y="980"/>
                  </a:lnTo>
                  <a:lnTo>
                    <a:pt x="1536" y="907"/>
                  </a:lnTo>
                  <a:lnTo>
                    <a:pt x="1548" y="835"/>
                  </a:lnTo>
                  <a:lnTo>
                    <a:pt x="1552" y="758"/>
                  </a:lnTo>
                  <a:lnTo>
                    <a:pt x="1552" y="758"/>
                  </a:lnTo>
                  <a:lnTo>
                    <a:pt x="1548" y="681"/>
                  </a:lnTo>
                  <a:lnTo>
                    <a:pt x="1536" y="604"/>
                  </a:lnTo>
                  <a:lnTo>
                    <a:pt x="1516" y="531"/>
                  </a:lnTo>
                  <a:lnTo>
                    <a:pt x="1488" y="462"/>
                  </a:lnTo>
                  <a:lnTo>
                    <a:pt x="1456" y="397"/>
                  </a:lnTo>
                  <a:lnTo>
                    <a:pt x="1416" y="332"/>
                  </a:lnTo>
                  <a:lnTo>
                    <a:pt x="1372" y="276"/>
                  </a:lnTo>
                  <a:lnTo>
                    <a:pt x="1324" y="219"/>
                  </a:lnTo>
                  <a:lnTo>
                    <a:pt x="1268" y="170"/>
                  </a:lnTo>
                  <a:lnTo>
                    <a:pt x="1208" y="130"/>
                  </a:lnTo>
                  <a:lnTo>
                    <a:pt x="1144" y="90"/>
                  </a:lnTo>
                  <a:lnTo>
                    <a:pt x="1076" y="57"/>
                  </a:lnTo>
                  <a:lnTo>
                    <a:pt x="1004" y="33"/>
                  </a:lnTo>
                  <a:lnTo>
                    <a:pt x="932" y="13"/>
                  </a:lnTo>
                  <a:lnTo>
                    <a:pt x="856" y="0"/>
                  </a:lnTo>
                  <a:lnTo>
                    <a:pt x="776" y="0"/>
                  </a:lnTo>
                  <a:lnTo>
                    <a:pt x="776"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25" name="Freeform 27"/>
            <p:cNvSpPr>
              <a:spLocks/>
            </p:cNvSpPr>
            <p:nvPr/>
          </p:nvSpPr>
          <p:spPr bwMode="auto">
            <a:xfrm>
              <a:off x="824" y="2064"/>
              <a:ext cx="1512" cy="1469"/>
            </a:xfrm>
            <a:custGeom>
              <a:avLst/>
              <a:gdLst>
                <a:gd name="T0" fmla="*/ 756 w 1512"/>
                <a:gd name="T1" fmla="*/ 0 h 1469"/>
                <a:gd name="T2" fmla="*/ 604 w 1512"/>
                <a:gd name="T3" fmla="*/ 12 h 1469"/>
                <a:gd name="T4" fmla="*/ 460 w 1512"/>
                <a:gd name="T5" fmla="*/ 56 h 1469"/>
                <a:gd name="T6" fmla="*/ 332 w 1512"/>
                <a:gd name="T7" fmla="*/ 125 h 1469"/>
                <a:gd name="T8" fmla="*/ 220 w 1512"/>
                <a:gd name="T9" fmla="*/ 214 h 1469"/>
                <a:gd name="T10" fmla="*/ 128 w 1512"/>
                <a:gd name="T11" fmla="*/ 324 h 1469"/>
                <a:gd name="T12" fmla="*/ 60 w 1512"/>
                <a:gd name="T13" fmla="*/ 449 h 1469"/>
                <a:gd name="T14" fmla="*/ 16 w 1512"/>
                <a:gd name="T15" fmla="*/ 591 h 1469"/>
                <a:gd name="T16" fmla="*/ 0 w 1512"/>
                <a:gd name="T17" fmla="*/ 736 h 1469"/>
                <a:gd name="T18" fmla="*/ 4 w 1512"/>
                <a:gd name="T19" fmla="*/ 813 h 1469"/>
                <a:gd name="T20" fmla="*/ 36 w 1512"/>
                <a:gd name="T21" fmla="*/ 955 h 1469"/>
                <a:gd name="T22" fmla="*/ 92 w 1512"/>
                <a:gd name="T23" fmla="*/ 1089 h 1469"/>
                <a:gd name="T24" fmla="*/ 176 w 1512"/>
                <a:gd name="T25" fmla="*/ 1206 h 1469"/>
                <a:gd name="T26" fmla="*/ 280 w 1512"/>
                <a:gd name="T27" fmla="*/ 1303 h 1469"/>
                <a:gd name="T28" fmla="*/ 400 w 1512"/>
                <a:gd name="T29" fmla="*/ 1384 h 1469"/>
                <a:gd name="T30" fmla="*/ 536 w 1512"/>
                <a:gd name="T31" fmla="*/ 1437 h 1469"/>
                <a:gd name="T32" fmla="*/ 684 w 1512"/>
                <a:gd name="T33" fmla="*/ 1469 h 1469"/>
                <a:gd name="T34" fmla="*/ 760 w 1512"/>
                <a:gd name="T35" fmla="*/ 1469 h 1469"/>
                <a:gd name="T36" fmla="*/ 912 w 1512"/>
                <a:gd name="T37" fmla="*/ 1457 h 1469"/>
                <a:gd name="T38" fmla="*/ 1052 w 1512"/>
                <a:gd name="T39" fmla="*/ 1413 h 1469"/>
                <a:gd name="T40" fmla="*/ 1180 w 1512"/>
                <a:gd name="T41" fmla="*/ 1344 h 1469"/>
                <a:gd name="T42" fmla="*/ 1292 w 1512"/>
                <a:gd name="T43" fmla="*/ 1255 h 1469"/>
                <a:gd name="T44" fmla="*/ 1384 w 1512"/>
                <a:gd name="T45" fmla="*/ 1145 h 1469"/>
                <a:gd name="T46" fmla="*/ 1456 w 1512"/>
                <a:gd name="T47" fmla="*/ 1020 h 1469"/>
                <a:gd name="T48" fmla="*/ 1496 w 1512"/>
                <a:gd name="T49" fmla="*/ 878 h 1469"/>
                <a:gd name="T50" fmla="*/ 1512 w 1512"/>
                <a:gd name="T51" fmla="*/ 732 h 1469"/>
                <a:gd name="T52" fmla="*/ 1508 w 1512"/>
                <a:gd name="T53" fmla="*/ 656 h 1469"/>
                <a:gd name="T54" fmla="*/ 1476 w 1512"/>
                <a:gd name="T55" fmla="*/ 514 h 1469"/>
                <a:gd name="T56" fmla="*/ 1420 w 1512"/>
                <a:gd name="T57" fmla="*/ 380 h 1469"/>
                <a:gd name="T58" fmla="*/ 1336 w 1512"/>
                <a:gd name="T59" fmla="*/ 263 h 1469"/>
                <a:gd name="T60" fmla="*/ 1236 w 1512"/>
                <a:gd name="T61" fmla="*/ 166 h 1469"/>
                <a:gd name="T62" fmla="*/ 1116 w 1512"/>
                <a:gd name="T63" fmla="*/ 85 h 1469"/>
                <a:gd name="T64" fmla="*/ 980 w 1512"/>
                <a:gd name="T65" fmla="*/ 32 h 1469"/>
                <a:gd name="T66" fmla="*/ 832 w 1512"/>
                <a:gd name="T67" fmla="*/ 0 h 1469"/>
                <a:gd name="T68" fmla="*/ 756 w 1512"/>
                <a:gd name="T69" fmla="*/ 0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12" h="1469">
                  <a:moveTo>
                    <a:pt x="756" y="0"/>
                  </a:moveTo>
                  <a:lnTo>
                    <a:pt x="756" y="0"/>
                  </a:lnTo>
                  <a:lnTo>
                    <a:pt x="676" y="4"/>
                  </a:lnTo>
                  <a:lnTo>
                    <a:pt x="604" y="12"/>
                  </a:lnTo>
                  <a:lnTo>
                    <a:pt x="528" y="32"/>
                  </a:lnTo>
                  <a:lnTo>
                    <a:pt x="460" y="56"/>
                  </a:lnTo>
                  <a:lnTo>
                    <a:pt x="396" y="89"/>
                  </a:lnTo>
                  <a:lnTo>
                    <a:pt x="332" y="125"/>
                  </a:lnTo>
                  <a:lnTo>
                    <a:pt x="276" y="170"/>
                  </a:lnTo>
                  <a:lnTo>
                    <a:pt x="220" y="214"/>
                  </a:lnTo>
                  <a:lnTo>
                    <a:pt x="172" y="267"/>
                  </a:lnTo>
                  <a:lnTo>
                    <a:pt x="128" y="324"/>
                  </a:lnTo>
                  <a:lnTo>
                    <a:pt x="92" y="388"/>
                  </a:lnTo>
                  <a:lnTo>
                    <a:pt x="60" y="449"/>
                  </a:lnTo>
                  <a:lnTo>
                    <a:pt x="36" y="518"/>
                  </a:lnTo>
                  <a:lnTo>
                    <a:pt x="16" y="591"/>
                  </a:lnTo>
                  <a:lnTo>
                    <a:pt x="4" y="664"/>
                  </a:lnTo>
                  <a:lnTo>
                    <a:pt x="0" y="736"/>
                  </a:lnTo>
                  <a:lnTo>
                    <a:pt x="0" y="736"/>
                  </a:lnTo>
                  <a:lnTo>
                    <a:pt x="4" y="813"/>
                  </a:lnTo>
                  <a:lnTo>
                    <a:pt x="16" y="886"/>
                  </a:lnTo>
                  <a:lnTo>
                    <a:pt x="36" y="955"/>
                  </a:lnTo>
                  <a:lnTo>
                    <a:pt x="60" y="1024"/>
                  </a:lnTo>
                  <a:lnTo>
                    <a:pt x="92" y="1089"/>
                  </a:lnTo>
                  <a:lnTo>
                    <a:pt x="132" y="1149"/>
                  </a:lnTo>
                  <a:lnTo>
                    <a:pt x="176" y="1206"/>
                  </a:lnTo>
                  <a:lnTo>
                    <a:pt x="224" y="1259"/>
                  </a:lnTo>
                  <a:lnTo>
                    <a:pt x="280" y="1303"/>
                  </a:lnTo>
                  <a:lnTo>
                    <a:pt x="336" y="1348"/>
                  </a:lnTo>
                  <a:lnTo>
                    <a:pt x="400" y="1384"/>
                  </a:lnTo>
                  <a:lnTo>
                    <a:pt x="464" y="1413"/>
                  </a:lnTo>
                  <a:lnTo>
                    <a:pt x="536" y="1437"/>
                  </a:lnTo>
                  <a:lnTo>
                    <a:pt x="608" y="1457"/>
                  </a:lnTo>
                  <a:lnTo>
                    <a:pt x="684" y="1469"/>
                  </a:lnTo>
                  <a:lnTo>
                    <a:pt x="760" y="1469"/>
                  </a:lnTo>
                  <a:lnTo>
                    <a:pt x="760" y="1469"/>
                  </a:lnTo>
                  <a:lnTo>
                    <a:pt x="836" y="1465"/>
                  </a:lnTo>
                  <a:lnTo>
                    <a:pt x="912" y="1457"/>
                  </a:lnTo>
                  <a:lnTo>
                    <a:pt x="984" y="1437"/>
                  </a:lnTo>
                  <a:lnTo>
                    <a:pt x="1052" y="1413"/>
                  </a:lnTo>
                  <a:lnTo>
                    <a:pt x="1120" y="1380"/>
                  </a:lnTo>
                  <a:lnTo>
                    <a:pt x="1180" y="1344"/>
                  </a:lnTo>
                  <a:lnTo>
                    <a:pt x="1240" y="1299"/>
                  </a:lnTo>
                  <a:lnTo>
                    <a:pt x="1292" y="1255"/>
                  </a:lnTo>
                  <a:lnTo>
                    <a:pt x="1340" y="1202"/>
                  </a:lnTo>
                  <a:lnTo>
                    <a:pt x="1384" y="1145"/>
                  </a:lnTo>
                  <a:lnTo>
                    <a:pt x="1424" y="1085"/>
                  </a:lnTo>
                  <a:lnTo>
                    <a:pt x="1456" y="1020"/>
                  </a:lnTo>
                  <a:lnTo>
                    <a:pt x="1480" y="951"/>
                  </a:lnTo>
                  <a:lnTo>
                    <a:pt x="1496" y="878"/>
                  </a:lnTo>
                  <a:lnTo>
                    <a:pt x="1508" y="805"/>
                  </a:lnTo>
                  <a:lnTo>
                    <a:pt x="1512" y="732"/>
                  </a:lnTo>
                  <a:lnTo>
                    <a:pt x="1512" y="732"/>
                  </a:lnTo>
                  <a:lnTo>
                    <a:pt x="1508" y="656"/>
                  </a:lnTo>
                  <a:lnTo>
                    <a:pt x="1496" y="583"/>
                  </a:lnTo>
                  <a:lnTo>
                    <a:pt x="1476" y="514"/>
                  </a:lnTo>
                  <a:lnTo>
                    <a:pt x="1452" y="445"/>
                  </a:lnTo>
                  <a:lnTo>
                    <a:pt x="1420" y="380"/>
                  </a:lnTo>
                  <a:lnTo>
                    <a:pt x="1380" y="319"/>
                  </a:lnTo>
                  <a:lnTo>
                    <a:pt x="1336" y="263"/>
                  </a:lnTo>
                  <a:lnTo>
                    <a:pt x="1288" y="214"/>
                  </a:lnTo>
                  <a:lnTo>
                    <a:pt x="1236" y="166"/>
                  </a:lnTo>
                  <a:lnTo>
                    <a:pt x="1176" y="121"/>
                  </a:lnTo>
                  <a:lnTo>
                    <a:pt x="1116" y="85"/>
                  </a:lnTo>
                  <a:lnTo>
                    <a:pt x="1048" y="56"/>
                  </a:lnTo>
                  <a:lnTo>
                    <a:pt x="980" y="32"/>
                  </a:lnTo>
                  <a:lnTo>
                    <a:pt x="908" y="12"/>
                  </a:lnTo>
                  <a:lnTo>
                    <a:pt x="832" y="0"/>
                  </a:lnTo>
                  <a:lnTo>
                    <a:pt x="756" y="0"/>
                  </a:lnTo>
                  <a:lnTo>
                    <a:pt x="756" y="0"/>
                  </a:lnTo>
                  <a:close/>
                </a:path>
              </a:pathLst>
            </a:custGeom>
            <a:solidFill>
              <a:srgbClr val="FFC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26" name="Freeform 28"/>
            <p:cNvSpPr>
              <a:spLocks/>
            </p:cNvSpPr>
            <p:nvPr/>
          </p:nvSpPr>
          <p:spPr bwMode="auto">
            <a:xfrm>
              <a:off x="848" y="2076"/>
              <a:ext cx="1476" cy="1429"/>
            </a:xfrm>
            <a:custGeom>
              <a:avLst/>
              <a:gdLst>
                <a:gd name="T0" fmla="*/ 732 w 1476"/>
                <a:gd name="T1" fmla="*/ 0 h 1429"/>
                <a:gd name="T2" fmla="*/ 584 w 1476"/>
                <a:gd name="T3" fmla="*/ 16 h 1429"/>
                <a:gd name="T4" fmla="*/ 448 w 1476"/>
                <a:gd name="T5" fmla="*/ 56 h 1429"/>
                <a:gd name="T6" fmla="*/ 324 w 1476"/>
                <a:gd name="T7" fmla="*/ 125 h 1429"/>
                <a:gd name="T8" fmla="*/ 216 w 1476"/>
                <a:gd name="T9" fmla="*/ 210 h 1429"/>
                <a:gd name="T10" fmla="*/ 124 w 1476"/>
                <a:gd name="T11" fmla="*/ 320 h 1429"/>
                <a:gd name="T12" fmla="*/ 56 w 1476"/>
                <a:gd name="T13" fmla="*/ 441 h 1429"/>
                <a:gd name="T14" fmla="*/ 16 w 1476"/>
                <a:gd name="T15" fmla="*/ 575 h 1429"/>
                <a:gd name="T16" fmla="*/ 0 w 1476"/>
                <a:gd name="T17" fmla="*/ 720 h 1429"/>
                <a:gd name="T18" fmla="*/ 8 w 1476"/>
                <a:gd name="T19" fmla="*/ 793 h 1429"/>
                <a:gd name="T20" fmla="*/ 36 w 1476"/>
                <a:gd name="T21" fmla="*/ 931 h 1429"/>
                <a:gd name="T22" fmla="*/ 92 w 1476"/>
                <a:gd name="T23" fmla="*/ 1061 h 1429"/>
                <a:gd name="T24" fmla="*/ 172 w 1476"/>
                <a:gd name="T25" fmla="*/ 1174 h 1429"/>
                <a:gd name="T26" fmla="*/ 276 w 1476"/>
                <a:gd name="T27" fmla="*/ 1267 h 1429"/>
                <a:gd name="T28" fmla="*/ 392 w 1476"/>
                <a:gd name="T29" fmla="*/ 1344 h 1429"/>
                <a:gd name="T30" fmla="*/ 524 w 1476"/>
                <a:gd name="T31" fmla="*/ 1397 h 1429"/>
                <a:gd name="T32" fmla="*/ 668 w 1476"/>
                <a:gd name="T33" fmla="*/ 1425 h 1429"/>
                <a:gd name="T34" fmla="*/ 744 w 1476"/>
                <a:gd name="T35" fmla="*/ 1429 h 1429"/>
                <a:gd name="T36" fmla="*/ 892 w 1476"/>
                <a:gd name="T37" fmla="*/ 1413 h 1429"/>
                <a:gd name="T38" fmla="*/ 1028 w 1476"/>
                <a:gd name="T39" fmla="*/ 1372 h 1429"/>
                <a:gd name="T40" fmla="*/ 1152 w 1476"/>
                <a:gd name="T41" fmla="*/ 1303 h 1429"/>
                <a:gd name="T42" fmla="*/ 1264 w 1476"/>
                <a:gd name="T43" fmla="*/ 1214 h 1429"/>
                <a:gd name="T44" fmla="*/ 1352 w 1476"/>
                <a:gd name="T45" fmla="*/ 1109 h 1429"/>
                <a:gd name="T46" fmla="*/ 1420 w 1476"/>
                <a:gd name="T47" fmla="*/ 988 h 1429"/>
                <a:gd name="T48" fmla="*/ 1460 w 1476"/>
                <a:gd name="T49" fmla="*/ 854 h 1429"/>
                <a:gd name="T50" fmla="*/ 1476 w 1476"/>
                <a:gd name="T51" fmla="*/ 708 h 1429"/>
                <a:gd name="T52" fmla="*/ 1472 w 1476"/>
                <a:gd name="T53" fmla="*/ 635 h 1429"/>
                <a:gd name="T54" fmla="*/ 1440 w 1476"/>
                <a:gd name="T55" fmla="*/ 498 h 1429"/>
                <a:gd name="T56" fmla="*/ 1384 w 1476"/>
                <a:gd name="T57" fmla="*/ 368 h 1429"/>
                <a:gd name="T58" fmla="*/ 1304 w 1476"/>
                <a:gd name="T59" fmla="*/ 255 h 1429"/>
                <a:gd name="T60" fmla="*/ 1204 w 1476"/>
                <a:gd name="T61" fmla="*/ 158 h 1429"/>
                <a:gd name="T62" fmla="*/ 1084 w 1476"/>
                <a:gd name="T63" fmla="*/ 81 h 1429"/>
                <a:gd name="T64" fmla="*/ 952 w 1476"/>
                <a:gd name="T65" fmla="*/ 28 h 1429"/>
                <a:gd name="T66" fmla="*/ 808 w 1476"/>
                <a:gd name="T67" fmla="*/ 0 h 1429"/>
                <a:gd name="T68" fmla="*/ 732 w 1476"/>
                <a:gd name="T69" fmla="*/ 0 h 1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76" h="1429">
                  <a:moveTo>
                    <a:pt x="732" y="0"/>
                  </a:moveTo>
                  <a:lnTo>
                    <a:pt x="732" y="0"/>
                  </a:lnTo>
                  <a:lnTo>
                    <a:pt x="660" y="4"/>
                  </a:lnTo>
                  <a:lnTo>
                    <a:pt x="584" y="16"/>
                  </a:lnTo>
                  <a:lnTo>
                    <a:pt x="516" y="32"/>
                  </a:lnTo>
                  <a:lnTo>
                    <a:pt x="448" y="56"/>
                  </a:lnTo>
                  <a:lnTo>
                    <a:pt x="384" y="89"/>
                  </a:lnTo>
                  <a:lnTo>
                    <a:pt x="324" y="125"/>
                  </a:lnTo>
                  <a:lnTo>
                    <a:pt x="268" y="166"/>
                  </a:lnTo>
                  <a:lnTo>
                    <a:pt x="216" y="210"/>
                  </a:lnTo>
                  <a:lnTo>
                    <a:pt x="168" y="263"/>
                  </a:lnTo>
                  <a:lnTo>
                    <a:pt x="124" y="320"/>
                  </a:lnTo>
                  <a:lnTo>
                    <a:pt x="88" y="376"/>
                  </a:lnTo>
                  <a:lnTo>
                    <a:pt x="56" y="441"/>
                  </a:lnTo>
                  <a:lnTo>
                    <a:pt x="32" y="506"/>
                  </a:lnTo>
                  <a:lnTo>
                    <a:pt x="16" y="575"/>
                  </a:lnTo>
                  <a:lnTo>
                    <a:pt x="4" y="648"/>
                  </a:lnTo>
                  <a:lnTo>
                    <a:pt x="0" y="720"/>
                  </a:lnTo>
                  <a:lnTo>
                    <a:pt x="0" y="720"/>
                  </a:lnTo>
                  <a:lnTo>
                    <a:pt x="8" y="793"/>
                  </a:lnTo>
                  <a:lnTo>
                    <a:pt x="20" y="862"/>
                  </a:lnTo>
                  <a:lnTo>
                    <a:pt x="36" y="931"/>
                  </a:lnTo>
                  <a:lnTo>
                    <a:pt x="64" y="996"/>
                  </a:lnTo>
                  <a:lnTo>
                    <a:pt x="92" y="1061"/>
                  </a:lnTo>
                  <a:lnTo>
                    <a:pt x="132" y="1117"/>
                  </a:lnTo>
                  <a:lnTo>
                    <a:pt x="172" y="1174"/>
                  </a:lnTo>
                  <a:lnTo>
                    <a:pt x="220" y="1223"/>
                  </a:lnTo>
                  <a:lnTo>
                    <a:pt x="276" y="1267"/>
                  </a:lnTo>
                  <a:lnTo>
                    <a:pt x="332" y="1312"/>
                  </a:lnTo>
                  <a:lnTo>
                    <a:pt x="392" y="1344"/>
                  </a:lnTo>
                  <a:lnTo>
                    <a:pt x="456" y="1376"/>
                  </a:lnTo>
                  <a:lnTo>
                    <a:pt x="524" y="1397"/>
                  </a:lnTo>
                  <a:lnTo>
                    <a:pt x="596" y="1417"/>
                  </a:lnTo>
                  <a:lnTo>
                    <a:pt x="668" y="1425"/>
                  </a:lnTo>
                  <a:lnTo>
                    <a:pt x="744" y="1429"/>
                  </a:lnTo>
                  <a:lnTo>
                    <a:pt x="744" y="1429"/>
                  </a:lnTo>
                  <a:lnTo>
                    <a:pt x="820" y="1425"/>
                  </a:lnTo>
                  <a:lnTo>
                    <a:pt x="892" y="1413"/>
                  </a:lnTo>
                  <a:lnTo>
                    <a:pt x="960" y="1397"/>
                  </a:lnTo>
                  <a:lnTo>
                    <a:pt x="1028" y="1372"/>
                  </a:lnTo>
                  <a:lnTo>
                    <a:pt x="1092" y="1340"/>
                  </a:lnTo>
                  <a:lnTo>
                    <a:pt x="1152" y="1303"/>
                  </a:lnTo>
                  <a:lnTo>
                    <a:pt x="1212" y="1263"/>
                  </a:lnTo>
                  <a:lnTo>
                    <a:pt x="1264" y="1214"/>
                  </a:lnTo>
                  <a:lnTo>
                    <a:pt x="1308" y="1166"/>
                  </a:lnTo>
                  <a:lnTo>
                    <a:pt x="1352" y="1109"/>
                  </a:lnTo>
                  <a:lnTo>
                    <a:pt x="1388" y="1048"/>
                  </a:lnTo>
                  <a:lnTo>
                    <a:pt x="1420" y="988"/>
                  </a:lnTo>
                  <a:lnTo>
                    <a:pt x="1444" y="919"/>
                  </a:lnTo>
                  <a:lnTo>
                    <a:pt x="1460" y="854"/>
                  </a:lnTo>
                  <a:lnTo>
                    <a:pt x="1472" y="781"/>
                  </a:lnTo>
                  <a:lnTo>
                    <a:pt x="1476" y="708"/>
                  </a:lnTo>
                  <a:lnTo>
                    <a:pt x="1476" y="708"/>
                  </a:lnTo>
                  <a:lnTo>
                    <a:pt x="1472" y="635"/>
                  </a:lnTo>
                  <a:lnTo>
                    <a:pt x="1460" y="563"/>
                  </a:lnTo>
                  <a:lnTo>
                    <a:pt x="1440" y="498"/>
                  </a:lnTo>
                  <a:lnTo>
                    <a:pt x="1416" y="429"/>
                  </a:lnTo>
                  <a:lnTo>
                    <a:pt x="1384" y="368"/>
                  </a:lnTo>
                  <a:lnTo>
                    <a:pt x="1344" y="312"/>
                  </a:lnTo>
                  <a:lnTo>
                    <a:pt x="1304" y="255"/>
                  </a:lnTo>
                  <a:lnTo>
                    <a:pt x="1256" y="206"/>
                  </a:lnTo>
                  <a:lnTo>
                    <a:pt x="1204" y="158"/>
                  </a:lnTo>
                  <a:lnTo>
                    <a:pt x="1144" y="117"/>
                  </a:lnTo>
                  <a:lnTo>
                    <a:pt x="1084" y="81"/>
                  </a:lnTo>
                  <a:lnTo>
                    <a:pt x="1020" y="52"/>
                  </a:lnTo>
                  <a:lnTo>
                    <a:pt x="952" y="28"/>
                  </a:lnTo>
                  <a:lnTo>
                    <a:pt x="880" y="12"/>
                  </a:lnTo>
                  <a:lnTo>
                    <a:pt x="808" y="0"/>
                  </a:lnTo>
                  <a:lnTo>
                    <a:pt x="732" y="0"/>
                  </a:lnTo>
                  <a:lnTo>
                    <a:pt x="732" y="0"/>
                  </a:lnTo>
                  <a:close/>
                </a:path>
              </a:pathLst>
            </a:custGeom>
            <a:solidFill>
              <a:srgbClr val="FFD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27" name="Freeform 29"/>
            <p:cNvSpPr>
              <a:spLocks/>
            </p:cNvSpPr>
            <p:nvPr/>
          </p:nvSpPr>
          <p:spPr bwMode="auto">
            <a:xfrm>
              <a:off x="876" y="2088"/>
              <a:ext cx="1432" cy="1389"/>
            </a:xfrm>
            <a:custGeom>
              <a:avLst/>
              <a:gdLst>
                <a:gd name="T0" fmla="*/ 708 w 1432"/>
                <a:gd name="T1" fmla="*/ 0 h 1389"/>
                <a:gd name="T2" fmla="*/ 564 w 1432"/>
                <a:gd name="T3" fmla="*/ 16 h 1389"/>
                <a:gd name="T4" fmla="*/ 432 w 1432"/>
                <a:gd name="T5" fmla="*/ 57 h 1389"/>
                <a:gd name="T6" fmla="*/ 308 w 1432"/>
                <a:gd name="T7" fmla="*/ 121 h 1389"/>
                <a:gd name="T8" fmla="*/ 204 w 1432"/>
                <a:gd name="T9" fmla="*/ 210 h 1389"/>
                <a:gd name="T10" fmla="*/ 116 w 1432"/>
                <a:gd name="T11" fmla="*/ 312 h 1389"/>
                <a:gd name="T12" fmla="*/ 52 w 1432"/>
                <a:gd name="T13" fmla="*/ 429 h 1389"/>
                <a:gd name="T14" fmla="*/ 12 w 1432"/>
                <a:gd name="T15" fmla="*/ 563 h 1389"/>
                <a:gd name="T16" fmla="*/ 0 w 1432"/>
                <a:gd name="T17" fmla="*/ 700 h 1389"/>
                <a:gd name="T18" fmla="*/ 4 w 1432"/>
                <a:gd name="T19" fmla="*/ 773 h 1389"/>
                <a:gd name="T20" fmla="*/ 32 w 1432"/>
                <a:gd name="T21" fmla="*/ 907 h 1389"/>
                <a:gd name="T22" fmla="*/ 88 w 1432"/>
                <a:gd name="T23" fmla="*/ 1032 h 1389"/>
                <a:gd name="T24" fmla="*/ 168 w 1432"/>
                <a:gd name="T25" fmla="*/ 1142 h 1389"/>
                <a:gd name="T26" fmla="*/ 268 w 1432"/>
                <a:gd name="T27" fmla="*/ 1235 h 1389"/>
                <a:gd name="T28" fmla="*/ 380 w 1432"/>
                <a:gd name="T29" fmla="*/ 1308 h 1389"/>
                <a:gd name="T30" fmla="*/ 512 w 1432"/>
                <a:gd name="T31" fmla="*/ 1356 h 1389"/>
                <a:gd name="T32" fmla="*/ 652 w 1432"/>
                <a:gd name="T33" fmla="*/ 1385 h 1389"/>
                <a:gd name="T34" fmla="*/ 724 w 1432"/>
                <a:gd name="T35" fmla="*/ 1389 h 1389"/>
                <a:gd name="T36" fmla="*/ 868 w 1432"/>
                <a:gd name="T37" fmla="*/ 1372 h 1389"/>
                <a:gd name="T38" fmla="*/ 1000 w 1432"/>
                <a:gd name="T39" fmla="*/ 1328 h 1389"/>
                <a:gd name="T40" fmla="*/ 1124 w 1432"/>
                <a:gd name="T41" fmla="*/ 1263 h 1389"/>
                <a:gd name="T42" fmla="*/ 1228 w 1432"/>
                <a:gd name="T43" fmla="*/ 1178 h 1389"/>
                <a:gd name="T44" fmla="*/ 1316 w 1432"/>
                <a:gd name="T45" fmla="*/ 1073 h 1389"/>
                <a:gd name="T46" fmla="*/ 1380 w 1432"/>
                <a:gd name="T47" fmla="*/ 955 h 1389"/>
                <a:gd name="T48" fmla="*/ 1420 w 1432"/>
                <a:gd name="T49" fmla="*/ 826 h 1389"/>
                <a:gd name="T50" fmla="*/ 1432 w 1432"/>
                <a:gd name="T51" fmla="*/ 684 h 1389"/>
                <a:gd name="T52" fmla="*/ 1428 w 1432"/>
                <a:gd name="T53" fmla="*/ 615 h 1389"/>
                <a:gd name="T54" fmla="*/ 1400 w 1432"/>
                <a:gd name="T55" fmla="*/ 478 h 1389"/>
                <a:gd name="T56" fmla="*/ 1344 w 1432"/>
                <a:gd name="T57" fmla="*/ 356 h 1389"/>
                <a:gd name="T58" fmla="*/ 1264 w 1432"/>
                <a:gd name="T59" fmla="*/ 247 h 1389"/>
                <a:gd name="T60" fmla="*/ 1164 w 1432"/>
                <a:gd name="T61" fmla="*/ 154 h 1389"/>
                <a:gd name="T62" fmla="*/ 1052 w 1432"/>
                <a:gd name="T63" fmla="*/ 81 h 1389"/>
                <a:gd name="T64" fmla="*/ 920 w 1432"/>
                <a:gd name="T65" fmla="*/ 28 h 1389"/>
                <a:gd name="T66" fmla="*/ 780 w 1432"/>
                <a:gd name="T67" fmla="*/ 0 h 1389"/>
                <a:gd name="T68" fmla="*/ 708 w 1432"/>
                <a:gd name="T69" fmla="*/ 0 h 1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32" h="1389">
                  <a:moveTo>
                    <a:pt x="708" y="0"/>
                  </a:moveTo>
                  <a:lnTo>
                    <a:pt x="708" y="0"/>
                  </a:lnTo>
                  <a:lnTo>
                    <a:pt x="636" y="4"/>
                  </a:lnTo>
                  <a:lnTo>
                    <a:pt x="564" y="16"/>
                  </a:lnTo>
                  <a:lnTo>
                    <a:pt x="496" y="32"/>
                  </a:lnTo>
                  <a:lnTo>
                    <a:pt x="432" y="57"/>
                  </a:lnTo>
                  <a:lnTo>
                    <a:pt x="368" y="85"/>
                  </a:lnTo>
                  <a:lnTo>
                    <a:pt x="308" y="121"/>
                  </a:lnTo>
                  <a:lnTo>
                    <a:pt x="256" y="162"/>
                  </a:lnTo>
                  <a:lnTo>
                    <a:pt x="204" y="210"/>
                  </a:lnTo>
                  <a:lnTo>
                    <a:pt x="160" y="259"/>
                  </a:lnTo>
                  <a:lnTo>
                    <a:pt x="116" y="312"/>
                  </a:lnTo>
                  <a:lnTo>
                    <a:pt x="84" y="368"/>
                  </a:lnTo>
                  <a:lnTo>
                    <a:pt x="52" y="429"/>
                  </a:lnTo>
                  <a:lnTo>
                    <a:pt x="28" y="494"/>
                  </a:lnTo>
                  <a:lnTo>
                    <a:pt x="12" y="563"/>
                  </a:lnTo>
                  <a:lnTo>
                    <a:pt x="4" y="632"/>
                  </a:lnTo>
                  <a:lnTo>
                    <a:pt x="0" y="700"/>
                  </a:lnTo>
                  <a:lnTo>
                    <a:pt x="0" y="700"/>
                  </a:lnTo>
                  <a:lnTo>
                    <a:pt x="4" y="773"/>
                  </a:lnTo>
                  <a:lnTo>
                    <a:pt x="16" y="842"/>
                  </a:lnTo>
                  <a:lnTo>
                    <a:pt x="32" y="907"/>
                  </a:lnTo>
                  <a:lnTo>
                    <a:pt x="60" y="972"/>
                  </a:lnTo>
                  <a:lnTo>
                    <a:pt x="88" y="1032"/>
                  </a:lnTo>
                  <a:lnTo>
                    <a:pt x="128" y="1089"/>
                  </a:lnTo>
                  <a:lnTo>
                    <a:pt x="168" y="1142"/>
                  </a:lnTo>
                  <a:lnTo>
                    <a:pt x="216" y="1190"/>
                  </a:lnTo>
                  <a:lnTo>
                    <a:pt x="268" y="1235"/>
                  </a:lnTo>
                  <a:lnTo>
                    <a:pt x="324" y="1271"/>
                  </a:lnTo>
                  <a:lnTo>
                    <a:pt x="380" y="1308"/>
                  </a:lnTo>
                  <a:lnTo>
                    <a:pt x="444" y="1336"/>
                  </a:lnTo>
                  <a:lnTo>
                    <a:pt x="512" y="1356"/>
                  </a:lnTo>
                  <a:lnTo>
                    <a:pt x="580" y="1372"/>
                  </a:lnTo>
                  <a:lnTo>
                    <a:pt x="652" y="1385"/>
                  </a:lnTo>
                  <a:lnTo>
                    <a:pt x="724" y="1389"/>
                  </a:lnTo>
                  <a:lnTo>
                    <a:pt x="724" y="1389"/>
                  </a:lnTo>
                  <a:lnTo>
                    <a:pt x="796" y="1381"/>
                  </a:lnTo>
                  <a:lnTo>
                    <a:pt x="868" y="1372"/>
                  </a:lnTo>
                  <a:lnTo>
                    <a:pt x="936" y="1352"/>
                  </a:lnTo>
                  <a:lnTo>
                    <a:pt x="1000" y="1328"/>
                  </a:lnTo>
                  <a:lnTo>
                    <a:pt x="1064" y="1300"/>
                  </a:lnTo>
                  <a:lnTo>
                    <a:pt x="1124" y="1263"/>
                  </a:lnTo>
                  <a:lnTo>
                    <a:pt x="1176" y="1223"/>
                  </a:lnTo>
                  <a:lnTo>
                    <a:pt x="1228" y="1178"/>
                  </a:lnTo>
                  <a:lnTo>
                    <a:pt x="1272" y="1130"/>
                  </a:lnTo>
                  <a:lnTo>
                    <a:pt x="1316" y="1073"/>
                  </a:lnTo>
                  <a:lnTo>
                    <a:pt x="1352" y="1016"/>
                  </a:lnTo>
                  <a:lnTo>
                    <a:pt x="1380" y="955"/>
                  </a:lnTo>
                  <a:lnTo>
                    <a:pt x="1404" y="891"/>
                  </a:lnTo>
                  <a:lnTo>
                    <a:pt x="1420" y="826"/>
                  </a:lnTo>
                  <a:lnTo>
                    <a:pt x="1432" y="757"/>
                  </a:lnTo>
                  <a:lnTo>
                    <a:pt x="1432" y="684"/>
                  </a:lnTo>
                  <a:lnTo>
                    <a:pt x="1432" y="684"/>
                  </a:lnTo>
                  <a:lnTo>
                    <a:pt x="1428" y="615"/>
                  </a:lnTo>
                  <a:lnTo>
                    <a:pt x="1416" y="546"/>
                  </a:lnTo>
                  <a:lnTo>
                    <a:pt x="1400" y="478"/>
                  </a:lnTo>
                  <a:lnTo>
                    <a:pt x="1372" y="417"/>
                  </a:lnTo>
                  <a:lnTo>
                    <a:pt x="1344" y="356"/>
                  </a:lnTo>
                  <a:lnTo>
                    <a:pt x="1304" y="300"/>
                  </a:lnTo>
                  <a:lnTo>
                    <a:pt x="1264" y="247"/>
                  </a:lnTo>
                  <a:lnTo>
                    <a:pt x="1216" y="198"/>
                  </a:lnTo>
                  <a:lnTo>
                    <a:pt x="1164" y="154"/>
                  </a:lnTo>
                  <a:lnTo>
                    <a:pt x="1112" y="113"/>
                  </a:lnTo>
                  <a:lnTo>
                    <a:pt x="1052" y="81"/>
                  </a:lnTo>
                  <a:lnTo>
                    <a:pt x="988" y="48"/>
                  </a:lnTo>
                  <a:lnTo>
                    <a:pt x="920" y="28"/>
                  </a:lnTo>
                  <a:lnTo>
                    <a:pt x="852" y="12"/>
                  </a:lnTo>
                  <a:lnTo>
                    <a:pt x="780" y="0"/>
                  </a:lnTo>
                  <a:lnTo>
                    <a:pt x="708" y="0"/>
                  </a:lnTo>
                  <a:lnTo>
                    <a:pt x="708" y="0"/>
                  </a:lnTo>
                  <a:close/>
                </a:path>
              </a:pathLst>
            </a:custGeom>
            <a:solidFill>
              <a:srgbClr val="FFD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28" name="Freeform 30"/>
            <p:cNvSpPr>
              <a:spLocks/>
            </p:cNvSpPr>
            <p:nvPr/>
          </p:nvSpPr>
          <p:spPr bwMode="auto">
            <a:xfrm>
              <a:off x="900" y="2100"/>
              <a:ext cx="1396" cy="1344"/>
            </a:xfrm>
            <a:custGeom>
              <a:avLst/>
              <a:gdLst>
                <a:gd name="T0" fmla="*/ 688 w 1396"/>
                <a:gd name="T1" fmla="*/ 0 h 1344"/>
                <a:gd name="T2" fmla="*/ 548 w 1396"/>
                <a:gd name="T3" fmla="*/ 16 h 1344"/>
                <a:gd name="T4" fmla="*/ 416 w 1396"/>
                <a:gd name="T5" fmla="*/ 57 h 1344"/>
                <a:gd name="T6" fmla="*/ 300 w 1396"/>
                <a:gd name="T7" fmla="*/ 121 h 1344"/>
                <a:gd name="T8" fmla="*/ 196 w 1396"/>
                <a:gd name="T9" fmla="*/ 207 h 1344"/>
                <a:gd name="T10" fmla="*/ 116 w 1396"/>
                <a:gd name="T11" fmla="*/ 304 h 1344"/>
                <a:gd name="T12" fmla="*/ 52 w 1396"/>
                <a:gd name="T13" fmla="*/ 421 h 1344"/>
                <a:gd name="T14" fmla="*/ 12 w 1396"/>
                <a:gd name="T15" fmla="*/ 547 h 1344"/>
                <a:gd name="T16" fmla="*/ 0 w 1396"/>
                <a:gd name="T17" fmla="*/ 684 h 1344"/>
                <a:gd name="T18" fmla="*/ 4 w 1396"/>
                <a:gd name="T19" fmla="*/ 753 h 1344"/>
                <a:gd name="T20" fmla="*/ 36 w 1396"/>
                <a:gd name="T21" fmla="*/ 883 h 1344"/>
                <a:gd name="T22" fmla="*/ 88 w 1396"/>
                <a:gd name="T23" fmla="*/ 1000 h 1344"/>
                <a:gd name="T24" fmla="*/ 168 w 1396"/>
                <a:gd name="T25" fmla="*/ 1109 h 1344"/>
                <a:gd name="T26" fmla="*/ 264 w 1396"/>
                <a:gd name="T27" fmla="*/ 1199 h 1344"/>
                <a:gd name="T28" fmla="*/ 376 w 1396"/>
                <a:gd name="T29" fmla="*/ 1267 h 1344"/>
                <a:gd name="T30" fmla="*/ 500 w 1396"/>
                <a:gd name="T31" fmla="*/ 1316 h 1344"/>
                <a:gd name="T32" fmla="*/ 636 w 1396"/>
                <a:gd name="T33" fmla="*/ 1344 h 1344"/>
                <a:gd name="T34" fmla="*/ 708 w 1396"/>
                <a:gd name="T35" fmla="*/ 1344 h 1344"/>
                <a:gd name="T36" fmla="*/ 848 w 1396"/>
                <a:gd name="T37" fmla="*/ 1328 h 1344"/>
                <a:gd name="T38" fmla="*/ 980 w 1396"/>
                <a:gd name="T39" fmla="*/ 1288 h 1344"/>
                <a:gd name="T40" fmla="*/ 1096 w 1396"/>
                <a:gd name="T41" fmla="*/ 1223 h 1344"/>
                <a:gd name="T42" fmla="*/ 1196 w 1396"/>
                <a:gd name="T43" fmla="*/ 1138 h 1344"/>
                <a:gd name="T44" fmla="*/ 1280 w 1396"/>
                <a:gd name="T45" fmla="*/ 1041 h 1344"/>
                <a:gd name="T46" fmla="*/ 1344 w 1396"/>
                <a:gd name="T47" fmla="*/ 923 h 1344"/>
                <a:gd name="T48" fmla="*/ 1384 w 1396"/>
                <a:gd name="T49" fmla="*/ 798 h 1344"/>
                <a:gd name="T50" fmla="*/ 1396 w 1396"/>
                <a:gd name="T51" fmla="*/ 660 h 1344"/>
                <a:gd name="T52" fmla="*/ 1392 w 1396"/>
                <a:gd name="T53" fmla="*/ 591 h 1344"/>
                <a:gd name="T54" fmla="*/ 1360 w 1396"/>
                <a:gd name="T55" fmla="*/ 462 h 1344"/>
                <a:gd name="T56" fmla="*/ 1304 w 1396"/>
                <a:gd name="T57" fmla="*/ 344 h 1344"/>
                <a:gd name="T58" fmla="*/ 1228 w 1396"/>
                <a:gd name="T59" fmla="*/ 235 h 1344"/>
                <a:gd name="T60" fmla="*/ 1132 w 1396"/>
                <a:gd name="T61" fmla="*/ 146 h 1344"/>
                <a:gd name="T62" fmla="*/ 1020 w 1396"/>
                <a:gd name="T63" fmla="*/ 77 h 1344"/>
                <a:gd name="T64" fmla="*/ 896 w 1396"/>
                <a:gd name="T65" fmla="*/ 28 h 1344"/>
                <a:gd name="T66" fmla="*/ 760 w 1396"/>
                <a:gd name="T67" fmla="*/ 0 h 1344"/>
                <a:gd name="T68" fmla="*/ 688 w 1396"/>
                <a:gd name="T69" fmla="*/ 0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96" h="1344">
                  <a:moveTo>
                    <a:pt x="688" y="0"/>
                  </a:moveTo>
                  <a:lnTo>
                    <a:pt x="688" y="0"/>
                  </a:lnTo>
                  <a:lnTo>
                    <a:pt x="616" y="4"/>
                  </a:lnTo>
                  <a:lnTo>
                    <a:pt x="548" y="16"/>
                  </a:lnTo>
                  <a:lnTo>
                    <a:pt x="480" y="32"/>
                  </a:lnTo>
                  <a:lnTo>
                    <a:pt x="416" y="57"/>
                  </a:lnTo>
                  <a:lnTo>
                    <a:pt x="356" y="85"/>
                  </a:lnTo>
                  <a:lnTo>
                    <a:pt x="300" y="121"/>
                  </a:lnTo>
                  <a:lnTo>
                    <a:pt x="248" y="162"/>
                  </a:lnTo>
                  <a:lnTo>
                    <a:pt x="196" y="207"/>
                  </a:lnTo>
                  <a:lnTo>
                    <a:pt x="152" y="255"/>
                  </a:lnTo>
                  <a:lnTo>
                    <a:pt x="116" y="304"/>
                  </a:lnTo>
                  <a:lnTo>
                    <a:pt x="80" y="360"/>
                  </a:lnTo>
                  <a:lnTo>
                    <a:pt x="52" y="421"/>
                  </a:lnTo>
                  <a:lnTo>
                    <a:pt x="28" y="482"/>
                  </a:lnTo>
                  <a:lnTo>
                    <a:pt x="12" y="547"/>
                  </a:lnTo>
                  <a:lnTo>
                    <a:pt x="4" y="615"/>
                  </a:lnTo>
                  <a:lnTo>
                    <a:pt x="0" y="684"/>
                  </a:lnTo>
                  <a:lnTo>
                    <a:pt x="0" y="684"/>
                  </a:lnTo>
                  <a:lnTo>
                    <a:pt x="4" y="753"/>
                  </a:lnTo>
                  <a:lnTo>
                    <a:pt x="16" y="818"/>
                  </a:lnTo>
                  <a:lnTo>
                    <a:pt x="36" y="883"/>
                  </a:lnTo>
                  <a:lnTo>
                    <a:pt x="60" y="943"/>
                  </a:lnTo>
                  <a:lnTo>
                    <a:pt x="88" y="1000"/>
                  </a:lnTo>
                  <a:lnTo>
                    <a:pt x="124" y="1057"/>
                  </a:lnTo>
                  <a:lnTo>
                    <a:pt x="168" y="1109"/>
                  </a:lnTo>
                  <a:lnTo>
                    <a:pt x="212" y="1154"/>
                  </a:lnTo>
                  <a:lnTo>
                    <a:pt x="264" y="1199"/>
                  </a:lnTo>
                  <a:lnTo>
                    <a:pt x="316" y="1235"/>
                  </a:lnTo>
                  <a:lnTo>
                    <a:pt x="376" y="1267"/>
                  </a:lnTo>
                  <a:lnTo>
                    <a:pt x="436" y="1296"/>
                  </a:lnTo>
                  <a:lnTo>
                    <a:pt x="500" y="1316"/>
                  </a:lnTo>
                  <a:lnTo>
                    <a:pt x="568" y="1332"/>
                  </a:lnTo>
                  <a:lnTo>
                    <a:pt x="636" y="1344"/>
                  </a:lnTo>
                  <a:lnTo>
                    <a:pt x="708" y="1344"/>
                  </a:lnTo>
                  <a:lnTo>
                    <a:pt x="708" y="1344"/>
                  </a:lnTo>
                  <a:lnTo>
                    <a:pt x="780" y="1340"/>
                  </a:lnTo>
                  <a:lnTo>
                    <a:pt x="848" y="1328"/>
                  </a:lnTo>
                  <a:lnTo>
                    <a:pt x="916" y="1312"/>
                  </a:lnTo>
                  <a:lnTo>
                    <a:pt x="980" y="1288"/>
                  </a:lnTo>
                  <a:lnTo>
                    <a:pt x="1040" y="1259"/>
                  </a:lnTo>
                  <a:lnTo>
                    <a:pt x="1096" y="1223"/>
                  </a:lnTo>
                  <a:lnTo>
                    <a:pt x="1148" y="1182"/>
                  </a:lnTo>
                  <a:lnTo>
                    <a:pt x="1196" y="1138"/>
                  </a:lnTo>
                  <a:lnTo>
                    <a:pt x="1244" y="1089"/>
                  </a:lnTo>
                  <a:lnTo>
                    <a:pt x="1280" y="1041"/>
                  </a:lnTo>
                  <a:lnTo>
                    <a:pt x="1316" y="984"/>
                  </a:lnTo>
                  <a:lnTo>
                    <a:pt x="1344" y="923"/>
                  </a:lnTo>
                  <a:lnTo>
                    <a:pt x="1368" y="862"/>
                  </a:lnTo>
                  <a:lnTo>
                    <a:pt x="1384" y="798"/>
                  </a:lnTo>
                  <a:lnTo>
                    <a:pt x="1392" y="729"/>
                  </a:lnTo>
                  <a:lnTo>
                    <a:pt x="1396" y="660"/>
                  </a:lnTo>
                  <a:lnTo>
                    <a:pt x="1396" y="660"/>
                  </a:lnTo>
                  <a:lnTo>
                    <a:pt x="1392" y="591"/>
                  </a:lnTo>
                  <a:lnTo>
                    <a:pt x="1380" y="526"/>
                  </a:lnTo>
                  <a:lnTo>
                    <a:pt x="1360" y="462"/>
                  </a:lnTo>
                  <a:lnTo>
                    <a:pt x="1336" y="401"/>
                  </a:lnTo>
                  <a:lnTo>
                    <a:pt x="1304" y="344"/>
                  </a:lnTo>
                  <a:lnTo>
                    <a:pt x="1272" y="288"/>
                  </a:lnTo>
                  <a:lnTo>
                    <a:pt x="1228" y="235"/>
                  </a:lnTo>
                  <a:lnTo>
                    <a:pt x="1184" y="190"/>
                  </a:lnTo>
                  <a:lnTo>
                    <a:pt x="1132" y="146"/>
                  </a:lnTo>
                  <a:lnTo>
                    <a:pt x="1080" y="109"/>
                  </a:lnTo>
                  <a:lnTo>
                    <a:pt x="1020" y="77"/>
                  </a:lnTo>
                  <a:lnTo>
                    <a:pt x="960" y="49"/>
                  </a:lnTo>
                  <a:lnTo>
                    <a:pt x="896" y="28"/>
                  </a:lnTo>
                  <a:lnTo>
                    <a:pt x="828" y="12"/>
                  </a:lnTo>
                  <a:lnTo>
                    <a:pt x="760" y="0"/>
                  </a:lnTo>
                  <a:lnTo>
                    <a:pt x="688" y="0"/>
                  </a:lnTo>
                  <a:lnTo>
                    <a:pt x="688" y="0"/>
                  </a:lnTo>
                  <a:close/>
                </a:path>
              </a:pathLst>
            </a:custGeom>
            <a:solidFill>
              <a:srgbClr val="FFD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29" name="Freeform 31"/>
            <p:cNvSpPr>
              <a:spLocks/>
            </p:cNvSpPr>
            <p:nvPr/>
          </p:nvSpPr>
          <p:spPr bwMode="auto">
            <a:xfrm>
              <a:off x="924" y="2112"/>
              <a:ext cx="1356" cy="1304"/>
            </a:xfrm>
            <a:custGeom>
              <a:avLst/>
              <a:gdLst>
                <a:gd name="T0" fmla="*/ 668 w 1356"/>
                <a:gd name="T1" fmla="*/ 0 h 1304"/>
                <a:gd name="T2" fmla="*/ 532 w 1356"/>
                <a:gd name="T3" fmla="*/ 16 h 1304"/>
                <a:gd name="T4" fmla="*/ 404 w 1356"/>
                <a:gd name="T5" fmla="*/ 57 h 1304"/>
                <a:gd name="T6" fmla="*/ 292 w 1356"/>
                <a:gd name="T7" fmla="*/ 118 h 1304"/>
                <a:gd name="T8" fmla="*/ 192 w 1356"/>
                <a:gd name="T9" fmla="*/ 203 h 1304"/>
                <a:gd name="T10" fmla="*/ 112 w 1356"/>
                <a:gd name="T11" fmla="*/ 300 h 1304"/>
                <a:gd name="T12" fmla="*/ 52 w 1356"/>
                <a:gd name="T13" fmla="*/ 409 h 1304"/>
                <a:gd name="T14" fmla="*/ 12 w 1356"/>
                <a:gd name="T15" fmla="*/ 535 h 1304"/>
                <a:gd name="T16" fmla="*/ 0 w 1356"/>
                <a:gd name="T17" fmla="*/ 664 h 1304"/>
                <a:gd name="T18" fmla="*/ 8 w 1356"/>
                <a:gd name="T19" fmla="*/ 733 h 1304"/>
                <a:gd name="T20" fmla="*/ 36 w 1356"/>
                <a:gd name="T21" fmla="*/ 859 h 1304"/>
                <a:gd name="T22" fmla="*/ 88 w 1356"/>
                <a:gd name="T23" fmla="*/ 972 h 1304"/>
                <a:gd name="T24" fmla="*/ 164 w 1356"/>
                <a:gd name="T25" fmla="*/ 1077 h 1304"/>
                <a:gd name="T26" fmla="*/ 260 w 1356"/>
                <a:gd name="T27" fmla="*/ 1162 h 1304"/>
                <a:gd name="T28" fmla="*/ 368 w 1356"/>
                <a:gd name="T29" fmla="*/ 1231 h 1304"/>
                <a:gd name="T30" fmla="*/ 492 w 1356"/>
                <a:gd name="T31" fmla="*/ 1276 h 1304"/>
                <a:gd name="T32" fmla="*/ 624 w 1356"/>
                <a:gd name="T33" fmla="*/ 1300 h 1304"/>
                <a:gd name="T34" fmla="*/ 692 w 1356"/>
                <a:gd name="T35" fmla="*/ 1304 h 1304"/>
                <a:gd name="T36" fmla="*/ 828 w 1356"/>
                <a:gd name="T37" fmla="*/ 1288 h 1304"/>
                <a:gd name="T38" fmla="*/ 956 w 1356"/>
                <a:gd name="T39" fmla="*/ 1247 h 1304"/>
                <a:gd name="T40" fmla="*/ 1068 w 1356"/>
                <a:gd name="T41" fmla="*/ 1182 h 1304"/>
                <a:gd name="T42" fmla="*/ 1168 w 1356"/>
                <a:gd name="T43" fmla="*/ 1101 h 1304"/>
                <a:gd name="T44" fmla="*/ 1248 w 1356"/>
                <a:gd name="T45" fmla="*/ 1004 h 1304"/>
                <a:gd name="T46" fmla="*/ 1308 w 1356"/>
                <a:gd name="T47" fmla="*/ 891 h 1304"/>
                <a:gd name="T48" fmla="*/ 1348 w 1356"/>
                <a:gd name="T49" fmla="*/ 769 h 1304"/>
                <a:gd name="T50" fmla="*/ 1356 w 1356"/>
                <a:gd name="T51" fmla="*/ 636 h 1304"/>
                <a:gd name="T52" fmla="*/ 1352 w 1356"/>
                <a:gd name="T53" fmla="*/ 571 h 1304"/>
                <a:gd name="T54" fmla="*/ 1324 w 1356"/>
                <a:gd name="T55" fmla="*/ 446 h 1304"/>
                <a:gd name="T56" fmla="*/ 1268 w 1356"/>
                <a:gd name="T57" fmla="*/ 328 h 1304"/>
                <a:gd name="T58" fmla="*/ 1196 w 1356"/>
                <a:gd name="T59" fmla="*/ 227 h 1304"/>
                <a:gd name="T60" fmla="*/ 1100 w 1356"/>
                <a:gd name="T61" fmla="*/ 142 h 1304"/>
                <a:gd name="T62" fmla="*/ 992 w 1356"/>
                <a:gd name="T63" fmla="*/ 73 h 1304"/>
                <a:gd name="T64" fmla="*/ 868 w 1356"/>
                <a:gd name="T65" fmla="*/ 24 h 1304"/>
                <a:gd name="T66" fmla="*/ 736 w 1356"/>
                <a:gd name="T67" fmla="*/ 0 h 1304"/>
                <a:gd name="T68" fmla="*/ 668 w 1356"/>
                <a:gd name="T69"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56" h="1304">
                  <a:moveTo>
                    <a:pt x="668" y="0"/>
                  </a:moveTo>
                  <a:lnTo>
                    <a:pt x="668" y="0"/>
                  </a:lnTo>
                  <a:lnTo>
                    <a:pt x="596" y="4"/>
                  </a:lnTo>
                  <a:lnTo>
                    <a:pt x="532" y="16"/>
                  </a:lnTo>
                  <a:lnTo>
                    <a:pt x="464" y="33"/>
                  </a:lnTo>
                  <a:lnTo>
                    <a:pt x="404" y="57"/>
                  </a:lnTo>
                  <a:lnTo>
                    <a:pt x="344" y="85"/>
                  </a:lnTo>
                  <a:lnTo>
                    <a:pt x="292" y="118"/>
                  </a:lnTo>
                  <a:lnTo>
                    <a:pt x="240" y="158"/>
                  </a:lnTo>
                  <a:lnTo>
                    <a:pt x="192" y="203"/>
                  </a:lnTo>
                  <a:lnTo>
                    <a:pt x="148" y="247"/>
                  </a:lnTo>
                  <a:lnTo>
                    <a:pt x="112" y="300"/>
                  </a:lnTo>
                  <a:lnTo>
                    <a:pt x="76" y="352"/>
                  </a:lnTo>
                  <a:lnTo>
                    <a:pt x="52" y="409"/>
                  </a:lnTo>
                  <a:lnTo>
                    <a:pt x="28" y="470"/>
                  </a:lnTo>
                  <a:lnTo>
                    <a:pt x="12" y="535"/>
                  </a:lnTo>
                  <a:lnTo>
                    <a:pt x="4" y="599"/>
                  </a:lnTo>
                  <a:lnTo>
                    <a:pt x="0" y="664"/>
                  </a:lnTo>
                  <a:lnTo>
                    <a:pt x="0" y="664"/>
                  </a:lnTo>
                  <a:lnTo>
                    <a:pt x="8" y="733"/>
                  </a:lnTo>
                  <a:lnTo>
                    <a:pt x="20" y="798"/>
                  </a:lnTo>
                  <a:lnTo>
                    <a:pt x="36" y="859"/>
                  </a:lnTo>
                  <a:lnTo>
                    <a:pt x="60" y="915"/>
                  </a:lnTo>
                  <a:lnTo>
                    <a:pt x="88" y="972"/>
                  </a:lnTo>
                  <a:lnTo>
                    <a:pt x="124" y="1029"/>
                  </a:lnTo>
                  <a:lnTo>
                    <a:pt x="164" y="1077"/>
                  </a:lnTo>
                  <a:lnTo>
                    <a:pt x="208" y="1122"/>
                  </a:lnTo>
                  <a:lnTo>
                    <a:pt x="260" y="1162"/>
                  </a:lnTo>
                  <a:lnTo>
                    <a:pt x="312" y="1199"/>
                  </a:lnTo>
                  <a:lnTo>
                    <a:pt x="368" y="1231"/>
                  </a:lnTo>
                  <a:lnTo>
                    <a:pt x="428" y="1255"/>
                  </a:lnTo>
                  <a:lnTo>
                    <a:pt x="492" y="1276"/>
                  </a:lnTo>
                  <a:lnTo>
                    <a:pt x="556" y="1292"/>
                  </a:lnTo>
                  <a:lnTo>
                    <a:pt x="624" y="1300"/>
                  </a:lnTo>
                  <a:lnTo>
                    <a:pt x="692" y="1304"/>
                  </a:lnTo>
                  <a:lnTo>
                    <a:pt x="692" y="1304"/>
                  </a:lnTo>
                  <a:lnTo>
                    <a:pt x="760" y="1300"/>
                  </a:lnTo>
                  <a:lnTo>
                    <a:pt x="828" y="1288"/>
                  </a:lnTo>
                  <a:lnTo>
                    <a:pt x="892" y="1267"/>
                  </a:lnTo>
                  <a:lnTo>
                    <a:pt x="956" y="1247"/>
                  </a:lnTo>
                  <a:lnTo>
                    <a:pt x="1012" y="1219"/>
                  </a:lnTo>
                  <a:lnTo>
                    <a:pt x="1068" y="1182"/>
                  </a:lnTo>
                  <a:lnTo>
                    <a:pt x="1120" y="1146"/>
                  </a:lnTo>
                  <a:lnTo>
                    <a:pt x="1168" y="1101"/>
                  </a:lnTo>
                  <a:lnTo>
                    <a:pt x="1212" y="1053"/>
                  </a:lnTo>
                  <a:lnTo>
                    <a:pt x="1248" y="1004"/>
                  </a:lnTo>
                  <a:lnTo>
                    <a:pt x="1280" y="948"/>
                  </a:lnTo>
                  <a:lnTo>
                    <a:pt x="1308" y="891"/>
                  </a:lnTo>
                  <a:lnTo>
                    <a:pt x="1332" y="830"/>
                  </a:lnTo>
                  <a:lnTo>
                    <a:pt x="1348" y="769"/>
                  </a:lnTo>
                  <a:lnTo>
                    <a:pt x="1356" y="705"/>
                  </a:lnTo>
                  <a:lnTo>
                    <a:pt x="1356" y="636"/>
                  </a:lnTo>
                  <a:lnTo>
                    <a:pt x="1356" y="636"/>
                  </a:lnTo>
                  <a:lnTo>
                    <a:pt x="1352" y="571"/>
                  </a:lnTo>
                  <a:lnTo>
                    <a:pt x="1340" y="506"/>
                  </a:lnTo>
                  <a:lnTo>
                    <a:pt x="1324" y="446"/>
                  </a:lnTo>
                  <a:lnTo>
                    <a:pt x="1300" y="385"/>
                  </a:lnTo>
                  <a:lnTo>
                    <a:pt x="1268" y="328"/>
                  </a:lnTo>
                  <a:lnTo>
                    <a:pt x="1236" y="276"/>
                  </a:lnTo>
                  <a:lnTo>
                    <a:pt x="1196" y="227"/>
                  </a:lnTo>
                  <a:lnTo>
                    <a:pt x="1148" y="182"/>
                  </a:lnTo>
                  <a:lnTo>
                    <a:pt x="1100" y="142"/>
                  </a:lnTo>
                  <a:lnTo>
                    <a:pt x="1048" y="105"/>
                  </a:lnTo>
                  <a:lnTo>
                    <a:pt x="992" y="73"/>
                  </a:lnTo>
                  <a:lnTo>
                    <a:pt x="932" y="45"/>
                  </a:lnTo>
                  <a:lnTo>
                    <a:pt x="868" y="24"/>
                  </a:lnTo>
                  <a:lnTo>
                    <a:pt x="804" y="12"/>
                  </a:lnTo>
                  <a:lnTo>
                    <a:pt x="736" y="0"/>
                  </a:lnTo>
                  <a:lnTo>
                    <a:pt x="668" y="0"/>
                  </a:lnTo>
                  <a:lnTo>
                    <a:pt x="668" y="0"/>
                  </a:lnTo>
                  <a:close/>
                </a:path>
              </a:pathLst>
            </a:custGeom>
            <a:solidFill>
              <a:srgbClr val="FFD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30" name="Freeform 32"/>
            <p:cNvSpPr>
              <a:spLocks/>
            </p:cNvSpPr>
            <p:nvPr/>
          </p:nvSpPr>
          <p:spPr bwMode="auto">
            <a:xfrm>
              <a:off x="952" y="2124"/>
              <a:ext cx="1316" cy="1260"/>
            </a:xfrm>
            <a:custGeom>
              <a:avLst/>
              <a:gdLst>
                <a:gd name="T0" fmla="*/ 640 w 1316"/>
                <a:gd name="T1" fmla="*/ 0 h 1260"/>
                <a:gd name="T2" fmla="*/ 508 w 1316"/>
                <a:gd name="T3" fmla="*/ 17 h 1260"/>
                <a:gd name="T4" fmla="*/ 388 w 1316"/>
                <a:gd name="T5" fmla="*/ 57 h 1260"/>
                <a:gd name="T6" fmla="*/ 276 w 1316"/>
                <a:gd name="T7" fmla="*/ 118 h 1260"/>
                <a:gd name="T8" fmla="*/ 180 w 1316"/>
                <a:gd name="T9" fmla="*/ 199 h 1260"/>
                <a:gd name="T10" fmla="*/ 104 w 1316"/>
                <a:gd name="T11" fmla="*/ 292 h 1260"/>
                <a:gd name="T12" fmla="*/ 44 w 1316"/>
                <a:gd name="T13" fmla="*/ 401 h 1260"/>
                <a:gd name="T14" fmla="*/ 8 w 1316"/>
                <a:gd name="T15" fmla="*/ 519 h 1260"/>
                <a:gd name="T16" fmla="*/ 0 w 1316"/>
                <a:gd name="T17" fmla="*/ 648 h 1260"/>
                <a:gd name="T18" fmla="*/ 4 w 1316"/>
                <a:gd name="T19" fmla="*/ 713 h 1260"/>
                <a:gd name="T20" fmla="*/ 32 w 1316"/>
                <a:gd name="T21" fmla="*/ 834 h 1260"/>
                <a:gd name="T22" fmla="*/ 88 w 1316"/>
                <a:gd name="T23" fmla="*/ 944 h 1260"/>
                <a:gd name="T24" fmla="*/ 160 w 1316"/>
                <a:gd name="T25" fmla="*/ 1045 h 1260"/>
                <a:gd name="T26" fmla="*/ 252 w 1316"/>
                <a:gd name="T27" fmla="*/ 1126 h 1260"/>
                <a:gd name="T28" fmla="*/ 356 w 1316"/>
                <a:gd name="T29" fmla="*/ 1191 h 1260"/>
                <a:gd name="T30" fmla="*/ 476 w 1316"/>
                <a:gd name="T31" fmla="*/ 1235 h 1260"/>
                <a:gd name="T32" fmla="*/ 604 w 1316"/>
                <a:gd name="T33" fmla="*/ 1260 h 1260"/>
                <a:gd name="T34" fmla="*/ 672 w 1316"/>
                <a:gd name="T35" fmla="*/ 1260 h 1260"/>
                <a:gd name="T36" fmla="*/ 804 w 1316"/>
                <a:gd name="T37" fmla="*/ 1243 h 1260"/>
                <a:gd name="T38" fmla="*/ 928 w 1316"/>
                <a:gd name="T39" fmla="*/ 1203 h 1260"/>
                <a:gd name="T40" fmla="*/ 1036 w 1316"/>
                <a:gd name="T41" fmla="*/ 1142 h 1260"/>
                <a:gd name="T42" fmla="*/ 1132 w 1316"/>
                <a:gd name="T43" fmla="*/ 1065 h 1260"/>
                <a:gd name="T44" fmla="*/ 1212 w 1316"/>
                <a:gd name="T45" fmla="*/ 968 h 1260"/>
                <a:gd name="T46" fmla="*/ 1268 w 1316"/>
                <a:gd name="T47" fmla="*/ 859 h 1260"/>
                <a:gd name="T48" fmla="*/ 1304 w 1316"/>
                <a:gd name="T49" fmla="*/ 741 h 1260"/>
                <a:gd name="T50" fmla="*/ 1316 w 1316"/>
                <a:gd name="T51" fmla="*/ 616 h 1260"/>
                <a:gd name="T52" fmla="*/ 1312 w 1316"/>
                <a:gd name="T53" fmla="*/ 551 h 1260"/>
                <a:gd name="T54" fmla="*/ 1280 w 1316"/>
                <a:gd name="T55" fmla="*/ 430 h 1260"/>
                <a:gd name="T56" fmla="*/ 1228 w 1316"/>
                <a:gd name="T57" fmla="*/ 316 h 1260"/>
                <a:gd name="T58" fmla="*/ 1156 w 1316"/>
                <a:gd name="T59" fmla="*/ 219 h 1260"/>
                <a:gd name="T60" fmla="*/ 1064 w 1316"/>
                <a:gd name="T61" fmla="*/ 134 h 1260"/>
                <a:gd name="T62" fmla="*/ 956 w 1316"/>
                <a:gd name="T63" fmla="*/ 69 h 1260"/>
                <a:gd name="T64" fmla="*/ 836 w 1316"/>
                <a:gd name="T65" fmla="*/ 25 h 1260"/>
                <a:gd name="T66" fmla="*/ 708 w 1316"/>
                <a:gd name="T67" fmla="*/ 0 h 1260"/>
                <a:gd name="T68" fmla="*/ 640 w 1316"/>
                <a:gd name="T69" fmla="*/ 0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16" h="1260">
                  <a:moveTo>
                    <a:pt x="640" y="0"/>
                  </a:moveTo>
                  <a:lnTo>
                    <a:pt x="640" y="0"/>
                  </a:lnTo>
                  <a:lnTo>
                    <a:pt x="576" y="4"/>
                  </a:lnTo>
                  <a:lnTo>
                    <a:pt x="508" y="17"/>
                  </a:lnTo>
                  <a:lnTo>
                    <a:pt x="448" y="33"/>
                  </a:lnTo>
                  <a:lnTo>
                    <a:pt x="388" y="57"/>
                  </a:lnTo>
                  <a:lnTo>
                    <a:pt x="332" y="85"/>
                  </a:lnTo>
                  <a:lnTo>
                    <a:pt x="276" y="118"/>
                  </a:lnTo>
                  <a:lnTo>
                    <a:pt x="228" y="154"/>
                  </a:lnTo>
                  <a:lnTo>
                    <a:pt x="180" y="199"/>
                  </a:lnTo>
                  <a:lnTo>
                    <a:pt x="140" y="243"/>
                  </a:lnTo>
                  <a:lnTo>
                    <a:pt x="104" y="292"/>
                  </a:lnTo>
                  <a:lnTo>
                    <a:pt x="72" y="344"/>
                  </a:lnTo>
                  <a:lnTo>
                    <a:pt x="44" y="401"/>
                  </a:lnTo>
                  <a:lnTo>
                    <a:pt x="24" y="458"/>
                  </a:lnTo>
                  <a:lnTo>
                    <a:pt x="8" y="519"/>
                  </a:lnTo>
                  <a:lnTo>
                    <a:pt x="0" y="583"/>
                  </a:lnTo>
                  <a:lnTo>
                    <a:pt x="0" y="648"/>
                  </a:lnTo>
                  <a:lnTo>
                    <a:pt x="0" y="648"/>
                  </a:lnTo>
                  <a:lnTo>
                    <a:pt x="4" y="713"/>
                  </a:lnTo>
                  <a:lnTo>
                    <a:pt x="16" y="774"/>
                  </a:lnTo>
                  <a:lnTo>
                    <a:pt x="32" y="834"/>
                  </a:lnTo>
                  <a:lnTo>
                    <a:pt x="56" y="891"/>
                  </a:lnTo>
                  <a:lnTo>
                    <a:pt x="88" y="944"/>
                  </a:lnTo>
                  <a:lnTo>
                    <a:pt x="120" y="996"/>
                  </a:lnTo>
                  <a:lnTo>
                    <a:pt x="160" y="1045"/>
                  </a:lnTo>
                  <a:lnTo>
                    <a:pt x="204" y="1089"/>
                  </a:lnTo>
                  <a:lnTo>
                    <a:pt x="252" y="1126"/>
                  </a:lnTo>
                  <a:lnTo>
                    <a:pt x="304" y="1162"/>
                  </a:lnTo>
                  <a:lnTo>
                    <a:pt x="356" y="1191"/>
                  </a:lnTo>
                  <a:lnTo>
                    <a:pt x="416" y="1219"/>
                  </a:lnTo>
                  <a:lnTo>
                    <a:pt x="476" y="1235"/>
                  </a:lnTo>
                  <a:lnTo>
                    <a:pt x="540" y="1251"/>
                  </a:lnTo>
                  <a:lnTo>
                    <a:pt x="604" y="1260"/>
                  </a:lnTo>
                  <a:lnTo>
                    <a:pt x="672" y="1260"/>
                  </a:lnTo>
                  <a:lnTo>
                    <a:pt x="672" y="1260"/>
                  </a:lnTo>
                  <a:lnTo>
                    <a:pt x="740" y="1255"/>
                  </a:lnTo>
                  <a:lnTo>
                    <a:pt x="804" y="1243"/>
                  </a:lnTo>
                  <a:lnTo>
                    <a:pt x="868" y="1227"/>
                  </a:lnTo>
                  <a:lnTo>
                    <a:pt x="928" y="1203"/>
                  </a:lnTo>
                  <a:lnTo>
                    <a:pt x="984" y="1179"/>
                  </a:lnTo>
                  <a:lnTo>
                    <a:pt x="1036" y="1142"/>
                  </a:lnTo>
                  <a:lnTo>
                    <a:pt x="1088" y="1106"/>
                  </a:lnTo>
                  <a:lnTo>
                    <a:pt x="1132" y="1065"/>
                  </a:lnTo>
                  <a:lnTo>
                    <a:pt x="1176" y="1017"/>
                  </a:lnTo>
                  <a:lnTo>
                    <a:pt x="1212" y="968"/>
                  </a:lnTo>
                  <a:lnTo>
                    <a:pt x="1244" y="915"/>
                  </a:lnTo>
                  <a:lnTo>
                    <a:pt x="1268" y="859"/>
                  </a:lnTo>
                  <a:lnTo>
                    <a:pt x="1292" y="802"/>
                  </a:lnTo>
                  <a:lnTo>
                    <a:pt x="1304" y="741"/>
                  </a:lnTo>
                  <a:lnTo>
                    <a:pt x="1312" y="676"/>
                  </a:lnTo>
                  <a:lnTo>
                    <a:pt x="1316" y="616"/>
                  </a:lnTo>
                  <a:lnTo>
                    <a:pt x="1316" y="616"/>
                  </a:lnTo>
                  <a:lnTo>
                    <a:pt x="1312" y="551"/>
                  </a:lnTo>
                  <a:lnTo>
                    <a:pt x="1300" y="486"/>
                  </a:lnTo>
                  <a:lnTo>
                    <a:pt x="1280" y="430"/>
                  </a:lnTo>
                  <a:lnTo>
                    <a:pt x="1256" y="369"/>
                  </a:lnTo>
                  <a:lnTo>
                    <a:pt x="1228" y="316"/>
                  </a:lnTo>
                  <a:lnTo>
                    <a:pt x="1196" y="264"/>
                  </a:lnTo>
                  <a:lnTo>
                    <a:pt x="1156" y="219"/>
                  </a:lnTo>
                  <a:lnTo>
                    <a:pt x="1112" y="174"/>
                  </a:lnTo>
                  <a:lnTo>
                    <a:pt x="1064" y="134"/>
                  </a:lnTo>
                  <a:lnTo>
                    <a:pt x="1012" y="97"/>
                  </a:lnTo>
                  <a:lnTo>
                    <a:pt x="956" y="69"/>
                  </a:lnTo>
                  <a:lnTo>
                    <a:pt x="900" y="45"/>
                  </a:lnTo>
                  <a:lnTo>
                    <a:pt x="836" y="25"/>
                  </a:lnTo>
                  <a:lnTo>
                    <a:pt x="776" y="8"/>
                  </a:lnTo>
                  <a:lnTo>
                    <a:pt x="708" y="0"/>
                  </a:lnTo>
                  <a:lnTo>
                    <a:pt x="640" y="0"/>
                  </a:lnTo>
                  <a:lnTo>
                    <a:pt x="640" y="0"/>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31" name="Freeform 33"/>
            <p:cNvSpPr>
              <a:spLocks/>
            </p:cNvSpPr>
            <p:nvPr/>
          </p:nvSpPr>
          <p:spPr bwMode="auto">
            <a:xfrm>
              <a:off x="976" y="2136"/>
              <a:ext cx="1276" cy="1219"/>
            </a:xfrm>
            <a:custGeom>
              <a:avLst/>
              <a:gdLst>
                <a:gd name="T0" fmla="*/ 620 w 1276"/>
                <a:gd name="T1" fmla="*/ 0 h 1219"/>
                <a:gd name="T2" fmla="*/ 492 w 1276"/>
                <a:gd name="T3" fmla="*/ 17 h 1219"/>
                <a:gd name="T4" fmla="*/ 376 w 1276"/>
                <a:gd name="T5" fmla="*/ 57 h 1219"/>
                <a:gd name="T6" fmla="*/ 268 w 1276"/>
                <a:gd name="T7" fmla="*/ 114 h 1219"/>
                <a:gd name="T8" fmla="*/ 176 w 1276"/>
                <a:gd name="T9" fmla="*/ 195 h 1219"/>
                <a:gd name="T10" fmla="*/ 100 w 1276"/>
                <a:gd name="T11" fmla="*/ 284 h 1219"/>
                <a:gd name="T12" fmla="*/ 44 w 1276"/>
                <a:gd name="T13" fmla="*/ 389 h 1219"/>
                <a:gd name="T14" fmla="*/ 8 w 1276"/>
                <a:gd name="T15" fmla="*/ 507 h 1219"/>
                <a:gd name="T16" fmla="*/ 0 w 1276"/>
                <a:gd name="T17" fmla="*/ 628 h 1219"/>
                <a:gd name="T18" fmla="*/ 4 w 1276"/>
                <a:gd name="T19" fmla="*/ 693 h 1219"/>
                <a:gd name="T20" fmla="*/ 36 w 1276"/>
                <a:gd name="T21" fmla="*/ 810 h 1219"/>
                <a:gd name="T22" fmla="*/ 88 w 1276"/>
                <a:gd name="T23" fmla="*/ 916 h 1219"/>
                <a:gd name="T24" fmla="*/ 156 w 1276"/>
                <a:gd name="T25" fmla="*/ 1013 h 1219"/>
                <a:gd name="T26" fmla="*/ 248 w 1276"/>
                <a:gd name="T27" fmla="*/ 1090 h 1219"/>
                <a:gd name="T28" fmla="*/ 352 w 1276"/>
                <a:gd name="T29" fmla="*/ 1154 h 1219"/>
                <a:gd name="T30" fmla="*/ 468 w 1276"/>
                <a:gd name="T31" fmla="*/ 1199 h 1219"/>
                <a:gd name="T32" fmla="*/ 592 w 1276"/>
                <a:gd name="T33" fmla="*/ 1219 h 1219"/>
                <a:gd name="T34" fmla="*/ 656 w 1276"/>
                <a:gd name="T35" fmla="*/ 1219 h 1219"/>
                <a:gd name="T36" fmla="*/ 784 w 1276"/>
                <a:gd name="T37" fmla="*/ 1203 h 1219"/>
                <a:gd name="T38" fmla="*/ 904 w 1276"/>
                <a:gd name="T39" fmla="*/ 1163 h 1219"/>
                <a:gd name="T40" fmla="*/ 1012 w 1276"/>
                <a:gd name="T41" fmla="*/ 1102 h 1219"/>
                <a:gd name="T42" fmla="*/ 1104 w 1276"/>
                <a:gd name="T43" fmla="*/ 1025 h 1219"/>
                <a:gd name="T44" fmla="*/ 1180 w 1276"/>
                <a:gd name="T45" fmla="*/ 936 h 1219"/>
                <a:gd name="T46" fmla="*/ 1236 w 1276"/>
                <a:gd name="T47" fmla="*/ 831 h 1219"/>
                <a:gd name="T48" fmla="*/ 1268 w 1276"/>
                <a:gd name="T49" fmla="*/ 713 h 1219"/>
                <a:gd name="T50" fmla="*/ 1276 w 1276"/>
                <a:gd name="T51" fmla="*/ 592 h 1219"/>
                <a:gd name="T52" fmla="*/ 1272 w 1276"/>
                <a:gd name="T53" fmla="*/ 527 h 1219"/>
                <a:gd name="T54" fmla="*/ 1244 w 1276"/>
                <a:gd name="T55" fmla="*/ 409 h 1219"/>
                <a:gd name="T56" fmla="*/ 1192 w 1276"/>
                <a:gd name="T57" fmla="*/ 304 h 1219"/>
                <a:gd name="T58" fmla="*/ 1120 w 1276"/>
                <a:gd name="T59" fmla="*/ 207 h 1219"/>
                <a:gd name="T60" fmla="*/ 1032 w 1276"/>
                <a:gd name="T61" fmla="*/ 126 h 1219"/>
                <a:gd name="T62" fmla="*/ 928 w 1276"/>
                <a:gd name="T63" fmla="*/ 65 h 1219"/>
                <a:gd name="T64" fmla="*/ 812 w 1276"/>
                <a:gd name="T65" fmla="*/ 21 h 1219"/>
                <a:gd name="T66" fmla="*/ 688 w 1276"/>
                <a:gd name="T67" fmla="*/ 0 h 1219"/>
                <a:gd name="T68" fmla="*/ 620 w 1276"/>
                <a:gd name="T69" fmla="*/ 0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76" h="1219">
                  <a:moveTo>
                    <a:pt x="620" y="0"/>
                  </a:moveTo>
                  <a:lnTo>
                    <a:pt x="620" y="0"/>
                  </a:lnTo>
                  <a:lnTo>
                    <a:pt x="556" y="5"/>
                  </a:lnTo>
                  <a:lnTo>
                    <a:pt x="492" y="17"/>
                  </a:lnTo>
                  <a:lnTo>
                    <a:pt x="432" y="33"/>
                  </a:lnTo>
                  <a:lnTo>
                    <a:pt x="376" y="57"/>
                  </a:lnTo>
                  <a:lnTo>
                    <a:pt x="320" y="85"/>
                  </a:lnTo>
                  <a:lnTo>
                    <a:pt x="268" y="114"/>
                  </a:lnTo>
                  <a:lnTo>
                    <a:pt x="220" y="154"/>
                  </a:lnTo>
                  <a:lnTo>
                    <a:pt x="176" y="195"/>
                  </a:lnTo>
                  <a:lnTo>
                    <a:pt x="136" y="239"/>
                  </a:lnTo>
                  <a:lnTo>
                    <a:pt x="100" y="284"/>
                  </a:lnTo>
                  <a:lnTo>
                    <a:pt x="68" y="337"/>
                  </a:lnTo>
                  <a:lnTo>
                    <a:pt x="44" y="389"/>
                  </a:lnTo>
                  <a:lnTo>
                    <a:pt x="24" y="446"/>
                  </a:lnTo>
                  <a:lnTo>
                    <a:pt x="8" y="507"/>
                  </a:lnTo>
                  <a:lnTo>
                    <a:pt x="0" y="567"/>
                  </a:lnTo>
                  <a:lnTo>
                    <a:pt x="0" y="628"/>
                  </a:lnTo>
                  <a:lnTo>
                    <a:pt x="0" y="628"/>
                  </a:lnTo>
                  <a:lnTo>
                    <a:pt x="4" y="693"/>
                  </a:lnTo>
                  <a:lnTo>
                    <a:pt x="16" y="750"/>
                  </a:lnTo>
                  <a:lnTo>
                    <a:pt x="36" y="810"/>
                  </a:lnTo>
                  <a:lnTo>
                    <a:pt x="56" y="863"/>
                  </a:lnTo>
                  <a:lnTo>
                    <a:pt x="88" y="916"/>
                  </a:lnTo>
                  <a:lnTo>
                    <a:pt x="120" y="964"/>
                  </a:lnTo>
                  <a:lnTo>
                    <a:pt x="156" y="1013"/>
                  </a:lnTo>
                  <a:lnTo>
                    <a:pt x="200" y="1053"/>
                  </a:lnTo>
                  <a:lnTo>
                    <a:pt x="248" y="1090"/>
                  </a:lnTo>
                  <a:lnTo>
                    <a:pt x="296" y="1126"/>
                  </a:lnTo>
                  <a:lnTo>
                    <a:pt x="352" y="1154"/>
                  </a:lnTo>
                  <a:lnTo>
                    <a:pt x="408" y="1179"/>
                  </a:lnTo>
                  <a:lnTo>
                    <a:pt x="468" y="1199"/>
                  </a:lnTo>
                  <a:lnTo>
                    <a:pt x="528" y="1211"/>
                  </a:lnTo>
                  <a:lnTo>
                    <a:pt x="592" y="1219"/>
                  </a:lnTo>
                  <a:lnTo>
                    <a:pt x="656" y="1219"/>
                  </a:lnTo>
                  <a:lnTo>
                    <a:pt x="656" y="1219"/>
                  </a:lnTo>
                  <a:lnTo>
                    <a:pt x="724" y="1215"/>
                  </a:lnTo>
                  <a:lnTo>
                    <a:pt x="784" y="1203"/>
                  </a:lnTo>
                  <a:lnTo>
                    <a:pt x="848" y="1187"/>
                  </a:lnTo>
                  <a:lnTo>
                    <a:pt x="904" y="1163"/>
                  </a:lnTo>
                  <a:lnTo>
                    <a:pt x="960" y="1134"/>
                  </a:lnTo>
                  <a:lnTo>
                    <a:pt x="1012" y="1102"/>
                  </a:lnTo>
                  <a:lnTo>
                    <a:pt x="1060" y="1065"/>
                  </a:lnTo>
                  <a:lnTo>
                    <a:pt x="1104" y="1025"/>
                  </a:lnTo>
                  <a:lnTo>
                    <a:pt x="1144" y="980"/>
                  </a:lnTo>
                  <a:lnTo>
                    <a:pt x="1180" y="936"/>
                  </a:lnTo>
                  <a:lnTo>
                    <a:pt x="1208" y="883"/>
                  </a:lnTo>
                  <a:lnTo>
                    <a:pt x="1236" y="831"/>
                  </a:lnTo>
                  <a:lnTo>
                    <a:pt x="1256" y="774"/>
                  </a:lnTo>
                  <a:lnTo>
                    <a:pt x="1268" y="713"/>
                  </a:lnTo>
                  <a:lnTo>
                    <a:pt x="1276" y="652"/>
                  </a:lnTo>
                  <a:lnTo>
                    <a:pt x="1276" y="592"/>
                  </a:lnTo>
                  <a:lnTo>
                    <a:pt x="1276" y="592"/>
                  </a:lnTo>
                  <a:lnTo>
                    <a:pt x="1272" y="527"/>
                  </a:lnTo>
                  <a:lnTo>
                    <a:pt x="1260" y="470"/>
                  </a:lnTo>
                  <a:lnTo>
                    <a:pt x="1244" y="409"/>
                  </a:lnTo>
                  <a:lnTo>
                    <a:pt x="1220" y="357"/>
                  </a:lnTo>
                  <a:lnTo>
                    <a:pt x="1192" y="304"/>
                  </a:lnTo>
                  <a:lnTo>
                    <a:pt x="1160" y="256"/>
                  </a:lnTo>
                  <a:lnTo>
                    <a:pt x="1120" y="207"/>
                  </a:lnTo>
                  <a:lnTo>
                    <a:pt x="1076" y="166"/>
                  </a:lnTo>
                  <a:lnTo>
                    <a:pt x="1032" y="126"/>
                  </a:lnTo>
                  <a:lnTo>
                    <a:pt x="980" y="94"/>
                  </a:lnTo>
                  <a:lnTo>
                    <a:pt x="928" y="65"/>
                  </a:lnTo>
                  <a:lnTo>
                    <a:pt x="872" y="41"/>
                  </a:lnTo>
                  <a:lnTo>
                    <a:pt x="812" y="21"/>
                  </a:lnTo>
                  <a:lnTo>
                    <a:pt x="748" y="9"/>
                  </a:lnTo>
                  <a:lnTo>
                    <a:pt x="688" y="0"/>
                  </a:lnTo>
                  <a:lnTo>
                    <a:pt x="620" y="0"/>
                  </a:lnTo>
                  <a:lnTo>
                    <a:pt x="620" y="0"/>
                  </a:lnTo>
                  <a:close/>
                </a:path>
              </a:pathLst>
            </a:custGeom>
            <a:solidFill>
              <a:srgbClr val="FFE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32" name="Freeform 34"/>
            <p:cNvSpPr>
              <a:spLocks/>
            </p:cNvSpPr>
            <p:nvPr/>
          </p:nvSpPr>
          <p:spPr bwMode="auto">
            <a:xfrm>
              <a:off x="1000" y="2149"/>
              <a:ext cx="1240" cy="1174"/>
            </a:xfrm>
            <a:custGeom>
              <a:avLst/>
              <a:gdLst>
                <a:gd name="T0" fmla="*/ 600 w 1240"/>
                <a:gd name="T1" fmla="*/ 0 h 1174"/>
                <a:gd name="T2" fmla="*/ 476 w 1240"/>
                <a:gd name="T3" fmla="*/ 16 h 1174"/>
                <a:gd name="T4" fmla="*/ 360 w 1240"/>
                <a:gd name="T5" fmla="*/ 56 h 1174"/>
                <a:gd name="T6" fmla="*/ 256 w 1240"/>
                <a:gd name="T7" fmla="*/ 113 h 1174"/>
                <a:gd name="T8" fmla="*/ 168 w 1240"/>
                <a:gd name="T9" fmla="*/ 190 h 1174"/>
                <a:gd name="T10" fmla="*/ 96 w 1240"/>
                <a:gd name="T11" fmla="*/ 279 h 1174"/>
                <a:gd name="T12" fmla="*/ 44 w 1240"/>
                <a:gd name="T13" fmla="*/ 380 h 1174"/>
                <a:gd name="T14" fmla="*/ 8 w 1240"/>
                <a:gd name="T15" fmla="*/ 490 h 1174"/>
                <a:gd name="T16" fmla="*/ 0 w 1240"/>
                <a:gd name="T17" fmla="*/ 611 h 1174"/>
                <a:gd name="T18" fmla="*/ 8 w 1240"/>
                <a:gd name="T19" fmla="*/ 672 h 1174"/>
                <a:gd name="T20" fmla="*/ 36 w 1240"/>
                <a:gd name="T21" fmla="*/ 785 h 1174"/>
                <a:gd name="T22" fmla="*/ 88 w 1240"/>
                <a:gd name="T23" fmla="*/ 886 h 1174"/>
                <a:gd name="T24" fmla="*/ 156 w 1240"/>
                <a:gd name="T25" fmla="*/ 979 h 1174"/>
                <a:gd name="T26" fmla="*/ 244 w 1240"/>
                <a:gd name="T27" fmla="*/ 1056 h 1174"/>
                <a:gd name="T28" fmla="*/ 344 w 1240"/>
                <a:gd name="T29" fmla="*/ 1113 h 1174"/>
                <a:gd name="T30" fmla="*/ 456 w 1240"/>
                <a:gd name="T31" fmla="*/ 1158 h 1174"/>
                <a:gd name="T32" fmla="*/ 580 w 1240"/>
                <a:gd name="T33" fmla="*/ 1174 h 1174"/>
                <a:gd name="T34" fmla="*/ 640 w 1240"/>
                <a:gd name="T35" fmla="*/ 1174 h 1174"/>
                <a:gd name="T36" fmla="*/ 764 w 1240"/>
                <a:gd name="T37" fmla="*/ 1158 h 1174"/>
                <a:gd name="T38" fmla="*/ 880 w 1240"/>
                <a:gd name="T39" fmla="*/ 1121 h 1174"/>
                <a:gd name="T40" fmla="*/ 984 w 1240"/>
                <a:gd name="T41" fmla="*/ 1064 h 1174"/>
                <a:gd name="T42" fmla="*/ 1072 w 1240"/>
                <a:gd name="T43" fmla="*/ 988 h 1174"/>
                <a:gd name="T44" fmla="*/ 1144 w 1240"/>
                <a:gd name="T45" fmla="*/ 898 h 1174"/>
                <a:gd name="T46" fmla="*/ 1200 w 1240"/>
                <a:gd name="T47" fmla="*/ 797 h 1174"/>
                <a:gd name="T48" fmla="*/ 1232 w 1240"/>
                <a:gd name="T49" fmla="*/ 684 h 1174"/>
                <a:gd name="T50" fmla="*/ 1240 w 1240"/>
                <a:gd name="T51" fmla="*/ 566 h 1174"/>
                <a:gd name="T52" fmla="*/ 1236 w 1240"/>
                <a:gd name="T53" fmla="*/ 506 h 1174"/>
                <a:gd name="T54" fmla="*/ 1208 w 1240"/>
                <a:gd name="T55" fmla="*/ 392 h 1174"/>
                <a:gd name="T56" fmla="*/ 1156 w 1240"/>
                <a:gd name="T57" fmla="*/ 287 h 1174"/>
                <a:gd name="T58" fmla="*/ 1084 w 1240"/>
                <a:gd name="T59" fmla="*/ 198 h 1174"/>
                <a:gd name="T60" fmla="*/ 1000 w 1240"/>
                <a:gd name="T61" fmla="*/ 121 h 1174"/>
                <a:gd name="T62" fmla="*/ 896 w 1240"/>
                <a:gd name="T63" fmla="*/ 60 h 1174"/>
                <a:gd name="T64" fmla="*/ 784 w 1240"/>
                <a:gd name="T65" fmla="*/ 20 h 1174"/>
                <a:gd name="T66" fmla="*/ 664 w 1240"/>
                <a:gd name="T67" fmla="*/ 0 h 1174"/>
                <a:gd name="T68" fmla="*/ 600 w 1240"/>
                <a:gd name="T69" fmla="*/ 0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40" h="1174">
                  <a:moveTo>
                    <a:pt x="600" y="0"/>
                  </a:moveTo>
                  <a:lnTo>
                    <a:pt x="600" y="0"/>
                  </a:lnTo>
                  <a:lnTo>
                    <a:pt x="536" y="4"/>
                  </a:lnTo>
                  <a:lnTo>
                    <a:pt x="476" y="16"/>
                  </a:lnTo>
                  <a:lnTo>
                    <a:pt x="416" y="32"/>
                  </a:lnTo>
                  <a:lnTo>
                    <a:pt x="360" y="56"/>
                  </a:lnTo>
                  <a:lnTo>
                    <a:pt x="308" y="81"/>
                  </a:lnTo>
                  <a:lnTo>
                    <a:pt x="256" y="113"/>
                  </a:lnTo>
                  <a:lnTo>
                    <a:pt x="212" y="149"/>
                  </a:lnTo>
                  <a:lnTo>
                    <a:pt x="168" y="190"/>
                  </a:lnTo>
                  <a:lnTo>
                    <a:pt x="128" y="230"/>
                  </a:lnTo>
                  <a:lnTo>
                    <a:pt x="96" y="279"/>
                  </a:lnTo>
                  <a:lnTo>
                    <a:pt x="68" y="328"/>
                  </a:lnTo>
                  <a:lnTo>
                    <a:pt x="44" y="380"/>
                  </a:lnTo>
                  <a:lnTo>
                    <a:pt x="24" y="433"/>
                  </a:lnTo>
                  <a:lnTo>
                    <a:pt x="8" y="490"/>
                  </a:lnTo>
                  <a:lnTo>
                    <a:pt x="4" y="550"/>
                  </a:lnTo>
                  <a:lnTo>
                    <a:pt x="0" y="611"/>
                  </a:lnTo>
                  <a:lnTo>
                    <a:pt x="0" y="611"/>
                  </a:lnTo>
                  <a:lnTo>
                    <a:pt x="8" y="672"/>
                  </a:lnTo>
                  <a:lnTo>
                    <a:pt x="20" y="728"/>
                  </a:lnTo>
                  <a:lnTo>
                    <a:pt x="36" y="785"/>
                  </a:lnTo>
                  <a:lnTo>
                    <a:pt x="60" y="838"/>
                  </a:lnTo>
                  <a:lnTo>
                    <a:pt x="88" y="886"/>
                  </a:lnTo>
                  <a:lnTo>
                    <a:pt x="120" y="935"/>
                  </a:lnTo>
                  <a:lnTo>
                    <a:pt x="156" y="979"/>
                  </a:lnTo>
                  <a:lnTo>
                    <a:pt x="196" y="1020"/>
                  </a:lnTo>
                  <a:lnTo>
                    <a:pt x="244" y="1056"/>
                  </a:lnTo>
                  <a:lnTo>
                    <a:pt x="292" y="1089"/>
                  </a:lnTo>
                  <a:lnTo>
                    <a:pt x="344" y="1113"/>
                  </a:lnTo>
                  <a:lnTo>
                    <a:pt x="400" y="1137"/>
                  </a:lnTo>
                  <a:lnTo>
                    <a:pt x="456" y="1158"/>
                  </a:lnTo>
                  <a:lnTo>
                    <a:pt x="516" y="1170"/>
                  </a:lnTo>
                  <a:lnTo>
                    <a:pt x="580" y="1174"/>
                  </a:lnTo>
                  <a:lnTo>
                    <a:pt x="640" y="1174"/>
                  </a:lnTo>
                  <a:lnTo>
                    <a:pt x="640" y="1174"/>
                  </a:lnTo>
                  <a:lnTo>
                    <a:pt x="704" y="1170"/>
                  </a:lnTo>
                  <a:lnTo>
                    <a:pt x="764" y="1158"/>
                  </a:lnTo>
                  <a:lnTo>
                    <a:pt x="824" y="1141"/>
                  </a:lnTo>
                  <a:lnTo>
                    <a:pt x="880" y="1121"/>
                  </a:lnTo>
                  <a:lnTo>
                    <a:pt x="932" y="1093"/>
                  </a:lnTo>
                  <a:lnTo>
                    <a:pt x="984" y="1064"/>
                  </a:lnTo>
                  <a:lnTo>
                    <a:pt x="1032" y="1028"/>
                  </a:lnTo>
                  <a:lnTo>
                    <a:pt x="1072" y="988"/>
                  </a:lnTo>
                  <a:lnTo>
                    <a:pt x="1112" y="943"/>
                  </a:lnTo>
                  <a:lnTo>
                    <a:pt x="1144" y="898"/>
                  </a:lnTo>
                  <a:lnTo>
                    <a:pt x="1176" y="850"/>
                  </a:lnTo>
                  <a:lnTo>
                    <a:pt x="1200" y="797"/>
                  </a:lnTo>
                  <a:lnTo>
                    <a:pt x="1220" y="741"/>
                  </a:lnTo>
                  <a:lnTo>
                    <a:pt x="1232" y="684"/>
                  </a:lnTo>
                  <a:lnTo>
                    <a:pt x="1240" y="627"/>
                  </a:lnTo>
                  <a:lnTo>
                    <a:pt x="1240" y="566"/>
                  </a:lnTo>
                  <a:lnTo>
                    <a:pt x="1240" y="566"/>
                  </a:lnTo>
                  <a:lnTo>
                    <a:pt x="1236" y="506"/>
                  </a:lnTo>
                  <a:lnTo>
                    <a:pt x="1224" y="449"/>
                  </a:lnTo>
                  <a:lnTo>
                    <a:pt x="1208" y="392"/>
                  </a:lnTo>
                  <a:lnTo>
                    <a:pt x="1184" y="340"/>
                  </a:lnTo>
                  <a:lnTo>
                    <a:pt x="1156" y="287"/>
                  </a:lnTo>
                  <a:lnTo>
                    <a:pt x="1124" y="243"/>
                  </a:lnTo>
                  <a:lnTo>
                    <a:pt x="1084" y="198"/>
                  </a:lnTo>
                  <a:lnTo>
                    <a:pt x="1044" y="158"/>
                  </a:lnTo>
                  <a:lnTo>
                    <a:pt x="1000" y="121"/>
                  </a:lnTo>
                  <a:lnTo>
                    <a:pt x="948" y="89"/>
                  </a:lnTo>
                  <a:lnTo>
                    <a:pt x="896" y="60"/>
                  </a:lnTo>
                  <a:lnTo>
                    <a:pt x="844" y="36"/>
                  </a:lnTo>
                  <a:lnTo>
                    <a:pt x="784" y="20"/>
                  </a:lnTo>
                  <a:lnTo>
                    <a:pt x="724" y="8"/>
                  </a:lnTo>
                  <a:lnTo>
                    <a:pt x="664" y="0"/>
                  </a:lnTo>
                  <a:lnTo>
                    <a:pt x="600" y="0"/>
                  </a:lnTo>
                  <a:lnTo>
                    <a:pt x="600" y="0"/>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33" name="Freeform 35"/>
            <p:cNvSpPr>
              <a:spLocks/>
            </p:cNvSpPr>
            <p:nvPr/>
          </p:nvSpPr>
          <p:spPr bwMode="auto">
            <a:xfrm>
              <a:off x="1028" y="2161"/>
              <a:ext cx="1200" cy="1133"/>
            </a:xfrm>
            <a:custGeom>
              <a:avLst/>
              <a:gdLst>
                <a:gd name="T0" fmla="*/ 576 w 1200"/>
                <a:gd name="T1" fmla="*/ 0 h 1133"/>
                <a:gd name="T2" fmla="*/ 456 w 1200"/>
                <a:gd name="T3" fmla="*/ 16 h 1133"/>
                <a:gd name="T4" fmla="*/ 344 w 1200"/>
                <a:gd name="T5" fmla="*/ 56 h 1133"/>
                <a:gd name="T6" fmla="*/ 244 w 1200"/>
                <a:gd name="T7" fmla="*/ 113 h 1133"/>
                <a:gd name="T8" fmla="*/ 160 w 1200"/>
                <a:gd name="T9" fmla="*/ 186 h 1133"/>
                <a:gd name="T10" fmla="*/ 88 w 1200"/>
                <a:gd name="T11" fmla="*/ 271 h 1133"/>
                <a:gd name="T12" fmla="*/ 36 w 1200"/>
                <a:gd name="T13" fmla="*/ 368 h 1133"/>
                <a:gd name="T14" fmla="*/ 8 w 1200"/>
                <a:gd name="T15" fmla="*/ 478 h 1133"/>
                <a:gd name="T16" fmla="*/ 0 w 1200"/>
                <a:gd name="T17" fmla="*/ 591 h 1133"/>
                <a:gd name="T18" fmla="*/ 4 w 1200"/>
                <a:gd name="T19" fmla="*/ 652 h 1133"/>
                <a:gd name="T20" fmla="*/ 32 w 1200"/>
                <a:gd name="T21" fmla="*/ 761 h 1133"/>
                <a:gd name="T22" fmla="*/ 84 w 1200"/>
                <a:gd name="T23" fmla="*/ 858 h 1133"/>
                <a:gd name="T24" fmla="*/ 152 w 1200"/>
                <a:gd name="T25" fmla="*/ 947 h 1133"/>
                <a:gd name="T26" fmla="*/ 236 w 1200"/>
                <a:gd name="T27" fmla="*/ 1020 h 1133"/>
                <a:gd name="T28" fmla="*/ 332 w 1200"/>
                <a:gd name="T29" fmla="*/ 1077 h 1133"/>
                <a:gd name="T30" fmla="*/ 444 w 1200"/>
                <a:gd name="T31" fmla="*/ 1117 h 1133"/>
                <a:gd name="T32" fmla="*/ 560 w 1200"/>
                <a:gd name="T33" fmla="*/ 1133 h 1133"/>
                <a:gd name="T34" fmla="*/ 620 w 1200"/>
                <a:gd name="T35" fmla="*/ 1133 h 1133"/>
                <a:gd name="T36" fmla="*/ 744 w 1200"/>
                <a:gd name="T37" fmla="*/ 1117 h 1133"/>
                <a:gd name="T38" fmla="*/ 852 w 1200"/>
                <a:gd name="T39" fmla="*/ 1081 h 1133"/>
                <a:gd name="T40" fmla="*/ 952 w 1200"/>
                <a:gd name="T41" fmla="*/ 1024 h 1133"/>
                <a:gd name="T42" fmla="*/ 1040 w 1200"/>
                <a:gd name="T43" fmla="*/ 951 h 1133"/>
                <a:gd name="T44" fmla="*/ 1108 w 1200"/>
                <a:gd name="T45" fmla="*/ 862 h 1133"/>
                <a:gd name="T46" fmla="*/ 1160 w 1200"/>
                <a:gd name="T47" fmla="*/ 765 h 1133"/>
                <a:gd name="T48" fmla="*/ 1192 w 1200"/>
                <a:gd name="T49" fmla="*/ 656 h 1133"/>
                <a:gd name="T50" fmla="*/ 1200 w 1200"/>
                <a:gd name="T51" fmla="*/ 542 h 1133"/>
                <a:gd name="T52" fmla="*/ 1192 w 1200"/>
                <a:gd name="T53" fmla="*/ 486 h 1133"/>
                <a:gd name="T54" fmla="*/ 1164 w 1200"/>
                <a:gd name="T55" fmla="*/ 376 h 1133"/>
                <a:gd name="T56" fmla="*/ 1116 w 1200"/>
                <a:gd name="T57" fmla="*/ 275 h 1133"/>
                <a:gd name="T58" fmla="*/ 1048 w 1200"/>
                <a:gd name="T59" fmla="*/ 190 h 1133"/>
                <a:gd name="T60" fmla="*/ 960 w 1200"/>
                <a:gd name="T61" fmla="*/ 113 h 1133"/>
                <a:gd name="T62" fmla="*/ 864 w 1200"/>
                <a:gd name="T63" fmla="*/ 56 h 1133"/>
                <a:gd name="T64" fmla="*/ 756 w 1200"/>
                <a:gd name="T65" fmla="*/ 20 h 1133"/>
                <a:gd name="T66" fmla="*/ 636 w 1200"/>
                <a:gd name="T67" fmla="*/ 0 h 1133"/>
                <a:gd name="T68" fmla="*/ 576 w 1200"/>
                <a:gd name="T69" fmla="*/ 0 h 1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00" h="1133">
                  <a:moveTo>
                    <a:pt x="576" y="0"/>
                  </a:moveTo>
                  <a:lnTo>
                    <a:pt x="576" y="0"/>
                  </a:lnTo>
                  <a:lnTo>
                    <a:pt x="516" y="8"/>
                  </a:lnTo>
                  <a:lnTo>
                    <a:pt x="456" y="16"/>
                  </a:lnTo>
                  <a:lnTo>
                    <a:pt x="400" y="32"/>
                  </a:lnTo>
                  <a:lnTo>
                    <a:pt x="344" y="56"/>
                  </a:lnTo>
                  <a:lnTo>
                    <a:pt x="292" y="81"/>
                  </a:lnTo>
                  <a:lnTo>
                    <a:pt x="244" y="113"/>
                  </a:lnTo>
                  <a:lnTo>
                    <a:pt x="200" y="146"/>
                  </a:lnTo>
                  <a:lnTo>
                    <a:pt x="160" y="186"/>
                  </a:lnTo>
                  <a:lnTo>
                    <a:pt x="120" y="227"/>
                  </a:lnTo>
                  <a:lnTo>
                    <a:pt x="88" y="271"/>
                  </a:lnTo>
                  <a:lnTo>
                    <a:pt x="60" y="320"/>
                  </a:lnTo>
                  <a:lnTo>
                    <a:pt x="36" y="368"/>
                  </a:lnTo>
                  <a:lnTo>
                    <a:pt x="20" y="421"/>
                  </a:lnTo>
                  <a:lnTo>
                    <a:pt x="8" y="478"/>
                  </a:lnTo>
                  <a:lnTo>
                    <a:pt x="0" y="534"/>
                  </a:lnTo>
                  <a:lnTo>
                    <a:pt x="0" y="591"/>
                  </a:lnTo>
                  <a:lnTo>
                    <a:pt x="0" y="591"/>
                  </a:lnTo>
                  <a:lnTo>
                    <a:pt x="4" y="652"/>
                  </a:lnTo>
                  <a:lnTo>
                    <a:pt x="16" y="704"/>
                  </a:lnTo>
                  <a:lnTo>
                    <a:pt x="32" y="761"/>
                  </a:lnTo>
                  <a:lnTo>
                    <a:pt x="56" y="810"/>
                  </a:lnTo>
                  <a:lnTo>
                    <a:pt x="84" y="858"/>
                  </a:lnTo>
                  <a:lnTo>
                    <a:pt x="116" y="903"/>
                  </a:lnTo>
                  <a:lnTo>
                    <a:pt x="152" y="947"/>
                  </a:lnTo>
                  <a:lnTo>
                    <a:pt x="192" y="984"/>
                  </a:lnTo>
                  <a:lnTo>
                    <a:pt x="236" y="1020"/>
                  </a:lnTo>
                  <a:lnTo>
                    <a:pt x="284" y="1048"/>
                  </a:lnTo>
                  <a:lnTo>
                    <a:pt x="332" y="1077"/>
                  </a:lnTo>
                  <a:lnTo>
                    <a:pt x="388" y="1097"/>
                  </a:lnTo>
                  <a:lnTo>
                    <a:pt x="444" y="1117"/>
                  </a:lnTo>
                  <a:lnTo>
                    <a:pt x="500" y="1125"/>
                  </a:lnTo>
                  <a:lnTo>
                    <a:pt x="560" y="1133"/>
                  </a:lnTo>
                  <a:lnTo>
                    <a:pt x="620" y="1133"/>
                  </a:lnTo>
                  <a:lnTo>
                    <a:pt x="620" y="1133"/>
                  </a:lnTo>
                  <a:lnTo>
                    <a:pt x="684" y="1129"/>
                  </a:lnTo>
                  <a:lnTo>
                    <a:pt x="744" y="1117"/>
                  </a:lnTo>
                  <a:lnTo>
                    <a:pt x="800" y="1101"/>
                  </a:lnTo>
                  <a:lnTo>
                    <a:pt x="852" y="1081"/>
                  </a:lnTo>
                  <a:lnTo>
                    <a:pt x="904" y="1052"/>
                  </a:lnTo>
                  <a:lnTo>
                    <a:pt x="952" y="1024"/>
                  </a:lnTo>
                  <a:lnTo>
                    <a:pt x="996" y="988"/>
                  </a:lnTo>
                  <a:lnTo>
                    <a:pt x="1040" y="951"/>
                  </a:lnTo>
                  <a:lnTo>
                    <a:pt x="1076" y="907"/>
                  </a:lnTo>
                  <a:lnTo>
                    <a:pt x="1108" y="862"/>
                  </a:lnTo>
                  <a:lnTo>
                    <a:pt x="1136" y="814"/>
                  </a:lnTo>
                  <a:lnTo>
                    <a:pt x="1160" y="765"/>
                  </a:lnTo>
                  <a:lnTo>
                    <a:pt x="1180" y="712"/>
                  </a:lnTo>
                  <a:lnTo>
                    <a:pt x="1192" y="656"/>
                  </a:lnTo>
                  <a:lnTo>
                    <a:pt x="1196" y="599"/>
                  </a:lnTo>
                  <a:lnTo>
                    <a:pt x="1200" y="542"/>
                  </a:lnTo>
                  <a:lnTo>
                    <a:pt x="1200" y="542"/>
                  </a:lnTo>
                  <a:lnTo>
                    <a:pt x="1192" y="486"/>
                  </a:lnTo>
                  <a:lnTo>
                    <a:pt x="1180" y="429"/>
                  </a:lnTo>
                  <a:lnTo>
                    <a:pt x="1164" y="376"/>
                  </a:lnTo>
                  <a:lnTo>
                    <a:pt x="1144" y="324"/>
                  </a:lnTo>
                  <a:lnTo>
                    <a:pt x="1116" y="275"/>
                  </a:lnTo>
                  <a:lnTo>
                    <a:pt x="1084" y="231"/>
                  </a:lnTo>
                  <a:lnTo>
                    <a:pt x="1048" y="190"/>
                  </a:lnTo>
                  <a:lnTo>
                    <a:pt x="1004" y="150"/>
                  </a:lnTo>
                  <a:lnTo>
                    <a:pt x="960" y="113"/>
                  </a:lnTo>
                  <a:lnTo>
                    <a:pt x="916" y="85"/>
                  </a:lnTo>
                  <a:lnTo>
                    <a:pt x="864" y="56"/>
                  </a:lnTo>
                  <a:lnTo>
                    <a:pt x="812" y="36"/>
                  </a:lnTo>
                  <a:lnTo>
                    <a:pt x="756" y="20"/>
                  </a:lnTo>
                  <a:lnTo>
                    <a:pt x="696" y="8"/>
                  </a:lnTo>
                  <a:lnTo>
                    <a:pt x="636" y="0"/>
                  </a:lnTo>
                  <a:lnTo>
                    <a:pt x="576" y="0"/>
                  </a:lnTo>
                  <a:lnTo>
                    <a:pt x="576" y="0"/>
                  </a:lnTo>
                  <a:close/>
                </a:path>
              </a:pathLst>
            </a:custGeom>
            <a:solidFill>
              <a:srgbClr val="FFE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34" name="Freeform 36"/>
            <p:cNvSpPr>
              <a:spLocks/>
            </p:cNvSpPr>
            <p:nvPr/>
          </p:nvSpPr>
          <p:spPr bwMode="auto">
            <a:xfrm>
              <a:off x="1052" y="2173"/>
              <a:ext cx="1160" cy="1093"/>
            </a:xfrm>
            <a:custGeom>
              <a:avLst/>
              <a:gdLst>
                <a:gd name="T0" fmla="*/ 556 w 1160"/>
                <a:gd name="T1" fmla="*/ 0 h 1093"/>
                <a:gd name="T2" fmla="*/ 440 w 1160"/>
                <a:gd name="T3" fmla="*/ 16 h 1093"/>
                <a:gd name="T4" fmla="*/ 332 w 1160"/>
                <a:gd name="T5" fmla="*/ 57 h 1093"/>
                <a:gd name="T6" fmla="*/ 236 w 1160"/>
                <a:gd name="T7" fmla="*/ 109 h 1093"/>
                <a:gd name="T8" fmla="*/ 152 w 1160"/>
                <a:gd name="T9" fmla="*/ 182 h 1093"/>
                <a:gd name="T10" fmla="*/ 84 w 1160"/>
                <a:gd name="T11" fmla="*/ 263 h 1093"/>
                <a:gd name="T12" fmla="*/ 36 w 1160"/>
                <a:gd name="T13" fmla="*/ 360 h 1093"/>
                <a:gd name="T14" fmla="*/ 8 w 1160"/>
                <a:gd name="T15" fmla="*/ 466 h 1093"/>
                <a:gd name="T16" fmla="*/ 0 w 1160"/>
                <a:gd name="T17" fmla="*/ 575 h 1093"/>
                <a:gd name="T18" fmla="*/ 4 w 1160"/>
                <a:gd name="T19" fmla="*/ 627 h 1093"/>
                <a:gd name="T20" fmla="*/ 32 w 1160"/>
                <a:gd name="T21" fmla="*/ 733 h 1093"/>
                <a:gd name="T22" fmla="*/ 84 w 1160"/>
                <a:gd name="T23" fmla="*/ 830 h 1093"/>
                <a:gd name="T24" fmla="*/ 148 w 1160"/>
                <a:gd name="T25" fmla="*/ 915 h 1093"/>
                <a:gd name="T26" fmla="*/ 232 w 1160"/>
                <a:gd name="T27" fmla="*/ 984 h 1093"/>
                <a:gd name="T28" fmla="*/ 328 w 1160"/>
                <a:gd name="T29" fmla="*/ 1040 h 1093"/>
                <a:gd name="T30" fmla="*/ 432 w 1160"/>
                <a:gd name="T31" fmla="*/ 1077 h 1093"/>
                <a:gd name="T32" fmla="*/ 548 w 1160"/>
                <a:gd name="T33" fmla="*/ 1093 h 1093"/>
                <a:gd name="T34" fmla="*/ 608 w 1160"/>
                <a:gd name="T35" fmla="*/ 1093 h 1093"/>
                <a:gd name="T36" fmla="*/ 724 w 1160"/>
                <a:gd name="T37" fmla="*/ 1073 h 1093"/>
                <a:gd name="T38" fmla="*/ 828 w 1160"/>
                <a:gd name="T39" fmla="*/ 1036 h 1093"/>
                <a:gd name="T40" fmla="*/ 924 w 1160"/>
                <a:gd name="T41" fmla="*/ 984 h 1093"/>
                <a:gd name="T42" fmla="*/ 1008 w 1160"/>
                <a:gd name="T43" fmla="*/ 911 h 1093"/>
                <a:gd name="T44" fmla="*/ 1076 w 1160"/>
                <a:gd name="T45" fmla="*/ 830 h 1093"/>
                <a:gd name="T46" fmla="*/ 1124 w 1160"/>
                <a:gd name="T47" fmla="*/ 733 h 1093"/>
                <a:gd name="T48" fmla="*/ 1152 w 1160"/>
                <a:gd name="T49" fmla="*/ 627 h 1093"/>
                <a:gd name="T50" fmla="*/ 1160 w 1160"/>
                <a:gd name="T51" fmla="*/ 518 h 1093"/>
                <a:gd name="T52" fmla="*/ 1156 w 1160"/>
                <a:gd name="T53" fmla="*/ 461 h 1093"/>
                <a:gd name="T54" fmla="*/ 1128 w 1160"/>
                <a:gd name="T55" fmla="*/ 356 h 1093"/>
                <a:gd name="T56" fmla="*/ 1080 w 1160"/>
                <a:gd name="T57" fmla="*/ 263 h 1093"/>
                <a:gd name="T58" fmla="*/ 1012 w 1160"/>
                <a:gd name="T59" fmla="*/ 178 h 1093"/>
                <a:gd name="T60" fmla="*/ 928 w 1160"/>
                <a:gd name="T61" fmla="*/ 109 h 1093"/>
                <a:gd name="T62" fmla="*/ 832 w 1160"/>
                <a:gd name="T63" fmla="*/ 53 h 1093"/>
                <a:gd name="T64" fmla="*/ 728 w 1160"/>
                <a:gd name="T65" fmla="*/ 16 h 1093"/>
                <a:gd name="T66" fmla="*/ 612 w 1160"/>
                <a:gd name="T67" fmla="*/ 0 h 1093"/>
                <a:gd name="T68" fmla="*/ 556 w 1160"/>
                <a:gd name="T69" fmla="*/ 0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60" h="1093">
                  <a:moveTo>
                    <a:pt x="556" y="0"/>
                  </a:moveTo>
                  <a:lnTo>
                    <a:pt x="556" y="0"/>
                  </a:lnTo>
                  <a:lnTo>
                    <a:pt x="496" y="8"/>
                  </a:lnTo>
                  <a:lnTo>
                    <a:pt x="440" y="16"/>
                  </a:lnTo>
                  <a:lnTo>
                    <a:pt x="384" y="32"/>
                  </a:lnTo>
                  <a:lnTo>
                    <a:pt x="332" y="57"/>
                  </a:lnTo>
                  <a:lnTo>
                    <a:pt x="280" y="81"/>
                  </a:lnTo>
                  <a:lnTo>
                    <a:pt x="236" y="109"/>
                  </a:lnTo>
                  <a:lnTo>
                    <a:pt x="192" y="142"/>
                  </a:lnTo>
                  <a:lnTo>
                    <a:pt x="152" y="182"/>
                  </a:lnTo>
                  <a:lnTo>
                    <a:pt x="116" y="223"/>
                  </a:lnTo>
                  <a:lnTo>
                    <a:pt x="84" y="263"/>
                  </a:lnTo>
                  <a:lnTo>
                    <a:pt x="56" y="312"/>
                  </a:lnTo>
                  <a:lnTo>
                    <a:pt x="36" y="360"/>
                  </a:lnTo>
                  <a:lnTo>
                    <a:pt x="20" y="413"/>
                  </a:lnTo>
                  <a:lnTo>
                    <a:pt x="8" y="466"/>
                  </a:lnTo>
                  <a:lnTo>
                    <a:pt x="0" y="518"/>
                  </a:lnTo>
                  <a:lnTo>
                    <a:pt x="0" y="575"/>
                  </a:lnTo>
                  <a:lnTo>
                    <a:pt x="0" y="575"/>
                  </a:lnTo>
                  <a:lnTo>
                    <a:pt x="4" y="627"/>
                  </a:lnTo>
                  <a:lnTo>
                    <a:pt x="16" y="684"/>
                  </a:lnTo>
                  <a:lnTo>
                    <a:pt x="32" y="733"/>
                  </a:lnTo>
                  <a:lnTo>
                    <a:pt x="56" y="785"/>
                  </a:lnTo>
                  <a:lnTo>
                    <a:pt x="84" y="830"/>
                  </a:lnTo>
                  <a:lnTo>
                    <a:pt x="112" y="874"/>
                  </a:lnTo>
                  <a:lnTo>
                    <a:pt x="148" y="915"/>
                  </a:lnTo>
                  <a:lnTo>
                    <a:pt x="188" y="951"/>
                  </a:lnTo>
                  <a:lnTo>
                    <a:pt x="232" y="984"/>
                  </a:lnTo>
                  <a:lnTo>
                    <a:pt x="276" y="1012"/>
                  </a:lnTo>
                  <a:lnTo>
                    <a:pt x="328" y="1040"/>
                  </a:lnTo>
                  <a:lnTo>
                    <a:pt x="380" y="1061"/>
                  </a:lnTo>
                  <a:lnTo>
                    <a:pt x="432" y="1077"/>
                  </a:lnTo>
                  <a:lnTo>
                    <a:pt x="488" y="1085"/>
                  </a:lnTo>
                  <a:lnTo>
                    <a:pt x="548" y="1093"/>
                  </a:lnTo>
                  <a:lnTo>
                    <a:pt x="608" y="1093"/>
                  </a:lnTo>
                  <a:lnTo>
                    <a:pt x="608" y="1093"/>
                  </a:lnTo>
                  <a:lnTo>
                    <a:pt x="664" y="1085"/>
                  </a:lnTo>
                  <a:lnTo>
                    <a:pt x="724" y="1073"/>
                  </a:lnTo>
                  <a:lnTo>
                    <a:pt x="776" y="1061"/>
                  </a:lnTo>
                  <a:lnTo>
                    <a:pt x="828" y="1036"/>
                  </a:lnTo>
                  <a:lnTo>
                    <a:pt x="880" y="1012"/>
                  </a:lnTo>
                  <a:lnTo>
                    <a:pt x="924" y="984"/>
                  </a:lnTo>
                  <a:lnTo>
                    <a:pt x="968" y="947"/>
                  </a:lnTo>
                  <a:lnTo>
                    <a:pt x="1008" y="911"/>
                  </a:lnTo>
                  <a:lnTo>
                    <a:pt x="1044" y="870"/>
                  </a:lnTo>
                  <a:lnTo>
                    <a:pt x="1076" y="830"/>
                  </a:lnTo>
                  <a:lnTo>
                    <a:pt x="1104" y="781"/>
                  </a:lnTo>
                  <a:lnTo>
                    <a:pt x="1124" y="733"/>
                  </a:lnTo>
                  <a:lnTo>
                    <a:pt x="1144" y="680"/>
                  </a:lnTo>
                  <a:lnTo>
                    <a:pt x="1152" y="627"/>
                  </a:lnTo>
                  <a:lnTo>
                    <a:pt x="1160" y="575"/>
                  </a:lnTo>
                  <a:lnTo>
                    <a:pt x="1160" y="518"/>
                  </a:lnTo>
                  <a:lnTo>
                    <a:pt x="1160" y="518"/>
                  </a:lnTo>
                  <a:lnTo>
                    <a:pt x="1156" y="461"/>
                  </a:lnTo>
                  <a:lnTo>
                    <a:pt x="1144" y="409"/>
                  </a:lnTo>
                  <a:lnTo>
                    <a:pt x="1128" y="356"/>
                  </a:lnTo>
                  <a:lnTo>
                    <a:pt x="1104" y="308"/>
                  </a:lnTo>
                  <a:lnTo>
                    <a:pt x="1080" y="263"/>
                  </a:lnTo>
                  <a:lnTo>
                    <a:pt x="1048" y="219"/>
                  </a:lnTo>
                  <a:lnTo>
                    <a:pt x="1012" y="178"/>
                  </a:lnTo>
                  <a:lnTo>
                    <a:pt x="972" y="142"/>
                  </a:lnTo>
                  <a:lnTo>
                    <a:pt x="928" y="109"/>
                  </a:lnTo>
                  <a:lnTo>
                    <a:pt x="884" y="81"/>
                  </a:lnTo>
                  <a:lnTo>
                    <a:pt x="832" y="53"/>
                  </a:lnTo>
                  <a:lnTo>
                    <a:pt x="780" y="32"/>
                  </a:lnTo>
                  <a:lnTo>
                    <a:pt x="728" y="16"/>
                  </a:lnTo>
                  <a:lnTo>
                    <a:pt x="672" y="8"/>
                  </a:lnTo>
                  <a:lnTo>
                    <a:pt x="612" y="0"/>
                  </a:lnTo>
                  <a:lnTo>
                    <a:pt x="556" y="0"/>
                  </a:lnTo>
                  <a:lnTo>
                    <a:pt x="556" y="0"/>
                  </a:lnTo>
                  <a:close/>
                </a:path>
              </a:pathLst>
            </a:custGeom>
            <a:solidFill>
              <a:srgbClr val="FFE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35" name="Freeform 37"/>
            <p:cNvSpPr>
              <a:spLocks/>
            </p:cNvSpPr>
            <p:nvPr/>
          </p:nvSpPr>
          <p:spPr bwMode="auto">
            <a:xfrm>
              <a:off x="1076" y="2185"/>
              <a:ext cx="1124" cy="1049"/>
            </a:xfrm>
            <a:custGeom>
              <a:avLst/>
              <a:gdLst>
                <a:gd name="T0" fmla="*/ 532 w 1124"/>
                <a:gd name="T1" fmla="*/ 0 h 1049"/>
                <a:gd name="T2" fmla="*/ 420 w 1124"/>
                <a:gd name="T3" fmla="*/ 20 h 1049"/>
                <a:gd name="T4" fmla="*/ 316 w 1124"/>
                <a:gd name="T5" fmla="*/ 57 h 1049"/>
                <a:gd name="T6" fmla="*/ 224 w 1124"/>
                <a:gd name="T7" fmla="*/ 109 h 1049"/>
                <a:gd name="T8" fmla="*/ 144 w 1124"/>
                <a:gd name="T9" fmla="*/ 178 h 1049"/>
                <a:gd name="T10" fmla="*/ 80 w 1124"/>
                <a:gd name="T11" fmla="*/ 259 h 1049"/>
                <a:gd name="T12" fmla="*/ 36 w 1124"/>
                <a:gd name="T13" fmla="*/ 348 h 1049"/>
                <a:gd name="T14" fmla="*/ 8 w 1124"/>
                <a:gd name="T15" fmla="*/ 449 h 1049"/>
                <a:gd name="T16" fmla="*/ 0 w 1124"/>
                <a:gd name="T17" fmla="*/ 555 h 1049"/>
                <a:gd name="T18" fmla="*/ 8 w 1124"/>
                <a:gd name="T19" fmla="*/ 607 h 1049"/>
                <a:gd name="T20" fmla="*/ 36 w 1124"/>
                <a:gd name="T21" fmla="*/ 709 h 1049"/>
                <a:gd name="T22" fmla="*/ 84 w 1124"/>
                <a:gd name="T23" fmla="*/ 802 h 1049"/>
                <a:gd name="T24" fmla="*/ 148 w 1124"/>
                <a:gd name="T25" fmla="*/ 883 h 1049"/>
                <a:gd name="T26" fmla="*/ 228 w 1124"/>
                <a:gd name="T27" fmla="*/ 948 h 1049"/>
                <a:gd name="T28" fmla="*/ 320 w 1124"/>
                <a:gd name="T29" fmla="*/ 1000 h 1049"/>
                <a:gd name="T30" fmla="*/ 424 w 1124"/>
                <a:gd name="T31" fmla="*/ 1037 h 1049"/>
                <a:gd name="T32" fmla="*/ 532 w 1124"/>
                <a:gd name="T33" fmla="*/ 1049 h 1049"/>
                <a:gd name="T34" fmla="*/ 592 w 1124"/>
                <a:gd name="T35" fmla="*/ 1049 h 1049"/>
                <a:gd name="T36" fmla="*/ 704 w 1124"/>
                <a:gd name="T37" fmla="*/ 1033 h 1049"/>
                <a:gd name="T38" fmla="*/ 808 w 1124"/>
                <a:gd name="T39" fmla="*/ 996 h 1049"/>
                <a:gd name="T40" fmla="*/ 900 w 1124"/>
                <a:gd name="T41" fmla="*/ 943 h 1049"/>
                <a:gd name="T42" fmla="*/ 980 w 1124"/>
                <a:gd name="T43" fmla="*/ 875 h 1049"/>
                <a:gd name="T44" fmla="*/ 1044 w 1124"/>
                <a:gd name="T45" fmla="*/ 794 h 1049"/>
                <a:gd name="T46" fmla="*/ 1088 w 1124"/>
                <a:gd name="T47" fmla="*/ 701 h 1049"/>
                <a:gd name="T48" fmla="*/ 1116 w 1124"/>
                <a:gd name="T49" fmla="*/ 599 h 1049"/>
                <a:gd name="T50" fmla="*/ 1124 w 1124"/>
                <a:gd name="T51" fmla="*/ 494 h 1049"/>
                <a:gd name="T52" fmla="*/ 1116 w 1124"/>
                <a:gd name="T53" fmla="*/ 441 h 1049"/>
                <a:gd name="T54" fmla="*/ 1088 w 1124"/>
                <a:gd name="T55" fmla="*/ 340 h 1049"/>
                <a:gd name="T56" fmla="*/ 1040 w 1124"/>
                <a:gd name="T57" fmla="*/ 251 h 1049"/>
                <a:gd name="T58" fmla="*/ 976 w 1124"/>
                <a:gd name="T59" fmla="*/ 170 h 1049"/>
                <a:gd name="T60" fmla="*/ 896 w 1124"/>
                <a:gd name="T61" fmla="*/ 101 h 1049"/>
                <a:gd name="T62" fmla="*/ 804 w 1124"/>
                <a:gd name="T63" fmla="*/ 49 h 1049"/>
                <a:gd name="T64" fmla="*/ 700 w 1124"/>
                <a:gd name="T65" fmla="*/ 16 h 1049"/>
                <a:gd name="T66" fmla="*/ 592 w 1124"/>
                <a:gd name="T67" fmla="*/ 0 h 1049"/>
                <a:gd name="T68" fmla="*/ 532 w 1124"/>
                <a:gd name="T69"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24" h="1049">
                  <a:moveTo>
                    <a:pt x="532" y="0"/>
                  </a:moveTo>
                  <a:lnTo>
                    <a:pt x="532" y="0"/>
                  </a:lnTo>
                  <a:lnTo>
                    <a:pt x="476" y="8"/>
                  </a:lnTo>
                  <a:lnTo>
                    <a:pt x="420" y="20"/>
                  </a:lnTo>
                  <a:lnTo>
                    <a:pt x="368" y="32"/>
                  </a:lnTo>
                  <a:lnTo>
                    <a:pt x="316" y="57"/>
                  </a:lnTo>
                  <a:lnTo>
                    <a:pt x="268" y="81"/>
                  </a:lnTo>
                  <a:lnTo>
                    <a:pt x="224" y="109"/>
                  </a:lnTo>
                  <a:lnTo>
                    <a:pt x="184" y="142"/>
                  </a:lnTo>
                  <a:lnTo>
                    <a:pt x="144" y="178"/>
                  </a:lnTo>
                  <a:lnTo>
                    <a:pt x="112" y="215"/>
                  </a:lnTo>
                  <a:lnTo>
                    <a:pt x="80" y="259"/>
                  </a:lnTo>
                  <a:lnTo>
                    <a:pt x="56" y="304"/>
                  </a:lnTo>
                  <a:lnTo>
                    <a:pt x="36" y="348"/>
                  </a:lnTo>
                  <a:lnTo>
                    <a:pt x="16" y="401"/>
                  </a:lnTo>
                  <a:lnTo>
                    <a:pt x="8" y="449"/>
                  </a:lnTo>
                  <a:lnTo>
                    <a:pt x="0" y="502"/>
                  </a:lnTo>
                  <a:lnTo>
                    <a:pt x="0" y="555"/>
                  </a:lnTo>
                  <a:lnTo>
                    <a:pt x="0" y="555"/>
                  </a:lnTo>
                  <a:lnTo>
                    <a:pt x="8" y="607"/>
                  </a:lnTo>
                  <a:lnTo>
                    <a:pt x="20" y="660"/>
                  </a:lnTo>
                  <a:lnTo>
                    <a:pt x="36" y="709"/>
                  </a:lnTo>
                  <a:lnTo>
                    <a:pt x="56" y="757"/>
                  </a:lnTo>
                  <a:lnTo>
                    <a:pt x="84" y="802"/>
                  </a:lnTo>
                  <a:lnTo>
                    <a:pt x="112" y="842"/>
                  </a:lnTo>
                  <a:lnTo>
                    <a:pt x="148" y="883"/>
                  </a:lnTo>
                  <a:lnTo>
                    <a:pt x="184" y="915"/>
                  </a:lnTo>
                  <a:lnTo>
                    <a:pt x="228" y="948"/>
                  </a:lnTo>
                  <a:lnTo>
                    <a:pt x="272" y="976"/>
                  </a:lnTo>
                  <a:lnTo>
                    <a:pt x="320" y="1000"/>
                  </a:lnTo>
                  <a:lnTo>
                    <a:pt x="372" y="1020"/>
                  </a:lnTo>
                  <a:lnTo>
                    <a:pt x="424" y="1037"/>
                  </a:lnTo>
                  <a:lnTo>
                    <a:pt x="476" y="1045"/>
                  </a:lnTo>
                  <a:lnTo>
                    <a:pt x="532" y="1049"/>
                  </a:lnTo>
                  <a:lnTo>
                    <a:pt x="592" y="1049"/>
                  </a:lnTo>
                  <a:lnTo>
                    <a:pt x="592" y="1049"/>
                  </a:lnTo>
                  <a:lnTo>
                    <a:pt x="648" y="1045"/>
                  </a:lnTo>
                  <a:lnTo>
                    <a:pt x="704" y="1033"/>
                  </a:lnTo>
                  <a:lnTo>
                    <a:pt x="756" y="1016"/>
                  </a:lnTo>
                  <a:lnTo>
                    <a:pt x="808" y="996"/>
                  </a:lnTo>
                  <a:lnTo>
                    <a:pt x="856" y="972"/>
                  </a:lnTo>
                  <a:lnTo>
                    <a:pt x="900" y="943"/>
                  </a:lnTo>
                  <a:lnTo>
                    <a:pt x="940" y="911"/>
                  </a:lnTo>
                  <a:lnTo>
                    <a:pt x="980" y="875"/>
                  </a:lnTo>
                  <a:lnTo>
                    <a:pt x="1012" y="834"/>
                  </a:lnTo>
                  <a:lnTo>
                    <a:pt x="1044" y="794"/>
                  </a:lnTo>
                  <a:lnTo>
                    <a:pt x="1068" y="749"/>
                  </a:lnTo>
                  <a:lnTo>
                    <a:pt x="1088" y="701"/>
                  </a:lnTo>
                  <a:lnTo>
                    <a:pt x="1104" y="652"/>
                  </a:lnTo>
                  <a:lnTo>
                    <a:pt x="1116" y="599"/>
                  </a:lnTo>
                  <a:lnTo>
                    <a:pt x="1124" y="551"/>
                  </a:lnTo>
                  <a:lnTo>
                    <a:pt x="1124" y="494"/>
                  </a:lnTo>
                  <a:lnTo>
                    <a:pt x="1124" y="494"/>
                  </a:lnTo>
                  <a:lnTo>
                    <a:pt x="1116" y="441"/>
                  </a:lnTo>
                  <a:lnTo>
                    <a:pt x="1104" y="389"/>
                  </a:lnTo>
                  <a:lnTo>
                    <a:pt x="1088" y="340"/>
                  </a:lnTo>
                  <a:lnTo>
                    <a:pt x="1068" y="296"/>
                  </a:lnTo>
                  <a:lnTo>
                    <a:pt x="1040" y="251"/>
                  </a:lnTo>
                  <a:lnTo>
                    <a:pt x="1012" y="207"/>
                  </a:lnTo>
                  <a:lnTo>
                    <a:pt x="976" y="170"/>
                  </a:lnTo>
                  <a:lnTo>
                    <a:pt x="940" y="134"/>
                  </a:lnTo>
                  <a:lnTo>
                    <a:pt x="896" y="101"/>
                  </a:lnTo>
                  <a:lnTo>
                    <a:pt x="852" y="73"/>
                  </a:lnTo>
                  <a:lnTo>
                    <a:pt x="804" y="49"/>
                  </a:lnTo>
                  <a:lnTo>
                    <a:pt x="752" y="32"/>
                  </a:lnTo>
                  <a:lnTo>
                    <a:pt x="700" y="16"/>
                  </a:lnTo>
                  <a:lnTo>
                    <a:pt x="648" y="8"/>
                  </a:lnTo>
                  <a:lnTo>
                    <a:pt x="592" y="0"/>
                  </a:lnTo>
                  <a:lnTo>
                    <a:pt x="532" y="0"/>
                  </a:lnTo>
                  <a:lnTo>
                    <a:pt x="532" y="0"/>
                  </a:lnTo>
                  <a:close/>
                </a:path>
              </a:pathLst>
            </a:custGeom>
            <a:solidFill>
              <a:srgbClr val="FFF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36" name="Freeform 38"/>
            <p:cNvSpPr>
              <a:spLocks/>
            </p:cNvSpPr>
            <p:nvPr/>
          </p:nvSpPr>
          <p:spPr bwMode="auto">
            <a:xfrm>
              <a:off x="1104" y="2197"/>
              <a:ext cx="1080" cy="1008"/>
            </a:xfrm>
            <a:custGeom>
              <a:avLst/>
              <a:gdLst>
                <a:gd name="T0" fmla="*/ 508 w 1080"/>
                <a:gd name="T1" fmla="*/ 0 h 1008"/>
                <a:gd name="T2" fmla="*/ 400 w 1080"/>
                <a:gd name="T3" fmla="*/ 20 h 1008"/>
                <a:gd name="T4" fmla="*/ 300 w 1080"/>
                <a:gd name="T5" fmla="*/ 53 h 1008"/>
                <a:gd name="T6" fmla="*/ 212 w 1080"/>
                <a:gd name="T7" fmla="*/ 105 h 1008"/>
                <a:gd name="T8" fmla="*/ 136 w 1080"/>
                <a:gd name="T9" fmla="*/ 174 h 1008"/>
                <a:gd name="T10" fmla="*/ 72 w 1080"/>
                <a:gd name="T11" fmla="*/ 251 h 1008"/>
                <a:gd name="T12" fmla="*/ 28 w 1080"/>
                <a:gd name="T13" fmla="*/ 340 h 1008"/>
                <a:gd name="T14" fmla="*/ 4 w 1080"/>
                <a:gd name="T15" fmla="*/ 437 h 1008"/>
                <a:gd name="T16" fmla="*/ 0 w 1080"/>
                <a:gd name="T17" fmla="*/ 539 h 1008"/>
                <a:gd name="T18" fmla="*/ 4 w 1080"/>
                <a:gd name="T19" fmla="*/ 587 h 1008"/>
                <a:gd name="T20" fmla="*/ 32 w 1080"/>
                <a:gd name="T21" fmla="*/ 684 h 1008"/>
                <a:gd name="T22" fmla="*/ 80 w 1080"/>
                <a:gd name="T23" fmla="*/ 774 h 1008"/>
                <a:gd name="T24" fmla="*/ 144 w 1080"/>
                <a:gd name="T25" fmla="*/ 850 h 1008"/>
                <a:gd name="T26" fmla="*/ 220 w 1080"/>
                <a:gd name="T27" fmla="*/ 915 h 1008"/>
                <a:gd name="T28" fmla="*/ 308 w 1080"/>
                <a:gd name="T29" fmla="*/ 964 h 1008"/>
                <a:gd name="T30" fmla="*/ 408 w 1080"/>
                <a:gd name="T31" fmla="*/ 996 h 1008"/>
                <a:gd name="T32" fmla="*/ 516 w 1080"/>
                <a:gd name="T33" fmla="*/ 1008 h 1008"/>
                <a:gd name="T34" fmla="*/ 572 w 1080"/>
                <a:gd name="T35" fmla="*/ 1008 h 1008"/>
                <a:gd name="T36" fmla="*/ 680 w 1080"/>
                <a:gd name="T37" fmla="*/ 992 h 1008"/>
                <a:gd name="T38" fmla="*/ 780 w 1080"/>
                <a:gd name="T39" fmla="*/ 956 h 1008"/>
                <a:gd name="T40" fmla="*/ 868 w 1080"/>
                <a:gd name="T41" fmla="*/ 903 h 1008"/>
                <a:gd name="T42" fmla="*/ 944 w 1080"/>
                <a:gd name="T43" fmla="*/ 838 h 1008"/>
                <a:gd name="T44" fmla="*/ 1004 w 1080"/>
                <a:gd name="T45" fmla="*/ 757 h 1008"/>
                <a:gd name="T46" fmla="*/ 1052 w 1080"/>
                <a:gd name="T47" fmla="*/ 668 h 1008"/>
                <a:gd name="T48" fmla="*/ 1076 w 1080"/>
                <a:gd name="T49" fmla="*/ 575 h 1008"/>
                <a:gd name="T50" fmla="*/ 1080 w 1080"/>
                <a:gd name="T51" fmla="*/ 470 h 1008"/>
                <a:gd name="T52" fmla="*/ 1076 w 1080"/>
                <a:gd name="T53" fmla="*/ 421 h 1008"/>
                <a:gd name="T54" fmla="*/ 1048 w 1080"/>
                <a:gd name="T55" fmla="*/ 324 h 1008"/>
                <a:gd name="T56" fmla="*/ 1000 w 1080"/>
                <a:gd name="T57" fmla="*/ 235 h 1008"/>
                <a:gd name="T58" fmla="*/ 936 w 1080"/>
                <a:gd name="T59" fmla="*/ 158 h 1008"/>
                <a:gd name="T60" fmla="*/ 860 w 1080"/>
                <a:gd name="T61" fmla="*/ 97 h 1008"/>
                <a:gd name="T62" fmla="*/ 772 w 1080"/>
                <a:gd name="T63" fmla="*/ 49 h 1008"/>
                <a:gd name="T64" fmla="*/ 672 w 1080"/>
                <a:gd name="T65" fmla="*/ 16 h 1008"/>
                <a:gd name="T66" fmla="*/ 564 w 1080"/>
                <a:gd name="T67" fmla="*/ 0 h 1008"/>
                <a:gd name="T68" fmla="*/ 508 w 1080"/>
                <a:gd name="T6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80" h="1008">
                  <a:moveTo>
                    <a:pt x="508" y="0"/>
                  </a:moveTo>
                  <a:lnTo>
                    <a:pt x="508" y="0"/>
                  </a:lnTo>
                  <a:lnTo>
                    <a:pt x="452" y="8"/>
                  </a:lnTo>
                  <a:lnTo>
                    <a:pt x="400" y="20"/>
                  </a:lnTo>
                  <a:lnTo>
                    <a:pt x="348" y="37"/>
                  </a:lnTo>
                  <a:lnTo>
                    <a:pt x="300" y="53"/>
                  </a:lnTo>
                  <a:lnTo>
                    <a:pt x="256" y="77"/>
                  </a:lnTo>
                  <a:lnTo>
                    <a:pt x="212" y="105"/>
                  </a:lnTo>
                  <a:lnTo>
                    <a:pt x="172" y="138"/>
                  </a:lnTo>
                  <a:lnTo>
                    <a:pt x="136" y="174"/>
                  </a:lnTo>
                  <a:lnTo>
                    <a:pt x="104" y="211"/>
                  </a:lnTo>
                  <a:lnTo>
                    <a:pt x="72" y="251"/>
                  </a:lnTo>
                  <a:lnTo>
                    <a:pt x="48" y="296"/>
                  </a:lnTo>
                  <a:lnTo>
                    <a:pt x="28" y="340"/>
                  </a:lnTo>
                  <a:lnTo>
                    <a:pt x="12" y="389"/>
                  </a:lnTo>
                  <a:lnTo>
                    <a:pt x="4" y="437"/>
                  </a:lnTo>
                  <a:lnTo>
                    <a:pt x="0" y="486"/>
                  </a:lnTo>
                  <a:lnTo>
                    <a:pt x="0" y="539"/>
                  </a:lnTo>
                  <a:lnTo>
                    <a:pt x="0" y="539"/>
                  </a:lnTo>
                  <a:lnTo>
                    <a:pt x="4" y="587"/>
                  </a:lnTo>
                  <a:lnTo>
                    <a:pt x="16" y="640"/>
                  </a:lnTo>
                  <a:lnTo>
                    <a:pt x="32" y="684"/>
                  </a:lnTo>
                  <a:lnTo>
                    <a:pt x="52" y="729"/>
                  </a:lnTo>
                  <a:lnTo>
                    <a:pt x="80" y="774"/>
                  </a:lnTo>
                  <a:lnTo>
                    <a:pt x="108" y="814"/>
                  </a:lnTo>
                  <a:lnTo>
                    <a:pt x="144" y="850"/>
                  </a:lnTo>
                  <a:lnTo>
                    <a:pt x="180" y="883"/>
                  </a:lnTo>
                  <a:lnTo>
                    <a:pt x="220" y="915"/>
                  </a:lnTo>
                  <a:lnTo>
                    <a:pt x="264" y="940"/>
                  </a:lnTo>
                  <a:lnTo>
                    <a:pt x="308" y="964"/>
                  </a:lnTo>
                  <a:lnTo>
                    <a:pt x="360" y="980"/>
                  </a:lnTo>
                  <a:lnTo>
                    <a:pt x="408" y="996"/>
                  </a:lnTo>
                  <a:lnTo>
                    <a:pt x="460" y="1004"/>
                  </a:lnTo>
                  <a:lnTo>
                    <a:pt x="516" y="1008"/>
                  </a:lnTo>
                  <a:lnTo>
                    <a:pt x="572" y="1008"/>
                  </a:lnTo>
                  <a:lnTo>
                    <a:pt x="572" y="1008"/>
                  </a:lnTo>
                  <a:lnTo>
                    <a:pt x="624" y="1000"/>
                  </a:lnTo>
                  <a:lnTo>
                    <a:pt x="680" y="992"/>
                  </a:lnTo>
                  <a:lnTo>
                    <a:pt x="732" y="976"/>
                  </a:lnTo>
                  <a:lnTo>
                    <a:pt x="780" y="956"/>
                  </a:lnTo>
                  <a:lnTo>
                    <a:pt x="824" y="931"/>
                  </a:lnTo>
                  <a:lnTo>
                    <a:pt x="868" y="903"/>
                  </a:lnTo>
                  <a:lnTo>
                    <a:pt x="908" y="871"/>
                  </a:lnTo>
                  <a:lnTo>
                    <a:pt x="944" y="838"/>
                  </a:lnTo>
                  <a:lnTo>
                    <a:pt x="976" y="798"/>
                  </a:lnTo>
                  <a:lnTo>
                    <a:pt x="1004" y="757"/>
                  </a:lnTo>
                  <a:lnTo>
                    <a:pt x="1032" y="717"/>
                  </a:lnTo>
                  <a:lnTo>
                    <a:pt x="1052" y="668"/>
                  </a:lnTo>
                  <a:lnTo>
                    <a:pt x="1064" y="624"/>
                  </a:lnTo>
                  <a:lnTo>
                    <a:pt x="1076" y="575"/>
                  </a:lnTo>
                  <a:lnTo>
                    <a:pt x="1080" y="523"/>
                  </a:lnTo>
                  <a:lnTo>
                    <a:pt x="1080" y="470"/>
                  </a:lnTo>
                  <a:lnTo>
                    <a:pt x="1080" y="470"/>
                  </a:lnTo>
                  <a:lnTo>
                    <a:pt x="1076" y="421"/>
                  </a:lnTo>
                  <a:lnTo>
                    <a:pt x="1064" y="373"/>
                  </a:lnTo>
                  <a:lnTo>
                    <a:pt x="1048" y="324"/>
                  </a:lnTo>
                  <a:lnTo>
                    <a:pt x="1028" y="280"/>
                  </a:lnTo>
                  <a:lnTo>
                    <a:pt x="1000" y="235"/>
                  </a:lnTo>
                  <a:lnTo>
                    <a:pt x="972" y="199"/>
                  </a:lnTo>
                  <a:lnTo>
                    <a:pt x="936" y="158"/>
                  </a:lnTo>
                  <a:lnTo>
                    <a:pt x="900" y="126"/>
                  </a:lnTo>
                  <a:lnTo>
                    <a:pt x="860" y="97"/>
                  </a:lnTo>
                  <a:lnTo>
                    <a:pt x="816" y="69"/>
                  </a:lnTo>
                  <a:lnTo>
                    <a:pt x="772" y="49"/>
                  </a:lnTo>
                  <a:lnTo>
                    <a:pt x="720" y="29"/>
                  </a:lnTo>
                  <a:lnTo>
                    <a:pt x="672" y="16"/>
                  </a:lnTo>
                  <a:lnTo>
                    <a:pt x="620" y="4"/>
                  </a:lnTo>
                  <a:lnTo>
                    <a:pt x="564" y="0"/>
                  </a:lnTo>
                  <a:lnTo>
                    <a:pt x="508" y="0"/>
                  </a:lnTo>
                  <a:lnTo>
                    <a:pt x="508" y="0"/>
                  </a:lnTo>
                  <a:close/>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37" name="Freeform 39"/>
            <p:cNvSpPr>
              <a:spLocks/>
            </p:cNvSpPr>
            <p:nvPr/>
          </p:nvSpPr>
          <p:spPr bwMode="auto">
            <a:xfrm>
              <a:off x="1128" y="2209"/>
              <a:ext cx="1044" cy="968"/>
            </a:xfrm>
            <a:custGeom>
              <a:avLst/>
              <a:gdLst>
                <a:gd name="T0" fmla="*/ 488 w 1044"/>
                <a:gd name="T1" fmla="*/ 4 h 968"/>
                <a:gd name="T2" fmla="*/ 384 w 1044"/>
                <a:gd name="T3" fmla="*/ 21 h 968"/>
                <a:gd name="T4" fmla="*/ 288 w 1044"/>
                <a:gd name="T5" fmla="*/ 53 h 968"/>
                <a:gd name="T6" fmla="*/ 204 w 1044"/>
                <a:gd name="T7" fmla="*/ 106 h 968"/>
                <a:gd name="T8" fmla="*/ 128 w 1044"/>
                <a:gd name="T9" fmla="*/ 170 h 968"/>
                <a:gd name="T10" fmla="*/ 72 w 1044"/>
                <a:gd name="T11" fmla="*/ 243 h 968"/>
                <a:gd name="T12" fmla="*/ 28 w 1044"/>
                <a:gd name="T13" fmla="*/ 328 h 968"/>
                <a:gd name="T14" fmla="*/ 4 w 1044"/>
                <a:gd name="T15" fmla="*/ 421 h 968"/>
                <a:gd name="T16" fmla="*/ 0 w 1044"/>
                <a:gd name="T17" fmla="*/ 519 h 968"/>
                <a:gd name="T18" fmla="*/ 4 w 1044"/>
                <a:gd name="T19" fmla="*/ 567 h 968"/>
                <a:gd name="T20" fmla="*/ 32 w 1044"/>
                <a:gd name="T21" fmla="*/ 660 h 968"/>
                <a:gd name="T22" fmla="*/ 80 w 1044"/>
                <a:gd name="T23" fmla="*/ 745 h 968"/>
                <a:gd name="T24" fmla="*/ 140 w 1044"/>
                <a:gd name="T25" fmla="*/ 818 h 968"/>
                <a:gd name="T26" fmla="*/ 216 w 1044"/>
                <a:gd name="T27" fmla="*/ 879 h 968"/>
                <a:gd name="T28" fmla="*/ 304 w 1044"/>
                <a:gd name="T29" fmla="*/ 924 h 968"/>
                <a:gd name="T30" fmla="*/ 400 w 1044"/>
                <a:gd name="T31" fmla="*/ 956 h 968"/>
                <a:gd name="T32" fmla="*/ 500 w 1044"/>
                <a:gd name="T33" fmla="*/ 968 h 968"/>
                <a:gd name="T34" fmla="*/ 556 w 1044"/>
                <a:gd name="T35" fmla="*/ 964 h 968"/>
                <a:gd name="T36" fmla="*/ 660 w 1044"/>
                <a:gd name="T37" fmla="*/ 948 h 968"/>
                <a:gd name="T38" fmla="*/ 756 w 1044"/>
                <a:gd name="T39" fmla="*/ 915 h 968"/>
                <a:gd name="T40" fmla="*/ 840 w 1044"/>
                <a:gd name="T41" fmla="*/ 863 h 968"/>
                <a:gd name="T42" fmla="*/ 912 w 1044"/>
                <a:gd name="T43" fmla="*/ 798 h 968"/>
                <a:gd name="T44" fmla="*/ 972 w 1044"/>
                <a:gd name="T45" fmla="*/ 721 h 968"/>
                <a:gd name="T46" fmla="*/ 1016 w 1044"/>
                <a:gd name="T47" fmla="*/ 636 h 968"/>
                <a:gd name="T48" fmla="*/ 1040 w 1044"/>
                <a:gd name="T49" fmla="*/ 547 h 968"/>
                <a:gd name="T50" fmla="*/ 1044 w 1044"/>
                <a:gd name="T51" fmla="*/ 450 h 968"/>
                <a:gd name="T52" fmla="*/ 1036 w 1044"/>
                <a:gd name="T53" fmla="*/ 401 h 968"/>
                <a:gd name="T54" fmla="*/ 1008 w 1044"/>
                <a:gd name="T55" fmla="*/ 308 h 968"/>
                <a:gd name="T56" fmla="*/ 964 w 1044"/>
                <a:gd name="T57" fmla="*/ 223 h 968"/>
                <a:gd name="T58" fmla="*/ 904 w 1044"/>
                <a:gd name="T59" fmla="*/ 150 h 968"/>
                <a:gd name="T60" fmla="*/ 828 w 1044"/>
                <a:gd name="T61" fmla="*/ 89 h 968"/>
                <a:gd name="T62" fmla="*/ 740 w 1044"/>
                <a:gd name="T63" fmla="*/ 45 h 968"/>
                <a:gd name="T64" fmla="*/ 644 w 1044"/>
                <a:gd name="T65" fmla="*/ 12 h 968"/>
                <a:gd name="T66" fmla="*/ 540 w 1044"/>
                <a:gd name="T67" fmla="*/ 0 h 968"/>
                <a:gd name="T68" fmla="*/ 488 w 1044"/>
                <a:gd name="T69" fmla="*/ 4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44" h="968">
                  <a:moveTo>
                    <a:pt x="488" y="4"/>
                  </a:moveTo>
                  <a:lnTo>
                    <a:pt x="488" y="4"/>
                  </a:lnTo>
                  <a:lnTo>
                    <a:pt x="436" y="8"/>
                  </a:lnTo>
                  <a:lnTo>
                    <a:pt x="384" y="21"/>
                  </a:lnTo>
                  <a:lnTo>
                    <a:pt x="336" y="37"/>
                  </a:lnTo>
                  <a:lnTo>
                    <a:pt x="288" y="53"/>
                  </a:lnTo>
                  <a:lnTo>
                    <a:pt x="244" y="77"/>
                  </a:lnTo>
                  <a:lnTo>
                    <a:pt x="204" y="106"/>
                  </a:lnTo>
                  <a:lnTo>
                    <a:pt x="164" y="134"/>
                  </a:lnTo>
                  <a:lnTo>
                    <a:pt x="128" y="170"/>
                  </a:lnTo>
                  <a:lnTo>
                    <a:pt x="96" y="207"/>
                  </a:lnTo>
                  <a:lnTo>
                    <a:pt x="72" y="243"/>
                  </a:lnTo>
                  <a:lnTo>
                    <a:pt x="48" y="288"/>
                  </a:lnTo>
                  <a:lnTo>
                    <a:pt x="28" y="328"/>
                  </a:lnTo>
                  <a:lnTo>
                    <a:pt x="12" y="377"/>
                  </a:lnTo>
                  <a:lnTo>
                    <a:pt x="4" y="421"/>
                  </a:lnTo>
                  <a:lnTo>
                    <a:pt x="0" y="470"/>
                  </a:lnTo>
                  <a:lnTo>
                    <a:pt x="0" y="519"/>
                  </a:lnTo>
                  <a:lnTo>
                    <a:pt x="0" y="519"/>
                  </a:lnTo>
                  <a:lnTo>
                    <a:pt x="4" y="567"/>
                  </a:lnTo>
                  <a:lnTo>
                    <a:pt x="16" y="616"/>
                  </a:lnTo>
                  <a:lnTo>
                    <a:pt x="32" y="660"/>
                  </a:lnTo>
                  <a:lnTo>
                    <a:pt x="52" y="705"/>
                  </a:lnTo>
                  <a:lnTo>
                    <a:pt x="80" y="745"/>
                  </a:lnTo>
                  <a:lnTo>
                    <a:pt x="108" y="782"/>
                  </a:lnTo>
                  <a:lnTo>
                    <a:pt x="140" y="818"/>
                  </a:lnTo>
                  <a:lnTo>
                    <a:pt x="176" y="851"/>
                  </a:lnTo>
                  <a:lnTo>
                    <a:pt x="216" y="879"/>
                  </a:lnTo>
                  <a:lnTo>
                    <a:pt x="260" y="903"/>
                  </a:lnTo>
                  <a:lnTo>
                    <a:pt x="304" y="924"/>
                  </a:lnTo>
                  <a:lnTo>
                    <a:pt x="348" y="940"/>
                  </a:lnTo>
                  <a:lnTo>
                    <a:pt x="400" y="956"/>
                  </a:lnTo>
                  <a:lnTo>
                    <a:pt x="448" y="964"/>
                  </a:lnTo>
                  <a:lnTo>
                    <a:pt x="500" y="968"/>
                  </a:lnTo>
                  <a:lnTo>
                    <a:pt x="556" y="964"/>
                  </a:lnTo>
                  <a:lnTo>
                    <a:pt x="556" y="964"/>
                  </a:lnTo>
                  <a:lnTo>
                    <a:pt x="608" y="960"/>
                  </a:lnTo>
                  <a:lnTo>
                    <a:pt x="660" y="948"/>
                  </a:lnTo>
                  <a:lnTo>
                    <a:pt x="708" y="932"/>
                  </a:lnTo>
                  <a:lnTo>
                    <a:pt x="756" y="915"/>
                  </a:lnTo>
                  <a:lnTo>
                    <a:pt x="800" y="891"/>
                  </a:lnTo>
                  <a:lnTo>
                    <a:pt x="840" y="863"/>
                  </a:lnTo>
                  <a:lnTo>
                    <a:pt x="880" y="830"/>
                  </a:lnTo>
                  <a:lnTo>
                    <a:pt x="912" y="798"/>
                  </a:lnTo>
                  <a:lnTo>
                    <a:pt x="944" y="762"/>
                  </a:lnTo>
                  <a:lnTo>
                    <a:pt x="972" y="721"/>
                  </a:lnTo>
                  <a:lnTo>
                    <a:pt x="996" y="681"/>
                  </a:lnTo>
                  <a:lnTo>
                    <a:pt x="1016" y="636"/>
                  </a:lnTo>
                  <a:lnTo>
                    <a:pt x="1028" y="591"/>
                  </a:lnTo>
                  <a:lnTo>
                    <a:pt x="1040" y="547"/>
                  </a:lnTo>
                  <a:lnTo>
                    <a:pt x="1044" y="498"/>
                  </a:lnTo>
                  <a:lnTo>
                    <a:pt x="1044" y="450"/>
                  </a:lnTo>
                  <a:lnTo>
                    <a:pt x="1044" y="450"/>
                  </a:lnTo>
                  <a:lnTo>
                    <a:pt x="1036" y="401"/>
                  </a:lnTo>
                  <a:lnTo>
                    <a:pt x="1024" y="353"/>
                  </a:lnTo>
                  <a:lnTo>
                    <a:pt x="1008" y="308"/>
                  </a:lnTo>
                  <a:lnTo>
                    <a:pt x="988" y="264"/>
                  </a:lnTo>
                  <a:lnTo>
                    <a:pt x="964" y="223"/>
                  </a:lnTo>
                  <a:lnTo>
                    <a:pt x="936" y="187"/>
                  </a:lnTo>
                  <a:lnTo>
                    <a:pt x="904" y="150"/>
                  </a:lnTo>
                  <a:lnTo>
                    <a:pt x="868" y="118"/>
                  </a:lnTo>
                  <a:lnTo>
                    <a:pt x="828" y="89"/>
                  </a:lnTo>
                  <a:lnTo>
                    <a:pt x="784" y="65"/>
                  </a:lnTo>
                  <a:lnTo>
                    <a:pt x="740" y="45"/>
                  </a:lnTo>
                  <a:lnTo>
                    <a:pt x="692" y="25"/>
                  </a:lnTo>
                  <a:lnTo>
                    <a:pt x="644" y="12"/>
                  </a:lnTo>
                  <a:lnTo>
                    <a:pt x="592" y="4"/>
                  </a:lnTo>
                  <a:lnTo>
                    <a:pt x="540" y="0"/>
                  </a:lnTo>
                  <a:lnTo>
                    <a:pt x="488" y="4"/>
                  </a:lnTo>
                  <a:lnTo>
                    <a:pt x="488" y="4"/>
                  </a:lnTo>
                  <a:close/>
                </a:path>
              </a:pathLst>
            </a:custGeom>
            <a:solidFill>
              <a:srgbClr val="FFF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38" name="Freeform 40"/>
            <p:cNvSpPr>
              <a:spLocks/>
            </p:cNvSpPr>
            <p:nvPr/>
          </p:nvSpPr>
          <p:spPr bwMode="auto">
            <a:xfrm>
              <a:off x="1152" y="2221"/>
              <a:ext cx="1008" cy="924"/>
            </a:xfrm>
            <a:custGeom>
              <a:avLst/>
              <a:gdLst>
                <a:gd name="T0" fmla="*/ 468 w 1008"/>
                <a:gd name="T1" fmla="*/ 5 h 924"/>
                <a:gd name="T2" fmla="*/ 368 w 1008"/>
                <a:gd name="T3" fmla="*/ 21 h 924"/>
                <a:gd name="T4" fmla="*/ 276 w 1008"/>
                <a:gd name="T5" fmla="*/ 53 h 924"/>
                <a:gd name="T6" fmla="*/ 192 w 1008"/>
                <a:gd name="T7" fmla="*/ 102 h 924"/>
                <a:gd name="T8" fmla="*/ 124 w 1008"/>
                <a:gd name="T9" fmla="*/ 167 h 924"/>
                <a:gd name="T10" fmla="*/ 68 w 1008"/>
                <a:gd name="T11" fmla="*/ 239 h 924"/>
                <a:gd name="T12" fmla="*/ 28 w 1008"/>
                <a:gd name="T13" fmla="*/ 320 h 924"/>
                <a:gd name="T14" fmla="*/ 4 w 1008"/>
                <a:gd name="T15" fmla="*/ 409 h 924"/>
                <a:gd name="T16" fmla="*/ 0 w 1008"/>
                <a:gd name="T17" fmla="*/ 503 h 924"/>
                <a:gd name="T18" fmla="*/ 8 w 1008"/>
                <a:gd name="T19" fmla="*/ 547 h 924"/>
                <a:gd name="T20" fmla="*/ 36 w 1008"/>
                <a:gd name="T21" fmla="*/ 636 h 924"/>
                <a:gd name="T22" fmla="*/ 80 w 1008"/>
                <a:gd name="T23" fmla="*/ 717 h 924"/>
                <a:gd name="T24" fmla="*/ 140 w 1008"/>
                <a:gd name="T25" fmla="*/ 786 h 924"/>
                <a:gd name="T26" fmla="*/ 212 w 1008"/>
                <a:gd name="T27" fmla="*/ 843 h 924"/>
                <a:gd name="T28" fmla="*/ 296 w 1008"/>
                <a:gd name="T29" fmla="*/ 887 h 924"/>
                <a:gd name="T30" fmla="*/ 388 w 1008"/>
                <a:gd name="T31" fmla="*/ 916 h 924"/>
                <a:gd name="T32" fmla="*/ 488 w 1008"/>
                <a:gd name="T33" fmla="*/ 924 h 924"/>
                <a:gd name="T34" fmla="*/ 540 w 1008"/>
                <a:gd name="T35" fmla="*/ 924 h 924"/>
                <a:gd name="T36" fmla="*/ 640 w 1008"/>
                <a:gd name="T37" fmla="*/ 907 h 924"/>
                <a:gd name="T38" fmla="*/ 732 w 1008"/>
                <a:gd name="T39" fmla="*/ 871 h 924"/>
                <a:gd name="T40" fmla="*/ 812 w 1008"/>
                <a:gd name="T41" fmla="*/ 822 h 924"/>
                <a:gd name="T42" fmla="*/ 884 w 1008"/>
                <a:gd name="T43" fmla="*/ 762 h 924"/>
                <a:gd name="T44" fmla="*/ 940 w 1008"/>
                <a:gd name="T45" fmla="*/ 689 h 924"/>
                <a:gd name="T46" fmla="*/ 980 w 1008"/>
                <a:gd name="T47" fmla="*/ 608 h 924"/>
                <a:gd name="T48" fmla="*/ 1004 w 1008"/>
                <a:gd name="T49" fmla="*/ 519 h 924"/>
                <a:gd name="T50" fmla="*/ 1004 w 1008"/>
                <a:gd name="T51" fmla="*/ 426 h 924"/>
                <a:gd name="T52" fmla="*/ 1000 w 1008"/>
                <a:gd name="T53" fmla="*/ 377 h 924"/>
                <a:gd name="T54" fmla="*/ 972 w 1008"/>
                <a:gd name="T55" fmla="*/ 288 h 924"/>
                <a:gd name="T56" fmla="*/ 928 w 1008"/>
                <a:gd name="T57" fmla="*/ 211 h 924"/>
                <a:gd name="T58" fmla="*/ 868 w 1008"/>
                <a:gd name="T59" fmla="*/ 142 h 924"/>
                <a:gd name="T60" fmla="*/ 796 w 1008"/>
                <a:gd name="T61" fmla="*/ 86 h 924"/>
                <a:gd name="T62" fmla="*/ 712 w 1008"/>
                <a:gd name="T63" fmla="*/ 41 h 924"/>
                <a:gd name="T64" fmla="*/ 616 w 1008"/>
                <a:gd name="T65" fmla="*/ 13 h 924"/>
                <a:gd name="T66" fmla="*/ 520 w 1008"/>
                <a:gd name="T67" fmla="*/ 0 h 924"/>
                <a:gd name="T68" fmla="*/ 468 w 1008"/>
                <a:gd name="T69" fmla="*/ 5 h 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8" h="924">
                  <a:moveTo>
                    <a:pt x="468" y="5"/>
                  </a:moveTo>
                  <a:lnTo>
                    <a:pt x="468" y="5"/>
                  </a:lnTo>
                  <a:lnTo>
                    <a:pt x="416" y="9"/>
                  </a:lnTo>
                  <a:lnTo>
                    <a:pt x="368" y="21"/>
                  </a:lnTo>
                  <a:lnTo>
                    <a:pt x="320" y="37"/>
                  </a:lnTo>
                  <a:lnTo>
                    <a:pt x="276" y="53"/>
                  </a:lnTo>
                  <a:lnTo>
                    <a:pt x="232" y="77"/>
                  </a:lnTo>
                  <a:lnTo>
                    <a:pt x="192" y="102"/>
                  </a:lnTo>
                  <a:lnTo>
                    <a:pt x="156" y="134"/>
                  </a:lnTo>
                  <a:lnTo>
                    <a:pt x="124" y="167"/>
                  </a:lnTo>
                  <a:lnTo>
                    <a:pt x="92" y="199"/>
                  </a:lnTo>
                  <a:lnTo>
                    <a:pt x="68" y="239"/>
                  </a:lnTo>
                  <a:lnTo>
                    <a:pt x="44" y="280"/>
                  </a:lnTo>
                  <a:lnTo>
                    <a:pt x="28" y="320"/>
                  </a:lnTo>
                  <a:lnTo>
                    <a:pt x="12" y="365"/>
                  </a:lnTo>
                  <a:lnTo>
                    <a:pt x="4" y="409"/>
                  </a:lnTo>
                  <a:lnTo>
                    <a:pt x="0" y="454"/>
                  </a:lnTo>
                  <a:lnTo>
                    <a:pt x="0" y="503"/>
                  </a:lnTo>
                  <a:lnTo>
                    <a:pt x="0" y="503"/>
                  </a:lnTo>
                  <a:lnTo>
                    <a:pt x="8" y="547"/>
                  </a:lnTo>
                  <a:lnTo>
                    <a:pt x="20" y="592"/>
                  </a:lnTo>
                  <a:lnTo>
                    <a:pt x="36" y="636"/>
                  </a:lnTo>
                  <a:lnTo>
                    <a:pt x="56" y="677"/>
                  </a:lnTo>
                  <a:lnTo>
                    <a:pt x="80" y="717"/>
                  </a:lnTo>
                  <a:lnTo>
                    <a:pt x="108" y="754"/>
                  </a:lnTo>
                  <a:lnTo>
                    <a:pt x="140" y="786"/>
                  </a:lnTo>
                  <a:lnTo>
                    <a:pt x="172" y="814"/>
                  </a:lnTo>
                  <a:lnTo>
                    <a:pt x="212" y="843"/>
                  </a:lnTo>
                  <a:lnTo>
                    <a:pt x="252" y="867"/>
                  </a:lnTo>
                  <a:lnTo>
                    <a:pt x="296" y="887"/>
                  </a:lnTo>
                  <a:lnTo>
                    <a:pt x="340" y="903"/>
                  </a:lnTo>
                  <a:lnTo>
                    <a:pt x="388" y="916"/>
                  </a:lnTo>
                  <a:lnTo>
                    <a:pt x="436" y="920"/>
                  </a:lnTo>
                  <a:lnTo>
                    <a:pt x="488" y="924"/>
                  </a:lnTo>
                  <a:lnTo>
                    <a:pt x="540" y="924"/>
                  </a:lnTo>
                  <a:lnTo>
                    <a:pt x="540" y="924"/>
                  </a:lnTo>
                  <a:lnTo>
                    <a:pt x="592" y="916"/>
                  </a:lnTo>
                  <a:lnTo>
                    <a:pt x="640" y="907"/>
                  </a:lnTo>
                  <a:lnTo>
                    <a:pt x="688" y="891"/>
                  </a:lnTo>
                  <a:lnTo>
                    <a:pt x="732" y="871"/>
                  </a:lnTo>
                  <a:lnTo>
                    <a:pt x="776" y="851"/>
                  </a:lnTo>
                  <a:lnTo>
                    <a:pt x="812" y="822"/>
                  </a:lnTo>
                  <a:lnTo>
                    <a:pt x="852" y="794"/>
                  </a:lnTo>
                  <a:lnTo>
                    <a:pt x="884" y="762"/>
                  </a:lnTo>
                  <a:lnTo>
                    <a:pt x="912" y="725"/>
                  </a:lnTo>
                  <a:lnTo>
                    <a:pt x="940" y="689"/>
                  </a:lnTo>
                  <a:lnTo>
                    <a:pt x="960" y="648"/>
                  </a:lnTo>
                  <a:lnTo>
                    <a:pt x="980" y="608"/>
                  </a:lnTo>
                  <a:lnTo>
                    <a:pt x="992" y="563"/>
                  </a:lnTo>
                  <a:lnTo>
                    <a:pt x="1004" y="519"/>
                  </a:lnTo>
                  <a:lnTo>
                    <a:pt x="1008" y="470"/>
                  </a:lnTo>
                  <a:lnTo>
                    <a:pt x="1004" y="426"/>
                  </a:lnTo>
                  <a:lnTo>
                    <a:pt x="1004" y="426"/>
                  </a:lnTo>
                  <a:lnTo>
                    <a:pt x="1000" y="377"/>
                  </a:lnTo>
                  <a:lnTo>
                    <a:pt x="988" y="333"/>
                  </a:lnTo>
                  <a:lnTo>
                    <a:pt x="972" y="288"/>
                  </a:lnTo>
                  <a:lnTo>
                    <a:pt x="952" y="247"/>
                  </a:lnTo>
                  <a:lnTo>
                    <a:pt x="928" y="211"/>
                  </a:lnTo>
                  <a:lnTo>
                    <a:pt x="900" y="175"/>
                  </a:lnTo>
                  <a:lnTo>
                    <a:pt x="868" y="142"/>
                  </a:lnTo>
                  <a:lnTo>
                    <a:pt x="832" y="110"/>
                  </a:lnTo>
                  <a:lnTo>
                    <a:pt x="796" y="86"/>
                  </a:lnTo>
                  <a:lnTo>
                    <a:pt x="752" y="61"/>
                  </a:lnTo>
                  <a:lnTo>
                    <a:pt x="712" y="41"/>
                  </a:lnTo>
                  <a:lnTo>
                    <a:pt x="664" y="25"/>
                  </a:lnTo>
                  <a:lnTo>
                    <a:pt x="616" y="13"/>
                  </a:lnTo>
                  <a:lnTo>
                    <a:pt x="568" y="5"/>
                  </a:lnTo>
                  <a:lnTo>
                    <a:pt x="520" y="0"/>
                  </a:lnTo>
                  <a:lnTo>
                    <a:pt x="468" y="5"/>
                  </a:lnTo>
                  <a:lnTo>
                    <a:pt x="468" y="5"/>
                  </a:lnTo>
                  <a:close/>
                </a:path>
              </a:pathLst>
            </a:custGeom>
            <a:solidFill>
              <a:srgbClr val="FFF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39" name="Freeform 41"/>
            <p:cNvSpPr>
              <a:spLocks/>
            </p:cNvSpPr>
            <p:nvPr/>
          </p:nvSpPr>
          <p:spPr bwMode="auto">
            <a:xfrm>
              <a:off x="1176" y="2234"/>
              <a:ext cx="968" cy="882"/>
            </a:xfrm>
            <a:custGeom>
              <a:avLst/>
              <a:gdLst>
                <a:gd name="T0" fmla="*/ 448 w 968"/>
                <a:gd name="T1" fmla="*/ 4 h 882"/>
                <a:gd name="T2" fmla="*/ 348 w 968"/>
                <a:gd name="T3" fmla="*/ 20 h 882"/>
                <a:gd name="T4" fmla="*/ 260 w 968"/>
                <a:gd name="T5" fmla="*/ 52 h 882"/>
                <a:gd name="T6" fmla="*/ 184 w 968"/>
                <a:gd name="T7" fmla="*/ 101 h 882"/>
                <a:gd name="T8" fmla="*/ 116 w 968"/>
                <a:gd name="T9" fmla="*/ 162 h 882"/>
                <a:gd name="T10" fmla="*/ 64 w 968"/>
                <a:gd name="T11" fmla="*/ 230 h 882"/>
                <a:gd name="T12" fmla="*/ 24 w 968"/>
                <a:gd name="T13" fmla="*/ 307 h 882"/>
                <a:gd name="T14" fmla="*/ 4 w 968"/>
                <a:gd name="T15" fmla="*/ 392 h 882"/>
                <a:gd name="T16" fmla="*/ 4 w 968"/>
                <a:gd name="T17" fmla="*/ 481 h 882"/>
                <a:gd name="T18" fmla="*/ 8 w 968"/>
                <a:gd name="T19" fmla="*/ 526 h 882"/>
                <a:gd name="T20" fmla="*/ 36 w 968"/>
                <a:gd name="T21" fmla="*/ 611 h 882"/>
                <a:gd name="T22" fmla="*/ 80 w 968"/>
                <a:gd name="T23" fmla="*/ 688 h 882"/>
                <a:gd name="T24" fmla="*/ 136 w 968"/>
                <a:gd name="T25" fmla="*/ 753 h 882"/>
                <a:gd name="T26" fmla="*/ 208 w 968"/>
                <a:gd name="T27" fmla="*/ 805 h 882"/>
                <a:gd name="T28" fmla="*/ 288 w 968"/>
                <a:gd name="T29" fmla="*/ 846 h 882"/>
                <a:gd name="T30" fmla="*/ 380 w 968"/>
                <a:gd name="T31" fmla="*/ 874 h 882"/>
                <a:gd name="T32" fmla="*/ 476 w 968"/>
                <a:gd name="T33" fmla="*/ 882 h 882"/>
                <a:gd name="T34" fmla="*/ 524 w 968"/>
                <a:gd name="T35" fmla="*/ 878 h 882"/>
                <a:gd name="T36" fmla="*/ 620 w 968"/>
                <a:gd name="T37" fmla="*/ 862 h 882"/>
                <a:gd name="T38" fmla="*/ 708 w 968"/>
                <a:gd name="T39" fmla="*/ 830 h 882"/>
                <a:gd name="T40" fmla="*/ 788 w 968"/>
                <a:gd name="T41" fmla="*/ 781 h 882"/>
                <a:gd name="T42" fmla="*/ 852 w 968"/>
                <a:gd name="T43" fmla="*/ 720 h 882"/>
                <a:gd name="T44" fmla="*/ 908 w 968"/>
                <a:gd name="T45" fmla="*/ 652 h 882"/>
                <a:gd name="T46" fmla="*/ 944 w 968"/>
                <a:gd name="T47" fmla="*/ 575 h 882"/>
                <a:gd name="T48" fmla="*/ 964 w 968"/>
                <a:gd name="T49" fmla="*/ 490 h 882"/>
                <a:gd name="T50" fmla="*/ 968 w 968"/>
                <a:gd name="T51" fmla="*/ 400 h 882"/>
                <a:gd name="T52" fmla="*/ 960 w 968"/>
                <a:gd name="T53" fmla="*/ 356 h 882"/>
                <a:gd name="T54" fmla="*/ 936 w 968"/>
                <a:gd name="T55" fmla="*/ 271 h 882"/>
                <a:gd name="T56" fmla="*/ 892 w 968"/>
                <a:gd name="T57" fmla="*/ 198 h 882"/>
                <a:gd name="T58" fmla="*/ 832 w 968"/>
                <a:gd name="T59" fmla="*/ 129 h 882"/>
                <a:gd name="T60" fmla="*/ 760 w 968"/>
                <a:gd name="T61" fmla="*/ 77 h 882"/>
                <a:gd name="T62" fmla="*/ 680 w 968"/>
                <a:gd name="T63" fmla="*/ 36 h 882"/>
                <a:gd name="T64" fmla="*/ 592 w 968"/>
                <a:gd name="T65" fmla="*/ 12 h 882"/>
                <a:gd name="T66" fmla="*/ 496 w 968"/>
                <a:gd name="T67" fmla="*/ 0 h 882"/>
                <a:gd name="T68" fmla="*/ 448 w 968"/>
                <a:gd name="T69" fmla="*/ 4 h 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8" h="882">
                  <a:moveTo>
                    <a:pt x="448" y="4"/>
                  </a:moveTo>
                  <a:lnTo>
                    <a:pt x="448" y="4"/>
                  </a:lnTo>
                  <a:lnTo>
                    <a:pt x="396" y="8"/>
                  </a:lnTo>
                  <a:lnTo>
                    <a:pt x="348" y="20"/>
                  </a:lnTo>
                  <a:lnTo>
                    <a:pt x="304" y="36"/>
                  </a:lnTo>
                  <a:lnTo>
                    <a:pt x="260" y="52"/>
                  </a:lnTo>
                  <a:lnTo>
                    <a:pt x="220" y="77"/>
                  </a:lnTo>
                  <a:lnTo>
                    <a:pt x="184" y="101"/>
                  </a:lnTo>
                  <a:lnTo>
                    <a:pt x="148" y="129"/>
                  </a:lnTo>
                  <a:lnTo>
                    <a:pt x="116" y="162"/>
                  </a:lnTo>
                  <a:lnTo>
                    <a:pt x="88" y="194"/>
                  </a:lnTo>
                  <a:lnTo>
                    <a:pt x="64" y="230"/>
                  </a:lnTo>
                  <a:lnTo>
                    <a:pt x="44" y="267"/>
                  </a:lnTo>
                  <a:lnTo>
                    <a:pt x="24" y="307"/>
                  </a:lnTo>
                  <a:lnTo>
                    <a:pt x="12" y="352"/>
                  </a:lnTo>
                  <a:lnTo>
                    <a:pt x="4" y="392"/>
                  </a:lnTo>
                  <a:lnTo>
                    <a:pt x="0" y="437"/>
                  </a:lnTo>
                  <a:lnTo>
                    <a:pt x="4" y="481"/>
                  </a:lnTo>
                  <a:lnTo>
                    <a:pt x="4" y="481"/>
                  </a:lnTo>
                  <a:lnTo>
                    <a:pt x="8" y="526"/>
                  </a:lnTo>
                  <a:lnTo>
                    <a:pt x="20" y="571"/>
                  </a:lnTo>
                  <a:lnTo>
                    <a:pt x="36" y="611"/>
                  </a:lnTo>
                  <a:lnTo>
                    <a:pt x="56" y="652"/>
                  </a:lnTo>
                  <a:lnTo>
                    <a:pt x="80" y="688"/>
                  </a:lnTo>
                  <a:lnTo>
                    <a:pt x="108" y="720"/>
                  </a:lnTo>
                  <a:lnTo>
                    <a:pt x="136" y="753"/>
                  </a:lnTo>
                  <a:lnTo>
                    <a:pt x="172" y="781"/>
                  </a:lnTo>
                  <a:lnTo>
                    <a:pt x="208" y="805"/>
                  </a:lnTo>
                  <a:lnTo>
                    <a:pt x="248" y="830"/>
                  </a:lnTo>
                  <a:lnTo>
                    <a:pt x="288" y="846"/>
                  </a:lnTo>
                  <a:lnTo>
                    <a:pt x="332" y="862"/>
                  </a:lnTo>
                  <a:lnTo>
                    <a:pt x="380" y="874"/>
                  </a:lnTo>
                  <a:lnTo>
                    <a:pt x="424" y="878"/>
                  </a:lnTo>
                  <a:lnTo>
                    <a:pt x="476" y="882"/>
                  </a:lnTo>
                  <a:lnTo>
                    <a:pt x="524" y="878"/>
                  </a:lnTo>
                  <a:lnTo>
                    <a:pt x="524" y="878"/>
                  </a:lnTo>
                  <a:lnTo>
                    <a:pt x="572" y="874"/>
                  </a:lnTo>
                  <a:lnTo>
                    <a:pt x="620" y="862"/>
                  </a:lnTo>
                  <a:lnTo>
                    <a:pt x="664" y="850"/>
                  </a:lnTo>
                  <a:lnTo>
                    <a:pt x="708" y="830"/>
                  </a:lnTo>
                  <a:lnTo>
                    <a:pt x="748" y="805"/>
                  </a:lnTo>
                  <a:lnTo>
                    <a:pt x="788" y="781"/>
                  </a:lnTo>
                  <a:lnTo>
                    <a:pt x="820" y="753"/>
                  </a:lnTo>
                  <a:lnTo>
                    <a:pt x="852" y="720"/>
                  </a:lnTo>
                  <a:lnTo>
                    <a:pt x="880" y="688"/>
                  </a:lnTo>
                  <a:lnTo>
                    <a:pt x="908" y="652"/>
                  </a:lnTo>
                  <a:lnTo>
                    <a:pt x="928" y="615"/>
                  </a:lnTo>
                  <a:lnTo>
                    <a:pt x="944" y="575"/>
                  </a:lnTo>
                  <a:lnTo>
                    <a:pt x="956" y="534"/>
                  </a:lnTo>
                  <a:lnTo>
                    <a:pt x="964" y="490"/>
                  </a:lnTo>
                  <a:lnTo>
                    <a:pt x="968" y="445"/>
                  </a:lnTo>
                  <a:lnTo>
                    <a:pt x="968" y="400"/>
                  </a:lnTo>
                  <a:lnTo>
                    <a:pt x="968" y="400"/>
                  </a:lnTo>
                  <a:lnTo>
                    <a:pt x="960" y="356"/>
                  </a:lnTo>
                  <a:lnTo>
                    <a:pt x="952" y="311"/>
                  </a:lnTo>
                  <a:lnTo>
                    <a:pt x="936" y="271"/>
                  </a:lnTo>
                  <a:lnTo>
                    <a:pt x="916" y="234"/>
                  </a:lnTo>
                  <a:lnTo>
                    <a:pt x="892" y="198"/>
                  </a:lnTo>
                  <a:lnTo>
                    <a:pt x="864" y="162"/>
                  </a:lnTo>
                  <a:lnTo>
                    <a:pt x="832" y="129"/>
                  </a:lnTo>
                  <a:lnTo>
                    <a:pt x="800" y="101"/>
                  </a:lnTo>
                  <a:lnTo>
                    <a:pt x="760" y="77"/>
                  </a:lnTo>
                  <a:lnTo>
                    <a:pt x="724" y="56"/>
                  </a:lnTo>
                  <a:lnTo>
                    <a:pt x="680" y="36"/>
                  </a:lnTo>
                  <a:lnTo>
                    <a:pt x="636" y="20"/>
                  </a:lnTo>
                  <a:lnTo>
                    <a:pt x="592" y="12"/>
                  </a:lnTo>
                  <a:lnTo>
                    <a:pt x="544" y="4"/>
                  </a:lnTo>
                  <a:lnTo>
                    <a:pt x="496" y="0"/>
                  </a:lnTo>
                  <a:lnTo>
                    <a:pt x="448" y="4"/>
                  </a:lnTo>
                  <a:lnTo>
                    <a:pt x="448" y="4"/>
                  </a:lnTo>
                  <a:close/>
                </a:path>
              </a:pathLst>
            </a:custGeom>
            <a:solidFill>
              <a:srgbClr val="FFF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40" name="Freeform 42"/>
            <p:cNvSpPr>
              <a:spLocks/>
            </p:cNvSpPr>
            <p:nvPr/>
          </p:nvSpPr>
          <p:spPr bwMode="auto">
            <a:xfrm>
              <a:off x="1620" y="2323"/>
              <a:ext cx="372" cy="506"/>
            </a:xfrm>
            <a:custGeom>
              <a:avLst/>
              <a:gdLst>
                <a:gd name="T0" fmla="*/ 220 w 372"/>
                <a:gd name="T1" fmla="*/ 4 h 506"/>
                <a:gd name="T2" fmla="*/ 220 w 372"/>
                <a:gd name="T3" fmla="*/ 4 h 506"/>
                <a:gd name="T4" fmla="*/ 204 w 372"/>
                <a:gd name="T5" fmla="*/ 0 h 506"/>
                <a:gd name="T6" fmla="*/ 184 w 372"/>
                <a:gd name="T7" fmla="*/ 0 h 506"/>
                <a:gd name="T8" fmla="*/ 168 w 372"/>
                <a:gd name="T9" fmla="*/ 4 h 506"/>
                <a:gd name="T10" fmla="*/ 148 w 372"/>
                <a:gd name="T11" fmla="*/ 12 h 506"/>
                <a:gd name="T12" fmla="*/ 116 w 372"/>
                <a:gd name="T13" fmla="*/ 28 h 506"/>
                <a:gd name="T14" fmla="*/ 84 w 372"/>
                <a:gd name="T15" fmla="*/ 56 h 506"/>
                <a:gd name="T16" fmla="*/ 56 w 372"/>
                <a:gd name="T17" fmla="*/ 89 h 506"/>
                <a:gd name="T18" fmla="*/ 32 w 372"/>
                <a:gd name="T19" fmla="*/ 129 h 506"/>
                <a:gd name="T20" fmla="*/ 16 w 372"/>
                <a:gd name="T21" fmla="*/ 178 h 506"/>
                <a:gd name="T22" fmla="*/ 4 w 372"/>
                <a:gd name="T23" fmla="*/ 226 h 506"/>
                <a:gd name="T24" fmla="*/ 4 w 372"/>
                <a:gd name="T25" fmla="*/ 226 h 506"/>
                <a:gd name="T26" fmla="*/ 0 w 372"/>
                <a:gd name="T27" fmla="*/ 267 h 506"/>
                <a:gd name="T28" fmla="*/ 0 w 372"/>
                <a:gd name="T29" fmla="*/ 303 h 506"/>
                <a:gd name="T30" fmla="*/ 4 w 372"/>
                <a:gd name="T31" fmla="*/ 336 h 506"/>
                <a:gd name="T32" fmla="*/ 12 w 372"/>
                <a:gd name="T33" fmla="*/ 372 h 506"/>
                <a:gd name="T34" fmla="*/ 24 w 372"/>
                <a:gd name="T35" fmla="*/ 405 h 506"/>
                <a:gd name="T36" fmla="*/ 36 w 372"/>
                <a:gd name="T37" fmla="*/ 433 h 506"/>
                <a:gd name="T38" fmla="*/ 52 w 372"/>
                <a:gd name="T39" fmla="*/ 457 h 506"/>
                <a:gd name="T40" fmla="*/ 72 w 372"/>
                <a:gd name="T41" fmla="*/ 482 h 506"/>
                <a:gd name="T42" fmla="*/ 72 w 372"/>
                <a:gd name="T43" fmla="*/ 482 h 506"/>
                <a:gd name="T44" fmla="*/ 108 w 372"/>
                <a:gd name="T45" fmla="*/ 473 h 506"/>
                <a:gd name="T46" fmla="*/ 152 w 372"/>
                <a:gd name="T47" fmla="*/ 473 h 506"/>
                <a:gd name="T48" fmla="*/ 176 w 372"/>
                <a:gd name="T49" fmla="*/ 477 h 506"/>
                <a:gd name="T50" fmla="*/ 200 w 372"/>
                <a:gd name="T51" fmla="*/ 482 h 506"/>
                <a:gd name="T52" fmla="*/ 224 w 372"/>
                <a:gd name="T53" fmla="*/ 494 h 506"/>
                <a:gd name="T54" fmla="*/ 244 w 372"/>
                <a:gd name="T55" fmla="*/ 506 h 506"/>
                <a:gd name="T56" fmla="*/ 244 w 372"/>
                <a:gd name="T57" fmla="*/ 506 h 506"/>
                <a:gd name="T58" fmla="*/ 268 w 372"/>
                <a:gd name="T59" fmla="*/ 490 h 506"/>
                <a:gd name="T60" fmla="*/ 288 w 372"/>
                <a:gd name="T61" fmla="*/ 469 h 506"/>
                <a:gd name="T62" fmla="*/ 308 w 372"/>
                <a:gd name="T63" fmla="*/ 449 h 506"/>
                <a:gd name="T64" fmla="*/ 324 w 372"/>
                <a:gd name="T65" fmla="*/ 425 h 506"/>
                <a:gd name="T66" fmla="*/ 340 w 372"/>
                <a:gd name="T67" fmla="*/ 397 h 506"/>
                <a:gd name="T68" fmla="*/ 352 w 372"/>
                <a:gd name="T69" fmla="*/ 364 h 506"/>
                <a:gd name="T70" fmla="*/ 360 w 372"/>
                <a:gd name="T71" fmla="*/ 332 h 506"/>
                <a:gd name="T72" fmla="*/ 368 w 372"/>
                <a:gd name="T73" fmla="*/ 299 h 506"/>
                <a:gd name="T74" fmla="*/ 368 w 372"/>
                <a:gd name="T75" fmla="*/ 299 h 506"/>
                <a:gd name="T76" fmla="*/ 372 w 372"/>
                <a:gd name="T77" fmla="*/ 247 h 506"/>
                <a:gd name="T78" fmla="*/ 368 w 372"/>
                <a:gd name="T79" fmla="*/ 194 h 506"/>
                <a:gd name="T80" fmla="*/ 356 w 372"/>
                <a:gd name="T81" fmla="*/ 145 h 506"/>
                <a:gd name="T82" fmla="*/ 340 w 372"/>
                <a:gd name="T83" fmla="*/ 105 h 506"/>
                <a:gd name="T84" fmla="*/ 316 w 372"/>
                <a:gd name="T85" fmla="*/ 69 h 506"/>
                <a:gd name="T86" fmla="*/ 288 w 372"/>
                <a:gd name="T87" fmla="*/ 36 h 506"/>
                <a:gd name="T88" fmla="*/ 272 w 372"/>
                <a:gd name="T89" fmla="*/ 24 h 506"/>
                <a:gd name="T90" fmla="*/ 256 w 372"/>
                <a:gd name="T91" fmla="*/ 16 h 506"/>
                <a:gd name="T92" fmla="*/ 240 w 372"/>
                <a:gd name="T93" fmla="*/ 8 h 506"/>
                <a:gd name="T94" fmla="*/ 220 w 372"/>
                <a:gd name="T95" fmla="*/ 4 h 506"/>
                <a:gd name="T96" fmla="*/ 220 w 372"/>
                <a:gd name="T97" fmla="*/ 4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2" h="506">
                  <a:moveTo>
                    <a:pt x="220" y="4"/>
                  </a:moveTo>
                  <a:lnTo>
                    <a:pt x="220" y="4"/>
                  </a:lnTo>
                  <a:lnTo>
                    <a:pt x="204" y="0"/>
                  </a:lnTo>
                  <a:lnTo>
                    <a:pt x="184" y="0"/>
                  </a:lnTo>
                  <a:lnTo>
                    <a:pt x="168" y="4"/>
                  </a:lnTo>
                  <a:lnTo>
                    <a:pt x="148" y="12"/>
                  </a:lnTo>
                  <a:lnTo>
                    <a:pt x="116" y="28"/>
                  </a:lnTo>
                  <a:lnTo>
                    <a:pt x="84" y="56"/>
                  </a:lnTo>
                  <a:lnTo>
                    <a:pt x="56" y="89"/>
                  </a:lnTo>
                  <a:lnTo>
                    <a:pt x="32" y="129"/>
                  </a:lnTo>
                  <a:lnTo>
                    <a:pt x="16" y="178"/>
                  </a:lnTo>
                  <a:lnTo>
                    <a:pt x="4" y="226"/>
                  </a:lnTo>
                  <a:lnTo>
                    <a:pt x="4" y="226"/>
                  </a:lnTo>
                  <a:lnTo>
                    <a:pt x="0" y="267"/>
                  </a:lnTo>
                  <a:lnTo>
                    <a:pt x="0" y="303"/>
                  </a:lnTo>
                  <a:lnTo>
                    <a:pt x="4" y="336"/>
                  </a:lnTo>
                  <a:lnTo>
                    <a:pt x="12" y="372"/>
                  </a:lnTo>
                  <a:lnTo>
                    <a:pt x="24" y="405"/>
                  </a:lnTo>
                  <a:lnTo>
                    <a:pt x="36" y="433"/>
                  </a:lnTo>
                  <a:lnTo>
                    <a:pt x="52" y="457"/>
                  </a:lnTo>
                  <a:lnTo>
                    <a:pt x="72" y="482"/>
                  </a:lnTo>
                  <a:lnTo>
                    <a:pt x="72" y="482"/>
                  </a:lnTo>
                  <a:lnTo>
                    <a:pt x="108" y="473"/>
                  </a:lnTo>
                  <a:lnTo>
                    <a:pt x="152" y="473"/>
                  </a:lnTo>
                  <a:lnTo>
                    <a:pt x="176" y="477"/>
                  </a:lnTo>
                  <a:lnTo>
                    <a:pt x="200" y="482"/>
                  </a:lnTo>
                  <a:lnTo>
                    <a:pt x="224" y="494"/>
                  </a:lnTo>
                  <a:lnTo>
                    <a:pt x="244" y="506"/>
                  </a:lnTo>
                  <a:lnTo>
                    <a:pt x="244" y="506"/>
                  </a:lnTo>
                  <a:lnTo>
                    <a:pt x="268" y="490"/>
                  </a:lnTo>
                  <a:lnTo>
                    <a:pt x="288" y="469"/>
                  </a:lnTo>
                  <a:lnTo>
                    <a:pt x="308" y="449"/>
                  </a:lnTo>
                  <a:lnTo>
                    <a:pt x="324" y="425"/>
                  </a:lnTo>
                  <a:lnTo>
                    <a:pt x="340" y="397"/>
                  </a:lnTo>
                  <a:lnTo>
                    <a:pt x="352" y="364"/>
                  </a:lnTo>
                  <a:lnTo>
                    <a:pt x="360" y="332"/>
                  </a:lnTo>
                  <a:lnTo>
                    <a:pt x="368" y="299"/>
                  </a:lnTo>
                  <a:lnTo>
                    <a:pt x="368" y="299"/>
                  </a:lnTo>
                  <a:lnTo>
                    <a:pt x="372" y="247"/>
                  </a:lnTo>
                  <a:lnTo>
                    <a:pt x="368" y="194"/>
                  </a:lnTo>
                  <a:lnTo>
                    <a:pt x="356" y="145"/>
                  </a:lnTo>
                  <a:lnTo>
                    <a:pt x="340" y="105"/>
                  </a:lnTo>
                  <a:lnTo>
                    <a:pt x="316" y="69"/>
                  </a:lnTo>
                  <a:lnTo>
                    <a:pt x="288" y="36"/>
                  </a:lnTo>
                  <a:lnTo>
                    <a:pt x="272" y="24"/>
                  </a:lnTo>
                  <a:lnTo>
                    <a:pt x="256" y="16"/>
                  </a:lnTo>
                  <a:lnTo>
                    <a:pt x="240" y="8"/>
                  </a:lnTo>
                  <a:lnTo>
                    <a:pt x="220" y="4"/>
                  </a:lnTo>
                  <a:lnTo>
                    <a:pt x="220" y="4"/>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41" name="Freeform 43"/>
            <p:cNvSpPr>
              <a:spLocks/>
            </p:cNvSpPr>
            <p:nvPr/>
          </p:nvSpPr>
          <p:spPr bwMode="auto">
            <a:xfrm>
              <a:off x="1624" y="2825"/>
              <a:ext cx="376" cy="194"/>
            </a:xfrm>
            <a:custGeom>
              <a:avLst/>
              <a:gdLst>
                <a:gd name="T0" fmla="*/ 376 w 376"/>
                <a:gd name="T1" fmla="*/ 129 h 194"/>
                <a:gd name="T2" fmla="*/ 376 w 376"/>
                <a:gd name="T3" fmla="*/ 129 h 194"/>
                <a:gd name="T4" fmla="*/ 368 w 376"/>
                <a:gd name="T5" fmla="*/ 150 h 194"/>
                <a:gd name="T6" fmla="*/ 356 w 376"/>
                <a:gd name="T7" fmla="*/ 166 h 194"/>
                <a:gd name="T8" fmla="*/ 336 w 376"/>
                <a:gd name="T9" fmla="*/ 178 h 194"/>
                <a:gd name="T10" fmla="*/ 308 w 376"/>
                <a:gd name="T11" fmla="*/ 186 h 194"/>
                <a:gd name="T12" fmla="*/ 280 w 376"/>
                <a:gd name="T13" fmla="*/ 194 h 194"/>
                <a:gd name="T14" fmla="*/ 244 w 376"/>
                <a:gd name="T15" fmla="*/ 194 h 194"/>
                <a:gd name="T16" fmla="*/ 208 w 376"/>
                <a:gd name="T17" fmla="*/ 194 h 194"/>
                <a:gd name="T18" fmla="*/ 172 w 376"/>
                <a:gd name="T19" fmla="*/ 190 h 194"/>
                <a:gd name="T20" fmla="*/ 172 w 376"/>
                <a:gd name="T21" fmla="*/ 190 h 194"/>
                <a:gd name="T22" fmla="*/ 132 w 376"/>
                <a:gd name="T23" fmla="*/ 182 h 194"/>
                <a:gd name="T24" fmla="*/ 100 w 376"/>
                <a:gd name="T25" fmla="*/ 170 h 194"/>
                <a:gd name="T26" fmla="*/ 68 w 376"/>
                <a:gd name="T27" fmla="*/ 154 h 194"/>
                <a:gd name="T28" fmla="*/ 44 w 376"/>
                <a:gd name="T29" fmla="*/ 137 h 194"/>
                <a:gd name="T30" fmla="*/ 24 w 376"/>
                <a:gd name="T31" fmla="*/ 121 h 194"/>
                <a:gd name="T32" fmla="*/ 8 w 376"/>
                <a:gd name="T33" fmla="*/ 101 h 194"/>
                <a:gd name="T34" fmla="*/ 0 w 376"/>
                <a:gd name="T35" fmla="*/ 85 h 194"/>
                <a:gd name="T36" fmla="*/ 0 w 376"/>
                <a:gd name="T37" fmla="*/ 65 h 194"/>
                <a:gd name="T38" fmla="*/ 0 w 376"/>
                <a:gd name="T39" fmla="*/ 65 h 194"/>
                <a:gd name="T40" fmla="*/ 8 w 376"/>
                <a:gd name="T41" fmla="*/ 44 h 194"/>
                <a:gd name="T42" fmla="*/ 24 w 376"/>
                <a:gd name="T43" fmla="*/ 28 h 194"/>
                <a:gd name="T44" fmla="*/ 44 w 376"/>
                <a:gd name="T45" fmla="*/ 16 h 194"/>
                <a:gd name="T46" fmla="*/ 68 w 376"/>
                <a:gd name="T47" fmla="*/ 8 h 194"/>
                <a:gd name="T48" fmla="*/ 100 w 376"/>
                <a:gd name="T49" fmla="*/ 0 h 194"/>
                <a:gd name="T50" fmla="*/ 132 w 376"/>
                <a:gd name="T51" fmla="*/ 0 h 194"/>
                <a:gd name="T52" fmla="*/ 168 w 376"/>
                <a:gd name="T53" fmla="*/ 0 h 194"/>
                <a:gd name="T54" fmla="*/ 208 w 376"/>
                <a:gd name="T55" fmla="*/ 4 h 194"/>
                <a:gd name="T56" fmla="*/ 208 w 376"/>
                <a:gd name="T57" fmla="*/ 4 h 194"/>
                <a:gd name="T58" fmla="*/ 244 w 376"/>
                <a:gd name="T59" fmla="*/ 12 h 194"/>
                <a:gd name="T60" fmla="*/ 280 w 376"/>
                <a:gd name="T61" fmla="*/ 24 h 194"/>
                <a:gd name="T62" fmla="*/ 308 w 376"/>
                <a:gd name="T63" fmla="*/ 40 h 194"/>
                <a:gd name="T64" fmla="*/ 336 w 376"/>
                <a:gd name="T65" fmla="*/ 56 h 194"/>
                <a:gd name="T66" fmla="*/ 356 w 376"/>
                <a:gd name="T67" fmla="*/ 73 h 194"/>
                <a:gd name="T68" fmla="*/ 368 w 376"/>
                <a:gd name="T69" fmla="*/ 93 h 194"/>
                <a:gd name="T70" fmla="*/ 376 w 376"/>
                <a:gd name="T71" fmla="*/ 113 h 194"/>
                <a:gd name="T72" fmla="*/ 376 w 376"/>
                <a:gd name="T73" fmla="*/ 129 h 194"/>
                <a:gd name="T74" fmla="*/ 376 w 376"/>
                <a:gd name="T75" fmla="*/ 12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 h="194">
                  <a:moveTo>
                    <a:pt x="376" y="129"/>
                  </a:moveTo>
                  <a:lnTo>
                    <a:pt x="376" y="129"/>
                  </a:lnTo>
                  <a:lnTo>
                    <a:pt x="368" y="150"/>
                  </a:lnTo>
                  <a:lnTo>
                    <a:pt x="356" y="166"/>
                  </a:lnTo>
                  <a:lnTo>
                    <a:pt x="336" y="178"/>
                  </a:lnTo>
                  <a:lnTo>
                    <a:pt x="308" y="186"/>
                  </a:lnTo>
                  <a:lnTo>
                    <a:pt x="280" y="194"/>
                  </a:lnTo>
                  <a:lnTo>
                    <a:pt x="244" y="194"/>
                  </a:lnTo>
                  <a:lnTo>
                    <a:pt x="208" y="194"/>
                  </a:lnTo>
                  <a:lnTo>
                    <a:pt x="172" y="190"/>
                  </a:lnTo>
                  <a:lnTo>
                    <a:pt x="172" y="190"/>
                  </a:lnTo>
                  <a:lnTo>
                    <a:pt x="132" y="182"/>
                  </a:lnTo>
                  <a:lnTo>
                    <a:pt x="100" y="170"/>
                  </a:lnTo>
                  <a:lnTo>
                    <a:pt x="68" y="154"/>
                  </a:lnTo>
                  <a:lnTo>
                    <a:pt x="44" y="137"/>
                  </a:lnTo>
                  <a:lnTo>
                    <a:pt x="24" y="121"/>
                  </a:lnTo>
                  <a:lnTo>
                    <a:pt x="8" y="101"/>
                  </a:lnTo>
                  <a:lnTo>
                    <a:pt x="0" y="85"/>
                  </a:lnTo>
                  <a:lnTo>
                    <a:pt x="0" y="65"/>
                  </a:lnTo>
                  <a:lnTo>
                    <a:pt x="0" y="65"/>
                  </a:lnTo>
                  <a:lnTo>
                    <a:pt x="8" y="44"/>
                  </a:lnTo>
                  <a:lnTo>
                    <a:pt x="24" y="28"/>
                  </a:lnTo>
                  <a:lnTo>
                    <a:pt x="44" y="16"/>
                  </a:lnTo>
                  <a:lnTo>
                    <a:pt x="68" y="8"/>
                  </a:lnTo>
                  <a:lnTo>
                    <a:pt x="100" y="0"/>
                  </a:lnTo>
                  <a:lnTo>
                    <a:pt x="132" y="0"/>
                  </a:lnTo>
                  <a:lnTo>
                    <a:pt x="168" y="0"/>
                  </a:lnTo>
                  <a:lnTo>
                    <a:pt x="208" y="4"/>
                  </a:lnTo>
                  <a:lnTo>
                    <a:pt x="208" y="4"/>
                  </a:lnTo>
                  <a:lnTo>
                    <a:pt x="244" y="12"/>
                  </a:lnTo>
                  <a:lnTo>
                    <a:pt x="280" y="24"/>
                  </a:lnTo>
                  <a:lnTo>
                    <a:pt x="308" y="40"/>
                  </a:lnTo>
                  <a:lnTo>
                    <a:pt x="336" y="56"/>
                  </a:lnTo>
                  <a:lnTo>
                    <a:pt x="356" y="73"/>
                  </a:lnTo>
                  <a:lnTo>
                    <a:pt x="368" y="93"/>
                  </a:lnTo>
                  <a:lnTo>
                    <a:pt x="376" y="113"/>
                  </a:lnTo>
                  <a:lnTo>
                    <a:pt x="376" y="129"/>
                  </a:lnTo>
                  <a:lnTo>
                    <a:pt x="376" y="129"/>
                  </a:lnTo>
                  <a:close/>
                </a:path>
              </a:pathLst>
            </a:custGeom>
            <a:solidFill>
              <a:srgbClr val="FFF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42" name="Freeform 44"/>
            <p:cNvSpPr>
              <a:spLocks/>
            </p:cNvSpPr>
            <p:nvPr/>
          </p:nvSpPr>
          <p:spPr bwMode="auto">
            <a:xfrm>
              <a:off x="1680" y="2201"/>
              <a:ext cx="352" cy="320"/>
            </a:xfrm>
            <a:custGeom>
              <a:avLst/>
              <a:gdLst>
                <a:gd name="T0" fmla="*/ 120 w 352"/>
                <a:gd name="T1" fmla="*/ 16 h 320"/>
                <a:gd name="T2" fmla="*/ 120 w 352"/>
                <a:gd name="T3" fmla="*/ 16 h 320"/>
                <a:gd name="T4" fmla="*/ 140 w 352"/>
                <a:gd name="T5" fmla="*/ 4 h 320"/>
                <a:gd name="T6" fmla="*/ 160 w 352"/>
                <a:gd name="T7" fmla="*/ 0 h 320"/>
                <a:gd name="T8" fmla="*/ 180 w 352"/>
                <a:gd name="T9" fmla="*/ 0 h 320"/>
                <a:gd name="T10" fmla="*/ 204 w 352"/>
                <a:gd name="T11" fmla="*/ 8 h 320"/>
                <a:gd name="T12" fmla="*/ 224 w 352"/>
                <a:gd name="T13" fmla="*/ 20 h 320"/>
                <a:gd name="T14" fmla="*/ 244 w 352"/>
                <a:gd name="T15" fmla="*/ 41 h 320"/>
                <a:gd name="T16" fmla="*/ 264 w 352"/>
                <a:gd name="T17" fmla="*/ 69 h 320"/>
                <a:gd name="T18" fmla="*/ 284 w 352"/>
                <a:gd name="T19" fmla="*/ 101 h 320"/>
                <a:gd name="T20" fmla="*/ 284 w 352"/>
                <a:gd name="T21" fmla="*/ 101 h 320"/>
                <a:gd name="T22" fmla="*/ 308 w 352"/>
                <a:gd name="T23" fmla="*/ 154 h 320"/>
                <a:gd name="T24" fmla="*/ 328 w 352"/>
                <a:gd name="T25" fmla="*/ 203 h 320"/>
                <a:gd name="T26" fmla="*/ 340 w 352"/>
                <a:gd name="T27" fmla="*/ 243 h 320"/>
                <a:gd name="T28" fmla="*/ 348 w 352"/>
                <a:gd name="T29" fmla="*/ 272 h 320"/>
                <a:gd name="T30" fmla="*/ 352 w 352"/>
                <a:gd name="T31" fmla="*/ 312 h 320"/>
                <a:gd name="T32" fmla="*/ 352 w 352"/>
                <a:gd name="T33" fmla="*/ 320 h 320"/>
                <a:gd name="T34" fmla="*/ 352 w 352"/>
                <a:gd name="T35" fmla="*/ 320 h 320"/>
                <a:gd name="T36" fmla="*/ 336 w 352"/>
                <a:gd name="T37" fmla="*/ 272 h 320"/>
                <a:gd name="T38" fmla="*/ 316 w 352"/>
                <a:gd name="T39" fmla="*/ 223 h 320"/>
                <a:gd name="T40" fmla="*/ 288 w 352"/>
                <a:gd name="T41" fmla="*/ 174 h 320"/>
                <a:gd name="T42" fmla="*/ 256 w 352"/>
                <a:gd name="T43" fmla="*/ 126 h 320"/>
                <a:gd name="T44" fmla="*/ 236 w 352"/>
                <a:gd name="T45" fmla="*/ 106 h 320"/>
                <a:gd name="T46" fmla="*/ 216 w 352"/>
                <a:gd name="T47" fmla="*/ 89 h 320"/>
                <a:gd name="T48" fmla="*/ 196 w 352"/>
                <a:gd name="T49" fmla="*/ 77 h 320"/>
                <a:gd name="T50" fmla="*/ 176 w 352"/>
                <a:gd name="T51" fmla="*/ 69 h 320"/>
                <a:gd name="T52" fmla="*/ 152 w 352"/>
                <a:gd name="T53" fmla="*/ 69 h 320"/>
                <a:gd name="T54" fmla="*/ 132 w 352"/>
                <a:gd name="T55" fmla="*/ 73 h 320"/>
                <a:gd name="T56" fmla="*/ 132 w 352"/>
                <a:gd name="T57" fmla="*/ 73 h 320"/>
                <a:gd name="T58" fmla="*/ 88 w 352"/>
                <a:gd name="T59" fmla="*/ 97 h 320"/>
                <a:gd name="T60" fmla="*/ 60 w 352"/>
                <a:gd name="T61" fmla="*/ 114 h 320"/>
                <a:gd name="T62" fmla="*/ 60 w 352"/>
                <a:gd name="T63" fmla="*/ 114 h 320"/>
                <a:gd name="T64" fmla="*/ 44 w 352"/>
                <a:gd name="T65" fmla="*/ 118 h 320"/>
                <a:gd name="T66" fmla="*/ 32 w 352"/>
                <a:gd name="T67" fmla="*/ 122 h 320"/>
                <a:gd name="T68" fmla="*/ 20 w 352"/>
                <a:gd name="T69" fmla="*/ 118 h 320"/>
                <a:gd name="T70" fmla="*/ 12 w 352"/>
                <a:gd name="T71" fmla="*/ 110 h 320"/>
                <a:gd name="T72" fmla="*/ 4 w 352"/>
                <a:gd name="T73" fmla="*/ 101 h 320"/>
                <a:gd name="T74" fmla="*/ 0 w 352"/>
                <a:gd name="T75" fmla="*/ 89 h 320"/>
                <a:gd name="T76" fmla="*/ 0 w 352"/>
                <a:gd name="T77" fmla="*/ 77 h 320"/>
                <a:gd name="T78" fmla="*/ 0 w 352"/>
                <a:gd name="T79" fmla="*/ 65 h 320"/>
                <a:gd name="T80" fmla="*/ 0 w 352"/>
                <a:gd name="T81" fmla="*/ 65 h 320"/>
                <a:gd name="T82" fmla="*/ 4 w 352"/>
                <a:gd name="T83" fmla="*/ 61 h 320"/>
                <a:gd name="T84" fmla="*/ 4 w 352"/>
                <a:gd name="T85" fmla="*/ 65 h 320"/>
                <a:gd name="T86" fmla="*/ 12 w 352"/>
                <a:gd name="T87" fmla="*/ 73 h 320"/>
                <a:gd name="T88" fmla="*/ 24 w 352"/>
                <a:gd name="T89" fmla="*/ 81 h 320"/>
                <a:gd name="T90" fmla="*/ 32 w 352"/>
                <a:gd name="T91" fmla="*/ 85 h 320"/>
                <a:gd name="T92" fmla="*/ 44 w 352"/>
                <a:gd name="T93" fmla="*/ 81 h 320"/>
                <a:gd name="T94" fmla="*/ 44 w 352"/>
                <a:gd name="T95" fmla="*/ 81 h 320"/>
                <a:gd name="T96" fmla="*/ 60 w 352"/>
                <a:gd name="T97" fmla="*/ 73 h 320"/>
                <a:gd name="T98" fmla="*/ 76 w 352"/>
                <a:gd name="T99" fmla="*/ 57 h 320"/>
                <a:gd name="T100" fmla="*/ 92 w 352"/>
                <a:gd name="T101" fmla="*/ 41 h 320"/>
                <a:gd name="T102" fmla="*/ 120 w 352"/>
                <a:gd name="T103" fmla="*/ 16 h 320"/>
                <a:gd name="T104" fmla="*/ 120 w 352"/>
                <a:gd name="T105" fmla="*/ 1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52" h="320">
                  <a:moveTo>
                    <a:pt x="120" y="16"/>
                  </a:moveTo>
                  <a:lnTo>
                    <a:pt x="120" y="16"/>
                  </a:lnTo>
                  <a:lnTo>
                    <a:pt x="140" y="4"/>
                  </a:lnTo>
                  <a:lnTo>
                    <a:pt x="160" y="0"/>
                  </a:lnTo>
                  <a:lnTo>
                    <a:pt x="180" y="0"/>
                  </a:lnTo>
                  <a:lnTo>
                    <a:pt x="204" y="8"/>
                  </a:lnTo>
                  <a:lnTo>
                    <a:pt x="224" y="20"/>
                  </a:lnTo>
                  <a:lnTo>
                    <a:pt x="244" y="41"/>
                  </a:lnTo>
                  <a:lnTo>
                    <a:pt x="264" y="69"/>
                  </a:lnTo>
                  <a:lnTo>
                    <a:pt x="284" y="101"/>
                  </a:lnTo>
                  <a:lnTo>
                    <a:pt x="284" y="101"/>
                  </a:lnTo>
                  <a:lnTo>
                    <a:pt x="308" y="154"/>
                  </a:lnTo>
                  <a:lnTo>
                    <a:pt x="328" y="203"/>
                  </a:lnTo>
                  <a:lnTo>
                    <a:pt x="340" y="243"/>
                  </a:lnTo>
                  <a:lnTo>
                    <a:pt x="348" y="272"/>
                  </a:lnTo>
                  <a:lnTo>
                    <a:pt x="352" y="312"/>
                  </a:lnTo>
                  <a:lnTo>
                    <a:pt x="352" y="320"/>
                  </a:lnTo>
                  <a:lnTo>
                    <a:pt x="352" y="320"/>
                  </a:lnTo>
                  <a:lnTo>
                    <a:pt x="336" y="272"/>
                  </a:lnTo>
                  <a:lnTo>
                    <a:pt x="316" y="223"/>
                  </a:lnTo>
                  <a:lnTo>
                    <a:pt x="288" y="174"/>
                  </a:lnTo>
                  <a:lnTo>
                    <a:pt x="256" y="126"/>
                  </a:lnTo>
                  <a:lnTo>
                    <a:pt x="236" y="106"/>
                  </a:lnTo>
                  <a:lnTo>
                    <a:pt x="216" y="89"/>
                  </a:lnTo>
                  <a:lnTo>
                    <a:pt x="196" y="77"/>
                  </a:lnTo>
                  <a:lnTo>
                    <a:pt x="176" y="69"/>
                  </a:lnTo>
                  <a:lnTo>
                    <a:pt x="152" y="69"/>
                  </a:lnTo>
                  <a:lnTo>
                    <a:pt x="132" y="73"/>
                  </a:lnTo>
                  <a:lnTo>
                    <a:pt x="132" y="73"/>
                  </a:lnTo>
                  <a:lnTo>
                    <a:pt x="88" y="97"/>
                  </a:lnTo>
                  <a:lnTo>
                    <a:pt x="60" y="114"/>
                  </a:lnTo>
                  <a:lnTo>
                    <a:pt x="60" y="114"/>
                  </a:lnTo>
                  <a:lnTo>
                    <a:pt x="44" y="118"/>
                  </a:lnTo>
                  <a:lnTo>
                    <a:pt x="32" y="122"/>
                  </a:lnTo>
                  <a:lnTo>
                    <a:pt x="20" y="118"/>
                  </a:lnTo>
                  <a:lnTo>
                    <a:pt x="12" y="110"/>
                  </a:lnTo>
                  <a:lnTo>
                    <a:pt x="4" y="101"/>
                  </a:lnTo>
                  <a:lnTo>
                    <a:pt x="0" y="89"/>
                  </a:lnTo>
                  <a:lnTo>
                    <a:pt x="0" y="77"/>
                  </a:lnTo>
                  <a:lnTo>
                    <a:pt x="0" y="65"/>
                  </a:lnTo>
                  <a:lnTo>
                    <a:pt x="0" y="65"/>
                  </a:lnTo>
                  <a:lnTo>
                    <a:pt x="4" y="61"/>
                  </a:lnTo>
                  <a:lnTo>
                    <a:pt x="4" y="65"/>
                  </a:lnTo>
                  <a:lnTo>
                    <a:pt x="12" y="73"/>
                  </a:lnTo>
                  <a:lnTo>
                    <a:pt x="24" y="81"/>
                  </a:lnTo>
                  <a:lnTo>
                    <a:pt x="32" y="85"/>
                  </a:lnTo>
                  <a:lnTo>
                    <a:pt x="44" y="81"/>
                  </a:lnTo>
                  <a:lnTo>
                    <a:pt x="44" y="81"/>
                  </a:lnTo>
                  <a:lnTo>
                    <a:pt x="60" y="73"/>
                  </a:lnTo>
                  <a:lnTo>
                    <a:pt x="76" y="57"/>
                  </a:lnTo>
                  <a:lnTo>
                    <a:pt x="92" y="41"/>
                  </a:lnTo>
                  <a:lnTo>
                    <a:pt x="120" y="16"/>
                  </a:lnTo>
                  <a:lnTo>
                    <a:pt x="120" y="16"/>
                  </a:lnTo>
                  <a:close/>
                </a:path>
              </a:pathLst>
            </a:custGeom>
            <a:solidFill>
              <a:srgbClr val="FA610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43" name="Freeform 45"/>
            <p:cNvSpPr>
              <a:spLocks/>
            </p:cNvSpPr>
            <p:nvPr/>
          </p:nvSpPr>
          <p:spPr bwMode="auto">
            <a:xfrm>
              <a:off x="1668" y="2813"/>
              <a:ext cx="188" cy="121"/>
            </a:xfrm>
            <a:custGeom>
              <a:avLst/>
              <a:gdLst>
                <a:gd name="T0" fmla="*/ 0 w 188"/>
                <a:gd name="T1" fmla="*/ 73 h 121"/>
                <a:gd name="T2" fmla="*/ 0 w 188"/>
                <a:gd name="T3" fmla="*/ 73 h 121"/>
                <a:gd name="T4" fmla="*/ 4 w 188"/>
                <a:gd name="T5" fmla="*/ 85 h 121"/>
                <a:gd name="T6" fmla="*/ 8 w 188"/>
                <a:gd name="T7" fmla="*/ 93 h 121"/>
                <a:gd name="T8" fmla="*/ 20 w 188"/>
                <a:gd name="T9" fmla="*/ 105 h 121"/>
                <a:gd name="T10" fmla="*/ 32 w 188"/>
                <a:gd name="T11" fmla="*/ 109 h 121"/>
                <a:gd name="T12" fmla="*/ 48 w 188"/>
                <a:gd name="T13" fmla="*/ 117 h 121"/>
                <a:gd name="T14" fmla="*/ 64 w 188"/>
                <a:gd name="T15" fmla="*/ 117 h 121"/>
                <a:gd name="T16" fmla="*/ 84 w 188"/>
                <a:gd name="T17" fmla="*/ 121 h 121"/>
                <a:gd name="T18" fmla="*/ 104 w 188"/>
                <a:gd name="T19" fmla="*/ 117 h 121"/>
                <a:gd name="T20" fmla="*/ 104 w 188"/>
                <a:gd name="T21" fmla="*/ 117 h 121"/>
                <a:gd name="T22" fmla="*/ 120 w 188"/>
                <a:gd name="T23" fmla="*/ 113 h 121"/>
                <a:gd name="T24" fmla="*/ 140 w 188"/>
                <a:gd name="T25" fmla="*/ 109 h 121"/>
                <a:gd name="T26" fmla="*/ 156 w 188"/>
                <a:gd name="T27" fmla="*/ 101 h 121"/>
                <a:gd name="T28" fmla="*/ 168 w 188"/>
                <a:gd name="T29" fmla="*/ 93 h 121"/>
                <a:gd name="T30" fmla="*/ 180 w 188"/>
                <a:gd name="T31" fmla="*/ 81 h 121"/>
                <a:gd name="T32" fmla="*/ 184 w 188"/>
                <a:gd name="T33" fmla="*/ 73 h 121"/>
                <a:gd name="T34" fmla="*/ 188 w 188"/>
                <a:gd name="T35" fmla="*/ 60 h 121"/>
                <a:gd name="T36" fmla="*/ 188 w 188"/>
                <a:gd name="T37" fmla="*/ 48 h 121"/>
                <a:gd name="T38" fmla="*/ 188 w 188"/>
                <a:gd name="T39" fmla="*/ 48 h 121"/>
                <a:gd name="T40" fmla="*/ 188 w 188"/>
                <a:gd name="T41" fmla="*/ 36 h 121"/>
                <a:gd name="T42" fmla="*/ 180 w 188"/>
                <a:gd name="T43" fmla="*/ 24 h 121"/>
                <a:gd name="T44" fmla="*/ 168 w 188"/>
                <a:gd name="T45" fmla="*/ 16 h 121"/>
                <a:gd name="T46" fmla="*/ 156 w 188"/>
                <a:gd name="T47" fmla="*/ 8 h 121"/>
                <a:gd name="T48" fmla="*/ 140 w 188"/>
                <a:gd name="T49" fmla="*/ 4 h 121"/>
                <a:gd name="T50" fmla="*/ 124 w 188"/>
                <a:gd name="T51" fmla="*/ 0 h 121"/>
                <a:gd name="T52" fmla="*/ 104 w 188"/>
                <a:gd name="T53" fmla="*/ 0 h 121"/>
                <a:gd name="T54" fmla="*/ 88 w 188"/>
                <a:gd name="T55" fmla="*/ 0 h 121"/>
                <a:gd name="T56" fmla="*/ 88 w 188"/>
                <a:gd name="T57" fmla="*/ 0 h 121"/>
                <a:gd name="T58" fmla="*/ 68 w 188"/>
                <a:gd name="T59" fmla="*/ 4 h 121"/>
                <a:gd name="T60" fmla="*/ 48 w 188"/>
                <a:gd name="T61" fmla="*/ 8 h 121"/>
                <a:gd name="T62" fmla="*/ 36 w 188"/>
                <a:gd name="T63" fmla="*/ 16 h 121"/>
                <a:gd name="T64" fmla="*/ 20 w 188"/>
                <a:gd name="T65" fmla="*/ 24 h 121"/>
                <a:gd name="T66" fmla="*/ 12 w 188"/>
                <a:gd name="T67" fmla="*/ 36 h 121"/>
                <a:gd name="T68" fmla="*/ 4 w 188"/>
                <a:gd name="T69" fmla="*/ 48 h 121"/>
                <a:gd name="T70" fmla="*/ 0 w 188"/>
                <a:gd name="T71" fmla="*/ 60 h 121"/>
                <a:gd name="T72" fmla="*/ 0 w 188"/>
                <a:gd name="T73" fmla="*/ 73 h 121"/>
                <a:gd name="T74" fmla="*/ 0 w 188"/>
                <a:gd name="T75" fmla="*/ 7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8" h="121">
                  <a:moveTo>
                    <a:pt x="0" y="73"/>
                  </a:moveTo>
                  <a:lnTo>
                    <a:pt x="0" y="73"/>
                  </a:lnTo>
                  <a:lnTo>
                    <a:pt x="4" y="85"/>
                  </a:lnTo>
                  <a:lnTo>
                    <a:pt x="8" y="93"/>
                  </a:lnTo>
                  <a:lnTo>
                    <a:pt x="20" y="105"/>
                  </a:lnTo>
                  <a:lnTo>
                    <a:pt x="32" y="109"/>
                  </a:lnTo>
                  <a:lnTo>
                    <a:pt x="48" y="117"/>
                  </a:lnTo>
                  <a:lnTo>
                    <a:pt x="64" y="117"/>
                  </a:lnTo>
                  <a:lnTo>
                    <a:pt x="84" y="121"/>
                  </a:lnTo>
                  <a:lnTo>
                    <a:pt x="104" y="117"/>
                  </a:lnTo>
                  <a:lnTo>
                    <a:pt x="104" y="117"/>
                  </a:lnTo>
                  <a:lnTo>
                    <a:pt x="120" y="113"/>
                  </a:lnTo>
                  <a:lnTo>
                    <a:pt x="140" y="109"/>
                  </a:lnTo>
                  <a:lnTo>
                    <a:pt x="156" y="101"/>
                  </a:lnTo>
                  <a:lnTo>
                    <a:pt x="168" y="93"/>
                  </a:lnTo>
                  <a:lnTo>
                    <a:pt x="180" y="81"/>
                  </a:lnTo>
                  <a:lnTo>
                    <a:pt x="184" y="73"/>
                  </a:lnTo>
                  <a:lnTo>
                    <a:pt x="188" y="60"/>
                  </a:lnTo>
                  <a:lnTo>
                    <a:pt x="188" y="48"/>
                  </a:lnTo>
                  <a:lnTo>
                    <a:pt x="188" y="48"/>
                  </a:lnTo>
                  <a:lnTo>
                    <a:pt x="188" y="36"/>
                  </a:lnTo>
                  <a:lnTo>
                    <a:pt x="180" y="24"/>
                  </a:lnTo>
                  <a:lnTo>
                    <a:pt x="168" y="16"/>
                  </a:lnTo>
                  <a:lnTo>
                    <a:pt x="156" y="8"/>
                  </a:lnTo>
                  <a:lnTo>
                    <a:pt x="140" y="4"/>
                  </a:lnTo>
                  <a:lnTo>
                    <a:pt x="124" y="0"/>
                  </a:lnTo>
                  <a:lnTo>
                    <a:pt x="104" y="0"/>
                  </a:lnTo>
                  <a:lnTo>
                    <a:pt x="88" y="0"/>
                  </a:lnTo>
                  <a:lnTo>
                    <a:pt x="88" y="0"/>
                  </a:lnTo>
                  <a:lnTo>
                    <a:pt x="68" y="4"/>
                  </a:lnTo>
                  <a:lnTo>
                    <a:pt x="48" y="8"/>
                  </a:lnTo>
                  <a:lnTo>
                    <a:pt x="36" y="16"/>
                  </a:lnTo>
                  <a:lnTo>
                    <a:pt x="20" y="24"/>
                  </a:lnTo>
                  <a:lnTo>
                    <a:pt x="12" y="36"/>
                  </a:lnTo>
                  <a:lnTo>
                    <a:pt x="4" y="48"/>
                  </a:lnTo>
                  <a:lnTo>
                    <a:pt x="0" y="60"/>
                  </a:lnTo>
                  <a:lnTo>
                    <a:pt x="0" y="73"/>
                  </a:lnTo>
                  <a:lnTo>
                    <a:pt x="0" y="73"/>
                  </a:lnTo>
                  <a:close/>
                </a:path>
              </a:pathLst>
            </a:custGeom>
            <a:solidFill>
              <a:srgbClr val="FFF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44" name="Freeform 46"/>
            <p:cNvSpPr>
              <a:spLocks/>
            </p:cNvSpPr>
            <p:nvPr/>
          </p:nvSpPr>
          <p:spPr bwMode="auto">
            <a:xfrm>
              <a:off x="1672" y="2813"/>
              <a:ext cx="184" cy="117"/>
            </a:xfrm>
            <a:custGeom>
              <a:avLst/>
              <a:gdLst>
                <a:gd name="T0" fmla="*/ 184 w 184"/>
                <a:gd name="T1" fmla="*/ 48 h 117"/>
                <a:gd name="T2" fmla="*/ 184 w 184"/>
                <a:gd name="T3" fmla="*/ 48 h 117"/>
                <a:gd name="T4" fmla="*/ 180 w 184"/>
                <a:gd name="T5" fmla="*/ 36 h 117"/>
                <a:gd name="T6" fmla="*/ 172 w 184"/>
                <a:gd name="T7" fmla="*/ 24 h 117"/>
                <a:gd name="T8" fmla="*/ 164 w 184"/>
                <a:gd name="T9" fmla="*/ 16 h 117"/>
                <a:gd name="T10" fmla="*/ 148 w 184"/>
                <a:gd name="T11" fmla="*/ 8 h 117"/>
                <a:gd name="T12" fmla="*/ 120 w 184"/>
                <a:gd name="T13" fmla="*/ 0 h 117"/>
                <a:gd name="T14" fmla="*/ 84 w 184"/>
                <a:gd name="T15" fmla="*/ 0 h 117"/>
                <a:gd name="T16" fmla="*/ 84 w 184"/>
                <a:gd name="T17" fmla="*/ 0 h 117"/>
                <a:gd name="T18" fmla="*/ 48 w 184"/>
                <a:gd name="T19" fmla="*/ 12 h 117"/>
                <a:gd name="T20" fmla="*/ 20 w 184"/>
                <a:gd name="T21" fmla="*/ 28 h 117"/>
                <a:gd name="T22" fmla="*/ 8 w 184"/>
                <a:gd name="T23" fmla="*/ 36 h 117"/>
                <a:gd name="T24" fmla="*/ 4 w 184"/>
                <a:gd name="T25" fmla="*/ 48 h 117"/>
                <a:gd name="T26" fmla="*/ 0 w 184"/>
                <a:gd name="T27" fmla="*/ 60 h 117"/>
                <a:gd name="T28" fmla="*/ 0 w 184"/>
                <a:gd name="T29" fmla="*/ 73 h 117"/>
                <a:gd name="T30" fmla="*/ 0 w 184"/>
                <a:gd name="T31" fmla="*/ 73 h 117"/>
                <a:gd name="T32" fmla="*/ 0 w 184"/>
                <a:gd name="T33" fmla="*/ 81 h 117"/>
                <a:gd name="T34" fmla="*/ 8 w 184"/>
                <a:gd name="T35" fmla="*/ 93 h 117"/>
                <a:gd name="T36" fmla="*/ 20 w 184"/>
                <a:gd name="T37" fmla="*/ 101 h 117"/>
                <a:gd name="T38" fmla="*/ 32 w 184"/>
                <a:gd name="T39" fmla="*/ 109 h 117"/>
                <a:gd name="T40" fmla="*/ 60 w 184"/>
                <a:gd name="T41" fmla="*/ 117 h 117"/>
                <a:gd name="T42" fmla="*/ 100 w 184"/>
                <a:gd name="T43" fmla="*/ 117 h 117"/>
                <a:gd name="T44" fmla="*/ 100 w 184"/>
                <a:gd name="T45" fmla="*/ 117 h 117"/>
                <a:gd name="T46" fmla="*/ 132 w 184"/>
                <a:gd name="T47" fmla="*/ 109 h 117"/>
                <a:gd name="T48" fmla="*/ 160 w 184"/>
                <a:gd name="T49" fmla="*/ 93 h 117"/>
                <a:gd name="T50" fmla="*/ 172 w 184"/>
                <a:gd name="T51" fmla="*/ 81 h 117"/>
                <a:gd name="T52" fmla="*/ 180 w 184"/>
                <a:gd name="T53" fmla="*/ 68 h 117"/>
                <a:gd name="T54" fmla="*/ 180 w 184"/>
                <a:gd name="T55" fmla="*/ 60 h 117"/>
                <a:gd name="T56" fmla="*/ 184 w 184"/>
                <a:gd name="T57" fmla="*/ 48 h 117"/>
                <a:gd name="T58" fmla="*/ 184 w 184"/>
                <a:gd name="T59" fmla="*/ 4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4" h="117">
                  <a:moveTo>
                    <a:pt x="184" y="48"/>
                  </a:moveTo>
                  <a:lnTo>
                    <a:pt x="184" y="48"/>
                  </a:lnTo>
                  <a:lnTo>
                    <a:pt x="180" y="36"/>
                  </a:lnTo>
                  <a:lnTo>
                    <a:pt x="172" y="24"/>
                  </a:lnTo>
                  <a:lnTo>
                    <a:pt x="164" y="16"/>
                  </a:lnTo>
                  <a:lnTo>
                    <a:pt x="148" y="8"/>
                  </a:lnTo>
                  <a:lnTo>
                    <a:pt x="120" y="0"/>
                  </a:lnTo>
                  <a:lnTo>
                    <a:pt x="84" y="0"/>
                  </a:lnTo>
                  <a:lnTo>
                    <a:pt x="84" y="0"/>
                  </a:lnTo>
                  <a:lnTo>
                    <a:pt x="48" y="12"/>
                  </a:lnTo>
                  <a:lnTo>
                    <a:pt x="20" y="28"/>
                  </a:lnTo>
                  <a:lnTo>
                    <a:pt x="8" y="36"/>
                  </a:lnTo>
                  <a:lnTo>
                    <a:pt x="4" y="48"/>
                  </a:lnTo>
                  <a:lnTo>
                    <a:pt x="0" y="60"/>
                  </a:lnTo>
                  <a:lnTo>
                    <a:pt x="0" y="73"/>
                  </a:lnTo>
                  <a:lnTo>
                    <a:pt x="0" y="73"/>
                  </a:lnTo>
                  <a:lnTo>
                    <a:pt x="0" y="81"/>
                  </a:lnTo>
                  <a:lnTo>
                    <a:pt x="8" y="93"/>
                  </a:lnTo>
                  <a:lnTo>
                    <a:pt x="20" y="101"/>
                  </a:lnTo>
                  <a:lnTo>
                    <a:pt x="32" y="109"/>
                  </a:lnTo>
                  <a:lnTo>
                    <a:pt x="60" y="117"/>
                  </a:lnTo>
                  <a:lnTo>
                    <a:pt x="100" y="117"/>
                  </a:lnTo>
                  <a:lnTo>
                    <a:pt x="100" y="117"/>
                  </a:lnTo>
                  <a:lnTo>
                    <a:pt x="132" y="109"/>
                  </a:lnTo>
                  <a:lnTo>
                    <a:pt x="160" y="93"/>
                  </a:lnTo>
                  <a:lnTo>
                    <a:pt x="172" y="81"/>
                  </a:lnTo>
                  <a:lnTo>
                    <a:pt x="180" y="68"/>
                  </a:lnTo>
                  <a:lnTo>
                    <a:pt x="180" y="60"/>
                  </a:lnTo>
                  <a:lnTo>
                    <a:pt x="184" y="48"/>
                  </a:lnTo>
                  <a:lnTo>
                    <a:pt x="184" y="48"/>
                  </a:lnTo>
                  <a:close/>
                </a:path>
              </a:pathLst>
            </a:custGeom>
            <a:solidFill>
              <a:srgbClr val="FFF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45" name="Freeform 47"/>
            <p:cNvSpPr>
              <a:spLocks/>
            </p:cNvSpPr>
            <p:nvPr/>
          </p:nvSpPr>
          <p:spPr bwMode="auto">
            <a:xfrm>
              <a:off x="1676" y="2817"/>
              <a:ext cx="176" cy="109"/>
            </a:xfrm>
            <a:custGeom>
              <a:avLst/>
              <a:gdLst>
                <a:gd name="T0" fmla="*/ 176 w 176"/>
                <a:gd name="T1" fmla="*/ 44 h 109"/>
                <a:gd name="T2" fmla="*/ 176 w 176"/>
                <a:gd name="T3" fmla="*/ 44 h 109"/>
                <a:gd name="T4" fmla="*/ 172 w 176"/>
                <a:gd name="T5" fmla="*/ 32 h 109"/>
                <a:gd name="T6" fmla="*/ 164 w 176"/>
                <a:gd name="T7" fmla="*/ 24 h 109"/>
                <a:gd name="T8" fmla="*/ 156 w 176"/>
                <a:gd name="T9" fmla="*/ 16 h 109"/>
                <a:gd name="T10" fmla="*/ 144 w 176"/>
                <a:gd name="T11" fmla="*/ 8 h 109"/>
                <a:gd name="T12" fmla="*/ 112 w 176"/>
                <a:gd name="T13" fmla="*/ 0 h 109"/>
                <a:gd name="T14" fmla="*/ 80 w 176"/>
                <a:gd name="T15" fmla="*/ 0 h 109"/>
                <a:gd name="T16" fmla="*/ 80 w 176"/>
                <a:gd name="T17" fmla="*/ 0 h 109"/>
                <a:gd name="T18" fmla="*/ 44 w 176"/>
                <a:gd name="T19" fmla="*/ 8 h 109"/>
                <a:gd name="T20" fmla="*/ 20 w 176"/>
                <a:gd name="T21" fmla="*/ 24 h 109"/>
                <a:gd name="T22" fmla="*/ 8 w 176"/>
                <a:gd name="T23" fmla="*/ 32 h 109"/>
                <a:gd name="T24" fmla="*/ 4 w 176"/>
                <a:gd name="T25" fmla="*/ 44 h 109"/>
                <a:gd name="T26" fmla="*/ 0 w 176"/>
                <a:gd name="T27" fmla="*/ 56 h 109"/>
                <a:gd name="T28" fmla="*/ 0 w 176"/>
                <a:gd name="T29" fmla="*/ 69 h 109"/>
                <a:gd name="T30" fmla="*/ 0 w 176"/>
                <a:gd name="T31" fmla="*/ 69 h 109"/>
                <a:gd name="T32" fmla="*/ 0 w 176"/>
                <a:gd name="T33" fmla="*/ 77 h 109"/>
                <a:gd name="T34" fmla="*/ 8 w 176"/>
                <a:gd name="T35" fmla="*/ 89 h 109"/>
                <a:gd name="T36" fmla="*/ 16 w 176"/>
                <a:gd name="T37" fmla="*/ 97 h 109"/>
                <a:gd name="T38" fmla="*/ 28 w 176"/>
                <a:gd name="T39" fmla="*/ 101 h 109"/>
                <a:gd name="T40" fmla="*/ 60 w 176"/>
                <a:gd name="T41" fmla="*/ 109 h 109"/>
                <a:gd name="T42" fmla="*/ 92 w 176"/>
                <a:gd name="T43" fmla="*/ 109 h 109"/>
                <a:gd name="T44" fmla="*/ 92 w 176"/>
                <a:gd name="T45" fmla="*/ 109 h 109"/>
                <a:gd name="T46" fmla="*/ 128 w 176"/>
                <a:gd name="T47" fmla="*/ 101 h 109"/>
                <a:gd name="T48" fmla="*/ 156 w 176"/>
                <a:gd name="T49" fmla="*/ 85 h 109"/>
                <a:gd name="T50" fmla="*/ 164 w 176"/>
                <a:gd name="T51" fmla="*/ 77 h 109"/>
                <a:gd name="T52" fmla="*/ 172 w 176"/>
                <a:gd name="T53" fmla="*/ 64 h 109"/>
                <a:gd name="T54" fmla="*/ 176 w 176"/>
                <a:gd name="T55" fmla="*/ 56 h 109"/>
                <a:gd name="T56" fmla="*/ 176 w 176"/>
                <a:gd name="T57" fmla="*/ 44 h 109"/>
                <a:gd name="T58" fmla="*/ 176 w 176"/>
                <a:gd name="T59" fmla="*/ 4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6" h="109">
                  <a:moveTo>
                    <a:pt x="176" y="44"/>
                  </a:moveTo>
                  <a:lnTo>
                    <a:pt x="176" y="44"/>
                  </a:lnTo>
                  <a:lnTo>
                    <a:pt x="172" y="32"/>
                  </a:lnTo>
                  <a:lnTo>
                    <a:pt x="164" y="24"/>
                  </a:lnTo>
                  <a:lnTo>
                    <a:pt x="156" y="16"/>
                  </a:lnTo>
                  <a:lnTo>
                    <a:pt x="144" y="8"/>
                  </a:lnTo>
                  <a:lnTo>
                    <a:pt x="112" y="0"/>
                  </a:lnTo>
                  <a:lnTo>
                    <a:pt x="80" y="0"/>
                  </a:lnTo>
                  <a:lnTo>
                    <a:pt x="80" y="0"/>
                  </a:lnTo>
                  <a:lnTo>
                    <a:pt x="44" y="8"/>
                  </a:lnTo>
                  <a:lnTo>
                    <a:pt x="20" y="24"/>
                  </a:lnTo>
                  <a:lnTo>
                    <a:pt x="8" y="32"/>
                  </a:lnTo>
                  <a:lnTo>
                    <a:pt x="4" y="44"/>
                  </a:lnTo>
                  <a:lnTo>
                    <a:pt x="0" y="56"/>
                  </a:lnTo>
                  <a:lnTo>
                    <a:pt x="0" y="69"/>
                  </a:lnTo>
                  <a:lnTo>
                    <a:pt x="0" y="69"/>
                  </a:lnTo>
                  <a:lnTo>
                    <a:pt x="0" y="77"/>
                  </a:lnTo>
                  <a:lnTo>
                    <a:pt x="8" y="89"/>
                  </a:lnTo>
                  <a:lnTo>
                    <a:pt x="16" y="97"/>
                  </a:lnTo>
                  <a:lnTo>
                    <a:pt x="28" y="101"/>
                  </a:lnTo>
                  <a:lnTo>
                    <a:pt x="60" y="109"/>
                  </a:lnTo>
                  <a:lnTo>
                    <a:pt x="92" y="109"/>
                  </a:lnTo>
                  <a:lnTo>
                    <a:pt x="92" y="109"/>
                  </a:lnTo>
                  <a:lnTo>
                    <a:pt x="128" y="101"/>
                  </a:lnTo>
                  <a:lnTo>
                    <a:pt x="156" y="85"/>
                  </a:lnTo>
                  <a:lnTo>
                    <a:pt x="164" y="77"/>
                  </a:lnTo>
                  <a:lnTo>
                    <a:pt x="172" y="64"/>
                  </a:lnTo>
                  <a:lnTo>
                    <a:pt x="176" y="56"/>
                  </a:lnTo>
                  <a:lnTo>
                    <a:pt x="176" y="44"/>
                  </a:lnTo>
                  <a:lnTo>
                    <a:pt x="176" y="44"/>
                  </a:lnTo>
                  <a:close/>
                </a:path>
              </a:pathLst>
            </a:custGeom>
            <a:solidFill>
              <a:srgbClr val="FFF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46" name="Freeform 48"/>
            <p:cNvSpPr>
              <a:spLocks/>
            </p:cNvSpPr>
            <p:nvPr/>
          </p:nvSpPr>
          <p:spPr bwMode="auto">
            <a:xfrm>
              <a:off x="1676" y="2817"/>
              <a:ext cx="172" cy="109"/>
            </a:xfrm>
            <a:custGeom>
              <a:avLst/>
              <a:gdLst>
                <a:gd name="T0" fmla="*/ 172 w 172"/>
                <a:gd name="T1" fmla="*/ 44 h 109"/>
                <a:gd name="T2" fmla="*/ 172 w 172"/>
                <a:gd name="T3" fmla="*/ 44 h 109"/>
                <a:gd name="T4" fmla="*/ 168 w 172"/>
                <a:gd name="T5" fmla="*/ 32 h 109"/>
                <a:gd name="T6" fmla="*/ 160 w 172"/>
                <a:gd name="T7" fmla="*/ 24 h 109"/>
                <a:gd name="T8" fmla="*/ 152 w 172"/>
                <a:gd name="T9" fmla="*/ 16 h 109"/>
                <a:gd name="T10" fmla="*/ 140 w 172"/>
                <a:gd name="T11" fmla="*/ 8 h 109"/>
                <a:gd name="T12" fmla="*/ 112 w 172"/>
                <a:gd name="T13" fmla="*/ 0 h 109"/>
                <a:gd name="T14" fmla="*/ 80 w 172"/>
                <a:gd name="T15" fmla="*/ 4 h 109"/>
                <a:gd name="T16" fmla="*/ 80 w 172"/>
                <a:gd name="T17" fmla="*/ 4 h 109"/>
                <a:gd name="T18" fmla="*/ 48 w 172"/>
                <a:gd name="T19" fmla="*/ 12 h 109"/>
                <a:gd name="T20" fmla="*/ 20 w 172"/>
                <a:gd name="T21" fmla="*/ 24 h 109"/>
                <a:gd name="T22" fmla="*/ 12 w 172"/>
                <a:gd name="T23" fmla="*/ 36 h 109"/>
                <a:gd name="T24" fmla="*/ 4 w 172"/>
                <a:gd name="T25" fmla="*/ 44 h 109"/>
                <a:gd name="T26" fmla="*/ 0 w 172"/>
                <a:gd name="T27" fmla="*/ 56 h 109"/>
                <a:gd name="T28" fmla="*/ 0 w 172"/>
                <a:gd name="T29" fmla="*/ 64 h 109"/>
                <a:gd name="T30" fmla="*/ 0 w 172"/>
                <a:gd name="T31" fmla="*/ 64 h 109"/>
                <a:gd name="T32" fmla="*/ 4 w 172"/>
                <a:gd name="T33" fmla="*/ 77 h 109"/>
                <a:gd name="T34" fmla="*/ 12 w 172"/>
                <a:gd name="T35" fmla="*/ 85 h 109"/>
                <a:gd name="T36" fmla="*/ 20 w 172"/>
                <a:gd name="T37" fmla="*/ 93 h 109"/>
                <a:gd name="T38" fmla="*/ 32 w 172"/>
                <a:gd name="T39" fmla="*/ 101 h 109"/>
                <a:gd name="T40" fmla="*/ 60 w 172"/>
                <a:gd name="T41" fmla="*/ 109 h 109"/>
                <a:gd name="T42" fmla="*/ 92 w 172"/>
                <a:gd name="T43" fmla="*/ 109 h 109"/>
                <a:gd name="T44" fmla="*/ 92 w 172"/>
                <a:gd name="T45" fmla="*/ 109 h 109"/>
                <a:gd name="T46" fmla="*/ 128 w 172"/>
                <a:gd name="T47" fmla="*/ 101 h 109"/>
                <a:gd name="T48" fmla="*/ 152 w 172"/>
                <a:gd name="T49" fmla="*/ 85 h 109"/>
                <a:gd name="T50" fmla="*/ 160 w 172"/>
                <a:gd name="T51" fmla="*/ 77 h 109"/>
                <a:gd name="T52" fmla="*/ 168 w 172"/>
                <a:gd name="T53" fmla="*/ 64 h 109"/>
                <a:gd name="T54" fmla="*/ 172 w 172"/>
                <a:gd name="T55" fmla="*/ 56 h 109"/>
                <a:gd name="T56" fmla="*/ 172 w 172"/>
                <a:gd name="T57" fmla="*/ 44 h 109"/>
                <a:gd name="T58" fmla="*/ 172 w 172"/>
                <a:gd name="T59" fmla="*/ 4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109">
                  <a:moveTo>
                    <a:pt x="172" y="44"/>
                  </a:moveTo>
                  <a:lnTo>
                    <a:pt x="172" y="44"/>
                  </a:lnTo>
                  <a:lnTo>
                    <a:pt x="168" y="32"/>
                  </a:lnTo>
                  <a:lnTo>
                    <a:pt x="160" y="24"/>
                  </a:lnTo>
                  <a:lnTo>
                    <a:pt x="152" y="16"/>
                  </a:lnTo>
                  <a:lnTo>
                    <a:pt x="140" y="8"/>
                  </a:lnTo>
                  <a:lnTo>
                    <a:pt x="112" y="0"/>
                  </a:lnTo>
                  <a:lnTo>
                    <a:pt x="80" y="4"/>
                  </a:lnTo>
                  <a:lnTo>
                    <a:pt x="80" y="4"/>
                  </a:lnTo>
                  <a:lnTo>
                    <a:pt x="48" y="12"/>
                  </a:lnTo>
                  <a:lnTo>
                    <a:pt x="20" y="24"/>
                  </a:lnTo>
                  <a:lnTo>
                    <a:pt x="12" y="36"/>
                  </a:lnTo>
                  <a:lnTo>
                    <a:pt x="4" y="44"/>
                  </a:lnTo>
                  <a:lnTo>
                    <a:pt x="0" y="56"/>
                  </a:lnTo>
                  <a:lnTo>
                    <a:pt x="0" y="64"/>
                  </a:lnTo>
                  <a:lnTo>
                    <a:pt x="0" y="64"/>
                  </a:lnTo>
                  <a:lnTo>
                    <a:pt x="4" y="77"/>
                  </a:lnTo>
                  <a:lnTo>
                    <a:pt x="12" y="85"/>
                  </a:lnTo>
                  <a:lnTo>
                    <a:pt x="20" y="93"/>
                  </a:lnTo>
                  <a:lnTo>
                    <a:pt x="32" y="101"/>
                  </a:lnTo>
                  <a:lnTo>
                    <a:pt x="60" y="109"/>
                  </a:lnTo>
                  <a:lnTo>
                    <a:pt x="92" y="109"/>
                  </a:lnTo>
                  <a:lnTo>
                    <a:pt x="92" y="109"/>
                  </a:lnTo>
                  <a:lnTo>
                    <a:pt x="128" y="101"/>
                  </a:lnTo>
                  <a:lnTo>
                    <a:pt x="152" y="85"/>
                  </a:lnTo>
                  <a:lnTo>
                    <a:pt x="160" y="77"/>
                  </a:lnTo>
                  <a:lnTo>
                    <a:pt x="168" y="64"/>
                  </a:lnTo>
                  <a:lnTo>
                    <a:pt x="172" y="56"/>
                  </a:lnTo>
                  <a:lnTo>
                    <a:pt x="172" y="44"/>
                  </a:lnTo>
                  <a:lnTo>
                    <a:pt x="172" y="44"/>
                  </a:lnTo>
                  <a:close/>
                </a:path>
              </a:pathLst>
            </a:custGeom>
            <a:solidFill>
              <a:srgbClr val="FFF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47" name="Freeform 49"/>
            <p:cNvSpPr>
              <a:spLocks/>
            </p:cNvSpPr>
            <p:nvPr/>
          </p:nvSpPr>
          <p:spPr bwMode="auto">
            <a:xfrm>
              <a:off x="1680" y="2821"/>
              <a:ext cx="164" cy="101"/>
            </a:xfrm>
            <a:custGeom>
              <a:avLst/>
              <a:gdLst>
                <a:gd name="T0" fmla="*/ 164 w 164"/>
                <a:gd name="T1" fmla="*/ 40 h 101"/>
                <a:gd name="T2" fmla="*/ 164 w 164"/>
                <a:gd name="T3" fmla="*/ 40 h 101"/>
                <a:gd name="T4" fmla="*/ 160 w 164"/>
                <a:gd name="T5" fmla="*/ 28 h 101"/>
                <a:gd name="T6" fmla="*/ 156 w 164"/>
                <a:gd name="T7" fmla="*/ 20 h 101"/>
                <a:gd name="T8" fmla="*/ 144 w 164"/>
                <a:gd name="T9" fmla="*/ 12 h 101"/>
                <a:gd name="T10" fmla="*/ 136 w 164"/>
                <a:gd name="T11" fmla="*/ 8 h 101"/>
                <a:gd name="T12" fmla="*/ 108 w 164"/>
                <a:gd name="T13" fmla="*/ 0 h 101"/>
                <a:gd name="T14" fmla="*/ 76 w 164"/>
                <a:gd name="T15" fmla="*/ 0 h 101"/>
                <a:gd name="T16" fmla="*/ 76 w 164"/>
                <a:gd name="T17" fmla="*/ 0 h 101"/>
                <a:gd name="T18" fmla="*/ 44 w 164"/>
                <a:gd name="T19" fmla="*/ 8 h 101"/>
                <a:gd name="T20" fmla="*/ 20 w 164"/>
                <a:gd name="T21" fmla="*/ 24 h 101"/>
                <a:gd name="T22" fmla="*/ 12 w 164"/>
                <a:gd name="T23" fmla="*/ 32 h 101"/>
                <a:gd name="T24" fmla="*/ 4 w 164"/>
                <a:gd name="T25" fmla="*/ 40 h 101"/>
                <a:gd name="T26" fmla="*/ 0 w 164"/>
                <a:gd name="T27" fmla="*/ 52 h 101"/>
                <a:gd name="T28" fmla="*/ 0 w 164"/>
                <a:gd name="T29" fmla="*/ 60 h 101"/>
                <a:gd name="T30" fmla="*/ 0 w 164"/>
                <a:gd name="T31" fmla="*/ 60 h 101"/>
                <a:gd name="T32" fmla="*/ 4 w 164"/>
                <a:gd name="T33" fmla="*/ 73 h 101"/>
                <a:gd name="T34" fmla="*/ 12 w 164"/>
                <a:gd name="T35" fmla="*/ 81 h 101"/>
                <a:gd name="T36" fmla="*/ 20 w 164"/>
                <a:gd name="T37" fmla="*/ 89 h 101"/>
                <a:gd name="T38" fmla="*/ 28 w 164"/>
                <a:gd name="T39" fmla="*/ 93 h 101"/>
                <a:gd name="T40" fmla="*/ 56 w 164"/>
                <a:gd name="T41" fmla="*/ 101 h 101"/>
                <a:gd name="T42" fmla="*/ 88 w 164"/>
                <a:gd name="T43" fmla="*/ 101 h 101"/>
                <a:gd name="T44" fmla="*/ 88 w 164"/>
                <a:gd name="T45" fmla="*/ 101 h 101"/>
                <a:gd name="T46" fmla="*/ 120 w 164"/>
                <a:gd name="T47" fmla="*/ 93 h 101"/>
                <a:gd name="T48" fmla="*/ 144 w 164"/>
                <a:gd name="T49" fmla="*/ 81 h 101"/>
                <a:gd name="T50" fmla="*/ 152 w 164"/>
                <a:gd name="T51" fmla="*/ 69 h 101"/>
                <a:gd name="T52" fmla="*/ 160 w 164"/>
                <a:gd name="T53" fmla="*/ 60 h 101"/>
                <a:gd name="T54" fmla="*/ 164 w 164"/>
                <a:gd name="T55" fmla="*/ 52 h 101"/>
                <a:gd name="T56" fmla="*/ 164 w 164"/>
                <a:gd name="T57" fmla="*/ 40 h 101"/>
                <a:gd name="T58" fmla="*/ 164 w 164"/>
                <a:gd name="T59" fmla="*/ 4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4" h="101">
                  <a:moveTo>
                    <a:pt x="164" y="40"/>
                  </a:moveTo>
                  <a:lnTo>
                    <a:pt x="164" y="40"/>
                  </a:lnTo>
                  <a:lnTo>
                    <a:pt x="160" y="28"/>
                  </a:lnTo>
                  <a:lnTo>
                    <a:pt x="156" y="20"/>
                  </a:lnTo>
                  <a:lnTo>
                    <a:pt x="144" y="12"/>
                  </a:lnTo>
                  <a:lnTo>
                    <a:pt x="136" y="8"/>
                  </a:lnTo>
                  <a:lnTo>
                    <a:pt x="108" y="0"/>
                  </a:lnTo>
                  <a:lnTo>
                    <a:pt x="76" y="0"/>
                  </a:lnTo>
                  <a:lnTo>
                    <a:pt x="76" y="0"/>
                  </a:lnTo>
                  <a:lnTo>
                    <a:pt x="44" y="8"/>
                  </a:lnTo>
                  <a:lnTo>
                    <a:pt x="20" y="24"/>
                  </a:lnTo>
                  <a:lnTo>
                    <a:pt x="12" y="32"/>
                  </a:lnTo>
                  <a:lnTo>
                    <a:pt x="4" y="40"/>
                  </a:lnTo>
                  <a:lnTo>
                    <a:pt x="0" y="52"/>
                  </a:lnTo>
                  <a:lnTo>
                    <a:pt x="0" y="60"/>
                  </a:lnTo>
                  <a:lnTo>
                    <a:pt x="0" y="60"/>
                  </a:lnTo>
                  <a:lnTo>
                    <a:pt x="4" y="73"/>
                  </a:lnTo>
                  <a:lnTo>
                    <a:pt x="12" y="81"/>
                  </a:lnTo>
                  <a:lnTo>
                    <a:pt x="20" y="89"/>
                  </a:lnTo>
                  <a:lnTo>
                    <a:pt x="28" y="93"/>
                  </a:lnTo>
                  <a:lnTo>
                    <a:pt x="56" y="101"/>
                  </a:lnTo>
                  <a:lnTo>
                    <a:pt x="88" y="101"/>
                  </a:lnTo>
                  <a:lnTo>
                    <a:pt x="88" y="101"/>
                  </a:lnTo>
                  <a:lnTo>
                    <a:pt x="120" y="93"/>
                  </a:lnTo>
                  <a:lnTo>
                    <a:pt x="144" y="81"/>
                  </a:lnTo>
                  <a:lnTo>
                    <a:pt x="152" y="69"/>
                  </a:lnTo>
                  <a:lnTo>
                    <a:pt x="160" y="60"/>
                  </a:lnTo>
                  <a:lnTo>
                    <a:pt x="164" y="52"/>
                  </a:lnTo>
                  <a:lnTo>
                    <a:pt x="164" y="40"/>
                  </a:lnTo>
                  <a:lnTo>
                    <a:pt x="164" y="40"/>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48" name="Freeform 50"/>
            <p:cNvSpPr>
              <a:spLocks/>
            </p:cNvSpPr>
            <p:nvPr/>
          </p:nvSpPr>
          <p:spPr bwMode="auto">
            <a:xfrm>
              <a:off x="1684" y="2825"/>
              <a:ext cx="156" cy="97"/>
            </a:xfrm>
            <a:custGeom>
              <a:avLst/>
              <a:gdLst>
                <a:gd name="T0" fmla="*/ 156 w 156"/>
                <a:gd name="T1" fmla="*/ 36 h 97"/>
                <a:gd name="T2" fmla="*/ 156 w 156"/>
                <a:gd name="T3" fmla="*/ 36 h 97"/>
                <a:gd name="T4" fmla="*/ 152 w 156"/>
                <a:gd name="T5" fmla="*/ 28 h 97"/>
                <a:gd name="T6" fmla="*/ 148 w 156"/>
                <a:gd name="T7" fmla="*/ 20 h 97"/>
                <a:gd name="T8" fmla="*/ 128 w 156"/>
                <a:gd name="T9" fmla="*/ 4 h 97"/>
                <a:gd name="T10" fmla="*/ 104 w 156"/>
                <a:gd name="T11" fmla="*/ 0 h 97"/>
                <a:gd name="T12" fmla="*/ 72 w 156"/>
                <a:gd name="T13" fmla="*/ 0 h 97"/>
                <a:gd name="T14" fmla="*/ 72 w 156"/>
                <a:gd name="T15" fmla="*/ 0 h 97"/>
                <a:gd name="T16" fmla="*/ 40 w 156"/>
                <a:gd name="T17" fmla="*/ 8 h 97"/>
                <a:gd name="T18" fmla="*/ 20 w 156"/>
                <a:gd name="T19" fmla="*/ 20 h 97"/>
                <a:gd name="T20" fmla="*/ 4 w 156"/>
                <a:gd name="T21" fmla="*/ 36 h 97"/>
                <a:gd name="T22" fmla="*/ 0 w 156"/>
                <a:gd name="T23" fmla="*/ 48 h 97"/>
                <a:gd name="T24" fmla="*/ 0 w 156"/>
                <a:gd name="T25" fmla="*/ 56 h 97"/>
                <a:gd name="T26" fmla="*/ 0 w 156"/>
                <a:gd name="T27" fmla="*/ 56 h 97"/>
                <a:gd name="T28" fmla="*/ 4 w 156"/>
                <a:gd name="T29" fmla="*/ 69 h 97"/>
                <a:gd name="T30" fmla="*/ 8 w 156"/>
                <a:gd name="T31" fmla="*/ 77 h 97"/>
                <a:gd name="T32" fmla="*/ 28 w 156"/>
                <a:gd name="T33" fmla="*/ 89 h 97"/>
                <a:gd name="T34" fmla="*/ 56 w 156"/>
                <a:gd name="T35" fmla="*/ 97 h 97"/>
                <a:gd name="T36" fmla="*/ 84 w 156"/>
                <a:gd name="T37" fmla="*/ 97 h 97"/>
                <a:gd name="T38" fmla="*/ 84 w 156"/>
                <a:gd name="T39" fmla="*/ 97 h 97"/>
                <a:gd name="T40" fmla="*/ 116 w 156"/>
                <a:gd name="T41" fmla="*/ 89 h 97"/>
                <a:gd name="T42" fmla="*/ 136 w 156"/>
                <a:gd name="T43" fmla="*/ 73 h 97"/>
                <a:gd name="T44" fmla="*/ 152 w 156"/>
                <a:gd name="T45" fmla="*/ 56 h 97"/>
                <a:gd name="T46" fmla="*/ 156 w 156"/>
                <a:gd name="T47" fmla="*/ 48 h 97"/>
                <a:gd name="T48" fmla="*/ 156 w 156"/>
                <a:gd name="T49" fmla="*/ 36 h 97"/>
                <a:gd name="T50" fmla="*/ 156 w 156"/>
                <a:gd name="T51" fmla="*/ 3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6" h="97">
                  <a:moveTo>
                    <a:pt x="156" y="36"/>
                  </a:moveTo>
                  <a:lnTo>
                    <a:pt x="156" y="36"/>
                  </a:lnTo>
                  <a:lnTo>
                    <a:pt x="152" y="28"/>
                  </a:lnTo>
                  <a:lnTo>
                    <a:pt x="148" y="20"/>
                  </a:lnTo>
                  <a:lnTo>
                    <a:pt x="128" y="4"/>
                  </a:lnTo>
                  <a:lnTo>
                    <a:pt x="104" y="0"/>
                  </a:lnTo>
                  <a:lnTo>
                    <a:pt x="72" y="0"/>
                  </a:lnTo>
                  <a:lnTo>
                    <a:pt x="72" y="0"/>
                  </a:lnTo>
                  <a:lnTo>
                    <a:pt x="40" y="8"/>
                  </a:lnTo>
                  <a:lnTo>
                    <a:pt x="20" y="20"/>
                  </a:lnTo>
                  <a:lnTo>
                    <a:pt x="4" y="36"/>
                  </a:lnTo>
                  <a:lnTo>
                    <a:pt x="0" y="48"/>
                  </a:lnTo>
                  <a:lnTo>
                    <a:pt x="0" y="56"/>
                  </a:lnTo>
                  <a:lnTo>
                    <a:pt x="0" y="56"/>
                  </a:lnTo>
                  <a:lnTo>
                    <a:pt x="4" y="69"/>
                  </a:lnTo>
                  <a:lnTo>
                    <a:pt x="8" y="77"/>
                  </a:lnTo>
                  <a:lnTo>
                    <a:pt x="28" y="89"/>
                  </a:lnTo>
                  <a:lnTo>
                    <a:pt x="56" y="97"/>
                  </a:lnTo>
                  <a:lnTo>
                    <a:pt x="84" y="97"/>
                  </a:lnTo>
                  <a:lnTo>
                    <a:pt x="84" y="97"/>
                  </a:lnTo>
                  <a:lnTo>
                    <a:pt x="116" y="89"/>
                  </a:lnTo>
                  <a:lnTo>
                    <a:pt x="136" y="73"/>
                  </a:lnTo>
                  <a:lnTo>
                    <a:pt x="152" y="56"/>
                  </a:lnTo>
                  <a:lnTo>
                    <a:pt x="156" y="48"/>
                  </a:lnTo>
                  <a:lnTo>
                    <a:pt x="156" y="36"/>
                  </a:lnTo>
                  <a:lnTo>
                    <a:pt x="156" y="36"/>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49" name="Freeform 51"/>
            <p:cNvSpPr>
              <a:spLocks/>
            </p:cNvSpPr>
            <p:nvPr/>
          </p:nvSpPr>
          <p:spPr bwMode="auto">
            <a:xfrm>
              <a:off x="1688" y="2825"/>
              <a:ext cx="148" cy="93"/>
            </a:xfrm>
            <a:custGeom>
              <a:avLst/>
              <a:gdLst>
                <a:gd name="T0" fmla="*/ 148 w 148"/>
                <a:gd name="T1" fmla="*/ 36 h 93"/>
                <a:gd name="T2" fmla="*/ 148 w 148"/>
                <a:gd name="T3" fmla="*/ 36 h 93"/>
                <a:gd name="T4" fmla="*/ 144 w 148"/>
                <a:gd name="T5" fmla="*/ 28 h 93"/>
                <a:gd name="T6" fmla="*/ 140 w 148"/>
                <a:gd name="T7" fmla="*/ 20 h 93"/>
                <a:gd name="T8" fmla="*/ 124 w 148"/>
                <a:gd name="T9" fmla="*/ 8 h 93"/>
                <a:gd name="T10" fmla="*/ 96 w 148"/>
                <a:gd name="T11" fmla="*/ 0 h 93"/>
                <a:gd name="T12" fmla="*/ 68 w 148"/>
                <a:gd name="T13" fmla="*/ 0 h 93"/>
                <a:gd name="T14" fmla="*/ 68 w 148"/>
                <a:gd name="T15" fmla="*/ 0 h 93"/>
                <a:gd name="T16" fmla="*/ 40 w 148"/>
                <a:gd name="T17" fmla="*/ 8 h 93"/>
                <a:gd name="T18" fmla="*/ 16 w 148"/>
                <a:gd name="T19" fmla="*/ 20 h 93"/>
                <a:gd name="T20" fmla="*/ 4 w 148"/>
                <a:gd name="T21" fmla="*/ 36 h 93"/>
                <a:gd name="T22" fmla="*/ 0 w 148"/>
                <a:gd name="T23" fmla="*/ 48 h 93"/>
                <a:gd name="T24" fmla="*/ 0 w 148"/>
                <a:gd name="T25" fmla="*/ 56 h 93"/>
                <a:gd name="T26" fmla="*/ 0 w 148"/>
                <a:gd name="T27" fmla="*/ 56 h 93"/>
                <a:gd name="T28" fmla="*/ 4 w 148"/>
                <a:gd name="T29" fmla="*/ 65 h 93"/>
                <a:gd name="T30" fmla="*/ 8 w 148"/>
                <a:gd name="T31" fmla="*/ 73 h 93"/>
                <a:gd name="T32" fmla="*/ 28 w 148"/>
                <a:gd name="T33" fmla="*/ 85 h 93"/>
                <a:gd name="T34" fmla="*/ 52 w 148"/>
                <a:gd name="T35" fmla="*/ 93 h 93"/>
                <a:gd name="T36" fmla="*/ 80 w 148"/>
                <a:gd name="T37" fmla="*/ 93 h 93"/>
                <a:gd name="T38" fmla="*/ 80 w 148"/>
                <a:gd name="T39" fmla="*/ 93 h 93"/>
                <a:gd name="T40" fmla="*/ 108 w 148"/>
                <a:gd name="T41" fmla="*/ 85 h 93"/>
                <a:gd name="T42" fmla="*/ 132 w 148"/>
                <a:gd name="T43" fmla="*/ 73 h 93"/>
                <a:gd name="T44" fmla="*/ 144 w 148"/>
                <a:gd name="T45" fmla="*/ 56 h 93"/>
                <a:gd name="T46" fmla="*/ 148 w 148"/>
                <a:gd name="T47" fmla="*/ 48 h 93"/>
                <a:gd name="T48" fmla="*/ 148 w 148"/>
                <a:gd name="T49" fmla="*/ 36 h 93"/>
                <a:gd name="T50" fmla="*/ 148 w 148"/>
                <a:gd name="T51" fmla="*/ 3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 h="93">
                  <a:moveTo>
                    <a:pt x="148" y="36"/>
                  </a:moveTo>
                  <a:lnTo>
                    <a:pt x="148" y="36"/>
                  </a:lnTo>
                  <a:lnTo>
                    <a:pt x="144" y="28"/>
                  </a:lnTo>
                  <a:lnTo>
                    <a:pt x="140" y="20"/>
                  </a:lnTo>
                  <a:lnTo>
                    <a:pt x="124" y="8"/>
                  </a:lnTo>
                  <a:lnTo>
                    <a:pt x="96" y="0"/>
                  </a:lnTo>
                  <a:lnTo>
                    <a:pt x="68" y="0"/>
                  </a:lnTo>
                  <a:lnTo>
                    <a:pt x="68" y="0"/>
                  </a:lnTo>
                  <a:lnTo>
                    <a:pt x="40" y="8"/>
                  </a:lnTo>
                  <a:lnTo>
                    <a:pt x="16" y="20"/>
                  </a:lnTo>
                  <a:lnTo>
                    <a:pt x="4" y="36"/>
                  </a:lnTo>
                  <a:lnTo>
                    <a:pt x="0" y="48"/>
                  </a:lnTo>
                  <a:lnTo>
                    <a:pt x="0" y="56"/>
                  </a:lnTo>
                  <a:lnTo>
                    <a:pt x="0" y="56"/>
                  </a:lnTo>
                  <a:lnTo>
                    <a:pt x="4" y="65"/>
                  </a:lnTo>
                  <a:lnTo>
                    <a:pt x="8" y="73"/>
                  </a:lnTo>
                  <a:lnTo>
                    <a:pt x="28" y="85"/>
                  </a:lnTo>
                  <a:lnTo>
                    <a:pt x="52" y="93"/>
                  </a:lnTo>
                  <a:lnTo>
                    <a:pt x="80" y="93"/>
                  </a:lnTo>
                  <a:lnTo>
                    <a:pt x="80" y="93"/>
                  </a:lnTo>
                  <a:lnTo>
                    <a:pt x="108" y="85"/>
                  </a:lnTo>
                  <a:lnTo>
                    <a:pt x="132" y="73"/>
                  </a:lnTo>
                  <a:lnTo>
                    <a:pt x="144" y="56"/>
                  </a:lnTo>
                  <a:lnTo>
                    <a:pt x="148" y="48"/>
                  </a:lnTo>
                  <a:lnTo>
                    <a:pt x="148" y="36"/>
                  </a:lnTo>
                  <a:lnTo>
                    <a:pt x="148" y="36"/>
                  </a:lnTo>
                  <a:close/>
                </a:path>
              </a:pathLst>
            </a:custGeom>
            <a:solidFill>
              <a:srgbClr val="FFE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50" name="Freeform 52"/>
            <p:cNvSpPr>
              <a:spLocks/>
            </p:cNvSpPr>
            <p:nvPr/>
          </p:nvSpPr>
          <p:spPr bwMode="auto">
            <a:xfrm>
              <a:off x="1692" y="2829"/>
              <a:ext cx="140" cy="89"/>
            </a:xfrm>
            <a:custGeom>
              <a:avLst/>
              <a:gdLst>
                <a:gd name="T0" fmla="*/ 140 w 140"/>
                <a:gd name="T1" fmla="*/ 32 h 89"/>
                <a:gd name="T2" fmla="*/ 140 w 140"/>
                <a:gd name="T3" fmla="*/ 32 h 89"/>
                <a:gd name="T4" fmla="*/ 140 w 140"/>
                <a:gd name="T5" fmla="*/ 24 h 89"/>
                <a:gd name="T6" fmla="*/ 132 w 140"/>
                <a:gd name="T7" fmla="*/ 16 h 89"/>
                <a:gd name="T8" fmla="*/ 116 w 140"/>
                <a:gd name="T9" fmla="*/ 4 h 89"/>
                <a:gd name="T10" fmla="*/ 92 w 140"/>
                <a:gd name="T11" fmla="*/ 0 h 89"/>
                <a:gd name="T12" fmla="*/ 64 w 140"/>
                <a:gd name="T13" fmla="*/ 0 h 89"/>
                <a:gd name="T14" fmla="*/ 64 w 140"/>
                <a:gd name="T15" fmla="*/ 0 h 89"/>
                <a:gd name="T16" fmla="*/ 36 w 140"/>
                <a:gd name="T17" fmla="*/ 4 h 89"/>
                <a:gd name="T18" fmla="*/ 16 w 140"/>
                <a:gd name="T19" fmla="*/ 20 h 89"/>
                <a:gd name="T20" fmla="*/ 4 w 140"/>
                <a:gd name="T21" fmla="*/ 36 h 89"/>
                <a:gd name="T22" fmla="*/ 0 w 140"/>
                <a:gd name="T23" fmla="*/ 44 h 89"/>
                <a:gd name="T24" fmla="*/ 0 w 140"/>
                <a:gd name="T25" fmla="*/ 52 h 89"/>
                <a:gd name="T26" fmla="*/ 0 w 140"/>
                <a:gd name="T27" fmla="*/ 52 h 89"/>
                <a:gd name="T28" fmla="*/ 4 w 140"/>
                <a:gd name="T29" fmla="*/ 61 h 89"/>
                <a:gd name="T30" fmla="*/ 8 w 140"/>
                <a:gd name="T31" fmla="*/ 69 h 89"/>
                <a:gd name="T32" fmla="*/ 24 w 140"/>
                <a:gd name="T33" fmla="*/ 81 h 89"/>
                <a:gd name="T34" fmla="*/ 48 w 140"/>
                <a:gd name="T35" fmla="*/ 89 h 89"/>
                <a:gd name="T36" fmla="*/ 76 w 140"/>
                <a:gd name="T37" fmla="*/ 89 h 89"/>
                <a:gd name="T38" fmla="*/ 76 w 140"/>
                <a:gd name="T39" fmla="*/ 89 h 89"/>
                <a:gd name="T40" fmla="*/ 104 w 140"/>
                <a:gd name="T41" fmla="*/ 81 h 89"/>
                <a:gd name="T42" fmla="*/ 124 w 140"/>
                <a:gd name="T43" fmla="*/ 69 h 89"/>
                <a:gd name="T44" fmla="*/ 136 w 140"/>
                <a:gd name="T45" fmla="*/ 52 h 89"/>
                <a:gd name="T46" fmla="*/ 140 w 140"/>
                <a:gd name="T47" fmla="*/ 44 h 89"/>
                <a:gd name="T48" fmla="*/ 140 w 140"/>
                <a:gd name="T49" fmla="*/ 32 h 89"/>
                <a:gd name="T50" fmla="*/ 140 w 140"/>
                <a:gd name="T51" fmla="*/ 3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89">
                  <a:moveTo>
                    <a:pt x="140" y="32"/>
                  </a:moveTo>
                  <a:lnTo>
                    <a:pt x="140" y="32"/>
                  </a:lnTo>
                  <a:lnTo>
                    <a:pt x="140" y="24"/>
                  </a:lnTo>
                  <a:lnTo>
                    <a:pt x="132" y="16"/>
                  </a:lnTo>
                  <a:lnTo>
                    <a:pt x="116" y="4"/>
                  </a:lnTo>
                  <a:lnTo>
                    <a:pt x="92" y="0"/>
                  </a:lnTo>
                  <a:lnTo>
                    <a:pt x="64" y="0"/>
                  </a:lnTo>
                  <a:lnTo>
                    <a:pt x="64" y="0"/>
                  </a:lnTo>
                  <a:lnTo>
                    <a:pt x="36" y="4"/>
                  </a:lnTo>
                  <a:lnTo>
                    <a:pt x="16" y="20"/>
                  </a:lnTo>
                  <a:lnTo>
                    <a:pt x="4" y="36"/>
                  </a:lnTo>
                  <a:lnTo>
                    <a:pt x="0" y="44"/>
                  </a:lnTo>
                  <a:lnTo>
                    <a:pt x="0" y="52"/>
                  </a:lnTo>
                  <a:lnTo>
                    <a:pt x="0" y="52"/>
                  </a:lnTo>
                  <a:lnTo>
                    <a:pt x="4" y="61"/>
                  </a:lnTo>
                  <a:lnTo>
                    <a:pt x="8" y="69"/>
                  </a:lnTo>
                  <a:lnTo>
                    <a:pt x="24" y="81"/>
                  </a:lnTo>
                  <a:lnTo>
                    <a:pt x="48" y="89"/>
                  </a:lnTo>
                  <a:lnTo>
                    <a:pt x="76" y="89"/>
                  </a:lnTo>
                  <a:lnTo>
                    <a:pt x="76" y="89"/>
                  </a:lnTo>
                  <a:lnTo>
                    <a:pt x="104" y="81"/>
                  </a:lnTo>
                  <a:lnTo>
                    <a:pt x="124" y="69"/>
                  </a:lnTo>
                  <a:lnTo>
                    <a:pt x="136" y="52"/>
                  </a:lnTo>
                  <a:lnTo>
                    <a:pt x="140" y="44"/>
                  </a:lnTo>
                  <a:lnTo>
                    <a:pt x="140" y="32"/>
                  </a:lnTo>
                  <a:lnTo>
                    <a:pt x="140" y="32"/>
                  </a:lnTo>
                  <a:close/>
                </a:path>
              </a:pathLst>
            </a:custGeom>
            <a:solidFill>
              <a:srgbClr val="FFE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51" name="Freeform 53"/>
            <p:cNvSpPr>
              <a:spLocks/>
            </p:cNvSpPr>
            <p:nvPr/>
          </p:nvSpPr>
          <p:spPr bwMode="auto">
            <a:xfrm>
              <a:off x="1696" y="2829"/>
              <a:ext cx="132" cy="85"/>
            </a:xfrm>
            <a:custGeom>
              <a:avLst/>
              <a:gdLst>
                <a:gd name="T0" fmla="*/ 132 w 132"/>
                <a:gd name="T1" fmla="*/ 32 h 85"/>
                <a:gd name="T2" fmla="*/ 132 w 132"/>
                <a:gd name="T3" fmla="*/ 32 h 85"/>
                <a:gd name="T4" fmla="*/ 132 w 132"/>
                <a:gd name="T5" fmla="*/ 24 h 85"/>
                <a:gd name="T6" fmla="*/ 124 w 132"/>
                <a:gd name="T7" fmla="*/ 20 h 85"/>
                <a:gd name="T8" fmla="*/ 108 w 132"/>
                <a:gd name="T9" fmla="*/ 8 h 85"/>
                <a:gd name="T10" fmla="*/ 88 w 132"/>
                <a:gd name="T11" fmla="*/ 0 h 85"/>
                <a:gd name="T12" fmla="*/ 60 w 132"/>
                <a:gd name="T13" fmla="*/ 0 h 85"/>
                <a:gd name="T14" fmla="*/ 60 w 132"/>
                <a:gd name="T15" fmla="*/ 0 h 85"/>
                <a:gd name="T16" fmla="*/ 36 w 132"/>
                <a:gd name="T17" fmla="*/ 8 h 85"/>
                <a:gd name="T18" fmla="*/ 16 w 132"/>
                <a:gd name="T19" fmla="*/ 20 h 85"/>
                <a:gd name="T20" fmla="*/ 4 w 132"/>
                <a:gd name="T21" fmla="*/ 36 h 85"/>
                <a:gd name="T22" fmla="*/ 0 w 132"/>
                <a:gd name="T23" fmla="*/ 44 h 85"/>
                <a:gd name="T24" fmla="*/ 0 w 132"/>
                <a:gd name="T25" fmla="*/ 52 h 85"/>
                <a:gd name="T26" fmla="*/ 0 w 132"/>
                <a:gd name="T27" fmla="*/ 52 h 85"/>
                <a:gd name="T28" fmla="*/ 0 w 132"/>
                <a:gd name="T29" fmla="*/ 61 h 85"/>
                <a:gd name="T30" fmla="*/ 8 w 132"/>
                <a:gd name="T31" fmla="*/ 69 h 85"/>
                <a:gd name="T32" fmla="*/ 24 w 132"/>
                <a:gd name="T33" fmla="*/ 81 h 85"/>
                <a:gd name="T34" fmla="*/ 44 w 132"/>
                <a:gd name="T35" fmla="*/ 85 h 85"/>
                <a:gd name="T36" fmla="*/ 72 w 132"/>
                <a:gd name="T37" fmla="*/ 85 h 85"/>
                <a:gd name="T38" fmla="*/ 72 w 132"/>
                <a:gd name="T39" fmla="*/ 85 h 85"/>
                <a:gd name="T40" fmla="*/ 96 w 132"/>
                <a:gd name="T41" fmla="*/ 77 h 85"/>
                <a:gd name="T42" fmla="*/ 116 w 132"/>
                <a:gd name="T43" fmla="*/ 65 h 85"/>
                <a:gd name="T44" fmla="*/ 132 w 132"/>
                <a:gd name="T45" fmla="*/ 52 h 85"/>
                <a:gd name="T46" fmla="*/ 132 w 132"/>
                <a:gd name="T47" fmla="*/ 44 h 85"/>
                <a:gd name="T48" fmla="*/ 132 w 132"/>
                <a:gd name="T49" fmla="*/ 32 h 85"/>
                <a:gd name="T50" fmla="*/ 132 w 132"/>
                <a:gd name="T51" fmla="*/ 3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 h="85">
                  <a:moveTo>
                    <a:pt x="132" y="32"/>
                  </a:moveTo>
                  <a:lnTo>
                    <a:pt x="132" y="32"/>
                  </a:lnTo>
                  <a:lnTo>
                    <a:pt x="132" y="24"/>
                  </a:lnTo>
                  <a:lnTo>
                    <a:pt x="124" y="20"/>
                  </a:lnTo>
                  <a:lnTo>
                    <a:pt x="108" y="8"/>
                  </a:lnTo>
                  <a:lnTo>
                    <a:pt x="88" y="0"/>
                  </a:lnTo>
                  <a:lnTo>
                    <a:pt x="60" y="0"/>
                  </a:lnTo>
                  <a:lnTo>
                    <a:pt x="60" y="0"/>
                  </a:lnTo>
                  <a:lnTo>
                    <a:pt x="36" y="8"/>
                  </a:lnTo>
                  <a:lnTo>
                    <a:pt x="16" y="20"/>
                  </a:lnTo>
                  <a:lnTo>
                    <a:pt x="4" y="36"/>
                  </a:lnTo>
                  <a:lnTo>
                    <a:pt x="0" y="44"/>
                  </a:lnTo>
                  <a:lnTo>
                    <a:pt x="0" y="52"/>
                  </a:lnTo>
                  <a:lnTo>
                    <a:pt x="0" y="52"/>
                  </a:lnTo>
                  <a:lnTo>
                    <a:pt x="0" y="61"/>
                  </a:lnTo>
                  <a:lnTo>
                    <a:pt x="8" y="69"/>
                  </a:lnTo>
                  <a:lnTo>
                    <a:pt x="24" y="81"/>
                  </a:lnTo>
                  <a:lnTo>
                    <a:pt x="44" y="85"/>
                  </a:lnTo>
                  <a:lnTo>
                    <a:pt x="72" y="85"/>
                  </a:lnTo>
                  <a:lnTo>
                    <a:pt x="72" y="85"/>
                  </a:lnTo>
                  <a:lnTo>
                    <a:pt x="96" y="77"/>
                  </a:lnTo>
                  <a:lnTo>
                    <a:pt x="116" y="65"/>
                  </a:lnTo>
                  <a:lnTo>
                    <a:pt x="132" y="52"/>
                  </a:lnTo>
                  <a:lnTo>
                    <a:pt x="132" y="44"/>
                  </a:lnTo>
                  <a:lnTo>
                    <a:pt x="132" y="32"/>
                  </a:lnTo>
                  <a:lnTo>
                    <a:pt x="132" y="32"/>
                  </a:lnTo>
                  <a:close/>
                </a:path>
              </a:pathLst>
            </a:custGeom>
            <a:solidFill>
              <a:srgbClr val="FFE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52" name="Freeform 54"/>
            <p:cNvSpPr>
              <a:spLocks/>
            </p:cNvSpPr>
            <p:nvPr/>
          </p:nvSpPr>
          <p:spPr bwMode="auto">
            <a:xfrm>
              <a:off x="1700" y="2833"/>
              <a:ext cx="124" cy="81"/>
            </a:xfrm>
            <a:custGeom>
              <a:avLst/>
              <a:gdLst>
                <a:gd name="T0" fmla="*/ 124 w 124"/>
                <a:gd name="T1" fmla="*/ 32 h 81"/>
                <a:gd name="T2" fmla="*/ 124 w 124"/>
                <a:gd name="T3" fmla="*/ 32 h 81"/>
                <a:gd name="T4" fmla="*/ 124 w 124"/>
                <a:gd name="T5" fmla="*/ 24 h 81"/>
                <a:gd name="T6" fmla="*/ 120 w 124"/>
                <a:gd name="T7" fmla="*/ 16 h 81"/>
                <a:gd name="T8" fmla="*/ 104 w 124"/>
                <a:gd name="T9" fmla="*/ 4 h 81"/>
                <a:gd name="T10" fmla="*/ 80 w 124"/>
                <a:gd name="T11" fmla="*/ 0 h 81"/>
                <a:gd name="T12" fmla="*/ 56 w 124"/>
                <a:gd name="T13" fmla="*/ 0 h 81"/>
                <a:gd name="T14" fmla="*/ 56 w 124"/>
                <a:gd name="T15" fmla="*/ 0 h 81"/>
                <a:gd name="T16" fmla="*/ 32 w 124"/>
                <a:gd name="T17" fmla="*/ 4 h 81"/>
                <a:gd name="T18" fmla="*/ 12 w 124"/>
                <a:gd name="T19" fmla="*/ 16 h 81"/>
                <a:gd name="T20" fmla="*/ 0 w 124"/>
                <a:gd name="T21" fmla="*/ 32 h 81"/>
                <a:gd name="T22" fmla="*/ 0 w 124"/>
                <a:gd name="T23" fmla="*/ 40 h 81"/>
                <a:gd name="T24" fmla="*/ 0 w 124"/>
                <a:gd name="T25" fmla="*/ 48 h 81"/>
                <a:gd name="T26" fmla="*/ 0 w 124"/>
                <a:gd name="T27" fmla="*/ 48 h 81"/>
                <a:gd name="T28" fmla="*/ 0 w 124"/>
                <a:gd name="T29" fmla="*/ 57 h 81"/>
                <a:gd name="T30" fmla="*/ 8 w 124"/>
                <a:gd name="T31" fmla="*/ 61 h 81"/>
                <a:gd name="T32" fmla="*/ 20 w 124"/>
                <a:gd name="T33" fmla="*/ 73 h 81"/>
                <a:gd name="T34" fmla="*/ 44 w 124"/>
                <a:gd name="T35" fmla="*/ 81 h 81"/>
                <a:gd name="T36" fmla="*/ 68 w 124"/>
                <a:gd name="T37" fmla="*/ 77 h 81"/>
                <a:gd name="T38" fmla="*/ 68 w 124"/>
                <a:gd name="T39" fmla="*/ 77 h 81"/>
                <a:gd name="T40" fmla="*/ 92 w 124"/>
                <a:gd name="T41" fmla="*/ 73 h 81"/>
                <a:gd name="T42" fmla="*/ 112 w 124"/>
                <a:gd name="T43" fmla="*/ 61 h 81"/>
                <a:gd name="T44" fmla="*/ 124 w 124"/>
                <a:gd name="T45" fmla="*/ 48 h 81"/>
                <a:gd name="T46" fmla="*/ 124 w 124"/>
                <a:gd name="T47" fmla="*/ 40 h 81"/>
                <a:gd name="T48" fmla="*/ 124 w 124"/>
                <a:gd name="T49" fmla="*/ 32 h 81"/>
                <a:gd name="T50" fmla="*/ 124 w 124"/>
                <a:gd name="T51" fmla="*/ 3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81">
                  <a:moveTo>
                    <a:pt x="124" y="32"/>
                  </a:moveTo>
                  <a:lnTo>
                    <a:pt x="124" y="32"/>
                  </a:lnTo>
                  <a:lnTo>
                    <a:pt x="124" y="24"/>
                  </a:lnTo>
                  <a:lnTo>
                    <a:pt x="120" y="16"/>
                  </a:lnTo>
                  <a:lnTo>
                    <a:pt x="104" y="4"/>
                  </a:lnTo>
                  <a:lnTo>
                    <a:pt x="80" y="0"/>
                  </a:lnTo>
                  <a:lnTo>
                    <a:pt x="56" y="0"/>
                  </a:lnTo>
                  <a:lnTo>
                    <a:pt x="56" y="0"/>
                  </a:lnTo>
                  <a:lnTo>
                    <a:pt x="32" y="4"/>
                  </a:lnTo>
                  <a:lnTo>
                    <a:pt x="12" y="16"/>
                  </a:lnTo>
                  <a:lnTo>
                    <a:pt x="0" y="32"/>
                  </a:lnTo>
                  <a:lnTo>
                    <a:pt x="0" y="40"/>
                  </a:lnTo>
                  <a:lnTo>
                    <a:pt x="0" y="48"/>
                  </a:lnTo>
                  <a:lnTo>
                    <a:pt x="0" y="48"/>
                  </a:lnTo>
                  <a:lnTo>
                    <a:pt x="0" y="57"/>
                  </a:lnTo>
                  <a:lnTo>
                    <a:pt x="8" y="61"/>
                  </a:lnTo>
                  <a:lnTo>
                    <a:pt x="20" y="73"/>
                  </a:lnTo>
                  <a:lnTo>
                    <a:pt x="44" y="81"/>
                  </a:lnTo>
                  <a:lnTo>
                    <a:pt x="68" y="77"/>
                  </a:lnTo>
                  <a:lnTo>
                    <a:pt x="68" y="77"/>
                  </a:lnTo>
                  <a:lnTo>
                    <a:pt x="92" y="73"/>
                  </a:lnTo>
                  <a:lnTo>
                    <a:pt x="112" y="61"/>
                  </a:lnTo>
                  <a:lnTo>
                    <a:pt x="124" y="48"/>
                  </a:lnTo>
                  <a:lnTo>
                    <a:pt x="124" y="40"/>
                  </a:lnTo>
                  <a:lnTo>
                    <a:pt x="124" y="32"/>
                  </a:lnTo>
                  <a:lnTo>
                    <a:pt x="124" y="32"/>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53" name="Freeform 55"/>
            <p:cNvSpPr>
              <a:spLocks/>
            </p:cNvSpPr>
            <p:nvPr/>
          </p:nvSpPr>
          <p:spPr bwMode="auto">
            <a:xfrm>
              <a:off x="1704" y="2833"/>
              <a:ext cx="120" cy="77"/>
            </a:xfrm>
            <a:custGeom>
              <a:avLst/>
              <a:gdLst>
                <a:gd name="T0" fmla="*/ 120 w 120"/>
                <a:gd name="T1" fmla="*/ 32 h 77"/>
                <a:gd name="T2" fmla="*/ 120 w 120"/>
                <a:gd name="T3" fmla="*/ 32 h 77"/>
                <a:gd name="T4" fmla="*/ 112 w 120"/>
                <a:gd name="T5" fmla="*/ 16 h 77"/>
                <a:gd name="T6" fmla="*/ 96 w 120"/>
                <a:gd name="T7" fmla="*/ 8 h 77"/>
                <a:gd name="T8" fmla="*/ 76 w 120"/>
                <a:gd name="T9" fmla="*/ 0 h 77"/>
                <a:gd name="T10" fmla="*/ 52 w 120"/>
                <a:gd name="T11" fmla="*/ 0 h 77"/>
                <a:gd name="T12" fmla="*/ 52 w 120"/>
                <a:gd name="T13" fmla="*/ 0 h 77"/>
                <a:gd name="T14" fmla="*/ 32 w 120"/>
                <a:gd name="T15" fmla="*/ 8 h 77"/>
                <a:gd name="T16" fmla="*/ 12 w 120"/>
                <a:gd name="T17" fmla="*/ 16 h 77"/>
                <a:gd name="T18" fmla="*/ 0 w 120"/>
                <a:gd name="T19" fmla="*/ 32 h 77"/>
                <a:gd name="T20" fmla="*/ 0 w 120"/>
                <a:gd name="T21" fmla="*/ 40 h 77"/>
                <a:gd name="T22" fmla="*/ 0 w 120"/>
                <a:gd name="T23" fmla="*/ 48 h 77"/>
                <a:gd name="T24" fmla="*/ 0 w 120"/>
                <a:gd name="T25" fmla="*/ 48 h 77"/>
                <a:gd name="T26" fmla="*/ 4 w 120"/>
                <a:gd name="T27" fmla="*/ 61 h 77"/>
                <a:gd name="T28" fmla="*/ 20 w 120"/>
                <a:gd name="T29" fmla="*/ 73 h 77"/>
                <a:gd name="T30" fmla="*/ 40 w 120"/>
                <a:gd name="T31" fmla="*/ 77 h 77"/>
                <a:gd name="T32" fmla="*/ 64 w 120"/>
                <a:gd name="T33" fmla="*/ 77 h 77"/>
                <a:gd name="T34" fmla="*/ 64 w 120"/>
                <a:gd name="T35" fmla="*/ 77 h 77"/>
                <a:gd name="T36" fmla="*/ 88 w 120"/>
                <a:gd name="T37" fmla="*/ 69 h 77"/>
                <a:gd name="T38" fmla="*/ 104 w 120"/>
                <a:gd name="T39" fmla="*/ 61 h 77"/>
                <a:gd name="T40" fmla="*/ 116 w 120"/>
                <a:gd name="T41" fmla="*/ 44 h 77"/>
                <a:gd name="T42" fmla="*/ 120 w 120"/>
                <a:gd name="T43" fmla="*/ 40 h 77"/>
                <a:gd name="T44" fmla="*/ 120 w 120"/>
                <a:gd name="T45" fmla="*/ 32 h 77"/>
                <a:gd name="T46" fmla="*/ 120 w 120"/>
                <a:gd name="T47" fmla="*/ 3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 h="77">
                  <a:moveTo>
                    <a:pt x="120" y="32"/>
                  </a:moveTo>
                  <a:lnTo>
                    <a:pt x="120" y="32"/>
                  </a:lnTo>
                  <a:lnTo>
                    <a:pt x="112" y="16"/>
                  </a:lnTo>
                  <a:lnTo>
                    <a:pt x="96" y="8"/>
                  </a:lnTo>
                  <a:lnTo>
                    <a:pt x="76" y="0"/>
                  </a:lnTo>
                  <a:lnTo>
                    <a:pt x="52" y="0"/>
                  </a:lnTo>
                  <a:lnTo>
                    <a:pt x="52" y="0"/>
                  </a:lnTo>
                  <a:lnTo>
                    <a:pt x="32" y="8"/>
                  </a:lnTo>
                  <a:lnTo>
                    <a:pt x="12" y="16"/>
                  </a:lnTo>
                  <a:lnTo>
                    <a:pt x="0" y="32"/>
                  </a:lnTo>
                  <a:lnTo>
                    <a:pt x="0" y="40"/>
                  </a:lnTo>
                  <a:lnTo>
                    <a:pt x="0" y="48"/>
                  </a:lnTo>
                  <a:lnTo>
                    <a:pt x="0" y="48"/>
                  </a:lnTo>
                  <a:lnTo>
                    <a:pt x="4" y="61"/>
                  </a:lnTo>
                  <a:lnTo>
                    <a:pt x="20" y="73"/>
                  </a:lnTo>
                  <a:lnTo>
                    <a:pt x="40" y="77"/>
                  </a:lnTo>
                  <a:lnTo>
                    <a:pt x="64" y="77"/>
                  </a:lnTo>
                  <a:lnTo>
                    <a:pt x="64" y="77"/>
                  </a:lnTo>
                  <a:lnTo>
                    <a:pt x="88" y="69"/>
                  </a:lnTo>
                  <a:lnTo>
                    <a:pt x="104" y="61"/>
                  </a:lnTo>
                  <a:lnTo>
                    <a:pt x="116" y="44"/>
                  </a:lnTo>
                  <a:lnTo>
                    <a:pt x="120" y="40"/>
                  </a:lnTo>
                  <a:lnTo>
                    <a:pt x="120" y="32"/>
                  </a:lnTo>
                  <a:lnTo>
                    <a:pt x="120" y="32"/>
                  </a:lnTo>
                  <a:close/>
                </a:path>
              </a:pathLst>
            </a:custGeom>
            <a:solidFill>
              <a:srgbClr val="FFD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54" name="Freeform 56"/>
            <p:cNvSpPr>
              <a:spLocks/>
            </p:cNvSpPr>
            <p:nvPr/>
          </p:nvSpPr>
          <p:spPr bwMode="auto">
            <a:xfrm>
              <a:off x="1704" y="2837"/>
              <a:ext cx="116" cy="69"/>
            </a:xfrm>
            <a:custGeom>
              <a:avLst/>
              <a:gdLst>
                <a:gd name="T0" fmla="*/ 116 w 116"/>
                <a:gd name="T1" fmla="*/ 28 h 69"/>
                <a:gd name="T2" fmla="*/ 116 w 116"/>
                <a:gd name="T3" fmla="*/ 28 h 69"/>
                <a:gd name="T4" fmla="*/ 108 w 116"/>
                <a:gd name="T5" fmla="*/ 16 h 69"/>
                <a:gd name="T6" fmla="*/ 96 w 116"/>
                <a:gd name="T7" fmla="*/ 4 h 69"/>
                <a:gd name="T8" fmla="*/ 76 w 116"/>
                <a:gd name="T9" fmla="*/ 0 h 69"/>
                <a:gd name="T10" fmla="*/ 52 w 116"/>
                <a:gd name="T11" fmla="*/ 0 h 69"/>
                <a:gd name="T12" fmla="*/ 52 w 116"/>
                <a:gd name="T13" fmla="*/ 0 h 69"/>
                <a:gd name="T14" fmla="*/ 32 w 116"/>
                <a:gd name="T15" fmla="*/ 4 h 69"/>
                <a:gd name="T16" fmla="*/ 16 w 116"/>
                <a:gd name="T17" fmla="*/ 16 h 69"/>
                <a:gd name="T18" fmla="*/ 4 w 116"/>
                <a:gd name="T19" fmla="*/ 28 h 69"/>
                <a:gd name="T20" fmla="*/ 0 w 116"/>
                <a:gd name="T21" fmla="*/ 40 h 69"/>
                <a:gd name="T22" fmla="*/ 0 w 116"/>
                <a:gd name="T23" fmla="*/ 40 h 69"/>
                <a:gd name="T24" fmla="*/ 8 w 116"/>
                <a:gd name="T25" fmla="*/ 57 h 69"/>
                <a:gd name="T26" fmla="*/ 20 w 116"/>
                <a:gd name="T27" fmla="*/ 65 h 69"/>
                <a:gd name="T28" fmla="*/ 40 w 116"/>
                <a:gd name="T29" fmla="*/ 69 h 69"/>
                <a:gd name="T30" fmla="*/ 64 w 116"/>
                <a:gd name="T31" fmla="*/ 69 h 69"/>
                <a:gd name="T32" fmla="*/ 64 w 116"/>
                <a:gd name="T33" fmla="*/ 69 h 69"/>
                <a:gd name="T34" fmla="*/ 84 w 116"/>
                <a:gd name="T35" fmla="*/ 65 h 69"/>
                <a:gd name="T36" fmla="*/ 100 w 116"/>
                <a:gd name="T37" fmla="*/ 57 h 69"/>
                <a:gd name="T38" fmla="*/ 112 w 116"/>
                <a:gd name="T39" fmla="*/ 40 h 69"/>
                <a:gd name="T40" fmla="*/ 116 w 116"/>
                <a:gd name="T41" fmla="*/ 28 h 69"/>
                <a:gd name="T42" fmla="*/ 116 w 116"/>
                <a:gd name="T43" fmla="*/ 2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6" h="69">
                  <a:moveTo>
                    <a:pt x="116" y="28"/>
                  </a:moveTo>
                  <a:lnTo>
                    <a:pt x="116" y="28"/>
                  </a:lnTo>
                  <a:lnTo>
                    <a:pt x="108" y="16"/>
                  </a:lnTo>
                  <a:lnTo>
                    <a:pt x="96" y="4"/>
                  </a:lnTo>
                  <a:lnTo>
                    <a:pt x="76" y="0"/>
                  </a:lnTo>
                  <a:lnTo>
                    <a:pt x="52" y="0"/>
                  </a:lnTo>
                  <a:lnTo>
                    <a:pt x="52" y="0"/>
                  </a:lnTo>
                  <a:lnTo>
                    <a:pt x="32" y="4"/>
                  </a:lnTo>
                  <a:lnTo>
                    <a:pt x="16" y="16"/>
                  </a:lnTo>
                  <a:lnTo>
                    <a:pt x="4" y="28"/>
                  </a:lnTo>
                  <a:lnTo>
                    <a:pt x="0" y="40"/>
                  </a:lnTo>
                  <a:lnTo>
                    <a:pt x="0" y="40"/>
                  </a:lnTo>
                  <a:lnTo>
                    <a:pt x="8" y="57"/>
                  </a:lnTo>
                  <a:lnTo>
                    <a:pt x="20" y="65"/>
                  </a:lnTo>
                  <a:lnTo>
                    <a:pt x="40" y="69"/>
                  </a:lnTo>
                  <a:lnTo>
                    <a:pt x="64" y="69"/>
                  </a:lnTo>
                  <a:lnTo>
                    <a:pt x="64" y="69"/>
                  </a:lnTo>
                  <a:lnTo>
                    <a:pt x="84" y="65"/>
                  </a:lnTo>
                  <a:lnTo>
                    <a:pt x="100" y="57"/>
                  </a:lnTo>
                  <a:lnTo>
                    <a:pt x="112" y="40"/>
                  </a:lnTo>
                  <a:lnTo>
                    <a:pt x="116" y="28"/>
                  </a:lnTo>
                  <a:lnTo>
                    <a:pt x="116" y="28"/>
                  </a:lnTo>
                  <a:close/>
                </a:path>
              </a:pathLst>
            </a:custGeom>
            <a:solidFill>
              <a:srgbClr val="FFD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55" name="Freeform 57"/>
            <p:cNvSpPr>
              <a:spLocks/>
            </p:cNvSpPr>
            <p:nvPr/>
          </p:nvSpPr>
          <p:spPr bwMode="auto">
            <a:xfrm>
              <a:off x="1708" y="2837"/>
              <a:ext cx="108" cy="69"/>
            </a:xfrm>
            <a:custGeom>
              <a:avLst/>
              <a:gdLst>
                <a:gd name="T0" fmla="*/ 108 w 108"/>
                <a:gd name="T1" fmla="*/ 28 h 69"/>
                <a:gd name="T2" fmla="*/ 108 w 108"/>
                <a:gd name="T3" fmla="*/ 28 h 69"/>
                <a:gd name="T4" fmla="*/ 100 w 108"/>
                <a:gd name="T5" fmla="*/ 16 h 69"/>
                <a:gd name="T6" fmla="*/ 88 w 108"/>
                <a:gd name="T7" fmla="*/ 8 h 69"/>
                <a:gd name="T8" fmla="*/ 72 w 108"/>
                <a:gd name="T9" fmla="*/ 0 h 69"/>
                <a:gd name="T10" fmla="*/ 48 w 108"/>
                <a:gd name="T11" fmla="*/ 0 h 69"/>
                <a:gd name="T12" fmla="*/ 48 w 108"/>
                <a:gd name="T13" fmla="*/ 0 h 69"/>
                <a:gd name="T14" fmla="*/ 28 w 108"/>
                <a:gd name="T15" fmla="*/ 8 h 69"/>
                <a:gd name="T16" fmla="*/ 12 w 108"/>
                <a:gd name="T17" fmla="*/ 16 h 69"/>
                <a:gd name="T18" fmla="*/ 4 w 108"/>
                <a:gd name="T19" fmla="*/ 28 h 69"/>
                <a:gd name="T20" fmla="*/ 0 w 108"/>
                <a:gd name="T21" fmla="*/ 40 h 69"/>
                <a:gd name="T22" fmla="*/ 0 w 108"/>
                <a:gd name="T23" fmla="*/ 40 h 69"/>
                <a:gd name="T24" fmla="*/ 8 w 108"/>
                <a:gd name="T25" fmla="*/ 53 h 69"/>
                <a:gd name="T26" fmla="*/ 20 w 108"/>
                <a:gd name="T27" fmla="*/ 65 h 69"/>
                <a:gd name="T28" fmla="*/ 36 w 108"/>
                <a:gd name="T29" fmla="*/ 69 h 69"/>
                <a:gd name="T30" fmla="*/ 60 w 108"/>
                <a:gd name="T31" fmla="*/ 69 h 69"/>
                <a:gd name="T32" fmla="*/ 60 w 108"/>
                <a:gd name="T33" fmla="*/ 69 h 69"/>
                <a:gd name="T34" fmla="*/ 80 w 108"/>
                <a:gd name="T35" fmla="*/ 65 h 69"/>
                <a:gd name="T36" fmla="*/ 96 w 108"/>
                <a:gd name="T37" fmla="*/ 53 h 69"/>
                <a:gd name="T38" fmla="*/ 104 w 108"/>
                <a:gd name="T39" fmla="*/ 40 h 69"/>
                <a:gd name="T40" fmla="*/ 108 w 108"/>
                <a:gd name="T41" fmla="*/ 28 h 69"/>
                <a:gd name="T42" fmla="*/ 108 w 108"/>
                <a:gd name="T43" fmla="*/ 2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69">
                  <a:moveTo>
                    <a:pt x="108" y="28"/>
                  </a:moveTo>
                  <a:lnTo>
                    <a:pt x="108" y="28"/>
                  </a:lnTo>
                  <a:lnTo>
                    <a:pt x="100" y="16"/>
                  </a:lnTo>
                  <a:lnTo>
                    <a:pt x="88" y="8"/>
                  </a:lnTo>
                  <a:lnTo>
                    <a:pt x="72" y="0"/>
                  </a:lnTo>
                  <a:lnTo>
                    <a:pt x="48" y="0"/>
                  </a:lnTo>
                  <a:lnTo>
                    <a:pt x="48" y="0"/>
                  </a:lnTo>
                  <a:lnTo>
                    <a:pt x="28" y="8"/>
                  </a:lnTo>
                  <a:lnTo>
                    <a:pt x="12" y="16"/>
                  </a:lnTo>
                  <a:lnTo>
                    <a:pt x="4" y="28"/>
                  </a:lnTo>
                  <a:lnTo>
                    <a:pt x="0" y="40"/>
                  </a:lnTo>
                  <a:lnTo>
                    <a:pt x="0" y="40"/>
                  </a:lnTo>
                  <a:lnTo>
                    <a:pt x="8" y="53"/>
                  </a:lnTo>
                  <a:lnTo>
                    <a:pt x="20" y="65"/>
                  </a:lnTo>
                  <a:lnTo>
                    <a:pt x="36" y="69"/>
                  </a:lnTo>
                  <a:lnTo>
                    <a:pt x="60" y="69"/>
                  </a:lnTo>
                  <a:lnTo>
                    <a:pt x="60" y="69"/>
                  </a:lnTo>
                  <a:lnTo>
                    <a:pt x="80" y="65"/>
                  </a:lnTo>
                  <a:lnTo>
                    <a:pt x="96" y="53"/>
                  </a:lnTo>
                  <a:lnTo>
                    <a:pt x="104" y="40"/>
                  </a:lnTo>
                  <a:lnTo>
                    <a:pt x="108" y="28"/>
                  </a:lnTo>
                  <a:lnTo>
                    <a:pt x="108" y="28"/>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56" name="Freeform 58"/>
            <p:cNvSpPr>
              <a:spLocks/>
            </p:cNvSpPr>
            <p:nvPr/>
          </p:nvSpPr>
          <p:spPr bwMode="auto">
            <a:xfrm>
              <a:off x="1732" y="2805"/>
              <a:ext cx="96" cy="60"/>
            </a:xfrm>
            <a:custGeom>
              <a:avLst/>
              <a:gdLst>
                <a:gd name="T0" fmla="*/ 0 w 96"/>
                <a:gd name="T1" fmla="*/ 36 h 60"/>
                <a:gd name="T2" fmla="*/ 0 w 96"/>
                <a:gd name="T3" fmla="*/ 36 h 60"/>
                <a:gd name="T4" fmla="*/ 4 w 96"/>
                <a:gd name="T5" fmla="*/ 48 h 60"/>
                <a:gd name="T6" fmla="*/ 16 w 96"/>
                <a:gd name="T7" fmla="*/ 56 h 60"/>
                <a:gd name="T8" fmla="*/ 32 w 96"/>
                <a:gd name="T9" fmla="*/ 60 h 60"/>
                <a:gd name="T10" fmla="*/ 52 w 96"/>
                <a:gd name="T11" fmla="*/ 60 h 60"/>
                <a:gd name="T12" fmla="*/ 52 w 96"/>
                <a:gd name="T13" fmla="*/ 60 h 60"/>
                <a:gd name="T14" fmla="*/ 72 w 96"/>
                <a:gd name="T15" fmla="*/ 56 h 60"/>
                <a:gd name="T16" fmla="*/ 84 w 96"/>
                <a:gd name="T17" fmla="*/ 48 h 60"/>
                <a:gd name="T18" fmla="*/ 96 w 96"/>
                <a:gd name="T19" fmla="*/ 36 h 60"/>
                <a:gd name="T20" fmla="*/ 96 w 96"/>
                <a:gd name="T21" fmla="*/ 24 h 60"/>
                <a:gd name="T22" fmla="*/ 96 w 96"/>
                <a:gd name="T23" fmla="*/ 24 h 60"/>
                <a:gd name="T24" fmla="*/ 92 w 96"/>
                <a:gd name="T25" fmla="*/ 12 h 60"/>
                <a:gd name="T26" fmla="*/ 80 w 96"/>
                <a:gd name="T27" fmla="*/ 4 h 60"/>
                <a:gd name="T28" fmla="*/ 64 w 96"/>
                <a:gd name="T29" fmla="*/ 0 h 60"/>
                <a:gd name="T30" fmla="*/ 44 w 96"/>
                <a:gd name="T31" fmla="*/ 0 h 60"/>
                <a:gd name="T32" fmla="*/ 44 w 96"/>
                <a:gd name="T33" fmla="*/ 0 h 60"/>
                <a:gd name="T34" fmla="*/ 24 w 96"/>
                <a:gd name="T35" fmla="*/ 4 h 60"/>
                <a:gd name="T36" fmla="*/ 12 w 96"/>
                <a:gd name="T37" fmla="*/ 16 h 60"/>
                <a:gd name="T38" fmla="*/ 0 w 96"/>
                <a:gd name="T39" fmla="*/ 24 h 60"/>
                <a:gd name="T40" fmla="*/ 0 w 96"/>
                <a:gd name="T41" fmla="*/ 36 h 60"/>
                <a:gd name="T42" fmla="*/ 0 w 96"/>
                <a:gd name="T43" fmla="*/ 3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 h="60">
                  <a:moveTo>
                    <a:pt x="0" y="36"/>
                  </a:moveTo>
                  <a:lnTo>
                    <a:pt x="0" y="36"/>
                  </a:lnTo>
                  <a:lnTo>
                    <a:pt x="4" y="48"/>
                  </a:lnTo>
                  <a:lnTo>
                    <a:pt x="16" y="56"/>
                  </a:lnTo>
                  <a:lnTo>
                    <a:pt x="32" y="60"/>
                  </a:lnTo>
                  <a:lnTo>
                    <a:pt x="52" y="60"/>
                  </a:lnTo>
                  <a:lnTo>
                    <a:pt x="52" y="60"/>
                  </a:lnTo>
                  <a:lnTo>
                    <a:pt x="72" y="56"/>
                  </a:lnTo>
                  <a:lnTo>
                    <a:pt x="84" y="48"/>
                  </a:lnTo>
                  <a:lnTo>
                    <a:pt x="96" y="36"/>
                  </a:lnTo>
                  <a:lnTo>
                    <a:pt x="96" y="24"/>
                  </a:lnTo>
                  <a:lnTo>
                    <a:pt x="96" y="24"/>
                  </a:lnTo>
                  <a:lnTo>
                    <a:pt x="92" y="12"/>
                  </a:lnTo>
                  <a:lnTo>
                    <a:pt x="80" y="4"/>
                  </a:lnTo>
                  <a:lnTo>
                    <a:pt x="64" y="0"/>
                  </a:lnTo>
                  <a:lnTo>
                    <a:pt x="44" y="0"/>
                  </a:lnTo>
                  <a:lnTo>
                    <a:pt x="44" y="0"/>
                  </a:lnTo>
                  <a:lnTo>
                    <a:pt x="24" y="4"/>
                  </a:lnTo>
                  <a:lnTo>
                    <a:pt x="12" y="16"/>
                  </a:lnTo>
                  <a:lnTo>
                    <a:pt x="0" y="24"/>
                  </a:lnTo>
                  <a:lnTo>
                    <a:pt x="0" y="36"/>
                  </a:lnTo>
                  <a:lnTo>
                    <a:pt x="0" y="36"/>
                  </a:lnTo>
                  <a:close/>
                </a:path>
              </a:pathLst>
            </a:custGeom>
            <a:solidFill>
              <a:srgbClr val="FFD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57" name="Freeform 72"/>
            <p:cNvSpPr>
              <a:spLocks/>
            </p:cNvSpPr>
            <p:nvPr/>
          </p:nvSpPr>
          <p:spPr bwMode="auto">
            <a:xfrm>
              <a:off x="1592" y="2647"/>
              <a:ext cx="436" cy="149"/>
            </a:xfrm>
            <a:custGeom>
              <a:avLst/>
              <a:gdLst>
                <a:gd name="T0" fmla="*/ 0 w 436"/>
                <a:gd name="T1" fmla="*/ 12 h 149"/>
                <a:gd name="T2" fmla="*/ 0 w 436"/>
                <a:gd name="T3" fmla="*/ 12 h 149"/>
                <a:gd name="T4" fmla="*/ 8 w 436"/>
                <a:gd name="T5" fmla="*/ 24 h 149"/>
                <a:gd name="T6" fmla="*/ 36 w 436"/>
                <a:gd name="T7" fmla="*/ 56 h 149"/>
                <a:gd name="T8" fmla="*/ 80 w 436"/>
                <a:gd name="T9" fmla="*/ 93 h 149"/>
                <a:gd name="T10" fmla="*/ 104 w 436"/>
                <a:gd name="T11" fmla="*/ 109 h 149"/>
                <a:gd name="T12" fmla="*/ 136 w 436"/>
                <a:gd name="T13" fmla="*/ 125 h 149"/>
                <a:gd name="T14" fmla="*/ 164 w 436"/>
                <a:gd name="T15" fmla="*/ 137 h 149"/>
                <a:gd name="T16" fmla="*/ 200 w 436"/>
                <a:gd name="T17" fmla="*/ 145 h 149"/>
                <a:gd name="T18" fmla="*/ 236 w 436"/>
                <a:gd name="T19" fmla="*/ 149 h 149"/>
                <a:gd name="T20" fmla="*/ 272 w 436"/>
                <a:gd name="T21" fmla="*/ 141 h 149"/>
                <a:gd name="T22" fmla="*/ 312 w 436"/>
                <a:gd name="T23" fmla="*/ 129 h 149"/>
                <a:gd name="T24" fmla="*/ 352 w 436"/>
                <a:gd name="T25" fmla="*/ 105 h 149"/>
                <a:gd name="T26" fmla="*/ 396 w 436"/>
                <a:gd name="T27" fmla="*/ 68 h 149"/>
                <a:gd name="T28" fmla="*/ 436 w 436"/>
                <a:gd name="T29" fmla="*/ 24 h 149"/>
                <a:gd name="T30" fmla="*/ 428 w 436"/>
                <a:gd name="T31" fmla="*/ 0 h 149"/>
                <a:gd name="T32" fmla="*/ 428 w 436"/>
                <a:gd name="T33" fmla="*/ 0 h 149"/>
                <a:gd name="T34" fmla="*/ 420 w 436"/>
                <a:gd name="T35" fmla="*/ 8 h 149"/>
                <a:gd name="T36" fmla="*/ 392 w 436"/>
                <a:gd name="T37" fmla="*/ 36 h 149"/>
                <a:gd name="T38" fmla="*/ 356 w 436"/>
                <a:gd name="T39" fmla="*/ 64 h 149"/>
                <a:gd name="T40" fmla="*/ 328 w 436"/>
                <a:gd name="T41" fmla="*/ 81 h 149"/>
                <a:gd name="T42" fmla="*/ 304 w 436"/>
                <a:gd name="T43" fmla="*/ 93 h 149"/>
                <a:gd name="T44" fmla="*/ 272 w 436"/>
                <a:gd name="T45" fmla="*/ 105 h 149"/>
                <a:gd name="T46" fmla="*/ 240 w 436"/>
                <a:gd name="T47" fmla="*/ 113 h 149"/>
                <a:gd name="T48" fmla="*/ 204 w 436"/>
                <a:gd name="T49" fmla="*/ 113 h 149"/>
                <a:gd name="T50" fmla="*/ 168 w 436"/>
                <a:gd name="T51" fmla="*/ 109 h 149"/>
                <a:gd name="T52" fmla="*/ 128 w 436"/>
                <a:gd name="T53" fmla="*/ 101 h 149"/>
                <a:gd name="T54" fmla="*/ 88 w 436"/>
                <a:gd name="T55" fmla="*/ 81 h 149"/>
                <a:gd name="T56" fmla="*/ 44 w 436"/>
                <a:gd name="T57" fmla="*/ 52 h 149"/>
                <a:gd name="T58" fmla="*/ 0 w 436"/>
                <a:gd name="T59" fmla="*/ 12 h 149"/>
                <a:gd name="T60" fmla="*/ 0 w 436"/>
                <a:gd name="T61" fmla="*/ 1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 h="149">
                  <a:moveTo>
                    <a:pt x="0" y="12"/>
                  </a:moveTo>
                  <a:lnTo>
                    <a:pt x="0" y="12"/>
                  </a:lnTo>
                  <a:lnTo>
                    <a:pt x="8" y="24"/>
                  </a:lnTo>
                  <a:lnTo>
                    <a:pt x="36" y="56"/>
                  </a:lnTo>
                  <a:lnTo>
                    <a:pt x="80" y="93"/>
                  </a:lnTo>
                  <a:lnTo>
                    <a:pt x="104" y="109"/>
                  </a:lnTo>
                  <a:lnTo>
                    <a:pt x="136" y="125"/>
                  </a:lnTo>
                  <a:lnTo>
                    <a:pt x="164" y="137"/>
                  </a:lnTo>
                  <a:lnTo>
                    <a:pt x="200" y="145"/>
                  </a:lnTo>
                  <a:lnTo>
                    <a:pt x="236" y="149"/>
                  </a:lnTo>
                  <a:lnTo>
                    <a:pt x="272" y="141"/>
                  </a:lnTo>
                  <a:lnTo>
                    <a:pt x="312" y="129"/>
                  </a:lnTo>
                  <a:lnTo>
                    <a:pt x="352" y="105"/>
                  </a:lnTo>
                  <a:lnTo>
                    <a:pt x="396" y="68"/>
                  </a:lnTo>
                  <a:lnTo>
                    <a:pt x="436" y="24"/>
                  </a:lnTo>
                  <a:lnTo>
                    <a:pt x="428" y="0"/>
                  </a:lnTo>
                  <a:lnTo>
                    <a:pt x="428" y="0"/>
                  </a:lnTo>
                  <a:lnTo>
                    <a:pt x="420" y="8"/>
                  </a:lnTo>
                  <a:lnTo>
                    <a:pt x="392" y="36"/>
                  </a:lnTo>
                  <a:lnTo>
                    <a:pt x="356" y="64"/>
                  </a:lnTo>
                  <a:lnTo>
                    <a:pt x="328" y="81"/>
                  </a:lnTo>
                  <a:lnTo>
                    <a:pt x="304" y="93"/>
                  </a:lnTo>
                  <a:lnTo>
                    <a:pt x="272" y="105"/>
                  </a:lnTo>
                  <a:lnTo>
                    <a:pt x="240" y="113"/>
                  </a:lnTo>
                  <a:lnTo>
                    <a:pt x="204" y="113"/>
                  </a:lnTo>
                  <a:lnTo>
                    <a:pt x="168" y="109"/>
                  </a:lnTo>
                  <a:lnTo>
                    <a:pt x="128" y="101"/>
                  </a:lnTo>
                  <a:lnTo>
                    <a:pt x="88" y="81"/>
                  </a:lnTo>
                  <a:lnTo>
                    <a:pt x="44" y="52"/>
                  </a:lnTo>
                  <a:lnTo>
                    <a:pt x="0" y="12"/>
                  </a:lnTo>
                  <a:lnTo>
                    <a:pt x="0" y="12"/>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58" name="Freeform 73"/>
            <p:cNvSpPr>
              <a:spLocks/>
            </p:cNvSpPr>
            <p:nvPr/>
          </p:nvSpPr>
          <p:spPr bwMode="auto">
            <a:xfrm>
              <a:off x="1644" y="2792"/>
              <a:ext cx="304" cy="122"/>
            </a:xfrm>
            <a:custGeom>
              <a:avLst/>
              <a:gdLst>
                <a:gd name="T0" fmla="*/ 0 w 304"/>
                <a:gd name="T1" fmla="*/ 21 h 122"/>
                <a:gd name="T2" fmla="*/ 0 w 304"/>
                <a:gd name="T3" fmla="*/ 21 h 122"/>
                <a:gd name="T4" fmla="*/ 36 w 304"/>
                <a:gd name="T5" fmla="*/ 13 h 122"/>
                <a:gd name="T6" fmla="*/ 72 w 304"/>
                <a:gd name="T7" fmla="*/ 4 h 122"/>
                <a:gd name="T8" fmla="*/ 120 w 304"/>
                <a:gd name="T9" fmla="*/ 0 h 122"/>
                <a:gd name="T10" fmla="*/ 144 w 304"/>
                <a:gd name="T11" fmla="*/ 0 h 122"/>
                <a:gd name="T12" fmla="*/ 168 w 304"/>
                <a:gd name="T13" fmla="*/ 4 h 122"/>
                <a:gd name="T14" fmla="*/ 192 w 304"/>
                <a:gd name="T15" fmla="*/ 13 h 122"/>
                <a:gd name="T16" fmla="*/ 220 w 304"/>
                <a:gd name="T17" fmla="*/ 25 h 122"/>
                <a:gd name="T18" fmla="*/ 244 w 304"/>
                <a:gd name="T19" fmla="*/ 41 h 122"/>
                <a:gd name="T20" fmla="*/ 264 w 304"/>
                <a:gd name="T21" fmla="*/ 61 h 122"/>
                <a:gd name="T22" fmla="*/ 288 w 304"/>
                <a:gd name="T23" fmla="*/ 89 h 122"/>
                <a:gd name="T24" fmla="*/ 304 w 304"/>
                <a:gd name="T25" fmla="*/ 122 h 122"/>
                <a:gd name="T26" fmla="*/ 304 w 304"/>
                <a:gd name="T27" fmla="*/ 122 h 122"/>
                <a:gd name="T28" fmla="*/ 292 w 304"/>
                <a:gd name="T29" fmla="*/ 102 h 122"/>
                <a:gd name="T30" fmla="*/ 272 w 304"/>
                <a:gd name="T31" fmla="*/ 81 h 122"/>
                <a:gd name="T32" fmla="*/ 240 w 304"/>
                <a:gd name="T33" fmla="*/ 61 h 122"/>
                <a:gd name="T34" fmla="*/ 200 w 304"/>
                <a:gd name="T35" fmla="*/ 41 h 122"/>
                <a:gd name="T36" fmla="*/ 176 w 304"/>
                <a:gd name="T37" fmla="*/ 33 h 122"/>
                <a:gd name="T38" fmla="*/ 148 w 304"/>
                <a:gd name="T39" fmla="*/ 25 h 122"/>
                <a:gd name="T40" fmla="*/ 116 w 304"/>
                <a:gd name="T41" fmla="*/ 21 h 122"/>
                <a:gd name="T42" fmla="*/ 80 w 304"/>
                <a:gd name="T43" fmla="*/ 21 h 122"/>
                <a:gd name="T44" fmla="*/ 44 w 304"/>
                <a:gd name="T45" fmla="*/ 21 h 122"/>
                <a:gd name="T46" fmla="*/ 0 w 304"/>
                <a:gd name="T47" fmla="*/ 21 h 122"/>
                <a:gd name="T48" fmla="*/ 0 w 304"/>
                <a:gd name="T49" fmla="*/ 2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4" h="122">
                  <a:moveTo>
                    <a:pt x="0" y="21"/>
                  </a:moveTo>
                  <a:lnTo>
                    <a:pt x="0" y="21"/>
                  </a:lnTo>
                  <a:lnTo>
                    <a:pt x="36" y="13"/>
                  </a:lnTo>
                  <a:lnTo>
                    <a:pt x="72" y="4"/>
                  </a:lnTo>
                  <a:lnTo>
                    <a:pt x="120" y="0"/>
                  </a:lnTo>
                  <a:lnTo>
                    <a:pt x="144" y="0"/>
                  </a:lnTo>
                  <a:lnTo>
                    <a:pt x="168" y="4"/>
                  </a:lnTo>
                  <a:lnTo>
                    <a:pt x="192" y="13"/>
                  </a:lnTo>
                  <a:lnTo>
                    <a:pt x="220" y="25"/>
                  </a:lnTo>
                  <a:lnTo>
                    <a:pt x="244" y="41"/>
                  </a:lnTo>
                  <a:lnTo>
                    <a:pt x="264" y="61"/>
                  </a:lnTo>
                  <a:lnTo>
                    <a:pt x="288" y="89"/>
                  </a:lnTo>
                  <a:lnTo>
                    <a:pt x="304" y="122"/>
                  </a:lnTo>
                  <a:lnTo>
                    <a:pt x="304" y="122"/>
                  </a:lnTo>
                  <a:lnTo>
                    <a:pt x="292" y="102"/>
                  </a:lnTo>
                  <a:lnTo>
                    <a:pt x="272" y="81"/>
                  </a:lnTo>
                  <a:lnTo>
                    <a:pt x="240" y="61"/>
                  </a:lnTo>
                  <a:lnTo>
                    <a:pt x="200" y="41"/>
                  </a:lnTo>
                  <a:lnTo>
                    <a:pt x="176" y="33"/>
                  </a:lnTo>
                  <a:lnTo>
                    <a:pt x="148" y="25"/>
                  </a:lnTo>
                  <a:lnTo>
                    <a:pt x="116" y="21"/>
                  </a:lnTo>
                  <a:lnTo>
                    <a:pt x="80" y="21"/>
                  </a:lnTo>
                  <a:lnTo>
                    <a:pt x="44" y="21"/>
                  </a:lnTo>
                  <a:lnTo>
                    <a:pt x="0" y="21"/>
                  </a:lnTo>
                  <a:lnTo>
                    <a:pt x="0" y="21"/>
                  </a:lnTo>
                  <a:close/>
                </a:path>
              </a:pathLst>
            </a:custGeom>
            <a:solidFill>
              <a:srgbClr val="FFA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59" name="Freeform 74"/>
            <p:cNvSpPr>
              <a:spLocks/>
            </p:cNvSpPr>
            <p:nvPr/>
          </p:nvSpPr>
          <p:spPr bwMode="auto">
            <a:xfrm>
              <a:off x="1156" y="2323"/>
              <a:ext cx="368" cy="506"/>
            </a:xfrm>
            <a:custGeom>
              <a:avLst/>
              <a:gdLst>
                <a:gd name="T0" fmla="*/ 148 w 368"/>
                <a:gd name="T1" fmla="*/ 4 h 506"/>
                <a:gd name="T2" fmla="*/ 148 w 368"/>
                <a:gd name="T3" fmla="*/ 4 h 506"/>
                <a:gd name="T4" fmla="*/ 168 w 368"/>
                <a:gd name="T5" fmla="*/ 0 h 506"/>
                <a:gd name="T6" fmla="*/ 184 w 368"/>
                <a:gd name="T7" fmla="*/ 0 h 506"/>
                <a:gd name="T8" fmla="*/ 204 w 368"/>
                <a:gd name="T9" fmla="*/ 4 h 506"/>
                <a:gd name="T10" fmla="*/ 220 w 368"/>
                <a:gd name="T11" fmla="*/ 12 h 506"/>
                <a:gd name="T12" fmla="*/ 256 w 368"/>
                <a:gd name="T13" fmla="*/ 28 h 506"/>
                <a:gd name="T14" fmla="*/ 288 w 368"/>
                <a:gd name="T15" fmla="*/ 56 h 506"/>
                <a:gd name="T16" fmla="*/ 316 w 368"/>
                <a:gd name="T17" fmla="*/ 89 h 506"/>
                <a:gd name="T18" fmla="*/ 336 w 368"/>
                <a:gd name="T19" fmla="*/ 129 h 506"/>
                <a:gd name="T20" fmla="*/ 356 w 368"/>
                <a:gd name="T21" fmla="*/ 178 h 506"/>
                <a:gd name="T22" fmla="*/ 364 w 368"/>
                <a:gd name="T23" fmla="*/ 226 h 506"/>
                <a:gd name="T24" fmla="*/ 364 w 368"/>
                <a:gd name="T25" fmla="*/ 226 h 506"/>
                <a:gd name="T26" fmla="*/ 368 w 368"/>
                <a:gd name="T27" fmla="*/ 267 h 506"/>
                <a:gd name="T28" fmla="*/ 368 w 368"/>
                <a:gd name="T29" fmla="*/ 303 h 506"/>
                <a:gd name="T30" fmla="*/ 364 w 368"/>
                <a:gd name="T31" fmla="*/ 336 h 506"/>
                <a:gd name="T32" fmla="*/ 356 w 368"/>
                <a:gd name="T33" fmla="*/ 372 h 506"/>
                <a:gd name="T34" fmla="*/ 348 w 368"/>
                <a:gd name="T35" fmla="*/ 405 h 506"/>
                <a:gd name="T36" fmla="*/ 332 w 368"/>
                <a:gd name="T37" fmla="*/ 433 h 506"/>
                <a:gd name="T38" fmla="*/ 316 w 368"/>
                <a:gd name="T39" fmla="*/ 457 h 506"/>
                <a:gd name="T40" fmla="*/ 296 w 368"/>
                <a:gd name="T41" fmla="*/ 482 h 506"/>
                <a:gd name="T42" fmla="*/ 296 w 368"/>
                <a:gd name="T43" fmla="*/ 482 h 506"/>
                <a:gd name="T44" fmla="*/ 260 w 368"/>
                <a:gd name="T45" fmla="*/ 473 h 506"/>
                <a:gd name="T46" fmla="*/ 216 w 368"/>
                <a:gd name="T47" fmla="*/ 473 h 506"/>
                <a:gd name="T48" fmla="*/ 196 w 368"/>
                <a:gd name="T49" fmla="*/ 477 h 506"/>
                <a:gd name="T50" fmla="*/ 172 w 368"/>
                <a:gd name="T51" fmla="*/ 482 h 506"/>
                <a:gd name="T52" fmla="*/ 148 w 368"/>
                <a:gd name="T53" fmla="*/ 494 h 506"/>
                <a:gd name="T54" fmla="*/ 124 w 368"/>
                <a:gd name="T55" fmla="*/ 506 h 506"/>
                <a:gd name="T56" fmla="*/ 124 w 368"/>
                <a:gd name="T57" fmla="*/ 506 h 506"/>
                <a:gd name="T58" fmla="*/ 104 w 368"/>
                <a:gd name="T59" fmla="*/ 490 h 506"/>
                <a:gd name="T60" fmla="*/ 80 w 368"/>
                <a:gd name="T61" fmla="*/ 469 h 506"/>
                <a:gd name="T62" fmla="*/ 64 w 368"/>
                <a:gd name="T63" fmla="*/ 449 h 506"/>
                <a:gd name="T64" fmla="*/ 48 w 368"/>
                <a:gd name="T65" fmla="*/ 425 h 506"/>
                <a:gd name="T66" fmla="*/ 32 w 368"/>
                <a:gd name="T67" fmla="*/ 397 h 506"/>
                <a:gd name="T68" fmla="*/ 20 w 368"/>
                <a:gd name="T69" fmla="*/ 364 h 506"/>
                <a:gd name="T70" fmla="*/ 8 w 368"/>
                <a:gd name="T71" fmla="*/ 332 h 506"/>
                <a:gd name="T72" fmla="*/ 4 w 368"/>
                <a:gd name="T73" fmla="*/ 299 h 506"/>
                <a:gd name="T74" fmla="*/ 4 w 368"/>
                <a:gd name="T75" fmla="*/ 299 h 506"/>
                <a:gd name="T76" fmla="*/ 0 w 368"/>
                <a:gd name="T77" fmla="*/ 247 h 506"/>
                <a:gd name="T78" fmla="*/ 4 w 368"/>
                <a:gd name="T79" fmla="*/ 194 h 506"/>
                <a:gd name="T80" fmla="*/ 16 w 368"/>
                <a:gd name="T81" fmla="*/ 145 h 506"/>
                <a:gd name="T82" fmla="*/ 32 w 368"/>
                <a:gd name="T83" fmla="*/ 105 h 506"/>
                <a:gd name="T84" fmla="*/ 52 w 368"/>
                <a:gd name="T85" fmla="*/ 69 h 506"/>
                <a:gd name="T86" fmla="*/ 80 w 368"/>
                <a:gd name="T87" fmla="*/ 36 h 506"/>
                <a:gd name="T88" fmla="*/ 96 w 368"/>
                <a:gd name="T89" fmla="*/ 24 h 506"/>
                <a:gd name="T90" fmla="*/ 112 w 368"/>
                <a:gd name="T91" fmla="*/ 16 h 506"/>
                <a:gd name="T92" fmla="*/ 132 w 368"/>
                <a:gd name="T93" fmla="*/ 8 h 506"/>
                <a:gd name="T94" fmla="*/ 148 w 368"/>
                <a:gd name="T95" fmla="*/ 4 h 506"/>
                <a:gd name="T96" fmla="*/ 148 w 368"/>
                <a:gd name="T97" fmla="*/ 4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8" h="506">
                  <a:moveTo>
                    <a:pt x="148" y="4"/>
                  </a:moveTo>
                  <a:lnTo>
                    <a:pt x="148" y="4"/>
                  </a:lnTo>
                  <a:lnTo>
                    <a:pt x="168" y="0"/>
                  </a:lnTo>
                  <a:lnTo>
                    <a:pt x="184" y="0"/>
                  </a:lnTo>
                  <a:lnTo>
                    <a:pt x="204" y="4"/>
                  </a:lnTo>
                  <a:lnTo>
                    <a:pt x="220" y="12"/>
                  </a:lnTo>
                  <a:lnTo>
                    <a:pt x="256" y="28"/>
                  </a:lnTo>
                  <a:lnTo>
                    <a:pt x="288" y="56"/>
                  </a:lnTo>
                  <a:lnTo>
                    <a:pt x="316" y="89"/>
                  </a:lnTo>
                  <a:lnTo>
                    <a:pt x="336" y="129"/>
                  </a:lnTo>
                  <a:lnTo>
                    <a:pt x="356" y="178"/>
                  </a:lnTo>
                  <a:lnTo>
                    <a:pt x="364" y="226"/>
                  </a:lnTo>
                  <a:lnTo>
                    <a:pt x="364" y="226"/>
                  </a:lnTo>
                  <a:lnTo>
                    <a:pt x="368" y="267"/>
                  </a:lnTo>
                  <a:lnTo>
                    <a:pt x="368" y="303"/>
                  </a:lnTo>
                  <a:lnTo>
                    <a:pt x="364" y="336"/>
                  </a:lnTo>
                  <a:lnTo>
                    <a:pt x="356" y="372"/>
                  </a:lnTo>
                  <a:lnTo>
                    <a:pt x="348" y="405"/>
                  </a:lnTo>
                  <a:lnTo>
                    <a:pt x="332" y="433"/>
                  </a:lnTo>
                  <a:lnTo>
                    <a:pt x="316" y="457"/>
                  </a:lnTo>
                  <a:lnTo>
                    <a:pt x="296" y="482"/>
                  </a:lnTo>
                  <a:lnTo>
                    <a:pt x="296" y="482"/>
                  </a:lnTo>
                  <a:lnTo>
                    <a:pt x="260" y="473"/>
                  </a:lnTo>
                  <a:lnTo>
                    <a:pt x="216" y="473"/>
                  </a:lnTo>
                  <a:lnTo>
                    <a:pt x="196" y="477"/>
                  </a:lnTo>
                  <a:lnTo>
                    <a:pt x="172" y="482"/>
                  </a:lnTo>
                  <a:lnTo>
                    <a:pt x="148" y="494"/>
                  </a:lnTo>
                  <a:lnTo>
                    <a:pt x="124" y="506"/>
                  </a:lnTo>
                  <a:lnTo>
                    <a:pt x="124" y="506"/>
                  </a:lnTo>
                  <a:lnTo>
                    <a:pt x="104" y="490"/>
                  </a:lnTo>
                  <a:lnTo>
                    <a:pt x="80" y="469"/>
                  </a:lnTo>
                  <a:lnTo>
                    <a:pt x="64" y="449"/>
                  </a:lnTo>
                  <a:lnTo>
                    <a:pt x="48" y="425"/>
                  </a:lnTo>
                  <a:lnTo>
                    <a:pt x="32" y="397"/>
                  </a:lnTo>
                  <a:lnTo>
                    <a:pt x="20" y="364"/>
                  </a:lnTo>
                  <a:lnTo>
                    <a:pt x="8" y="332"/>
                  </a:lnTo>
                  <a:lnTo>
                    <a:pt x="4" y="299"/>
                  </a:lnTo>
                  <a:lnTo>
                    <a:pt x="4" y="299"/>
                  </a:lnTo>
                  <a:lnTo>
                    <a:pt x="0" y="247"/>
                  </a:lnTo>
                  <a:lnTo>
                    <a:pt x="4" y="194"/>
                  </a:lnTo>
                  <a:lnTo>
                    <a:pt x="16" y="145"/>
                  </a:lnTo>
                  <a:lnTo>
                    <a:pt x="32" y="105"/>
                  </a:lnTo>
                  <a:lnTo>
                    <a:pt x="52" y="69"/>
                  </a:lnTo>
                  <a:lnTo>
                    <a:pt x="80" y="36"/>
                  </a:lnTo>
                  <a:lnTo>
                    <a:pt x="96" y="24"/>
                  </a:lnTo>
                  <a:lnTo>
                    <a:pt x="112" y="16"/>
                  </a:lnTo>
                  <a:lnTo>
                    <a:pt x="132" y="8"/>
                  </a:lnTo>
                  <a:lnTo>
                    <a:pt x="148" y="4"/>
                  </a:lnTo>
                  <a:lnTo>
                    <a:pt x="148" y="4"/>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60" name="Freeform 75"/>
            <p:cNvSpPr>
              <a:spLocks/>
            </p:cNvSpPr>
            <p:nvPr/>
          </p:nvSpPr>
          <p:spPr bwMode="auto">
            <a:xfrm>
              <a:off x="1188" y="2339"/>
              <a:ext cx="308" cy="474"/>
            </a:xfrm>
            <a:custGeom>
              <a:avLst/>
              <a:gdLst>
                <a:gd name="T0" fmla="*/ 124 w 308"/>
                <a:gd name="T1" fmla="*/ 4 h 474"/>
                <a:gd name="T2" fmla="*/ 124 w 308"/>
                <a:gd name="T3" fmla="*/ 4 h 474"/>
                <a:gd name="T4" fmla="*/ 136 w 308"/>
                <a:gd name="T5" fmla="*/ 0 h 474"/>
                <a:gd name="T6" fmla="*/ 152 w 308"/>
                <a:gd name="T7" fmla="*/ 0 h 474"/>
                <a:gd name="T8" fmla="*/ 184 w 308"/>
                <a:gd name="T9" fmla="*/ 8 h 474"/>
                <a:gd name="T10" fmla="*/ 212 w 308"/>
                <a:gd name="T11" fmla="*/ 28 h 474"/>
                <a:gd name="T12" fmla="*/ 240 w 308"/>
                <a:gd name="T13" fmla="*/ 53 h 474"/>
                <a:gd name="T14" fmla="*/ 260 w 308"/>
                <a:gd name="T15" fmla="*/ 85 h 474"/>
                <a:gd name="T16" fmla="*/ 280 w 308"/>
                <a:gd name="T17" fmla="*/ 121 h 474"/>
                <a:gd name="T18" fmla="*/ 296 w 308"/>
                <a:gd name="T19" fmla="*/ 166 h 474"/>
                <a:gd name="T20" fmla="*/ 304 w 308"/>
                <a:gd name="T21" fmla="*/ 215 h 474"/>
                <a:gd name="T22" fmla="*/ 304 w 308"/>
                <a:gd name="T23" fmla="*/ 215 h 474"/>
                <a:gd name="T24" fmla="*/ 308 w 308"/>
                <a:gd name="T25" fmla="*/ 247 h 474"/>
                <a:gd name="T26" fmla="*/ 308 w 308"/>
                <a:gd name="T27" fmla="*/ 283 h 474"/>
                <a:gd name="T28" fmla="*/ 304 w 308"/>
                <a:gd name="T29" fmla="*/ 316 h 474"/>
                <a:gd name="T30" fmla="*/ 296 w 308"/>
                <a:gd name="T31" fmla="*/ 348 h 474"/>
                <a:gd name="T32" fmla="*/ 288 w 308"/>
                <a:gd name="T33" fmla="*/ 376 h 474"/>
                <a:gd name="T34" fmla="*/ 276 w 308"/>
                <a:gd name="T35" fmla="*/ 405 h 474"/>
                <a:gd name="T36" fmla="*/ 264 w 308"/>
                <a:gd name="T37" fmla="*/ 429 h 474"/>
                <a:gd name="T38" fmla="*/ 248 w 308"/>
                <a:gd name="T39" fmla="*/ 449 h 474"/>
                <a:gd name="T40" fmla="*/ 248 w 308"/>
                <a:gd name="T41" fmla="*/ 449 h 474"/>
                <a:gd name="T42" fmla="*/ 216 w 308"/>
                <a:gd name="T43" fmla="*/ 445 h 474"/>
                <a:gd name="T44" fmla="*/ 180 w 308"/>
                <a:gd name="T45" fmla="*/ 445 h 474"/>
                <a:gd name="T46" fmla="*/ 160 w 308"/>
                <a:gd name="T47" fmla="*/ 449 h 474"/>
                <a:gd name="T48" fmla="*/ 140 w 308"/>
                <a:gd name="T49" fmla="*/ 453 h 474"/>
                <a:gd name="T50" fmla="*/ 120 w 308"/>
                <a:gd name="T51" fmla="*/ 461 h 474"/>
                <a:gd name="T52" fmla="*/ 100 w 308"/>
                <a:gd name="T53" fmla="*/ 474 h 474"/>
                <a:gd name="T54" fmla="*/ 100 w 308"/>
                <a:gd name="T55" fmla="*/ 474 h 474"/>
                <a:gd name="T56" fmla="*/ 84 w 308"/>
                <a:gd name="T57" fmla="*/ 457 h 474"/>
                <a:gd name="T58" fmla="*/ 68 w 308"/>
                <a:gd name="T59" fmla="*/ 441 h 474"/>
                <a:gd name="T60" fmla="*/ 52 w 308"/>
                <a:gd name="T61" fmla="*/ 421 h 474"/>
                <a:gd name="T62" fmla="*/ 36 w 308"/>
                <a:gd name="T63" fmla="*/ 397 h 474"/>
                <a:gd name="T64" fmla="*/ 24 w 308"/>
                <a:gd name="T65" fmla="*/ 372 h 474"/>
                <a:gd name="T66" fmla="*/ 16 w 308"/>
                <a:gd name="T67" fmla="*/ 344 h 474"/>
                <a:gd name="T68" fmla="*/ 8 w 308"/>
                <a:gd name="T69" fmla="*/ 312 h 474"/>
                <a:gd name="T70" fmla="*/ 0 w 308"/>
                <a:gd name="T71" fmla="*/ 279 h 474"/>
                <a:gd name="T72" fmla="*/ 0 w 308"/>
                <a:gd name="T73" fmla="*/ 279 h 474"/>
                <a:gd name="T74" fmla="*/ 0 w 308"/>
                <a:gd name="T75" fmla="*/ 231 h 474"/>
                <a:gd name="T76" fmla="*/ 0 w 308"/>
                <a:gd name="T77" fmla="*/ 182 h 474"/>
                <a:gd name="T78" fmla="*/ 12 w 308"/>
                <a:gd name="T79" fmla="*/ 138 h 474"/>
                <a:gd name="T80" fmla="*/ 24 w 308"/>
                <a:gd name="T81" fmla="*/ 97 h 474"/>
                <a:gd name="T82" fmla="*/ 44 w 308"/>
                <a:gd name="T83" fmla="*/ 65 h 474"/>
                <a:gd name="T84" fmla="*/ 64 w 308"/>
                <a:gd name="T85" fmla="*/ 36 h 474"/>
                <a:gd name="T86" fmla="*/ 92 w 308"/>
                <a:gd name="T87" fmla="*/ 16 h 474"/>
                <a:gd name="T88" fmla="*/ 108 w 308"/>
                <a:gd name="T89" fmla="*/ 8 h 474"/>
                <a:gd name="T90" fmla="*/ 124 w 308"/>
                <a:gd name="T91" fmla="*/ 4 h 474"/>
                <a:gd name="T92" fmla="*/ 124 w 308"/>
                <a:gd name="T93" fmla="*/ 4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8" h="474">
                  <a:moveTo>
                    <a:pt x="124" y="4"/>
                  </a:moveTo>
                  <a:lnTo>
                    <a:pt x="124" y="4"/>
                  </a:lnTo>
                  <a:lnTo>
                    <a:pt x="136" y="0"/>
                  </a:lnTo>
                  <a:lnTo>
                    <a:pt x="152" y="0"/>
                  </a:lnTo>
                  <a:lnTo>
                    <a:pt x="184" y="8"/>
                  </a:lnTo>
                  <a:lnTo>
                    <a:pt x="212" y="28"/>
                  </a:lnTo>
                  <a:lnTo>
                    <a:pt x="240" y="53"/>
                  </a:lnTo>
                  <a:lnTo>
                    <a:pt x="260" y="85"/>
                  </a:lnTo>
                  <a:lnTo>
                    <a:pt x="280" y="121"/>
                  </a:lnTo>
                  <a:lnTo>
                    <a:pt x="296" y="166"/>
                  </a:lnTo>
                  <a:lnTo>
                    <a:pt x="304" y="215"/>
                  </a:lnTo>
                  <a:lnTo>
                    <a:pt x="304" y="215"/>
                  </a:lnTo>
                  <a:lnTo>
                    <a:pt x="308" y="247"/>
                  </a:lnTo>
                  <a:lnTo>
                    <a:pt x="308" y="283"/>
                  </a:lnTo>
                  <a:lnTo>
                    <a:pt x="304" y="316"/>
                  </a:lnTo>
                  <a:lnTo>
                    <a:pt x="296" y="348"/>
                  </a:lnTo>
                  <a:lnTo>
                    <a:pt x="288" y="376"/>
                  </a:lnTo>
                  <a:lnTo>
                    <a:pt x="276" y="405"/>
                  </a:lnTo>
                  <a:lnTo>
                    <a:pt x="264" y="429"/>
                  </a:lnTo>
                  <a:lnTo>
                    <a:pt x="248" y="449"/>
                  </a:lnTo>
                  <a:lnTo>
                    <a:pt x="248" y="449"/>
                  </a:lnTo>
                  <a:lnTo>
                    <a:pt x="216" y="445"/>
                  </a:lnTo>
                  <a:lnTo>
                    <a:pt x="180" y="445"/>
                  </a:lnTo>
                  <a:lnTo>
                    <a:pt x="160" y="449"/>
                  </a:lnTo>
                  <a:lnTo>
                    <a:pt x="140" y="453"/>
                  </a:lnTo>
                  <a:lnTo>
                    <a:pt x="120" y="461"/>
                  </a:lnTo>
                  <a:lnTo>
                    <a:pt x="100" y="474"/>
                  </a:lnTo>
                  <a:lnTo>
                    <a:pt x="100" y="474"/>
                  </a:lnTo>
                  <a:lnTo>
                    <a:pt x="84" y="457"/>
                  </a:lnTo>
                  <a:lnTo>
                    <a:pt x="68" y="441"/>
                  </a:lnTo>
                  <a:lnTo>
                    <a:pt x="52" y="421"/>
                  </a:lnTo>
                  <a:lnTo>
                    <a:pt x="36" y="397"/>
                  </a:lnTo>
                  <a:lnTo>
                    <a:pt x="24" y="372"/>
                  </a:lnTo>
                  <a:lnTo>
                    <a:pt x="16" y="344"/>
                  </a:lnTo>
                  <a:lnTo>
                    <a:pt x="8" y="312"/>
                  </a:lnTo>
                  <a:lnTo>
                    <a:pt x="0" y="279"/>
                  </a:lnTo>
                  <a:lnTo>
                    <a:pt x="0" y="279"/>
                  </a:lnTo>
                  <a:lnTo>
                    <a:pt x="0" y="231"/>
                  </a:lnTo>
                  <a:lnTo>
                    <a:pt x="0" y="182"/>
                  </a:lnTo>
                  <a:lnTo>
                    <a:pt x="12" y="138"/>
                  </a:lnTo>
                  <a:lnTo>
                    <a:pt x="24" y="97"/>
                  </a:lnTo>
                  <a:lnTo>
                    <a:pt x="44" y="65"/>
                  </a:lnTo>
                  <a:lnTo>
                    <a:pt x="64" y="36"/>
                  </a:lnTo>
                  <a:lnTo>
                    <a:pt x="92" y="16"/>
                  </a:lnTo>
                  <a:lnTo>
                    <a:pt x="108" y="8"/>
                  </a:lnTo>
                  <a:lnTo>
                    <a:pt x="124" y="4"/>
                  </a:lnTo>
                  <a:lnTo>
                    <a:pt x="124" y="4"/>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61" name="Freeform 76"/>
            <p:cNvSpPr>
              <a:spLocks/>
            </p:cNvSpPr>
            <p:nvPr/>
          </p:nvSpPr>
          <p:spPr bwMode="auto">
            <a:xfrm>
              <a:off x="1112" y="2201"/>
              <a:ext cx="356" cy="320"/>
            </a:xfrm>
            <a:custGeom>
              <a:avLst/>
              <a:gdLst>
                <a:gd name="T0" fmla="*/ 232 w 356"/>
                <a:gd name="T1" fmla="*/ 16 h 320"/>
                <a:gd name="T2" fmla="*/ 232 w 356"/>
                <a:gd name="T3" fmla="*/ 16 h 320"/>
                <a:gd name="T4" fmla="*/ 216 w 356"/>
                <a:gd name="T5" fmla="*/ 4 h 320"/>
                <a:gd name="T6" fmla="*/ 196 w 356"/>
                <a:gd name="T7" fmla="*/ 0 h 320"/>
                <a:gd name="T8" fmla="*/ 172 w 356"/>
                <a:gd name="T9" fmla="*/ 0 h 320"/>
                <a:gd name="T10" fmla="*/ 152 w 356"/>
                <a:gd name="T11" fmla="*/ 8 h 320"/>
                <a:gd name="T12" fmla="*/ 128 w 356"/>
                <a:gd name="T13" fmla="*/ 20 h 320"/>
                <a:gd name="T14" fmla="*/ 108 w 356"/>
                <a:gd name="T15" fmla="*/ 41 h 320"/>
                <a:gd name="T16" fmla="*/ 88 w 356"/>
                <a:gd name="T17" fmla="*/ 69 h 320"/>
                <a:gd name="T18" fmla="*/ 72 w 356"/>
                <a:gd name="T19" fmla="*/ 101 h 320"/>
                <a:gd name="T20" fmla="*/ 72 w 356"/>
                <a:gd name="T21" fmla="*/ 101 h 320"/>
                <a:gd name="T22" fmla="*/ 44 w 356"/>
                <a:gd name="T23" fmla="*/ 154 h 320"/>
                <a:gd name="T24" fmla="*/ 28 w 356"/>
                <a:gd name="T25" fmla="*/ 203 h 320"/>
                <a:gd name="T26" fmla="*/ 16 w 356"/>
                <a:gd name="T27" fmla="*/ 243 h 320"/>
                <a:gd name="T28" fmla="*/ 8 w 356"/>
                <a:gd name="T29" fmla="*/ 272 h 320"/>
                <a:gd name="T30" fmla="*/ 0 w 356"/>
                <a:gd name="T31" fmla="*/ 312 h 320"/>
                <a:gd name="T32" fmla="*/ 0 w 356"/>
                <a:gd name="T33" fmla="*/ 320 h 320"/>
                <a:gd name="T34" fmla="*/ 0 w 356"/>
                <a:gd name="T35" fmla="*/ 320 h 320"/>
                <a:gd name="T36" fmla="*/ 20 w 356"/>
                <a:gd name="T37" fmla="*/ 272 h 320"/>
                <a:gd name="T38" fmla="*/ 40 w 356"/>
                <a:gd name="T39" fmla="*/ 223 h 320"/>
                <a:gd name="T40" fmla="*/ 68 w 356"/>
                <a:gd name="T41" fmla="*/ 174 h 320"/>
                <a:gd name="T42" fmla="*/ 100 w 356"/>
                <a:gd name="T43" fmla="*/ 126 h 320"/>
                <a:gd name="T44" fmla="*/ 116 w 356"/>
                <a:gd name="T45" fmla="*/ 106 h 320"/>
                <a:gd name="T46" fmla="*/ 136 w 356"/>
                <a:gd name="T47" fmla="*/ 89 h 320"/>
                <a:gd name="T48" fmla="*/ 156 w 356"/>
                <a:gd name="T49" fmla="*/ 77 h 320"/>
                <a:gd name="T50" fmla="*/ 180 w 356"/>
                <a:gd name="T51" fmla="*/ 69 h 320"/>
                <a:gd name="T52" fmla="*/ 200 w 356"/>
                <a:gd name="T53" fmla="*/ 69 h 320"/>
                <a:gd name="T54" fmla="*/ 224 w 356"/>
                <a:gd name="T55" fmla="*/ 73 h 320"/>
                <a:gd name="T56" fmla="*/ 224 w 356"/>
                <a:gd name="T57" fmla="*/ 73 h 320"/>
                <a:gd name="T58" fmla="*/ 264 w 356"/>
                <a:gd name="T59" fmla="*/ 97 h 320"/>
                <a:gd name="T60" fmla="*/ 296 w 356"/>
                <a:gd name="T61" fmla="*/ 114 h 320"/>
                <a:gd name="T62" fmla="*/ 296 w 356"/>
                <a:gd name="T63" fmla="*/ 114 h 320"/>
                <a:gd name="T64" fmla="*/ 308 w 356"/>
                <a:gd name="T65" fmla="*/ 118 h 320"/>
                <a:gd name="T66" fmla="*/ 324 w 356"/>
                <a:gd name="T67" fmla="*/ 122 h 320"/>
                <a:gd name="T68" fmla="*/ 332 w 356"/>
                <a:gd name="T69" fmla="*/ 118 h 320"/>
                <a:gd name="T70" fmla="*/ 344 w 356"/>
                <a:gd name="T71" fmla="*/ 110 h 320"/>
                <a:gd name="T72" fmla="*/ 352 w 356"/>
                <a:gd name="T73" fmla="*/ 101 h 320"/>
                <a:gd name="T74" fmla="*/ 356 w 356"/>
                <a:gd name="T75" fmla="*/ 89 h 320"/>
                <a:gd name="T76" fmla="*/ 356 w 356"/>
                <a:gd name="T77" fmla="*/ 77 h 320"/>
                <a:gd name="T78" fmla="*/ 352 w 356"/>
                <a:gd name="T79" fmla="*/ 65 h 320"/>
                <a:gd name="T80" fmla="*/ 352 w 356"/>
                <a:gd name="T81" fmla="*/ 65 h 320"/>
                <a:gd name="T82" fmla="*/ 352 w 356"/>
                <a:gd name="T83" fmla="*/ 61 h 320"/>
                <a:gd name="T84" fmla="*/ 348 w 356"/>
                <a:gd name="T85" fmla="*/ 65 h 320"/>
                <a:gd name="T86" fmla="*/ 340 w 356"/>
                <a:gd name="T87" fmla="*/ 73 h 320"/>
                <a:gd name="T88" fmla="*/ 328 w 356"/>
                <a:gd name="T89" fmla="*/ 81 h 320"/>
                <a:gd name="T90" fmla="*/ 320 w 356"/>
                <a:gd name="T91" fmla="*/ 85 h 320"/>
                <a:gd name="T92" fmla="*/ 312 w 356"/>
                <a:gd name="T93" fmla="*/ 81 h 320"/>
                <a:gd name="T94" fmla="*/ 312 w 356"/>
                <a:gd name="T95" fmla="*/ 81 h 320"/>
                <a:gd name="T96" fmla="*/ 292 w 356"/>
                <a:gd name="T97" fmla="*/ 73 h 320"/>
                <a:gd name="T98" fmla="*/ 276 w 356"/>
                <a:gd name="T99" fmla="*/ 57 h 320"/>
                <a:gd name="T100" fmla="*/ 260 w 356"/>
                <a:gd name="T101" fmla="*/ 41 h 320"/>
                <a:gd name="T102" fmla="*/ 232 w 356"/>
                <a:gd name="T103" fmla="*/ 16 h 320"/>
                <a:gd name="T104" fmla="*/ 232 w 356"/>
                <a:gd name="T105" fmla="*/ 1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56" h="320">
                  <a:moveTo>
                    <a:pt x="232" y="16"/>
                  </a:moveTo>
                  <a:lnTo>
                    <a:pt x="232" y="16"/>
                  </a:lnTo>
                  <a:lnTo>
                    <a:pt x="216" y="4"/>
                  </a:lnTo>
                  <a:lnTo>
                    <a:pt x="196" y="0"/>
                  </a:lnTo>
                  <a:lnTo>
                    <a:pt x="172" y="0"/>
                  </a:lnTo>
                  <a:lnTo>
                    <a:pt x="152" y="8"/>
                  </a:lnTo>
                  <a:lnTo>
                    <a:pt x="128" y="20"/>
                  </a:lnTo>
                  <a:lnTo>
                    <a:pt x="108" y="41"/>
                  </a:lnTo>
                  <a:lnTo>
                    <a:pt x="88" y="69"/>
                  </a:lnTo>
                  <a:lnTo>
                    <a:pt x="72" y="101"/>
                  </a:lnTo>
                  <a:lnTo>
                    <a:pt x="72" y="101"/>
                  </a:lnTo>
                  <a:lnTo>
                    <a:pt x="44" y="154"/>
                  </a:lnTo>
                  <a:lnTo>
                    <a:pt x="28" y="203"/>
                  </a:lnTo>
                  <a:lnTo>
                    <a:pt x="16" y="243"/>
                  </a:lnTo>
                  <a:lnTo>
                    <a:pt x="8" y="272"/>
                  </a:lnTo>
                  <a:lnTo>
                    <a:pt x="0" y="312"/>
                  </a:lnTo>
                  <a:lnTo>
                    <a:pt x="0" y="320"/>
                  </a:lnTo>
                  <a:lnTo>
                    <a:pt x="0" y="320"/>
                  </a:lnTo>
                  <a:lnTo>
                    <a:pt x="20" y="272"/>
                  </a:lnTo>
                  <a:lnTo>
                    <a:pt x="40" y="223"/>
                  </a:lnTo>
                  <a:lnTo>
                    <a:pt x="68" y="174"/>
                  </a:lnTo>
                  <a:lnTo>
                    <a:pt x="100" y="126"/>
                  </a:lnTo>
                  <a:lnTo>
                    <a:pt x="116" y="106"/>
                  </a:lnTo>
                  <a:lnTo>
                    <a:pt x="136" y="89"/>
                  </a:lnTo>
                  <a:lnTo>
                    <a:pt x="156" y="77"/>
                  </a:lnTo>
                  <a:lnTo>
                    <a:pt x="180" y="69"/>
                  </a:lnTo>
                  <a:lnTo>
                    <a:pt x="200" y="69"/>
                  </a:lnTo>
                  <a:lnTo>
                    <a:pt x="224" y="73"/>
                  </a:lnTo>
                  <a:lnTo>
                    <a:pt x="224" y="73"/>
                  </a:lnTo>
                  <a:lnTo>
                    <a:pt x="264" y="97"/>
                  </a:lnTo>
                  <a:lnTo>
                    <a:pt x="296" y="114"/>
                  </a:lnTo>
                  <a:lnTo>
                    <a:pt x="296" y="114"/>
                  </a:lnTo>
                  <a:lnTo>
                    <a:pt x="308" y="118"/>
                  </a:lnTo>
                  <a:lnTo>
                    <a:pt x="324" y="122"/>
                  </a:lnTo>
                  <a:lnTo>
                    <a:pt x="332" y="118"/>
                  </a:lnTo>
                  <a:lnTo>
                    <a:pt x="344" y="110"/>
                  </a:lnTo>
                  <a:lnTo>
                    <a:pt x="352" y="101"/>
                  </a:lnTo>
                  <a:lnTo>
                    <a:pt x="356" y="89"/>
                  </a:lnTo>
                  <a:lnTo>
                    <a:pt x="356" y="77"/>
                  </a:lnTo>
                  <a:lnTo>
                    <a:pt x="352" y="65"/>
                  </a:lnTo>
                  <a:lnTo>
                    <a:pt x="352" y="65"/>
                  </a:lnTo>
                  <a:lnTo>
                    <a:pt x="352" y="61"/>
                  </a:lnTo>
                  <a:lnTo>
                    <a:pt x="348" y="65"/>
                  </a:lnTo>
                  <a:lnTo>
                    <a:pt x="340" y="73"/>
                  </a:lnTo>
                  <a:lnTo>
                    <a:pt x="328" y="81"/>
                  </a:lnTo>
                  <a:lnTo>
                    <a:pt x="320" y="85"/>
                  </a:lnTo>
                  <a:lnTo>
                    <a:pt x="312" y="81"/>
                  </a:lnTo>
                  <a:lnTo>
                    <a:pt x="312" y="81"/>
                  </a:lnTo>
                  <a:lnTo>
                    <a:pt x="292" y="73"/>
                  </a:lnTo>
                  <a:lnTo>
                    <a:pt x="276" y="57"/>
                  </a:lnTo>
                  <a:lnTo>
                    <a:pt x="260" y="41"/>
                  </a:lnTo>
                  <a:lnTo>
                    <a:pt x="232" y="16"/>
                  </a:lnTo>
                  <a:lnTo>
                    <a:pt x="232" y="16"/>
                  </a:lnTo>
                  <a:close/>
                </a:path>
              </a:pathLst>
            </a:custGeom>
            <a:solidFill>
              <a:srgbClr val="FA610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62" name="Freeform 77"/>
            <p:cNvSpPr>
              <a:spLocks/>
            </p:cNvSpPr>
            <p:nvPr/>
          </p:nvSpPr>
          <p:spPr bwMode="auto">
            <a:xfrm>
              <a:off x="1288" y="2813"/>
              <a:ext cx="192" cy="121"/>
            </a:xfrm>
            <a:custGeom>
              <a:avLst/>
              <a:gdLst>
                <a:gd name="T0" fmla="*/ 192 w 192"/>
                <a:gd name="T1" fmla="*/ 73 h 121"/>
                <a:gd name="T2" fmla="*/ 192 w 192"/>
                <a:gd name="T3" fmla="*/ 73 h 121"/>
                <a:gd name="T4" fmla="*/ 188 w 192"/>
                <a:gd name="T5" fmla="*/ 85 h 121"/>
                <a:gd name="T6" fmla="*/ 180 w 192"/>
                <a:gd name="T7" fmla="*/ 93 h 121"/>
                <a:gd name="T8" fmla="*/ 172 w 192"/>
                <a:gd name="T9" fmla="*/ 105 h 121"/>
                <a:gd name="T10" fmla="*/ 156 w 192"/>
                <a:gd name="T11" fmla="*/ 109 h 121"/>
                <a:gd name="T12" fmla="*/ 144 w 192"/>
                <a:gd name="T13" fmla="*/ 117 h 121"/>
                <a:gd name="T14" fmla="*/ 124 w 192"/>
                <a:gd name="T15" fmla="*/ 117 h 121"/>
                <a:gd name="T16" fmla="*/ 108 w 192"/>
                <a:gd name="T17" fmla="*/ 121 h 121"/>
                <a:gd name="T18" fmla="*/ 88 w 192"/>
                <a:gd name="T19" fmla="*/ 117 h 121"/>
                <a:gd name="T20" fmla="*/ 88 w 192"/>
                <a:gd name="T21" fmla="*/ 117 h 121"/>
                <a:gd name="T22" fmla="*/ 68 w 192"/>
                <a:gd name="T23" fmla="*/ 113 h 121"/>
                <a:gd name="T24" fmla="*/ 52 w 192"/>
                <a:gd name="T25" fmla="*/ 109 h 121"/>
                <a:gd name="T26" fmla="*/ 36 w 192"/>
                <a:gd name="T27" fmla="*/ 101 h 121"/>
                <a:gd name="T28" fmla="*/ 24 w 192"/>
                <a:gd name="T29" fmla="*/ 93 h 121"/>
                <a:gd name="T30" fmla="*/ 12 w 192"/>
                <a:gd name="T31" fmla="*/ 81 h 121"/>
                <a:gd name="T32" fmla="*/ 4 w 192"/>
                <a:gd name="T33" fmla="*/ 73 h 121"/>
                <a:gd name="T34" fmla="*/ 0 w 192"/>
                <a:gd name="T35" fmla="*/ 60 h 121"/>
                <a:gd name="T36" fmla="*/ 0 w 192"/>
                <a:gd name="T37" fmla="*/ 48 h 121"/>
                <a:gd name="T38" fmla="*/ 0 w 192"/>
                <a:gd name="T39" fmla="*/ 48 h 121"/>
                <a:gd name="T40" fmla="*/ 4 w 192"/>
                <a:gd name="T41" fmla="*/ 36 h 121"/>
                <a:gd name="T42" fmla="*/ 12 w 192"/>
                <a:gd name="T43" fmla="*/ 24 h 121"/>
                <a:gd name="T44" fmla="*/ 20 w 192"/>
                <a:gd name="T45" fmla="*/ 16 h 121"/>
                <a:gd name="T46" fmla="*/ 32 w 192"/>
                <a:gd name="T47" fmla="*/ 8 h 121"/>
                <a:gd name="T48" fmla="*/ 48 w 192"/>
                <a:gd name="T49" fmla="*/ 4 h 121"/>
                <a:gd name="T50" fmla="*/ 68 w 192"/>
                <a:gd name="T51" fmla="*/ 0 h 121"/>
                <a:gd name="T52" fmla="*/ 84 w 192"/>
                <a:gd name="T53" fmla="*/ 0 h 121"/>
                <a:gd name="T54" fmla="*/ 104 w 192"/>
                <a:gd name="T55" fmla="*/ 0 h 121"/>
                <a:gd name="T56" fmla="*/ 104 w 192"/>
                <a:gd name="T57" fmla="*/ 0 h 121"/>
                <a:gd name="T58" fmla="*/ 124 w 192"/>
                <a:gd name="T59" fmla="*/ 4 h 121"/>
                <a:gd name="T60" fmla="*/ 140 w 192"/>
                <a:gd name="T61" fmla="*/ 8 h 121"/>
                <a:gd name="T62" fmla="*/ 156 w 192"/>
                <a:gd name="T63" fmla="*/ 16 h 121"/>
                <a:gd name="T64" fmla="*/ 168 w 192"/>
                <a:gd name="T65" fmla="*/ 24 h 121"/>
                <a:gd name="T66" fmla="*/ 180 w 192"/>
                <a:gd name="T67" fmla="*/ 36 h 121"/>
                <a:gd name="T68" fmla="*/ 188 w 192"/>
                <a:gd name="T69" fmla="*/ 48 h 121"/>
                <a:gd name="T70" fmla="*/ 192 w 192"/>
                <a:gd name="T71" fmla="*/ 60 h 121"/>
                <a:gd name="T72" fmla="*/ 192 w 192"/>
                <a:gd name="T73" fmla="*/ 73 h 121"/>
                <a:gd name="T74" fmla="*/ 192 w 192"/>
                <a:gd name="T75" fmla="*/ 7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2" h="121">
                  <a:moveTo>
                    <a:pt x="192" y="73"/>
                  </a:moveTo>
                  <a:lnTo>
                    <a:pt x="192" y="73"/>
                  </a:lnTo>
                  <a:lnTo>
                    <a:pt x="188" y="85"/>
                  </a:lnTo>
                  <a:lnTo>
                    <a:pt x="180" y="93"/>
                  </a:lnTo>
                  <a:lnTo>
                    <a:pt x="172" y="105"/>
                  </a:lnTo>
                  <a:lnTo>
                    <a:pt x="156" y="109"/>
                  </a:lnTo>
                  <a:lnTo>
                    <a:pt x="144" y="117"/>
                  </a:lnTo>
                  <a:lnTo>
                    <a:pt x="124" y="117"/>
                  </a:lnTo>
                  <a:lnTo>
                    <a:pt x="108" y="121"/>
                  </a:lnTo>
                  <a:lnTo>
                    <a:pt x="88" y="117"/>
                  </a:lnTo>
                  <a:lnTo>
                    <a:pt x="88" y="117"/>
                  </a:lnTo>
                  <a:lnTo>
                    <a:pt x="68" y="113"/>
                  </a:lnTo>
                  <a:lnTo>
                    <a:pt x="52" y="109"/>
                  </a:lnTo>
                  <a:lnTo>
                    <a:pt x="36" y="101"/>
                  </a:lnTo>
                  <a:lnTo>
                    <a:pt x="24" y="93"/>
                  </a:lnTo>
                  <a:lnTo>
                    <a:pt x="12" y="81"/>
                  </a:lnTo>
                  <a:lnTo>
                    <a:pt x="4" y="73"/>
                  </a:lnTo>
                  <a:lnTo>
                    <a:pt x="0" y="60"/>
                  </a:lnTo>
                  <a:lnTo>
                    <a:pt x="0" y="48"/>
                  </a:lnTo>
                  <a:lnTo>
                    <a:pt x="0" y="48"/>
                  </a:lnTo>
                  <a:lnTo>
                    <a:pt x="4" y="36"/>
                  </a:lnTo>
                  <a:lnTo>
                    <a:pt x="12" y="24"/>
                  </a:lnTo>
                  <a:lnTo>
                    <a:pt x="20" y="16"/>
                  </a:lnTo>
                  <a:lnTo>
                    <a:pt x="32" y="8"/>
                  </a:lnTo>
                  <a:lnTo>
                    <a:pt x="48" y="4"/>
                  </a:lnTo>
                  <a:lnTo>
                    <a:pt x="68" y="0"/>
                  </a:lnTo>
                  <a:lnTo>
                    <a:pt x="84" y="0"/>
                  </a:lnTo>
                  <a:lnTo>
                    <a:pt x="104" y="0"/>
                  </a:lnTo>
                  <a:lnTo>
                    <a:pt x="104" y="0"/>
                  </a:lnTo>
                  <a:lnTo>
                    <a:pt x="124" y="4"/>
                  </a:lnTo>
                  <a:lnTo>
                    <a:pt x="140" y="8"/>
                  </a:lnTo>
                  <a:lnTo>
                    <a:pt x="156" y="16"/>
                  </a:lnTo>
                  <a:lnTo>
                    <a:pt x="168" y="24"/>
                  </a:lnTo>
                  <a:lnTo>
                    <a:pt x="180" y="36"/>
                  </a:lnTo>
                  <a:lnTo>
                    <a:pt x="188" y="48"/>
                  </a:lnTo>
                  <a:lnTo>
                    <a:pt x="192" y="60"/>
                  </a:lnTo>
                  <a:lnTo>
                    <a:pt x="192" y="73"/>
                  </a:lnTo>
                  <a:lnTo>
                    <a:pt x="192" y="73"/>
                  </a:lnTo>
                  <a:close/>
                </a:path>
              </a:pathLst>
            </a:custGeom>
            <a:solidFill>
              <a:srgbClr val="FFF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63" name="Freeform 78"/>
            <p:cNvSpPr>
              <a:spLocks/>
            </p:cNvSpPr>
            <p:nvPr/>
          </p:nvSpPr>
          <p:spPr bwMode="auto">
            <a:xfrm>
              <a:off x="1292" y="2813"/>
              <a:ext cx="184" cy="117"/>
            </a:xfrm>
            <a:custGeom>
              <a:avLst/>
              <a:gdLst>
                <a:gd name="T0" fmla="*/ 0 w 184"/>
                <a:gd name="T1" fmla="*/ 48 h 117"/>
                <a:gd name="T2" fmla="*/ 0 w 184"/>
                <a:gd name="T3" fmla="*/ 48 h 117"/>
                <a:gd name="T4" fmla="*/ 4 w 184"/>
                <a:gd name="T5" fmla="*/ 36 h 117"/>
                <a:gd name="T6" fmla="*/ 12 w 184"/>
                <a:gd name="T7" fmla="*/ 24 h 117"/>
                <a:gd name="T8" fmla="*/ 20 w 184"/>
                <a:gd name="T9" fmla="*/ 16 h 117"/>
                <a:gd name="T10" fmla="*/ 32 w 184"/>
                <a:gd name="T11" fmla="*/ 8 h 117"/>
                <a:gd name="T12" fmla="*/ 64 w 184"/>
                <a:gd name="T13" fmla="*/ 0 h 117"/>
                <a:gd name="T14" fmla="*/ 100 w 184"/>
                <a:gd name="T15" fmla="*/ 0 h 117"/>
                <a:gd name="T16" fmla="*/ 100 w 184"/>
                <a:gd name="T17" fmla="*/ 0 h 117"/>
                <a:gd name="T18" fmla="*/ 136 w 184"/>
                <a:gd name="T19" fmla="*/ 12 h 117"/>
                <a:gd name="T20" fmla="*/ 164 w 184"/>
                <a:gd name="T21" fmla="*/ 28 h 117"/>
                <a:gd name="T22" fmla="*/ 172 w 184"/>
                <a:gd name="T23" fmla="*/ 36 h 117"/>
                <a:gd name="T24" fmla="*/ 180 w 184"/>
                <a:gd name="T25" fmla="*/ 48 h 117"/>
                <a:gd name="T26" fmla="*/ 184 w 184"/>
                <a:gd name="T27" fmla="*/ 60 h 117"/>
                <a:gd name="T28" fmla="*/ 184 w 184"/>
                <a:gd name="T29" fmla="*/ 73 h 117"/>
                <a:gd name="T30" fmla="*/ 184 w 184"/>
                <a:gd name="T31" fmla="*/ 73 h 117"/>
                <a:gd name="T32" fmla="*/ 180 w 184"/>
                <a:gd name="T33" fmla="*/ 81 h 117"/>
                <a:gd name="T34" fmla="*/ 172 w 184"/>
                <a:gd name="T35" fmla="*/ 93 h 117"/>
                <a:gd name="T36" fmla="*/ 164 w 184"/>
                <a:gd name="T37" fmla="*/ 101 h 117"/>
                <a:gd name="T38" fmla="*/ 152 w 184"/>
                <a:gd name="T39" fmla="*/ 109 h 117"/>
                <a:gd name="T40" fmla="*/ 120 w 184"/>
                <a:gd name="T41" fmla="*/ 117 h 117"/>
                <a:gd name="T42" fmla="*/ 84 w 184"/>
                <a:gd name="T43" fmla="*/ 117 h 117"/>
                <a:gd name="T44" fmla="*/ 84 w 184"/>
                <a:gd name="T45" fmla="*/ 117 h 117"/>
                <a:gd name="T46" fmla="*/ 48 w 184"/>
                <a:gd name="T47" fmla="*/ 109 h 117"/>
                <a:gd name="T48" fmla="*/ 20 w 184"/>
                <a:gd name="T49" fmla="*/ 93 h 117"/>
                <a:gd name="T50" fmla="*/ 12 w 184"/>
                <a:gd name="T51" fmla="*/ 81 h 117"/>
                <a:gd name="T52" fmla="*/ 4 w 184"/>
                <a:gd name="T53" fmla="*/ 68 h 117"/>
                <a:gd name="T54" fmla="*/ 0 w 184"/>
                <a:gd name="T55" fmla="*/ 60 h 117"/>
                <a:gd name="T56" fmla="*/ 0 w 184"/>
                <a:gd name="T57" fmla="*/ 48 h 117"/>
                <a:gd name="T58" fmla="*/ 0 w 184"/>
                <a:gd name="T59" fmla="*/ 4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4" h="117">
                  <a:moveTo>
                    <a:pt x="0" y="48"/>
                  </a:moveTo>
                  <a:lnTo>
                    <a:pt x="0" y="48"/>
                  </a:lnTo>
                  <a:lnTo>
                    <a:pt x="4" y="36"/>
                  </a:lnTo>
                  <a:lnTo>
                    <a:pt x="12" y="24"/>
                  </a:lnTo>
                  <a:lnTo>
                    <a:pt x="20" y="16"/>
                  </a:lnTo>
                  <a:lnTo>
                    <a:pt x="32" y="8"/>
                  </a:lnTo>
                  <a:lnTo>
                    <a:pt x="64" y="0"/>
                  </a:lnTo>
                  <a:lnTo>
                    <a:pt x="100" y="0"/>
                  </a:lnTo>
                  <a:lnTo>
                    <a:pt x="100" y="0"/>
                  </a:lnTo>
                  <a:lnTo>
                    <a:pt x="136" y="12"/>
                  </a:lnTo>
                  <a:lnTo>
                    <a:pt x="164" y="28"/>
                  </a:lnTo>
                  <a:lnTo>
                    <a:pt x="172" y="36"/>
                  </a:lnTo>
                  <a:lnTo>
                    <a:pt x="180" y="48"/>
                  </a:lnTo>
                  <a:lnTo>
                    <a:pt x="184" y="60"/>
                  </a:lnTo>
                  <a:lnTo>
                    <a:pt x="184" y="73"/>
                  </a:lnTo>
                  <a:lnTo>
                    <a:pt x="184" y="73"/>
                  </a:lnTo>
                  <a:lnTo>
                    <a:pt x="180" y="81"/>
                  </a:lnTo>
                  <a:lnTo>
                    <a:pt x="172" y="93"/>
                  </a:lnTo>
                  <a:lnTo>
                    <a:pt x="164" y="101"/>
                  </a:lnTo>
                  <a:lnTo>
                    <a:pt x="152" y="109"/>
                  </a:lnTo>
                  <a:lnTo>
                    <a:pt x="120" y="117"/>
                  </a:lnTo>
                  <a:lnTo>
                    <a:pt x="84" y="117"/>
                  </a:lnTo>
                  <a:lnTo>
                    <a:pt x="84" y="117"/>
                  </a:lnTo>
                  <a:lnTo>
                    <a:pt x="48" y="109"/>
                  </a:lnTo>
                  <a:lnTo>
                    <a:pt x="20" y="93"/>
                  </a:lnTo>
                  <a:lnTo>
                    <a:pt x="12" y="81"/>
                  </a:lnTo>
                  <a:lnTo>
                    <a:pt x="4" y="68"/>
                  </a:lnTo>
                  <a:lnTo>
                    <a:pt x="0" y="60"/>
                  </a:lnTo>
                  <a:lnTo>
                    <a:pt x="0" y="48"/>
                  </a:lnTo>
                  <a:lnTo>
                    <a:pt x="0" y="48"/>
                  </a:lnTo>
                  <a:close/>
                </a:path>
              </a:pathLst>
            </a:custGeom>
            <a:solidFill>
              <a:srgbClr val="FFF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64" name="Freeform 79"/>
            <p:cNvSpPr>
              <a:spLocks/>
            </p:cNvSpPr>
            <p:nvPr/>
          </p:nvSpPr>
          <p:spPr bwMode="auto">
            <a:xfrm>
              <a:off x="1296" y="2817"/>
              <a:ext cx="176" cy="109"/>
            </a:xfrm>
            <a:custGeom>
              <a:avLst/>
              <a:gdLst>
                <a:gd name="T0" fmla="*/ 0 w 176"/>
                <a:gd name="T1" fmla="*/ 44 h 109"/>
                <a:gd name="T2" fmla="*/ 0 w 176"/>
                <a:gd name="T3" fmla="*/ 44 h 109"/>
                <a:gd name="T4" fmla="*/ 4 w 176"/>
                <a:gd name="T5" fmla="*/ 32 h 109"/>
                <a:gd name="T6" fmla="*/ 8 w 176"/>
                <a:gd name="T7" fmla="*/ 24 h 109"/>
                <a:gd name="T8" fmla="*/ 20 w 176"/>
                <a:gd name="T9" fmla="*/ 16 h 109"/>
                <a:gd name="T10" fmla="*/ 32 w 176"/>
                <a:gd name="T11" fmla="*/ 8 h 109"/>
                <a:gd name="T12" fmla="*/ 60 w 176"/>
                <a:gd name="T13" fmla="*/ 0 h 109"/>
                <a:gd name="T14" fmla="*/ 96 w 176"/>
                <a:gd name="T15" fmla="*/ 0 h 109"/>
                <a:gd name="T16" fmla="*/ 96 w 176"/>
                <a:gd name="T17" fmla="*/ 0 h 109"/>
                <a:gd name="T18" fmla="*/ 128 w 176"/>
                <a:gd name="T19" fmla="*/ 8 h 109"/>
                <a:gd name="T20" fmla="*/ 156 w 176"/>
                <a:gd name="T21" fmla="*/ 24 h 109"/>
                <a:gd name="T22" fmla="*/ 164 w 176"/>
                <a:gd name="T23" fmla="*/ 32 h 109"/>
                <a:gd name="T24" fmla="*/ 172 w 176"/>
                <a:gd name="T25" fmla="*/ 44 h 109"/>
                <a:gd name="T26" fmla="*/ 176 w 176"/>
                <a:gd name="T27" fmla="*/ 56 h 109"/>
                <a:gd name="T28" fmla="*/ 176 w 176"/>
                <a:gd name="T29" fmla="*/ 69 h 109"/>
                <a:gd name="T30" fmla="*/ 176 w 176"/>
                <a:gd name="T31" fmla="*/ 69 h 109"/>
                <a:gd name="T32" fmla="*/ 172 w 176"/>
                <a:gd name="T33" fmla="*/ 77 h 109"/>
                <a:gd name="T34" fmla="*/ 164 w 176"/>
                <a:gd name="T35" fmla="*/ 89 h 109"/>
                <a:gd name="T36" fmla="*/ 156 w 176"/>
                <a:gd name="T37" fmla="*/ 97 h 109"/>
                <a:gd name="T38" fmla="*/ 144 w 176"/>
                <a:gd name="T39" fmla="*/ 101 h 109"/>
                <a:gd name="T40" fmla="*/ 116 w 176"/>
                <a:gd name="T41" fmla="*/ 109 h 109"/>
                <a:gd name="T42" fmla="*/ 80 w 176"/>
                <a:gd name="T43" fmla="*/ 109 h 109"/>
                <a:gd name="T44" fmla="*/ 80 w 176"/>
                <a:gd name="T45" fmla="*/ 109 h 109"/>
                <a:gd name="T46" fmla="*/ 48 w 176"/>
                <a:gd name="T47" fmla="*/ 101 h 109"/>
                <a:gd name="T48" fmla="*/ 20 w 176"/>
                <a:gd name="T49" fmla="*/ 85 h 109"/>
                <a:gd name="T50" fmla="*/ 12 w 176"/>
                <a:gd name="T51" fmla="*/ 77 h 109"/>
                <a:gd name="T52" fmla="*/ 4 w 176"/>
                <a:gd name="T53" fmla="*/ 64 h 109"/>
                <a:gd name="T54" fmla="*/ 0 w 176"/>
                <a:gd name="T55" fmla="*/ 56 h 109"/>
                <a:gd name="T56" fmla="*/ 0 w 176"/>
                <a:gd name="T57" fmla="*/ 44 h 109"/>
                <a:gd name="T58" fmla="*/ 0 w 176"/>
                <a:gd name="T59" fmla="*/ 4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6" h="109">
                  <a:moveTo>
                    <a:pt x="0" y="44"/>
                  </a:moveTo>
                  <a:lnTo>
                    <a:pt x="0" y="44"/>
                  </a:lnTo>
                  <a:lnTo>
                    <a:pt x="4" y="32"/>
                  </a:lnTo>
                  <a:lnTo>
                    <a:pt x="8" y="24"/>
                  </a:lnTo>
                  <a:lnTo>
                    <a:pt x="20" y="16"/>
                  </a:lnTo>
                  <a:lnTo>
                    <a:pt x="32" y="8"/>
                  </a:lnTo>
                  <a:lnTo>
                    <a:pt x="60" y="0"/>
                  </a:lnTo>
                  <a:lnTo>
                    <a:pt x="96" y="0"/>
                  </a:lnTo>
                  <a:lnTo>
                    <a:pt x="96" y="0"/>
                  </a:lnTo>
                  <a:lnTo>
                    <a:pt x="128" y="8"/>
                  </a:lnTo>
                  <a:lnTo>
                    <a:pt x="156" y="24"/>
                  </a:lnTo>
                  <a:lnTo>
                    <a:pt x="164" y="32"/>
                  </a:lnTo>
                  <a:lnTo>
                    <a:pt x="172" y="44"/>
                  </a:lnTo>
                  <a:lnTo>
                    <a:pt x="176" y="56"/>
                  </a:lnTo>
                  <a:lnTo>
                    <a:pt x="176" y="69"/>
                  </a:lnTo>
                  <a:lnTo>
                    <a:pt x="176" y="69"/>
                  </a:lnTo>
                  <a:lnTo>
                    <a:pt x="172" y="77"/>
                  </a:lnTo>
                  <a:lnTo>
                    <a:pt x="164" y="89"/>
                  </a:lnTo>
                  <a:lnTo>
                    <a:pt x="156" y="97"/>
                  </a:lnTo>
                  <a:lnTo>
                    <a:pt x="144" y="101"/>
                  </a:lnTo>
                  <a:lnTo>
                    <a:pt x="116" y="109"/>
                  </a:lnTo>
                  <a:lnTo>
                    <a:pt x="80" y="109"/>
                  </a:lnTo>
                  <a:lnTo>
                    <a:pt x="80" y="109"/>
                  </a:lnTo>
                  <a:lnTo>
                    <a:pt x="48" y="101"/>
                  </a:lnTo>
                  <a:lnTo>
                    <a:pt x="20" y="85"/>
                  </a:lnTo>
                  <a:lnTo>
                    <a:pt x="12" y="77"/>
                  </a:lnTo>
                  <a:lnTo>
                    <a:pt x="4" y="64"/>
                  </a:lnTo>
                  <a:lnTo>
                    <a:pt x="0" y="56"/>
                  </a:lnTo>
                  <a:lnTo>
                    <a:pt x="0" y="44"/>
                  </a:lnTo>
                  <a:lnTo>
                    <a:pt x="0" y="44"/>
                  </a:lnTo>
                  <a:close/>
                </a:path>
              </a:pathLst>
            </a:custGeom>
            <a:solidFill>
              <a:srgbClr val="FFF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65" name="Freeform 80"/>
            <p:cNvSpPr>
              <a:spLocks/>
            </p:cNvSpPr>
            <p:nvPr/>
          </p:nvSpPr>
          <p:spPr bwMode="auto">
            <a:xfrm>
              <a:off x="1300" y="2817"/>
              <a:ext cx="168" cy="109"/>
            </a:xfrm>
            <a:custGeom>
              <a:avLst/>
              <a:gdLst>
                <a:gd name="T0" fmla="*/ 0 w 168"/>
                <a:gd name="T1" fmla="*/ 44 h 109"/>
                <a:gd name="T2" fmla="*/ 0 w 168"/>
                <a:gd name="T3" fmla="*/ 44 h 109"/>
                <a:gd name="T4" fmla="*/ 4 w 168"/>
                <a:gd name="T5" fmla="*/ 32 h 109"/>
                <a:gd name="T6" fmla="*/ 8 w 168"/>
                <a:gd name="T7" fmla="*/ 24 h 109"/>
                <a:gd name="T8" fmla="*/ 16 w 168"/>
                <a:gd name="T9" fmla="*/ 16 h 109"/>
                <a:gd name="T10" fmla="*/ 28 w 168"/>
                <a:gd name="T11" fmla="*/ 8 h 109"/>
                <a:gd name="T12" fmla="*/ 56 w 168"/>
                <a:gd name="T13" fmla="*/ 0 h 109"/>
                <a:gd name="T14" fmla="*/ 92 w 168"/>
                <a:gd name="T15" fmla="*/ 4 h 109"/>
                <a:gd name="T16" fmla="*/ 92 w 168"/>
                <a:gd name="T17" fmla="*/ 4 h 109"/>
                <a:gd name="T18" fmla="*/ 124 w 168"/>
                <a:gd name="T19" fmla="*/ 12 h 109"/>
                <a:gd name="T20" fmla="*/ 148 w 168"/>
                <a:gd name="T21" fmla="*/ 24 h 109"/>
                <a:gd name="T22" fmla="*/ 156 w 168"/>
                <a:gd name="T23" fmla="*/ 36 h 109"/>
                <a:gd name="T24" fmla="*/ 164 w 168"/>
                <a:gd name="T25" fmla="*/ 44 h 109"/>
                <a:gd name="T26" fmla="*/ 168 w 168"/>
                <a:gd name="T27" fmla="*/ 56 h 109"/>
                <a:gd name="T28" fmla="*/ 168 w 168"/>
                <a:gd name="T29" fmla="*/ 64 h 109"/>
                <a:gd name="T30" fmla="*/ 168 w 168"/>
                <a:gd name="T31" fmla="*/ 64 h 109"/>
                <a:gd name="T32" fmla="*/ 164 w 168"/>
                <a:gd name="T33" fmla="*/ 77 h 109"/>
                <a:gd name="T34" fmla="*/ 160 w 168"/>
                <a:gd name="T35" fmla="*/ 85 h 109"/>
                <a:gd name="T36" fmla="*/ 148 w 168"/>
                <a:gd name="T37" fmla="*/ 93 h 109"/>
                <a:gd name="T38" fmla="*/ 140 w 168"/>
                <a:gd name="T39" fmla="*/ 101 h 109"/>
                <a:gd name="T40" fmla="*/ 108 w 168"/>
                <a:gd name="T41" fmla="*/ 109 h 109"/>
                <a:gd name="T42" fmla="*/ 76 w 168"/>
                <a:gd name="T43" fmla="*/ 109 h 109"/>
                <a:gd name="T44" fmla="*/ 76 w 168"/>
                <a:gd name="T45" fmla="*/ 109 h 109"/>
                <a:gd name="T46" fmla="*/ 44 w 168"/>
                <a:gd name="T47" fmla="*/ 101 h 109"/>
                <a:gd name="T48" fmla="*/ 20 w 168"/>
                <a:gd name="T49" fmla="*/ 85 h 109"/>
                <a:gd name="T50" fmla="*/ 8 w 168"/>
                <a:gd name="T51" fmla="*/ 77 h 109"/>
                <a:gd name="T52" fmla="*/ 4 w 168"/>
                <a:gd name="T53" fmla="*/ 64 h 109"/>
                <a:gd name="T54" fmla="*/ 0 w 168"/>
                <a:gd name="T55" fmla="*/ 56 h 109"/>
                <a:gd name="T56" fmla="*/ 0 w 168"/>
                <a:gd name="T57" fmla="*/ 44 h 109"/>
                <a:gd name="T58" fmla="*/ 0 w 168"/>
                <a:gd name="T59" fmla="*/ 4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8" h="109">
                  <a:moveTo>
                    <a:pt x="0" y="44"/>
                  </a:moveTo>
                  <a:lnTo>
                    <a:pt x="0" y="44"/>
                  </a:lnTo>
                  <a:lnTo>
                    <a:pt x="4" y="32"/>
                  </a:lnTo>
                  <a:lnTo>
                    <a:pt x="8" y="24"/>
                  </a:lnTo>
                  <a:lnTo>
                    <a:pt x="16" y="16"/>
                  </a:lnTo>
                  <a:lnTo>
                    <a:pt x="28" y="8"/>
                  </a:lnTo>
                  <a:lnTo>
                    <a:pt x="56" y="0"/>
                  </a:lnTo>
                  <a:lnTo>
                    <a:pt x="92" y="4"/>
                  </a:lnTo>
                  <a:lnTo>
                    <a:pt x="92" y="4"/>
                  </a:lnTo>
                  <a:lnTo>
                    <a:pt x="124" y="12"/>
                  </a:lnTo>
                  <a:lnTo>
                    <a:pt x="148" y="24"/>
                  </a:lnTo>
                  <a:lnTo>
                    <a:pt x="156" y="36"/>
                  </a:lnTo>
                  <a:lnTo>
                    <a:pt x="164" y="44"/>
                  </a:lnTo>
                  <a:lnTo>
                    <a:pt x="168" y="56"/>
                  </a:lnTo>
                  <a:lnTo>
                    <a:pt x="168" y="64"/>
                  </a:lnTo>
                  <a:lnTo>
                    <a:pt x="168" y="64"/>
                  </a:lnTo>
                  <a:lnTo>
                    <a:pt x="164" y="77"/>
                  </a:lnTo>
                  <a:lnTo>
                    <a:pt x="160" y="85"/>
                  </a:lnTo>
                  <a:lnTo>
                    <a:pt x="148" y="93"/>
                  </a:lnTo>
                  <a:lnTo>
                    <a:pt x="140" y="101"/>
                  </a:lnTo>
                  <a:lnTo>
                    <a:pt x="108" y="109"/>
                  </a:lnTo>
                  <a:lnTo>
                    <a:pt x="76" y="109"/>
                  </a:lnTo>
                  <a:lnTo>
                    <a:pt x="76" y="109"/>
                  </a:lnTo>
                  <a:lnTo>
                    <a:pt x="44" y="101"/>
                  </a:lnTo>
                  <a:lnTo>
                    <a:pt x="20" y="85"/>
                  </a:lnTo>
                  <a:lnTo>
                    <a:pt x="8" y="77"/>
                  </a:lnTo>
                  <a:lnTo>
                    <a:pt x="4" y="64"/>
                  </a:lnTo>
                  <a:lnTo>
                    <a:pt x="0" y="56"/>
                  </a:lnTo>
                  <a:lnTo>
                    <a:pt x="0" y="44"/>
                  </a:lnTo>
                  <a:lnTo>
                    <a:pt x="0" y="44"/>
                  </a:lnTo>
                  <a:close/>
                </a:path>
              </a:pathLst>
            </a:custGeom>
            <a:solidFill>
              <a:srgbClr val="FFF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66" name="Freeform 81"/>
            <p:cNvSpPr>
              <a:spLocks/>
            </p:cNvSpPr>
            <p:nvPr/>
          </p:nvSpPr>
          <p:spPr bwMode="auto">
            <a:xfrm>
              <a:off x="1304" y="2821"/>
              <a:ext cx="160" cy="101"/>
            </a:xfrm>
            <a:custGeom>
              <a:avLst/>
              <a:gdLst>
                <a:gd name="T0" fmla="*/ 0 w 160"/>
                <a:gd name="T1" fmla="*/ 40 h 101"/>
                <a:gd name="T2" fmla="*/ 0 w 160"/>
                <a:gd name="T3" fmla="*/ 40 h 101"/>
                <a:gd name="T4" fmla="*/ 0 w 160"/>
                <a:gd name="T5" fmla="*/ 28 h 101"/>
                <a:gd name="T6" fmla="*/ 8 w 160"/>
                <a:gd name="T7" fmla="*/ 20 h 101"/>
                <a:gd name="T8" fmla="*/ 16 w 160"/>
                <a:gd name="T9" fmla="*/ 12 h 101"/>
                <a:gd name="T10" fmla="*/ 28 w 160"/>
                <a:gd name="T11" fmla="*/ 8 h 101"/>
                <a:gd name="T12" fmla="*/ 56 w 160"/>
                <a:gd name="T13" fmla="*/ 0 h 101"/>
                <a:gd name="T14" fmla="*/ 88 w 160"/>
                <a:gd name="T15" fmla="*/ 0 h 101"/>
                <a:gd name="T16" fmla="*/ 88 w 160"/>
                <a:gd name="T17" fmla="*/ 0 h 101"/>
                <a:gd name="T18" fmla="*/ 116 w 160"/>
                <a:gd name="T19" fmla="*/ 8 h 101"/>
                <a:gd name="T20" fmla="*/ 140 w 160"/>
                <a:gd name="T21" fmla="*/ 24 h 101"/>
                <a:gd name="T22" fmla="*/ 152 w 160"/>
                <a:gd name="T23" fmla="*/ 32 h 101"/>
                <a:gd name="T24" fmla="*/ 156 w 160"/>
                <a:gd name="T25" fmla="*/ 40 h 101"/>
                <a:gd name="T26" fmla="*/ 160 w 160"/>
                <a:gd name="T27" fmla="*/ 52 h 101"/>
                <a:gd name="T28" fmla="*/ 160 w 160"/>
                <a:gd name="T29" fmla="*/ 60 h 101"/>
                <a:gd name="T30" fmla="*/ 160 w 160"/>
                <a:gd name="T31" fmla="*/ 60 h 101"/>
                <a:gd name="T32" fmla="*/ 156 w 160"/>
                <a:gd name="T33" fmla="*/ 73 h 101"/>
                <a:gd name="T34" fmla="*/ 152 w 160"/>
                <a:gd name="T35" fmla="*/ 81 h 101"/>
                <a:gd name="T36" fmla="*/ 144 w 160"/>
                <a:gd name="T37" fmla="*/ 89 h 101"/>
                <a:gd name="T38" fmla="*/ 132 w 160"/>
                <a:gd name="T39" fmla="*/ 93 h 101"/>
                <a:gd name="T40" fmla="*/ 104 w 160"/>
                <a:gd name="T41" fmla="*/ 101 h 101"/>
                <a:gd name="T42" fmla="*/ 72 w 160"/>
                <a:gd name="T43" fmla="*/ 101 h 101"/>
                <a:gd name="T44" fmla="*/ 72 w 160"/>
                <a:gd name="T45" fmla="*/ 101 h 101"/>
                <a:gd name="T46" fmla="*/ 40 w 160"/>
                <a:gd name="T47" fmla="*/ 93 h 101"/>
                <a:gd name="T48" fmla="*/ 16 w 160"/>
                <a:gd name="T49" fmla="*/ 81 h 101"/>
                <a:gd name="T50" fmla="*/ 8 w 160"/>
                <a:gd name="T51" fmla="*/ 69 h 101"/>
                <a:gd name="T52" fmla="*/ 4 w 160"/>
                <a:gd name="T53" fmla="*/ 60 h 101"/>
                <a:gd name="T54" fmla="*/ 0 w 160"/>
                <a:gd name="T55" fmla="*/ 52 h 101"/>
                <a:gd name="T56" fmla="*/ 0 w 160"/>
                <a:gd name="T57" fmla="*/ 40 h 101"/>
                <a:gd name="T58" fmla="*/ 0 w 160"/>
                <a:gd name="T59" fmla="*/ 4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0" h="101">
                  <a:moveTo>
                    <a:pt x="0" y="40"/>
                  </a:moveTo>
                  <a:lnTo>
                    <a:pt x="0" y="40"/>
                  </a:lnTo>
                  <a:lnTo>
                    <a:pt x="0" y="28"/>
                  </a:lnTo>
                  <a:lnTo>
                    <a:pt x="8" y="20"/>
                  </a:lnTo>
                  <a:lnTo>
                    <a:pt x="16" y="12"/>
                  </a:lnTo>
                  <a:lnTo>
                    <a:pt x="28" y="8"/>
                  </a:lnTo>
                  <a:lnTo>
                    <a:pt x="56" y="0"/>
                  </a:lnTo>
                  <a:lnTo>
                    <a:pt x="88" y="0"/>
                  </a:lnTo>
                  <a:lnTo>
                    <a:pt x="88" y="0"/>
                  </a:lnTo>
                  <a:lnTo>
                    <a:pt x="116" y="8"/>
                  </a:lnTo>
                  <a:lnTo>
                    <a:pt x="140" y="24"/>
                  </a:lnTo>
                  <a:lnTo>
                    <a:pt x="152" y="32"/>
                  </a:lnTo>
                  <a:lnTo>
                    <a:pt x="156" y="40"/>
                  </a:lnTo>
                  <a:lnTo>
                    <a:pt x="160" y="52"/>
                  </a:lnTo>
                  <a:lnTo>
                    <a:pt x="160" y="60"/>
                  </a:lnTo>
                  <a:lnTo>
                    <a:pt x="160" y="60"/>
                  </a:lnTo>
                  <a:lnTo>
                    <a:pt x="156" y="73"/>
                  </a:lnTo>
                  <a:lnTo>
                    <a:pt x="152" y="81"/>
                  </a:lnTo>
                  <a:lnTo>
                    <a:pt x="144" y="89"/>
                  </a:lnTo>
                  <a:lnTo>
                    <a:pt x="132" y="93"/>
                  </a:lnTo>
                  <a:lnTo>
                    <a:pt x="104" y="101"/>
                  </a:lnTo>
                  <a:lnTo>
                    <a:pt x="72" y="101"/>
                  </a:lnTo>
                  <a:lnTo>
                    <a:pt x="72" y="101"/>
                  </a:lnTo>
                  <a:lnTo>
                    <a:pt x="40" y="93"/>
                  </a:lnTo>
                  <a:lnTo>
                    <a:pt x="16" y="81"/>
                  </a:lnTo>
                  <a:lnTo>
                    <a:pt x="8" y="69"/>
                  </a:lnTo>
                  <a:lnTo>
                    <a:pt x="4" y="60"/>
                  </a:lnTo>
                  <a:lnTo>
                    <a:pt x="0" y="52"/>
                  </a:lnTo>
                  <a:lnTo>
                    <a:pt x="0" y="40"/>
                  </a:lnTo>
                  <a:lnTo>
                    <a:pt x="0" y="40"/>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67" name="Freeform 82"/>
            <p:cNvSpPr>
              <a:spLocks/>
            </p:cNvSpPr>
            <p:nvPr/>
          </p:nvSpPr>
          <p:spPr bwMode="auto">
            <a:xfrm>
              <a:off x="1304" y="2825"/>
              <a:ext cx="156" cy="97"/>
            </a:xfrm>
            <a:custGeom>
              <a:avLst/>
              <a:gdLst>
                <a:gd name="T0" fmla="*/ 0 w 156"/>
                <a:gd name="T1" fmla="*/ 36 h 97"/>
                <a:gd name="T2" fmla="*/ 0 w 156"/>
                <a:gd name="T3" fmla="*/ 36 h 97"/>
                <a:gd name="T4" fmla="*/ 4 w 156"/>
                <a:gd name="T5" fmla="*/ 28 h 97"/>
                <a:gd name="T6" fmla="*/ 12 w 156"/>
                <a:gd name="T7" fmla="*/ 20 h 97"/>
                <a:gd name="T8" fmla="*/ 28 w 156"/>
                <a:gd name="T9" fmla="*/ 4 h 97"/>
                <a:gd name="T10" fmla="*/ 56 w 156"/>
                <a:gd name="T11" fmla="*/ 0 h 97"/>
                <a:gd name="T12" fmla="*/ 88 w 156"/>
                <a:gd name="T13" fmla="*/ 0 h 97"/>
                <a:gd name="T14" fmla="*/ 88 w 156"/>
                <a:gd name="T15" fmla="*/ 0 h 97"/>
                <a:gd name="T16" fmla="*/ 116 w 156"/>
                <a:gd name="T17" fmla="*/ 8 h 97"/>
                <a:gd name="T18" fmla="*/ 140 w 156"/>
                <a:gd name="T19" fmla="*/ 20 h 97"/>
                <a:gd name="T20" fmla="*/ 152 w 156"/>
                <a:gd name="T21" fmla="*/ 36 h 97"/>
                <a:gd name="T22" fmla="*/ 156 w 156"/>
                <a:gd name="T23" fmla="*/ 48 h 97"/>
                <a:gd name="T24" fmla="*/ 156 w 156"/>
                <a:gd name="T25" fmla="*/ 56 h 97"/>
                <a:gd name="T26" fmla="*/ 156 w 156"/>
                <a:gd name="T27" fmla="*/ 56 h 97"/>
                <a:gd name="T28" fmla="*/ 156 w 156"/>
                <a:gd name="T29" fmla="*/ 69 h 97"/>
                <a:gd name="T30" fmla="*/ 148 w 156"/>
                <a:gd name="T31" fmla="*/ 77 h 97"/>
                <a:gd name="T32" fmla="*/ 128 w 156"/>
                <a:gd name="T33" fmla="*/ 89 h 97"/>
                <a:gd name="T34" fmla="*/ 104 w 156"/>
                <a:gd name="T35" fmla="*/ 97 h 97"/>
                <a:gd name="T36" fmla="*/ 72 w 156"/>
                <a:gd name="T37" fmla="*/ 97 h 97"/>
                <a:gd name="T38" fmla="*/ 72 w 156"/>
                <a:gd name="T39" fmla="*/ 97 h 97"/>
                <a:gd name="T40" fmla="*/ 44 w 156"/>
                <a:gd name="T41" fmla="*/ 89 h 97"/>
                <a:gd name="T42" fmla="*/ 20 w 156"/>
                <a:gd name="T43" fmla="*/ 73 h 97"/>
                <a:gd name="T44" fmla="*/ 4 w 156"/>
                <a:gd name="T45" fmla="*/ 56 h 97"/>
                <a:gd name="T46" fmla="*/ 4 w 156"/>
                <a:gd name="T47" fmla="*/ 48 h 97"/>
                <a:gd name="T48" fmla="*/ 0 w 156"/>
                <a:gd name="T49" fmla="*/ 36 h 97"/>
                <a:gd name="T50" fmla="*/ 0 w 156"/>
                <a:gd name="T51" fmla="*/ 3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6" h="97">
                  <a:moveTo>
                    <a:pt x="0" y="36"/>
                  </a:moveTo>
                  <a:lnTo>
                    <a:pt x="0" y="36"/>
                  </a:lnTo>
                  <a:lnTo>
                    <a:pt x="4" y="28"/>
                  </a:lnTo>
                  <a:lnTo>
                    <a:pt x="12" y="20"/>
                  </a:lnTo>
                  <a:lnTo>
                    <a:pt x="28" y="4"/>
                  </a:lnTo>
                  <a:lnTo>
                    <a:pt x="56" y="0"/>
                  </a:lnTo>
                  <a:lnTo>
                    <a:pt x="88" y="0"/>
                  </a:lnTo>
                  <a:lnTo>
                    <a:pt x="88" y="0"/>
                  </a:lnTo>
                  <a:lnTo>
                    <a:pt x="116" y="8"/>
                  </a:lnTo>
                  <a:lnTo>
                    <a:pt x="140" y="20"/>
                  </a:lnTo>
                  <a:lnTo>
                    <a:pt x="152" y="36"/>
                  </a:lnTo>
                  <a:lnTo>
                    <a:pt x="156" y="48"/>
                  </a:lnTo>
                  <a:lnTo>
                    <a:pt x="156" y="56"/>
                  </a:lnTo>
                  <a:lnTo>
                    <a:pt x="156" y="56"/>
                  </a:lnTo>
                  <a:lnTo>
                    <a:pt x="156" y="69"/>
                  </a:lnTo>
                  <a:lnTo>
                    <a:pt x="148" y="77"/>
                  </a:lnTo>
                  <a:lnTo>
                    <a:pt x="128" y="89"/>
                  </a:lnTo>
                  <a:lnTo>
                    <a:pt x="104" y="97"/>
                  </a:lnTo>
                  <a:lnTo>
                    <a:pt x="72" y="97"/>
                  </a:lnTo>
                  <a:lnTo>
                    <a:pt x="72" y="97"/>
                  </a:lnTo>
                  <a:lnTo>
                    <a:pt x="44" y="89"/>
                  </a:lnTo>
                  <a:lnTo>
                    <a:pt x="20" y="73"/>
                  </a:lnTo>
                  <a:lnTo>
                    <a:pt x="4" y="56"/>
                  </a:lnTo>
                  <a:lnTo>
                    <a:pt x="4" y="48"/>
                  </a:lnTo>
                  <a:lnTo>
                    <a:pt x="0" y="36"/>
                  </a:lnTo>
                  <a:lnTo>
                    <a:pt x="0" y="36"/>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68" name="Freeform 83"/>
            <p:cNvSpPr>
              <a:spLocks/>
            </p:cNvSpPr>
            <p:nvPr/>
          </p:nvSpPr>
          <p:spPr bwMode="auto">
            <a:xfrm>
              <a:off x="1308" y="2825"/>
              <a:ext cx="148" cy="93"/>
            </a:xfrm>
            <a:custGeom>
              <a:avLst/>
              <a:gdLst>
                <a:gd name="T0" fmla="*/ 0 w 148"/>
                <a:gd name="T1" fmla="*/ 36 h 93"/>
                <a:gd name="T2" fmla="*/ 0 w 148"/>
                <a:gd name="T3" fmla="*/ 36 h 93"/>
                <a:gd name="T4" fmla="*/ 4 w 148"/>
                <a:gd name="T5" fmla="*/ 28 h 93"/>
                <a:gd name="T6" fmla="*/ 8 w 148"/>
                <a:gd name="T7" fmla="*/ 20 h 93"/>
                <a:gd name="T8" fmla="*/ 28 w 148"/>
                <a:gd name="T9" fmla="*/ 8 h 93"/>
                <a:gd name="T10" fmla="*/ 52 w 148"/>
                <a:gd name="T11" fmla="*/ 0 h 93"/>
                <a:gd name="T12" fmla="*/ 80 w 148"/>
                <a:gd name="T13" fmla="*/ 0 h 93"/>
                <a:gd name="T14" fmla="*/ 80 w 148"/>
                <a:gd name="T15" fmla="*/ 0 h 93"/>
                <a:gd name="T16" fmla="*/ 112 w 148"/>
                <a:gd name="T17" fmla="*/ 8 h 93"/>
                <a:gd name="T18" fmla="*/ 132 w 148"/>
                <a:gd name="T19" fmla="*/ 20 h 93"/>
                <a:gd name="T20" fmla="*/ 148 w 148"/>
                <a:gd name="T21" fmla="*/ 36 h 93"/>
                <a:gd name="T22" fmla="*/ 148 w 148"/>
                <a:gd name="T23" fmla="*/ 48 h 93"/>
                <a:gd name="T24" fmla="*/ 148 w 148"/>
                <a:gd name="T25" fmla="*/ 56 h 93"/>
                <a:gd name="T26" fmla="*/ 148 w 148"/>
                <a:gd name="T27" fmla="*/ 56 h 93"/>
                <a:gd name="T28" fmla="*/ 148 w 148"/>
                <a:gd name="T29" fmla="*/ 65 h 93"/>
                <a:gd name="T30" fmla="*/ 140 w 148"/>
                <a:gd name="T31" fmla="*/ 73 h 93"/>
                <a:gd name="T32" fmla="*/ 124 w 148"/>
                <a:gd name="T33" fmla="*/ 85 h 93"/>
                <a:gd name="T34" fmla="*/ 100 w 148"/>
                <a:gd name="T35" fmla="*/ 93 h 93"/>
                <a:gd name="T36" fmla="*/ 68 w 148"/>
                <a:gd name="T37" fmla="*/ 93 h 93"/>
                <a:gd name="T38" fmla="*/ 68 w 148"/>
                <a:gd name="T39" fmla="*/ 93 h 93"/>
                <a:gd name="T40" fmla="*/ 40 w 148"/>
                <a:gd name="T41" fmla="*/ 85 h 93"/>
                <a:gd name="T42" fmla="*/ 20 w 148"/>
                <a:gd name="T43" fmla="*/ 73 h 93"/>
                <a:gd name="T44" fmla="*/ 4 w 148"/>
                <a:gd name="T45" fmla="*/ 56 h 93"/>
                <a:gd name="T46" fmla="*/ 0 w 148"/>
                <a:gd name="T47" fmla="*/ 48 h 93"/>
                <a:gd name="T48" fmla="*/ 0 w 148"/>
                <a:gd name="T49" fmla="*/ 36 h 93"/>
                <a:gd name="T50" fmla="*/ 0 w 148"/>
                <a:gd name="T51" fmla="*/ 3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 h="93">
                  <a:moveTo>
                    <a:pt x="0" y="36"/>
                  </a:moveTo>
                  <a:lnTo>
                    <a:pt x="0" y="36"/>
                  </a:lnTo>
                  <a:lnTo>
                    <a:pt x="4" y="28"/>
                  </a:lnTo>
                  <a:lnTo>
                    <a:pt x="8" y="20"/>
                  </a:lnTo>
                  <a:lnTo>
                    <a:pt x="28" y="8"/>
                  </a:lnTo>
                  <a:lnTo>
                    <a:pt x="52" y="0"/>
                  </a:lnTo>
                  <a:lnTo>
                    <a:pt x="80" y="0"/>
                  </a:lnTo>
                  <a:lnTo>
                    <a:pt x="80" y="0"/>
                  </a:lnTo>
                  <a:lnTo>
                    <a:pt x="112" y="8"/>
                  </a:lnTo>
                  <a:lnTo>
                    <a:pt x="132" y="20"/>
                  </a:lnTo>
                  <a:lnTo>
                    <a:pt x="148" y="36"/>
                  </a:lnTo>
                  <a:lnTo>
                    <a:pt x="148" y="48"/>
                  </a:lnTo>
                  <a:lnTo>
                    <a:pt x="148" y="56"/>
                  </a:lnTo>
                  <a:lnTo>
                    <a:pt x="148" y="56"/>
                  </a:lnTo>
                  <a:lnTo>
                    <a:pt x="148" y="65"/>
                  </a:lnTo>
                  <a:lnTo>
                    <a:pt x="140" y="73"/>
                  </a:lnTo>
                  <a:lnTo>
                    <a:pt x="124" y="85"/>
                  </a:lnTo>
                  <a:lnTo>
                    <a:pt x="100" y="93"/>
                  </a:lnTo>
                  <a:lnTo>
                    <a:pt x="68" y="93"/>
                  </a:lnTo>
                  <a:lnTo>
                    <a:pt x="68" y="93"/>
                  </a:lnTo>
                  <a:lnTo>
                    <a:pt x="40" y="85"/>
                  </a:lnTo>
                  <a:lnTo>
                    <a:pt x="20" y="73"/>
                  </a:lnTo>
                  <a:lnTo>
                    <a:pt x="4" y="56"/>
                  </a:lnTo>
                  <a:lnTo>
                    <a:pt x="0" y="48"/>
                  </a:lnTo>
                  <a:lnTo>
                    <a:pt x="0" y="36"/>
                  </a:lnTo>
                  <a:lnTo>
                    <a:pt x="0" y="36"/>
                  </a:lnTo>
                  <a:close/>
                </a:path>
              </a:pathLst>
            </a:custGeom>
            <a:solidFill>
              <a:srgbClr val="FFE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69" name="Freeform 84"/>
            <p:cNvSpPr>
              <a:spLocks/>
            </p:cNvSpPr>
            <p:nvPr/>
          </p:nvSpPr>
          <p:spPr bwMode="auto">
            <a:xfrm>
              <a:off x="1312" y="2829"/>
              <a:ext cx="144" cy="89"/>
            </a:xfrm>
            <a:custGeom>
              <a:avLst/>
              <a:gdLst>
                <a:gd name="T0" fmla="*/ 0 w 144"/>
                <a:gd name="T1" fmla="*/ 32 h 89"/>
                <a:gd name="T2" fmla="*/ 0 w 144"/>
                <a:gd name="T3" fmla="*/ 32 h 89"/>
                <a:gd name="T4" fmla="*/ 4 w 144"/>
                <a:gd name="T5" fmla="*/ 24 h 89"/>
                <a:gd name="T6" fmla="*/ 8 w 144"/>
                <a:gd name="T7" fmla="*/ 16 h 89"/>
                <a:gd name="T8" fmla="*/ 28 w 144"/>
                <a:gd name="T9" fmla="*/ 4 h 89"/>
                <a:gd name="T10" fmla="*/ 48 w 144"/>
                <a:gd name="T11" fmla="*/ 0 h 89"/>
                <a:gd name="T12" fmla="*/ 76 w 144"/>
                <a:gd name="T13" fmla="*/ 0 h 89"/>
                <a:gd name="T14" fmla="*/ 76 w 144"/>
                <a:gd name="T15" fmla="*/ 0 h 89"/>
                <a:gd name="T16" fmla="*/ 104 w 144"/>
                <a:gd name="T17" fmla="*/ 4 h 89"/>
                <a:gd name="T18" fmla="*/ 124 w 144"/>
                <a:gd name="T19" fmla="*/ 20 h 89"/>
                <a:gd name="T20" fmla="*/ 140 w 144"/>
                <a:gd name="T21" fmla="*/ 36 h 89"/>
                <a:gd name="T22" fmla="*/ 140 w 144"/>
                <a:gd name="T23" fmla="*/ 44 h 89"/>
                <a:gd name="T24" fmla="*/ 144 w 144"/>
                <a:gd name="T25" fmla="*/ 52 h 89"/>
                <a:gd name="T26" fmla="*/ 144 w 144"/>
                <a:gd name="T27" fmla="*/ 52 h 89"/>
                <a:gd name="T28" fmla="*/ 140 w 144"/>
                <a:gd name="T29" fmla="*/ 61 h 89"/>
                <a:gd name="T30" fmla="*/ 136 w 144"/>
                <a:gd name="T31" fmla="*/ 69 h 89"/>
                <a:gd name="T32" fmla="*/ 116 w 144"/>
                <a:gd name="T33" fmla="*/ 81 h 89"/>
                <a:gd name="T34" fmla="*/ 92 w 144"/>
                <a:gd name="T35" fmla="*/ 89 h 89"/>
                <a:gd name="T36" fmla="*/ 64 w 144"/>
                <a:gd name="T37" fmla="*/ 89 h 89"/>
                <a:gd name="T38" fmla="*/ 64 w 144"/>
                <a:gd name="T39" fmla="*/ 89 h 89"/>
                <a:gd name="T40" fmla="*/ 40 w 144"/>
                <a:gd name="T41" fmla="*/ 81 h 89"/>
                <a:gd name="T42" fmla="*/ 16 w 144"/>
                <a:gd name="T43" fmla="*/ 69 h 89"/>
                <a:gd name="T44" fmla="*/ 4 w 144"/>
                <a:gd name="T45" fmla="*/ 52 h 89"/>
                <a:gd name="T46" fmla="*/ 0 w 144"/>
                <a:gd name="T47" fmla="*/ 44 h 89"/>
                <a:gd name="T48" fmla="*/ 0 w 144"/>
                <a:gd name="T49" fmla="*/ 32 h 89"/>
                <a:gd name="T50" fmla="*/ 0 w 144"/>
                <a:gd name="T51" fmla="*/ 3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4" h="89">
                  <a:moveTo>
                    <a:pt x="0" y="32"/>
                  </a:moveTo>
                  <a:lnTo>
                    <a:pt x="0" y="32"/>
                  </a:lnTo>
                  <a:lnTo>
                    <a:pt x="4" y="24"/>
                  </a:lnTo>
                  <a:lnTo>
                    <a:pt x="8" y="16"/>
                  </a:lnTo>
                  <a:lnTo>
                    <a:pt x="28" y="4"/>
                  </a:lnTo>
                  <a:lnTo>
                    <a:pt x="48" y="0"/>
                  </a:lnTo>
                  <a:lnTo>
                    <a:pt x="76" y="0"/>
                  </a:lnTo>
                  <a:lnTo>
                    <a:pt x="76" y="0"/>
                  </a:lnTo>
                  <a:lnTo>
                    <a:pt x="104" y="4"/>
                  </a:lnTo>
                  <a:lnTo>
                    <a:pt x="124" y="20"/>
                  </a:lnTo>
                  <a:lnTo>
                    <a:pt x="140" y="36"/>
                  </a:lnTo>
                  <a:lnTo>
                    <a:pt x="140" y="44"/>
                  </a:lnTo>
                  <a:lnTo>
                    <a:pt x="144" y="52"/>
                  </a:lnTo>
                  <a:lnTo>
                    <a:pt x="144" y="52"/>
                  </a:lnTo>
                  <a:lnTo>
                    <a:pt x="140" y="61"/>
                  </a:lnTo>
                  <a:lnTo>
                    <a:pt x="136" y="69"/>
                  </a:lnTo>
                  <a:lnTo>
                    <a:pt x="116" y="81"/>
                  </a:lnTo>
                  <a:lnTo>
                    <a:pt x="92" y="89"/>
                  </a:lnTo>
                  <a:lnTo>
                    <a:pt x="64" y="89"/>
                  </a:lnTo>
                  <a:lnTo>
                    <a:pt x="64" y="89"/>
                  </a:lnTo>
                  <a:lnTo>
                    <a:pt x="40" y="81"/>
                  </a:lnTo>
                  <a:lnTo>
                    <a:pt x="16" y="69"/>
                  </a:lnTo>
                  <a:lnTo>
                    <a:pt x="4" y="52"/>
                  </a:lnTo>
                  <a:lnTo>
                    <a:pt x="0" y="44"/>
                  </a:lnTo>
                  <a:lnTo>
                    <a:pt x="0" y="32"/>
                  </a:lnTo>
                  <a:lnTo>
                    <a:pt x="0" y="32"/>
                  </a:lnTo>
                  <a:close/>
                </a:path>
              </a:pathLst>
            </a:custGeom>
            <a:solidFill>
              <a:srgbClr val="FFE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70" name="Freeform 85"/>
            <p:cNvSpPr>
              <a:spLocks/>
            </p:cNvSpPr>
            <p:nvPr/>
          </p:nvSpPr>
          <p:spPr bwMode="auto">
            <a:xfrm>
              <a:off x="1316" y="2829"/>
              <a:ext cx="136" cy="85"/>
            </a:xfrm>
            <a:custGeom>
              <a:avLst/>
              <a:gdLst>
                <a:gd name="T0" fmla="*/ 0 w 136"/>
                <a:gd name="T1" fmla="*/ 32 h 85"/>
                <a:gd name="T2" fmla="*/ 0 w 136"/>
                <a:gd name="T3" fmla="*/ 32 h 85"/>
                <a:gd name="T4" fmla="*/ 4 w 136"/>
                <a:gd name="T5" fmla="*/ 24 h 85"/>
                <a:gd name="T6" fmla="*/ 8 w 136"/>
                <a:gd name="T7" fmla="*/ 20 h 85"/>
                <a:gd name="T8" fmla="*/ 24 w 136"/>
                <a:gd name="T9" fmla="*/ 8 h 85"/>
                <a:gd name="T10" fmla="*/ 48 w 136"/>
                <a:gd name="T11" fmla="*/ 0 h 85"/>
                <a:gd name="T12" fmla="*/ 72 w 136"/>
                <a:gd name="T13" fmla="*/ 0 h 85"/>
                <a:gd name="T14" fmla="*/ 72 w 136"/>
                <a:gd name="T15" fmla="*/ 0 h 85"/>
                <a:gd name="T16" fmla="*/ 100 w 136"/>
                <a:gd name="T17" fmla="*/ 8 h 85"/>
                <a:gd name="T18" fmla="*/ 120 w 136"/>
                <a:gd name="T19" fmla="*/ 20 h 85"/>
                <a:gd name="T20" fmla="*/ 132 w 136"/>
                <a:gd name="T21" fmla="*/ 36 h 85"/>
                <a:gd name="T22" fmla="*/ 136 w 136"/>
                <a:gd name="T23" fmla="*/ 44 h 85"/>
                <a:gd name="T24" fmla="*/ 136 w 136"/>
                <a:gd name="T25" fmla="*/ 52 h 85"/>
                <a:gd name="T26" fmla="*/ 136 w 136"/>
                <a:gd name="T27" fmla="*/ 52 h 85"/>
                <a:gd name="T28" fmla="*/ 132 w 136"/>
                <a:gd name="T29" fmla="*/ 61 h 85"/>
                <a:gd name="T30" fmla="*/ 128 w 136"/>
                <a:gd name="T31" fmla="*/ 69 h 85"/>
                <a:gd name="T32" fmla="*/ 112 w 136"/>
                <a:gd name="T33" fmla="*/ 81 h 85"/>
                <a:gd name="T34" fmla="*/ 88 w 136"/>
                <a:gd name="T35" fmla="*/ 85 h 85"/>
                <a:gd name="T36" fmla="*/ 60 w 136"/>
                <a:gd name="T37" fmla="*/ 85 h 85"/>
                <a:gd name="T38" fmla="*/ 60 w 136"/>
                <a:gd name="T39" fmla="*/ 85 h 85"/>
                <a:gd name="T40" fmla="*/ 36 w 136"/>
                <a:gd name="T41" fmla="*/ 77 h 85"/>
                <a:gd name="T42" fmla="*/ 16 w 136"/>
                <a:gd name="T43" fmla="*/ 65 h 85"/>
                <a:gd name="T44" fmla="*/ 4 w 136"/>
                <a:gd name="T45" fmla="*/ 52 h 85"/>
                <a:gd name="T46" fmla="*/ 0 w 136"/>
                <a:gd name="T47" fmla="*/ 44 h 85"/>
                <a:gd name="T48" fmla="*/ 0 w 136"/>
                <a:gd name="T49" fmla="*/ 32 h 85"/>
                <a:gd name="T50" fmla="*/ 0 w 136"/>
                <a:gd name="T51" fmla="*/ 3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6" h="85">
                  <a:moveTo>
                    <a:pt x="0" y="32"/>
                  </a:moveTo>
                  <a:lnTo>
                    <a:pt x="0" y="32"/>
                  </a:lnTo>
                  <a:lnTo>
                    <a:pt x="4" y="24"/>
                  </a:lnTo>
                  <a:lnTo>
                    <a:pt x="8" y="20"/>
                  </a:lnTo>
                  <a:lnTo>
                    <a:pt x="24" y="8"/>
                  </a:lnTo>
                  <a:lnTo>
                    <a:pt x="48" y="0"/>
                  </a:lnTo>
                  <a:lnTo>
                    <a:pt x="72" y="0"/>
                  </a:lnTo>
                  <a:lnTo>
                    <a:pt x="72" y="0"/>
                  </a:lnTo>
                  <a:lnTo>
                    <a:pt x="100" y="8"/>
                  </a:lnTo>
                  <a:lnTo>
                    <a:pt x="120" y="20"/>
                  </a:lnTo>
                  <a:lnTo>
                    <a:pt x="132" y="36"/>
                  </a:lnTo>
                  <a:lnTo>
                    <a:pt x="136" y="44"/>
                  </a:lnTo>
                  <a:lnTo>
                    <a:pt x="136" y="52"/>
                  </a:lnTo>
                  <a:lnTo>
                    <a:pt x="136" y="52"/>
                  </a:lnTo>
                  <a:lnTo>
                    <a:pt x="132" y="61"/>
                  </a:lnTo>
                  <a:lnTo>
                    <a:pt x="128" y="69"/>
                  </a:lnTo>
                  <a:lnTo>
                    <a:pt x="112" y="81"/>
                  </a:lnTo>
                  <a:lnTo>
                    <a:pt x="88" y="85"/>
                  </a:lnTo>
                  <a:lnTo>
                    <a:pt x="60" y="85"/>
                  </a:lnTo>
                  <a:lnTo>
                    <a:pt x="60" y="85"/>
                  </a:lnTo>
                  <a:lnTo>
                    <a:pt x="36" y="77"/>
                  </a:lnTo>
                  <a:lnTo>
                    <a:pt x="16" y="65"/>
                  </a:lnTo>
                  <a:lnTo>
                    <a:pt x="4" y="52"/>
                  </a:lnTo>
                  <a:lnTo>
                    <a:pt x="0" y="44"/>
                  </a:lnTo>
                  <a:lnTo>
                    <a:pt x="0" y="32"/>
                  </a:lnTo>
                  <a:lnTo>
                    <a:pt x="0" y="32"/>
                  </a:lnTo>
                  <a:close/>
                </a:path>
              </a:pathLst>
            </a:custGeom>
            <a:solidFill>
              <a:srgbClr val="FFE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71" name="Freeform 86"/>
            <p:cNvSpPr>
              <a:spLocks/>
            </p:cNvSpPr>
            <p:nvPr/>
          </p:nvSpPr>
          <p:spPr bwMode="auto">
            <a:xfrm>
              <a:off x="1320" y="2833"/>
              <a:ext cx="128" cy="81"/>
            </a:xfrm>
            <a:custGeom>
              <a:avLst/>
              <a:gdLst>
                <a:gd name="T0" fmla="*/ 0 w 128"/>
                <a:gd name="T1" fmla="*/ 32 h 81"/>
                <a:gd name="T2" fmla="*/ 0 w 128"/>
                <a:gd name="T3" fmla="*/ 32 h 81"/>
                <a:gd name="T4" fmla="*/ 4 w 128"/>
                <a:gd name="T5" fmla="*/ 24 h 81"/>
                <a:gd name="T6" fmla="*/ 8 w 128"/>
                <a:gd name="T7" fmla="*/ 16 h 81"/>
                <a:gd name="T8" fmla="*/ 24 w 128"/>
                <a:gd name="T9" fmla="*/ 4 h 81"/>
                <a:gd name="T10" fmla="*/ 44 w 128"/>
                <a:gd name="T11" fmla="*/ 0 h 81"/>
                <a:gd name="T12" fmla="*/ 68 w 128"/>
                <a:gd name="T13" fmla="*/ 0 h 81"/>
                <a:gd name="T14" fmla="*/ 68 w 128"/>
                <a:gd name="T15" fmla="*/ 0 h 81"/>
                <a:gd name="T16" fmla="*/ 92 w 128"/>
                <a:gd name="T17" fmla="*/ 4 h 81"/>
                <a:gd name="T18" fmla="*/ 112 w 128"/>
                <a:gd name="T19" fmla="*/ 16 h 81"/>
                <a:gd name="T20" fmla="*/ 124 w 128"/>
                <a:gd name="T21" fmla="*/ 32 h 81"/>
                <a:gd name="T22" fmla="*/ 128 w 128"/>
                <a:gd name="T23" fmla="*/ 40 h 81"/>
                <a:gd name="T24" fmla="*/ 128 w 128"/>
                <a:gd name="T25" fmla="*/ 48 h 81"/>
                <a:gd name="T26" fmla="*/ 128 w 128"/>
                <a:gd name="T27" fmla="*/ 48 h 81"/>
                <a:gd name="T28" fmla="*/ 124 w 128"/>
                <a:gd name="T29" fmla="*/ 57 h 81"/>
                <a:gd name="T30" fmla="*/ 120 w 128"/>
                <a:gd name="T31" fmla="*/ 61 h 81"/>
                <a:gd name="T32" fmla="*/ 104 w 128"/>
                <a:gd name="T33" fmla="*/ 73 h 81"/>
                <a:gd name="T34" fmla="*/ 84 w 128"/>
                <a:gd name="T35" fmla="*/ 81 h 81"/>
                <a:gd name="T36" fmla="*/ 60 w 128"/>
                <a:gd name="T37" fmla="*/ 77 h 81"/>
                <a:gd name="T38" fmla="*/ 60 w 128"/>
                <a:gd name="T39" fmla="*/ 77 h 81"/>
                <a:gd name="T40" fmla="*/ 32 w 128"/>
                <a:gd name="T41" fmla="*/ 73 h 81"/>
                <a:gd name="T42" fmla="*/ 16 w 128"/>
                <a:gd name="T43" fmla="*/ 61 h 81"/>
                <a:gd name="T44" fmla="*/ 4 w 128"/>
                <a:gd name="T45" fmla="*/ 48 h 81"/>
                <a:gd name="T46" fmla="*/ 0 w 128"/>
                <a:gd name="T47" fmla="*/ 40 h 81"/>
                <a:gd name="T48" fmla="*/ 0 w 128"/>
                <a:gd name="T49" fmla="*/ 32 h 81"/>
                <a:gd name="T50" fmla="*/ 0 w 128"/>
                <a:gd name="T51" fmla="*/ 3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81">
                  <a:moveTo>
                    <a:pt x="0" y="32"/>
                  </a:moveTo>
                  <a:lnTo>
                    <a:pt x="0" y="32"/>
                  </a:lnTo>
                  <a:lnTo>
                    <a:pt x="4" y="24"/>
                  </a:lnTo>
                  <a:lnTo>
                    <a:pt x="8" y="16"/>
                  </a:lnTo>
                  <a:lnTo>
                    <a:pt x="24" y="4"/>
                  </a:lnTo>
                  <a:lnTo>
                    <a:pt x="44" y="0"/>
                  </a:lnTo>
                  <a:lnTo>
                    <a:pt x="68" y="0"/>
                  </a:lnTo>
                  <a:lnTo>
                    <a:pt x="68" y="0"/>
                  </a:lnTo>
                  <a:lnTo>
                    <a:pt x="92" y="4"/>
                  </a:lnTo>
                  <a:lnTo>
                    <a:pt x="112" y="16"/>
                  </a:lnTo>
                  <a:lnTo>
                    <a:pt x="124" y="32"/>
                  </a:lnTo>
                  <a:lnTo>
                    <a:pt x="128" y="40"/>
                  </a:lnTo>
                  <a:lnTo>
                    <a:pt x="128" y="48"/>
                  </a:lnTo>
                  <a:lnTo>
                    <a:pt x="128" y="48"/>
                  </a:lnTo>
                  <a:lnTo>
                    <a:pt x="124" y="57"/>
                  </a:lnTo>
                  <a:lnTo>
                    <a:pt x="120" y="61"/>
                  </a:lnTo>
                  <a:lnTo>
                    <a:pt x="104" y="73"/>
                  </a:lnTo>
                  <a:lnTo>
                    <a:pt x="84" y="81"/>
                  </a:lnTo>
                  <a:lnTo>
                    <a:pt x="60" y="77"/>
                  </a:lnTo>
                  <a:lnTo>
                    <a:pt x="60" y="77"/>
                  </a:lnTo>
                  <a:lnTo>
                    <a:pt x="32" y="73"/>
                  </a:lnTo>
                  <a:lnTo>
                    <a:pt x="16" y="61"/>
                  </a:lnTo>
                  <a:lnTo>
                    <a:pt x="4" y="48"/>
                  </a:lnTo>
                  <a:lnTo>
                    <a:pt x="0" y="40"/>
                  </a:lnTo>
                  <a:lnTo>
                    <a:pt x="0" y="32"/>
                  </a:lnTo>
                  <a:lnTo>
                    <a:pt x="0" y="32"/>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72" name="Freeform 87"/>
            <p:cNvSpPr>
              <a:spLocks/>
            </p:cNvSpPr>
            <p:nvPr/>
          </p:nvSpPr>
          <p:spPr bwMode="auto">
            <a:xfrm>
              <a:off x="1324" y="2833"/>
              <a:ext cx="120" cy="77"/>
            </a:xfrm>
            <a:custGeom>
              <a:avLst/>
              <a:gdLst>
                <a:gd name="T0" fmla="*/ 0 w 120"/>
                <a:gd name="T1" fmla="*/ 32 h 77"/>
                <a:gd name="T2" fmla="*/ 0 w 120"/>
                <a:gd name="T3" fmla="*/ 32 h 77"/>
                <a:gd name="T4" fmla="*/ 8 w 120"/>
                <a:gd name="T5" fmla="*/ 16 h 77"/>
                <a:gd name="T6" fmla="*/ 20 w 120"/>
                <a:gd name="T7" fmla="*/ 8 h 77"/>
                <a:gd name="T8" fmla="*/ 40 w 120"/>
                <a:gd name="T9" fmla="*/ 0 h 77"/>
                <a:gd name="T10" fmla="*/ 64 w 120"/>
                <a:gd name="T11" fmla="*/ 0 h 77"/>
                <a:gd name="T12" fmla="*/ 64 w 120"/>
                <a:gd name="T13" fmla="*/ 0 h 77"/>
                <a:gd name="T14" fmla="*/ 88 w 120"/>
                <a:gd name="T15" fmla="*/ 8 h 77"/>
                <a:gd name="T16" fmla="*/ 104 w 120"/>
                <a:gd name="T17" fmla="*/ 16 h 77"/>
                <a:gd name="T18" fmla="*/ 116 w 120"/>
                <a:gd name="T19" fmla="*/ 32 h 77"/>
                <a:gd name="T20" fmla="*/ 120 w 120"/>
                <a:gd name="T21" fmla="*/ 40 h 77"/>
                <a:gd name="T22" fmla="*/ 120 w 120"/>
                <a:gd name="T23" fmla="*/ 48 h 77"/>
                <a:gd name="T24" fmla="*/ 120 w 120"/>
                <a:gd name="T25" fmla="*/ 48 h 77"/>
                <a:gd name="T26" fmla="*/ 112 w 120"/>
                <a:gd name="T27" fmla="*/ 61 h 77"/>
                <a:gd name="T28" fmla="*/ 100 w 120"/>
                <a:gd name="T29" fmla="*/ 73 h 77"/>
                <a:gd name="T30" fmla="*/ 80 w 120"/>
                <a:gd name="T31" fmla="*/ 77 h 77"/>
                <a:gd name="T32" fmla="*/ 56 w 120"/>
                <a:gd name="T33" fmla="*/ 77 h 77"/>
                <a:gd name="T34" fmla="*/ 56 w 120"/>
                <a:gd name="T35" fmla="*/ 77 h 77"/>
                <a:gd name="T36" fmla="*/ 32 w 120"/>
                <a:gd name="T37" fmla="*/ 69 h 77"/>
                <a:gd name="T38" fmla="*/ 12 w 120"/>
                <a:gd name="T39" fmla="*/ 61 h 77"/>
                <a:gd name="T40" fmla="*/ 4 w 120"/>
                <a:gd name="T41" fmla="*/ 44 h 77"/>
                <a:gd name="T42" fmla="*/ 0 w 120"/>
                <a:gd name="T43" fmla="*/ 40 h 77"/>
                <a:gd name="T44" fmla="*/ 0 w 120"/>
                <a:gd name="T45" fmla="*/ 32 h 77"/>
                <a:gd name="T46" fmla="*/ 0 w 120"/>
                <a:gd name="T47" fmla="*/ 3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 h="77">
                  <a:moveTo>
                    <a:pt x="0" y="32"/>
                  </a:moveTo>
                  <a:lnTo>
                    <a:pt x="0" y="32"/>
                  </a:lnTo>
                  <a:lnTo>
                    <a:pt x="8" y="16"/>
                  </a:lnTo>
                  <a:lnTo>
                    <a:pt x="20" y="8"/>
                  </a:lnTo>
                  <a:lnTo>
                    <a:pt x="40" y="0"/>
                  </a:lnTo>
                  <a:lnTo>
                    <a:pt x="64" y="0"/>
                  </a:lnTo>
                  <a:lnTo>
                    <a:pt x="64" y="0"/>
                  </a:lnTo>
                  <a:lnTo>
                    <a:pt x="88" y="8"/>
                  </a:lnTo>
                  <a:lnTo>
                    <a:pt x="104" y="16"/>
                  </a:lnTo>
                  <a:lnTo>
                    <a:pt x="116" y="32"/>
                  </a:lnTo>
                  <a:lnTo>
                    <a:pt x="120" y="40"/>
                  </a:lnTo>
                  <a:lnTo>
                    <a:pt x="120" y="48"/>
                  </a:lnTo>
                  <a:lnTo>
                    <a:pt x="120" y="48"/>
                  </a:lnTo>
                  <a:lnTo>
                    <a:pt x="112" y="61"/>
                  </a:lnTo>
                  <a:lnTo>
                    <a:pt x="100" y="73"/>
                  </a:lnTo>
                  <a:lnTo>
                    <a:pt x="80" y="77"/>
                  </a:lnTo>
                  <a:lnTo>
                    <a:pt x="56" y="77"/>
                  </a:lnTo>
                  <a:lnTo>
                    <a:pt x="56" y="77"/>
                  </a:lnTo>
                  <a:lnTo>
                    <a:pt x="32" y="69"/>
                  </a:lnTo>
                  <a:lnTo>
                    <a:pt x="12" y="61"/>
                  </a:lnTo>
                  <a:lnTo>
                    <a:pt x="4" y="44"/>
                  </a:lnTo>
                  <a:lnTo>
                    <a:pt x="0" y="40"/>
                  </a:lnTo>
                  <a:lnTo>
                    <a:pt x="0" y="32"/>
                  </a:lnTo>
                  <a:lnTo>
                    <a:pt x="0" y="32"/>
                  </a:lnTo>
                  <a:close/>
                </a:path>
              </a:pathLst>
            </a:custGeom>
            <a:solidFill>
              <a:srgbClr val="FFD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73" name="Freeform 88"/>
            <p:cNvSpPr>
              <a:spLocks/>
            </p:cNvSpPr>
            <p:nvPr/>
          </p:nvSpPr>
          <p:spPr bwMode="auto">
            <a:xfrm>
              <a:off x="1328" y="2837"/>
              <a:ext cx="112" cy="69"/>
            </a:xfrm>
            <a:custGeom>
              <a:avLst/>
              <a:gdLst>
                <a:gd name="T0" fmla="*/ 0 w 112"/>
                <a:gd name="T1" fmla="*/ 28 h 69"/>
                <a:gd name="T2" fmla="*/ 0 w 112"/>
                <a:gd name="T3" fmla="*/ 28 h 69"/>
                <a:gd name="T4" fmla="*/ 4 w 112"/>
                <a:gd name="T5" fmla="*/ 16 h 69"/>
                <a:gd name="T6" fmla="*/ 20 w 112"/>
                <a:gd name="T7" fmla="*/ 4 h 69"/>
                <a:gd name="T8" fmla="*/ 40 w 112"/>
                <a:gd name="T9" fmla="*/ 0 h 69"/>
                <a:gd name="T10" fmla="*/ 60 w 112"/>
                <a:gd name="T11" fmla="*/ 0 h 69"/>
                <a:gd name="T12" fmla="*/ 60 w 112"/>
                <a:gd name="T13" fmla="*/ 0 h 69"/>
                <a:gd name="T14" fmla="*/ 80 w 112"/>
                <a:gd name="T15" fmla="*/ 4 h 69"/>
                <a:gd name="T16" fmla="*/ 100 w 112"/>
                <a:gd name="T17" fmla="*/ 16 h 69"/>
                <a:gd name="T18" fmla="*/ 108 w 112"/>
                <a:gd name="T19" fmla="*/ 28 h 69"/>
                <a:gd name="T20" fmla="*/ 112 w 112"/>
                <a:gd name="T21" fmla="*/ 40 h 69"/>
                <a:gd name="T22" fmla="*/ 112 w 112"/>
                <a:gd name="T23" fmla="*/ 40 h 69"/>
                <a:gd name="T24" fmla="*/ 104 w 112"/>
                <a:gd name="T25" fmla="*/ 57 h 69"/>
                <a:gd name="T26" fmla="*/ 92 w 112"/>
                <a:gd name="T27" fmla="*/ 65 h 69"/>
                <a:gd name="T28" fmla="*/ 72 w 112"/>
                <a:gd name="T29" fmla="*/ 69 h 69"/>
                <a:gd name="T30" fmla="*/ 52 w 112"/>
                <a:gd name="T31" fmla="*/ 69 h 69"/>
                <a:gd name="T32" fmla="*/ 52 w 112"/>
                <a:gd name="T33" fmla="*/ 69 h 69"/>
                <a:gd name="T34" fmla="*/ 28 w 112"/>
                <a:gd name="T35" fmla="*/ 65 h 69"/>
                <a:gd name="T36" fmla="*/ 12 w 112"/>
                <a:gd name="T37" fmla="*/ 57 h 69"/>
                <a:gd name="T38" fmla="*/ 0 w 112"/>
                <a:gd name="T39" fmla="*/ 40 h 69"/>
                <a:gd name="T40" fmla="*/ 0 w 112"/>
                <a:gd name="T41" fmla="*/ 28 h 69"/>
                <a:gd name="T42" fmla="*/ 0 w 112"/>
                <a:gd name="T43" fmla="*/ 2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2" h="69">
                  <a:moveTo>
                    <a:pt x="0" y="28"/>
                  </a:moveTo>
                  <a:lnTo>
                    <a:pt x="0" y="28"/>
                  </a:lnTo>
                  <a:lnTo>
                    <a:pt x="4" y="16"/>
                  </a:lnTo>
                  <a:lnTo>
                    <a:pt x="20" y="4"/>
                  </a:lnTo>
                  <a:lnTo>
                    <a:pt x="40" y="0"/>
                  </a:lnTo>
                  <a:lnTo>
                    <a:pt x="60" y="0"/>
                  </a:lnTo>
                  <a:lnTo>
                    <a:pt x="60" y="0"/>
                  </a:lnTo>
                  <a:lnTo>
                    <a:pt x="80" y="4"/>
                  </a:lnTo>
                  <a:lnTo>
                    <a:pt x="100" y="16"/>
                  </a:lnTo>
                  <a:lnTo>
                    <a:pt x="108" y="28"/>
                  </a:lnTo>
                  <a:lnTo>
                    <a:pt x="112" y="40"/>
                  </a:lnTo>
                  <a:lnTo>
                    <a:pt x="112" y="40"/>
                  </a:lnTo>
                  <a:lnTo>
                    <a:pt x="104" y="57"/>
                  </a:lnTo>
                  <a:lnTo>
                    <a:pt x="92" y="65"/>
                  </a:lnTo>
                  <a:lnTo>
                    <a:pt x="72" y="69"/>
                  </a:lnTo>
                  <a:lnTo>
                    <a:pt x="52" y="69"/>
                  </a:lnTo>
                  <a:lnTo>
                    <a:pt x="52" y="69"/>
                  </a:lnTo>
                  <a:lnTo>
                    <a:pt x="28" y="65"/>
                  </a:lnTo>
                  <a:lnTo>
                    <a:pt x="12" y="57"/>
                  </a:lnTo>
                  <a:lnTo>
                    <a:pt x="0" y="40"/>
                  </a:lnTo>
                  <a:lnTo>
                    <a:pt x="0" y="28"/>
                  </a:lnTo>
                  <a:lnTo>
                    <a:pt x="0" y="28"/>
                  </a:lnTo>
                  <a:close/>
                </a:path>
              </a:pathLst>
            </a:custGeom>
            <a:solidFill>
              <a:srgbClr val="FFD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74" name="Freeform 89"/>
            <p:cNvSpPr>
              <a:spLocks/>
            </p:cNvSpPr>
            <p:nvPr/>
          </p:nvSpPr>
          <p:spPr bwMode="auto">
            <a:xfrm>
              <a:off x="1332" y="2837"/>
              <a:ext cx="104" cy="69"/>
            </a:xfrm>
            <a:custGeom>
              <a:avLst/>
              <a:gdLst>
                <a:gd name="T0" fmla="*/ 0 w 104"/>
                <a:gd name="T1" fmla="*/ 28 h 69"/>
                <a:gd name="T2" fmla="*/ 0 w 104"/>
                <a:gd name="T3" fmla="*/ 28 h 69"/>
                <a:gd name="T4" fmla="*/ 4 w 104"/>
                <a:gd name="T5" fmla="*/ 16 h 69"/>
                <a:gd name="T6" fmla="*/ 16 w 104"/>
                <a:gd name="T7" fmla="*/ 8 h 69"/>
                <a:gd name="T8" fmla="*/ 36 w 104"/>
                <a:gd name="T9" fmla="*/ 0 h 69"/>
                <a:gd name="T10" fmla="*/ 56 w 104"/>
                <a:gd name="T11" fmla="*/ 0 h 69"/>
                <a:gd name="T12" fmla="*/ 56 w 104"/>
                <a:gd name="T13" fmla="*/ 0 h 69"/>
                <a:gd name="T14" fmla="*/ 76 w 104"/>
                <a:gd name="T15" fmla="*/ 8 h 69"/>
                <a:gd name="T16" fmla="*/ 92 w 104"/>
                <a:gd name="T17" fmla="*/ 16 h 69"/>
                <a:gd name="T18" fmla="*/ 100 w 104"/>
                <a:gd name="T19" fmla="*/ 28 h 69"/>
                <a:gd name="T20" fmla="*/ 104 w 104"/>
                <a:gd name="T21" fmla="*/ 40 h 69"/>
                <a:gd name="T22" fmla="*/ 104 w 104"/>
                <a:gd name="T23" fmla="*/ 40 h 69"/>
                <a:gd name="T24" fmla="*/ 100 w 104"/>
                <a:gd name="T25" fmla="*/ 53 h 69"/>
                <a:gd name="T26" fmla="*/ 84 w 104"/>
                <a:gd name="T27" fmla="*/ 65 h 69"/>
                <a:gd name="T28" fmla="*/ 68 w 104"/>
                <a:gd name="T29" fmla="*/ 69 h 69"/>
                <a:gd name="T30" fmla="*/ 48 w 104"/>
                <a:gd name="T31" fmla="*/ 69 h 69"/>
                <a:gd name="T32" fmla="*/ 48 w 104"/>
                <a:gd name="T33" fmla="*/ 69 h 69"/>
                <a:gd name="T34" fmla="*/ 28 w 104"/>
                <a:gd name="T35" fmla="*/ 65 h 69"/>
                <a:gd name="T36" fmla="*/ 12 w 104"/>
                <a:gd name="T37" fmla="*/ 53 h 69"/>
                <a:gd name="T38" fmla="*/ 0 w 104"/>
                <a:gd name="T39" fmla="*/ 40 h 69"/>
                <a:gd name="T40" fmla="*/ 0 w 104"/>
                <a:gd name="T41" fmla="*/ 28 h 69"/>
                <a:gd name="T42" fmla="*/ 0 w 104"/>
                <a:gd name="T43" fmla="*/ 2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69">
                  <a:moveTo>
                    <a:pt x="0" y="28"/>
                  </a:moveTo>
                  <a:lnTo>
                    <a:pt x="0" y="28"/>
                  </a:lnTo>
                  <a:lnTo>
                    <a:pt x="4" y="16"/>
                  </a:lnTo>
                  <a:lnTo>
                    <a:pt x="16" y="8"/>
                  </a:lnTo>
                  <a:lnTo>
                    <a:pt x="36" y="0"/>
                  </a:lnTo>
                  <a:lnTo>
                    <a:pt x="56" y="0"/>
                  </a:lnTo>
                  <a:lnTo>
                    <a:pt x="56" y="0"/>
                  </a:lnTo>
                  <a:lnTo>
                    <a:pt x="76" y="8"/>
                  </a:lnTo>
                  <a:lnTo>
                    <a:pt x="92" y="16"/>
                  </a:lnTo>
                  <a:lnTo>
                    <a:pt x="100" y="28"/>
                  </a:lnTo>
                  <a:lnTo>
                    <a:pt x="104" y="40"/>
                  </a:lnTo>
                  <a:lnTo>
                    <a:pt x="104" y="40"/>
                  </a:lnTo>
                  <a:lnTo>
                    <a:pt x="100" y="53"/>
                  </a:lnTo>
                  <a:lnTo>
                    <a:pt x="84" y="65"/>
                  </a:lnTo>
                  <a:lnTo>
                    <a:pt x="68" y="69"/>
                  </a:lnTo>
                  <a:lnTo>
                    <a:pt x="48" y="69"/>
                  </a:lnTo>
                  <a:lnTo>
                    <a:pt x="48" y="69"/>
                  </a:lnTo>
                  <a:lnTo>
                    <a:pt x="28" y="65"/>
                  </a:lnTo>
                  <a:lnTo>
                    <a:pt x="12" y="53"/>
                  </a:lnTo>
                  <a:lnTo>
                    <a:pt x="0" y="40"/>
                  </a:lnTo>
                  <a:lnTo>
                    <a:pt x="0" y="28"/>
                  </a:lnTo>
                  <a:lnTo>
                    <a:pt x="0" y="28"/>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75" name="Freeform 90"/>
            <p:cNvSpPr>
              <a:spLocks/>
            </p:cNvSpPr>
            <p:nvPr/>
          </p:nvSpPr>
          <p:spPr bwMode="auto">
            <a:xfrm>
              <a:off x="1352" y="2805"/>
              <a:ext cx="100" cy="60"/>
            </a:xfrm>
            <a:custGeom>
              <a:avLst/>
              <a:gdLst>
                <a:gd name="T0" fmla="*/ 100 w 100"/>
                <a:gd name="T1" fmla="*/ 36 h 60"/>
                <a:gd name="T2" fmla="*/ 100 w 100"/>
                <a:gd name="T3" fmla="*/ 36 h 60"/>
                <a:gd name="T4" fmla="*/ 92 w 100"/>
                <a:gd name="T5" fmla="*/ 48 h 60"/>
                <a:gd name="T6" fmla="*/ 80 w 100"/>
                <a:gd name="T7" fmla="*/ 56 h 60"/>
                <a:gd name="T8" fmla="*/ 64 w 100"/>
                <a:gd name="T9" fmla="*/ 60 h 60"/>
                <a:gd name="T10" fmla="*/ 44 w 100"/>
                <a:gd name="T11" fmla="*/ 60 h 60"/>
                <a:gd name="T12" fmla="*/ 44 w 100"/>
                <a:gd name="T13" fmla="*/ 60 h 60"/>
                <a:gd name="T14" fmla="*/ 28 w 100"/>
                <a:gd name="T15" fmla="*/ 56 h 60"/>
                <a:gd name="T16" fmla="*/ 12 w 100"/>
                <a:gd name="T17" fmla="*/ 48 h 60"/>
                <a:gd name="T18" fmla="*/ 4 w 100"/>
                <a:gd name="T19" fmla="*/ 36 h 60"/>
                <a:gd name="T20" fmla="*/ 0 w 100"/>
                <a:gd name="T21" fmla="*/ 24 h 60"/>
                <a:gd name="T22" fmla="*/ 0 w 100"/>
                <a:gd name="T23" fmla="*/ 24 h 60"/>
                <a:gd name="T24" fmla="*/ 4 w 100"/>
                <a:gd name="T25" fmla="*/ 12 h 60"/>
                <a:gd name="T26" fmla="*/ 16 w 100"/>
                <a:gd name="T27" fmla="*/ 4 h 60"/>
                <a:gd name="T28" fmla="*/ 36 w 100"/>
                <a:gd name="T29" fmla="*/ 0 h 60"/>
                <a:gd name="T30" fmla="*/ 52 w 100"/>
                <a:gd name="T31" fmla="*/ 0 h 60"/>
                <a:gd name="T32" fmla="*/ 52 w 100"/>
                <a:gd name="T33" fmla="*/ 0 h 60"/>
                <a:gd name="T34" fmla="*/ 72 w 100"/>
                <a:gd name="T35" fmla="*/ 4 h 60"/>
                <a:gd name="T36" fmla="*/ 88 w 100"/>
                <a:gd name="T37" fmla="*/ 16 h 60"/>
                <a:gd name="T38" fmla="*/ 96 w 100"/>
                <a:gd name="T39" fmla="*/ 24 h 60"/>
                <a:gd name="T40" fmla="*/ 100 w 100"/>
                <a:gd name="T41" fmla="*/ 36 h 60"/>
                <a:gd name="T42" fmla="*/ 100 w 100"/>
                <a:gd name="T43" fmla="*/ 3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 h="60">
                  <a:moveTo>
                    <a:pt x="100" y="36"/>
                  </a:moveTo>
                  <a:lnTo>
                    <a:pt x="100" y="36"/>
                  </a:lnTo>
                  <a:lnTo>
                    <a:pt x="92" y="48"/>
                  </a:lnTo>
                  <a:lnTo>
                    <a:pt x="80" y="56"/>
                  </a:lnTo>
                  <a:lnTo>
                    <a:pt x="64" y="60"/>
                  </a:lnTo>
                  <a:lnTo>
                    <a:pt x="44" y="60"/>
                  </a:lnTo>
                  <a:lnTo>
                    <a:pt x="44" y="60"/>
                  </a:lnTo>
                  <a:lnTo>
                    <a:pt x="28" y="56"/>
                  </a:lnTo>
                  <a:lnTo>
                    <a:pt x="12" y="48"/>
                  </a:lnTo>
                  <a:lnTo>
                    <a:pt x="4" y="36"/>
                  </a:lnTo>
                  <a:lnTo>
                    <a:pt x="0" y="24"/>
                  </a:lnTo>
                  <a:lnTo>
                    <a:pt x="0" y="24"/>
                  </a:lnTo>
                  <a:lnTo>
                    <a:pt x="4" y="12"/>
                  </a:lnTo>
                  <a:lnTo>
                    <a:pt x="16" y="4"/>
                  </a:lnTo>
                  <a:lnTo>
                    <a:pt x="36" y="0"/>
                  </a:lnTo>
                  <a:lnTo>
                    <a:pt x="52" y="0"/>
                  </a:lnTo>
                  <a:lnTo>
                    <a:pt x="52" y="0"/>
                  </a:lnTo>
                  <a:lnTo>
                    <a:pt x="72" y="4"/>
                  </a:lnTo>
                  <a:lnTo>
                    <a:pt x="88" y="16"/>
                  </a:lnTo>
                  <a:lnTo>
                    <a:pt x="96" y="24"/>
                  </a:lnTo>
                  <a:lnTo>
                    <a:pt x="100" y="36"/>
                  </a:lnTo>
                  <a:lnTo>
                    <a:pt x="100" y="36"/>
                  </a:lnTo>
                  <a:close/>
                </a:path>
              </a:pathLst>
            </a:custGeom>
            <a:solidFill>
              <a:srgbClr val="FFD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76" name="Freeform 91"/>
            <p:cNvSpPr>
              <a:spLocks/>
            </p:cNvSpPr>
            <p:nvPr/>
          </p:nvSpPr>
          <p:spPr bwMode="auto">
            <a:xfrm>
              <a:off x="1116" y="2647"/>
              <a:ext cx="436" cy="149"/>
            </a:xfrm>
            <a:custGeom>
              <a:avLst/>
              <a:gdLst>
                <a:gd name="T0" fmla="*/ 436 w 436"/>
                <a:gd name="T1" fmla="*/ 12 h 149"/>
                <a:gd name="T2" fmla="*/ 436 w 436"/>
                <a:gd name="T3" fmla="*/ 12 h 149"/>
                <a:gd name="T4" fmla="*/ 428 w 436"/>
                <a:gd name="T5" fmla="*/ 24 h 149"/>
                <a:gd name="T6" fmla="*/ 400 w 436"/>
                <a:gd name="T7" fmla="*/ 56 h 149"/>
                <a:gd name="T8" fmla="*/ 360 w 436"/>
                <a:gd name="T9" fmla="*/ 93 h 149"/>
                <a:gd name="T10" fmla="*/ 332 w 436"/>
                <a:gd name="T11" fmla="*/ 109 h 149"/>
                <a:gd name="T12" fmla="*/ 304 w 436"/>
                <a:gd name="T13" fmla="*/ 125 h 149"/>
                <a:gd name="T14" fmla="*/ 272 w 436"/>
                <a:gd name="T15" fmla="*/ 137 h 149"/>
                <a:gd name="T16" fmla="*/ 240 w 436"/>
                <a:gd name="T17" fmla="*/ 145 h 149"/>
                <a:gd name="T18" fmla="*/ 204 w 436"/>
                <a:gd name="T19" fmla="*/ 149 h 149"/>
                <a:gd name="T20" fmla="*/ 164 w 436"/>
                <a:gd name="T21" fmla="*/ 141 h 149"/>
                <a:gd name="T22" fmla="*/ 124 w 436"/>
                <a:gd name="T23" fmla="*/ 129 h 149"/>
                <a:gd name="T24" fmla="*/ 84 w 436"/>
                <a:gd name="T25" fmla="*/ 105 h 149"/>
                <a:gd name="T26" fmla="*/ 44 w 436"/>
                <a:gd name="T27" fmla="*/ 68 h 149"/>
                <a:gd name="T28" fmla="*/ 0 w 436"/>
                <a:gd name="T29" fmla="*/ 24 h 149"/>
                <a:gd name="T30" fmla="*/ 12 w 436"/>
                <a:gd name="T31" fmla="*/ 0 h 149"/>
                <a:gd name="T32" fmla="*/ 12 w 436"/>
                <a:gd name="T33" fmla="*/ 0 h 149"/>
                <a:gd name="T34" fmla="*/ 20 w 436"/>
                <a:gd name="T35" fmla="*/ 8 h 149"/>
                <a:gd name="T36" fmla="*/ 44 w 436"/>
                <a:gd name="T37" fmla="*/ 36 h 149"/>
                <a:gd name="T38" fmla="*/ 84 w 436"/>
                <a:gd name="T39" fmla="*/ 64 h 149"/>
                <a:gd name="T40" fmla="*/ 108 w 436"/>
                <a:gd name="T41" fmla="*/ 81 h 149"/>
                <a:gd name="T42" fmla="*/ 136 w 436"/>
                <a:gd name="T43" fmla="*/ 93 h 149"/>
                <a:gd name="T44" fmla="*/ 168 w 436"/>
                <a:gd name="T45" fmla="*/ 105 h 149"/>
                <a:gd name="T46" fmla="*/ 200 w 436"/>
                <a:gd name="T47" fmla="*/ 113 h 149"/>
                <a:gd name="T48" fmla="*/ 236 w 436"/>
                <a:gd name="T49" fmla="*/ 113 h 149"/>
                <a:gd name="T50" fmla="*/ 272 w 436"/>
                <a:gd name="T51" fmla="*/ 109 h 149"/>
                <a:gd name="T52" fmla="*/ 312 w 436"/>
                <a:gd name="T53" fmla="*/ 101 h 149"/>
                <a:gd name="T54" fmla="*/ 352 w 436"/>
                <a:gd name="T55" fmla="*/ 81 h 149"/>
                <a:gd name="T56" fmla="*/ 396 w 436"/>
                <a:gd name="T57" fmla="*/ 52 h 149"/>
                <a:gd name="T58" fmla="*/ 436 w 436"/>
                <a:gd name="T59" fmla="*/ 12 h 149"/>
                <a:gd name="T60" fmla="*/ 436 w 436"/>
                <a:gd name="T61" fmla="*/ 1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 h="149">
                  <a:moveTo>
                    <a:pt x="436" y="12"/>
                  </a:moveTo>
                  <a:lnTo>
                    <a:pt x="436" y="12"/>
                  </a:lnTo>
                  <a:lnTo>
                    <a:pt x="428" y="24"/>
                  </a:lnTo>
                  <a:lnTo>
                    <a:pt x="400" y="56"/>
                  </a:lnTo>
                  <a:lnTo>
                    <a:pt x="360" y="93"/>
                  </a:lnTo>
                  <a:lnTo>
                    <a:pt x="332" y="109"/>
                  </a:lnTo>
                  <a:lnTo>
                    <a:pt x="304" y="125"/>
                  </a:lnTo>
                  <a:lnTo>
                    <a:pt x="272" y="137"/>
                  </a:lnTo>
                  <a:lnTo>
                    <a:pt x="240" y="145"/>
                  </a:lnTo>
                  <a:lnTo>
                    <a:pt x="204" y="149"/>
                  </a:lnTo>
                  <a:lnTo>
                    <a:pt x="164" y="141"/>
                  </a:lnTo>
                  <a:lnTo>
                    <a:pt x="124" y="129"/>
                  </a:lnTo>
                  <a:lnTo>
                    <a:pt x="84" y="105"/>
                  </a:lnTo>
                  <a:lnTo>
                    <a:pt x="44" y="68"/>
                  </a:lnTo>
                  <a:lnTo>
                    <a:pt x="0" y="24"/>
                  </a:lnTo>
                  <a:lnTo>
                    <a:pt x="12" y="0"/>
                  </a:lnTo>
                  <a:lnTo>
                    <a:pt x="12" y="0"/>
                  </a:lnTo>
                  <a:lnTo>
                    <a:pt x="20" y="8"/>
                  </a:lnTo>
                  <a:lnTo>
                    <a:pt x="44" y="36"/>
                  </a:lnTo>
                  <a:lnTo>
                    <a:pt x="84" y="64"/>
                  </a:lnTo>
                  <a:lnTo>
                    <a:pt x="108" y="81"/>
                  </a:lnTo>
                  <a:lnTo>
                    <a:pt x="136" y="93"/>
                  </a:lnTo>
                  <a:lnTo>
                    <a:pt x="168" y="105"/>
                  </a:lnTo>
                  <a:lnTo>
                    <a:pt x="200" y="113"/>
                  </a:lnTo>
                  <a:lnTo>
                    <a:pt x="236" y="113"/>
                  </a:lnTo>
                  <a:lnTo>
                    <a:pt x="272" y="109"/>
                  </a:lnTo>
                  <a:lnTo>
                    <a:pt x="312" y="101"/>
                  </a:lnTo>
                  <a:lnTo>
                    <a:pt x="352" y="81"/>
                  </a:lnTo>
                  <a:lnTo>
                    <a:pt x="396" y="52"/>
                  </a:lnTo>
                  <a:lnTo>
                    <a:pt x="436" y="12"/>
                  </a:lnTo>
                  <a:lnTo>
                    <a:pt x="436" y="12"/>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77" name="Freeform 92"/>
            <p:cNvSpPr>
              <a:spLocks/>
            </p:cNvSpPr>
            <p:nvPr/>
          </p:nvSpPr>
          <p:spPr bwMode="auto">
            <a:xfrm>
              <a:off x="1196" y="2792"/>
              <a:ext cx="304" cy="122"/>
            </a:xfrm>
            <a:custGeom>
              <a:avLst/>
              <a:gdLst>
                <a:gd name="T0" fmla="*/ 304 w 304"/>
                <a:gd name="T1" fmla="*/ 21 h 122"/>
                <a:gd name="T2" fmla="*/ 304 w 304"/>
                <a:gd name="T3" fmla="*/ 21 h 122"/>
                <a:gd name="T4" fmla="*/ 272 w 304"/>
                <a:gd name="T5" fmla="*/ 13 h 122"/>
                <a:gd name="T6" fmla="*/ 232 w 304"/>
                <a:gd name="T7" fmla="*/ 4 h 122"/>
                <a:gd name="T8" fmla="*/ 188 w 304"/>
                <a:gd name="T9" fmla="*/ 0 h 122"/>
                <a:gd name="T10" fmla="*/ 164 w 304"/>
                <a:gd name="T11" fmla="*/ 0 h 122"/>
                <a:gd name="T12" fmla="*/ 136 w 304"/>
                <a:gd name="T13" fmla="*/ 4 h 122"/>
                <a:gd name="T14" fmla="*/ 112 w 304"/>
                <a:gd name="T15" fmla="*/ 13 h 122"/>
                <a:gd name="T16" fmla="*/ 88 w 304"/>
                <a:gd name="T17" fmla="*/ 25 h 122"/>
                <a:gd name="T18" fmla="*/ 64 w 304"/>
                <a:gd name="T19" fmla="*/ 41 h 122"/>
                <a:gd name="T20" fmla="*/ 40 w 304"/>
                <a:gd name="T21" fmla="*/ 61 h 122"/>
                <a:gd name="T22" fmla="*/ 20 w 304"/>
                <a:gd name="T23" fmla="*/ 89 h 122"/>
                <a:gd name="T24" fmla="*/ 0 w 304"/>
                <a:gd name="T25" fmla="*/ 122 h 122"/>
                <a:gd name="T26" fmla="*/ 0 w 304"/>
                <a:gd name="T27" fmla="*/ 122 h 122"/>
                <a:gd name="T28" fmla="*/ 16 w 304"/>
                <a:gd name="T29" fmla="*/ 102 h 122"/>
                <a:gd name="T30" fmla="*/ 36 w 304"/>
                <a:gd name="T31" fmla="*/ 81 h 122"/>
                <a:gd name="T32" fmla="*/ 64 w 304"/>
                <a:gd name="T33" fmla="*/ 61 h 122"/>
                <a:gd name="T34" fmla="*/ 104 w 304"/>
                <a:gd name="T35" fmla="*/ 41 h 122"/>
                <a:gd name="T36" fmla="*/ 132 w 304"/>
                <a:gd name="T37" fmla="*/ 33 h 122"/>
                <a:gd name="T38" fmla="*/ 160 w 304"/>
                <a:gd name="T39" fmla="*/ 25 h 122"/>
                <a:gd name="T40" fmla="*/ 192 w 304"/>
                <a:gd name="T41" fmla="*/ 21 h 122"/>
                <a:gd name="T42" fmla="*/ 224 w 304"/>
                <a:gd name="T43" fmla="*/ 21 h 122"/>
                <a:gd name="T44" fmla="*/ 264 w 304"/>
                <a:gd name="T45" fmla="*/ 21 h 122"/>
                <a:gd name="T46" fmla="*/ 304 w 304"/>
                <a:gd name="T47" fmla="*/ 21 h 122"/>
                <a:gd name="T48" fmla="*/ 304 w 304"/>
                <a:gd name="T49" fmla="*/ 2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4" h="122">
                  <a:moveTo>
                    <a:pt x="304" y="21"/>
                  </a:moveTo>
                  <a:lnTo>
                    <a:pt x="304" y="21"/>
                  </a:lnTo>
                  <a:lnTo>
                    <a:pt x="272" y="13"/>
                  </a:lnTo>
                  <a:lnTo>
                    <a:pt x="232" y="4"/>
                  </a:lnTo>
                  <a:lnTo>
                    <a:pt x="188" y="0"/>
                  </a:lnTo>
                  <a:lnTo>
                    <a:pt x="164" y="0"/>
                  </a:lnTo>
                  <a:lnTo>
                    <a:pt x="136" y="4"/>
                  </a:lnTo>
                  <a:lnTo>
                    <a:pt x="112" y="13"/>
                  </a:lnTo>
                  <a:lnTo>
                    <a:pt x="88" y="25"/>
                  </a:lnTo>
                  <a:lnTo>
                    <a:pt x="64" y="41"/>
                  </a:lnTo>
                  <a:lnTo>
                    <a:pt x="40" y="61"/>
                  </a:lnTo>
                  <a:lnTo>
                    <a:pt x="20" y="89"/>
                  </a:lnTo>
                  <a:lnTo>
                    <a:pt x="0" y="122"/>
                  </a:lnTo>
                  <a:lnTo>
                    <a:pt x="0" y="122"/>
                  </a:lnTo>
                  <a:lnTo>
                    <a:pt x="16" y="102"/>
                  </a:lnTo>
                  <a:lnTo>
                    <a:pt x="36" y="81"/>
                  </a:lnTo>
                  <a:lnTo>
                    <a:pt x="64" y="61"/>
                  </a:lnTo>
                  <a:lnTo>
                    <a:pt x="104" y="41"/>
                  </a:lnTo>
                  <a:lnTo>
                    <a:pt x="132" y="33"/>
                  </a:lnTo>
                  <a:lnTo>
                    <a:pt x="160" y="25"/>
                  </a:lnTo>
                  <a:lnTo>
                    <a:pt x="192" y="21"/>
                  </a:lnTo>
                  <a:lnTo>
                    <a:pt x="224" y="21"/>
                  </a:lnTo>
                  <a:lnTo>
                    <a:pt x="264" y="21"/>
                  </a:lnTo>
                  <a:lnTo>
                    <a:pt x="304" y="21"/>
                  </a:lnTo>
                  <a:lnTo>
                    <a:pt x="304" y="21"/>
                  </a:lnTo>
                  <a:close/>
                </a:path>
              </a:pathLst>
            </a:custGeom>
            <a:solidFill>
              <a:srgbClr val="FFA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78" name="Freeform 93"/>
            <p:cNvSpPr>
              <a:spLocks/>
            </p:cNvSpPr>
            <p:nvPr/>
          </p:nvSpPr>
          <p:spPr bwMode="auto">
            <a:xfrm>
              <a:off x="1548" y="3068"/>
              <a:ext cx="152" cy="28"/>
            </a:xfrm>
            <a:custGeom>
              <a:avLst/>
              <a:gdLst>
                <a:gd name="T0" fmla="*/ 0 w 152"/>
                <a:gd name="T1" fmla="*/ 20 h 28"/>
                <a:gd name="T2" fmla="*/ 0 w 152"/>
                <a:gd name="T3" fmla="*/ 20 h 28"/>
                <a:gd name="T4" fmla="*/ 16 w 152"/>
                <a:gd name="T5" fmla="*/ 12 h 28"/>
                <a:gd name="T6" fmla="*/ 56 w 152"/>
                <a:gd name="T7" fmla="*/ 4 h 28"/>
                <a:gd name="T8" fmla="*/ 80 w 152"/>
                <a:gd name="T9" fmla="*/ 0 h 28"/>
                <a:gd name="T10" fmla="*/ 104 w 152"/>
                <a:gd name="T11" fmla="*/ 4 h 28"/>
                <a:gd name="T12" fmla="*/ 128 w 152"/>
                <a:gd name="T13" fmla="*/ 12 h 28"/>
                <a:gd name="T14" fmla="*/ 152 w 152"/>
                <a:gd name="T15" fmla="*/ 28 h 28"/>
                <a:gd name="T16" fmla="*/ 152 w 152"/>
                <a:gd name="T17" fmla="*/ 28 h 28"/>
                <a:gd name="T18" fmla="*/ 88 w 152"/>
                <a:gd name="T19" fmla="*/ 20 h 28"/>
                <a:gd name="T20" fmla="*/ 40 w 152"/>
                <a:gd name="T21" fmla="*/ 16 h 28"/>
                <a:gd name="T22" fmla="*/ 0 w 152"/>
                <a:gd name="T23" fmla="*/ 20 h 28"/>
                <a:gd name="T24" fmla="*/ 0 w 152"/>
                <a:gd name="T25"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28">
                  <a:moveTo>
                    <a:pt x="0" y="20"/>
                  </a:moveTo>
                  <a:lnTo>
                    <a:pt x="0" y="20"/>
                  </a:lnTo>
                  <a:lnTo>
                    <a:pt x="16" y="12"/>
                  </a:lnTo>
                  <a:lnTo>
                    <a:pt x="56" y="4"/>
                  </a:lnTo>
                  <a:lnTo>
                    <a:pt x="80" y="0"/>
                  </a:lnTo>
                  <a:lnTo>
                    <a:pt x="104" y="4"/>
                  </a:lnTo>
                  <a:lnTo>
                    <a:pt x="128" y="12"/>
                  </a:lnTo>
                  <a:lnTo>
                    <a:pt x="152" y="28"/>
                  </a:lnTo>
                  <a:lnTo>
                    <a:pt x="152" y="28"/>
                  </a:lnTo>
                  <a:lnTo>
                    <a:pt x="88" y="20"/>
                  </a:lnTo>
                  <a:lnTo>
                    <a:pt x="40" y="16"/>
                  </a:lnTo>
                  <a:lnTo>
                    <a:pt x="0" y="20"/>
                  </a:lnTo>
                  <a:lnTo>
                    <a:pt x="0" y="20"/>
                  </a:lnTo>
                  <a:close/>
                </a:path>
              </a:pathLst>
            </a:custGeom>
            <a:solidFill>
              <a:srgbClr val="FFC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79" name="Freeform 94"/>
            <p:cNvSpPr>
              <a:spLocks/>
            </p:cNvSpPr>
            <p:nvPr/>
          </p:nvSpPr>
          <p:spPr bwMode="auto">
            <a:xfrm>
              <a:off x="1128" y="3432"/>
              <a:ext cx="256" cy="288"/>
            </a:xfrm>
            <a:custGeom>
              <a:avLst/>
              <a:gdLst>
                <a:gd name="T0" fmla="*/ 216 w 256"/>
                <a:gd name="T1" fmla="*/ 73 h 288"/>
                <a:gd name="T2" fmla="*/ 216 w 256"/>
                <a:gd name="T3" fmla="*/ 73 h 288"/>
                <a:gd name="T4" fmla="*/ 196 w 256"/>
                <a:gd name="T5" fmla="*/ 49 h 288"/>
                <a:gd name="T6" fmla="*/ 172 w 256"/>
                <a:gd name="T7" fmla="*/ 28 h 288"/>
                <a:gd name="T8" fmla="*/ 148 w 256"/>
                <a:gd name="T9" fmla="*/ 12 h 288"/>
                <a:gd name="T10" fmla="*/ 124 w 256"/>
                <a:gd name="T11" fmla="*/ 4 h 288"/>
                <a:gd name="T12" fmla="*/ 100 w 256"/>
                <a:gd name="T13" fmla="*/ 0 h 288"/>
                <a:gd name="T14" fmla="*/ 76 w 256"/>
                <a:gd name="T15" fmla="*/ 0 h 288"/>
                <a:gd name="T16" fmla="*/ 52 w 256"/>
                <a:gd name="T17" fmla="*/ 8 h 288"/>
                <a:gd name="T18" fmla="*/ 36 w 256"/>
                <a:gd name="T19" fmla="*/ 20 h 288"/>
                <a:gd name="T20" fmla="*/ 36 w 256"/>
                <a:gd name="T21" fmla="*/ 20 h 288"/>
                <a:gd name="T22" fmla="*/ 20 w 256"/>
                <a:gd name="T23" fmla="*/ 37 h 288"/>
                <a:gd name="T24" fmla="*/ 8 w 256"/>
                <a:gd name="T25" fmla="*/ 57 h 288"/>
                <a:gd name="T26" fmla="*/ 4 w 256"/>
                <a:gd name="T27" fmla="*/ 81 h 288"/>
                <a:gd name="T28" fmla="*/ 0 w 256"/>
                <a:gd name="T29" fmla="*/ 105 h 288"/>
                <a:gd name="T30" fmla="*/ 4 w 256"/>
                <a:gd name="T31" fmla="*/ 134 h 288"/>
                <a:gd name="T32" fmla="*/ 12 w 256"/>
                <a:gd name="T33" fmla="*/ 162 h 288"/>
                <a:gd name="T34" fmla="*/ 24 w 256"/>
                <a:gd name="T35" fmla="*/ 190 h 288"/>
                <a:gd name="T36" fmla="*/ 40 w 256"/>
                <a:gd name="T37" fmla="*/ 215 h 288"/>
                <a:gd name="T38" fmla="*/ 40 w 256"/>
                <a:gd name="T39" fmla="*/ 215 h 288"/>
                <a:gd name="T40" fmla="*/ 60 w 256"/>
                <a:gd name="T41" fmla="*/ 239 h 288"/>
                <a:gd name="T42" fmla="*/ 84 w 256"/>
                <a:gd name="T43" fmla="*/ 259 h 288"/>
                <a:gd name="T44" fmla="*/ 108 w 256"/>
                <a:gd name="T45" fmla="*/ 271 h 288"/>
                <a:gd name="T46" fmla="*/ 132 w 256"/>
                <a:gd name="T47" fmla="*/ 284 h 288"/>
                <a:gd name="T48" fmla="*/ 156 w 256"/>
                <a:gd name="T49" fmla="*/ 288 h 288"/>
                <a:gd name="T50" fmla="*/ 180 w 256"/>
                <a:gd name="T51" fmla="*/ 288 h 288"/>
                <a:gd name="T52" fmla="*/ 204 w 256"/>
                <a:gd name="T53" fmla="*/ 280 h 288"/>
                <a:gd name="T54" fmla="*/ 220 w 256"/>
                <a:gd name="T55" fmla="*/ 267 h 288"/>
                <a:gd name="T56" fmla="*/ 220 w 256"/>
                <a:gd name="T57" fmla="*/ 267 h 288"/>
                <a:gd name="T58" fmla="*/ 236 w 256"/>
                <a:gd name="T59" fmla="*/ 251 h 288"/>
                <a:gd name="T60" fmla="*/ 248 w 256"/>
                <a:gd name="T61" fmla="*/ 231 h 288"/>
                <a:gd name="T62" fmla="*/ 252 w 256"/>
                <a:gd name="T63" fmla="*/ 207 h 288"/>
                <a:gd name="T64" fmla="*/ 256 w 256"/>
                <a:gd name="T65" fmla="*/ 178 h 288"/>
                <a:gd name="T66" fmla="*/ 252 w 256"/>
                <a:gd name="T67" fmla="*/ 154 h 288"/>
                <a:gd name="T68" fmla="*/ 244 w 256"/>
                <a:gd name="T69" fmla="*/ 126 h 288"/>
                <a:gd name="T70" fmla="*/ 232 w 256"/>
                <a:gd name="T71" fmla="*/ 97 h 288"/>
                <a:gd name="T72" fmla="*/ 216 w 256"/>
                <a:gd name="T73" fmla="*/ 73 h 288"/>
                <a:gd name="T74" fmla="*/ 216 w 256"/>
                <a:gd name="T75" fmla="*/ 7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6" h="288">
                  <a:moveTo>
                    <a:pt x="216" y="73"/>
                  </a:moveTo>
                  <a:lnTo>
                    <a:pt x="216" y="73"/>
                  </a:lnTo>
                  <a:lnTo>
                    <a:pt x="196" y="49"/>
                  </a:lnTo>
                  <a:lnTo>
                    <a:pt x="172" y="28"/>
                  </a:lnTo>
                  <a:lnTo>
                    <a:pt x="148" y="12"/>
                  </a:lnTo>
                  <a:lnTo>
                    <a:pt x="124" y="4"/>
                  </a:lnTo>
                  <a:lnTo>
                    <a:pt x="100" y="0"/>
                  </a:lnTo>
                  <a:lnTo>
                    <a:pt x="76" y="0"/>
                  </a:lnTo>
                  <a:lnTo>
                    <a:pt x="52" y="8"/>
                  </a:lnTo>
                  <a:lnTo>
                    <a:pt x="36" y="20"/>
                  </a:lnTo>
                  <a:lnTo>
                    <a:pt x="36" y="20"/>
                  </a:lnTo>
                  <a:lnTo>
                    <a:pt x="20" y="37"/>
                  </a:lnTo>
                  <a:lnTo>
                    <a:pt x="8" y="57"/>
                  </a:lnTo>
                  <a:lnTo>
                    <a:pt x="4" y="81"/>
                  </a:lnTo>
                  <a:lnTo>
                    <a:pt x="0" y="105"/>
                  </a:lnTo>
                  <a:lnTo>
                    <a:pt x="4" y="134"/>
                  </a:lnTo>
                  <a:lnTo>
                    <a:pt x="12" y="162"/>
                  </a:lnTo>
                  <a:lnTo>
                    <a:pt x="24" y="190"/>
                  </a:lnTo>
                  <a:lnTo>
                    <a:pt x="40" y="215"/>
                  </a:lnTo>
                  <a:lnTo>
                    <a:pt x="40" y="215"/>
                  </a:lnTo>
                  <a:lnTo>
                    <a:pt x="60" y="239"/>
                  </a:lnTo>
                  <a:lnTo>
                    <a:pt x="84" y="259"/>
                  </a:lnTo>
                  <a:lnTo>
                    <a:pt x="108" y="271"/>
                  </a:lnTo>
                  <a:lnTo>
                    <a:pt x="132" y="284"/>
                  </a:lnTo>
                  <a:lnTo>
                    <a:pt x="156" y="288"/>
                  </a:lnTo>
                  <a:lnTo>
                    <a:pt x="180" y="288"/>
                  </a:lnTo>
                  <a:lnTo>
                    <a:pt x="204" y="280"/>
                  </a:lnTo>
                  <a:lnTo>
                    <a:pt x="220" y="267"/>
                  </a:lnTo>
                  <a:lnTo>
                    <a:pt x="220" y="267"/>
                  </a:lnTo>
                  <a:lnTo>
                    <a:pt x="236" y="251"/>
                  </a:lnTo>
                  <a:lnTo>
                    <a:pt x="248" y="231"/>
                  </a:lnTo>
                  <a:lnTo>
                    <a:pt x="252" y="207"/>
                  </a:lnTo>
                  <a:lnTo>
                    <a:pt x="256" y="178"/>
                  </a:lnTo>
                  <a:lnTo>
                    <a:pt x="252" y="154"/>
                  </a:lnTo>
                  <a:lnTo>
                    <a:pt x="244" y="126"/>
                  </a:lnTo>
                  <a:lnTo>
                    <a:pt x="232" y="97"/>
                  </a:lnTo>
                  <a:lnTo>
                    <a:pt x="216" y="73"/>
                  </a:lnTo>
                  <a:lnTo>
                    <a:pt x="216"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80" name="Freeform 95"/>
            <p:cNvSpPr>
              <a:spLocks/>
            </p:cNvSpPr>
            <p:nvPr/>
          </p:nvSpPr>
          <p:spPr bwMode="auto">
            <a:xfrm>
              <a:off x="1148" y="3456"/>
              <a:ext cx="216" cy="239"/>
            </a:xfrm>
            <a:custGeom>
              <a:avLst/>
              <a:gdLst>
                <a:gd name="T0" fmla="*/ 180 w 216"/>
                <a:gd name="T1" fmla="*/ 61 h 239"/>
                <a:gd name="T2" fmla="*/ 180 w 216"/>
                <a:gd name="T3" fmla="*/ 61 h 239"/>
                <a:gd name="T4" fmla="*/ 164 w 216"/>
                <a:gd name="T5" fmla="*/ 41 h 239"/>
                <a:gd name="T6" fmla="*/ 144 w 216"/>
                <a:gd name="T7" fmla="*/ 25 h 239"/>
                <a:gd name="T8" fmla="*/ 124 w 216"/>
                <a:gd name="T9" fmla="*/ 13 h 239"/>
                <a:gd name="T10" fmla="*/ 100 w 216"/>
                <a:gd name="T11" fmla="*/ 4 h 239"/>
                <a:gd name="T12" fmla="*/ 80 w 216"/>
                <a:gd name="T13" fmla="*/ 0 h 239"/>
                <a:gd name="T14" fmla="*/ 60 w 216"/>
                <a:gd name="T15" fmla="*/ 0 h 239"/>
                <a:gd name="T16" fmla="*/ 40 w 216"/>
                <a:gd name="T17" fmla="*/ 4 h 239"/>
                <a:gd name="T18" fmla="*/ 24 w 216"/>
                <a:gd name="T19" fmla="*/ 13 h 239"/>
                <a:gd name="T20" fmla="*/ 24 w 216"/>
                <a:gd name="T21" fmla="*/ 13 h 239"/>
                <a:gd name="T22" fmla="*/ 12 w 216"/>
                <a:gd name="T23" fmla="*/ 29 h 239"/>
                <a:gd name="T24" fmla="*/ 4 w 216"/>
                <a:gd name="T25" fmla="*/ 45 h 239"/>
                <a:gd name="T26" fmla="*/ 0 w 216"/>
                <a:gd name="T27" fmla="*/ 65 h 239"/>
                <a:gd name="T28" fmla="*/ 0 w 216"/>
                <a:gd name="T29" fmla="*/ 85 h 239"/>
                <a:gd name="T30" fmla="*/ 0 w 216"/>
                <a:gd name="T31" fmla="*/ 110 h 239"/>
                <a:gd name="T32" fmla="*/ 8 w 216"/>
                <a:gd name="T33" fmla="*/ 130 h 239"/>
                <a:gd name="T34" fmla="*/ 20 w 216"/>
                <a:gd name="T35" fmla="*/ 154 h 239"/>
                <a:gd name="T36" fmla="*/ 36 w 216"/>
                <a:gd name="T37" fmla="*/ 179 h 239"/>
                <a:gd name="T38" fmla="*/ 36 w 216"/>
                <a:gd name="T39" fmla="*/ 179 h 239"/>
                <a:gd name="T40" fmla="*/ 52 w 216"/>
                <a:gd name="T41" fmla="*/ 199 h 239"/>
                <a:gd name="T42" fmla="*/ 72 w 216"/>
                <a:gd name="T43" fmla="*/ 215 h 239"/>
                <a:gd name="T44" fmla="*/ 92 w 216"/>
                <a:gd name="T45" fmla="*/ 227 h 239"/>
                <a:gd name="T46" fmla="*/ 116 w 216"/>
                <a:gd name="T47" fmla="*/ 235 h 239"/>
                <a:gd name="T48" fmla="*/ 136 w 216"/>
                <a:gd name="T49" fmla="*/ 239 h 239"/>
                <a:gd name="T50" fmla="*/ 156 w 216"/>
                <a:gd name="T51" fmla="*/ 239 h 239"/>
                <a:gd name="T52" fmla="*/ 176 w 216"/>
                <a:gd name="T53" fmla="*/ 235 h 239"/>
                <a:gd name="T54" fmla="*/ 192 w 216"/>
                <a:gd name="T55" fmla="*/ 223 h 239"/>
                <a:gd name="T56" fmla="*/ 192 w 216"/>
                <a:gd name="T57" fmla="*/ 223 h 239"/>
                <a:gd name="T58" fmla="*/ 204 w 216"/>
                <a:gd name="T59" fmla="*/ 211 h 239"/>
                <a:gd name="T60" fmla="*/ 212 w 216"/>
                <a:gd name="T61" fmla="*/ 195 h 239"/>
                <a:gd name="T62" fmla="*/ 216 w 216"/>
                <a:gd name="T63" fmla="*/ 175 h 239"/>
                <a:gd name="T64" fmla="*/ 216 w 216"/>
                <a:gd name="T65" fmla="*/ 154 h 239"/>
                <a:gd name="T66" fmla="*/ 216 w 216"/>
                <a:gd name="T67" fmla="*/ 130 h 239"/>
                <a:gd name="T68" fmla="*/ 208 w 216"/>
                <a:gd name="T69" fmla="*/ 106 h 239"/>
                <a:gd name="T70" fmla="*/ 196 w 216"/>
                <a:gd name="T71" fmla="*/ 81 h 239"/>
                <a:gd name="T72" fmla="*/ 180 w 216"/>
                <a:gd name="T73" fmla="*/ 61 h 239"/>
                <a:gd name="T74" fmla="*/ 180 w 216"/>
                <a:gd name="T75" fmla="*/ 6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6" h="239">
                  <a:moveTo>
                    <a:pt x="180" y="61"/>
                  </a:moveTo>
                  <a:lnTo>
                    <a:pt x="180" y="61"/>
                  </a:lnTo>
                  <a:lnTo>
                    <a:pt x="164" y="41"/>
                  </a:lnTo>
                  <a:lnTo>
                    <a:pt x="144" y="25"/>
                  </a:lnTo>
                  <a:lnTo>
                    <a:pt x="124" y="13"/>
                  </a:lnTo>
                  <a:lnTo>
                    <a:pt x="100" y="4"/>
                  </a:lnTo>
                  <a:lnTo>
                    <a:pt x="80" y="0"/>
                  </a:lnTo>
                  <a:lnTo>
                    <a:pt x="60" y="0"/>
                  </a:lnTo>
                  <a:lnTo>
                    <a:pt x="40" y="4"/>
                  </a:lnTo>
                  <a:lnTo>
                    <a:pt x="24" y="13"/>
                  </a:lnTo>
                  <a:lnTo>
                    <a:pt x="24" y="13"/>
                  </a:lnTo>
                  <a:lnTo>
                    <a:pt x="12" y="29"/>
                  </a:lnTo>
                  <a:lnTo>
                    <a:pt x="4" y="45"/>
                  </a:lnTo>
                  <a:lnTo>
                    <a:pt x="0" y="65"/>
                  </a:lnTo>
                  <a:lnTo>
                    <a:pt x="0" y="85"/>
                  </a:lnTo>
                  <a:lnTo>
                    <a:pt x="0" y="110"/>
                  </a:lnTo>
                  <a:lnTo>
                    <a:pt x="8" y="130"/>
                  </a:lnTo>
                  <a:lnTo>
                    <a:pt x="20" y="154"/>
                  </a:lnTo>
                  <a:lnTo>
                    <a:pt x="36" y="179"/>
                  </a:lnTo>
                  <a:lnTo>
                    <a:pt x="36" y="179"/>
                  </a:lnTo>
                  <a:lnTo>
                    <a:pt x="52" y="199"/>
                  </a:lnTo>
                  <a:lnTo>
                    <a:pt x="72" y="215"/>
                  </a:lnTo>
                  <a:lnTo>
                    <a:pt x="92" y="227"/>
                  </a:lnTo>
                  <a:lnTo>
                    <a:pt x="116" y="235"/>
                  </a:lnTo>
                  <a:lnTo>
                    <a:pt x="136" y="239"/>
                  </a:lnTo>
                  <a:lnTo>
                    <a:pt x="156" y="239"/>
                  </a:lnTo>
                  <a:lnTo>
                    <a:pt x="176" y="235"/>
                  </a:lnTo>
                  <a:lnTo>
                    <a:pt x="192" y="223"/>
                  </a:lnTo>
                  <a:lnTo>
                    <a:pt x="192" y="223"/>
                  </a:lnTo>
                  <a:lnTo>
                    <a:pt x="204" y="211"/>
                  </a:lnTo>
                  <a:lnTo>
                    <a:pt x="212" y="195"/>
                  </a:lnTo>
                  <a:lnTo>
                    <a:pt x="216" y="175"/>
                  </a:lnTo>
                  <a:lnTo>
                    <a:pt x="216" y="154"/>
                  </a:lnTo>
                  <a:lnTo>
                    <a:pt x="216" y="130"/>
                  </a:lnTo>
                  <a:lnTo>
                    <a:pt x="208" y="106"/>
                  </a:lnTo>
                  <a:lnTo>
                    <a:pt x="196" y="81"/>
                  </a:lnTo>
                  <a:lnTo>
                    <a:pt x="180" y="61"/>
                  </a:lnTo>
                  <a:lnTo>
                    <a:pt x="180"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81" name="Freeform 96"/>
            <p:cNvSpPr>
              <a:spLocks/>
            </p:cNvSpPr>
            <p:nvPr/>
          </p:nvSpPr>
          <p:spPr bwMode="auto">
            <a:xfrm>
              <a:off x="1236" y="3096"/>
              <a:ext cx="352" cy="530"/>
            </a:xfrm>
            <a:custGeom>
              <a:avLst/>
              <a:gdLst>
                <a:gd name="T0" fmla="*/ 276 w 352"/>
                <a:gd name="T1" fmla="*/ 462 h 530"/>
                <a:gd name="T2" fmla="*/ 276 w 352"/>
                <a:gd name="T3" fmla="*/ 462 h 530"/>
                <a:gd name="T4" fmla="*/ 256 w 352"/>
                <a:gd name="T5" fmla="*/ 474 h 530"/>
                <a:gd name="T6" fmla="*/ 236 w 352"/>
                <a:gd name="T7" fmla="*/ 486 h 530"/>
                <a:gd name="T8" fmla="*/ 192 w 352"/>
                <a:gd name="T9" fmla="*/ 506 h 530"/>
                <a:gd name="T10" fmla="*/ 144 w 352"/>
                <a:gd name="T11" fmla="*/ 518 h 530"/>
                <a:gd name="T12" fmla="*/ 104 w 352"/>
                <a:gd name="T13" fmla="*/ 530 h 530"/>
                <a:gd name="T14" fmla="*/ 104 w 352"/>
                <a:gd name="T15" fmla="*/ 530 h 530"/>
                <a:gd name="T16" fmla="*/ 92 w 352"/>
                <a:gd name="T17" fmla="*/ 530 h 530"/>
                <a:gd name="T18" fmla="*/ 80 w 352"/>
                <a:gd name="T19" fmla="*/ 530 h 530"/>
                <a:gd name="T20" fmla="*/ 60 w 352"/>
                <a:gd name="T21" fmla="*/ 518 h 530"/>
                <a:gd name="T22" fmla="*/ 40 w 352"/>
                <a:gd name="T23" fmla="*/ 502 h 530"/>
                <a:gd name="T24" fmla="*/ 20 w 352"/>
                <a:gd name="T25" fmla="*/ 478 h 530"/>
                <a:gd name="T26" fmla="*/ 4 w 352"/>
                <a:gd name="T27" fmla="*/ 445 h 530"/>
                <a:gd name="T28" fmla="*/ 0 w 352"/>
                <a:gd name="T29" fmla="*/ 417 h 530"/>
                <a:gd name="T30" fmla="*/ 0 w 352"/>
                <a:gd name="T31" fmla="*/ 401 h 530"/>
                <a:gd name="T32" fmla="*/ 0 w 352"/>
                <a:gd name="T33" fmla="*/ 381 h 530"/>
                <a:gd name="T34" fmla="*/ 4 w 352"/>
                <a:gd name="T35" fmla="*/ 364 h 530"/>
                <a:gd name="T36" fmla="*/ 16 w 352"/>
                <a:gd name="T37" fmla="*/ 348 h 530"/>
                <a:gd name="T38" fmla="*/ 16 w 352"/>
                <a:gd name="T39" fmla="*/ 348 h 530"/>
                <a:gd name="T40" fmla="*/ 32 w 352"/>
                <a:gd name="T41" fmla="*/ 344 h 530"/>
                <a:gd name="T42" fmla="*/ 52 w 352"/>
                <a:gd name="T43" fmla="*/ 336 h 530"/>
                <a:gd name="T44" fmla="*/ 68 w 352"/>
                <a:gd name="T45" fmla="*/ 316 h 530"/>
                <a:gd name="T46" fmla="*/ 84 w 352"/>
                <a:gd name="T47" fmla="*/ 296 h 530"/>
                <a:gd name="T48" fmla="*/ 108 w 352"/>
                <a:gd name="T49" fmla="*/ 247 h 530"/>
                <a:gd name="T50" fmla="*/ 128 w 352"/>
                <a:gd name="T51" fmla="*/ 198 h 530"/>
                <a:gd name="T52" fmla="*/ 128 w 352"/>
                <a:gd name="T53" fmla="*/ 198 h 530"/>
                <a:gd name="T54" fmla="*/ 148 w 352"/>
                <a:gd name="T55" fmla="*/ 146 h 530"/>
                <a:gd name="T56" fmla="*/ 172 w 352"/>
                <a:gd name="T57" fmla="*/ 97 h 530"/>
                <a:gd name="T58" fmla="*/ 196 w 352"/>
                <a:gd name="T59" fmla="*/ 49 h 530"/>
                <a:gd name="T60" fmla="*/ 228 w 352"/>
                <a:gd name="T61" fmla="*/ 0 h 530"/>
                <a:gd name="T62" fmla="*/ 280 w 352"/>
                <a:gd name="T63" fmla="*/ 8 h 530"/>
                <a:gd name="T64" fmla="*/ 280 w 352"/>
                <a:gd name="T65" fmla="*/ 8 h 530"/>
                <a:gd name="T66" fmla="*/ 292 w 352"/>
                <a:gd name="T67" fmla="*/ 61 h 530"/>
                <a:gd name="T68" fmla="*/ 300 w 352"/>
                <a:gd name="T69" fmla="*/ 113 h 530"/>
                <a:gd name="T70" fmla="*/ 308 w 352"/>
                <a:gd name="T71" fmla="*/ 166 h 530"/>
                <a:gd name="T72" fmla="*/ 312 w 352"/>
                <a:gd name="T73" fmla="*/ 219 h 530"/>
                <a:gd name="T74" fmla="*/ 312 w 352"/>
                <a:gd name="T75" fmla="*/ 219 h 530"/>
                <a:gd name="T76" fmla="*/ 316 w 352"/>
                <a:gd name="T77" fmla="*/ 243 h 530"/>
                <a:gd name="T78" fmla="*/ 320 w 352"/>
                <a:gd name="T79" fmla="*/ 263 h 530"/>
                <a:gd name="T80" fmla="*/ 320 w 352"/>
                <a:gd name="T81" fmla="*/ 263 h 530"/>
                <a:gd name="T82" fmla="*/ 352 w 352"/>
                <a:gd name="T83" fmla="*/ 211 h 530"/>
                <a:gd name="T84" fmla="*/ 352 w 352"/>
                <a:gd name="T85" fmla="*/ 211 h 530"/>
                <a:gd name="T86" fmla="*/ 348 w 352"/>
                <a:gd name="T87" fmla="*/ 279 h 530"/>
                <a:gd name="T88" fmla="*/ 348 w 352"/>
                <a:gd name="T89" fmla="*/ 312 h 530"/>
                <a:gd name="T90" fmla="*/ 340 w 352"/>
                <a:gd name="T91" fmla="*/ 344 h 530"/>
                <a:gd name="T92" fmla="*/ 332 w 352"/>
                <a:gd name="T93" fmla="*/ 377 h 530"/>
                <a:gd name="T94" fmla="*/ 316 w 352"/>
                <a:gd name="T95" fmla="*/ 405 h 530"/>
                <a:gd name="T96" fmla="*/ 300 w 352"/>
                <a:gd name="T97" fmla="*/ 433 h 530"/>
                <a:gd name="T98" fmla="*/ 276 w 352"/>
                <a:gd name="T99" fmla="*/ 462 h 530"/>
                <a:gd name="T100" fmla="*/ 276 w 352"/>
                <a:gd name="T101" fmla="*/ 462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2" h="530">
                  <a:moveTo>
                    <a:pt x="276" y="462"/>
                  </a:moveTo>
                  <a:lnTo>
                    <a:pt x="276" y="462"/>
                  </a:lnTo>
                  <a:lnTo>
                    <a:pt x="256" y="474"/>
                  </a:lnTo>
                  <a:lnTo>
                    <a:pt x="236" y="486"/>
                  </a:lnTo>
                  <a:lnTo>
                    <a:pt x="192" y="506"/>
                  </a:lnTo>
                  <a:lnTo>
                    <a:pt x="144" y="518"/>
                  </a:lnTo>
                  <a:lnTo>
                    <a:pt x="104" y="530"/>
                  </a:lnTo>
                  <a:lnTo>
                    <a:pt x="104" y="530"/>
                  </a:lnTo>
                  <a:lnTo>
                    <a:pt x="92" y="530"/>
                  </a:lnTo>
                  <a:lnTo>
                    <a:pt x="80" y="530"/>
                  </a:lnTo>
                  <a:lnTo>
                    <a:pt x="60" y="518"/>
                  </a:lnTo>
                  <a:lnTo>
                    <a:pt x="40" y="502"/>
                  </a:lnTo>
                  <a:lnTo>
                    <a:pt x="20" y="478"/>
                  </a:lnTo>
                  <a:lnTo>
                    <a:pt x="4" y="445"/>
                  </a:lnTo>
                  <a:lnTo>
                    <a:pt x="0" y="417"/>
                  </a:lnTo>
                  <a:lnTo>
                    <a:pt x="0" y="401"/>
                  </a:lnTo>
                  <a:lnTo>
                    <a:pt x="0" y="381"/>
                  </a:lnTo>
                  <a:lnTo>
                    <a:pt x="4" y="364"/>
                  </a:lnTo>
                  <a:lnTo>
                    <a:pt x="16" y="348"/>
                  </a:lnTo>
                  <a:lnTo>
                    <a:pt x="16" y="348"/>
                  </a:lnTo>
                  <a:lnTo>
                    <a:pt x="32" y="344"/>
                  </a:lnTo>
                  <a:lnTo>
                    <a:pt x="52" y="336"/>
                  </a:lnTo>
                  <a:lnTo>
                    <a:pt x="68" y="316"/>
                  </a:lnTo>
                  <a:lnTo>
                    <a:pt x="84" y="296"/>
                  </a:lnTo>
                  <a:lnTo>
                    <a:pt x="108" y="247"/>
                  </a:lnTo>
                  <a:lnTo>
                    <a:pt x="128" y="198"/>
                  </a:lnTo>
                  <a:lnTo>
                    <a:pt x="128" y="198"/>
                  </a:lnTo>
                  <a:lnTo>
                    <a:pt x="148" y="146"/>
                  </a:lnTo>
                  <a:lnTo>
                    <a:pt x="172" y="97"/>
                  </a:lnTo>
                  <a:lnTo>
                    <a:pt x="196" y="49"/>
                  </a:lnTo>
                  <a:lnTo>
                    <a:pt x="228" y="0"/>
                  </a:lnTo>
                  <a:lnTo>
                    <a:pt x="280" y="8"/>
                  </a:lnTo>
                  <a:lnTo>
                    <a:pt x="280" y="8"/>
                  </a:lnTo>
                  <a:lnTo>
                    <a:pt x="292" y="61"/>
                  </a:lnTo>
                  <a:lnTo>
                    <a:pt x="300" y="113"/>
                  </a:lnTo>
                  <a:lnTo>
                    <a:pt x="308" y="166"/>
                  </a:lnTo>
                  <a:lnTo>
                    <a:pt x="312" y="219"/>
                  </a:lnTo>
                  <a:lnTo>
                    <a:pt x="312" y="219"/>
                  </a:lnTo>
                  <a:lnTo>
                    <a:pt x="316" y="243"/>
                  </a:lnTo>
                  <a:lnTo>
                    <a:pt x="320" y="263"/>
                  </a:lnTo>
                  <a:lnTo>
                    <a:pt x="320" y="263"/>
                  </a:lnTo>
                  <a:lnTo>
                    <a:pt x="352" y="211"/>
                  </a:lnTo>
                  <a:lnTo>
                    <a:pt x="352" y="211"/>
                  </a:lnTo>
                  <a:lnTo>
                    <a:pt x="348" y="279"/>
                  </a:lnTo>
                  <a:lnTo>
                    <a:pt x="348" y="312"/>
                  </a:lnTo>
                  <a:lnTo>
                    <a:pt x="340" y="344"/>
                  </a:lnTo>
                  <a:lnTo>
                    <a:pt x="332" y="377"/>
                  </a:lnTo>
                  <a:lnTo>
                    <a:pt x="316" y="405"/>
                  </a:lnTo>
                  <a:lnTo>
                    <a:pt x="300" y="433"/>
                  </a:lnTo>
                  <a:lnTo>
                    <a:pt x="276" y="462"/>
                  </a:lnTo>
                  <a:lnTo>
                    <a:pt x="276" y="4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82" name="Freeform 97"/>
            <p:cNvSpPr>
              <a:spLocks/>
            </p:cNvSpPr>
            <p:nvPr/>
          </p:nvSpPr>
          <p:spPr bwMode="auto">
            <a:xfrm>
              <a:off x="1244" y="3112"/>
              <a:ext cx="328" cy="506"/>
            </a:xfrm>
            <a:custGeom>
              <a:avLst/>
              <a:gdLst>
                <a:gd name="T0" fmla="*/ 328 w 328"/>
                <a:gd name="T1" fmla="*/ 247 h 506"/>
                <a:gd name="T2" fmla="*/ 328 w 328"/>
                <a:gd name="T3" fmla="*/ 247 h 506"/>
                <a:gd name="T4" fmla="*/ 328 w 328"/>
                <a:gd name="T5" fmla="*/ 272 h 506"/>
                <a:gd name="T6" fmla="*/ 324 w 328"/>
                <a:gd name="T7" fmla="*/ 300 h 506"/>
                <a:gd name="T8" fmla="*/ 316 w 328"/>
                <a:gd name="T9" fmla="*/ 332 h 506"/>
                <a:gd name="T10" fmla="*/ 304 w 328"/>
                <a:gd name="T11" fmla="*/ 369 h 506"/>
                <a:gd name="T12" fmla="*/ 284 w 328"/>
                <a:gd name="T13" fmla="*/ 405 h 506"/>
                <a:gd name="T14" fmla="*/ 272 w 328"/>
                <a:gd name="T15" fmla="*/ 421 h 506"/>
                <a:gd name="T16" fmla="*/ 260 w 328"/>
                <a:gd name="T17" fmla="*/ 434 h 506"/>
                <a:gd name="T18" fmla="*/ 244 w 328"/>
                <a:gd name="T19" fmla="*/ 450 h 506"/>
                <a:gd name="T20" fmla="*/ 224 w 328"/>
                <a:gd name="T21" fmla="*/ 458 h 506"/>
                <a:gd name="T22" fmla="*/ 224 w 328"/>
                <a:gd name="T23" fmla="*/ 458 h 506"/>
                <a:gd name="T24" fmla="*/ 156 w 328"/>
                <a:gd name="T25" fmla="*/ 486 h 506"/>
                <a:gd name="T26" fmla="*/ 84 w 328"/>
                <a:gd name="T27" fmla="*/ 506 h 506"/>
                <a:gd name="T28" fmla="*/ 84 w 328"/>
                <a:gd name="T29" fmla="*/ 506 h 506"/>
                <a:gd name="T30" fmla="*/ 56 w 328"/>
                <a:gd name="T31" fmla="*/ 486 h 506"/>
                <a:gd name="T32" fmla="*/ 40 w 328"/>
                <a:gd name="T33" fmla="*/ 462 h 506"/>
                <a:gd name="T34" fmla="*/ 24 w 328"/>
                <a:gd name="T35" fmla="*/ 434 h 506"/>
                <a:gd name="T36" fmla="*/ 12 w 328"/>
                <a:gd name="T37" fmla="*/ 405 h 506"/>
                <a:gd name="T38" fmla="*/ 4 w 328"/>
                <a:gd name="T39" fmla="*/ 377 h 506"/>
                <a:gd name="T40" fmla="*/ 0 w 328"/>
                <a:gd name="T41" fmla="*/ 357 h 506"/>
                <a:gd name="T42" fmla="*/ 0 w 328"/>
                <a:gd name="T43" fmla="*/ 340 h 506"/>
                <a:gd name="T44" fmla="*/ 0 w 328"/>
                <a:gd name="T45" fmla="*/ 336 h 506"/>
                <a:gd name="T46" fmla="*/ 0 w 328"/>
                <a:gd name="T47" fmla="*/ 336 h 506"/>
                <a:gd name="T48" fmla="*/ 44 w 328"/>
                <a:gd name="T49" fmla="*/ 312 h 506"/>
                <a:gd name="T50" fmla="*/ 76 w 328"/>
                <a:gd name="T51" fmla="*/ 284 h 506"/>
                <a:gd name="T52" fmla="*/ 100 w 328"/>
                <a:gd name="T53" fmla="*/ 255 h 506"/>
                <a:gd name="T54" fmla="*/ 116 w 328"/>
                <a:gd name="T55" fmla="*/ 223 h 506"/>
                <a:gd name="T56" fmla="*/ 148 w 328"/>
                <a:gd name="T57" fmla="*/ 150 h 506"/>
                <a:gd name="T58" fmla="*/ 164 w 328"/>
                <a:gd name="T59" fmla="*/ 106 h 506"/>
                <a:gd name="T60" fmla="*/ 192 w 328"/>
                <a:gd name="T61" fmla="*/ 57 h 506"/>
                <a:gd name="T62" fmla="*/ 192 w 328"/>
                <a:gd name="T63" fmla="*/ 57 h 506"/>
                <a:gd name="T64" fmla="*/ 216 w 328"/>
                <a:gd name="T65" fmla="*/ 16 h 506"/>
                <a:gd name="T66" fmla="*/ 228 w 328"/>
                <a:gd name="T67" fmla="*/ 0 h 506"/>
                <a:gd name="T68" fmla="*/ 228 w 328"/>
                <a:gd name="T69" fmla="*/ 0 h 506"/>
                <a:gd name="T70" fmla="*/ 260 w 328"/>
                <a:gd name="T71" fmla="*/ 4 h 506"/>
                <a:gd name="T72" fmla="*/ 260 w 328"/>
                <a:gd name="T73" fmla="*/ 4 h 506"/>
                <a:gd name="T74" fmla="*/ 268 w 328"/>
                <a:gd name="T75" fmla="*/ 37 h 506"/>
                <a:gd name="T76" fmla="*/ 280 w 328"/>
                <a:gd name="T77" fmla="*/ 81 h 506"/>
                <a:gd name="T78" fmla="*/ 280 w 328"/>
                <a:gd name="T79" fmla="*/ 81 h 506"/>
                <a:gd name="T80" fmla="*/ 288 w 328"/>
                <a:gd name="T81" fmla="*/ 146 h 506"/>
                <a:gd name="T82" fmla="*/ 288 w 328"/>
                <a:gd name="T83" fmla="*/ 211 h 506"/>
                <a:gd name="T84" fmla="*/ 288 w 328"/>
                <a:gd name="T85" fmla="*/ 211 h 506"/>
                <a:gd name="T86" fmla="*/ 296 w 328"/>
                <a:gd name="T87" fmla="*/ 235 h 506"/>
                <a:gd name="T88" fmla="*/ 300 w 328"/>
                <a:gd name="T89" fmla="*/ 255 h 506"/>
                <a:gd name="T90" fmla="*/ 296 w 328"/>
                <a:gd name="T91" fmla="*/ 284 h 506"/>
                <a:gd name="T92" fmla="*/ 296 w 328"/>
                <a:gd name="T93" fmla="*/ 284 h 506"/>
                <a:gd name="T94" fmla="*/ 292 w 328"/>
                <a:gd name="T95" fmla="*/ 292 h 506"/>
                <a:gd name="T96" fmla="*/ 296 w 328"/>
                <a:gd name="T97" fmla="*/ 296 h 506"/>
                <a:gd name="T98" fmla="*/ 308 w 328"/>
                <a:gd name="T99" fmla="*/ 280 h 506"/>
                <a:gd name="T100" fmla="*/ 328 w 328"/>
                <a:gd name="T101" fmla="*/ 247 h 506"/>
                <a:gd name="T102" fmla="*/ 328 w 328"/>
                <a:gd name="T103" fmla="*/ 247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8" h="506">
                  <a:moveTo>
                    <a:pt x="328" y="247"/>
                  </a:moveTo>
                  <a:lnTo>
                    <a:pt x="328" y="247"/>
                  </a:lnTo>
                  <a:lnTo>
                    <a:pt x="328" y="272"/>
                  </a:lnTo>
                  <a:lnTo>
                    <a:pt x="324" y="300"/>
                  </a:lnTo>
                  <a:lnTo>
                    <a:pt x="316" y="332"/>
                  </a:lnTo>
                  <a:lnTo>
                    <a:pt x="304" y="369"/>
                  </a:lnTo>
                  <a:lnTo>
                    <a:pt x="284" y="405"/>
                  </a:lnTo>
                  <a:lnTo>
                    <a:pt x="272" y="421"/>
                  </a:lnTo>
                  <a:lnTo>
                    <a:pt x="260" y="434"/>
                  </a:lnTo>
                  <a:lnTo>
                    <a:pt x="244" y="450"/>
                  </a:lnTo>
                  <a:lnTo>
                    <a:pt x="224" y="458"/>
                  </a:lnTo>
                  <a:lnTo>
                    <a:pt x="224" y="458"/>
                  </a:lnTo>
                  <a:lnTo>
                    <a:pt x="156" y="486"/>
                  </a:lnTo>
                  <a:lnTo>
                    <a:pt x="84" y="506"/>
                  </a:lnTo>
                  <a:lnTo>
                    <a:pt x="84" y="506"/>
                  </a:lnTo>
                  <a:lnTo>
                    <a:pt x="56" y="486"/>
                  </a:lnTo>
                  <a:lnTo>
                    <a:pt x="40" y="462"/>
                  </a:lnTo>
                  <a:lnTo>
                    <a:pt x="24" y="434"/>
                  </a:lnTo>
                  <a:lnTo>
                    <a:pt x="12" y="405"/>
                  </a:lnTo>
                  <a:lnTo>
                    <a:pt x="4" y="377"/>
                  </a:lnTo>
                  <a:lnTo>
                    <a:pt x="0" y="357"/>
                  </a:lnTo>
                  <a:lnTo>
                    <a:pt x="0" y="340"/>
                  </a:lnTo>
                  <a:lnTo>
                    <a:pt x="0" y="336"/>
                  </a:lnTo>
                  <a:lnTo>
                    <a:pt x="0" y="336"/>
                  </a:lnTo>
                  <a:lnTo>
                    <a:pt x="44" y="312"/>
                  </a:lnTo>
                  <a:lnTo>
                    <a:pt x="76" y="284"/>
                  </a:lnTo>
                  <a:lnTo>
                    <a:pt x="100" y="255"/>
                  </a:lnTo>
                  <a:lnTo>
                    <a:pt x="116" y="223"/>
                  </a:lnTo>
                  <a:lnTo>
                    <a:pt x="148" y="150"/>
                  </a:lnTo>
                  <a:lnTo>
                    <a:pt x="164" y="106"/>
                  </a:lnTo>
                  <a:lnTo>
                    <a:pt x="192" y="57"/>
                  </a:lnTo>
                  <a:lnTo>
                    <a:pt x="192" y="57"/>
                  </a:lnTo>
                  <a:lnTo>
                    <a:pt x="216" y="16"/>
                  </a:lnTo>
                  <a:lnTo>
                    <a:pt x="228" y="0"/>
                  </a:lnTo>
                  <a:lnTo>
                    <a:pt x="228" y="0"/>
                  </a:lnTo>
                  <a:lnTo>
                    <a:pt x="260" y="4"/>
                  </a:lnTo>
                  <a:lnTo>
                    <a:pt x="260" y="4"/>
                  </a:lnTo>
                  <a:lnTo>
                    <a:pt x="268" y="37"/>
                  </a:lnTo>
                  <a:lnTo>
                    <a:pt x="280" y="81"/>
                  </a:lnTo>
                  <a:lnTo>
                    <a:pt x="280" y="81"/>
                  </a:lnTo>
                  <a:lnTo>
                    <a:pt x="288" y="146"/>
                  </a:lnTo>
                  <a:lnTo>
                    <a:pt x="288" y="211"/>
                  </a:lnTo>
                  <a:lnTo>
                    <a:pt x="288" y="211"/>
                  </a:lnTo>
                  <a:lnTo>
                    <a:pt x="296" y="235"/>
                  </a:lnTo>
                  <a:lnTo>
                    <a:pt x="300" y="255"/>
                  </a:lnTo>
                  <a:lnTo>
                    <a:pt x="296" y="284"/>
                  </a:lnTo>
                  <a:lnTo>
                    <a:pt x="296" y="284"/>
                  </a:lnTo>
                  <a:lnTo>
                    <a:pt x="292" y="292"/>
                  </a:lnTo>
                  <a:lnTo>
                    <a:pt x="296" y="296"/>
                  </a:lnTo>
                  <a:lnTo>
                    <a:pt x="308" y="280"/>
                  </a:lnTo>
                  <a:lnTo>
                    <a:pt x="328" y="247"/>
                  </a:lnTo>
                  <a:lnTo>
                    <a:pt x="328" y="2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83" name="Freeform 98"/>
            <p:cNvSpPr>
              <a:spLocks/>
            </p:cNvSpPr>
            <p:nvPr/>
          </p:nvSpPr>
          <p:spPr bwMode="auto">
            <a:xfrm>
              <a:off x="1204" y="2833"/>
              <a:ext cx="496" cy="802"/>
            </a:xfrm>
            <a:custGeom>
              <a:avLst/>
              <a:gdLst>
                <a:gd name="T0" fmla="*/ 472 w 496"/>
                <a:gd name="T1" fmla="*/ 194 h 802"/>
                <a:gd name="T2" fmla="*/ 492 w 496"/>
                <a:gd name="T3" fmla="*/ 251 h 802"/>
                <a:gd name="T4" fmla="*/ 496 w 496"/>
                <a:gd name="T5" fmla="*/ 291 h 802"/>
                <a:gd name="T6" fmla="*/ 488 w 496"/>
                <a:gd name="T7" fmla="*/ 312 h 802"/>
                <a:gd name="T8" fmla="*/ 468 w 496"/>
                <a:gd name="T9" fmla="*/ 316 h 802"/>
                <a:gd name="T10" fmla="*/ 456 w 496"/>
                <a:gd name="T11" fmla="*/ 316 h 802"/>
                <a:gd name="T12" fmla="*/ 460 w 496"/>
                <a:gd name="T13" fmla="*/ 372 h 802"/>
                <a:gd name="T14" fmla="*/ 448 w 496"/>
                <a:gd name="T15" fmla="*/ 393 h 802"/>
                <a:gd name="T16" fmla="*/ 420 w 496"/>
                <a:gd name="T17" fmla="*/ 401 h 802"/>
                <a:gd name="T18" fmla="*/ 424 w 496"/>
                <a:gd name="T19" fmla="*/ 417 h 802"/>
                <a:gd name="T20" fmla="*/ 420 w 496"/>
                <a:gd name="T21" fmla="*/ 437 h 802"/>
                <a:gd name="T22" fmla="*/ 404 w 496"/>
                <a:gd name="T23" fmla="*/ 449 h 802"/>
                <a:gd name="T24" fmla="*/ 368 w 496"/>
                <a:gd name="T25" fmla="*/ 449 h 802"/>
                <a:gd name="T26" fmla="*/ 336 w 496"/>
                <a:gd name="T27" fmla="*/ 433 h 802"/>
                <a:gd name="T28" fmla="*/ 324 w 496"/>
                <a:gd name="T29" fmla="*/ 409 h 802"/>
                <a:gd name="T30" fmla="*/ 324 w 496"/>
                <a:gd name="T31" fmla="*/ 385 h 802"/>
                <a:gd name="T32" fmla="*/ 328 w 496"/>
                <a:gd name="T33" fmla="*/ 368 h 802"/>
                <a:gd name="T34" fmla="*/ 296 w 496"/>
                <a:gd name="T35" fmla="*/ 380 h 802"/>
                <a:gd name="T36" fmla="*/ 304 w 496"/>
                <a:gd name="T37" fmla="*/ 429 h 802"/>
                <a:gd name="T38" fmla="*/ 304 w 496"/>
                <a:gd name="T39" fmla="*/ 478 h 802"/>
                <a:gd name="T40" fmla="*/ 300 w 496"/>
                <a:gd name="T41" fmla="*/ 575 h 802"/>
                <a:gd name="T42" fmla="*/ 292 w 496"/>
                <a:gd name="T43" fmla="*/ 627 h 802"/>
                <a:gd name="T44" fmla="*/ 264 w 496"/>
                <a:gd name="T45" fmla="*/ 676 h 802"/>
                <a:gd name="T46" fmla="*/ 236 w 496"/>
                <a:gd name="T47" fmla="*/ 696 h 802"/>
                <a:gd name="T48" fmla="*/ 200 w 496"/>
                <a:gd name="T49" fmla="*/ 733 h 802"/>
                <a:gd name="T50" fmla="*/ 188 w 496"/>
                <a:gd name="T51" fmla="*/ 745 h 802"/>
                <a:gd name="T52" fmla="*/ 180 w 496"/>
                <a:gd name="T53" fmla="*/ 765 h 802"/>
                <a:gd name="T54" fmla="*/ 192 w 496"/>
                <a:gd name="T55" fmla="*/ 769 h 802"/>
                <a:gd name="T56" fmla="*/ 200 w 496"/>
                <a:gd name="T57" fmla="*/ 769 h 802"/>
                <a:gd name="T58" fmla="*/ 168 w 496"/>
                <a:gd name="T59" fmla="*/ 789 h 802"/>
                <a:gd name="T60" fmla="*/ 128 w 496"/>
                <a:gd name="T61" fmla="*/ 802 h 802"/>
                <a:gd name="T62" fmla="*/ 84 w 496"/>
                <a:gd name="T63" fmla="*/ 781 h 802"/>
                <a:gd name="T64" fmla="*/ 56 w 496"/>
                <a:gd name="T65" fmla="*/ 769 h 802"/>
                <a:gd name="T66" fmla="*/ 16 w 496"/>
                <a:gd name="T67" fmla="*/ 729 h 802"/>
                <a:gd name="T68" fmla="*/ 0 w 496"/>
                <a:gd name="T69" fmla="*/ 684 h 802"/>
                <a:gd name="T70" fmla="*/ 16 w 496"/>
                <a:gd name="T71" fmla="*/ 627 h 802"/>
                <a:gd name="T72" fmla="*/ 36 w 496"/>
                <a:gd name="T73" fmla="*/ 595 h 802"/>
                <a:gd name="T74" fmla="*/ 68 w 496"/>
                <a:gd name="T75" fmla="*/ 526 h 802"/>
                <a:gd name="T76" fmla="*/ 84 w 496"/>
                <a:gd name="T77" fmla="*/ 453 h 802"/>
                <a:gd name="T78" fmla="*/ 84 w 496"/>
                <a:gd name="T79" fmla="*/ 376 h 802"/>
                <a:gd name="T80" fmla="*/ 72 w 496"/>
                <a:gd name="T81" fmla="*/ 300 h 802"/>
                <a:gd name="T82" fmla="*/ 68 w 496"/>
                <a:gd name="T83" fmla="*/ 279 h 802"/>
                <a:gd name="T84" fmla="*/ 72 w 496"/>
                <a:gd name="T85" fmla="*/ 243 h 802"/>
                <a:gd name="T86" fmla="*/ 100 w 496"/>
                <a:gd name="T87" fmla="*/ 202 h 802"/>
                <a:gd name="T88" fmla="*/ 124 w 496"/>
                <a:gd name="T89" fmla="*/ 170 h 802"/>
                <a:gd name="T90" fmla="*/ 216 w 496"/>
                <a:gd name="T91" fmla="*/ 85 h 802"/>
                <a:gd name="T92" fmla="*/ 312 w 496"/>
                <a:gd name="T93" fmla="*/ 16 h 802"/>
                <a:gd name="T94" fmla="*/ 348 w 496"/>
                <a:gd name="T95" fmla="*/ 0 h 802"/>
                <a:gd name="T96" fmla="*/ 372 w 496"/>
                <a:gd name="T97" fmla="*/ 12 h 802"/>
                <a:gd name="T98" fmla="*/ 380 w 496"/>
                <a:gd name="T99" fmla="*/ 48 h 802"/>
                <a:gd name="T100" fmla="*/ 376 w 496"/>
                <a:gd name="T101" fmla="*/ 69 h 802"/>
                <a:gd name="T102" fmla="*/ 356 w 496"/>
                <a:gd name="T103" fmla="*/ 105 h 802"/>
                <a:gd name="T104" fmla="*/ 344 w 496"/>
                <a:gd name="T105" fmla="*/ 121 h 802"/>
                <a:gd name="T106" fmla="*/ 392 w 496"/>
                <a:gd name="T107" fmla="*/ 117 h 802"/>
                <a:gd name="T108" fmla="*/ 428 w 496"/>
                <a:gd name="T109" fmla="*/ 129 h 802"/>
                <a:gd name="T110" fmla="*/ 452 w 496"/>
                <a:gd name="T111" fmla="*/ 154 h 802"/>
                <a:gd name="T112" fmla="*/ 472 w 496"/>
                <a:gd name="T113" fmla="*/ 194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96" h="802">
                  <a:moveTo>
                    <a:pt x="472" y="194"/>
                  </a:moveTo>
                  <a:lnTo>
                    <a:pt x="472" y="194"/>
                  </a:lnTo>
                  <a:lnTo>
                    <a:pt x="488" y="231"/>
                  </a:lnTo>
                  <a:lnTo>
                    <a:pt x="492" y="251"/>
                  </a:lnTo>
                  <a:lnTo>
                    <a:pt x="496" y="271"/>
                  </a:lnTo>
                  <a:lnTo>
                    <a:pt x="496" y="291"/>
                  </a:lnTo>
                  <a:lnTo>
                    <a:pt x="492" y="308"/>
                  </a:lnTo>
                  <a:lnTo>
                    <a:pt x="488" y="312"/>
                  </a:lnTo>
                  <a:lnTo>
                    <a:pt x="480" y="316"/>
                  </a:lnTo>
                  <a:lnTo>
                    <a:pt x="468" y="316"/>
                  </a:lnTo>
                  <a:lnTo>
                    <a:pt x="456" y="316"/>
                  </a:lnTo>
                  <a:lnTo>
                    <a:pt x="456" y="316"/>
                  </a:lnTo>
                  <a:lnTo>
                    <a:pt x="460" y="344"/>
                  </a:lnTo>
                  <a:lnTo>
                    <a:pt x="460" y="372"/>
                  </a:lnTo>
                  <a:lnTo>
                    <a:pt x="456" y="385"/>
                  </a:lnTo>
                  <a:lnTo>
                    <a:pt x="448" y="393"/>
                  </a:lnTo>
                  <a:lnTo>
                    <a:pt x="436" y="401"/>
                  </a:lnTo>
                  <a:lnTo>
                    <a:pt x="420" y="401"/>
                  </a:lnTo>
                  <a:lnTo>
                    <a:pt x="420" y="401"/>
                  </a:lnTo>
                  <a:lnTo>
                    <a:pt x="424" y="417"/>
                  </a:lnTo>
                  <a:lnTo>
                    <a:pt x="424" y="429"/>
                  </a:lnTo>
                  <a:lnTo>
                    <a:pt x="420" y="437"/>
                  </a:lnTo>
                  <a:lnTo>
                    <a:pt x="412" y="445"/>
                  </a:lnTo>
                  <a:lnTo>
                    <a:pt x="404" y="449"/>
                  </a:lnTo>
                  <a:lnTo>
                    <a:pt x="392" y="453"/>
                  </a:lnTo>
                  <a:lnTo>
                    <a:pt x="368" y="449"/>
                  </a:lnTo>
                  <a:lnTo>
                    <a:pt x="344" y="441"/>
                  </a:lnTo>
                  <a:lnTo>
                    <a:pt x="336" y="433"/>
                  </a:lnTo>
                  <a:lnTo>
                    <a:pt x="328" y="421"/>
                  </a:lnTo>
                  <a:lnTo>
                    <a:pt x="324" y="409"/>
                  </a:lnTo>
                  <a:lnTo>
                    <a:pt x="320" y="397"/>
                  </a:lnTo>
                  <a:lnTo>
                    <a:pt x="324" y="385"/>
                  </a:lnTo>
                  <a:lnTo>
                    <a:pt x="328" y="368"/>
                  </a:lnTo>
                  <a:lnTo>
                    <a:pt x="328" y="368"/>
                  </a:lnTo>
                  <a:lnTo>
                    <a:pt x="296" y="380"/>
                  </a:lnTo>
                  <a:lnTo>
                    <a:pt x="296" y="380"/>
                  </a:lnTo>
                  <a:lnTo>
                    <a:pt x="304" y="405"/>
                  </a:lnTo>
                  <a:lnTo>
                    <a:pt x="304" y="429"/>
                  </a:lnTo>
                  <a:lnTo>
                    <a:pt x="304" y="478"/>
                  </a:lnTo>
                  <a:lnTo>
                    <a:pt x="304" y="478"/>
                  </a:lnTo>
                  <a:lnTo>
                    <a:pt x="304" y="546"/>
                  </a:lnTo>
                  <a:lnTo>
                    <a:pt x="300" y="575"/>
                  </a:lnTo>
                  <a:lnTo>
                    <a:pt x="300" y="603"/>
                  </a:lnTo>
                  <a:lnTo>
                    <a:pt x="292" y="627"/>
                  </a:lnTo>
                  <a:lnTo>
                    <a:pt x="280" y="652"/>
                  </a:lnTo>
                  <a:lnTo>
                    <a:pt x="264" y="676"/>
                  </a:lnTo>
                  <a:lnTo>
                    <a:pt x="236" y="696"/>
                  </a:lnTo>
                  <a:lnTo>
                    <a:pt x="236" y="696"/>
                  </a:lnTo>
                  <a:lnTo>
                    <a:pt x="216" y="713"/>
                  </a:lnTo>
                  <a:lnTo>
                    <a:pt x="200" y="733"/>
                  </a:lnTo>
                  <a:lnTo>
                    <a:pt x="200" y="733"/>
                  </a:lnTo>
                  <a:lnTo>
                    <a:pt x="188" y="745"/>
                  </a:lnTo>
                  <a:lnTo>
                    <a:pt x="180" y="761"/>
                  </a:lnTo>
                  <a:lnTo>
                    <a:pt x="180" y="765"/>
                  </a:lnTo>
                  <a:lnTo>
                    <a:pt x="184" y="769"/>
                  </a:lnTo>
                  <a:lnTo>
                    <a:pt x="192" y="769"/>
                  </a:lnTo>
                  <a:lnTo>
                    <a:pt x="200" y="769"/>
                  </a:lnTo>
                  <a:lnTo>
                    <a:pt x="200" y="769"/>
                  </a:lnTo>
                  <a:lnTo>
                    <a:pt x="184" y="781"/>
                  </a:lnTo>
                  <a:lnTo>
                    <a:pt x="168" y="789"/>
                  </a:lnTo>
                  <a:lnTo>
                    <a:pt x="148" y="798"/>
                  </a:lnTo>
                  <a:lnTo>
                    <a:pt x="128" y="802"/>
                  </a:lnTo>
                  <a:lnTo>
                    <a:pt x="128" y="802"/>
                  </a:lnTo>
                  <a:lnTo>
                    <a:pt x="84" y="781"/>
                  </a:lnTo>
                  <a:lnTo>
                    <a:pt x="84" y="781"/>
                  </a:lnTo>
                  <a:lnTo>
                    <a:pt x="56" y="769"/>
                  </a:lnTo>
                  <a:lnTo>
                    <a:pt x="32" y="749"/>
                  </a:lnTo>
                  <a:lnTo>
                    <a:pt x="16" y="729"/>
                  </a:lnTo>
                  <a:lnTo>
                    <a:pt x="4" y="708"/>
                  </a:lnTo>
                  <a:lnTo>
                    <a:pt x="0" y="684"/>
                  </a:lnTo>
                  <a:lnTo>
                    <a:pt x="4" y="656"/>
                  </a:lnTo>
                  <a:lnTo>
                    <a:pt x="16" y="627"/>
                  </a:lnTo>
                  <a:lnTo>
                    <a:pt x="36" y="595"/>
                  </a:lnTo>
                  <a:lnTo>
                    <a:pt x="36" y="595"/>
                  </a:lnTo>
                  <a:lnTo>
                    <a:pt x="56" y="563"/>
                  </a:lnTo>
                  <a:lnTo>
                    <a:pt x="68" y="526"/>
                  </a:lnTo>
                  <a:lnTo>
                    <a:pt x="76" y="490"/>
                  </a:lnTo>
                  <a:lnTo>
                    <a:pt x="84" y="453"/>
                  </a:lnTo>
                  <a:lnTo>
                    <a:pt x="88" y="413"/>
                  </a:lnTo>
                  <a:lnTo>
                    <a:pt x="84" y="376"/>
                  </a:lnTo>
                  <a:lnTo>
                    <a:pt x="80" y="336"/>
                  </a:lnTo>
                  <a:lnTo>
                    <a:pt x="72" y="300"/>
                  </a:lnTo>
                  <a:lnTo>
                    <a:pt x="72" y="300"/>
                  </a:lnTo>
                  <a:lnTo>
                    <a:pt x="68" y="279"/>
                  </a:lnTo>
                  <a:lnTo>
                    <a:pt x="68" y="259"/>
                  </a:lnTo>
                  <a:lnTo>
                    <a:pt x="72" y="243"/>
                  </a:lnTo>
                  <a:lnTo>
                    <a:pt x="80" y="227"/>
                  </a:lnTo>
                  <a:lnTo>
                    <a:pt x="100" y="202"/>
                  </a:lnTo>
                  <a:lnTo>
                    <a:pt x="124" y="170"/>
                  </a:lnTo>
                  <a:lnTo>
                    <a:pt x="124" y="170"/>
                  </a:lnTo>
                  <a:lnTo>
                    <a:pt x="176" y="121"/>
                  </a:lnTo>
                  <a:lnTo>
                    <a:pt x="216" y="85"/>
                  </a:lnTo>
                  <a:lnTo>
                    <a:pt x="264" y="44"/>
                  </a:lnTo>
                  <a:lnTo>
                    <a:pt x="312" y="16"/>
                  </a:lnTo>
                  <a:lnTo>
                    <a:pt x="332" y="8"/>
                  </a:lnTo>
                  <a:lnTo>
                    <a:pt x="348" y="0"/>
                  </a:lnTo>
                  <a:lnTo>
                    <a:pt x="364" y="4"/>
                  </a:lnTo>
                  <a:lnTo>
                    <a:pt x="372" y="12"/>
                  </a:lnTo>
                  <a:lnTo>
                    <a:pt x="380" y="24"/>
                  </a:lnTo>
                  <a:lnTo>
                    <a:pt x="380" y="48"/>
                  </a:lnTo>
                  <a:lnTo>
                    <a:pt x="380" y="48"/>
                  </a:lnTo>
                  <a:lnTo>
                    <a:pt x="376" y="69"/>
                  </a:lnTo>
                  <a:lnTo>
                    <a:pt x="368" y="89"/>
                  </a:lnTo>
                  <a:lnTo>
                    <a:pt x="356" y="105"/>
                  </a:lnTo>
                  <a:lnTo>
                    <a:pt x="344" y="121"/>
                  </a:lnTo>
                  <a:lnTo>
                    <a:pt x="344" y="121"/>
                  </a:lnTo>
                  <a:lnTo>
                    <a:pt x="368" y="117"/>
                  </a:lnTo>
                  <a:lnTo>
                    <a:pt x="392" y="117"/>
                  </a:lnTo>
                  <a:lnTo>
                    <a:pt x="412" y="121"/>
                  </a:lnTo>
                  <a:lnTo>
                    <a:pt x="428" y="129"/>
                  </a:lnTo>
                  <a:lnTo>
                    <a:pt x="440" y="142"/>
                  </a:lnTo>
                  <a:lnTo>
                    <a:pt x="452" y="154"/>
                  </a:lnTo>
                  <a:lnTo>
                    <a:pt x="464" y="174"/>
                  </a:lnTo>
                  <a:lnTo>
                    <a:pt x="472" y="194"/>
                  </a:lnTo>
                  <a:lnTo>
                    <a:pt x="472" y="1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84" name="Freeform 99"/>
            <p:cNvSpPr>
              <a:spLocks/>
            </p:cNvSpPr>
            <p:nvPr/>
          </p:nvSpPr>
          <p:spPr bwMode="auto">
            <a:xfrm>
              <a:off x="1220" y="2845"/>
              <a:ext cx="468" cy="773"/>
            </a:xfrm>
            <a:custGeom>
              <a:avLst/>
              <a:gdLst>
                <a:gd name="T0" fmla="*/ 52 w 468"/>
                <a:gd name="T1" fmla="*/ 551 h 773"/>
                <a:gd name="T2" fmla="*/ 92 w 468"/>
                <a:gd name="T3" fmla="*/ 381 h 773"/>
                <a:gd name="T4" fmla="*/ 88 w 468"/>
                <a:gd name="T5" fmla="*/ 332 h 773"/>
                <a:gd name="T6" fmla="*/ 72 w 468"/>
                <a:gd name="T7" fmla="*/ 247 h 773"/>
                <a:gd name="T8" fmla="*/ 80 w 468"/>
                <a:gd name="T9" fmla="*/ 223 h 773"/>
                <a:gd name="T10" fmla="*/ 216 w 468"/>
                <a:gd name="T11" fmla="*/ 81 h 773"/>
                <a:gd name="T12" fmla="*/ 312 w 468"/>
                <a:gd name="T13" fmla="*/ 12 h 773"/>
                <a:gd name="T14" fmla="*/ 344 w 468"/>
                <a:gd name="T15" fmla="*/ 8 h 773"/>
                <a:gd name="T16" fmla="*/ 348 w 468"/>
                <a:gd name="T17" fmla="*/ 32 h 773"/>
                <a:gd name="T18" fmla="*/ 332 w 468"/>
                <a:gd name="T19" fmla="*/ 81 h 773"/>
                <a:gd name="T20" fmla="*/ 292 w 468"/>
                <a:gd name="T21" fmla="*/ 113 h 773"/>
                <a:gd name="T22" fmla="*/ 272 w 468"/>
                <a:gd name="T23" fmla="*/ 142 h 773"/>
                <a:gd name="T24" fmla="*/ 352 w 468"/>
                <a:gd name="T25" fmla="*/ 122 h 773"/>
                <a:gd name="T26" fmla="*/ 408 w 468"/>
                <a:gd name="T27" fmla="*/ 130 h 773"/>
                <a:gd name="T28" fmla="*/ 436 w 468"/>
                <a:gd name="T29" fmla="*/ 174 h 773"/>
                <a:gd name="T30" fmla="*/ 460 w 468"/>
                <a:gd name="T31" fmla="*/ 231 h 773"/>
                <a:gd name="T32" fmla="*/ 468 w 468"/>
                <a:gd name="T33" fmla="*/ 283 h 773"/>
                <a:gd name="T34" fmla="*/ 452 w 468"/>
                <a:gd name="T35" fmla="*/ 292 h 773"/>
                <a:gd name="T36" fmla="*/ 424 w 468"/>
                <a:gd name="T37" fmla="*/ 275 h 773"/>
                <a:gd name="T38" fmla="*/ 432 w 468"/>
                <a:gd name="T39" fmla="*/ 344 h 773"/>
                <a:gd name="T40" fmla="*/ 428 w 468"/>
                <a:gd name="T41" fmla="*/ 360 h 773"/>
                <a:gd name="T42" fmla="*/ 408 w 468"/>
                <a:gd name="T43" fmla="*/ 377 h 773"/>
                <a:gd name="T44" fmla="*/ 396 w 468"/>
                <a:gd name="T45" fmla="*/ 360 h 773"/>
                <a:gd name="T46" fmla="*/ 376 w 468"/>
                <a:gd name="T47" fmla="*/ 328 h 773"/>
                <a:gd name="T48" fmla="*/ 392 w 468"/>
                <a:gd name="T49" fmla="*/ 405 h 773"/>
                <a:gd name="T50" fmla="*/ 372 w 468"/>
                <a:gd name="T51" fmla="*/ 429 h 773"/>
                <a:gd name="T52" fmla="*/ 332 w 468"/>
                <a:gd name="T53" fmla="*/ 413 h 773"/>
                <a:gd name="T54" fmla="*/ 320 w 468"/>
                <a:gd name="T55" fmla="*/ 389 h 773"/>
                <a:gd name="T56" fmla="*/ 332 w 468"/>
                <a:gd name="T57" fmla="*/ 348 h 773"/>
                <a:gd name="T58" fmla="*/ 332 w 468"/>
                <a:gd name="T59" fmla="*/ 328 h 773"/>
                <a:gd name="T60" fmla="*/ 260 w 468"/>
                <a:gd name="T61" fmla="*/ 360 h 773"/>
                <a:gd name="T62" fmla="*/ 268 w 468"/>
                <a:gd name="T63" fmla="*/ 377 h 773"/>
                <a:gd name="T64" fmla="*/ 276 w 468"/>
                <a:gd name="T65" fmla="*/ 449 h 773"/>
                <a:gd name="T66" fmla="*/ 272 w 468"/>
                <a:gd name="T67" fmla="*/ 559 h 773"/>
                <a:gd name="T68" fmla="*/ 252 w 468"/>
                <a:gd name="T69" fmla="*/ 632 h 773"/>
                <a:gd name="T70" fmla="*/ 224 w 468"/>
                <a:gd name="T71" fmla="*/ 668 h 773"/>
                <a:gd name="T72" fmla="*/ 188 w 468"/>
                <a:gd name="T73" fmla="*/ 733 h 773"/>
                <a:gd name="T74" fmla="*/ 160 w 468"/>
                <a:gd name="T75" fmla="*/ 757 h 773"/>
                <a:gd name="T76" fmla="*/ 116 w 468"/>
                <a:gd name="T77" fmla="*/ 773 h 773"/>
                <a:gd name="T78" fmla="*/ 60 w 468"/>
                <a:gd name="T79" fmla="*/ 753 h 773"/>
                <a:gd name="T80" fmla="*/ 8 w 468"/>
                <a:gd name="T81" fmla="*/ 705 h 773"/>
                <a:gd name="T82" fmla="*/ 0 w 468"/>
                <a:gd name="T83" fmla="*/ 664 h 773"/>
                <a:gd name="T84" fmla="*/ 20 w 468"/>
                <a:gd name="T85" fmla="*/ 611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8" h="773">
                  <a:moveTo>
                    <a:pt x="36" y="591"/>
                  </a:moveTo>
                  <a:lnTo>
                    <a:pt x="36" y="591"/>
                  </a:lnTo>
                  <a:lnTo>
                    <a:pt x="52" y="551"/>
                  </a:lnTo>
                  <a:lnTo>
                    <a:pt x="72" y="498"/>
                  </a:lnTo>
                  <a:lnTo>
                    <a:pt x="88" y="437"/>
                  </a:lnTo>
                  <a:lnTo>
                    <a:pt x="92" y="381"/>
                  </a:lnTo>
                  <a:lnTo>
                    <a:pt x="92" y="381"/>
                  </a:lnTo>
                  <a:lnTo>
                    <a:pt x="92" y="356"/>
                  </a:lnTo>
                  <a:lnTo>
                    <a:pt x="88" y="332"/>
                  </a:lnTo>
                  <a:lnTo>
                    <a:pt x="80" y="292"/>
                  </a:lnTo>
                  <a:lnTo>
                    <a:pt x="72" y="259"/>
                  </a:lnTo>
                  <a:lnTo>
                    <a:pt x="72" y="247"/>
                  </a:lnTo>
                  <a:lnTo>
                    <a:pt x="72" y="239"/>
                  </a:lnTo>
                  <a:lnTo>
                    <a:pt x="72" y="239"/>
                  </a:lnTo>
                  <a:lnTo>
                    <a:pt x="80" y="223"/>
                  </a:lnTo>
                  <a:lnTo>
                    <a:pt x="100" y="202"/>
                  </a:lnTo>
                  <a:lnTo>
                    <a:pt x="156" y="142"/>
                  </a:lnTo>
                  <a:lnTo>
                    <a:pt x="216" y="81"/>
                  </a:lnTo>
                  <a:lnTo>
                    <a:pt x="260" y="45"/>
                  </a:lnTo>
                  <a:lnTo>
                    <a:pt x="260" y="45"/>
                  </a:lnTo>
                  <a:lnTo>
                    <a:pt x="312" y="12"/>
                  </a:lnTo>
                  <a:lnTo>
                    <a:pt x="332" y="0"/>
                  </a:lnTo>
                  <a:lnTo>
                    <a:pt x="340" y="4"/>
                  </a:lnTo>
                  <a:lnTo>
                    <a:pt x="344" y="8"/>
                  </a:lnTo>
                  <a:lnTo>
                    <a:pt x="344" y="8"/>
                  </a:lnTo>
                  <a:lnTo>
                    <a:pt x="348" y="16"/>
                  </a:lnTo>
                  <a:lnTo>
                    <a:pt x="348" y="32"/>
                  </a:lnTo>
                  <a:lnTo>
                    <a:pt x="348" y="49"/>
                  </a:lnTo>
                  <a:lnTo>
                    <a:pt x="340" y="65"/>
                  </a:lnTo>
                  <a:lnTo>
                    <a:pt x="332" y="81"/>
                  </a:lnTo>
                  <a:lnTo>
                    <a:pt x="320" y="97"/>
                  </a:lnTo>
                  <a:lnTo>
                    <a:pt x="308" y="109"/>
                  </a:lnTo>
                  <a:lnTo>
                    <a:pt x="292" y="113"/>
                  </a:lnTo>
                  <a:lnTo>
                    <a:pt x="292" y="113"/>
                  </a:lnTo>
                  <a:lnTo>
                    <a:pt x="272" y="142"/>
                  </a:lnTo>
                  <a:lnTo>
                    <a:pt x="272" y="142"/>
                  </a:lnTo>
                  <a:lnTo>
                    <a:pt x="288" y="134"/>
                  </a:lnTo>
                  <a:lnTo>
                    <a:pt x="328" y="126"/>
                  </a:lnTo>
                  <a:lnTo>
                    <a:pt x="352" y="122"/>
                  </a:lnTo>
                  <a:lnTo>
                    <a:pt x="372" y="117"/>
                  </a:lnTo>
                  <a:lnTo>
                    <a:pt x="392" y="122"/>
                  </a:lnTo>
                  <a:lnTo>
                    <a:pt x="408" y="130"/>
                  </a:lnTo>
                  <a:lnTo>
                    <a:pt x="408" y="130"/>
                  </a:lnTo>
                  <a:lnTo>
                    <a:pt x="424" y="150"/>
                  </a:lnTo>
                  <a:lnTo>
                    <a:pt x="436" y="174"/>
                  </a:lnTo>
                  <a:lnTo>
                    <a:pt x="456" y="211"/>
                  </a:lnTo>
                  <a:lnTo>
                    <a:pt x="456" y="211"/>
                  </a:lnTo>
                  <a:lnTo>
                    <a:pt x="460" y="231"/>
                  </a:lnTo>
                  <a:lnTo>
                    <a:pt x="468" y="251"/>
                  </a:lnTo>
                  <a:lnTo>
                    <a:pt x="468" y="275"/>
                  </a:lnTo>
                  <a:lnTo>
                    <a:pt x="468" y="283"/>
                  </a:lnTo>
                  <a:lnTo>
                    <a:pt x="464" y="288"/>
                  </a:lnTo>
                  <a:lnTo>
                    <a:pt x="464" y="288"/>
                  </a:lnTo>
                  <a:lnTo>
                    <a:pt x="452" y="292"/>
                  </a:lnTo>
                  <a:lnTo>
                    <a:pt x="444" y="292"/>
                  </a:lnTo>
                  <a:lnTo>
                    <a:pt x="444" y="292"/>
                  </a:lnTo>
                  <a:lnTo>
                    <a:pt x="424" y="275"/>
                  </a:lnTo>
                  <a:lnTo>
                    <a:pt x="424" y="275"/>
                  </a:lnTo>
                  <a:lnTo>
                    <a:pt x="428" y="304"/>
                  </a:lnTo>
                  <a:lnTo>
                    <a:pt x="432" y="344"/>
                  </a:lnTo>
                  <a:lnTo>
                    <a:pt x="432" y="344"/>
                  </a:lnTo>
                  <a:lnTo>
                    <a:pt x="432" y="352"/>
                  </a:lnTo>
                  <a:lnTo>
                    <a:pt x="428" y="360"/>
                  </a:lnTo>
                  <a:lnTo>
                    <a:pt x="420" y="373"/>
                  </a:lnTo>
                  <a:lnTo>
                    <a:pt x="412" y="377"/>
                  </a:lnTo>
                  <a:lnTo>
                    <a:pt x="408" y="377"/>
                  </a:lnTo>
                  <a:lnTo>
                    <a:pt x="400" y="373"/>
                  </a:lnTo>
                  <a:lnTo>
                    <a:pt x="396" y="360"/>
                  </a:lnTo>
                  <a:lnTo>
                    <a:pt x="396" y="360"/>
                  </a:lnTo>
                  <a:lnTo>
                    <a:pt x="380" y="332"/>
                  </a:lnTo>
                  <a:lnTo>
                    <a:pt x="376" y="328"/>
                  </a:lnTo>
                  <a:lnTo>
                    <a:pt x="376" y="328"/>
                  </a:lnTo>
                  <a:lnTo>
                    <a:pt x="392" y="389"/>
                  </a:lnTo>
                  <a:lnTo>
                    <a:pt x="392" y="389"/>
                  </a:lnTo>
                  <a:lnTo>
                    <a:pt x="392" y="405"/>
                  </a:lnTo>
                  <a:lnTo>
                    <a:pt x="392" y="417"/>
                  </a:lnTo>
                  <a:lnTo>
                    <a:pt x="384" y="425"/>
                  </a:lnTo>
                  <a:lnTo>
                    <a:pt x="372" y="429"/>
                  </a:lnTo>
                  <a:lnTo>
                    <a:pt x="360" y="429"/>
                  </a:lnTo>
                  <a:lnTo>
                    <a:pt x="344" y="421"/>
                  </a:lnTo>
                  <a:lnTo>
                    <a:pt x="332" y="413"/>
                  </a:lnTo>
                  <a:lnTo>
                    <a:pt x="324" y="401"/>
                  </a:lnTo>
                  <a:lnTo>
                    <a:pt x="324" y="401"/>
                  </a:lnTo>
                  <a:lnTo>
                    <a:pt x="320" y="389"/>
                  </a:lnTo>
                  <a:lnTo>
                    <a:pt x="320" y="381"/>
                  </a:lnTo>
                  <a:lnTo>
                    <a:pt x="324" y="364"/>
                  </a:lnTo>
                  <a:lnTo>
                    <a:pt x="332" y="348"/>
                  </a:lnTo>
                  <a:lnTo>
                    <a:pt x="332" y="340"/>
                  </a:lnTo>
                  <a:lnTo>
                    <a:pt x="332" y="328"/>
                  </a:lnTo>
                  <a:lnTo>
                    <a:pt x="332" y="328"/>
                  </a:lnTo>
                  <a:lnTo>
                    <a:pt x="296" y="348"/>
                  </a:lnTo>
                  <a:lnTo>
                    <a:pt x="276" y="356"/>
                  </a:lnTo>
                  <a:lnTo>
                    <a:pt x="260" y="360"/>
                  </a:lnTo>
                  <a:lnTo>
                    <a:pt x="260" y="360"/>
                  </a:lnTo>
                  <a:lnTo>
                    <a:pt x="264" y="364"/>
                  </a:lnTo>
                  <a:lnTo>
                    <a:pt x="268" y="377"/>
                  </a:lnTo>
                  <a:lnTo>
                    <a:pt x="276" y="405"/>
                  </a:lnTo>
                  <a:lnTo>
                    <a:pt x="276" y="425"/>
                  </a:lnTo>
                  <a:lnTo>
                    <a:pt x="276" y="449"/>
                  </a:lnTo>
                  <a:lnTo>
                    <a:pt x="276" y="449"/>
                  </a:lnTo>
                  <a:lnTo>
                    <a:pt x="272" y="506"/>
                  </a:lnTo>
                  <a:lnTo>
                    <a:pt x="272" y="559"/>
                  </a:lnTo>
                  <a:lnTo>
                    <a:pt x="272" y="587"/>
                  </a:lnTo>
                  <a:lnTo>
                    <a:pt x="264" y="611"/>
                  </a:lnTo>
                  <a:lnTo>
                    <a:pt x="252" y="632"/>
                  </a:lnTo>
                  <a:lnTo>
                    <a:pt x="236" y="656"/>
                  </a:lnTo>
                  <a:lnTo>
                    <a:pt x="236" y="656"/>
                  </a:lnTo>
                  <a:lnTo>
                    <a:pt x="224" y="668"/>
                  </a:lnTo>
                  <a:lnTo>
                    <a:pt x="212" y="684"/>
                  </a:lnTo>
                  <a:lnTo>
                    <a:pt x="200" y="713"/>
                  </a:lnTo>
                  <a:lnTo>
                    <a:pt x="188" y="733"/>
                  </a:lnTo>
                  <a:lnTo>
                    <a:pt x="176" y="753"/>
                  </a:lnTo>
                  <a:lnTo>
                    <a:pt x="176" y="753"/>
                  </a:lnTo>
                  <a:lnTo>
                    <a:pt x="160" y="757"/>
                  </a:lnTo>
                  <a:lnTo>
                    <a:pt x="144" y="765"/>
                  </a:lnTo>
                  <a:lnTo>
                    <a:pt x="128" y="773"/>
                  </a:lnTo>
                  <a:lnTo>
                    <a:pt x="116" y="773"/>
                  </a:lnTo>
                  <a:lnTo>
                    <a:pt x="116" y="773"/>
                  </a:lnTo>
                  <a:lnTo>
                    <a:pt x="88" y="765"/>
                  </a:lnTo>
                  <a:lnTo>
                    <a:pt x="60" y="753"/>
                  </a:lnTo>
                  <a:lnTo>
                    <a:pt x="36" y="737"/>
                  </a:lnTo>
                  <a:lnTo>
                    <a:pt x="16" y="717"/>
                  </a:lnTo>
                  <a:lnTo>
                    <a:pt x="8" y="705"/>
                  </a:lnTo>
                  <a:lnTo>
                    <a:pt x="0" y="692"/>
                  </a:lnTo>
                  <a:lnTo>
                    <a:pt x="0" y="680"/>
                  </a:lnTo>
                  <a:lnTo>
                    <a:pt x="0" y="664"/>
                  </a:lnTo>
                  <a:lnTo>
                    <a:pt x="4" y="648"/>
                  </a:lnTo>
                  <a:lnTo>
                    <a:pt x="8" y="632"/>
                  </a:lnTo>
                  <a:lnTo>
                    <a:pt x="20" y="611"/>
                  </a:lnTo>
                  <a:lnTo>
                    <a:pt x="36" y="591"/>
                  </a:lnTo>
                  <a:lnTo>
                    <a:pt x="36" y="5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85" name="Freeform 100"/>
            <p:cNvSpPr>
              <a:spLocks/>
            </p:cNvSpPr>
            <p:nvPr/>
          </p:nvSpPr>
          <p:spPr bwMode="auto">
            <a:xfrm>
              <a:off x="1436" y="3088"/>
              <a:ext cx="204" cy="154"/>
            </a:xfrm>
            <a:custGeom>
              <a:avLst/>
              <a:gdLst>
                <a:gd name="T0" fmla="*/ 204 w 204"/>
                <a:gd name="T1" fmla="*/ 134 h 154"/>
                <a:gd name="T2" fmla="*/ 204 w 204"/>
                <a:gd name="T3" fmla="*/ 134 h 154"/>
                <a:gd name="T4" fmla="*/ 192 w 204"/>
                <a:gd name="T5" fmla="*/ 101 h 154"/>
                <a:gd name="T6" fmla="*/ 176 w 204"/>
                <a:gd name="T7" fmla="*/ 49 h 154"/>
                <a:gd name="T8" fmla="*/ 176 w 204"/>
                <a:gd name="T9" fmla="*/ 49 h 154"/>
                <a:gd name="T10" fmla="*/ 172 w 204"/>
                <a:gd name="T11" fmla="*/ 24 h 154"/>
                <a:gd name="T12" fmla="*/ 164 w 204"/>
                <a:gd name="T13" fmla="*/ 12 h 154"/>
                <a:gd name="T14" fmla="*/ 152 w 204"/>
                <a:gd name="T15" fmla="*/ 4 h 154"/>
                <a:gd name="T16" fmla="*/ 140 w 204"/>
                <a:gd name="T17" fmla="*/ 0 h 154"/>
                <a:gd name="T18" fmla="*/ 140 w 204"/>
                <a:gd name="T19" fmla="*/ 0 h 154"/>
                <a:gd name="T20" fmla="*/ 96 w 204"/>
                <a:gd name="T21" fmla="*/ 0 h 154"/>
                <a:gd name="T22" fmla="*/ 44 w 204"/>
                <a:gd name="T23" fmla="*/ 4 h 154"/>
                <a:gd name="T24" fmla="*/ 44 w 204"/>
                <a:gd name="T25" fmla="*/ 4 h 154"/>
                <a:gd name="T26" fmla="*/ 28 w 204"/>
                <a:gd name="T27" fmla="*/ 8 h 154"/>
                <a:gd name="T28" fmla="*/ 12 w 204"/>
                <a:gd name="T29" fmla="*/ 12 h 154"/>
                <a:gd name="T30" fmla="*/ 0 w 204"/>
                <a:gd name="T31" fmla="*/ 16 h 154"/>
                <a:gd name="T32" fmla="*/ 0 w 204"/>
                <a:gd name="T33" fmla="*/ 16 h 154"/>
                <a:gd name="T34" fmla="*/ 72 w 204"/>
                <a:gd name="T35" fmla="*/ 16 h 154"/>
                <a:gd name="T36" fmla="*/ 124 w 204"/>
                <a:gd name="T37" fmla="*/ 16 h 154"/>
                <a:gd name="T38" fmla="*/ 144 w 204"/>
                <a:gd name="T39" fmla="*/ 20 h 154"/>
                <a:gd name="T40" fmla="*/ 152 w 204"/>
                <a:gd name="T41" fmla="*/ 24 h 154"/>
                <a:gd name="T42" fmla="*/ 152 w 204"/>
                <a:gd name="T43" fmla="*/ 24 h 154"/>
                <a:gd name="T44" fmla="*/ 156 w 204"/>
                <a:gd name="T45" fmla="*/ 40 h 154"/>
                <a:gd name="T46" fmla="*/ 156 w 204"/>
                <a:gd name="T47" fmla="*/ 53 h 154"/>
                <a:gd name="T48" fmla="*/ 160 w 204"/>
                <a:gd name="T49" fmla="*/ 97 h 154"/>
                <a:gd name="T50" fmla="*/ 160 w 204"/>
                <a:gd name="T51" fmla="*/ 97 h 154"/>
                <a:gd name="T52" fmla="*/ 164 w 204"/>
                <a:gd name="T53" fmla="*/ 121 h 154"/>
                <a:gd name="T54" fmla="*/ 172 w 204"/>
                <a:gd name="T55" fmla="*/ 142 h 154"/>
                <a:gd name="T56" fmla="*/ 184 w 204"/>
                <a:gd name="T57" fmla="*/ 154 h 154"/>
                <a:gd name="T58" fmla="*/ 184 w 204"/>
                <a:gd name="T59" fmla="*/ 154 h 154"/>
                <a:gd name="T60" fmla="*/ 196 w 204"/>
                <a:gd name="T61" fmla="*/ 146 h 154"/>
                <a:gd name="T62" fmla="*/ 204 w 204"/>
                <a:gd name="T63" fmla="*/ 134 h 154"/>
                <a:gd name="T64" fmla="*/ 204 w 204"/>
                <a:gd name="T65" fmla="*/ 13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 h="154">
                  <a:moveTo>
                    <a:pt x="204" y="134"/>
                  </a:moveTo>
                  <a:lnTo>
                    <a:pt x="204" y="134"/>
                  </a:lnTo>
                  <a:lnTo>
                    <a:pt x="192" y="101"/>
                  </a:lnTo>
                  <a:lnTo>
                    <a:pt x="176" y="49"/>
                  </a:lnTo>
                  <a:lnTo>
                    <a:pt x="176" y="49"/>
                  </a:lnTo>
                  <a:lnTo>
                    <a:pt x="172" y="24"/>
                  </a:lnTo>
                  <a:lnTo>
                    <a:pt x="164" y="12"/>
                  </a:lnTo>
                  <a:lnTo>
                    <a:pt x="152" y="4"/>
                  </a:lnTo>
                  <a:lnTo>
                    <a:pt x="140" y="0"/>
                  </a:lnTo>
                  <a:lnTo>
                    <a:pt x="140" y="0"/>
                  </a:lnTo>
                  <a:lnTo>
                    <a:pt x="96" y="0"/>
                  </a:lnTo>
                  <a:lnTo>
                    <a:pt x="44" y="4"/>
                  </a:lnTo>
                  <a:lnTo>
                    <a:pt x="44" y="4"/>
                  </a:lnTo>
                  <a:lnTo>
                    <a:pt x="28" y="8"/>
                  </a:lnTo>
                  <a:lnTo>
                    <a:pt x="12" y="12"/>
                  </a:lnTo>
                  <a:lnTo>
                    <a:pt x="0" y="16"/>
                  </a:lnTo>
                  <a:lnTo>
                    <a:pt x="0" y="16"/>
                  </a:lnTo>
                  <a:lnTo>
                    <a:pt x="72" y="16"/>
                  </a:lnTo>
                  <a:lnTo>
                    <a:pt x="124" y="16"/>
                  </a:lnTo>
                  <a:lnTo>
                    <a:pt x="144" y="20"/>
                  </a:lnTo>
                  <a:lnTo>
                    <a:pt x="152" y="24"/>
                  </a:lnTo>
                  <a:lnTo>
                    <a:pt x="152" y="24"/>
                  </a:lnTo>
                  <a:lnTo>
                    <a:pt x="156" y="40"/>
                  </a:lnTo>
                  <a:lnTo>
                    <a:pt x="156" y="53"/>
                  </a:lnTo>
                  <a:lnTo>
                    <a:pt x="160" y="97"/>
                  </a:lnTo>
                  <a:lnTo>
                    <a:pt x="160" y="97"/>
                  </a:lnTo>
                  <a:lnTo>
                    <a:pt x="164" y="121"/>
                  </a:lnTo>
                  <a:lnTo>
                    <a:pt x="172" y="142"/>
                  </a:lnTo>
                  <a:lnTo>
                    <a:pt x="184" y="154"/>
                  </a:lnTo>
                  <a:lnTo>
                    <a:pt x="184" y="154"/>
                  </a:lnTo>
                  <a:lnTo>
                    <a:pt x="196" y="146"/>
                  </a:lnTo>
                  <a:lnTo>
                    <a:pt x="204" y="134"/>
                  </a:lnTo>
                  <a:lnTo>
                    <a:pt x="204" y="1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86" name="Freeform 101"/>
            <p:cNvSpPr>
              <a:spLocks/>
            </p:cNvSpPr>
            <p:nvPr/>
          </p:nvSpPr>
          <p:spPr bwMode="auto">
            <a:xfrm>
              <a:off x="1440" y="3011"/>
              <a:ext cx="212" cy="122"/>
            </a:xfrm>
            <a:custGeom>
              <a:avLst/>
              <a:gdLst>
                <a:gd name="T0" fmla="*/ 208 w 212"/>
                <a:gd name="T1" fmla="*/ 122 h 122"/>
                <a:gd name="T2" fmla="*/ 208 w 212"/>
                <a:gd name="T3" fmla="*/ 122 h 122"/>
                <a:gd name="T4" fmla="*/ 204 w 212"/>
                <a:gd name="T5" fmla="*/ 97 h 122"/>
                <a:gd name="T6" fmla="*/ 196 w 212"/>
                <a:gd name="T7" fmla="*/ 77 h 122"/>
                <a:gd name="T8" fmla="*/ 180 w 212"/>
                <a:gd name="T9" fmla="*/ 53 h 122"/>
                <a:gd name="T10" fmla="*/ 180 w 212"/>
                <a:gd name="T11" fmla="*/ 53 h 122"/>
                <a:gd name="T12" fmla="*/ 160 w 212"/>
                <a:gd name="T13" fmla="*/ 36 h 122"/>
                <a:gd name="T14" fmla="*/ 148 w 212"/>
                <a:gd name="T15" fmla="*/ 28 h 122"/>
                <a:gd name="T16" fmla="*/ 136 w 212"/>
                <a:gd name="T17" fmla="*/ 20 h 122"/>
                <a:gd name="T18" fmla="*/ 124 w 212"/>
                <a:gd name="T19" fmla="*/ 20 h 122"/>
                <a:gd name="T20" fmla="*/ 124 w 212"/>
                <a:gd name="T21" fmla="*/ 20 h 122"/>
                <a:gd name="T22" fmla="*/ 84 w 212"/>
                <a:gd name="T23" fmla="*/ 16 h 122"/>
                <a:gd name="T24" fmla="*/ 44 w 212"/>
                <a:gd name="T25" fmla="*/ 12 h 122"/>
                <a:gd name="T26" fmla="*/ 44 w 212"/>
                <a:gd name="T27" fmla="*/ 12 h 122"/>
                <a:gd name="T28" fmla="*/ 0 w 212"/>
                <a:gd name="T29" fmla="*/ 12 h 122"/>
                <a:gd name="T30" fmla="*/ 0 w 212"/>
                <a:gd name="T31" fmla="*/ 12 h 122"/>
                <a:gd name="T32" fmla="*/ 20 w 212"/>
                <a:gd name="T33" fmla="*/ 12 h 122"/>
                <a:gd name="T34" fmla="*/ 60 w 212"/>
                <a:gd name="T35" fmla="*/ 4 h 122"/>
                <a:gd name="T36" fmla="*/ 112 w 212"/>
                <a:gd name="T37" fmla="*/ 0 h 122"/>
                <a:gd name="T38" fmla="*/ 132 w 212"/>
                <a:gd name="T39" fmla="*/ 4 h 122"/>
                <a:gd name="T40" fmla="*/ 148 w 212"/>
                <a:gd name="T41" fmla="*/ 12 h 122"/>
                <a:gd name="T42" fmla="*/ 148 w 212"/>
                <a:gd name="T43" fmla="*/ 12 h 122"/>
                <a:gd name="T44" fmla="*/ 172 w 212"/>
                <a:gd name="T45" fmla="*/ 28 h 122"/>
                <a:gd name="T46" fmla="*/ 188 w 212"/>
                <a:gd name="T47" fmla="*/ 45 h 122"/>
                <a:gd name="T48" fmla="*/ 200 w 212"/>
                <a:gd name="T49" fmla="*/ 65 h 122"/>
                <a:gd name="T50" fmla="*/ 208 w 212"/>
                <a:gd name="T51" fmla="*/ 81 h 122"/>
                <a:gd name="T52" fmla="*/ 208 w 212"/>
                <a:gd name="T53" fmla="*/ 81 h 122"/>
                <a:gd name="T54" fmla="*/ 212 w 212"/>
                <a:gd name="T55" fmla="*/ 97 h 122"/>
                <a:gd name="T56" fmla="*/ 212 w 212"/>
                <a:gd name="T57" fmla="*/ 109 h 122"/>
                <a:gd name="T58" fmla="*/ 208 w 212"/>
                <a:gd name="T59" fmla="*/ 122 h 122"/>
                <a:gd name="T60" fmla="*/ 208 w 212"/>
                <a:gd name="T61"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2" h="122">
                  <a:moveTo>
                    <a:pt x="208" y="122"/>
                  </a:moveTo>
                  <a:lnTo>
                    <a:pt x="208" y="122"/>
                  </a:lnTo>
                  <a:lnTo>
                    <a:pt x="204" y="97"/>
                  </a:lnTo>
                  <a:lnTo>
                    <a:pt x="196" y="77"/>
                  </a:lnTo>
                  <a:lnTo>
                    <a:pt x="180" y="53"/>
                  </a:lnTo>
                  <a:lnTo>
                    <a:pt x="180" y="53"/>
                  </a:lnTo>
                  <a:lnTo>
                    <a:pt x="160" y="36"/>
                  </a:lnTo>
                  <a:lnTo>
                    <a:pt x="148" y="28"/>
                  </a:lnTo>
                  <a:lnTo>
                    <a:pt x="136" y="20"/>
                  </a:lnTo>
                  <a:lnTo>
                    <a:pt x="124" y="20"/>
                  </a:lnTo>
                  <a:lnTo>
                    <a:pt x="124" y="20"/>
                  </a:lnTo>
                  <a:lnTo>
                    <a:pt x="84" y="16"/>
                  </a:lnTo>
                  <a:lnTo>
                    <a:pt x="44" y="12"/>
                  </a:lnTo>
                  <a:lnTo>
                    <a:pt x="44" y="12"/>
                  </a:lnTo>
                  <a:lnTo>
                    <a:pt x="0" y="12"/>
                  </a:lnTo>
                  <a:lnTo>
                    <a:pt x="0" y="12"/>
                  </a:lnTo>
                  <a:lnTo>
                    <a:pt x="20" y="12"/>
                  </a:lnTo>
                  <a:lnTo>
                    <a:pt x="60" y="4"/>
                  </a:lnTo>
                  <a:lnTo>
                    <a:pt x="112" y="0"/>
                  </a:lnTo>
                  <a:lnTo>
                    <a:pt x="132" y="4"/>
                  </a:lnTo>
                  <a:lnTo>
                    <a:pt x="148" y="12"/>
                  </a:lnTo>
                  <a:lnTo>
                    <a:pt x="148" y="12"/>
                  </a:lnTo>
                  <a:lnTo>
                    <a:pt x="172" y="28"/>
                  </a:lnTo>
                  <a:lnTo>
                    <a:pt x="188" y="45"/>
                  </a:lnTo>
                  <a:lnTo>
                    <a:pt x="200" y="65"/>
                  </a:lnTo>
                  <a:lnTo>
                    <a:pt x="208" y="81"/>
                  </a:lnTo>
                  <a:lnTo>
                    <a:pt x="208" y="81"/>
                  </a:lnTo>
                  <a:lnTo>
                    <a:pt x="212" y="97"/>
                  </a:lnTo>
                  <a:lnTo>
                    <a:pt x="212" y="109"/>
                  </a:lnTo>
                  <a:lnTo>
                    <a:pt x="208" y="122"/>
                  </a:lnTo>
                  <a:lnTo>
                    <a:pt x="208"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87" name="Freeform 102"/>
            <p:cNvSpPr>
              <a:spLocks/>
            </p:cNvSpPr>
            <p:nvPr/>
          </p:nvSpPr>
          <p:spPr bwMode="auto">
            <a:xfrm>
              <a:off x="1364" y="2979"/>
              <a:ext cx="68" cy="141"/>
            </a:xfrm>
            <a:custGeom>
              <a:avLst/>
              <a:gdLst>
                <a:gd name="T0" fmla="*/ 0 w 68"/>
                <a:gd name="T1" fmla="*/ 141 h 141"/>
                <a:gd name="T2" fmla="*/ 0 w 68"/>
                <a:gd name="T3" fmla="*/ 141 h 141"/>
                <a:gd name="T4" fmla="*/ 8 w 68"/>
                <a:gd name="T5" fmla="*/ 121 h 141"/>
                <a:gd name="T6" fmla="*/ 20 w 68"/>
                <a:gd name="T7" fmla="*/ 89 h 141"/>
                <a:gd name="T8" fmla="*/ 28 w 68"/>
                <a:gd name="T9" fmla="*/ 56 h 141"/>
                <a:gd name="T10" fmla="*/ 36 w 68"/>
                <a:gd name="T11" fmla="*/ 32 h 141"/>
                <a:gd name="T12" fmla="*/ 36 w 68"/>
                <a:gd name="T13" fmla="*/ 32 h 141"/>
                <a:gd name="T14" fmla="*/ 48 w 68"/>
                <a:gd name="T15" fmla="*/ 16 h 141"/>
                <a:gd name="T16" fmla="*/ 56 w 68"/>
                <a:gd name="T17" fmla="*/ 8 h 141"/>
                <a:gd name="T18" fmla="*/ 68 w 68"/>
                <a:gd name="T19" fmla="*/ 0 h 141"/>
                <a:gd name="T20" fmla="*/ 68 w 68"/>
                <a:gd name="T21" fmla="*/ 0 h 141"/>
                <a:gd name="T22" fmla="*/ 64 w 68"/>
                <a:gd name="T23" fmla="*/ 0 h 141"/>
                <a:gd name="T24" fmla="*/ 52 w 68"/>
                <a:gd name="T25" fmla="*/ 0 h 141"/>
                <a:gd name="T26" fmla="*/ 44 w 68"/>
                <a:gd name="T27" fmla="*/ 4 h 141"/>
                <a:gd name="T28" fmla="*/ 36 w 68"/>
                <a:gd name="T29" fmla="*/ 12 h 141"/>
                <a:gd name="T30" fmla="*/ 28 w 68"/>
                <a:gd name="T31" fmla="*/ 24 h 141"/>
                <a:gd name="T32" fmla="*/ 20 w 68"/>
                <a:gd name="T33" fmla="*/ 36 h 141"/>
                <a:gd name="T34" fmla="*/ 20 w 68"/>
                <a:gd name="T35" fmla="*/ 36 h 141"/>
                <a:gd name="T36" fmla="*/ 8 w 68"/>
                <a:gd name="T37" fmla="*/ 73 h 141"/>
                <a:gd name="T38" fmla="*/ 4 w 68"/>
                <a:gd name="T39" fmla="*/ 105 h 141"/>
                <a:gd name="T40" fmla="*/ 0 w 68"/>
                <a:gd name="T41" fmla="*/ 141 h 141"/>
                <a:gd name="T42" fmla="*/ 0 w 68"/>
                <a:gd name="T43"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 h="141">
                  <a:moveTo>
                    <a:pt x="0" y="141"/>
                  </a:moveTo>
                  <a:lnTo>
                    <a:pt x="0" y="141"/>
                  </a:lnTo>
                  <a:lnTo>
                    <a:pt x="8" y="121"/>
                  </a:lnTo>
                  <a:lnTo>
                    <a:pt x="20" y="89"/>
                  </a:lnTo>
                  <a:lnTo>
                    <a:pt x="28" y="56"/>
                  </a:lnTo>
                  <a:lnTo>
                    <a:pt x="36" y="32"/>
                  </a:lnTo>
                  <a:lnTo>
                    <a:pt x="36" y="32"/>
                  </a:lnTo>
                  <a:lnTo>
                    <a:pt x="48" y="16"/>
                  </a:lnTo>
                  <a:lnTo>
                    <a:pt x="56" y="8"/>
                  </a:lnTo>
                  <a:lnTo>
                    <a:pt x="68" y="0"/>
                  </a:lnTo>
                  <a:lnTo>
                    <a:pt x="68" y="0"/>
                  </a:lnTo>
                  <a:lnTo>
                    <a:pt x="64" y="0"/>
                  </a:lnTo>
                  <a:lnTo>
                    <a:pt x="52" y="0"/>
                  </a:lnTo>
                  <a:lnTo>
                    <a:pt x="44" y="4"/>
                  </a:lnTo>
                  <a:lnTo>
                    <a:pt x="36" y="12"/>
                  </a:lnTo>
                  <a:lnTo>
                    <a:pt x="28" y="24"/>
                  </a:lnTo>
                  <a:lnTo>
                    <a:pt x="20" y="36"/>
                  </a:lnTo>
                  <a:lnTo>
                    <a:pt x="20" y="36"/>
                  </a:lnTo>
                  <a:lnTo>
                    <a:pt x="8" y="73"/>
                  </a:lnTo>
                  <a:lnTo>
                    <a:pt x="4" y="105"/>
                  </a:lnTo>
                  <a:lnTo>
                    <a:pt x="0" y="141"/>
                  </a:lnTo>
                  <a:lnTo>
                    <a:pt x="0" y="1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88" name="Freeform 103"/>
            <p:cNvSpPr>
              <a:spLocks/>
            </p:cNvSpPr>
            <p:nvPr/>
          </p:nvSpPr>
          <p:spPr bwMode="auto">
            <a:xfrm>
              <a:off x="1728" y="3432"/>
              <a:ext cx="256" cy="288"/>
            </a:xfrm>
            <a:custGeom>
              <a:avLst/>
              <a:gdLst>
                <a:gd name="T0" fmla="*/ 40 w 256"/>
                <a:gd name="T1" fmla="*/ 73 h 288"/>
                <a:gd name="T2" fmla="*/ 40 w 256"/>
                <a:gd name="T3" fmla="*/ 73 h 288"/>
                <a:gd name="T4" fmla="*/ 60 w 256"/>
                <a:gd name="T5" fmla="*/ 49 h 288"/>
                <a:gd name="T6" fmla="*/ 84 w 256"/>
                <a:gd name="T7" fmla="*/ 28 h 288"/>
                <a:gd name="T8" fmla="*/ 108 w 256"/>
                <a:gd name="T9" fmla="*/ 12 h 288"/>
                <a:gd name="T10" fmla="*/ 132 w 256"/>
                <a:gd name="T11" fmla="*/ 4 h 288"/>
                <a:gd name="T12" fmla="*/ 156 w 256"/>
                <a:gd name="T13" fmla="*/ 0 h 288"/>
                <a:gd name="T14" fmla="*/ 180 w 256"/>
                <a:gd name="T15" fmla="*/ 0 h 288"/>
                <a:gd name="T16" fmla="*/ 200 w 256"/>
                <a:gd name="T17" fmla="*/ 8 h 288"/>
                <a:gd name="T18" fmla="*/ 220 w 256"/>
                <a:gd name="T19" fmla="*/ 20 h 288"/>
                <a:gd name="T20" fmla="*/ 220 w 256"/>
                <a:gd name="T21" fmla="*/ 20 h 288"/>
                <a:gd name="T22" fmla="*/ 236 w 256"/>
                <a:gd name="T23" fmla="*/ 37 h 288"/>
                <a:gd name="T24" fmla="*/ 248 w 256"/>
                <a:gd name="T25" fmla="*/ 57 h 288"/>
                <a:gd name="T26" fmla="*/ 252 w 256"/>
                <a:gd name="T27" fmla="*/ 81 h 288"/>
                <a:gd name="T28" fmla="*/ 256 w 256"/>
                <a:gd name="T29" fmla="*/ 105 h 288"/>
                <a:gd name="T30" fmla="*/ 252 w 256"/>
                <a:gd name="T31" fmla="*/ 134 h 288"/>
                <a:gd name="T32" fmla="*/ 244 w 256"/>
                <a:gd name="T33" fmla="*/ 162 h 288"/>
                <a:gd name="T34" fmla="*/ 232 w 256"/>
                <a:gd name="T35" fmla="*/ 190 h 288"/>
                <a:gd name="T36" fmla="*/ 216 w 256"/>
                <a:gd name="T37" fmla="*/ 215 h 288"/>
                <a:gd name="T38" fmla="*/ 216 w 256"/>
                <a:gd name="T39" fmla="*/ 215 h 288"/>
                <a:gd name="T40" fmla="*/ 192 w 256"/>
                <a:gd name="T41" fmla="*/ 239 h 288"/>
                <a:gd name="T42" fmla="*/ 172 w 256"/>
                <a:gd name="T43" fmla="*/ 259 h 288"/>
                <a:gd name="T44" fmla="*/ 148 w 256"/>
                <a:gd name="T45" fmla="*/ 271 h 288"/>
                <a:gd name="T46" fmla="*/ 124 w 256"/>
                <a:gd name="T47" fmla="*/ 284 h 288"/>
                <a:gd name="T48" fmla="*/ 100 w 256"/>
                <a:gd name="T49" fmla="*/ 288 h 288"/>
                <a:gd name="T50" fmla="*/ 76 w 256"/>
                <a:gd name="T51" fmla="*/ 288 h 288"/>
                <a:gd name="T52" fmla="*/ 52 w 256"/>
                <a:gd name="T53" fmla="*/ 280 h 288"/>
                <a:gd name="T54" fmla="*/ 32 w 256"/>
                <a:gd name="T55" fmla="*/ 267 h 288"/>
                <a:gd name="T56" fmla="*/ 32 w 256"/>
                <a:gd name="T57" fmla="*/ 267 h 288"/>
                <a:gd name="T58" fmla="*/ 20 w 256"/>
                <a:gd name="T59" fmla="*/ 251 h 288"/>
                <a:gd name="T60" fmla="*/ 8 w 256"/>
                <a:gd name="T61" fmla="*/ 231 h 288"/>
                <a:gd name="T62" fmla="*/ 0 w 256"/>
                <a:gd name="T63" fmla="*/ 207 h 288"/>
                <a:gd name="T64" fmla="*/ 0 w 256"/>
                <a:gd name="T65" fmla="*/ 178 h 288"/>
                <a:gd name="T66" fmla="*/ 4 w 256"/>
                <a:gd name="T67" fmla="*/ 154 h 288"/>
                <a:gd name="T68" fmla="*/ 12 w 256"/>
                <a:gd name="T69" fmla="*/ 126 h 288"/>
                <a:gd name="T70" fmla="*/ 24 w 256"/>
                <a:gd name="T71" fmla="*/ 97 h 288"/>
                <a:gd name="T72" fmla="*/ 40 w 256"/>
                <a:gd name="T73" fmla="*/ 73 h 288"/>
                <a:gd name="T74" fmla="*/ 40 w 256"/>
                <a:gd name="T75" fmla="*/ 7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6" h="288">
                  <a:moveTo>
                    <a:pt x="40" y="73"/>
                  </a:moveTo>
                  <a:lnTo>
                    <a:pt x="40" y="73"/>
                  </a:lnTo>
                  <a:lnTo>
                    <a:pt x="60" y="49"/>
                  </a:lnTo>
                  <a:lnTo>
                    <a:pt x="84" y="28"/>
                  </a:lnTo>
                  <a:lnTo>
                    <a:pt x="108" y="12"/>
                  </a:lnTo>
                  <a:lnTo>
                    <a:pt x="132" y="4"/>
                  </a:lnTo>
                  <a:lnTo>
                    <a:pt x="156" y="0"/>
                  </a:lnTo>
                  <a:lnTo>
                    <a:pt x="180" y="0"/>
                  </a:lnTo>
                  <a:lnTo>
                    <a:pt x="200" y="8"/>
                  </a:lnTo>
                  <a:lnTo>
                    <a:pt x="220" y="20"/>
                  </a:lnTo>
                  <a:lnTo>
                    <a:pt x="220" y="20"/>
                  </a:lnTo>
                  <a:lnTo>
                    <a:pt x="236" y="37"/>
                  </a:lnTo>
                  <a:lnTo>
                    <a:pt x="248" y="57"/>
                  </a:lnTo>
                  <a:lnTo>
                    <a:pt x="252" y="81"/>
                  </a:lnTo>
                  <a:lnTo>
                    <a:pt x="256" y="105"/>
                  </a:lnTo>
                  <a:lnTo>
                    <a:pt x="252" y="134"/>
                  </a:lnTo>
                  <a:lnTo>
                    <a:pt x="244" y="162"/>
                  </a:lnTo>
                  <a:lnTo>
                    <a:pt x="232" y="190"/>
                  </a:lnTo>
                  <a:lnTo>
                    <a:pt x="216" y="215"/>
                  </a:lnTo>
                  <a:lnTo>
                    <a:pt x="216" y="215"/>
                  </a:lnTo>
                  <a:lnTo>
                    <a:pt x="192" y="239"/>
                  </a:lnTo>
                  <a:lnTo>
                    <a:pt x="172" y="259"/>
                  </a:lnTo>
                  <a:lnTo>
                    <a:pt x="148" y="271"/>
                  </a:lnTo>
                  <a:lnTo>
                    <a:pt x="124" y="284"/>
                  </a:lnTo>
                  <a:lnTo>
                    <a:pt x="100" y="288"/>
                  </a:lnTo>
                  <a:lnTo>
                    <a:pt x="76" y="288"/>
                  </a:lnTo>
                  <a:lnTo>
                    <a:pt x="52" y="280"/>
                  </a:lnTo>
                  <a:lnTo>
                    <a:pt x="32" y="267"/>
                  </a:lnTo>
                  <a:lnTo>
                    <a:pt x="32" y="267"/>
                  </a:lnTo>
                  <a:lnTo>
                    <a:pt x="20" y="251"/>
                  </a:lnTo>
                  <a:lnTo>
                    <a:pt x="8" y="231"/>
                  </a:lnTo>
                  <a:lnTo>
                    <a:pt x="0" y="207"/>
                  </a:lnTo>
                  <a:lnTo>
                    <a:pt x="0" y="178"/>
                  </a:lnTo>
                  <a:lnTo>
                    <a:pt x="4" y="154"/>
                  </a:lnTo>
                  <a:lnTo>
                    <a:pt x="12" y="126"/>
                  </a:lnTo>
                  <a:lnTo>
                    <a:pt x="24" y="97"/>
                  </a:lnTo>
                  <a:lnTo>
                    <a:pt x="40" y="73"/>
                  </a:lnTo>
                  <a:lnTo>
                    <a:pt x="40"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89" name="Freeform 104"/>
            <p:cNvSpPr>
              <a:spLocks/>
            </p:cNvSpPr>
            <p:nvPr/>
          </p:nvSpPr>
          <p:spPr bwMode="auto">
            <a:xfrm>
              <a:off x="1744" y="3456"/>
              <a:ext cx="220" cy="239"/>
            </a:xfrm>
            <a:custGeom>
              <a:avLst/>
              <a:gdLst>
                <a:gd name="T0" fmla="*/ 40 w 220"/>
                <a:gd name="T1" fmla="*/ 61 h 239"/>
                <a:gd name="T2" fmla="*/ 40 w 220"/>
                <a:gd name="T3" fmla="*/ 61 h 239"/>
                <a:gd name="T4" fmla="*/ 56 w 220"/>
                <a:gd name="T5" fmla="*/ 41 h 239"/>
                <a:gd name="T6" fmla="*/ 76 w 220"/>
                <a:gd name="T7" fmla="*/ 25 h 239"/>
                <a:gd name="T8" fmla="*/ 96 w 220"/>
                <a:gd name="T9" fmla="*/ 13 h 239"/>
                <a:gd name="T10" fmla="*/ 120 w 220"/>
                <a:gd name="T11" fmla="*/ 4 h 239"/>
                <a:gd name="T12" fmla="*/ 140 w 220"/>
                <a:gd name="T13" fmla="*/ 0 h 239"/>
                <a:gd name="T14" fmla="*/ 160 w 220"/>
                <a:gd name="T15" fmla="*/ 0 h 239"/>
                <a:gd name="T16" fmla="*/ 176 w 220"/>
                <a:gd name="T17" fmla="*/ 4 h 239"/>
                <a:gd name="T18" fmla="*/ 196 w 220"/>
                <a:gd name="T19" fmla="*/ 13 h 239"/>
                <a:gd name="T20" fmla="*/ 196 w 220"/>
                <a:gd name="T21" fmla="*/ 13 h 239"/>
                <a:gd name="T22" fmla="*/ 208 w 220"/>
                <a:gd name="T23" fmla="*/ 29 h 239"/>
                <a:gd name="T24" fmla="*/ 216 w 220"/>
                <a:gd name="T25" fmla="*/ 45 h 239"/>
                <a:gd name="T26" fmla="*/ 220 w 220"/>
                <a:gd name="T27" fmla="*/ 65 h 239"/>
                <a:gd name="T28" fmla="*/ 220 w 220"/>
                <a:gd name="T29" fmla="*/ 85 h 239"/>
                <a:gd name="T30" fmla="*/ 216 w 220"/>
                <a:gd name="T31" fmla="*/ 110 h 239"/>
                <a:gd name="T32" fmla="*/ 212 w 220"/>
                <a:gd name="T33" fmla="*/ 130 h 239"/>
                <a:gd name="T34" fmla="*/ 200 w 220"/>
                <a:gd name="T35" fmla="*/ 154 h 239"/>
                <a:gd name="T36" fmla="*/ 184 w 220"/>
                <a:gd name="T37" fmla="*/ 179 h 239"/>
                <a:gd name="T38" fmla="*/ 184 w 220"/>
                <a:gd name="T39" fmla="*/ 179 h 239"/>
                <a:gd name="T40" fmla="*/ 168 w 220"/>
                <a:gd name="T41" fmla="*/ 199 h 239"/>
                <a:gd name="T42" fmla="*/ 148 w 220"/>
                <a:gd name="T43" fmla="*/ 215 h 239"/>
                <a:gd name="T44" fmla="*/ 124 w 220"/>
                <a:gd name="T45" fmla="*/ 227 h 239"/>
                <a:gd name="T46" fmla="*/ 104 w 220"/>
                <a:gd name="T47" fmla="*/ 235 h 239"/>
                <a:gd name="T48" fmla="*/ 84 w 220"/>
                <a:gd name="T49" fmla="*/ 239 h 239"/>
                <a:gd name="T50" fmla="*/ 64 w 220"/>
                <a:gd name="T51" fmla="*/ 239 h 239"/>
                <a:gd name="T52" fmla="*/ 44 w 220"/>
                <a:gd name="T53" fmla="*/ 235 h 239"/>
                <a:gd name="T54" fmla="*/ 28 w 220"/>
                <a:gd name="T55" fmla="*/ 223 h 239"/>
                <a:gd name="T56" fmla="*/ 28 w 220"/>
                <a:gd name="T57" fmla="*/ 223 h 239"/>
                <a:gd name="T58" fmla="*/ 16 w 220"/>
                <a:gd name="T59" fmla="*/ 211 h 239"/>
                <a:gd name="T60" fmla="*/ 8 w 220"/>
                <a:gd name="T61" fmla="*/ 195 h 239"/>
                <a:gd name="T62" fmla="*/ 4 w 220"/>
                <a:gd name="T63" fmla="*/ 175 h 239"/>
                <a:gd name="T64" fmla="*/ 0 w 220"/>
                <a:gd name="T65" fmla="*/ 154 h 239"/>
                <a:gd name="T66" fmla="*/ 4 w 220"/>
                <a:gd name="T67" fmla="*/ 130 h 239"/>
                <a:gd name="T68" fmla="*/ 12 w 220"/>
                <a:gd name="T69" fmla="*/ 106 h 239"/>
                <a:gd name="T70" fmla="*/ 24 w 220"/>
                <a:gd name="T71" fmla="*/ 81 h 239"/>
                <a:gd name="T72" fmla="*/ 40 w 220"/>
                <a:gd name="T73" fmla="*/ 61 h 239"/>
                <a:gd name="T74" fmla="*/ 40 w 220"/>
                <a:gd name="T75" fmla="*/ 6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0" h="239">
                  <a:moveTo>
                    <a:pt x="40" y="61"/>
                  </a:moveTo>
                  <a:lnTo>
                    <a:pt x="40" y="61"/>
                  </a:lnTo>
                  <a:lnTo>
                    <a:pt x="56" y="41"/>
                  </a:lnTo>
                  <a:lnTo>
                    <a:pt x="76" y="25"/>
                  </a:lnTo>
                  <a:lnTo>
                    <a:pt x="96" y="13"/>
                  </a:lnTo>
                  <a:lnTo>
                    <a:pt x="120" y="4"/>
                  </a:lnTo>
                  <a:lnTo>
                    <a:pt x="140" y="0"/>
                  </a:lnTo>
                  <a:lnTo>
                    <a:pt x="160" y="0"/>
                  </a:lnTo>
                  <a:lnTo>
                    <a:pt x="176" y="4"/>
                  </a:lnTo>
                  <a:lnTo>
                    <a:pt x="196" y="13"/>
                  </a:lnTo>
                  <a:lnTo>
                    <a:pt x="196" y="13"/>
                  </a:lnTo>
                  <a:lnTo>
                    <a:pt x="208" y="29"/>
                  </a:lnTo>
                  <a:lnTo>
                    <a:pt x="216" y="45"/>
                  </a:lnTo>
                  <a:lnTo>
                    <a:pt x="220" y="65"/>
                  </a:lnTo>
                  <a:lnTo>
                    <a:pt x="220" y="85"/>
                  </a:lnTo>
                  <a:lnTo>
                    <a:pt x="216" y="110"/>
                  </a:lnTo>
                  <a:lnTo>
                    <a:pt x="212" y="130"/>
                  </a:lnTo>
                  <a:lnTo>
                    <a:pt x="200" y="154"/>
                  </a:lnTo>
                  <a:lnTo>
                    <a:pt x="184" y="179"/>
                  </a:lnTo>
                  <a:lnTo>
                    <a:pt x="184" y="179"/>
                  </a:lnTo>
                  <a:lnTo>
                    <a:pt x="168" y="199"/>
                  </a:lnTo>
                  <a:lnTo>
                    <a:pt x="148" y="215"/>
                  </a:lnTo>
                  <a:lnTo>
                    <a:pt x="124" y="227"/>
                  </a:lnTo>
                  <a:lnTo>
                    <a:pt x="104" y="235"/>
                  </a:lnTo>
                  <a:lnTo>
                    <a:pt x="84" y="239"/>
                  </a:lnTo>
                  <a:lnTo>
                    <a:pt x="64" y="239"/>
                  </a:lnTo>
                  <a:lnTo>
                    <a:pt x="44" y="235"/>
                  </a:lnTo>
                  <a:lnTo>
                    <a:pt x="28" y="223"/>
                  </a:lnTo>
                  <a:lnTo>
                    <a:pt x="28" y="223"/>
                  </a:lnTo>
                  <a:lnTo>
                    <a:pt x="16" y="211"/>
                  </a:lnTo>
                  <a:lnTo>
                    <a:pt x="8" y="195"/>
                  </a:lnTo>
                  <a:lnTo>
                    <a:pt x="4" y="175"/>
                  </a:lnTo>
                  <a:lnTo>
                    <a:pt x="0" y="154"/>
                  </a:lnTo>
                  <a:lnTo>
                    <a:pt x="4" y="130"/>
                  </a:lnTo>
                  <a:lnTo>
                    <a:pt x="12" y="106"/>
                  </a:lnTo>
                  <a:lnTo>
                    <a:pt x="24" y="81"/>
                  </a:lnTo>
                  <a:lnTo>
                    <a:pt x="40" y="61"/>
                  </a:lnTo>
                  <a:lnTo>
                    <a:pt x="40"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90" name="Freeform 105"/>
            <p:cNvSpPr>
              <a:spLocks/>
            </p:cNvSpPr>
            <p:nvPr/>
          </p:nvSpPr>
          <p:spPr bwMode="auto">
            <a:xfrm>
              <a:off x="1512" y="3096"/>
              <a:ext cx="364" cy="530"/>
            </a:xfrm>
            <a:custGeom>
              <a:avLst/>
              <a:gdLst>
                <a:gd name="T0" fmla="*/ 88 w 364"/>
                <a:gd name="T1" fmla="*/ 462 h 530"/>
                <a:gd name="T2" fmla="*/ 128 w 364"/>
                <a:gd name="T3" fmla="*/ 486 h 530"/>
                <a:gd name="T4" fmla="*/ 216 w 364"/>
                <a:gd name="T5" fmla="*/ 518 h 530"/>
                <a:gd name="T6" fmla="*/ 260 w 364"/>
                <a:gd name="T7" fmla="*/ 530 h 530"/>
                <a:gd name="T8" fmla="*/ 280 w 364"/>
                <a:gd name="T9" fmla="*/ 530 h 530"/>
                <a:gd name="T10" fmla="*/ 324 w 364"/>
                <a:gd name="T11" fmla="*/ 502 h 530"/>
                <a:gd name="T12" fmla="*/ 356 w 364"/>
                <a:gd name="T13" fmla="*/ 445 h 530"/>
                <a:gd name="T14" fmla="*/ 364 w 364"/>
                <a:gd name="T15" fmla="*/ 401 h 530"/>
                <a:gd name="T16" fmla="*/ 356 w 364"/>
                <a:gd name="T17" fmla="*/ 364 h 530"/>
                <a:gd name="T18" fmla="*/ 348 w 364"/>
                <a:gd name="T19" fmla="*/ 348 h 530"/>
                <a:gd name="T20" fmla="*/ 312 w 364"/>
                <a:gd name="T21" fmla="*/ 336 h 530"/>
                <a:gd name="T22" fmla="*/ 280 w 364"/>
                <a:gd name="T23" fmla="*/ 296 h 530"/>
                <a:gd name="T24" fmla="*/ 236 w 364"/>
                <a:gd name="T25" fmla="*/ 198 h 530"/>
                <a:gd name="T26" fmla="*/ 216 w 364"/>
                <a:gd name="T27" fmla="*/ 146 h 530"/>
                <a:gd name="T28" fmla="*/ 164 w 364"/>
                <a:gd name="T29" fmla="*/ 49 h 530"/>
                <a:gd name="T30" fmla="*/ 84 w 364"/>
                <a:gd name="T31" fmla="*/ 8 h 530"/>
                <a:gd name="T32" fmla="*/ 72 w 364"/>
                <a:gd name="T33" fmla="*/ 61 h 530"/>
                <a:gd name="T34" fmla="*/ 56 w 364"/>
                <a:gd name="T35" fmla="*/ 166 h 530"/>
                <a:gd name="T36" fmla="*/ 52 w 364"/>
                <a:gd name="T37" fmla="*/ 219 h 530"/>
                <a:gd name="T38" fmla="*/ 40 w 364"/>
                <a:gd name="T39" fmla="*/ 126 h 530"/>
                <a:gd name="T40" fmla="*/ 36 w 364"/>
                <a:gd name="T41" fmla="*/ 113 h 530"/>
                <a:gd name="T42" fmla="*/ 8 w 364"/>
                <a:gd name="T43" fmla="*/ 85 h 530"/>
                <a:gd name="T44" fmla="*/ 4 w 364"/>
                <a:gd name="T45" fmla="*/ 89 h 530"/>
                <a:gd name="T46" fmla="*/ 0 w 364"/>
                <a:gd name="T47" fmla="*/ 117 h 530"/>
                <a:gd name="T48" fmla="*/ 8 w 364"/>
                <a:gd name="T49" fmla="*/ 162 h 530"/>
                <a:gd name="T50" fmla="*/ 16 w 364"/>
                <a:gd name="T51" fmla="*/ 178 h 530"/>
                <a:gd name="T52" fmla="*/ 12 w 364"/>
                <a:gd name="T53" fmla="*/ 178 h 530"/>
                <a:gd name="T54" fmla="*/ 8 w 364"/>
                <a:gd name="T55" fmla="*/ 267 h 530"/>
                <a:gd name="T56" fmla="*/ 20 w 364"/>
                <a:gd name="T57" fmla="*/ 352 h 530"/>
                <a:gd name="T58" fmla="*/ 36 w 364"/>
                <a:gd name="T59" fmla="*/ 409 h 530"/>
                <a:gd name="T60" fmla="*/ 68 w 364"/>
                <a:gd name="T61" fmla="*/ 450 h 530"/>
                <a:gd name="T62" fmla="*/ 88 w 364"/>
                <a:gd name="T63" fmla="*/ 462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4" h="530">
                  <a:moveTo>
                    <a:pt x="88" y="462"/>
                  </a:moveTo>
                  <a:lnTo>
                    <a:pt x="88" y="462"/>
                  </a:lnTo>
                  <a:lnTo>
                    <a:pt x="104" y="474"/>
                  </a:lnTo>
                  <a:lnTo>
                    <a:pt x="128" y="486"/>
                  </a:lnTo>
                  <a:lnTo>
                    <a:pt x="172" y="506"/>
                  </a:lnTo>
                  <a:lnTo>
                    <a:pt x="216" y="518"/>
                  </a:lnTo>
                  <a:lnTo>
                    <a:pt x="260" y="530"/>
                  </a:lnTo>
                  <a:lnTo>
                    <a:pt x="260" y="530"/>
                  </a:lnTo>
                  <a:lnTo>
                    <a:pt x="272" y="530"/>
                  </a:lnTo>
                  <a:lnTo>
                    <a:pt x="280" y="530"/>
                  </a:lnTo>
                  <a:lnTo>
                    <a:pt x="304" y="518"/>
                  </a:lnTo>
                  <a:lnTo>
                    <a:pt x="324" y="502"/>
                  </a:lnTo>
                  <a:lnTo>
                    <a:pt x="344" y="478"/>
                  </a:lnTo>
                  <a:lnTo>
                    <a:pt x="356" y="445"/>
                  </a:lnTo>
                  <a:lnTo>
                    <a:pt x="364" y="417"/>
                  </a:lnTo>
                  <a:lnTo>
                    <a:pt x="364" y="401"/>
                  </a:lnTo>
                  <a:lnTo>
                    <a:pt x="364" y="381"/>
                  </a:lnTo>
                  <a:lnTo>
                    <a:pt x="356" y="364"/>
                  </a:lnTo>
                  <a:lnTo>
                    <a:pt x="348" y="348"/>
                  </a:lnTo>
                  <a:lnTo>
                    <a:pt x="348" y="348"/>
                  </a:lnTo>
                  <a:lnTo>
                    <a:pt x="328" y="344"/>
                  </a:lnTo>
                  <a:lnTo>
                    <a:pt x="312" y="336"/>
                  </a:lnTo>
                  <a:lnTo>
                    <a:pt x="296" y="316"/>
                  </a:lnTo>
                  <a:lnTo>
                    <a:pt x="280" y="296"/>
                  </a:lnTo>
                  <a:lnTo>
                    <a:pt x="256" y="247"/>
                  </a:lnTo>
                  <a:lnTo>
                    <a:pt x="236" y="198"/>
                  </a:lnTo>
                  <a:lnTo>
                    <a:pt x="236" y="198"/>
                  </a:lnTo>
                  <a:lnTo>
                    <a:pt x="216" y="146"/>
                  </a:lnTo>
                  <a:lnTo>
                    <a:pt x="192" y="97"/>
                  </a:lnTo>
                  <a:lnTo>
                    <a:pt x="164" y="49"/>
                  </a:lnTo>
                  <a:lnTo>
                    <a:pt x="136" y="0"/>
                  </a:lnTo>
                  <a:lnTo>
                    <a:pt x="84" y="8"/>
                  </a:lnTo>
                  <a:lnTo>
                    <a:pt x="84" y="8"/>
                  </a:lnTo>
                  <a:lnTo>
                    <a:pt x="72" y="61"/>
                  </a:lnTo>
                  <a:lnTo>
                    <a:pt x="60" y="113"/>
                  </a:lnTo>
                  <a:lnTo>
                    <a:pt x="56" y="166"/>
                  </a:lnTo>
                  <a:lnTo>
                    <a:pt x="52" y="219"/>
                  </a:lnTo>
                  <a:lnTo>
                    <a:pt x="52" y="219"/>
                  </a:lnTo>
                  <a:lnTo>
                    <a:pt x="44" y="166"/>
                  </a:lnTo>
                  <a:lnTo>
                    <a:pt x="40" y="126"/>
                  </a:lnTo>
                  <a:lnTo>
                    <a:pt x="36" y="113"/>
                  </a:lnTo>
                  <a:lnTo>
                    <a:pt x="36" y="113"/>
                  </a:lnTo>
                  <a:lnTo>
                    <a:pt x="20" y="93"/>
                  </a:lnTo>
                  <a:lnTo>
                    <a:pt x="8" y="85"/>
                  </a:lnTo>
                  <a:lnTo>
                    <a:pt x="4" y="85"/>
                  </a:lnTo>
                  <a:lnTo>
                    <a:pt x="4" y="89"/>
                  </a:lnTo>
                  <a:lnTo>
                    <a:pt x="0" y="101"/>
                  </a:lnTo>
                  <a:lnTo>
                    <a:pt x="0" y="117"/>
                  </a:lnTo>
                  <a:lnTo>
                    <a:pt x="0" y="138"/>
                  </a:lnTo>
                  <a:lnTo>
                    <a:pt x="8" y="162"/>
                  </a:lnTo>
                  <a:lnTo>
                    <a:pt x="16" y="178"/>
                  </a:lnTo>
                  <a:lnTo>
                    <a:pt x="16" y="178"/>
                  </a:lnTo>
                  <a:lnTo>
                    <a:pt x="16" y="162"/>
                  </a:lnTo>
                  <a:lnTo>
                    <a:pt x="12" y="178"/>
                  </a:lnTo>
                  <a:lnTo>
                    <a:pt x="8" y="215"/>
                  </a:lnTo>
                  <a:lnTo>
                    <a:pt x="8" y="267"/>
                  </a:lnTo>
                  <a:lnTo>
                    <a:pt x="12" y="324"/>
                  </a:lnTo>
                  <a:lnTo>
                    <a:pt x="20" y="352"/>
                  </a:lnTo>
                  <a:lnTo>
                    <a:pt x="24" y="381"/>
                  </a:lnTo>
                  <a:lnTo>
                    <a:pt x="36" y="409"/>
                  </a:lnTo>
                  <a:lnTo>
                    <a:pt x="48" y="429"/>
                  </a:lnTo>
                  <a:lnTo>
                    <a:pt x="68" y="450"/>
                  </a:lnTo>
                  <a:lnTo>
                    <a:pt x="88" y="462"/>
                  </a:lnTo>
                  <a:lnTo>
                    <a:pt x="88" y="4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91" name="Freeform 106"/>
            <p:cNvSpPr>
              <a:spLocks/>
            </p:cNvSpPr>
            <p:nvPr/>
          </p:nvSpPr>
          <p:spPr bwMode="auto">
            <a:xfrm>
              <a:off x="1536" y="3112"/>
              <a:ext cx="332" cy="506"/>
            </a:xfrm>
            <a:custGeom>
              <a:avLst/>
              <a:gdLst>
                <a:gd name="T0" fmla="*/ 0 w 332"/>
                <a:gd name="T1" fmla="*/ 247 h 506"/>
                <a:gd name="T2" fmla="*/ 0 w 332"/>
                <a:gd name="T3" fmla="*/ 247 h 506"/>
                <a:gd name="T4" fmla="*/ 4 w 332"/>
                <a:gd name="T5" fmla="*/ 272 h 506"/>
                <a:gd name="T6" fmla="*/ 8 w 332"/>
                <a:gd name="T7" fmla="*/ 300 h 506"/>
                <a:gd name="T8" fmla="*/ 16 w 332"/>
                <a:gd name="T9" fmla="*/ 332 h 506"/>
                <a:gd name="T10" fmla="*/ 28 w 332"/>
                <a:gd name="T11" fmla="*/ 369 h 506"/>
                <a:gd name="T12" fmla="*/ 44 w 332"/>
                <a:gd name="T13" fmla="*/ 405 h 506"/>
                <a:gd name="T14" fmla="*/ 56 w 332"/>
                <a:gd name="T15" fmla="*/ 421 h 506"/>
                <a:gd name="T16" fmla="*/ 72 w 332"/>
                <a:gd name="T17" fmla="*/ 434 h 506"/>
                <a:gd name="T18" fmla="*/ 88 w 332"/>
                <a:gd name="T19" fmla="*/ 450 h 506"/>
                <a:gd name="T20" fmla="*/ 108 w 332"/>
                <a:gd name="T21" fmla="*/ 458 h 506"/>
                <a:gd name="T22" fmla="*/ 108 w 332"/>
                <a:gd name="T23" fmla="*/ 458 h 506"/>
                <a:gd name="T24" fmla="*/ 176 w 332"/>
                <a:gd name="T25" fmla="*/ 486 h 506"/>
                <a:gd name="T26" fmla="*/ 248 w 332"/>
                <a:gd name="T27" fmla="*/ 506 h 506"/>
                <a:gd name="T28" fmla="*/ 248 w 332"/>
                <a:gd name="T29" fmla="*/ 506 h 506"/>
                <a:gd name="T30" fmla="*/ 272 w 332"/>
                <a:gd name="T31" fmla="*/ 486 h 506"/>
                <a:gd name="T32" fmla="*/ 292 w 332"/>
                <a:gd name="T33" fmla="*/ 462 h 506"/>
                <a:gd name="T34" fmla="*/ 308 w 332"/>
                <a:gd name="T35" fmla="*/ 434 h 506"/>
                <a:gd name="T36" fmla="*/ 320 w 332"/>
                <a:gd name="T37" fmla="*/ 405 h 506"/>
                <a:gd name="T38" fmla="*/ 328 w 332"/>
                <a:gd name="T39" fmla="*/ 377 h 506"/>
                <a:gd name="T40" fmla="*/ 332 w 332"/>
                <a:gd name="T41" fmla="*/ 357 h 506"/>
                <a:gd name="T42" fmla="*/ 332 w 332"/>
                <a:gd name="T43" fmla="*/ 340 h 506"/>
                <a:gd name="T44" fmla="*/ 332 w 332"/>
                <a:gd name="T45" fmla="*/ 336 h 506"/>
                <a:gd name="T46" fmla="*/ 332 w 332"/>
                <a:gd name="T47" fmla="*/ 336 h 506"/>
                <a:gd name="T48" fmla="*/ 288 w 332"/>
                <a:gd name="T49" fmla="*/ 312 h 506"/>
                <a:gd name="T50" fmla="*/ 256 w 332"/>
                <a:gd name="T51" fmla="*/ 284 h 506"/>
                <a:gd name="T52" fmla="*/ 232 w 332"/>
                <a:gd name="T53" fmla="*/ 255 h 506"/>
                <a:gd name="T54" fmla="*/ 216 w 332"/>
                <a:gd name="T55" fmla="*/ 223 h 506"/>
                <a:gd name="T56" fmla="*/ 184 w 332"/>
                <a:gd name="T57" fmla="*/ 150 h 506"/>
                <a:gd name="T58" fmla="*/ 168 w 332"/>
                <a:gd name="T59" fmla="*/ 106 h 506"/>
                <a:gd name="T60" fmla="*/ 140 w 332"/>
                <a:gd name="T61" fmla="*/ 57 h 506"/>
                <a:gd name="T62" fmla="*/ 140 w 332"/>
                <a:gd name="T63" fmla="*/ 57 h 506"/>
                <a:gd name="T64" fmla="*/ 116 w 332"/>
                <a:gd name="T65" fmla="*/ 16 h 506"/>
                <a:gd name="T66" fmla="*/ 104 w 332"/>
                <a:gd name="T67" fmla="*/ 0 h 506"/>
                <a:gd name="T68" fmla="*/ 104 w 332"/>
                <a:gd name="T69" fmla="*/ 0 h 506"/>
                <a:gd name="T70" fmla="*/ 72 w 332"/>
                <a:gd name="T71" fmla="*/ 4 h 506"/>
                <a:gd name="T72" fmla="*/ 72 w 332"/>
                <a:gd name="T73" fmla="*/ 4 h 506"/>
                <a:gd name="T74" fmla="*/ 48 w 332"/>
                <a:gd name="T75" fmla="*/ 12 h 506"/>
                <a:gd name="T76" fmla="*/ 32 w 332"/>
                <a:gd name="T77" fmla="*/ 21 h 506"/>
                <a:gd name="T78" fmla="*/ 28 w 332"/>
                <a:gd name="T79" fmla="*/ 25 h 506"/>
                <a:gd name="T80" fmla="*/ 24 w 332"/>
                <a:gd name="T81" fmla="*/ 33 h 506"/>
                <a:gd name="T82" fmla="*/ 24 w 332"/>
                <a:gd name="T83" fmla="*/ 33 h 506"/>
                <a:gd name="T84" fmla="*/ 0 w 332"/>
                <a:gd name="T85" fmla="*/ 247 h 506"/>
                <a:gd name="T86" fmla="*/ 0 w 332"/>
                <a:gd name="T87" fmla="*/ 247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2" h="506">
                  <a:moveTo>
                    <a:pt x="0" y="247"/>
                  </a:moveTo>
                  <a:lnTo>
                    <a:pt x="0" y="247"/>
                  </a:lnTo>
                  <a:lnTo>
                    <a:pt x="4" y="272"/>
                  </a:lnTo>
                  <a:lnTo>
                    <a:pt x="8" y="300"/>
                  </a:lnTo>
                  <a:lnTo>
                    <a:pt x="16" y="332"/>
                  </a:lnTo>
                  <a:lnTo>
                    <a:pt x="28" y="369"/>
                  </a:lnTo>
                  <a:lnTo>
                    <a:pt x="44" y="405"/>
                  </a:lnTo>
                  <a:lnTo>
                    <a:pt x="56" y="421"/>
                  </a:lnTo>
                  <a:lnTo>
                    <a:pt x="72" y="434"/>
                  </a:lnTo>
                  <a:lnTo>
                    <a:pt x="88" y="450"/>
                  </a:lnTo>
                  <a:lnTo>
                    <a:pt x="108" y="458"/>
                  </a:lnTo>
                  <a:lnTo>
                    <a:pt x="108" y="458"/>
                  </a:lnTo>
                  <a:lnTo>
                    <a:pt x="176" y="486"/>
                  </a:lnTo>
                  <a:lnTo>
                    <a:pt x="248" y="506"/>
                  </a:lnTo>
                  <a:lnTo>
                    <a:pt x="248" y="506"/>
                  </a:lnTo>
                  <a:lnTo>
                    <a:pt x="272" y="486"/>
                  </a:lnTo>
                  <a:lnTo>
                    <a:pt x="292" y="462"/>
                  </a:lnTo>
                  <a:lnTo>
                    <a:pt x="308" y="434"/>
                  </a:lnTo>
                  <a:lnTo>
                    <a:pt x="320" y="405"/>
                  </a:lnTo>
                  <a:lnTo>
                    <a:pt x="328" y="377"/>
                  </a:lnTo>
                  <a:lnTo>
                    <a:pt x="332" y="357"/>
                  </a:lnTo>
                  <a:lnTo>
                    <a:pt x="332" y="340"/>
                  </a:lnTo>
                  <a:lnTo>
                    <a:pt x="332" y="336"/>
                  </a:lnTo>
                  <a:lnTo>
                    <a:pt x="332" y="336"/>
                  </a:lnTo>
                  <a:lnTo>
                    <a:pt x="288" y="312"/>
                  </a:lnTo>
                  <a:lnTo>
                    <a:pt x="256" y="284"/>
                  </a:lnTo>
                  <a:lnTo>
                    <a:pt x="232" y="255"/>
                  </a:lnTo>
                  <a:lnTo>
                    <a:pt x="216" y="223"/>
                  </a:lnTo>
                  <a:lnTo>
                    <a:pt x="184" y="150"/>
                  </a:lnTo>
                  <a:lnTo>
                    <a:pt x="168" y="106"/>
                  </a:lnTo>
                  <a:lnTo>
                    <a:pt x="140" y="57"/>
                  </a:lnTo>
                  <a:lnTo>
                    <a:pt x="140" y="57"/>
                  </a:lnTo>
                  <a:lnTo>
                    <a:pt x="116" y="16"/>
                  </a:lnTo>
                  <a:lnTo>
                    <a:pt x="104" y="0"/>
                  </a:lnTo>
                  <a:lnTo>
                    <a:pt x="104" y="0"/>
                  </a:lnTo>
                  <a:lnTo>
                    <a:pt x="72" y="4"/>
                  </a:lnTo>
                  <a:lnTo>
                    <a:pt x="72" y="4"/>
                  </a:lnTo>
                  <a:lnTo>
                    <a:pt x="48" y="12"/>
                  </a:lnTo>
                  <a:lnTo>
                    <a:pt x="32" y="21"/>
                  </a:lnTo>
                  <a:lnTo>
                    <a:pt x="28" y="25"/>
                  </a:lnTo>
                  <a:lnTo>
                    <a:pt x="24" y="33"/>
                  </a:lnTo>
                  <a:lnTo>
                    <a:pt x="24" y="33"/>
                  </a:lnTo>
                  <a:lnTo>
                    <a:pt x="0" y="247"/>
                  </a:lnTo>
                  <a:lnTo>
                    <a:pt x="0" y="2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92" name="Freeform 107"/>
            <p:cNvSpPr>
              <a:spLocks/>
            </p:cNvSpPr>
            <p:nvPr/>
          </p:nvSpPr>
          <p:spPr bwMode="auto">
            <a:xfrm>
              <a:off x="1408" y="2833"/>
              <a:ext cx="500" cy="802"/>
            </a:xfrm>
            <a:custGeom>
              <a:avLst/>
              <a:gdLst>
                <a:gd name="T0" fmla="*/ 28 w 500"/>
                <a:gd name="T1" fmla="*/ 194 h 802"/>
                <a:gd name="T2" fmla="*/ 8 w 500"/>
                <a:gd name="T3" fmla="*/ 251 h 802"/>
                <a:gd name="T4" fmla="*/ 0 w 500"/>
                <a:gd name="T5" fmla="*/ 291 h 802"/>
                <a:gd name="T6" fmla="*/ 12 w 500"/>
                <a:gd name="T7" fmla="*/ 312 h 802"/>
                <a:gd name="T8" fmla="*/ 32 w 500"/>
                <a:gd name="T9" fmla="*/ 316 h 802"/>
                <a:gd name="T10" fmla="*/ 44 w 500"/>
                <a:gd name="T11" fmla="*/ 316 h 802"/>
                <a:gd name="T12" fmla="*/ 40 w 500"/>
                <a:gd name="T13" fmla="*/ 372 h 802"/>
                <a:gd name="T14" fmla="*/ 52 w 500"/>
                <a:gd name="T15" fmla="*/ 393 h 802"/>
                <a:gd name="T16" fmla="*/ 80 w 500"/>
                <a:gd name="T17" fmla="*/ 401 h 802"/>
                <a:gd name="T18" fmla="*/ 76 w 500"/>
                <a:gd name="T19" fmla="*/ 417 h 802"/>
                <a:gd name="T20" fmla="*/ 80 w 500"/>
                <a:gd name="T21" fmla="*/ 437 h 802"/>
                <a:gd name="T22" fmla="*/ 96 w 500"/>
                <a:gd name="T23" fmla="*/ 449 h 802"/>
                <a:gd name="T24" fmla="*/ 132 w 500"/>
                <a:gd name="T25" fmla="*/ 449 h 802"/>
                <a:gd name="T26" fmla="*/ 164 w 500"/>
                <a:gd name="T27" fmla="*/ 433 h 802"/>
                <a:gd name="T28" fmla="*/ 176 w 500"/>
                <a:gd name="T29" fmla="*/ 409 h 802"/>
                <a:gd name="T30" fmla="*/ 176 w 500"/>
                <a:gd name="T31" fmla="*/ 385 h 802"/>
                <a:gd name="T32" fmla="*/ 172 w 500"/>
                <a:gd name="T33" fmla="*/ 368 h 802"/>
                <a:gd name="T34" fmla="*/ 200 w 500"/>
                <a:gd name="T35" fmla="*/ 380 h 802"/>
                <a:gd name="T36" fmla="*/ 192 w 500"/>
                <a:gd name="T37" fmla="*/ 429 h 802"/>
                <a:gd name="T38" fmla="*/ 196 w 500"/>
                <a:gd name="T39" fmla="*/ 478 h 802"/>
                <a:gd name="T40" fmla="*/ 196 w 500"/>
                <a:gd name="T41" fmla="*/ 575 h 802"/>
                <a:gd name="T42" fmla="*/ 208 w 500"/>
                <a:gd name="T43" fmla="*/ 627 h 802"/>
                <a:gd name="T44" fmla="*/ 236 w 500"/>
                <a:gd name="T45" fmla="*/ 676 h 802"/>
                <a:gd name="T46" fmla="*/ 264 w 500"/>
                <a:gd name="T47" fmla="*/ 696 h 802"/>
                <a:gd name="T48" fmla="*/ 300 w 500"/>
                <a:gd name="T49" fmla="*/ 733 h 802"/>
                <a:gd name="T50" fmla="*/ 312 w 500"/>
                <a:gd name="T51" fmla="*/ 745 h 802"/>
                <a:gd name="T52" fmla="*/ 316 w 500"/>
                <a:gd name="T53" fmla="*/ 765 h 802"/>
                <a:gd name="T54" fmla="*/ 308 w 500"/>
                <a:gd name="T55" fmla="*/ 769 h 802"/>
                <a:gd name="T56" fmla="*/ 300 w 500"/>
                <a:gd name="T57" fmla="*/ 769 h 802"/>
                <a:gd name="T58" fmla="*/ 332 w 500"/>
                <a:gd name="T59" fmla="*/ 789 h 802"/>
                <a:gd name="T60" fmla="*/ 372 w 500"/>
                <a:gd name="T61" fmla="*/ 802 h 802"/>
                <a:gd name="T62" fmla="*/ 416 w 500"/>
                <a:gd name="T63" fmla="*/ 781 h 802"/>
                <a:gd name="T64" fmla="*/ 444 w 500"/>
                <a:gd name="T65" fmla="*/ 769 h 802"/>
                <a:gd name="T66" fmla="*/ 484 w 500"/>
                <a:gd name="T67" fmla="*/ 729 h 802"/>
                <a:gd name="T68" fmla="*/ 500 w 500"/>
                <a:gd name="T69" fmla="*/ 684 h 802"/>
                <a:gd name="T70" fmla="*/ 484 w 500"/>
                <a:gd name="T71" fmla="*/ 627 h 802"/>
                <a:gd name="T72" fmla="*/ 464 w 500"/>
                <a:gd name="T73" fmla="*/ 595 h 802"/>
                <a:gd name="T74" fmla="*/ 432 w 500"/>
                <a:gd name="T75" fmla="*/ 526 h 802"/>
                <a:gd name="T76" fmla="*/ 416 w 500"/>
                <a:gd name="T77" fmla="*/ 453 h 802"/>
                <a:gd name="T78" fmla="*/ 412 w 500"/>
                <a:gd name="T79" fmla="*/ 376 h 802"/>
                <a:gd name="T80" fmla="*/ 424 w 500"/>
                <a:gd name="T81" fmla="*/ 300 h 802"/>
                <a:gd name="T82" fmla="*/ 428 w 500"/>
                <a:gd name="T83" fmla="*/ 279 h 802"/>
                <a:gd name="T84" fmla="*/ 428 w 500"/>
                <a:gd name="T85" fmla="*/ 243 h 802"/>
                <a:gd name="T86" fmla="*/ 400 w 500"/>
                <a:gd name="T87" fmla="*/ 202 h 802"/>
                <a:gd name="T88" fmla="*/ 372 w 500"/>
                <a:gd name="T89" fmla="*/ 170 h 802"/>
                <a:gd name="T90" fmla="*/ 280 w 500"/>
                <a:gd name="T91" fmla="*/ 85 h 802"/>
                <a:gd name="T92" fmla="*/ 188 w 500"/>
                <a:gd name="T93" fmla="*/ 16 h 802"/>
                <a:gd name="T94" fmla="*/ 152 w 500"/>
                <a:gd name="T95" fmla="*/ 0 h 802"/>
                <a:gd name="T96" fmla="*/ 128 w 500"/>
                <a:gd name="T97" fmla="*/ 12 h 802"/>
                <a:gd name="T98" fmla="*/ 120 w 500"/>
                <a:gd name="T99" fmla="*/ 48 h 802"/>
                <a:gd name="T100" fmla="*/ 124 w 500"/>
                <a:gd name="T101" fmla="*/ 69 h 802"/>
                <a:gd name="T102" fmla="*/ 144 w 500"/>
                <a:gd name="T103" fmla="*/ 105 h 802"/>
                <a:gd name="T104" fmla="*/ 156 w 500"/>
                <a:gd name="T105" fmla="*/ 121 h 802"/>
                <a:gd name="T106" fmla="*/ 108 w 500"/>
                <a:gd name="T107" fmla="*/ 117 h 802"/>
                <a:gd name="T108" fmla="*/ 72 w 500"/>
                <a:gd name="T109" fmla="*/ 129 h 802"/>
                <a:gd name="T110" fmla="*/ 48 w 500"/>
                <a:gd name="T111" fmla="*/ 154 h 802"/>
                <a:gd name="T112" fmla="*/ 28 w 500"/>
                <a:gd name="T113" fmla="*/ 194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0" h="802">
                  <a:moveTo>
                    <a:pt x="28" y="194"/>
                  </a:moveTo>
                  <a:lnTo>
                    <a:pt x="28" y="194"/>
                  </a:lnTo>
                  <a:lnTo>
                    <a:pt x="12" y="231"/>
                  </a:lnTo>
                  <a:lnTo>
                    <a:pt x="8" y="251"/>
                  </a:lnTo>
                  <a:lnTo>
                    <a:pt x="0" y="271"/>
                  </a:lnTo>
                  <a:lnTo>
                    <a:pt x="0" y="291"/>
                  </a:lnTo>
                  <a:lnTo>
                    <a:pt x="8" y="308"/>
                  </a:lnTo>
                  <a:lnTo>
                    <a:pt x="12" y="312"/>
                  </a:lnTo>
                  <a:lnTo>
                    <a:pt x="20" y="316"/>
                  </a:lnTo>
                  <a:lnTo>
                    <a:pt x="32" y="316"/>
                  </a:lnTo>
                  <a:lnTo>
                    <a:pt x="44" y="316"/>
                  </a:lnTo>
                  <a:lnTo>
                    <a:pt x="44" y="316"/>
                  </a:lnTo>
                  <a:lnTo>
                    <a:pt x="40" y="344"/>
                  </a:lnTo>
                  <a:lnTo>
                    <a:pt x="40" y="372"/>
                  </a:lnTo>
                  <a:lnTo>
                    <a:pt x="44" y="385"/>
                  </a:lnTo>
                  <a:lnTo>
                    <a:pt x="52" y="393"/>
                  </a:lnTo>
                  <a:lnTo>
                    <a:pt x="64" y="401"/>
                  </a:lnTo>
                  <a:lnTo>
                    <a:pt x="80" y="401"/>
                  </a:lnTo>
                  <a:lnTo>
                    <a:pt x="80" y="401"/>
                  </a:lnTo>
                  <a:lnTo>
                    <a:pt x="76" y="417"/>
                  </a:lnTo>
                  <a:lnTo>
                    <a:pt x="76" y="429"/>
                  </a:lnTo>
                  <a:lnTo>
                    <a:pt x="80" y="437"/>
                  </a:lnTo>
                  <a:lnTo>
                    <a:pt x="88" y="445"/>
                  </a:lnTo>
                  <a:lnTo>
                    <a:pt x="96" y="449"/>
                  </a:lnTo>
                  <a:lnTo>
                    <a:pt x="108" y="453"/>
                  </a:lnTo>
                  <a:lnTo>
                    <a:pt x="132" y="449"/>
                  </a:lnTo>
                  <a:lnTo>
                    <a:pt x="152" y="441"/>
                  </a:lnTo>
                  <a:lnTo>
                    <a:pt x="164" y="433"/>
                  </a:lnTo>
                  <a:lnTo>
                    <a:pt x="172" y="421"/>
                  </a:lnTo>
                  <a:lnTo>
                    <a:pt x="176" y="409"/>
                  </a:lnTo>
                  <a:lnTo>
                    <a:pt x="176" y="397"/>
                  </a:lnTo>
                  <a:lnTo>
                    <a:pt x="176" y="385"/>
                  </a:lnTo>
                  <a:lnTo>
                    <a:pt x="172" y="368"/>
                  </a:lnTo>
                  <a:lnTo>
                    <a:pt x="172" y="368"/>
                  </a:lnTo>
                  <a:lnTo>
                    <a:pt x="200" y="380"/>
                  </a:lnTo>
                  <a:lnTo>
                    <a:pt x="200" y="380"/>
                  </a:lnTo>
                  <a:lnTo>
                    <a:pt x="196" y="405"/>
                  </a:lnTo>
                  <a:lnTo>
                    <a:pt x="192" y="429"/>
                  </a:lnTo>
                  <a:lnTo>
                    <a:pt x="196" y="478"/>
                  </a:lnTo>
                  <a:lnTo>
                    <a:pt x="196" y="478"/>
                  </a:lnTo>
                  <a:lnTo>
                    <a:pt x="196" y="546"/>
                  </a:lnTo>
                  <a:lnTo>
                    <a:pt x="196" y="575"/>
                  </a:lnTo>
                  <a:lnTo>
                    <a:pt x="200" y="603"/>
                  </a:lnTo>
                  <a:lnTo>
                    <a:pt x="208" y="627"/>
                  </a:lnTo>
                  <a:lnTo>
                    <a:pt x="216" y="652"/>
                  </a:lnTo>
                  <a:lnTo>
                    <a:pt x="236" y="676"/>
                  </a:lnTo>
                  <a:lnTo>
                    <a:pt x="264" y="696"/>
                  </a:lnTo>
                  <a:lnTo>
                    <a:pt x="264" y="696"/>
                  </a:lnTo>
                  <a:lnTo>
                    <a:pt x="284" y="713"/>
                  </a:lnTo>
                  <a:lnTo>
                    <a:pt x="300" y="733"/>
                  </a:lnTo>
                  <a:lnTo>
                    <a:pt x="300" y="733"/>
                  </a:lnTo>
                  <a:lnTo>
                    <a:pt x="312" y="745"/>
                  </a:lnTo>
                  <a:lnTo>
                    <a:pt x="320" y="761"/>
                  </a:lnTo>
                  <a:lnTo>
                    <a:pt x="316" y="765"/>
                  </a:lnTo>
                  <a:lnTo>
                    <a:pt x="316" y="769"/>
                  </a:lnTo>
                  <a:lnTo>
                    <a:pt x="308" y="769"/>
                  </a:lnTo>
                  <a:lnTo>
                    <a:pt x="300" y="769"/>
                  </a:lnTo>
                  <a:lnTo>
                    <a:pt x="300" y="769"/>
                  </a:lnTo>
                  <a:lnTo>
                    <a:pt x="316" y="781"/>
                  </a:lnTo>
                  <a:lnTo>
                    <a:pt x="332" y="789"/>
                  </a:lnTo>
                  <a:lnTo>
                    <a:pt x="352" y="798"/>
                  </a:lnTo>
                  <a:lnTo>
                    <a:pt x="372" y="802"/>
                  </a:lnTo>
                  <a:lnTo>
                    <a:pt x="372" y="802"/>
                  </a:lnTo>
                  <a:lnTo>
                    <a:pt x="416" y="781"/>
                  </a:lnTo>
                  <a:lnTo>
                    <a:pt x="416" y="781"/>
                  </a:lnTo>
                  <a:lnTo>
                    <a:pt x="444" y="769"/>
                  </a:lnTo>
                  <a:lnTo>
                    <a:pt x="464" y="749"/>
                  </a:lnTo>
                  <a:lnTo>
                    <a:pt x="484" y="729"/>
                  </a:lnTo>
                  <a:lnTo>
                    <a:pt x="492" y="708"/>
                  </a:lnTo>
                  <a:lnTo>
                    <a:pt x="500" y="684"/>
                  </a:lnTo>
                  <a:lnTo>
                    <a:pt x="496" y="656"/>
                  </a:lnTo>
                  <a:lnTo>
                    <a:pt x="484" y="627"/>
                  </a:lnTo>
                  <a:lnTo>
                    <a:pt x="464" y="595"/>
                  </a:lnTo>
                  <a:lnTo>
                    <a:pt x="464" y="595"/>
                  </a:lnTo>
                  <a:lnTo>
                    <a:pt x="444" y="563"/>
                  </a:lnTo>
                  <a:lnTo>
                    <a:pt x="432" y="526"/>
                  </a:lnTo>
                  <a:lnTo>
                    <a:pt x="420" y="490"/>
                  </a:lnTo>
                  <a:lnTo>
                    <a:pt x="416" y="453"/>
                  </a:lnTo>
                  <a:lnTo>
                    <a:pt x="412" y="413"/>
                  </a:lnTo>
                  <a:lnTo>
                    <a:pt x="412" y="376"/>
                  </a:lnTo>
                  <a:lnTo>
                    <a:pt x="416" y="336"/>
                  </a:lnTo>
                  <a:lnTo>
                    <a:pt x="424" y="300"/>
                  </a:lnTo>
                  <a:lnTo>
                    <a:pt x="424" y="300"/>
                  </a:lnTo>
                  <a:lnTo>
                    <a:pt x="428" y="279"/>
                  </a:lnTo>
                  <a:lnTo>
                    <a:pt x="432" y="259"/>
                  </a:lnTo>
                  <a:lnTo>
                    <a:pt x="428" y="243"/>
                  </a:lnTo>
                  <a:lnTo>
                    <a:pt x="420" y="227"/>
                  </a:lnTo>
                  <a:lnTo>
                    <a:pt x="400" y="202"/>
                  </a:lnTo>
                  <a:lnTo>
                    <a:pt x="372" y="170"/>
                  </a:lnTo>
                  <a:lnTo>
                    <a:pt x="372" y="170"/>
                  </a:lnTo>
                  <a:lnTo>
                    <a:pt x="324" y="121"/>
                  </a:lnTo>
                  <a:lnTo>
                    <a:pt x="280" y="85"/>
                  </a:lnTo>
                  <a:lnTo>
                    <a:pt x="236" y="44"/>
                  </a:lnTo>
                  <a:lnTo>
                    <a:pt x="188" y="16"/>
                  </a:lnTo>
                  <a:lnTo>
                    <a:pt x="168" y="8"/>
                  </a:lnTo>
                  <a:lnTo>
                    <a:pt x="152" y="0"/>
                  </a:lnTo>
                  <a:lnTo>
                    <a:pt x="136" y="4"/>
                  </a:lnTo>
                  <a:lnTo>
                    <a:pt x="128" y="12"/>
                  </a:lnTo>
                  <a:lnTo>
                    <a:pt x="120" y="24"/>
                  </a:lnTo>
                  <a:lnTo>
                    <a:pt x="120" y="48"/>
                  </a:lnTo>
                  <a:lnTo>
                    <a:pt x="120" y="48"/>
                  </a:lnTo>
                  <a:lnTo>
                    <a:pt x="124" y="69"/>
                  </a:lnTo>
                  <a:lnTo>
                    <a:pt x="132" y="89"/>
                  </a:lnTo>
                  <a:lnTo>
                    <a:pt x="144" y="105"/>
                  </a:lnTo>
                  <a:lnTo>
                    <a:pt x="156" y="121"/>
                  </a:lnTo>
                  <a:lnTo>
                    <a:pt x="156" y="121"/>
                  </a:lnTo>
                  <a:lnTo>
                    <a:pt x="128" y="117"/>
                  </a:lnTo>
                  <a:lnTo>
                    <a:pt x="108" y="117"/>
                  </a:lnTo>
                  <a:lnTo>
                    <a:pt x="88" y="121"/>
                  </a:lnTo>
                  <a:lnTo>
                    <a:pt x="72" y="129"/>
                  </a:lnTo>
                  <a:lnTo>
                    <a:pt x="60" y="142"/>
                  </a:lnTo>
                  <a:lnTo>
                    <a:pt x="48" y="154"/>
                  </a:lnTo>
                  <a:lnTo>
                    <a:pt x="36" y="174"/>
                  </a:lnTo>
                  <a:lnTo>
                    <a:pt x="28" y="194"/>
                  </a:lnTo>
                  <a:lnTo>
                    <a:pt x="28" y="1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93" name="Freeform 108"/>
            <p:cNvSpPr>
              <a:spLocks/>
            </p:cNvSpPr>
            <p:nvPr/>
          </p:nvSpPr>
          <p:spPr bwMode="auto">
            <a:xfrm>
              <a:off x="1424" y="2845"/>
              <a:ext cx="468" cy="773"/>
            </a:xfrm>
            <a:custGeom>
              <a:avLst/>
              <a:gdLst>
                <a:gd name="T0" fmla="*/ 412 w 468"/>
                <a:gd name="T1" fmla="*/ 551 h 773"/>
                <a:gd name="T2" fmla="*/ 376 w 468"/>
                <a:gd name="T3" fmla="*/ 381 h 773"/>
                <a:gd name="T4" fmla="*/ 376 w 468"/>
                <a:gd name="T5" fmla="*/ 332 h 773"/>
                <a:gd name="T6" fmla="*/ 396 w 468"/>
                <a:gd name="T7" fmla="*/ 247 h 773"/>
                <a:gd name="T8" fmla="*/ 384 w 468"/>
                <a:gd name="T9" fmla="*/ 223 h 773"/>
                <a:gd name="T10" fmla="*/ 252 w 468"/>
                <a:gd name="T11" fmla="*/ 81 h 773"/>
                <a:gd name="T12" fmla="*/ 156 w 468"/>
                <a:gd name="T13" fmla="*/ 12 h 773"/>
                <a:gd name="T14" fmla="*/ 124 w 468"/>
                <a:gd name="T15" fmla="*/ 8 h 773"/>
                <a:gd name="T16" fmla="*/ 116 w 468"/>
                <a:gd name="T17" fmla="*/ 32 h 773"/>
                <a:gd name="T18" fmla="*/ 136 w 468"/>
                <a:gd name="T19" fmla="*/ 81 h 773"/>
                <a:gd name="T20" fmla="*/ 172 w 468"/>
                <a:gd name="T21" fmla="*/ 113 h 773"/>
                <a:gd name="T22" fmla="*/ 196 w 468"/>
                <a:gd name="T23" fmla="*/ 142 h 773"/>
                <a:gd name="T24" fmla="*/ 116 w 468"/>
                <a:gd name="T25" fmla="*/ 122 h 773"/>
                <a:gd name="T26" fmla="*/ 60 w 468"/>
                <a:gd name="T27" fmla="*/ 130 h 773"/>
                <a:gd name="T28" fmla="*/ 28 w 468"/>
                <a:gd name="T29" fmla="*/ 174 h 773"/>
                <a:gd name="T30" fmla="*/ 4 w 468"/>
                <a:gd name="T31" fmla="*/ 231 h 773"/>
                <a:gd name="T32" fmla="*/ 0 w 468"/>
                <a:gd name="T33" fmla="*/ 283 h 773"/>
                <a:gd name="T34" fmla="*/ 16 w 468"/>
                <a:gd name="T35" fmla="*/ 292 h 773"/>
                <a:gd name="T36" fmla="*/ 40 w 468"/>
                <a:gd name="T37" fmla="*/ 275 h 773"/>
                <a:gd name="T38" fmla="*/ 36 w 468"/>
                <a:gd name="T39" fmla="*/ 344 h 773"/>
                <a:gd name="T40" fmla="*/ 36 w 468"/>
                <a:gd name="T41" fmla="*/ 360 h 773"/>
                <a:gd name="T42" fmla="*/ 60 w 468"/>
                <a:gd name="T43" fmla="*/ 377 h 773"/>
                <a:gd name="T44" fmla="*/ 72 w 468"/>
                <a:gd name="T45" fmla="*/ 360 h 773"/>
                <a:gd name="T46" fmla="*/ 92 w 468"/>
                <a:gd name="T47" fmla="*/ 328 h 773"/>
                <a:gd name="T48" fmla="*/ 72 w 468"/>
                <a:gd name="T49" fmla="*/ 405 h 773"/>
                <a:gd name="T50" fmla="*/ 96 w 468"/>
                <a:gd name="T51" fmla="*/ 429 h 773"/>
                <a:gd name="T52" fmla="*/ 132 w 468"/>
                <a:gd name="T53" fmla="*/ 413 h 773"/>
                <a:gd name="T54" fmla="*/ 148 w 468"/>
                <a:gd name="T55" fmla="*/ 389 h 773"/>
                <a:gd name="T56" fmla="*/ 136 w 468"/>
                <a:gd name="T57" fmla="*/ 348 h 773"/>
                <a:gd name="T58" fmla="*/ 136 w 468"/>
                <a:gd name="T59" fmla="*/ 328 h 773"/>
                <a:gd name="T60" fmla="*/ 208 w 468"/>
                <a:gd name="T61" fmla="*/ 360 h 773"/>
                <a:gd name="T62" fmla="*/ 196 w 468"/>
                <a:gd name="T63" fmla="*/ 377 h 773"/>
                <a:gd name="T64" fmla="*/ 192 w 468"/>
                <a:gd name="T65" fmla="*/ 449 h 773"/>
                <a:gd name="T66" fmla="*/ 196 w 468"/>
                <a:gd name="T67" fmla="*/ 559 h 773"/>
                <a:gd name="T68" fmla="*/ 212 w 468"/>
                <a:gd name="T69" fmla="*/ 632 h 773"/>
                <a:gd name="T70" fmla="*/ 244 w 468"/>
                <a:gd name="T71" fmla="*/ 668 h 773"/>
                <a:gd name="T72" fmla="*/ 276 w 468"/>
                <a:gd name="T73" fmla="*/ 733 h 773"/>
                <a:gd name="T74" fmla="*/ 308 w 468"/>
                <a:gd name="T75" fmla="*/ 757 h 773"/>
                <a:gd name="T76" fmla="*/ 352 w 468"/>
                <a:gd name="T77" fmla="*/ 773 h 773"/>
                <a:gd name="T78" fmla="*/ 408 w 468"/>
                <a:gd name="T79" fmla="*/ 753 h 773"/>
                <a:gd name="T80" fmla="*/ 460 w 468"/>
                <a:gd name="T81" fmla="*/ 705 h 773"/>
                <a:gd name="T82" fmla="*/ 468 w 468"/>
                <a:gd name="T83" fmla="*/ 664 h 773"/>
                <a:gd name="T84" fmla="*/ 448 w 468"/>
                <a:gd name="T85" fmla="*/ 611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8" h="773">
                  <a:moveTo>
                    <a:pt x="432" y="591"/>
                  </a:moveTo>
                  <a:lnTo>
                    <a:pt x="432" y="591"/>
                  </a:lnTo>
                  <a:lnTo>
                    <a:pt x="412" y="551"/>
                  </a:lnTo>
                  <a:lnTo>
                    <a:pt x="396" y="498"/>
                  </a:lnTo>
                  <a:lnTo>
                    <a:pt x="380" y="437"/>
                  </a:lnTo>
                  <a:lnTo>
                    <a:pt x="376" y="381"/>
                  </a:lnTo>
                  <a:lnTo>
                    <a:pt x="376" y="381"/>
                  </a:lnTo>
                  <a:lnTo>
                    <a:pt x="376" y="356"/>
                  </a:lnTo>
                  <a:lnTo>
                    <a:pt x="376" y="332"/>
                  </a:lnTo>
                  <a:lnTo>
                    <a:pt x="388" y="292"/>
                  </a:lnTo>
                  <a:lnTo>
                    <a:pt x="396" y="259"/>
                  </a:lnTo>
                  <a:lnTo>
                    <a:pt x="396" y="247"/>
                  </a:lnTo>
                  <a:lnTo>
                    <a:pt x="396" y="239"/>
                  </a:lnTo>
                  <a:lnTo>
                    <a:pt x="396" y="239"/>
                  </a:lnTo>
                  <a:lnTo>
                    <a:pt x="384" y="223"/>
                  </a:lnTo>
                  <a:lnTo>
                    <a:pt x="368" y="202"/>
                  </a:lnTo>
                  <a:lnTo>
                    <a:pt x="312" y="142"/>
                  </a:lnTo>
                  <a:lnTo>
                    <a:pt x="252" y="81"/>
                  </a:lnTo>
                  <a:lnTo>
                    <a:pt x="208" y="45"/>
                  </a:lnTo>
                  <a:lnTo>
                    <a:pt x="208" y="45"/>
                  </a:lnTo>
                  <a:lnTo>
                    <a:pt x="156" y="12"/>
                  </a:lnTo>
                  <a:lnTo>
                    <a:pt x="132" y="0"/>
                  </a:lnTo>
                  <a:lnTo>
                    <a:pt x="128" y="4"/>
                  </a:lnTo>
                  <a:lnTo>
                    <a:pt x="124" y="8"/>
                  </a:lnTo>
                  <a:lnTo>
                    <a:pt x="124" y="8"/>
                  </a:lnTo>
                  <a:lnTo>
                    <a:pt x="120" y="16"/>
                  </a:lnTo>
                  <a:lnTo>
                    <a:pt x="116" y="32"/>
                  </a:lnTo>
                  <a:lnTo>
                    <a:pt x="120" y="49"/>
                  </a:lnTo>
                  <a:lnTo>
                    <a:pt x="128" y="65"/>
                  </a:lnTo>
                  <a:lnTo>
                    <a:pt x="136" y="81"/>
                  </a:lnTo>
                  <a:lnTo>
                    <a:pt x="148" y="97"/>
                  </a:lnTo>
                  <a:lnTo>
                    <a:pt x="160" y="109"/>
                  </a:lnTo>
                  <a:lnTo>
                    <a:pt x="172" y="113"/>
                  </a:lnTo>
                  <a:lnTo>
                    <a:pt x="172" y="113"/>
                  </a:lnTo>
                  <a:lnTo>
                    <a:pt x="196" y="142"/>
                  </a:lnTo>
                  <a:lnTo>
                    <a:pt x="196" y="142"/>
                  </a:lnTo>
                  <a:lnTo>
                    <a:pt x="180" y="134"/>
                  </a:lnTo>
                  <a:lnTo>
                    <a:pt x="140" y="126"/>
                  </a:lnTo>
                  <a:lnTo>
                    <a:pt x="116" y="122"/>
                  </a:lnTo>
                  <a:lnTo>
                    <a:pt x="92" y="117"/>
                  </a:lnTo>
                  <a:lnTo>
                    <a:pt x="76" y="122"/>
                  </a:lnTo>
                  <a:lnTo>
                    <a:pt x="60" y="130"/>
                  </a:lnTo>
                  <a:lnTo>
                    <a:pt x="60" y="130"/>
                  </a:lnTo>
                  <a:lnTo>
                    <a:pt x="40" y="150"/>
                  </a:lnTo>
                  <a:lnTo>
                    <a:pt x="28" y="174"/>
                  </a:lnTo>
                  <a:lnTo>
                    <a:pt x="12" y="211"/>
                  </a:lnTo>
                  <a:lnTo>
                    <a:pt x="12" y="211"/>
                  </a:lnTo>
                  <a:lnTo>
                    <a:pt x="4" y="231"/>
                  </a:lnTo>
                  <a:lnTo>
                    <a:pt x="0" y="251"/>
                  </a:lnTo>
                  <a:lnTo>
                    <a:pt x="0" y="275"/>
                  </a:lnTo>
                  <a:lnTo>
                    <a:pt x="0" y="283"/>
                  </a:lnTo>
                  <a:lnTo>
                    <a:pt x="4" y="288"/>
                  </a:lnTo>
                  <a:lnTo>
                    <a:pt x="4" y="288"/>
                  </a:lnTo>
                  <a:lnTo>
                    <a:pt x="16" y="292"/>
                  </a:lnTo>
                  <a:lnTo>
                    <a:pt x="24" y="292"/>
                  </a:lnTo>
                  <a:lnTo>
                    <a:pt x="24" y="292"/>
                  </a:lnTo>
                  <a:lnTo>
                    <a:pt x="40" y="275"/>
                  </a:lnTo>
                  <a:lnTo>
                    <a:pt x="40" y="275"/>
                  </a:lnTo>
                  <a:lnTo>
                    <a:pt x="40" y="304"/>
                  </a:lnTo>
                  <a:lnTo>
                    <a:pt x="36" y="344"/>
                  </a:lnTo>
                  <a:lnTo>
                    <a:pt x="36" y="344"/>
                  </a:lnTo>
                  <a:lnTo>
                    <a:pt x="36" y="352"/>
                  </a:lnTo>
                  <a:lnTo>
                    <a:pt x="36" y="360"/>
                  </a:lnTo>
                  <a:lnTo>
                    <a:pt x="48" y="373"/>
                  </a:lnTo>
                  <a:lnTo>
                    <a:pt x="56" y="377"/>
                  </a:lnTo>
                  <a:lnTo>
                    <a:pt x="60" y="377"/>
                  </a:lnTo>
                  <a:lnTo>
                    <a:pt x="68" y="373"/>
                  </a:lnTo>
                  <a:lnTo>
                    <a:pt x="72" y="360"/>
                  </a:lnTo>
                  <a:lnTo>
                    <a:pt x="72" y="360"/>
                  </a:lnTo>
                  <a:lnTo>
                    <a:pt x="88" y="332"/>
                  </a:lnTo>
                  <a:lnTo>
                    <a:pt x="92" y="328"/>
                  </a:lnTo>
                  <a:lnTo>
                    <a:pt x="92" y="328"/>
                  </a:lnTo>
                  <a:lnTo>
                    <a:pt x="76" y="389"/>
                  </a:lnTo>
                  <a:lnTo>
                    <a:pt x="76" y="389"/>
                  </a:lnTo>
                  <a:lnTo>
                    <a:pt x="72" y="405"/>
                  </a:lnTo>
                  <a:lnTo>
                    <a:pt x="76" y="417"/>
                  </a:lnTo>
                  <a:lnTo>
                    <a:pt x="84" y="425"/>
                  </a:lnTo>
                  <a:lnTo>
                    <a:pt x="96" y="429"/>
                  </a:lnTo>
                  <a:lnTo>
                    <a:pt x="108" y="429"/>
                  </a:lnTo>
                  <a:lnTo>
                    <a:pt x="120" y="421"/>
                  </a:lnTo>
                  <a:lnTo>
                    <a:pt x="132" y="413"/>
                  </a:lnTo>
                  <a:lnTo>
                    <a:pt x="144" y="401"/>
                  </a:lnTo>
                  <a:lnTo>
                    <a:pt x="144" y="401"/>
                  </a:lnTo>
                  <a:lnTo>
                    <a:pt x="148" y="389"/>
                  </a:lnTo>
                  <a:lnTo>
                    <a:pt x="148" y="381"/>
                  </a:lnTo>
                  <a:lnTo>
                    <a:pt x="144" y="364"/>
                  </a:lnTo>
                  <a:lnTo>
                    <a:pt x="136" y="348"/>
                  </a:lnTo>
                  <a:lnTo>
                    <a:pt x="136" y="340"/>
                  </a:lnTo>
                  <a:lnTo>
                    <a:pt x="136" y="328"/>
                  </a:lnTo>
                  <a:lnTo>
                    <a:pt x="136" y="328"/>
                  </a:lnTo>
                  <a:lnTo>
                    <a:pt x="172" y="348"/>
                  </a:lnTo>
                  <a:lnTo>
                    <a:pt x="192" y="356"/>
                  </a:lnTo>
                  <a:lnTo>
                    <a:pt x="208" y="360"/>
                  </a:lnTo>
                  <a:lnTo>
                    <a:pt x="208" y="360"/>
                  </a:lnTo>
                  <a:lnTo>
                    <a:pt x="204" y="364"/>
                  </a:lnTo>
                  <a:lnTo>
                    <a:pt x="196" y="377"/>
                  </a:lnTo>
                  <a:lnTo>
                    <a:pt x="192" y="405"/>
                  </a:lnTo>
                  <a:lnTo>
                    <a:pt x="192" y="425"/>
                  </a:lnTo>
                  <a:lnTo>
                    <a:pt x="192" y="449"/>
                  </a:lnTo>
                  <a:lnTo>
                    <a:pt x="192" y="449"/>
                  </a:lnTo>
                  <a:lnTo>
                    <a:pt x="196" y="506"/>
                  </a:lnTo>
                  <a:lnTo>
                    <a:pt x="196" y="559"/>
                  </a:lnTo>
                  <a:lnTo>
                    <a:pt x="196" y="587"/>
                  </a:lnTo>
                  <a:lnTo>
                    <a:pt x="204" y="611"/>
                  </a:lnTo>
                  <a:lnTo>
                    <a:pt x="212" y="632"/>
                  </a:lnTo>
                  <a:lnTo>
                    <a:pt x="232" y="656"/>
                  </a:lnTo>
                  <a:lnTo>
                    <a:pt x="232" y="656"/>
                  </a:lnTo>
                  <a:lnTo>
                    <a:pt x="244" y="668"/>
                  </a:lnTo>
                  <a:lnTo>
                    <a:pt x="252" y="684"/>
                  </a:lnTo>
                  <a:lnTo>
                    <a:pt x="268" y="713"/>
                  </a:lnTo>
                  <a:lnTo>
                    <a:pt x="276" y="733"/>
                  </a:lnTo>
                  <a:lnTo>
                    <a:pt x="292" y="753"/>
                  </a:lnTo>
                  <a:lnTo>
                    <a:pt x="292" y="753"/>
                  </a:lnTo>
                  <a:lnTo>
                    <a:pt x="308" y="757"/>
                  </a:lnTo>
                  <a:lnTo>
                    <a:pt x="324" y="765"/>
                  </a:lnTo>
                  <a:lnTo>
                    <a:pt x="340" y="773"/>
                  </a:lnTo>
                  <a:lnTo>
                    <a:pt x="352" y="773"/>
                  </a:lnTo>
                  <a:lnTo>
                    <a:pt x="352" y="773"/>
                  </a:lnTo>
                  <a:lnTo>
                    <a:pt x="380" y="765"/>
                  </a:lnTo>
                  <a:lnTo>
                    <a:pt x="408" y="753"/>
                  </a:lnTo>
                  <a:lnTo>
                    <a:pt x="432" y="737"/>
                  </a:lnTo>
                  <a:lnTo>
                    <a:pt x="452" y="717"/>
                  </a:lnTo>
                  <a:lnTo>
                    <a:pt x="460" y="705"/>
                  </a:lnTo>
                  <a:lnTo>
                    <a:pt x="464" y="692"/>
                  </a:lnTo>
                  <a:lnTo>
                    <a:pt x="468" y="680"/>
                  </a:lnTo>
                  <a:lnTo>
                    <a:pt x="468" y="664"/>
                  </a:lnTo>
                  <a:lnTo>
                    <a:pt x="464" y="648"/>
                  </a:lnTo>
                  <a:lnTo>
                    <a:pt x="460" y="632"/>
                  </a:lnTo>
                  <a:lnTo>
                    <a:pt x="448" y="611"/>
                  </a:lnTo>
                  <a:lnTo>
                    <a:pt x="432" y="591"/>
                  </a:lnTo>
                  <a:lnTo>
                    <a:pt x="432" y="5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94" name="Freeform 109"/>
            <p:cNvSpPr>
              <a:spLocks/>
            </p:cNvSpPr>
            <p:nvPr/>
          </p:nvSpPr>
          <p:spPr bwMode="auto">
            <a:xfrm>
              <a:off x="1472" y="3088"/>
              <a:ext cx="204" cy="154"/>
            </a:xfrm>
            <a:custGeom>
              <a:avLst/>
              <a:gdLst>
                <a:gd name="T0" fmla="*/ 0 w 204"/>
                <a:gd name="T1" fmla="*/ 134 h 154"/>
                <a:gd name="T2" fmla="*/ 0 w 204"/>
                <a:gd name="T3" fmla="*/ 134 h 154"/>
                <a:gd name="T4" fmla="*/ 12 w 204"/>
                <a:gd name="T5" fmla="*/ 101 h 154"/>
                <a:gd name="T6" fmla="*/ 28 w 204"/>
                <a:gd name="T7" fmla="*/ 49 h 154"/>
                <a:gd name="T8" fmla="*/ 28 w 204"/>
                <a:gd name="T9" fmla="*/ 49 h 154"/>
                <a:gd name="T10" fmla="*/ 32 w 204"/>
                <a:gd name="T11" fmla="*/ 24 h 154"/>
                <a:gd name="T12" fmla="*/ 40 w 204"/>
                <a:gd name="T13" fmla="*/ 12 h 154"/>
                <a:gd name="T14" fmla="*/ 48 w 204"/>
                <a:gd name="T15" fmla="*/ 4 h 154"/>
                <a:gd name="T16" fmla="*/ 64 w 204"/>
                <a:gd name="T17" fmla="*/ 0 h 154"/>
                <a:gd name="T18" fmla="*/ 64 w 204"/>
                <a:gd name="T19" fmla="*/ 0 h 154"/>
                <a:gd name="T20" fmla="*/ 108 w 204"/>
                <a:gd name="T21" fmla="*/ 0 h 154"/>
                <a:gd name="T22" fmla="*/ 160 w 204"/>
                <a:gd name="T23" fmla="*/ 4 h 154"/>
                <a:gd name="T24" fmla="*/ 160 w 204"/>
                <a:gd name="T25" fmla="*/ 4 h 154"/>
                <a:gd name="T26" fmla="*/ 176 w 204"/>
                <a:gd name="T27" fmla="*/ 8 h 154"/>
                <a:gd name="T28" fmla="*/ 188 w 204"/>
                <a:gd name="T29" fmla="*/ 12 h 154"/>
                <a:gd name="T30" fmla="*/ 204 w 204"/>
                <a:gd name="T31" fmla="*/ 16 h 154"/>
                <a:gd name="T32" fmla="*/ 204 w 204"/>
                <a:gd name="T33" fmla="*/ 16 h 154"/>
                <a:gd name="T34" fmla="*/ 132 w 204"/>
                <a:gd name="T35" fmla="*/ 16 h 154"/>
                <a:gd name="T36" fmla="*/ 80 w 204"/>
                <a:gd name="T37" fmla="*/ 16 h 154"/>
                <a:gd name="T38" fmla="*/ 60 w 204"/>
                <a:gd name="T39" fmla="*/ 20 h 154"/>
                <a:gd name="T40" fmla="*/ 52 w 204"/>
                <a:gd name="T41" fmla="*/ 24 h 154"/>
                <a:gd name="T42" fmla="*/ 52 w 204"/>
                <a:gd name="T43" fmla="*/ 24 h 154"/>
                <a:gd name="T44" fmla="*/ 48 w 204"/>
                <a:gd name="T45" fmla="*/ 40 h 154"/>
                <a:gd name="T46" fmla="*/ 44 w 204"/>
                <a:gd name="T47" fmla="*/ 53 h 154"/>
                <a:gd name="T48" fmla="*/ 44 w 204"/>
                <a:gd name="T49" fmla="*/ 97 h 154"/>
                <a:gd name="T50" fmla="*/ 44 w 204"/>
                <a:gd name="T51" fmla="*/ 97 h 154"/>
                <a:gd name="T52" fmla="*/ 40 w 204"/>
                <a:gd name="T53" fmla="*/ 121 h 154"/>
                <a:gd name="T54" fmla="*/ 32 w 204"/>
                <a:gd name="T55" fmla="*/ 142 h 154"/>
                <a:gd name="T56" fmla="*/ 20 w 204"/>
                <a:gd name="T57" fmla="*/ 154 h 154"/>
                <a:gd name="T58" fmla="*/ 20 w 204"/>
                <a:gd name="T59" fmla="*/ 154 h 154"/>
                <a:gd name="T60" fmla="*/ 8 w 204"/>
                <a:gd name="T61" fmla="*/ 146 h 154"/>
                <a:gd name="T62" fmla="*/ 0 w 204"/>
                <a:gd name="T63" fmla="*/ 134 h 154"/>
                <a:gd name="T64" fmla="*/ 0 w 204"/>
                <a:gd name="T65" fmla="*/ 13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 h="154">
                  <a:moveTo>
                    <a:pt x="0" y="134"/>
                  </a:moveTo>
                  <a:lnTo>
                    <a:pt x="0" y="134"/>
                  </a:lnTo>
                  <a:lnTo>
                    <a:pt x="12" y="101"/>
                  </a:lnTo>
                  <a:lnTo>
                    <a:pt x="28" y="49"/>
                  </a:lnTo>
                  <a:lnTo>
                    <a:pt x="28" y="49"/>
                  </a:lnTo>
                  <a:lnTo>
                    <a:pt x="32" y="24"/>
                  </a:lnTo>
                  <a:lnTo>
                    <a:pt x="40" y="12"/>
                  </a:lnTo>
                  <a:lnTo>
                    <a:pt x="48" y="4"/>
                  </a:lnTo>
                  <a:lnTo>
                    <a:pt x="64" y="0"/>
                  </a:lnTo>
                  <a:lnTo>
                    <a:pt x="64" y="0"/>
                  </a:lnTo>
                  <a:lnTo>
                    <a:pt x="108" y="0"/>
                  </a:lnTo>
                  <a:lnTo>
                    <a:pt x="160" y="4"/>
                  </a:lnTo>
                  <a:lnTo>
                    <a:pt x="160" y="4"/>
                  </a:lnTo>
                  <a:lnTo>
                    <a:pt x="176" y="8"/>
                  </a:lnTo>
                  <a:lnTo>
                    <a:pt x="188" y="12"/>
                  </a:lnTo>
                  <a:lnTo>
                    <a:pt x="204" y="16"/>
                  </a:lnTo>
                  <a:lnTo>
                    <a:pt x="204" y="16"/>
                  </a:lnTo>
                  <a:lnTo>
                    <a:pt x="132" y="16"/>
                  </a:lnTo>
                  <a:lnTo>
                    <a:pt x="80" y="16"/>
                  </a:lnTo>
                  <a:lnTo>
                    <a:pt x="60" y="20"/>
                  </a:lnTo>
                  <a:lnTo>
                    <a:pt x="52" y="24"/>
                  </a:lnTo>
                  <a:lnTo>
                    <a:pt x="52" y="24"/>
                  </a:lnTo>
                  <a:lnTo>
                    <a:pt x="48" y="40"/>
                  </a:lnTo>
                  <a:lnTo>
                    <a:pt x="44" y="53"/>
                  </a:lnTo>
                  <a:lnTo>
                    <a:pt x="44" y="97"/>
                  </a:lnTo>
                  <a:lnTo>
                    <a:pt x="44" y="97"/>
                  </a:lnTo>
                  <a:lnTo>
                    <a:pt x="40" y="121"/>
                  </a:lnTo>
                  <a:lnTo>
                    <a:pt x="32" y="142"/>
                  </a:lnTo>
                  <a:lnTo>
                    <a:pt x="20" y="154"/>
                  </a:lnTo>
                  <a:lnTo>
                    <a:pt x="20" y="154"/>
                  </a:lnTo>
                  <a:lnTo>
                    <a:pt x="8" y="146"/>
                  </a:lnTo>
                  <a:lnTo>
                    <a:pt x="0" y="134"/>
                  </a:lnTo>
                  <a:lnTo>
                    <a:pt x="0" y="1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95" name="Freeform 110"/>
            <p:cNvSpPr>
              <a:spLocks/>
            </p:cNvSpPr>
            <p:nvPr/>
          </p:nvSpPr>
          <p:spPr bwMode="auto">
            <a:xfrm>
              <a:off x="1460" y="3011"/>
              <a:ext cx="208" cy="122"/>
            </a:xfrm>
            <a:custGeom>
              <a:avLst/>
              <a:gdLst>
                <a:gd name="T0" fmla="*/ 4 w 208"/>
                <a:gd name="T1" fmla="*/ 122 h 122"/>
                <a:gd name="T2" fmla="*/ 4 w 208"/>
                <a:gd name="T3" fmla="*/ 122 h 122"/>
                <a:gd name="T4" fmla="*/ 8 w 208"/>
                <a:gd name="T5" fmla="*/ 97 h 122"/>
                <a:gd name="T6" fmla="*/ 16 w 208"/>
                <a:gd name="T7" fmla="*/ 77 h 122"/>
                <a:gd name="T8" fmla="*/ 32 w 208"/>
                <a:gd name="T9" fmla="*/ 53 h 122"/>
                <a:gd name="T10" fmla="*/ 32 w 208"/>
                <a:gd name="T11" fmla="*/ 53 h 122"/>
                <a:gd name="T12" fmla="*/ 52 w 208"/>
                <a:gd name="T13" fmla="*/ 36 h 122"/>
                <a:gd name="T14" fmla="*/ 64 w 208"/>
                <a:gd name="T15" fmla="*/ 28 h 122"/>
                <a:gd name="T16" fmla="*/ 76 w 208"/>
                <a:gd name="T17" fmla="*/ 20 h 122"/>
                <a:gd name="T18" fmla="*/ 88 w 208"/>
                <a:gd name="T19" fmla="*/ 20 h 122"/>
                <a:gd name="T20" fmla="*/ 88 w 208"/>
                <a:gd name="T21" fmla="*/ 20 h 122"/>
                <a:gd name="T22" fmla="*/ 128 w 208"/>
                <a:gd name="T23" fmla="*/ 16 h 122"/>
                <a:gd name="T24" fmla="*/ 168 w 208"/>
                <a:gd name="T25" fmla="*/ 12 h 122"/>
                <a:gd name="T26" fmla="*/ 168 w 208"/>
                <a:gd name="T27" fmla="*/ 12 h 122"/>
                <a:gd name="T28" fmla="*/ 208 w 208"/>
                <a:gd name="T29" fmla="*/ 12 h 122"/>
                <a:gd name="T30" fmla="*/ 208 w 208"/>
                <a:gd name="T31" fmla="*/ 12 h 122"/>
                <a:gd name="T32" fmla="*/ 192 w 208"/>
                <a:gd name="T33" fmla="*/ 12 h 122"/>
                <a:gd name="T34" fmla="*/ 148 w 208"/>
                <a:gd name="T35" fmla="*/ 4 h 122"/>
                <a:gd name="T36" fmla="*/ 100 w 208"/>
                <a:gd name="T37" fmla="*/ 0 h 122"/>
                <a:gd name="T38" fmla="*/ 80 w 208"/>
                <a:gd name="T39" fmla="*/ 4 h 122"/>
                <a:gd name="T40" fmla="*/ 64 w 208"/>
                <a:gd name="T41" fmla="*/ 12 h 122"/>
                <a:gd name="T42" fmla="*/ 64 w 208"/>
                <a:gd name="T43" fmla="*/ 12 h 122"/>
                <a:gd name="T44" fmla="*/ 40 w 208"/>
                <a:gd name="T45" fmla="*/ 28 h 122"/>
                <a:gd name="T46" fmla="*/ 24 w 208"/>
                <a:gd name="T47" fmla="*/ 45 h 122"/>
                <a:gd name="T48" fmla="*/ 12 w 208"/>
                <a:gd name="T49" fmla="*/ 65 h 122"/>
                <a:gd name="T50" fmla="*/ 4 w 208"/>
                <a:gd name="T51" fmla="*/ 81 h 122"/>
                <a:gd name="T52" fmla="*/ 4 w 208"/>
                <a:gd name="T53" fmla="*/ 81 h 122"/>
                <a:gd name="T54" fmla="*/ 0 w 208"/>
                <a:gd name="T55" fmla="*/ 97 h 122"/>
                <a:gd name="T56" fmla="*/ 0 w 208"/>
                <a:gd name="T57" fmla="*/ 109 h 122"/>
                <a:gd name="T58" fmla="*/ 4 w 208"/>
                <a:gd name="T59" fmla="*/ 122 h 122"/>
                <a:gd name="T60" fmla="*/ 4 w 208"/>
                <a:gd name="T61"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8" h="122">
                  <a:moveTo>
                    <a:pt x="4" y="122"/>
                  </a:moveTo>
                  <a:lnTo>
                    <a:pt x="4" y="122"/>
                  </a:lnTo>
                  <a:lnTo>
                    <a:pt x="8" y="97"/>
                  </a:lnTo>
                  <a:lnTo>
                    <a:pt x="16" y="77"/>
                  </a:lnTo>
                  <a:lnTo>
                    <a:pt x="32" y="53"/>
                  </a:lnTo>
                  <a:lnTo>
                    <a:pt x="32" y="53"/>
                  </a:lnTo>
                  <a:lnTo>
                    <a:pt x="52" y="36"/>
                  </a:lnTo>
                  <a:lnTo>
                    <a:pt x="64" y="28"/>
                  </a:lnTo>
                  <a:lnTo>
                    <a:pt x="76" y="20"/>
                  </a:lnTo>
                  <a:lnTo>
                    <a:pt x="88" y="20"/>
                  </a:lnTo>
                  <a:lnTo>
                    <a:pt x="88" y="20"/>
                  </a:lnTo>
                  <a:lnTo>
                    <a:pt x="128" y="16"/>
                  </a:lnTo>
                  <a:lnTo>
                    <a:pt x="168" y="12"/>
                  </a:lnTo>
                  <a:lnTo>
                    <a:pt x="168" y="12"/>
                  </a:lnTo>
                  <a:lnTo>
                    <a:pt x="208" y="12"/>
                  </a:lnTo>
                  <a:lnTo>
                    <a:pt x="208" y="12"/>
                  </a:lnTo>
                  <a:lnTo>
                    <a:pt x="192" y="12"/>
                  </a:lnTo>
                  <a:lnTo>
                    <a:pt x="148" y="4"/>
                  </a:lnTo>
                  <a:lnTo>
                    <a:pt x="100" y="0"/>
                  </a:lnTo>
                  <a:lnTo>
                    <a:pt x="80" y="4"/>
                  </a:lnTo>
                  <a:lnTo>
                    <a:pt x="64" y="12"/>
                  </a:lnTo>
                  <a:lnTo>
                    <a:pt x="64" y="12"/>
                  </a:lnTo>
                  <a:lnTo>
                    <a:pt x="40" y="28"/>
                  </a:lnTo>
                  <a:lnTo>
                    <a:pt x="24" y="45"/>
                  </a:lnTo>
                  <a:lnTo>
                    <a:pt x="12" y="65"/>
                  </a:lnTo>
                  <a:lnTo>
                    <a:pt x="4" y="81"/>
                  </a:lnTo>
                  <a:lnTo>
                    <a:pt x="4" y="81"/>
                  </a:lnTo>
                  <a:lnTo>
                    <a:pt x="0" y="97"/>
                  </a:lnTo>
                  <a:lnTo>
                    <a:pt x="0" y="109"/>
                  </a:lnTo>
                  <a:lnTo>
                    <a:pt x="4" y="122"/>
                  </a:lnTo>
                  <a:lnTo>
                    <a:pt x="4"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sp>
          <p:nvSpPr>
            <p:cNvPr id="96" name="Freeform 111"/>
            <p:cNvSpPr>
              <a:spLocks/>
            </p:cNvSpPr>
            <p:nvPr/>
          </p:nvSpPr>
          <p:spPr bwMode="auto">
            <a:xfrm>
              <a:off x="1680" y="2979"/>
              <a:ext cx="68" cy="141"/>
            </a:xfrm>
            <a:custGeom>
              <a:avLst/>
              <a:gdLst>
                <a:gd name="T0" fmla="*/ 68 w 68"/>
                <a:gd name="T1" fmla="*/ 141 h 141"/>
                <a:gd name="T2" fmla="*/ 68 w 68"/>
                <a:gd name="T3" fmla="*/ 141 h 141"/>
                <a:gd name="T4" fmla="*/ 60 w 68"/>
                <a:gd name="T5" fmla="*/ 121 h 141"/>
                <a:gd name="T6" fmla="*/ 48 w 68"/>
                <a:gd name="T7" fmla="*/ 89 h 141"/>
                <a:gd name="T8" fmla="*/ 40 w 68"/>
                <a:gd name="T9" fmla="*/ 56 h 141"/>
                <a:gd name="T10" fmla="*/ 32 w 68"/>
                <a:gd name="T11" fmla="*/ 32 h 141"/>
                <a:gd name="T12" fmla="*/ 32 w 68"/>
                <a:gd name="T13" fmla="*/ 32 h 141"/>
                <a:gd name="T14" fmla="*/ 20 w 68"/>
                <a:gd name="T15" fmla="*/ 16 h 141"/>
                <a:gd name="T16" fmla="*/ 12 w 68"/>
                <a:gd name="T17" fmla="*/ 8 h 141"/>
                <a:gd name="T18" fmla="*/ 0 w 68"/>
                <a:gd name="T19" fmla="*/ 0 h 141"/>
                <a:gd name="T20" fmla="*/ 0 w 68"/>
                <a:gd name="T21" fmla="*/ 0 h 141"/>
                <a:gd name="T22" fmla="*/ 4 w 68"/>
                <a:gd name="T23" fmla="*/ 0 h 141"/>
                <a:gd name="T24" fmla="*/ 16 w 68"/>
                <a:gd name="T25" fmla="*/ 0 h 141"/>
                <a:gd name="T26" fmla="*/ 24 w 68"/>
                <a:gd name="T27" fmla="*/ 4 h 141"/>
                <a:gd name="T28" fmla="*/ 32 w 68"/>
                <a:gd name="T29" fmla="*/ 12 h 141"/>
                <a:gd name="T30" fmla="*/ 40 w 68"/>
                <a:gd name="T31" fmla="*/ 24 h 141"/>
                <a:gd name="T32" fmla="*/ 48 w 68"/>
                <a:gd name="T33" fmla="*/ 36 h 141"/>
                <a:gd name="T34" fmla="*/ 48 w 68"/>
                <a:gd name="T35" fmla="*/ 36 h 141"/>
                <a:gd name="T36" fmla="*/ 60 w 68"/>
                <a:gd name="T37" fmla="*/ 73 h 141"/>
                <a:gd name="T38" fmla="*/ 64 w 68"/>
                <a:gd name="T39" fmla="*/ 105 h 141"/>
                <a:gd name="T40" fmla="*/ 68 w 68"/>
                <a:gd name="T41" fmla="*/ 141 h 141"/>
                <a:gd name="T42" fmla="*/ 68 w 68"/>
                <a:gd name="T43"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 h="141">
                  <a:moveTo>
                    <a:pt x="68" y="141"/>
                  </a:moveTo>
                  <a:lnTo>
                    <a:pt x="68" y="141"/>
                  </a:lnTo>
                  <a:lnTo>
                    <a:pt x="60" y="121"/>
                  </a:lnTo>
                  <a:lnTo>
                    <a:pt x="48" y="89"/>
                  </a:lnTo>
                  <a:lnTo>
                    <a:pt x="40" y="56"/>
                  </a:lnTo>
                  <a:lnTo>
                    <a:pt x="32" y="32"/>
                  </a:lnTo>
                  <a:lnTo>
                    <a:pt x="32" y="32"/>
                  </a:lnTo>
                  <a:lnTo>
                    <a:pt x="20" y="16"/>
                  </a:lnTo>
                  <a:lnTo>
                    <a:pt x="12" y="8"/>
                  </a:lnTo>
                  <a:lnTo>
                    <a:pt x="0" y="0"/>
                  </a:lnTo>
                  <a:lnTo>
                    <a:pt x="0" y="0"/>
                  </a:lnTo>
                  <a:lnTo>
                    <a:pt x="4" y="0"/>
                  </a:lnTo>
                  <a:lnTo>
                    <a:pt x="16" y="0"/>
                  </a:lnTo>
                  <a:lnTo>
                    <a:pt x="24" y="4"/>
                  </a:lnTo>
                  <a:lnTo>
                    <a:pt x="32" y="12"/>
                  </a:lnTo>
                  <a:lnTo>
                    <a:pt x="40" y="24"/>
                  </a:lnTo>
                  <a:lnTo>
                    <a:pt x="48" y="36"/>
                  </a:lnTo>
                  <a:lnTo>
                    <a:pt x="48" y="36"/>
                  </a:lnTo>
                  <a:lnTo>
                    <a:pt x="60" y="73"/>
                  </a:lnTo>
                  <a:lnTo>
                    <a:pt x="64" y="105"/>
                  </a:lnTo>
                  <a:lnTo>
                    <a:pt x="68" y="141"/>
                  </a:lnTo>
                  <a:lnTo>
                    <a:pt x="68" y="1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solidFill>
                  <a:prstClr val="black"/>
                </a:solidFill>
                <a:latin typeface="+mn-lt"/>
              </a:endParaRPr>
            </a:p>
          </p:txBody>
        </p:sp>
      </p:grpSp>
    </p:spTree>
  </p:cSld>
  <p:clrMapOvr>
    <a:masterClrMapping/>
  </p:clrMapOvr>
  <p:transition spd="slow">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5"/>
          <p:cNvSpPr>
            <a:spLocks noGrp="1" noChangeArrowheads="1"/>
          </p:cNvSpPr>
          <p:nvPr>
            <p:ph type="body" sz="half" idx="1"/>
          </p:nvPr>
        </p:nvSpPr>
        <p:spPr>
          <a:xfrm>
            <a:off x="152400" y="3733800"/>
            <a:ext cx="8839200" cy="2971800"/>
          </a:xfrm>
        </p:spPr>
        <p:txBody>
          <a:bodyPr anchor="ctr"/>
          <a:lstStyle/>
          <a:p>
            <a:pPr eaLnBrk="1" hangingPunct="1">
              <a:defRPr/>
            </a:pPr>
            <a:r>
              <a:rPr lang="en-US" b="1" kern="1200" dirty="0" smtClean="0">
                <a:latin typeface="Bauhaus 93" pitchFamily="82" charset="0"/>
                <a:cs typeface="Aharoni" pitchFamily="2" charset="-79"/>
              </a:rPr>
              <a:t>This </a:t>
            </a:r>
            <a:r>
              <a:rPr lang="en-US" b="1" kern="1200" dirty="0">
                <a:latin typeface="Bauhaus 93" pitchFamily="82" charset="0"/>
                <a:cs typeface="Aharoni" pitchFamily="2" charset="-79"/>
              </a:rPr>
              <a:t>teaching prepared the people to accept the vicarious baptisms that would be done for them.</a:t>
            </a:r>
          </a:p>
        </p:txBody>
      </p:sp>
      <p:pic>
        <p:nvPicPr>
          <p:cNvPr id="4" name="Picture 2"/>
          <p:cNvPicPr>
            <a:picLocks noChangeAspect="1" noChangeArrowheads="1"/>
          </p:cNvPicPr>
          <p:nvPr/>
        </p:nvPicPr>
        <p:blipFill>
          <a:blip r:embed="rId2"/>
          <a:srcRect/>
          <a:stretch>
            <a:fillRect/>
          </a:stretch>
        </p:blipFill>
        <p:spPr bwMode="auto">
          <a:xfrm>
            <a:off x="857250" y="304800"/>
            <a:ext cx="7437438" cy="3429000"/>
          </a:xfrm>
          <a:prstGeom prst="rect">
            <a:avLst/>
          </a:prstGeom>
          <a:noFill/>
          <a:ln>
            <a:noFill/>
          </a:ln>
          <a:effectLst>
            <a:outerShdw dist="190500" dir="2700000" algn="ctr" rotWithShape="0">
              <a:schemeClr val="bg1">
                <a:lumMod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71600" y="1219200"/>
            <a:ext cx="6248400" cy="5384800"/>
          </a:xfrm>
          <a:noFill/>
        </p:spPr>
      </p:pic>
      <p:sp>
        <p:nvSpPr>
          <p:cNvPr id="2" name="Title 1"/>
          <p:cNvSpPr>
            <a:spLocks noGrp="1"/>
          </p:cNvSpPr>
          <p:nvPr>
            <p:ph type="title"/>
          </p:nvPr>
        </p:nvSpPr>
        <p:spPr>
          <a:xfrm>
            <a:off x="457200" y="1447800"/>
            <a:ext cx="8229600" cy="1371600"/>
          </a:xfrm>
        </p:spPr>
        <p:txBody>
          <a:bodyPr/>
          <a:lstStyle/>
          <a:p>
            <a:pPr>
              <a:defRPr/>
            </a:pPr>
            <a:r>
              <a:rPr lang="en-US" b="1" i="1" dirty="0" smtClean="0"/>
              <a:t>Discussion Time</a:t>
            </a:r>
            <a:endParaRPr lang="en-US" b="1" i="1" dirty="0"/>
          </a:p>
        </p:txBody>
      </p:sp>
      <p:cxnSp>
        <p:nvCxnSpPr>
          <p:cNvPr id="6" name="Straight Connector 5"/>
          <p:cNvCxnSpPr/>
          <p:nvPr/>
        </p:nvCxnSpPr>
        <p:spPr>
          <a:xfrm>
            <a:off x="2057400" y="2514600"/>
            <a:ext cx="3429000" cy="0"/>
          </a:xfrm>
          <a:prstGeom prst="line">
            <a:avLst/>
          </a:prstGeom>
        </p:spPr>
        <p:style>
          <a:lnRef idx="3">
            <a:schemeClr val="accent5"/>
          </a:lnRef>
          <a:fillRef idx="0">
            <a:schemeClr val="accent5"/>
          </a:fillRef>
          <a:effectRef idx="2">
            <a:schemeClr val="accent5"/>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3" name="Rectangle 5"/>
          <p:cNvSpPr>
            <a:spLocks noGrp="1" noChangeArrowheads="1"/>
          </p:cNvSpPr>
          <p:nvPr>
            <p:ph type="body" sz="half" idx="1"/>
          </p:nvPr>
        </p:nvSpPr>
        <p:spPr>
          <a:xfrm>
            <a:off x="152400" y="228600"/>
            <a:ext cx="5715000" cy="6477000"/>
          </a:xfrm>
        </p:spPr>
        <p:txBody>
          <a:bodyPr anchor="ctr"/>
          <a:lstStyle/>
          <a:p>
            <a:pPr eaLnBrk="1" hangingPunct="1">
              <a:defRPr/>
            </a:pPr>
            <a:r>
              <a:rPr lang="en-US" b="1" kern="1200" dirty="0" smtClean="0">
                <a:latin typeface="Bauhaus 93" pitchFamily="82" charset="0"/>
                <a:cs typeface="Aharoni" pitchFamily="2" charset="-79"/>
              </a:rPr>
              <a:t>Why </a:t>
            </a:r>
            <a:r>
              <a:rPr lang="en-US" b="1" kern="1200" dirty="0">
                <a:latin typeface="Bauhaus 93" pitchFamily="82" charset="0"/>
                <a:cs typeface="Aharoni" pitchFamily="2" charset="-79"/>
              </a:rPr>
              <a:t>do we need to be baptized? (</a:t>
            </a:r>
            <a:r>
              <a:rPr lang="en-US" b="1" kern="1200" dirty="0">
                <a:latin typeface="Bauhaus 93" pitchFamily="82" charset="0"/>
                <a:cs typeface="Aharoni" pitchFamily="2" charset="-79"/>
                <a:hlinkClick r:id="" action="ppaction://customshow?id=10&amp;return=true"/>
              </a:rPr>
              <a:t>John 3:5</a:t>
            </a:r>
            <a:r>
              <a:rPr lang="en-US" b="1" kern="1200" dirty="0">
                <a:latin typeface="Bauhaus 93" pitchFamily="82" charset="0"/>
                <a:cs typeface="Aharoni" pitchFamily="2" charset="-79"/>
              </a:rPr>
              <a:t>; </a:t>
            </a:r>
            <a:r>
              <a:rPr lang="en-US" b="1" kern="1200" dirty="0">
                <a:latin typeface="Bauhaus 93" pitchFamily="82" charset="0"/>
                <a:cs typeface="Aharoni" pitchFamily="2" charset="-79"/>
                <a:hlinkClick r:id="" action="ppaction://customshow?id=9&amp;return=true"/>
              </a:rPr>
              <a:t>Articles of Faith 1:4</a:t>
            </a:r>
            <a:r>
              <a:rPr lang="en-US" b="1" kern="1200" dirty="0">
                <a:latin typeface="Bauhaus 93" pitchFamily="82" charset="0"/>
                <a:cs typeface="Aharoni" pitchFamily="2" charset="-79"/>
              </a:rPr>
              <a:t>.) </a:t>
            </a:r>
            <a:endParaRPr lang="en-US" b="1" kern="1200" dirty="0" smtClean="0">
              <a:latin typeface="Bauhaus 93" pitchFamily="82" charset="0"/>
              <a:cs typeface="Aharoni" pitchFamily="2" charset="-79"/>
            </a:endParaRPr>
          </a:p>
          <a:p>
            <a:pPr eaLnBrk="1" hangingPunct="1">
              <a:defRPr/>
            </a:pPr>
            <a:endParaRPr lang="en-US" b="1" kern="1200" dirty="0" smtClean="0">
              <a:latin typeface="Bauhaus 93" pitchFamily="82" charset="0"/>
              <a:cs typeface="Aharoni" pitchFamily="2" charset="-79"/>
            </a:endParaRPr>
          </a:p>
          <a:p>
            <a:pPr eaLnBrk="1" hangingPunct="1">
              <a:defRPr/>
            </a:pPr>
            <a:r>
              <a:rPr lang="en-US" b="1" kern="1200" dirty="0" smtClean="0">
                <a:latin typeface="Bauhaus 93" pitchFamily="82" charset="0"/>
                <a:cs typeface="Aharoni" pitchFamily="2" charset="-79"/>
              </a:rPr>
              <a:t>What </a:t>
            </a:r>
            <a:r>
              <a:rPr lang="en-US" b="1" kern="1200" dirty="0">
                <a:latin typeface="Bauhaus 93" pitchFamily="82" charset="0"/>
                <a:cs typeface="Aharoni" pitchFamily="2" charset="-79"/>
              </a:rPr>
              <a:t>is baptism for the dead? </a:t>
            </a:r>
          </a:p>
        </p:txBody>
      </p:sp>
      <p:pic>
        <p:nvPicPr>
          <p:cNvPr id="3379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625" y="1089025"/>
            <a:ext cx="4132263" cy="453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65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65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build="p" bldLvl="5"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3" name="Rectangle 5"/>
          <p:cNvSpPr>
            <a:spLocks noGrp="1" noChangeArrowheads="1"/>
          </p:cNvSpPr>
          <p:nvPr>
            <p:ph type="body" sz="half" idx="1"/>
          </p:nvPr>
        </p:nvSpPr>
        <p:spPr>
          <a:xfrm>
            <a:off x="152400" y="228600"/>
            <a:ext cx="5486400" cy="6477000"/>
          </a:xfrm>
        </p:spPr>
        <p:txBody>
          <a:bodyPr anchor="ctr"/>
          <a:lstStyle/>
          <a:p>
            <a:pPr eaLnBrk="1" hangingPunct="1">
              <a:defRPr/>
            </a:pPr>
            <a:endParaRPr lang="en-US" b="1" kern="1200" dirty="0">
              <a:latin typeface="Bauhaus 93" pitchFamily="82" charset="0"/>
              <a:cs typeface="Aharoni" pitchFamily="2" charset="-79"/>
            </a:endParaRPr>
          </a:p>
          <a:p>
            <a:pPr eaLnBrk="1" hangingPunct="1">
              <a:defRPr/>
            </a:pPr>
            <a:endParaRPr lang="en-US" b="1" kern="1200" dirty="0">
              <a:latin typeface="Bauhaus 93" pitchFamily="82" charset="0"/>
              <a:cs typeface="Aharoni" pitchFamily="2" charset="-79"/>
            </a:endParaRPr>
          </a:p>
          <a:p>
            <a:pPr eaLnBrk="1" hangingPunct="1">
              <a:defRPr/>
            </a:pPr>
            <a:r>
              <a:rPr lang="en-US" b="1" kern="1200" dirty="0">
                <a:latin typeface="Bauhaus 93" pitchFamily="82" charset="0"/>
                <a:cs typeface="Aharoni" pitchFamily="2" charset="-79"/>
              </a:rPr>
              <a:t>Why do members of the Church perform baptisms for the dead?</a:t>
            </a:r>
          </a:p>
          <a:p>
            <a:pPr>
              <a:defRPr/>
            </a:pPr>
            <a:endParaRPr lang="en-US" b="1" kern="1200" dirty="0" smtClean="0">
              <a:latin typeface="Bauhaus 93" pitchFamily="82" charset="0"/>
              <a:cs typeface="Aharoni" pitchFamily="2" charset="-79"/>
            </a:endParaRPr>
          </a:p>
          <a:p>
            <a:pPr>
              <a:defRPr/>
            </a:pPr>
            <a:r>
              <a:rPr lang="en-US" b="1" kern="1200" dirty="0" smtClean="0">
                <a:latin typeface="Bauhaus 93" pitchFamily="82" charset="0"/>
                <a:cs typeface="Aharoni" pitchFamily="2" charset="-79"/>
              </a:rPr>
              <a:t>How </a:t>
            </a:r>
            <a:r>
              <a:rPr lang="en-US" b="1" kern="1200" dirty="0">
                <a:latin typeface="Bauhaus 93" pitchFamily="82" charset="0"/>
                <a:cs typeface="Aharoni" pitchFamily="2" charset="-79"/>
              </a:rPr>
              <a:t>are we baptized? </a:t>
            </a:r>
          </a:p>
        </p:txBody>
      </p:sp>
      <p:pic>
        <p:nvPicPr>
          <p:cNvPr id="3481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066800"/>
            <a:ext cx="4132263" cy="453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65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65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build="p" bldLvl="5"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3" name="Rectangle 5"/>
          <p:cNvSpPr>
            <a:spLocks noGrp="1" noChangeArrowheads="1"/>
          </p:cNvSpPr>
          <p:nvPr>
            <p:ph type="body" sz="half" idx="1"/>
          </p:nvPr>
        </p:nvSpPr>
        <p:spPr>
          <a:xfrm>
            <a:off x="152400" y="228600"/>
            <a:ext cx="8839200" cy="2932113"/>
          </a:xfrm>
        </p:spPr>
        <p:txBody>
          <a:bodyPr anchor="ctr"/>
          <a:lstStyle/>
          <a:p>
            <a:pPr>
              <a:defRPr/>
            </a:pPr>
            <a:r>
              <a:rPr lang="en-US" b="1" kern="1200" dirty="0" smtClean="0">
                <a:latin typeface="Bauhaus 93" pitchFamily="82" charset="0"/>
                <a:cs typeface="Aharoni" pitchFamily="2" charset="-79"/>
              </a:rPr>
              <a:t>Explain </a:t>
            </a:r>
            <a:r>
              <a:rPr lang="en-US" b="1" kern="1200" dirty="0">
                <a:latin typeface="Bauhaus 93" pitchFamily="82" charset="0"/>
                <a:cs typeface="Aharoni" pitchFamily="2" charset="-79"/>
              </a:rPr>
              <a:t>that the baptismal font is usually placed in the basement or lowest part of the temple</a:t>
            </a:r>
            <a:r>
              <a:rPr lang="en-US" b="1" kern="1200" dirty="0" smtClean="0">
                <a:latin typeface="Bauhaus 93" pitchFamily="82" charset="0"/>
                <a:cs typeface="Aharoni" pitchFamily="2" charset="-79"/>
              </a:rPr>
              <a:t>.</a:t>
            </a:r>
          </a:p>
          <a:p>
            <a:pPr>
              <a:defRPr/>
            </a:pPr>
            <a:r>
              <a:rPr lang="en-US" b="1" kern="1200" dirty="0" smtClean="0">
                <a:latin typeface="Bauhaus 93" pitchFamily="82" charset="0"/>
                <a:cs typeface="Aharoni" pitchFamily="2" charset="-79"/>
              </a:rPr>
              <a:t>Why </a:t>
            </a:r>
            <a:r>
              <a:rPr lang="en-US" b="1" kern="1200" dirty="0">
                <a:latin typeface="Bauhaus 93" pitchFamily="82" charset="0"/>
                <a:cs typeface="Aharoni" pitchFamily="2" charset="-79"/>
              </a:rPr>
              <a:t>did the Lord instruct the Saints to keep careful records of the baptisms they performed for the dead? (</a:t>
            </a:r>
            <a:r>
              <a:rPr lang="en-US" b="1" kern="1200" dirty="0">
                <a:latin typeface="Bauhaus 93" pitchFamily="82" charset="0"/>
                <a:cs typeface="Aharoni" pitchFamily="2" charset="-79"/>
                <a:hlinkClick r:id="" action="ppaction://customshow?id=11&amp;return=true"/>
              </a:rPr>
              <a:t>D&amp;C 127:6–7, </a:t>
            </a:r>
            <a:r>
              <a:rPr lang="en-US" b="1" kern="1200" dirty="0" smtClean="0">
                <a:latin typeface="Bauhaus 93" pitchFamily="82" charset="0"/>
                <a:cs typeface="Aharoni" pitchFamily="2" charset="-79"/>
                <a:hlinkClick r:id="" action="ppaction://customshow?id=11&amp;return=true"/>
              </a:rPr>
              <a:t>9</a:t>
            </a:r>
            <a:r>
              <a:rPr lang="en-US" b="1" kern="1200" dirty="0" smtClean="0">
                <a:latin typeface="Bauhaus 93" pitchFamily="82" charset="0"/>
                <a:cs typeface="Aharoni" pitchFamily="2" charset="-79"/>
              </a:rPr>
              <a:t>)</a:t>
            </a:r>
            <a:endParaRPr lang="en-US" b="1" kern="1200" dirty="0">
              <a:latin typeface="Bauhaus 93" pitchFamily="82" charset="0"/>
              <a:cs typeface="Aharoni" pitchFamily="2" charset="-79"/>
            </a:endParaRPr>
          </a:p>
        </p:txBody>
      </p:sp>
      <p:pic>
        <p:nvPicPr>
          <p:cNvPr id="5" name="Picture 2" descr="http://ts3.mm.bing.net/th?id=H.4985891212168810&amp;pid=1.7&amp;w=209&amp;h=171&amp;c=7&amp;rs=1"/>
          <p:cNvPicPr>
            <a:picLocks noChangeAspect="1" noChangeArrowheads="1"/>
          </p:cNvPicPr>
          <p:nvPr/>
        </p:nvPicPr>
        <p:blipFill>
          <a:blip r:embed="rId2"/>
          <a:srcRect/>
          <a:stretch>
            <a:fillRect/>
          </a:stretch>
        </p:blipFill>
        <p:spPr bwMode="auto">
          <a:xfrm>
            <a:off x="2492375" y="3276600"/>
            <a:ext cx="4114800" cy="3367088"/>
          </a:xfrm>
          <a:prstGeom prst="rect">
            <a:avLst/>
          </a:prstGeom>
          <a:noFill/>
          <a:ln>
            <a:noFill/>
          </a:ln>
          <a:effectLst>
            <a:outerShdw dist="190500" dir="2700000" algn="ctr" rotWithShape="0">
              <a:schemeClr val="bg1">
                <a:lumMod val="50000"/>
              </a:scheme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65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65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build="p" bldLvl="5"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3" name="Rectangle 5"/>
          <p:cNvSpPr>
            <a:spLocks noGrp="1" noChangeArrowheads="1"/>
          </p:cNvSpPr>
          <p:nvPr>
            <p:ph type="body" sz="half" idx="1"/>
          </p:nvPr>
        </p:nvSpPr>
        <p:spPr>
          <a:xfrm>
            <a:off x="3200400" y="228600"/>
            <a:ext cx="5791200" cy="6324600"/>
          </a:xfrm>
        </p:spPr>
        <p:txBody>
          <a:bodyPr anchor="ctr"/>
          <a:lstStyle/>
          <a:p>
            <a:pPr>
              <a:defRPr/>
            </a:pPr>
            <a:r>
              <a:rPr lang="en-US" b="1" kern="1200" dirty="0" smtClean="0">
                <a:latin typeface="Bauhaus 93" pitchFamily="82" charset="0"/>
                <a:cs typeface="Aharoni" pitchFamily="2" charset="-79"/>
              </a:rPr>
              <a:t>We </a:t>
            </a:r>
            <a:r>
              <a:rPr lang="en-US" b="1" kern="1200" dirty="0">
                <a:latin typeface="Bauhaus 93" pitchFamily="82" charset="0"/>
                <a:cs typeface="Aharoni" pitchFamily="2" charset="-79"/>
              </a:rPr>
              <a:t>baptized for the dead? </a:t>
            </a:r>
            <a:endParaRPr lang="en-US" b="1" kern="1200" dirty="0" smtClean="0">
              <a:latin typeface="Bauhaus 93" pitchFamily="82" charset="0"/>
              <a:cs typeface="Aharoni" pitchFamily="2" charset="-79"/>
            </a:endParaRPr>
          </a:p>
          <a:p>
            <a:pPr lvl="1">
              <a:defRPr/>
            </a:pPr>
            <a:r>
              <a:rPr lang="en-US" b="1" kern="1200" dirty="0" smtClean="0">
                <a:latin typeface="Bauhaus 93" pitchFamily="82" charset="0"/>
                <a:cs typeface="Aharoni" pitchFamily="2" charset="-79"/>
              </a:rPr>
              <a:t>Members </a:t>
            </a:r>
            <a:r>
              <a:rPr lang="en-US" b="1" kern="1200" dirty="0">
                <a:latin typeface="Bauhaus 93" pitchFamily="82" charset="0"/>
                <a:cs typeface="Aharoni" pitchFamily="2" charset="-79"/>
              </a:rPr>
              <a:t>of the Church at least twelve years old who have received an appropriate temple recommend from their bishop</a:t>
            </a:r>
            <a:r>
              <a:rPr lang="en-US" b="1" kern="1200" dirty="0" smtClean="0">
                <a:latin typeface="Bauhaus 93" pitchFamily="82" charset="0"/>
                <a:cs typeface="Aharoni" pitchFamily="2" charset="-79"/>
              </a:rPr>
              <a:t>.</a:t>
            </a:r>
            <a:endParaRPr lang="en-US" b="1" kern="1200" dirty="0">
              <a:latin typeface="Bauhaus 93" pitchFamily="82" charset="0"/>
              <a:cs typeface="Aharoni" pitchFamily="2" charset="-79"/>
            </a:endParaRPr>
          </a:p>
        </p:txBody>
      </p:sp>
      <p:pic>
        <p:nvPicPr>
          <p:cNvPr id="3686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76400"/>
            <a:ext cx="3276600" cy="358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653">
                                            <p:txEl>
                                              <p:pRg st="0" end="0"/>
                                            </p:txEl>
                                          </p:spTgt>
                                        </p:tgtEl>
                                        <p:attrNameLst>
                                          <p:attrName>style.visibility</p:attrName>
                                        </p:attrNameLst>
                                      </p:cBhvr>
                                      <p:to>
                                        <p:strVal val="visible"/>
                                      </p:to>
                                    </p:set>
                                    <p:animEffect transition="in" filter="dissolve">
                                      <p:cBhvr>
                                        <p:cTn id="7" dur="500"/>
                                        <p:tgtEl>
                                          <p:spTgt spid="2765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653">
                                            <p:txEl>
                                              <p:pRg st="1" end="1"/>
                                            </p:txEl>
                                          </p:spTgt>
                                        </p:tgtEl>
                                        <p:attrNameLst>
                                          <p:attrName>style.visibility</p:attrName>
                                        </p:attrNameLst>
                                      </p:cBhvr>
                                      <p:to>
                                        <p:strVal val="visible"/>
                                      </p:to>
                                    </p:set>
                                    <p:animEffect transition="in" filter="dissolve">
                                      <p:cBhvr>
                                        <p:cTn id="12" dur="500"/>
                                        <p:tgtEl>
                                          <p:spTgt spid="2765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build="p" bldLvl="5"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3" name="Rectangle 5"/>
          <p:cNvSpPr>
            <a:spLocks noGrp="1" noChangeArrowheads="1"/>
          </p:cNvSpPr>
          <p:nvPr>
            <p:ph type="body" sz="half" idx="1"/>
          </p:nvPr>
        </p:nvSpPr>
        <p:spPr>
          <a:xfrm>
            <a:off x="0" y="3733800"/>
            <a:ext cx="8991600" cy="2819400"/>
          </a:xfrm>
        </p:spPr>
        <p:txBody>
          <a:bodyPr anchor="ctr"/>
          <a:lstStyle/>
          <a:p>
            <a:pPr>
              <a:defRPr/>
            </a:pPr>
            <a:r>
              <a:rPr lang="en-US" b="1" kern="1200" dirty="0">
                <a:latin typeface="Bauhaus 93" pitchFamily="82" charset="0"/>
                <a:cs typeface="Aharoni" pitchFamily="2" charset="-79"/>
              </a:rPr>
              <a:t>What did Joseph F. Smith see in his vision of the spirit world? (</a:t>
            </a:r>
            <a:r>
              <a:rPr lang="en-US" b="1" kern="1200" dirty="0">
                <a:latin typeface="Bauhaus 93" pitchFamily="82" charset="0"/>
                <a:cs typeface="Aharoni" pitchFamily="2" charset="-79"/>
                <a:hlinkClick r:id="" action="ppaction://customshow?id=12&amp;return=true"/>
              </a:rPr>
              <a:t>D&amp;C 138:11–19, 28–35</a:t>
            </a:r>
            <a:r>
              <a:rPr lang="en-US" b="1" kern="1200" dirty="0">
                <a:latin typeface="Bauhaus 93" pitchFamily="82" charset="0"/>
                <a:cs typeface="Aharoni" pitchFamily="2" charset="-79"/>
              </a:rPr>
              <a:t>.) </a:t>
            </a:r>
            <a:endParaRPr lang="en-US" b="1" kern="1200" dirty="0" smtClean="0">
              <a:latin typeface="Bauhaus 93" pitchFamily="82" charset="0"/>
              <a:cs typeface="Aharoni" pitchFamily="2" charset="-79"/>
            </a:endParaRPr>
          </a:p>
          <a:p>
            <a:pPr>
              <a:defRPr/>
            </a:pPr>
            <a:endParaRPr lang="en-US" b="1" kern="1200" dirty="0">
              <a:latin typeface="Bauhaus 93" pitchFamily="82" charset="0"/>
              <a:cs typeface="Aharoni" pitchFamily="2" charset="-79"/>
            </a:endParaRPr>
          </a:p>
          <a:p>
            <a:pPr>
              <a:defRPr/>
            </a:pPr>
            <a:r>
              <a:rPr lang="en-US" b="1" kern="1200" dirty="0" smtClean="0">
                <a:latin typeface="Bauhaus 93" pitchFamily="82" charset="0"/>
                <a:cs typeface="Aharoni" pitchFamily="2" charset="-79"/>
              </a:rPr>
              <a:t>What </a:t>
            </a:r>
            <a:r>
              <a:rPr lang="en-US" b="1" kern="1200" dirty="0">
                <a:latin typeface="Bauhaus 93" pitchFamily="82" charset="0"/>
                <a:cs typeface="Aharoni" pitchFamily="2" charset="-79"/>
              </a:rPr>
              <a:t>happens to people who die without being taught the gospel? (</a:t>
            </a:r>
            <a:r>
              <a:rPr lang="en-US" b="1" kern="1200" dirty="0">
                <a:latin typeface="Bauhaus 93" pitchFamily="82" charset="0"/>
                <a:cs typeface="Aharoni" pitchFamily="2" charset="-79"/>
                <a:hlinkClick r:id="" action="ppaction://customshow?id=13&amp;return=true"/>
              </a:rPr>
              <a:t>D&amp;C 138:31–33</a:t>
            </a:r>
            <a:r>
              <a:rPr lang="en-US" b="1" kern="1200" dirty="0">
                <a:latin typeface="Bauhaus 93" pitchFamily="82" charset="0"/>
                <a:cs typeface="Aharoni" pitchFamily="2" charset="-79"/>
              </a:rPr>
              <a:t>.)</a:t>
            </a:r>
          </a:p>
        </p:txBody>
      </p:sp>
      <p:pic>
        <p:nvPicPr>
          <p:cNvPr id="5" name="Picture 2"/>
          <p:cNvPicPr>
            <a:picLocks noChangeAspect="1" noChangeArrowheads="1"/>
          </p:cNvPicPr>
          <p:nvPr/>
        </p:nvPicPr>
        <p:blipFill>
          <a:blip r:embed="rId2"/>
          <a:srcRect/>
          <a:stretch>
            <a:fillRect/>
          </a:stretch>
        </p:blipFill>
        <p:spPr bwMode="auto">
          <a:xfrm>
            <a:off x="857250" y="304800"/>
            <a:ext cx="7437438" cy="3429000"/>
          </a:xfrm>
          <a:prstGeom prst="rect">
            <a:avLst/>
          </a:prstGeom>
          <a:noFill/>
          <a:ln>
            <a:noFill/>
          </a:ln>
          <a:effectLst>
            <a:outerShdw dist="190500" dir="2700000" algn="ctr" rotWithShape="0">
              <a:schemeClr val="bg1">
                <a:lumMod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653">
                                            <p:txEl>
                                              <p:pRg st="0" end="0"/>
                                            </p:txEl>
                                          </p:spTgt>
                                        </p:tgtEl>
                                        <p:attrNameLst>
                                          <p:attrName>style.visibility</p:attrName>
                                        </p:attrNameLst>
                                      </p:cBhvr>
                                      <p:to>
                                        <p:strVal val="visible"/>
                                      </p:to>
                                    </p:set>
                                    <p:animEffect transition="in" filter="dissolve">
                                      <p:cBhvr>
                                        <p:cTn id="7" dur="500"/>
                                        <p:tgtEl>
                                          <p:spTgt spid="2765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653">
                                            <p:txEl>
                                              <p:pRg st="2" end="2"/>
                                            </p:txEl>
                                          </p:spTgt>
                                        </p:tgtEl>
                                        <p:attrNameLst>
                                          <p:attrName>style.visibility</p:attrName>
                                        </p:attrNameLst>
                                      </p:cBhvr>
                                      <p:to>
                                        <p:strVal val="visible"/>
                                      </p:to>
                                    </p:set>
                                    <p:animEffect transition="in" filter="dissolve">
                                      <p:cBhvr>
                                        <p:cTn id="12" dur="500"/>
                                        <p:tgtEl>
                                          <p:spTgt spid="2765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build="p" bldLvl="5"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3" name="Rectangle 5"/>
          <p:cNvSpPr>
            <a:spLocks noGrp="1" noChangeArrowheads="1"/>
          </p:cNvSpPr>
          <p:nvPr>
            <p:ph type="body" sz="half" idx="1"/>
          </p:nvPr>
        </p:nvSpPr>
        <p:spPr>
          <a:xfrm>
            <a:off x="152400" y="152400"/>
            <a:ext cx="8839200" cy="3124200"/>
          </a:xfrm>
        </p:spPr>
        <p:txBody>
          <a:bodyPr anchor="ctr"/>
          <a:lstStyle/>
          <a:p>
            <a:pPr>
              <a:lnSpc>
                <a:spcPct val="90000"/>
              </a:lnSpc>
            </a:pPr>
            <a:r>
              <a:rPr lang="en-US" sz="3100" b="1" smtClean="0">
                <a:latin typeface="Bauhaus 93" pitchFamily="82" charset="0"/>
                <a:cs typeface="Aharoni" pitchFamily="2" charset="-79"/>
              </a:rPr>
              <a:t>Why is it important for each of us to make sure our ancestors have had the ordinance of baptism performed for them? (</a:t>
            </a:r>
            <a:r>
              <a:rPr lang="en-US" sz="3100" b="1" smtClean="0">
                <a:latin typeface="Bauhaus 93" pitchFamily="82" charset="0"/>
                <a:cs typeface="Aharoni" pitchFamily="2" charset="-79"/>
                <a:hlinkClick r:id="" action="ppaction://customshow?id=14&amp;return=true"/>
              </a:rPr>
              <a:t>D&amp;C 128:15</a:t>
            </a:r>
            <a:r>
              <a:rPr lang="en-US" sz="3100" b="1" smtClean="0">
                <a:latin typeface="Bauhaus 93" pitchFamily="82" charset="0"/>
                <a:cs typeface="Aharoni" pitchFamily="2" charset="-79"/>
              </a:rPr>
              <a:t>.) </a:t>
            </a:r>
          </a:p>
          <a:p>
            <a:pPr>
              <a:lnSpc>
                <a:spcPct val="90000"/>
              </a:lnSpc>
            </a:pPr>
            <a:r>
              <a:rPr lang="en-US" sz="3100" b="1" smtClean="0">
                <a:latin typeface="Bauhaus 93" pitchFamily="82" charset="0"/>
                <a:cs typeface="Aharoni" pitchFamily="2" charset="-79"/>
              </a:rPr>
              <a:t>Other ordinances, such as temple marriage, can also be performed for the dead by proxy. </a:t>
            </a:r>
          </a:p>
        </p:txBody>
      </p:sp>
      <p:pic>
        <p:nvPicPr>
          <p:cNvPr id="4" name="Picture 3" descr="C:\Users\covalt\AppData\Local\Microsoft\Windows\Temporary Internet Files\Content.IE5\CD2KZGL7\MC900440428[1].wmf"/>
          <p:cNvPicPr>
            <a:picLocks noChangeAspect="1" noChangeArrowheads="1"/>
          </p:cNvPicPr>
          <p:nvPr/>
        </p:nvPicPr>
        <p:blipFill>
          <a:blip r:embed="rId2"/>
          <a:srcRect/>
          <a:stretch>
            <a:fillRect/>
          </a:stretch>
        </p:blipFill>
        <p:spPr bwMode="auto">
          <a:xfrm flipH="1">
            <a:off x="609600" y="3330575"/>
            <a:ext cx="3276600" cy="34512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Rectangle 5"/>
          <p:cNvSpPr txBox="1">
            <a:spLocks noChangeArrowheads="1"/>
          </p:cNvSpPr>
          <p:nvPr/>
        </p:nvSpPr>
        <p:spPr bwMode="auto">
          <a:xfrm>
            <a:off x="3962400" y="3168650"/>
            <a:ext cx="5029200" cy="338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42900" indent="-342900"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spcBef>
                <a:spcPct val="20000"/>
              </a:spcBef>
              <a:buClr>
                <a:schemeClr val="hlink"/>
              </a:buClr>
              <a:buSzPct val="65000"/>
              <a:buFont typeface="Wingdings" pitchFamily="2" charset="2"/>
              <a:buChar char="n"/>
            </a:pPr>
            <a:r>
              <a:rPr lang="en-US" sz="3100" b="1">
                <a:effectLst>
                  <a:outerShdw blurRad="38100" dist="38100" dir="2700000" algn="tl">
                    <a:srgbClr val="000000"/>
                  </a:outerShdw>
                </a:effectLst>
                <a:latin typeface="Bauhaus 93" pitchFamily="82" charset="0"/>
                <a:cs typeface="Aharoni" pitchFamily="2" charset="-79"/>
              </a:rPr>
              <a:t>This way all the members of our family can be sealed together for eternity. </a:t>
            </a:r>
          </a:p>
          <a:p>
            <a:pPr>
              <a:spcBef>
                <a:spcPct val="20000"/>
              </a:spcBef>
              <a:buClr>
                <a:schemeClr val="hlink"/>
              </a:buClr>
              <a:buSzPct val="65000"/>
              <a:buFont typeface="Wingdings" pitchFamily="2" charset="2"/>
              <a:buChar char="n"/>
            </a:pPr>
            <a:r>
              <a:rPr lang="en-US" sz="3100" b="1">
                <a:effectLst>
                  <a:outerShdw blurRad="38100" dist="38100" dir="2700000" algn="tl">
                    <a:srgbClr val="000000"/>
                  </a:outerShdw>
                </a:effectLst>
                <a:latin typeface="Bauhaus 93" pitchFamily="82" charset="0"/>
                <a:cs typeface="Aharoni" pitchFamily="2" charset="-79"/>
              </a:rPr>
              <a:t>All our righteous ancestors can be part of our eternal family.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653">
                                            <p:txEl>
                                              <p:pRg st="0" end="0"/>
                                            </p:txEl>
                                          </p:spTgt>
                                        </p:tgtEl>
                                        <p:attrNameLst>
                                          <p:attrName>style.visibility</p:attrName>
                                        </p:attrNameLst>
                                      </p:cBhvr>
                                      <p:to>
                                        <p:strVal val="visible"/>
                                      </p:to>
                                    </p:set>
                                    <p:animEffect transition="in" filter="dissolve">
                                      <p:cBhvr>
                                        <p:cTn id="12" dur="500"/>
                                        <p:tgtEl>
                                          <p:spTgt spid="2765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7653">
                                            <p:txEl>
                                              <p:pRg st="1" end="1"/>
                                            </p:txEl>
                                          </p:spTgt>
                                        </p:tgtEl>
                                        <p:attrNameLst>
                                          <p:attrName>style.visibility</p:attrName>
                                        </p:attrNameLst>
                                      </p:cBhvr>
                                      <p:to>
                                        <p:strVal val="visible"/>
                                      </p:to>
                                    </p:set>
                                    <p:animEffect transition="in" filter="dissolve">
                                      <p:cBhvr>
                                        <p:cTn id="17" dur="500"/>
                                        <p:tgtEl>
                                          <p:spTgt spid="2765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dissolve">
                                      <p:cBhvr>
                                        <p:cTn id="22" dur="500"/>
                                        <p:tgtEl>
                                          <p:spTgt spid="6">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dissolve">
                                      <p:cBhvr>
                                        <p:cTn id="2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build="p" bldLvl="5" autoUpdateAnimBg="0"/>
      <p:bldP spid="6"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143000"/>
            <a:ext cx="8686800" cy="5638800"/>
          </a:xfrm>
        </p:spPr>
        <p:txBody>
          <a:bodyPr rtlCol="0" anchor="ctr">
            <a:noAutofit/>
          </a:bodyPr>
          <a:lstStyle/>
          <a:p>
            <a:pPr marL="274320" indent="-274320" eaLnBrk="1" fontAlgn="auto" hangingPunct="1">
              <a:spcAft>
                <a:spcPts val="0"/>
              </a:spcAft>
              <a:defRPr/>
            </a:pPr>
            <a:r>
              <a:rPr lang="en-US" dirty="0" smtClean="0">
                <a:effectLst>
                  <a:outerShdw blurRad="38100" dist="38100" dir="2700000" algn="tl">
                    <a:srgbClr val="000000">
                      <a:alpha val="43137"/>
                    </a:srgbClr>
                  </a:outerShdw>
                </a:effectLst>
                <a:latin typeface="Bauhaus 93" pitchFamily="82" charset="0"/>
              </a:rPr>
              <a:t>I am grateful for your </a:t>
            </a:r>
            <a:r>
              <a:rPr lang="en-US" dirty="0">
                <a:effectLst>
                  <a:outerShdw blurRad="38100" dist="38100" dir="2700000" algn="tl">
                    <a:srgbClr val="000000">
                      <a:alpha val="43137"/>
                    </a:srgbClr>
                  </a:outerShdw>
                </a:effectLst>
                <a:latin typeface="Bauhaus 93" pitchFamily="82" charset="0"/>
              </a:rPr>
              <a:t>baptism and for the opportunity to help make baptism available to every person who ever lived on the earth. </a:t>
            </a:r>
            <a:endParaRPr lang="en-US" dirty="0" smtClean="0">
              <a:effectLst>
                <a:outerShdw blurRad="38100" dist="38100" dir="2700000" algn="tl">
                  <a:srgbClr val="000000">
                    <a:alpha val="43137"/>
                  </a:srgbClr>
                </a:outerShdw>
              </a:effectLst>
              <a:latin typeface="Bauhaus 93" pitchFamily="82" charset="0"/>
            </a:endParaRPr>
          </a:p>
          <a:p>
            <a:pPr marL="274320" indent="-274320" eaLnBrk="1" fontAlgn="auto" hangingPunct="1">
              <a:spcAft>
                <a:spcPts val="0"/>
              </a:spcAft>
              <a:defRPr/>
            </a:pPr>
            <a:r>
              <a:rPr lang="en-US" dirty="0" smtClean="0">
                <a:effectLst>
                  <a:outerShdw blurRad="38100" dist="38100" dir="2700000" algn="tl">
                    <a:srgbClr val="000000">
                      <a:alpha val="43137"/>
                    </a:srgbClr>
                  </a:outerShdw>
                </a:effectLst>
                <a:latin typeface="Bauhaus 93" pitchFamily="82" charset="0"/>
              </a:rPr>
              <a:t>I encourage you to talk with your families about having baptisms performed for your ancestors.</a:t>
            </a:r>
          </a:p>
        </p:txBody>
      </p:sp>
      <p:sp>
        <p:nvSpPr>
          <p:cNvPr id="3" name="Title 2"/>
          <p:cNvSpPr>
            <a:spLocks noGrp="1"/>
          </p:cNvSpPr>
          <p:nvPr>
            <p:ph type="title"/>
          </p:nvPr>
        </p:nvSpPr>
        <p:spPr>
          <a:xfrm>
            <a:off x="457200" y="381000"/>
            <a:ext cx="8229600" cy="838200"/>
          </a:xfrm>
        </p:spPr>
        <p:txBody>
          <a:bodyPr rtlCol="0">
            <a:normAutofit/>
          </a:bodyPr>
          <a:lstStyle/>
          <a:p>
            <a:pPr eaLnBrk="1" fontAlgn="auto" hangingPunct="1">
              <a:spcAft>
                <a:spcPts val="0"/>
              </a:spcAft>
              <a:defRPr/>
            </a:pPr>
            <a:r>
              <a:rPr lang="en-US" b="1" dirty="0" smtClean="0">
                <a:effectLst>
                  <a:outerShdw blurRad="38100" dist="38100" dir="2700000" algn="tl">
                    <a:srgbClr val="000000">
                      <a:alpha val="43137"/>
                    </a:srgbClr>
                  </a:outerShdw>
                </a:effectLst>
                <a:latin typeface="Bauhaus 93" pitchFamily="82" charset="0"/>
              </a:rPr>
              <a:t>TESTIMONY</a:t>
            </a:r>
            <a:endParaRPr lang="en-US" b="1" dirty="0">
              <a:effectLst>
                <a:outerShdw blurRad="38100" dist="38100" dir="2700000" algn="tl">
                  <a:srgbClr val="000000">
                    <a:alpha val="43137"/>
                  </a:srgbClr>
                </a:outerShdw>
              </a:effectLst>
              <a:latin typeface="Bauhaus 93"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5334000"/>
            <a:ext cx="7408863" cy="944563"/>
          </a:xfrm>
        </p:spPr>
        <p:txBody>
          <a:bodyPr>
            <a:normAutofit/>
          </a:bodyPr>
          <a:lstStyle/>
          <a:p>
            <a:pPr marL="0" indent="0" algn="ctr" eaLnBrk="1" hangingPunct="1">
              <a:buFont typeface="Symbol" pitchFamily="18" charset="2"/>
              <a:buNone/>
              <a:defRPr/>
            </a:pPr>
            <a:r>
              <a:rPr lang="en-US" sz="4000" b="1" dirty="0" smtClean="0">
                <a:effectLst>
                  <a:outerShdw blurRad="38100" dist="38100" dir="2700000" algn="tl">
                    <a:srgbClr val="C0C0C0"/>
                  </a:outerShdw>
                </a:effectLst>
                <a:latin typeface="Bauhaus 93" pitchFamily="82" charset="0"/>
              </a:rPr>
              <a:t>(Enter Name Here)</a:t>
            </a:r>
          </a:p>
        </p:txBody>
      </p:sp>
      <p:sp>
        <p:nvSpPr>
          <p:cNvPr id="3" name="Title 2"/>
          <p:cNvSpPr>
            <a:spLocks noGrp="1"/>
          </p:cNvSpPr>
          <p:nvPr>
            <p:ph type="title"/>
          </p:nvPr>
        </p:nvSpPr>
        <p:spPr/>
        <p:txBody>
          <a:bodyPr rtlCol="0">
            <a:normAutofit fontScale="90000"/>
          </a:bodyPr>
          <a:lstStyle/>
          <a:p>
            <a:pPr eaLnBrk="1" fontAlgn="auto" hangingPunct="1">
              <a:spcAft>
                <a:spcPts val="0"/>
              </a:spcAft>
              <a:defRPr/>
            </a:pPr>
            <a:r>
              <a:rPr lang="en-US" b="1" dirty="0" smtClean="0">
                <a:effectLst>
                  <a:outerShdw blurRad="38100" dist="38100" dir="2700000" algn="tl">
                    <a:srgbClr val="000000">
                      <a:alpha val="43137"/>
                    </a:srgbClr>
                  </a:outerShdw>
                </a:effectLst>
                <a:latin typeface="Bauhaus 93" pitchFamily="82" charset="0"/>
              </a:rPr>
              <a:t>OUR CLOSING PRAYER WILL BE GIVEN BY</a:t>
            </a:r>
            <a:endParaRPr lang="en-US" b="1" dirty="0">
              <a:effectLst>
                <a:outerShdw blurRad="38100" dist="38100" dir="2700000" algn="tl">
                  <a:srgbClr val="000000">
                    <a:alpha val="43137"/>
                  </a:srgbClr>
                </a:outerShdw>
              </a:effectLst>
              <a:latin typeface="Bauhaus 93" pitchFamily="82" charset="0"/>
            </a:endParaRPr>
          </a:p>
        </p:txBody>
      </p:sp>
      <p:pic>
        <p:nvPicPr>
          <p:cNvPr id="409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397000"/>
            <a:ext cx="4043363" cy="416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8" name="Rectangle 10"/>
          <p:cNvSpPr>
            <a:spLocks noGrp="1" noChangeArrowheads="1"/>
          </p:cNvSpPr>
          <p:nvPr>
            <p:ph type="body" sz="half" idx="1"/>
          </p:nvPr>
        </p:nvSpPr>
        <p:spPr>
          <a:xfrm>
            <a:off x="76200" y="152400"/>
            <a:ext cx="4348163" cy="2971800"/>
          </a:xfrm>
        </p:spPr>
        <p:txBody>
          <a:bodyPr anchor="ctr"/>
          <a:lstStyle/>
          <a:p>
            <a:pPr eaLnBrk="1" hangingPunct="1">
              <a:defRPr/>
            </a:pPr>
            <a:r>
              <a:rPr lang="en-US" dirty="0" smtClean="0">
                <a:latin typeface="Bauhaus 93" pitchFamily="82" charset="0"/>
              </a:rPr>
              <a:t>Who here thinks they can comb their hair?</a:t>
            </a:r>
          </a:p>
        </p:txBody>
      </p:sp>
      <p:pic>
        <p:nvPicPr>
          <p:cNvPr id="40963" name="Picture 3"/>
          <p:cNvPicPr>
            <a:picLocks noChangeAspect="1" noChangeArrowheads="1"/>
          </p:cNvPicPr>
          <p:nvPr/>
        </p:nvPicPr>
        <p:blipFill>
          <a:blip r:embed="rId2"/>
          <a:srcRect/>
          <a:stretch>
            <a:fillRect/>
          </a:stretch>
        </p:blipFill>
        <p:spPr bwMode="auto">
          <a:xfrm>
            <a:off x="4424363" y="457200"/>
            <a:ext cx="4338637" cy="2895600"/>
          </a:xfrm>
          <a:prstGeom prst="rect">
            <a:avLst/>
          </a:prstGeom>
          <a:noFill/>
          <a:ln>
            <a:noFill/>
          </a:ln>
          <a:effectLst>
            <a:outerShdw dist="190500" dir="2700000" algn="ctr" rotWithShape="0">
              <a:schemeClr val="bg1">
                <a:lumMod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10"/>
          <p:cNvSpPr txBox="1">
            <a:spLocks noChangeArrowheads="1"/>
          </p:cNvSpPr>
          <p:nvPr/>
        </p:nvSpPr>
        <p:spPr bwMode="auto">
          <a:xfrm>
            <a:off x="76200" y="3124200"/>
            <a:ext cx="86868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a:lstStyle>
          <a:p>
            <a:pPr eaLnBrk="1" hangingPunct="1">
              <a:defRPr/>
            </a:pPr>
            <a:r>
              <a:rPr lang="en-US" kern="0" dirty="0" smtClean="0">
                <a:latin typeface="Bauhaus 93" pitchFamily="82" charset="0"/>
              </a:rPr>
              <a:t>If I asked you to comb your hair, without bending your arm at the elbow, do you think you could still comb your hair?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298">
                                            <p:txEl>
                                              <p:pRg st="0" end="0"/>
                                            </p:txEl>
                                          </p:spTgt>
                                        </p:tgtEl>
                                        <p:attrNameLst>
                                          <p:attrName>style.visibility</p:attrName>
                                        </p:attrNameLst>
                                      </p:cBhvr>
                                      <p:to>
                                        <p:strVal val="visible"/>
                                      </p:to>
                                    </p:set>
                                    <p:animEffect transition="in" filter="fade">
                                      <p:cBhvr>
                                        <p:cTn id="7" dur="500"/>
                                        <p:tgtEl>
                                          <p:spTgt spid="12298">
                                            <p:txEl>
                                              <p:pRg st="0" end="0"/>
                                            </p:txEl>
                                          </p:spTgt>
                                        </p:tgtEl>
                                      </p:cBhvr>
                                    </p:animEffect>
                                  </p:childTnLst>
                                </p:cTn>
                              </p:par>
                            </p:childTnLst>
                          </p:cTn>
                        </p:par>
                        <p:par>
                          <p:cTn id="8" fill="hold" nodeType="afterGroup">
                            <p:stCondLst>
                              <p:cond delay="500"/>
                            </p:stCondLst>
                            <p:childTnLst>
                              <p:par>
                                <p:cTn id="9" presetID="2" presetClass="entr" presetSubtype="4" fill="hold" nodeType="afterEffect">
                                  <p:stCondLst>
                                    <p:cond delay="0"/>
                                  </p:stCondLst>
                                  <p:childTnLst>
                                    <p:set>
                                      <p:cBhvr>
                                        <p:cTn id="10" dur="1" fill="hold">
                                          <p:stCondLst>
                                            <p:cond delay="0"/>
                                          </p:stCondLst>
                                        </p:cTn>
                                        <p:tgtEl>
                                          <p:spTgt spid="40963"/>
                                        </p:tgtEl>
                                        <p:attrNameLst>
                                          <p:attrName>style.visibility</p:attrName>
                                        </p:attrNameLst>
                                      </p:cBhvr>
                                      <p:to>
                                        <p:strVal val="visible"/>
                                      </p:to>
                                    </p:set>
                                    <p:anim calcmode="lin" valueType="num">
                                      <p:cBhvr additive="base">
                                        <p:cTn id="11" dur="500" fill="hold"/>
                                        <p:tgtEl>
                                          <p:spTgt spid="40963"/>
                                        </p:tgtEl>
                                        <p:attrNameLst>
                                          <p:attrName>ppt_x</p:attrName>
                                        </p:attrNameLst>
                                      </p:cBhvr>
                                      <p:tavLst>
                                        <p:tav tm="0">
                                          <p:val>
                                            <p:strVal val="#ppt_x"/>
                                          </p:val>
                                        </p:tav>
                                        <p:tav tm="100000">
                                          <p:val>
                                            <p:strVal val="#ppt_x"/>
                                          </p:val>
                                        </p:tav>
                                      </p:tavLst>
                                    </p:anim>
                                    <p:anim calcmode="lin" valueType="num">
                                      <p:cBhvr additive="base">
                                        <p:cTn id="12" dur="500" fill="hold"/>
                                        <p:tgtEl>
                                          <p:spTgt spid="40963"/>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2514600"/>
            <a:ext cx="8229600" cy="1600200"/>
          </a:xfrm>
        </p:spPr>
        <p:txBody>
          <a:bodyPr rtlCol="0">
            <a:noAutofit/>
          </a:bodyPr>
          <a:lstStyle/>
          <a:p>
            <a:pPr eaLnBrk="1" fontAlgn="auto" hangingPunct="1">
              <a:spcAft>
                <a:spcPts val="0"/>
              </a:spcAft>
              <a:defRPr/>
            </a:pPr>
            <a:r>
              <a:rPr lang="en-US" sz="12600" b="1" i="1" dirty="0" smtClean="0">
                <a:solidFill>
                  <a:srgbClr val="00B0F0"/>
                </a:solidFill>
                <a:latin typeface="Bauhaus 93" pitchFamily="82" charset="0"/>
              </a:rPr>
              <a:t>THE END</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Rectangle 4"/>
          <p:cNvSpPr>
            <a:spLocks noGrp="1" noChangeArrowheads="1"/>
          </p:cNvSpPr>
          <p:nvPr>
            <p:ph type="title" idx="4294967295"/>
          </p:nvPr>
        </p:nvSpPr>
        <p:spPr>
          <a:xfrm>
            <a:off x="304800" y="350838"/>
            <a:ext cx="8534400" cy="6126162"/>
          </a:xfrm>
        </p:spPr>
        <p:txBody>
          <a:bodyPr rtlCol="0">
            <a:normAutofit fontScale="90000"/>
          </a:bodyPr>
          <a:lstStyle/>
          <a:p>
            <a:pPr algn="l" eaLnBrk="1" fontAlgn="auto" hangingPunct="1">
              <a:spcAft>
                <a:spcPts val="0"/>
              </a:spcAft>
              <a:defRPr/>
            </a:pPr>
            <a:r>
              <a:rPr lang="en-US" sz="2400" dirty="0" smtClean="0">
                <a:solidFill>
                  <a:srgbClr val="00B0F0"/>
                </a:solidFill>
                <a:latin typeface="Bauhaus 93" pitchFamily="82" charset="0"/>
                <a:cs typeface="Tunga" pitchFamily="2"/>
              </a:rPr>
              <a:t>Images and clipart are from lds.org, Microsoft office, and other websites indicating the images were in the public domain or permitted for church and home use.</a:t>
            </a:r>
            <a:br>
              <a:rPr lang="en-US" sz="2400" dirty="0" smtClean="0">
                <a:solidFill>
                  <a:srgbClr val="00B0F0"/>
                </a:solidFill>
                <a:latin typeface="Bauhaus 93" pitchFamily="82" charset="0"/>
                <a:cs typeface="Tunga" pitchFamily="2"/>
              </a:rPr>
            </a:br>
            <a:r>
              <a:rPr lang="en-US" sz="2400" dirty="0" smtClean="0">
                <a:solidFill>
                  <a:srgbClr val="00B0F0"/>
                </a:solidFill>
                <a:latin typeface="Bauhaus 93" pitchFamily="82" charset="0"/>
                <a:cs typeface="Tunga" pitchFamily="2"/>
              </a:rPr>
              <a:t/>
            </a:r>
            <a:br>
              <a:rPr lang="en-US" sz="2400" dirty="0" smtClean="0">
                <a:solidFill>
                  <a:srgbClr val="00B0F0"/>
                </a:solidFill>
                <a:latin typeface="Bauhaus 93" pitchFamily="82" charset="0"/>
                <a:cs typeface="Tunga" pitchFamily="2"/>
              </a:rPr>
            </a:br>
            <a:r>
              <a:rPr lang="en-US" sz="2400" dirty="0" smtClean="0">
                <a:solidFill>
                  <a:srgbClr val="00B0F0"/>
                </a:solidFill>
                <a:latin typeface="Bauhaus 93" pitchFamily="82" charset="0"/>
                <a:cs typeface="Tunga" pitchFamily="2"/>
              </a:rPr>
              <a:t>The Lesson and Scripture story are from lds.org. This presentation was created with the help of the presentation by Connie Mayes found on Sugar Doodle.net.</a:t>
            </a:r>
            <a:br>
              <a:rPr lang="en-US" sz="2400" dirty="0" smtClean="0">
                <a:solidFill>
                  <a:srgbClr val="00B0F0"/>
                </a:solidFill>
                <a:latin typeface="Bauhaus 93" pitchFamily="82" charset="0"/>
                <a:cs typeface="Tunga" pitchFamily="2"/>
              </a:rPr>
            </a:br>
            <a:r>
              <a:rPr lang="en-US" sz="2400" dirty="0" smtClean="0">
                <a:solidFill>
                  <a:srgbClr val="00B0F0"/>
                </a:solidFill>
                <a:latin typeface="Bauhaus 93" pitchFamily="82" charset="0"/>
                <a:cs typeface="Tunga" pitchFamily="2"/>
              </a:rPr>
              <a:t/>
            </a:r>
            <a:br>
              <a:rPr lang="en-US" sz="2400" dirty="0" smtClean="0">
                <a:solidFill>
                  <a:srgbClr val="00B0F0"/>
                </a:solidFill>
                <a:latin typeface="Bauhaus 93" pitchFamily="82" charset="0"/>
                <a:cs typeface="Tunga" pitchFamily="2"/>
              </a:rPr>
            </a:br>
            <a:r>
              <a:rPr lang="en-US" sz="2400" dirty="0" smtClean="0">
                <a:solidFill>
                  <a:srgbClr val="00B0F0"/>
                </a:solidFill>
                <a:latin typeface="Bauhaus 93" pitchFamily="82" charset="0"/>
                <a:cs typeface="Tunga" pitchFamily="2"/>
              </a:rPr>
              <a:t>Please do not use this presentation for commercial use. Feel free to alter the presentation for use in church or home to suit personal preference.</a:t>
            </a:r>
            <a:br>
              <a:rPr lang="en-US" sz="2400" dirty="0" smtClean="0">
                <a:solidFill>
                  <a:srgbClr val="00B0F0"/>
                </a:solidFill>
                <a:latin typeface="Bauhaus 93" pitchFamily="82" charset="0"/>
                <a:cs typeface="Tunga" pitchFamily="2"/>
              </a:rPr>
            </a:br>
            <a:r>
              <a:rPr lang="en-US" sz="2400" dirty="0" smtClean="0">
                <a:solidFill>
                  <a:srgbClr val="00B0F0"/>
                </a:solidFill>
                <a:latin typeface="Bauhaus 93" pitchFamily="82" charset="0"/>
                <a:cs typeface="Tunga" pitchFamily="2"/>
              </a:rPr>
              <a:t/>
            </a:r>
            <a:br>
              <a:rPr lang="en-US" sz="2400" dirty="0" smtClean="0">
                <a:solidFill>
                  <a:srgbClr val="00B0F0"/>
                </a:solidFill>
                <a:latin typeface="Bauhaus 93" pitchFamily="82" charset="0"/>
                <a:cs typeface="Tunga" pitchFamily="2"/>
              </a:rPr>
            </a:br>
            <a:r>
              <a:rPr lang="en-US" sz="2400" dirty="0" smtClean="0">
                <a:solidFill>
                  <a:srgbClr val="00B0F0"/>
                </a:solidFill>
                <a:latin typeface="Bauhaus 93" pitchFamily="82" charset="0"/>
                <a:cs typeface="Tunga" pitchFamily="2"/>
              </a:rPr>
              <a:t>This presentation is intended to supplement, not replace, the lesson manual and scriptures.</a:t>
            </a:r>
            <a:br>
              <a:rPr lang="en-US" sz="2400" dirty="0" smtClean="0">
                <a:solidFill>
                  <a:srgbClr val="00B0F0"/>
                </a:solidFill>
                <a:latin typeface="Bauhaus 93" pitchFamily="82" charset="0"/>
                <a:cs typeface="Tunga" pitchFamily="2"/>
              </a:rPr>
            </a:br>
            <a:r>
              <a:rPr lang="en-US" sz="2400" dirty="0" smtClean="0">
                <a:solidFill>
                  <a:srgbClr val="00B0F0"/>
                </a:solidFill>
                <a:latin typeface="Bauhaus 93" pitchFamily="82" charset="0"/>
                <a:cs typeface="Tunga" pitchFamily="2"/>
              </a:rPr>
              <a:t/>
            </a:r>
            <a:br>
              <a:rPr lang="en-US" sz="2400" dirty="0" smtClean="0">
                <a:solidFill>
                  <a:srgbClr val="00B0F0"/>
                </a:solidFill>
                <a:latin typeface="Bauhaus 93" pitchFamily="82" charset="0"/>
                <a:cs typeface="Tunga" pitchFamily="2"/>
              </a:rPr>
            </a:br>
            <a:r>
              <a:rPr lang="en-US" sz="2400" dirty="0" smtClean="0">
                <a:solidFill>
                  <a:srgbClr val="00B0F0"/>
                </a:solidFill>
                <a:latin typeface="Bauhaus 93" pitchFamily="82" charset="0"/>
                <a:cs typeface="Tunga" pitchFamily="2"/>
              </a:rPr>
              <a:t>Teachers should refer to the manual, scriptures and other resources when preparing and conducting the lesson.</a:t>
            </a:r>
          </a:p>
        </p:txBody>
      </p:sp>
    </p:spTree>
  </p:cSld>
  <p:clrMapOvr>
    <a:masterClrMapping/>
  </p:clrMapOvr>
  <p:transition spd="slow">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371600"/>
          </a:xfrm>
        </p:spPr>
        <p:txBody>
          <a:bodyPr/>
          <a:lstStyle/>
          <a:p>
            <a:pPr>
              <a:defRPr/>
            </a:pPr>
            <a:r>
              <a:rPr lang="en-US" kern="1200" dirty="0" smtClean="0">
                <a:latin typeface="Bauhaus 93" pitchFamily="82" charset="0"/>
              </a:rPr>
              <a:t>Doctrine and Covenants 127</a:t>
            </a:r>
            <a:endParaRPr lang="en-US" dirty="0">
              <a:latin typeface="Bauhaus 93" pitchFamily="82" charset="0"/>
            </a:endParaRPr>
          </a:p>
        </p:txBody>
      </p:sp>
      <p:sp>
        <p:nvSpPr>
          <p:cNvPr id="3" name="Content Placeholder 2"/>
          <p:cNvSpPr>
            <a:spLocks noGrp="1"/>
          </p:cNvSpPr>
          <p:nvPr>
            <p:ph idx="1"/>
          </p:nvPr>
        </p:nvSpPr>
        <p:spPr>
          <a:xfrm>
            <a:off x="76200" y="1600200"/>
            <a:ext cx="8991600" cy="5029200"/>
          </a:xfrm>
        </p:spPr>
        <p:txBody>
          <a:bodyPr/>
          <a:lstStyle/>
          <a:p>
            <a:pPr>
              <a:defRPr/>
            </a:pPr>
            <a:r>
              <a:rPr lang="en-US" sz="2000" dirty="0" smtClean="0">
                <a:effectLst>
                  <a:outerShdw blurRad="38100" dist="38100" dir="2700000" algn="tl">
                    <a:srgbClr val="000000">
                      <a:alpha val="43137"/>
                    </a:srgbClr>
                  </a:outerShdw>
                </a:effectLst>
                <a:latin typeface="Bauhaus 93" pitchFamily="82" charset="0"/>
              </a:rPr>
              <a:t>1 Forasmuch as the Lord has revealed unto me that my enemies, both in Missouri and this State, were again in the pursuit of me; and inasmuch as they pursue me without a cause, and have not the least shadow or coloring of justice or right on their side in the getting up of their prosecutions against me; and inasmuch as their pretensions are all founded in falsehood of the blackest dye, I have thought it expedient and wisdom in me to leave the place for a short season, for my own safety and the safety of this people. I would say to all those with whom I have business, that I have left my affairs with agents and clerks who will transact all business in a prompt and proper manner, and will see that all my debts are canceled in due time, by turning out property, or otherwise, as the case may require, or as the circumstances may admit of. When I learn that the storm is fully blown over, then I will return to you again.</a:t>
            </a:r>
            <a:endParaRPr lang="en-US" sz="2000" dirty="0">
              <a:effectLst>
                <a:outerShdw blurRad="38100" dist="38100" dir="2700000" algn="tl">
                  <a:srgbClr val="000000">
                    <a:alpha val="43137"/>
                  </a:srgbClr>
                </a:outerShdw>
              </a:effectLst>
              <a:latin typeface="Bauhaus 93" pitchFamily="82"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371600"/>
          </a:xfrm>
        </p:spPr>
        <p:txBody>
          <a:bodyPr/>
          <a:lstStyle/>
          <a:p>
            <a:pPr>
              <a:defRPr/>
            </a:pPr>
            <a:r>
              <a:rPr lang="en-US" kern="1200" dirty="0" smtClean="0">
                <a:latin typeface="Bauhaus 93" pitchFamily="82" charset="0"/>
              </a:rPr>
              <a:t>Doctrine and Covenants 127</a:t>
            </a:r>
            <a:endParaRPr lang="en-US" dirty="0">
              <a:latin typeface="Bauhaus 93" pitchFamily="82" charset="0"/>
            </a:endParaRPr>
          </a:p>
        </p:txBody>
      </p:sp>
      <p:sp>
        <p:nvSpPr>
          <p:cNvPr id="3" name="Content Placeholder 2"/>
          <p:cNvSpPr>
            <a:spLocks noGrp="1"/>
          </p:cNvSpPr>
          <p:nvPr>
            <p:ph idx="1"/>
          </p:nvPr>
        </p:nvSpPr>
        <p:spPr>
          <a:xfrm>
            <a:off x="76200" y="1600200"/>
            <a:ext cx="8991600" cy="5029200"/>
          </a:xfrm>
        </p:spPr>
        <p:txBody>
          <a:bodyPr/>
          <a:lstStyle/>
          <a:p>
            <a:pPr>
              <a:defRPr/>
            </a:pPr>
            <a:r>
              <a:rPr lang="en-US" sz="2000" dirty="0" smtClean="0">
                <a:effectLst>
                  <a:outerShdw blurRad="38100" dist="38100" dir="2700000" algn="tl">
                    <a:srgbClr val="000000">
                      <a:alpha val="43137"/>
                    </a:srgbClr>
                  </a:outerShdw>
                </a:effectLst>
                <a:latin typeface="Bauhaus 93" pitchFamily="82" charset="0"/>
              </a:rPr>
              <a:t>2 And as for the perils which I am called to pass through, they seem but a small thing to me, as the envy and wrath of man have been my common lot all the days of my life; and for what cause it seems mysterious, unless I was ordained from before the foundation of the world for some good end, or bad, as you may choose to call it. Judge ye for yourselves. God </a:t>
            </a:r>
            <a:r>
              <a:rPr lang="en-US" sz="2000" dirty="0" err="1" smtClean="0">
                <a:effectLst>
                  <a:outerShdw blurRad="38100" dist="38100" dir="2700000" algn="tl">
                    <a:srgbClr val="000000">
                      <a:alpha val="43137"/>
                    </a:srgbClr>
                  </a:outerShdw>
                </a:effectLst>
                <a:latin typeface="Bauhaus 93" pitchFamily="82" charset="0"/>
              </a:rPr>
              <a:t>knoweth</a:t>
            </a:r>
            <a:r>
              <a:rPr lang="en-US" sz="2000" dirty="0" smtClean="0">
                <a:effectLst>
                  <a:outerShdw blurRad="38100" dist="38100" dir="2700000" algn="tl">
                    <a:srgbClr val="000000">
                      <a:alpha val="43137"/>
                    </a:srgbClr>
                  </a:outerShdw>
                </a:effectLst>
                <a:latin typeface="Bauhaus 93" pitchFamily="82" charset="0"/>
              </a:rPr>
              <a:t> all these things, whether it be good or bad. But nevertheless, deep water is what I am wont to swim in. It all has become a second nature to me; and I feel, like Paul, to glory in tribulation; for to this day has the God of my fathers delivered me out of them all, and will deliver me from henceforth; for behold, and lo, I shall triumph over all my enemies, for the Lord God hath spoken it.</a:t>
            </a:r>
            <a:endParaRPr lang="en-US" sz="2000" dirty="0">
              <a:effectLst>
                <a:outerShdw blurRad="38100" dist="38100" dir="2700000" algn="tl">
                  <a:srgbClr val="000000">
                    <a:alpha val="43137"/>
                  </a:srgbClr>
                </a:outerShdw>
              </a:effectLst>
              <a:latin typeface="Bauhaus 93" pitchFamily="82"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371600"/>
          </a:xfrm>
        </p:spPr>
        <p:txBody>
          <a:bodyPr/>
          <a:lstStyle/>
          <a:p>
            <a:pPr>
              <a:defRPr/>
            </a:pPr>
            <a:r>
              <a:rPr lang="en-US" kern="1200" dirty="0" smtClean="0">
                <a:latin typeface="Bauhaus 93" pitchFamily="82" charset="0"/>
              </a:rPr>
              <a:t>Doctrine and Covenants 127</a:t>
            </a:r>
            <a:endParaRPr lang="en-US" dirty="0">
              <a:latin typeface="Bauhaus 93" pitchFamily="82" charset="0"/>
            </a:endParaRPr>
          </a:p>
        </p:txBody>
      </p:sp>
      <p:sp>
        <p:nvSpPr>
          <p:cNvPr id="3" name="Content Placeholder 2"/>
          <p:cNvSpPr>
            <a:spLocks noGrp="1"/>
          </p:cNvSpPr>
          <p:nvPr>
            <p:ph idx="1"/>
          </p:nvPr>
        </p:nvSpPr>
        <p:spPr>
          <a:xfrm>
            <a:off x="76200" y="1600200"/>
            <a:ext cx="8991600" cy="5029200"/>
          </a:xfrm>
        </p:spPr>
        <p:txBody>
          <a:bodyPr/>
          <a:lstStyle/>
          <a:p>
            <a:pPr>
              <a:defRPr/>
            </a:pPr>
            <a:r>
              <a:rPr lang="en-US" sz="2000" dirty="0" smtClean="0">
                <a:effectLst>
                  <a:outerShdw blurRad="38100" dist="38100" dir="2700000" algn="tl">
                    <a:srgbClr val="000000">
                      <a:alpha val="43137"/>
                    </a:srgbClr>
                  </a:outerShdw>
                </a:effectLst>
                <a:latin typeface="Bauhaus 93" pitchFamily="82" charset="0"/>
              </a:rPr>
              <a:t>3 Let all the saints rejoice, therefore, and be exceedingly glad; for Israel’s God is their God, and he will mete out a just recompense of reward upon the heads of all their oppressors.</a:t>
            </a:r>
          </a:p>
          <a:p>
            <a:pPr>
              <a:defRPr/>
            </a:pPr>
            <a:r>
              <a:rPr lang="en-US" sz="2000" dirty="0" smtClean="0">
                <a:effectLst>
                  <a:outerShdw blurRad="38100" dist="38100" dir="2700000" algn="tl">
                    <a:srgbClr val="000000">
                      <a:alpha val="43137"/>
                    </a:srgbClr>
                  </a:outerShdw>
                </a:effectLst>
                <a:latin typeface="Bauhaus 93" pitchFamily="82" charset="0"/>
              </a:rPr>
              <a:t>4 And again, verily thus </a:t>
            </a:r>
            <a:r>
              <a:rPr lang="en-US" sz="2000" dirty="0" err="1" smtClean="0">
                <a:effectLst>
                  <a:outerShdw blurRad="38100" dist="38100" dir="2700000" algn="tl">
                    <a:srgbClr val="000000">
                      <a:alpha val="43137"/>
                    </a:srgbClr>
                  </a:outerShdw>
                </a:effectLst>
                <a:latin typeface="Bauhaus 93" pitchFamily="82" charset="0"/>
              </a:rPr>
              <a:t>saith</a:t>
            </a:r>
            <a:r>
              <a:rPr lang="en-US" sz="2000" dirty="0" smtClean="0">
                <a:effectLst>
                  <a:outerShdw blurRad="38100" dist="38100" dir="2700000" algn="tl">
                    <a:srgbClr val="000000">
                      <a:alpha val="43137"/>
                    </a:srgbClr>
                  </a:outerShdw>
                </a:effectLst>
                <a:latin typeface="Bauhaus 93" pitchFamily="82" charset="0"/>
              </a:rPr>
              <a:t> the Lord: Let the work of my temple, and all the works which I have appointed unto you, be continued on and not cease; and let your diligence, and your perseverance, and patience, and your works be redoubled, and you shall in nowise lose your reward, </a:t>
            </a:r>
            <a:r>
              <a:rPr lang="en-US" sz="2000" dirty="0" err="1" smtClean="0">
                <a:effectLst>
                  <a:outerShdw blurRad="38100" dist="38100" dir="2700000" algn="tl">
                    <a:srgbClr val="000000">
                      <a:alpha val="43137"/>
                    </a:srgbClr>
                  </a:outerShdw>
                </a:effectLst>
                <a:latin typeface="Bauhaus 93" pitchFamily="82" charset="0"/>
              </a:rPr>
              <a:t>saith</a:t>
            </a:r>
            <a:r>
              <a:rPr lang="en-US" sz="2000" dirty="0" smtClean="0">
                <a:effectLst>
                  <a:outerShdw blurRad="38100" dist="38100" dir="2700000" algn="tl">
                    <a:srgbClr val="000000">
                      <a:alpha val="43137"/>
                    </a:srgbClr>
                  </a:outerShdw>
                </a:effectLst>
                <a:latin typeface="Bauhaus 93" pitchFamily="82" charset="0"/>
              </a:rPr>
              <a:t> the Lord of Hosts. And if they persecute you, so persecuted they the prophets and righteous men that were before you. For all this there is a reward in heaven.</a:t>
            </a:r>
          </a:p>
          <a:p>
            <a:pPr>
              <a:defRPr/>
            </a:pPr>
            <a:r>
              <a:rPr lang="en-US" sz="2000" dirty="0" smtClean="0">
                <a:effectLst>
                  <a:outerShdw blurRad="38100" dist="38100" dir="2700000" algn="tl">
                    <a:srgbClr val="000000">
                      <a:alpha val="43137"/>
                    </a:srgbClr>
                  </a:outerShdw>
                </a:effectLst>
                <a:latin typeface="Bauhaus 93" pitchFamily="82" charset="0"/>
              </a:rPr>
              <a:t> 5 And again, I give unto you a word in relation to the baptism for your dead.</a:t>
            </a:r>
            <a:endParaRPr lang="en-US" sz="2000" dirty="0">
              <a:effectLst>
                <a:outerShdw blurRad="38100" dist="38100" dir="2700000" algn="tl">
                  <a:srgbClr val="000000">
                    <a:alpha val="43137"/>
                  </a:srgbClr>
                </a:outerShdw>
              </a:effectLst>
              <a:latin typeface="Bauhaus 93" pitchFamily="82"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371600"/>
          </a:xfrm>
        </p:spPr>
        <p:txBody>
          <a:bodyPr/>
          <a:lstStyle/>
          <a:p>
            <a:pPr>
              <a:defRPr/>
            </a:pPr>
            <a:r>
              <a:rPr lang="en-US" kern="1200" dirty="0" smtClean="0">
                <a:latin typeface="Bauhaus 93" pitchFamily="82" charset="0"/>
              </a:rPr>
              <a:t>Doctrine and Covenants 127</a:t>
            </a:r>
            <a:endParaRPr lang="en-US" dirty="0">
              <a:latin typeface="Bauhaus 93" pitchFamily="82" charset="0"/>
            </a:endParaRPr>
          </a:p>
        </p:txBody>
      </p:sp>
      <p:sp>
        <p:nvSpPr>
          <p:cNvPr id="3" name="Content Placeholder 2"/>
          <p:cNvSpPr>
            <a:spLocks noGrp="1"/>
          </p:cNvSpPr>
          <p:nvPr>
            <p:ph idx="1"/>
          </p:nvPr>
        </p:nvSpPr>
        <p:spPr>
          <a:xfrm>
            <a:off x="76200" y="1600200"/>
            <a:ext cx="8991600" cy="5029200"/>
          </a:xfrm>
        </p:spPr>
        <p:txBody>
          <a:bodyPr/>
          <a:lstStyle/>
          <a:p>
            <a:pPr>
              <a:defRPr/>
            </a:pPr>
            <a:r>
              <a:rPr lang="en-US" sz="2000" dirty="0" smtClean="0">
                <a:effectLst>
                  <a:outerShdw blurRad="38100" dist="38100" dir="2700000" algn="tl">
                    <a:srgbClr val="000000">
                      <a:alpha val="43137"/>
                    </a:srgbClr>
                  </a:outerShdw>
                </a:effectLst>
                <a:latin typeface="Bauhaus 93" pitchFamily="82" charset="0"/>
              </a:rPr>
              <a:t>6 Verily, thus </a:t>
            </a:r>
            <a:r>
              <a:rPr lang="en-US" sz="2000" dirty="0" err="1" smtClean="0">
                <a:effectLst>
                  <a:outerShdw blurRad="38100" dist="38100" dir="2700000" algn="tl">
                    <a:srgbClr val="000000">
                      <a:alpha val="43137"/>
                    </a:srgbClr>
                  </a:outerShdw>
                </a:effectLst>
                <a:latin typeface="Bauhaus 93" pitchFamily="82" charset="0"/>
              </a:rPr>
              <a:t>saith</a:t>
            </a:r>
            <a:r>
              <a:rPr lang="en-US" sz="2000" dirty="0" smtClean="0">
                <a:effectLst>
                  <a:outerShdw blurRad="38100" dist="38100" dir="2700000" algn="tl">
                    <a:srgbClr val="000000">
                      <a:alpha val="43137"/>
                    </a:srgbClr>
                  </a:outerShdw>
                </a:effectLst>
                <a:latin typeface="Bauhaus 93" pitchFamily="82" charset="0"/>
              </a:rPr>
              <a:t> the Lord unto you concerning your dead: When any of you are baptized for your dead, let there be a recorder, and let him be eye-witness of your baptisms; let him hear with his ears, that he may testify of a truth, </a:t>
            </a:r>
            <a:r>
              <a:rPr lang="en-US" sz="2000" dirty="0" err="1" smtClean="0">
                <a:effectLst>
                  <a:outerShdw blurRad="38100" dist="38100" dir="2700000" algn="tl">
                    <a:srgbClr val="000000">
                      <a:alpha val="43137"/>
                    </a:srgbClr>
                  </a:outerShdw>
                </a:effectLst>
                <a:latin typeface="Bauhaus 93" pitchFamily="82" charset="0"/>
              </a:rPr>
              <a:t>saith</a:t>
            </a:r>
            <a:r>
              <a:rPr lang="en-US" sz="2000" dirty="0" smtClean="0">
                <a:effectLst>
                  <a:outerShdw blurRad="38100" dist="38100" dir="2700000" algn="tl">
                    <a:srgbClr val="000000">
                      <a:alpha val="43137"/>
                    </a:srgbClr>
                  </a:outerShdw>
                </a:effectLst>
                <a:latin typeface="Bauhaus 93" pitchFamily="82" charset="0"/>
              </a:rPr>
              <a:t> the Lord;</a:t>
            </a:r>
          </a:p>
          <a:p>
            <a:pPr>
              <a:defRPr/>
            </a:pPr>
            <a:r>
              <a:rPr lang="en-US" sz="2000" dirty="0" smtClean="0">
                <a:effectLst>
                  <a:outerShdw blurRad="38100" dist="38100" dir="2700000" algn="tl">
                    <a:srgbClr val="000000">
                      <a:alpha val="43137"/>
                    </a:srgbClr>
                  </a:outerShdw>
                </a:effectLst>
                <a:latin typeface="Bauhaus 93" pitchFamily="82" charset="0"/>
              </a:rPr>
              <a:t> 7 That in all your recordings it may be recorded in heaven; whatsoever you bind on earth, may be bound in heaven; whatsoever you loose on earth, may be loosed in heaven;</a:t>
            </a:r>
          </a:p>
          <a:p>
            <a:pPr>
              <a:defRPr/>
            </a:pPr>
            <a:r>
              <a:rPr lang="en-US" sz="2000" dirty="0" smtClean="0">
                <a:effectLst>
                  <a:outerShdw blurRad="38100" dist="38100" dir="2700000" algn="tl">
                    <a:srgbClr val="000000">
                      <a:alpha val="43137"/>
                    </a:srgbClr>
                  </a:outerShdw>
                </a:effectLst>
                <a:latin typeface="Bauhaus 93" pitchFamily="82" charset="0"/>
              </a:rPr>
              <a:t> 8 For I am about to restore many things to the earth, pertaining to the priesthood, </a:t>
            </a:r>
            <a:r>
              <a:rPr lang="en-US" sz="2000" dirty="0" err="1" smtClean="0">
                <a:effectLst>
                  <a:outerShdw blurRad="38100" dist="38100" dir="2700000" algn="tl">
                    <a:srgbClr val="000000">
                      <a:alpha val="43137"/>
                    </a:srgbClr>
                  </a:outerShdw>
                </a:effectLst>
                <a:latin typeface="Bauhaus 93" pitchFamily="82" charset="0"/>
              </a:rPr>
              <a:t>saith</a:t>
            </a:r>
            <a:r>
              <a:rPr lang="en-US" sz="2000" dirty="0" smtClean="0">
                <a:effectLst>
                  <a:outerShdw blurRad="38100" dist="38100" dir="2700000" algn="tl">
                    <a:srgbClr val="000000">
                      <a:alpha val="43137"/>
                    </a:srgbClr>
                  </a:outerShdw>
                </a:effectLst>
                <a:latin typeface="Bauhaus 93" pitchFamily="82" charset="0"/>
              </a:rPr>
              <a:t> the Lord of Hosts.</a:t>
            </a:r>
          </a:p>
          <a:p>
            <a:pPr>
              <a:defRPr/>
            </a:pPr>
            <a:r>
              <a:rPr lang="en-US" sz="2000" dirty="0" smtClean="0">
                <a:effectLst>
                  <a:outerShdw blurRad="38100" dist="38100" dir="2700000" algn="tl">
                    <a:srgbClr val="000000">
                      <a:alpha val="43137"/>
                    </a:srgbClr>
                  </a:outerShdw>
                </a:effectLst>
                <a:latin typeface="Bauhaus 93" pitchFamily="82" charset="0"/>
              </a:rPr>
              <a:t> 9 And again, let all the records be had in order, that they may be put in the archives of my holy temple, to be held in remembrance from generation to generation, </a:t>
            </a:r>
            <a:r>
              <a:rPr lang="en-US" sz="2000" dirty="0" err="1" smtClean="0">
                <a:effectLst>
                  <a:outerShdw blurRad="38100" dist="38100" dir="2700000" algn="tl">
                    <a:srgbClr val="000000">
                      <a:alpha val="43137"/>
                    </a:srgbClr>
                  </a:outerShdw>
                </a:effectLst>
                <a:latin typeface="Bauhaus 93" pitchFamily="82" charset="0"/>
              </a:rPr>
              <a:t>saith</a:t>
            </a:r>
            <a:r>
              <a:rPr lang="en-US" sz="2000" dirty="0" smtClean="0">
                <a:effectLst>
                  <a:outerShdw blurRad="38100" dist="38100" dir="2700000" algn="tl">
                    <a:srgbClr val="000000">
                      <a:alpha val="43137"/>
                    </a:srgbClr>
                  </a:outerShdw>
                </a:effectLst>
                <a:latin typeface="Bauhaus 93" pitchFamily="82" charset="0"/>
              </a:rPr>
              <a:t> the Lord of Hosts.</a:t>
            </a:r>
            <a:endParaRPr lang="en-US" sz="2000" dirty="0">
              <a:effectLst>
                <a:outerShdw blurRad="38100" dist="38100" dir="2700000" algn="tl">
                  <a:srgbClr val="000000">
                    <a:alpha val="43137"/>
                  </a:srgbClr>
                </a:outerShdw>
              </a:effectLst>
              <a:latin typeface="Bauhaus 93" pitchFamily="82"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371600"/>
          </a:xfrm>
        </p:spPr>
        <p:txBody>
          <a:bodyPr/>
          <a:lstStyle/>
          <a:p>
            <a:pPr>
              <a:defRPr/>
            </a:pPr>
            <a:r>
              <a:rPr lang="en-US" kern="1200" dirty="0" smtClean="0">
                <a:latin typeface="Bauhaus 93" pitchFamily="82" charset="0"/>
              </a:rPr>
              <a:t>Doctrine and Covenants 127</a:t>
            </a:r>
            <a:endParaRPr lang="en-US" dirty="0">
              <a:latin typeface="Bauhaus 93" pitchFamily="82" charset="0"/>
            </a:endParaRPr>
          </a:p>
        </p:txBody>
      </p:sp>
      <p:sp>
        <p:nvSpPr>
          <p:cNvPr id="3" name="Content Placeholder 2"/>
          <p:cNvSpPr>
            <a:spLocks noGrp="1"/>
          </p:cNvSpPr>
          <p:nvPr>
            <p:ph idx="1"/>
          </p:nvPr>
        </p:nvSpPr>
        <p:spPr>
          <a:xfrm>
            <a:off x="76200" y="1600200"/>
            <a:ext cx="8991600" cy="5029200"/>
          </a:xfrm>
        </p:spPr>
        <p:txBody>
          <a:bodyPr/>
          <a:lstStyle/>
          <a:p>
            <a:pPr>
              <a:defRPr/>
            </a:pPr>
            <a:r>
              <a:rPr lang="en-US" sz="2000" dirty="0" smtClean="0">
                <a:effectLst>
                  <a:outerShdw blurRad="38100" dist="38100" dir="2700000" algn="tl">
                    <a:srgbClr val="000000">
                      <a:alpha val="43137"/>
                    </a:srgbClr>
                  </a:outerShdw>
                </a:effectLst>
                <a:latin typeface="Bauhaus 93" pitchFamily="82" charset="0"/>
              </a:rPr>
              <a:t>10 I will say to all the saints, that I desired, with exceedingly great desire, to have addressed them from the stand on the subject of baptism for the dead, on the following Sabbath. But inasmuch as it is out of my power to do so, I will write the word of the Lord from time to time, on that subject, and send it to you by mail, as well as many other things.</a:t>
            </a:r>
          </a:p>
          <a:p>
            <a:pPr>
              <a:defRPr/>
            </a:pPr>
            <a:r>
              <a:rPr lang="en-US" sz="2000" dirty="0" smtClean="0">
                <a:effectLst>
                  <a:outerShdw blurRad="38100" dist="38100" dir="2700000" algn="tl">
                    <a:srgbClr val="000000">
                      <a:alpha val="43137"/>
                    </a:srgbClr>
                  </a:outerShdw>
                </a:effectLst>
                <a:latin typeface="Bauhaus 93" pitchFamily="82" charset="0"/>
              </a:rPr>
              <a:t> 11 I now close my letter for the present, for the want of more time; for the enemy is on the alert, and as the Savior said, the prince of this world cometh, but he hath nothing in me.</a:t>
            </a:r>
          </a:p>
          <a:p>
            <a:pPr>
              <a:defRPr/>
            </a:pPr>
            <a:r>
              <a:rPr lang="en-US" sz="2000" dirty="0" smtClean="0">
                <a:effectLst>
                  <a:outerShdw blurRad="38100" dist="38100" dir="2700000" algn="tl">
                    <a:srgbClr val="000000">
                      <a:alpha val="43137"/>
                    </a:srgbClr>
                  </a:outerShdw>
                </a:effectLst>
                <a:latin typeface="Bauhaus 93" pitchFamily="82" charset="0"/>
              </a:rPr>
              <a:t> 12 Behold, my prayer to God is that you all may be saved. And I subscribe myself your servant in the Lord, prophet and seer of The Church of Jesus Christ of Latter-day Saints.</a:t>
            </a:r>
          </a:p>
          <a:p>
            <a:pPr>
              <a:defRPr/>
            </a:pPr>
            <a:r>
              <a:rPr lang="en-US" sz="2000" dirty="0" smtClean="0">
                <a:effectLst>
                  <a:outerShdw blurRad="38100" dist="38100" dir="2700000" algn="tl">
                    <a:srgbClr val="000000">
                      <a:alpha val="43137"/>
                    </a:srgbClr>
                  </a:outerShdw>
                </a:effectLst>
                <a:latin typeface="Bauhaus 93" pitchFamily="82" charset="0"/>
              </a:rPr>
              <a:t>  </a:t>
            </a:r>
          </a:p>
          <a:p>
            <a:pPr>
              <a:defRPr/>
            </a:pPr>
            <a:r>
              <a:rPr lang="en-US" sz="2000" dirty="0" smtClean="0">
                <a:effectLst>
                  <a:outerShdw blurRad="38100" dist="38100" dir="2700000" algn="tl">
                    <a:srgbClr val="000000">
                      <a:alpha val="43137"/>
                    </a:srgbClr>
                  </a:outerShdw>
                </a:effectLst>
                <a:latin typeface="Bauhaus 93" pitchFamily="82" charset="0"/>
              </a:rPr>
              <a:t>Joseph Smith.</a:t>
            </a:r>
          </a:p>
          <a:p>
            <a:pPr>
              <a:defRPr/>
            </a:pPr>
            <a:endParaRPr lang="en-US" sz="2000" dirty="0">
              <a:effectLst>
                <a:outerShdw blurRad="38100" dist="38100" dir="2700000" algn="tl">
                  <a:srgbClr val="000000">
                    <a:alpha val="43137"/>
                  </a:srgbClr>
                </a:outerShdw>
              </a:effectLst>
              <a:latin typeface="Bauhaus 93" pitchFamily="82"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latin typeface="Bauhaus 93" pitchFamily="82" charset="0"/>
              </a:rPr>
              <a:t>Revelation 20:12</a:t>
            </a:r>
            <a:endParaRPr lang="en-US" dirty="0">
              <a:latin typeface="Bauhaus 93" pitchFamily="82" charset="0"/>
            </a:endParaRPr>
          </a:p>
        </p:txBody>
      </p:sp>
      <p:sp>
        <p:nvSpPr>
          <p:cNvPr id="3" name="Content Placeholder 2"/>
          <p:cNvSpPr>
            <a:spLocks noGrp="1"/>
          </p:cNvSpPr>
          <p:nvPr>
            <p:ph idx="1"/>
          </p:nvPr>
        </p:nvSpPr>
        <p:spPr/>
        <p:txBody>
          <a:bodyPr/>
          <a:lstStyle/>
          <a:p>
            <a:pPr>
              <a:defRPr/>
            </a:pPr>
            <a:r>
              <a:rPr lang="en-US" sz="2000" dirty="0">
                <a:effectLst>
                  <a:outerShdw blurRad="38100" dist="38100" dir="2700000" algn="tl">
                    <a:srgbClr val="000000">
                      <a:alpha val="43137"/>
                    </a:srgbClr>
                  </a:outerShdw>
                </a:effectLst>
                <a:latin typeface="Bauhaus 93" pitchFamily="82" charset="0"/>
              </a:rPr>
              <a:t> 12 And I saw the dead, small and great, stand before God; and the books were opened: and another book was opened, which is the book of life: and the dead were judged out of those things which were written in the books, according to their works.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latin typeface="Bauhaus 93" pitchFamily="82" charset="0"/>
              </a:rPr>
              <a:t>Matthew 16:18, 19:</a:t>
            </a:r>
            <a:endParaRPr lang="en-US" dirty="0">
              <a:latin typeface="Bauhaus 93" pitchFamily="82" charset="0"/>
            </a:endParaRPr>
          </a:p>
        </p:txBody>
      </p:sp>
      <p:sp>
        <p:nvSpPr>
          <p:cNvPr id="3" name="Content Placeholder 2"/>
          <p:cNvSpPr>
            <a:spLocks noGrp="1"/>
          </p:cNvSpPr>
          <p:nvPr>
            <p:ph idx="1"/>
          </p:nvPr>
        </p:nvSpPr>
        <p:spPr/>
        <p:txBody>
          <a:bodyPr/>
          <a:lstStyle/>
          <a:p>
            <a:pPr>
              <a:defRPr/>
            </a:pPr>
            <a:r>
              <a:rPr lang="en-US" sz="2000" dirty="0">
                <a:effectLst>
                  <a:outerShdw blurRad="38100" dist="38100" dir="2700000" algn="tl">
                    <a:srgbClr val="000000">
                      <a:alpha val="43137"/>
                    </a:srgbClr>
                  </a:outerShdw>
                </a:effectLst>
                <a:latin typeface="Bauhaus 93" pitchFamily="82" charset="0"/>
              </a:rPr>
              <a:t> 18 And I say also unto thee, That thou art Peter, and upon this </a:t>
            </a:r>
            <a:r>
              <a:rPr lang="en-US" sz="2000" dirty="0" smtClean="0">
                <a:effectLst>
                  <a:outerShdw blurRad="38100" dist="38100" dir="2700000" algn="tl">
                    <a:srgbClr val="000000">
                      <a:alpha val="43137"/>
                    </a:srgbClr>
                  </a:outerShdw>
                </a:effectLst>
                <a:latin typeface="Bauhaus 93" pitchFamily="82" charset="0"/>
              </a:rPr>
              <a:t>rock </a:t>
            </a:r>
            <a:r>
              <a:rPr lang="en-US" sz="2000" dirty="0">
                <a:effectLst>
                  <a:outerShdw blurRad="38100" dist="38100" dir="2700000" algn="tl">
                    <a:srgbClr val="000000">
                      <a:alpha val="43137"/>
                    </a:srgbClr>
                  </a:outerShdw>
                </a:effectLst>
                <a:latin typeface="Bauhaus 93" pitchFamily="82" charset="0"/>
              </a:rPr>
              <a:t>I will build my </a:t>
            </a:r>
            <a:r>
              <a:rPr lang="en-US" sz="2000" dirty="0" smtClean="0">
                <a:effectLst>
                  <a:outerShdw blurRad="38100" dist="38100" dir="2700000" algn="tl">
                    <a:srgbClr val="000000">
                      <a:alpha val="43137"/>
                    </a:srgbClr>
                  </a:outerShdw>
                </a:effectLst>
                <a:latin typeface="Bauhaus 93" pitchFamily="82" charset="0"/>
              </a:rPr>
              <a:t>church</a:t>
            </a:r>
            <a:r>
              <a:rPr lang="en-US" sz="2000" dirty="0">
                <a:effectLst>
                  <a:outerShdw blurRad="38100" dist="38100" dir="2700000" algn="tl">
                    <a:srgbClr val="000000">
                      <a:alpha val="43137"/>
                    </a:srgbClr>
                  </a:outerShdw>
                </a:effectLst>
                <a:latin typeface="Bauhaus 93" pitchFamily="82" charset="0"/>
              </a:rPr>
              <a:t>; and the gates of </a:t>
            </a:r>
            <a:r>
              <a:rPr lang="en-US" sz="2000" dirty="0" smtClean="0">
                <a:effectLst>
                  <a:outerShdw blurRad="38100" dist="38100" dir="2700000" algn="tl">
                    <a:srgbClr val="000000">
                      <a:alpha val="43137"/>
                    </a:srgbClr>
                  </a:outerShdw>
                </a:effectLst>
                <a:latin typeface="Bauhaus 93" pitchFamily="82" charset="0"/>
              </a:rPr>
              <a:t>hell </a:t>
            </a:r>
            <a:r>
              <a:rPr lang="en-US" sz="2000" dirty="0">
                <a:effectLst>
                  <a:outerShdw blurRad="38100" dist="38100" dir="2700000" algn="tl">
                    <a:srgbClr val="000000">
                      <a:alpha val="43137"/>
                    </a:srgbClr>
                  </a:outerShdw>
                </a:effectLst>
                <a:latin typeface="Bauhaus 93" pitchFamily="82" charset="0"/>
              </a:rPr>
              <a:t>shall not </a:t>
            </a:r>
            <a:r>
              <a:rPr lang="en-US" sz="2000" dirty="0" smtClean="0">
                <a:effectLst>
                  <a:outerShdw blurRad="38100" dist="38100" dir="2700000" algn="tl">
                    <a:srgbClr val="000000">
                      <a:alpha val="43137"/>
                    </a:srgbClr>
                  </a:outerShdw>
                </a:effectLst>
                <a:latin typeface="Bauhaus 93" pitchFamily="82" charset="0"/>
              </a:rPr>
              <a:t>prevail </a:t>
            </a:r>
            <a:r>
              <a:rPr lang="en-US" sz="2000" dirty="0">
                <a:effectLst>
                  <a:outerShdw blurRad="38100" dist="38100" dir="2700000" algn="tl">
                    <a:srgbClr val="000000">
                      <a:alpha val="43137"/>
                    </a:srgbClr>
                  </a:outerShdw>
                </a:effectLst>
                <a:latin typeface="Bauhaus 93" pitchFamily="82" charset="0"/>
              </a:rPr>
              <a:t>against it.</a:t>
            </a:r>
          </a:p>
          <a:p>
            <a:pPr>
              <a:defRPr/>
            </a:pPr>
            <a:r>
              <a:rPr lang="en-US" sz="2000" dirty="0">
                <a:effectLst>
                  <a:outerShdw blurRad="38100" dist="38100" dir="2700000" algn="tl">
                    <a:srgbClr val="000000">
                      <a:alpha val="43137"/>
                    </a:srgbClr>
                  </a:outerShdw>
                </a:effectLst>
                <a:latin typeface="Bauhaus 93" pitchFamily="82" charset="0"/>
              </a:rPr>
              <a:t> 19 And I will </a:t>
            </a:r>
            <a:r>
              <a:rPr lang="en-US" sz="2000" dirty="0" smtClean="0">
                <a:effectLst>
                  <a:outerShdw blurRad="38100" dist="38100" dir="2700000" algn="tl">
                    <a:srgbClr val="000000">
                      <a:alpha val="43137"/>
                    </a:srgbClr>
                  </a:outerShdw>
                </a:effectLst>
                <a:latin typeface="Bauhaus 93" pitchFamily="82" charset="0"/>
              </a:rPr>
              <a:t>give </a:t>
            </a:r>
            <a:r>
              <a:rPr lang="en-US" sz="2000" dirty="0">
                <a:effectLst>
                  <a:outerShdw blurRad="38100" dist="38100" dir="2700000" algn="tl">
                    <a:srgbClr val="000000">
                      <a:alpha val="43137"/>
                    </a:srgbClr>
                  </a:outerShdw>
                </a:effectLst>
                <a:latin typeface="Bauhaus 93" pitchFamily="82" charset="0"/>
              </a:rPr>
              <a:t>unto thee the </a:t>
            </a:r>
            <a:r>
              <a:rPr lang="en-US" sz="2000" dirty="0" smtClean="0">
                <a:effectLst>
                  <a:outerShdw blurRad="38100" dist="38100" dir="2700000" algn="tl">
                    <a:srgbClr val="000000">
                      <a:alpha val="43137"/>
                    </a:srgbClr>
                  </a:outerShdw>
                </a:effectLst>
                <a:latin typeface="Bauhaus 93" pitchFamily="82" charset="0"/>
              </a:rPr>
              <a:t>keys </a:t>
            </a:r>
            <a:r>
              <a:rPr lang="en-US" sz="2000" dirty="0">
                <a:effectLst>
                  <a:outerShdw blurRad="38100" dist="38100" dir="2700000" algn="tl">
                    <a:srgbClr val="000000">
                      <a:alpha val="43137"/>
                    </a:srgbClr>
                  </a:outerShdw>
                </a:effectLst>
                <a:latin typeface="Bauhaus 93" pitchFamily="82" charset="0"/>
              </a:rPr>
              <a:t>of the </a:t>
            </a:r>
            <a:r>
              <a:rPr lang="en-US" sz="2000" dirty="0" smtClean="0">
                <a:effectLst>
                  <a:outerShdw blurRad="38100" dist="38100" dir="2700000" algn="tl">
                    <a:srgbClr val="000000">
                      <a:alpha val="43137"/>
                    </a:srgbClr>
                  </a:outerShdw>
                </a:effectLst>
                <a:latin typeface="Bauhaus 93" pitchFamily="82" charset="0"/>
              </a:rPr>
              <a:t>kingdom </a:t>
            </a:r>
            <a:r>
              <a:rPr lang="en-US" sz="2000" dirty="0">
                <a:effectLst>
                  <a:outerShdw blurRad="38100" dist="38100" dir="2700000" algn="tl">
                    <a:srgbClr val="000000">
                      <a:alpha val="43137"/>
                    </a:srgbClr>
                  </a:outerShdw>
                </a:effectLst>
                <a:latin typeface="Bauhaus 93" pitchFamily="82" charset="0"/>
              </a:rPr>
              <a:t>of heaven: and whatsoever thou shalt </a:t>
            </a:r>
            <a:r>
              <a:rPr lang="en-US" sz="2000" dirty="0" smtClean="0">
                <a:effectLst>
                  <a:outerShdw blurRad="38100" dist="38100" dir="2700000" algn="tl">
                    <a:srgbClr val="000000">
                      <a:alpha val="43137"/>
                    </a:srgbClr>
                  </a:outerShdw>
                </a:effectLst>
                <a:latin typeface="Bauhaus 93" pitchFamily="82" charset="0"/>
              </a:rPr>
              <a:t>bind </a:t>
            </a:r>
            <a:r>
              <a:rPr lang="en-US" sz="2000" dirty="0">
                <a:effectLst>
                  <a:outerShdw blurRad="38100" dist="38100" dir="2700000" algn="tl">
                    <a:srgbClr val="000000">
                      <a:alpha val="43137"/>
                    </a:srgbClr>
                  </a:outerShdw>
                </a:effectLst>
                <a:latin typeface="Bauhaus 93" pitchFamily="82" charset="0"/>
              </a:rPr>
              <a:t>on earth shall be bound in heaven: and whatsoever thou shalt loose on earth shall be loosed in heaven.</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latin typeface="Bauhaus 93" pitchFamily="82" charset="0"/>
              </a:rPr>
              <a:t>1 Corinthians 15:29</a:t>
            </a:r>
            <a:r>
              <a:rPr lang="en-US" dirty="0" smtClean="0">
                <a:latin typeface="Bauhaus 93" pitchFamily="82" charset="0"/>
              </a:rPr>
              <a:t>:</a:t>
            </a:r>
            <a:endParaRPr lang="en-US" dirty="0">
              <a:latin typeface="Bauhaus 93" pitchFamily="82" charset="0"/>
            </a:endParaRPr>
          </a:p>
        </p:txBody>
      </p:sp>
      <p:sp>
        <p:nvSpPr>
          <p:cNvPr id="3" name="Content Placeholder 2"/>
          <p:cNvSpPr>
            <a:spLocks noGrp="1"/>
          </p:cNvSpPr>
          <p:nvPr>
            <p:ph idx="1"/>
          </p:nvPr>
        </p:nvSpPr>
        <p:spPr/>
        <p:txBody>
          <a:bodyPr/>
          <a:lstStyle/>
          <a:p>
            <a:pPr>
              <a:defRPr/>
            </a:pPr>
            <a:r>
              <a:rPr lang="en-US" sz="2000" dirty="0">
                <a:effectLst>
                  <a:outerShdw blurRad="38100" dist="38100" dir="2700000" algn="tl">
                    <a:srgbClr val="000000">
                      <a:alpha val="43137"/>
                    </a:srgbClr>
                  </a:outerShdw>
                </a:effectLst>
                <a:latin typeface="Bauhaus 93" pitchFamily="82" charset="0"/>
              </a:rPr>
              <a:t> 29 Else what shall they do which are </a:t>
            </a:r>
            <a:r>
              <a:rPr lang="en-US" sz="2000" dirty="0" smtClean="0">
                <a:effectLst>
                  <a:outerShdw blurRad="38100" dist="38100" dir="2700000" algn="tl">
                    <a:srgbClr val="000000">
                      <a:alpha val="43137"/>
                    </a:srgbClr>
                  </a:outerShdw>
                </a:effectLst>
                <a:latin typeface="Bauhaus 93" pitchFamily="82" charset="0"/>
              </a:rPr>
              <a:t>baptized for </a:t>
            </a:r>
            <a:r>
              <a:rPr lang="en-US" sz="2000" dirty="0">
                <a:effectLst>
                  <a:outerShdw blurRad="38100" dist="38100" dir="2700000" algn="tl">
                    <a:srgbClr val="000000">
                      <a:alpha val="43137"/>
                    </a:srgbClr>
                  </a:outerShdw>
                </a:effectLst>
                <a:latin typeface="Bauhaus 93" pitchFamily="82" charset="0"/>
              </a:rPr>
              <a:t>the dead, if the dead </a:t>
            </a:r>
            <a:r>
              <a:rPr lang="en-US" sz="2000" dirty="0" smtClean="0">
                <a:effectLst>
                  <a:outerShdw blurRad="38100" dist="38100" dir="2700000" algn="tl">
                    <a:srgbClr val="000000">
                      <a:alpha val="43137"/>
                    </a:srgbClr>
                  </a:outerShdw>
                </a:effectLst>
                <a:latin typeface="Bauhaus 93" pitchFamily="82" charset="0"/>
              </a:rPr>
              <a:t>rise </a:t>
            </a:r>
            <a:r>
              <a:rPr lang="en-US" sz="2000" dirty="0">
                <a:effectLst>
                  <a:outerShdw blurRad="38100" dist="38100" dir="2700000" algn="tl">
                    <a:srgbClr val="000000">
                      <a:alpha val="43137"/>
                    </a:srgbClr>
                  </a:outerShdw>
                </a:effectLst>
                <a:latin typeface="Bauhaus 93" pitchFamily="82" charset="0"/>
              </a:rPr>
              <a:t>not at all? why are they then baptized for the </a:t>
            </a:r>
            <a:r>
              <a:rPr lang="en-US" sz="2000" dirty="0" smtClean="0">
                <a:effectLst>
                  <a:outerShdw blurRad="38100" dist="38100" dir="2700000" algn="tl">
                    <a:srgbClr val="000000">
                      <a:alpha val="43137"/>
                    </a:srgbClr>
                  </a:outerShdw>
                </a:effectLst>
                <a:latin typeface="Bauhaus 93" pitchFamily="82" charset="0"/>
              </a:rPr>
              <a:t>dead</a:t>
            </a:r>
            <a:r>
              <a:rPr lang="en-US" sz="2000" dirty="0">
                <a:effectLst>
                  <a:outerShdw blurRad="38100" dist="38100" dir="2700000" algn="tl">
                    <a:srgbClr val="000000">
                      <a:alpha val="43137"/>
                    </a:srgbClr>
                  </a:outerShdw>
                </a:effectLst>
                <a:latin typeface="Bauhaus 93" pitchFamily="82" charset="0"/>
              </a:rPr>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8" name="Rectangle 10"/>
          <p:cNvSpPr>
            <a:spLocks noGrp="1" noChangeArrowheads="1"/>
          </p:cNvSpPr>
          <p:nvPr>
            <p:ph type="body" sz="half" idx="1"/>
          </p:nvPr>
        </p:nvSpPr>
        <p:spPr>
          <a:xfrm>
            <a:off x="76200" y="152400"/>
            <a:ext cx="4348163" cy="1905000"/>
          </a:xfrm>
        </p:spPr>
        <p:txBody>
          <a:bodyPr anchor="ctr"/>
          <a:lstStyle/>
          <a:p>
            <a:pPr eaLnBrk="1" hangingPunct="1">
              <a:defRPr/>
            </a:pPr>
            <a:r>
              <a:rPr lang="en-US" b="1" dirty="0">
                <a:latin typeface="Bauhaus 93" pitchFamily="82" charset="0"/>
                <a:cs typeface="Aharoni" pitchFamily="2" charset="-79"/>
              </a:rPr>
              <a:t>Why can’t you comb your hair? </a:t>
            </a:r>
          </a:p>
        </p:txBody>
      </p:sp>
      <p:pic>
        <p:nvPicPr>
          <p:cNvPr id="40963" name="Picture 3"/>
          <p:cNvPicPr>
            <a:picLocks noChangeAspect="1" noChangeArrowheads="1"/>
          </p:cNvPicPr>
          <p:nvPr/>
        </p:nvPicPr>
        <p:blipFill>
          <a:blip r:embed="rId2"/>
          <a:srcRect/>
          <a:stretch>
            <a:fillRect/>
          </a:stretch>
        </p:blipFill>
        <p:spPr bwMode="auto">
          <a:xfrm>
            <a:off x="4424363" y="457200"/>
            <a:ext cx="4338637" cy="2895600"/>
          </a:xfrm>
          <a:prstGeom prst="rect">
            <a:avLst/>
          </a:prstGeom>
          <a:noFill/>
          <a:ln>
            <a:noFill/>
          </a:ln>
          <a:effectLst>
            <a:outerShdw dist="190500" dir="2700000" algn="ctr" rotWithShape="0">
              <a:schemeClr val="bg1">
                <a:lumMod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52400" y="1905000"/>
            <a:ext cx="4271963"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342900" indent="-342900">
              <a:spcBef>
                <a:spcPct val="20000"/>
              </a:spcBef>
              <a:buClr>
                <a:schemeClr val="hlink"/>
              </a:buClr>
              <a:buSzPct val="65000"/>
              <a:buFont typeface="Wingdings" pitchFamily="2" charset="2"/>
              <a:buChar char="n"/>
              <a:defRPr/>
            </a:pPr>
            <a:r>
              <a:rPr lang="en-US" sz="3200" b="1" dirty="0">
                <a:effectLst>
                  <a:outerShdw blurRad="38100" dist="38100" dir="2700000" algn="tl">
                    <a:srgbClr val="000000"/>
                  </a:outerShdw>
                </a:effectLst>
                <a:latin typeface="Bauhaus 93" pitchFamily="82" charset="0"/>
                <a:cs typeface="Aharoni" pitchFamily="2" charset="-79"/>
              </a:rPr>
              <a:t>If we were not able to bend our elbows, how would our hair get combed?</a:t>
            </a:r>
          </a:p>
          <a:p>
            <a:pPr marL="342900" indent="-342900">
              <a:spcBef>
                <a:spcPct val="20000"/>
              </a:spcBef>
              <a:buClr>
                <a:schemeClr val="hlink"/>
              </a:buClr>
              <a:buSzPct val="65000"/>
              <a:buFont typeface="Wingdings" pitchFamily="2" charset="2"/>
              <a:buChar char="n"/>
              <a:defRPr/>
            </a:pPr>
            <a:endParaRPr lang="en-US" sz="3200" b="1" dirty="0">
              <a:effectLst>
                <a:outerShdw blurRad="38100" dist="38100" dir="2700000" algn="tl">
                  <a:srgbClr val="000000"/>
                </a:outerShdw>
              </a:effectLst>
              <a:latin typeface="Bauhaus 93" pitchFamily="82" charset="0"/>
              <a:cs typeface="Aharoni" pitchFamily="2" charset="-79"/>
            </a:endParaRPr>
          </a:p>
          <a:p>
            <a:pPr marL="342900" indent="-342900">
              <a:spcBef>
                <a:spcPct val="20000"/>
              </a:spcBef>
              <a:buClr>
                <a:schemeClr val="hlink"/>
              </a:buClr>
              <a:buSzPct val="65000"/>
              <a:buFont typeface="Wingdings" pitchFamily="2" charset="2"/>
              <a:buChar char="n"/>
              <a:defRPr/>
            </a:pPr>
            <a:r>
              <a:rPr lang="en-US" sz="3200" b="1" dirty="0">
                <a:effectLst>
                  <a:outerShdw blurRad="38100" dist="38100" dir="2700000" algn="tl">
                    <a:srgbClr val="000000"/>
                  </a:outerShdw>
                </a:effectLst>
                <a:latin typeface="Bauhaus 93" pitchFamily="82" charset="0"/>
                <a:cs typeface="Aharoni" pitchFamily="2" charset="-79"/>
              </a:rPr>
              <a:t>Someone else would have to comb it for us. </a:t>
            </a:r>
          </a:p>
        </p:txBody>
      </p:sp>
      <p:pic>
        <p:nvPicPr>
          <p:cNvPr id="59394" name="Picture 2"/>
          <p:cNvPicPr>
            <a:picLocks noChangeAspect="1" noChangeArrowheads="1"/>
          </p:cNvPicPr>
          <p:nvPr/>
        </p:nvPicPr>
        <p:blipFill>
          <a:blip r:embed="rId3"/>
          <a:srcRect/>
          <a:stretch>
            <a:fillRect/>
          </a:stretch>
        </p:blipFill>
        <p:spPr bwMode="auto">
          <a:xfrm>
            <a:off x="5029200" y="3733800"/>
            <a:ext cx="2619375" cy="2619375"/>
          </a:xfrm>
          <a:prstGeom prst="rect">
            <a:avLst/>
          </a:prstGeom>
          <a:noFill/>
          <a:ln>
            <a:noFill/>
          </a:ln>
          <a:effectLst>
            <a:outerShdw dist="190500" dir="2700000" algn="ctr" rotWithShape="0">
              <a:schemeClr val="bg1">
                <a:lumMod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
                                            <p:txEl>
                                              <p:pRg st="2" end="2"/>
                                            </p:txEl>
                                          </p:spTgt>
                                        </p:tgtEl>
                                        <p:attrNameLst>
                                          <p:attrName>style.visibility</p:attrName>
                                        </p:attrNameLst>
                                      </p:cBhvr>
                                      <p:to>
                                        <p:strVal val="visible"/>
                                      </p:to>
                                    </p:set>
                                  </p:childTnLst>
                                </p:cTn>
                              </p:par>
                            </p:childTnLst>
                          </p:cTn>
                        </p:par>
                        <p:par>
                          <p:cTn id="15" fill="hold" nodeType="afterGroup">
                            <p:stCondLst>
                              <p:cond delay="500"/>
                            </p:stCondLst>
                            <p:childTnLst>
                              <p:par>
                                <p:cTn id="16" presetID="1" presetClass="entr" presetSubtype="0" fill="hold" nodeType="afterEffect">
                                  <p:stCondLst>
                                    <p:cond delay="0"/>
                                  </p:stCondLst>
                                  <p:childTnLst>
                                    <p:set>
                                      <p:cBhvr>
                                        <p:cTn id="17" dur="1" fill="hold">
                                          <p:stCondLst>
                                            <p:cond delay="499"/>
                                          </p:stCondLst>
                                        </p:cTn>
                                        <p:tgtEl>
                                          <p:spTgt spid="593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8" grpId="0" autoUpdateAnimBg="0"/>
      <p:bldP spid="2"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latin typeface="Bauhaus 93" pitchFamily="82" charset="0"/>
              </a:rPr>
              <a:t>1 Corinthians 15:46, 47, and 48</a:t>
            </a:r>
          </a:p>
        </p:txBody>
      </p:sp>
      <p:sp>
        <p:nvSpPr>
          <p:cNvPr id="3" name="Content Placeholder 2"/>
          <p:cNvSpPr>
            <a:spLocks noGrp="1"/>
          </p:cNvSpPr>
          <p:nvPr>
            <p:ph idx="1"/>
          </p:nvPr>
        </p:nvSpPr>
        <p:spPr/>
        <p:txBody>
          <a:bodyPr/>
          <a:lstStyle/>
          <a:p>
            <a:pPr>
              <a:defRPr/>
            </a:pPr>
            <a:r>
              <a:rPr lang="en-US" sz="2000" dirty="0">
                <a:effectLst>
                  <a:outerShdw blurRad="38100" dist="38100" dir="2700000" algn="tl">
                    <a:srgbClr val="000000">
                      <a:alpha val="43137"/>
                    </a:srgbClr>
                  </a:outerShdw>
                </a:effectLst>
                <a:latin typeface="Bauhaus 93" pitchFamily="82" charset="0"/>
              </a:rPr>
              <a:t> </a:t>
            </a:r>
            <a:r>
              <a:rPr lang="en-US" sz="2000" dirty="0" smtClean="0">
                <a:effectLst>
                  <a:outerShdw blurRad="38100" dist="38100" dir="2700000" algn="tl">
                    <a:srgbClr val="000000">
                      <a:alpha val="43137"/>
                    </a:srgbClr>
                  </a:outerShdw>
                </a:effectLst>
                <a:latin typeface="Bauhaus 93" pitchFamily="82" charset="0"/>
              </a:rPr>
              <a:t>46</a:t>
            </a:r>
            <a:r>
              <a:rPr lang="en-US" sz="2000" dirty="0">
                <a:effectLst>
                  <a:outerShdw blurRad="38100" dist="38100" dir="2700000" algn="tl">
                    <a:srgbClr val="000000">
                      <a:alpha val="43137"/>
                    </a:srgbClr>
                  </a:outerShdw>
                </a:effectLst>
                <a:latin typeface="Bauhaus 93" pitchFamily="82" charset="0"/>
              </a:rPr>
              <a:t> Howbeit that was not </a:t>
            </a:r>
            <a:r>
              <a:rPr lang="en-US" sz="2000" dirty="0" smtClean="0">
                <a:effectLst>
                  <a:outerShdw blurRad="38100" dist="38100" dir="2700000" algn="tl">
                    <a:srgbClr val="000000">
                      <a:alpha val="43137"/>
                    </a:srgbClr>
                  </a:outerShdw>
                </a:effectLst>
                <a:latin typeface="Bauhaus 93" pitchFamily="82" charset="0"/>
              </a:rPr>
              <a:t>first </a:t>
            </a:r>
            <a:r>
              <a:rPr lang="en-US" sz="2000" dirty="0">
                <a:effectLst>
                  <a:outerShdw blurRad="38100" dist="38100" dir="2700000" algn="tl">
                    <a:srgbClr val="000000">
                      <a:alpha val="43137"/>
                    </a:srgbClr>
                  </a:outerShdw>
                </a:effectLst>
                <a:latin typeface="Bauhaus 93" pitchFamily="82" charset="0"/>
              </a:rPr>
              <a:t>which is spiritual, but that which is natural; and afterward that which is spiritual.</a:t>
            </a:r>
          </a:p>
          <a:p>
            <a:pPr>
              <a:defRPr/>
            </a:pPr>
            <a:r>
              <a:rPr lang="en-US" sz="2000" dirty="0">
                <a:effectLst>
                  <a:outerShdw blurRad="38100" dist="38100" dir="2700000" algn="tl">
                    <a:srgbClr val="000000">
                      <a:alpha val="43137"/>
                    </a:srgbClr>
                  </a:outerShdw>
                </a:effectLst>
                <a:latin typeface="Bauhaus 93" pitchFamily="82" charset="0"/>
              </a:rPr>
              <a:t> 47 The first man is of the earth, earthy: the second man is the Lord from heaven.</a:t>
            </a:r>
          </a:p>
          <a:p>
            <a:pPr>
              <a:defRPr/>
            </a:pPr>
            <a:r>
              <a:rPr lang="en-US" sz="2000" dirty="0">
                <a:effectLst>
                  <a:outerShdw blurRad="38100" dist="38100" dir="2700000" algn="tl">
                    <a:srgbClr val="000000">
                      <a:alpha val="43137"/>
                    </a:srgbClr>
                  </a:outerShdw>
                </a:effectLst>
                <a:latin typeface="Bauhaus 93" pitchFamily="82" charset="0"/>
              </a:rPr>
              <a:t> 48 As is the earthy, such are they also that are earthy: and as is the heavenly, such are they also that are heavenly</a:t>
            </a:r>
            <a:r>
              <a:rPr lang="en-US" sz="2000" dirty="0" smtClean="0">
                <a:effectLst>
                  <a:outerShdw blurRad="38100" dist="38100" dir="2700000" algn="tl">
                    <a:srgbClr val="000000">
                      <a:alpha val="43137"/>
                    </a:srgbClr>
                  </a:outerShdw>
                </a:effectLst>
                <a:latin typeface="Bauhaus 93" pitchFamily="82" charset="0"/>
              </a:rPr>
              <a:t>.</a:t>
            </a:r>
            <a:endParaRPr lang="en-US" sz="2000" dirty="0">
              <a:effectLst>
                <a:outerShdw blurRad="38100" dist="38100" dir="2700000" algn="tl">
                  <a:srgbClr val="000000">
                    <a:alpha val="43137"/>
                  </a:srgbClr>
                </a:outerShdw>
              </a:effectLst>
              <a:latin typeface="Bauhaus 93" pitchFamily="82"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371600"/>
            <a:ext cx="8991600" cy="5334000"/>
          </a:xfrm>
        </p:spPr>
        <p:txBody>
          <a:bodyPr/>
          <a:lstStyle/>
          <a:p>
            <a:pPr>
              <a:defRPr/>
            </a:pPr>
            <a:r>
              <a:rPr lang="en-US" sz="2000" dirty="0">
                <a:effectLst>
                  <a:outerShdw blurRad="38100" dist="38100" dir="2700000" algn="tl">
                    <a:srgbClr val="000000">
                      <a:alpha val="43137"/>
                    </a:srgbClr>
                  </a:outerShdw>
                </a:effectLst>
                <a:latin typeface="Bauhaus 93" pitchFamily="82" charset="0"/>
              </a:rPr>
              <a:t>1 As I stated to you in my letter before I left my place, that I would write to you from time to time and give you information in relation to many subjects, I now resume the subject of the </a:t>
            </a:r>
            <a:r>
              <a:rPr lang="en-US" sz="2000" dirty="0" smtClean="0">
                <a:effectLst>
                  <a:outerShdw blurRad="38100" dist="38100" dir="2700000" algn="tl">
                    <a:srgbClr val="000000">
                      <a:alpha val="43137"/>
                    </a:srgbClr>
                  </a:outerShdw>
                </a:effectLst>
                <a:latin typeface="Bauhaus 93" pitchFamily="82" charset="0"/>
              </a:rPr>
              <a:t>baptism </a:t>
            </a:r>
            <a:r>
              <a:rPr lang="en-US" sz="2000" dirty="0">
                <a:effectLst>
                  <a:outerShdw blurRad="38100" dist="38100" dir="2700000" algn="tl">
                    <a:srgbClr val="000000">
                      <a:alpha val="43137"/>
                    </a:srgbClr>
                  </a:outerShdw>
                </a:effectLst>
                <a:latin typeface="Bauhaus 93" pitchFamily="82" charset="0"/>
              </a:rPr>
              <a:t>for the dead, as that subject seems to occupy my mind, and press itself upon my feelings the strongest, since I have been pursued by my enemies.</a:t>
            </a:r>
          </a:p>
          <a:p>
            <a:pPr>
              <a:defRPr/>
            </a:pPr>
            <a:r>
              <a:rPr lang="en-US" sz="2000" dirty="0">
                <a:effectLst>
                  <a:outerShdw blurRad="38100" dist="38100" dir="2700000" algn="tl">
                    <a:srgbClr val="000000">
                      <a:alpha val="43137"/>
                    </a:srgbClr>
                  </a:outerShdw>
                </a:effectLst>
                <a:latin typeface="Bauhaus 93" pitchFamily="82" charset="0"/>
              </a:rPr>
              <a:t> 2 I wrote a few words of revelation to you concerning a recorder. I have had a few additional views in relation to this matter, which I now certify. That is, it was declared in my former letter that there should be a </a:t>
            </a:r>
            <a:r>
              <a:rPr lang="en-US" sz="2000" dirty="0" smtClean="0">
                <a:effectLst>
                  <a:outerShdw blurRad="38100" dist="38100" dir="2700000" algn="tl">
                    <a:srgbClr val="000000">
                      <a:alpha val="43137"/>
                    </a:srgbClr>
                  </a:outerShdw>
                </a:effectLst>
                <a:latin typeface="Bauhaus 93" pitchFamily="82" charset="0"/>
              </a:rPr>
              <a:t>recorder</a:t>
            </a:r>
            <a:r>
              <a:rPr lang="en-US" sz="2000" dirty="0">
                <a:effectLst>
                  <a:outerShdw blurRad="38100" dist="38100" dir="2700000" algn="tl">
                    <a:srgbClr val="000000">
                      <a:alpha val="43137"/>
                    </a:srgbClr>
                  </a:outerShdw>
                </a:effectLst>
                <a:latin typeface="Bauhaus 93" pitchFamily="82" charset="0"/>
              </a:rPr>
              <a:t>, who should be eye-witness, and also to hear with his ears, that he might make a record of a truth before the Lord</a:t>
            </a:r>
            <a:r>
              <a:rPr lang="en-US" sz="2000" dirty="0" smtClean="0">
                <a:effectLst>
                  <a:outerShdw blurRad="38100" dist="38100" dir="2700000" algn="tl">
                    <a:srgbClr val="000000">
                      <a:alpha val="43137"/>
                    </a:srgbClr>
                  </a:outerShdw>
                </a:effectLst>
                <a:latin typeface="Bauhaus 93" pitchFamily="82" charset="0"/>
              </a:rPr>
              <a:t>.</a:t>
            </a:r>
            <a:endParaRPr lang="en-US" sz="2000" dirty="0">
              <a:effectLst>
                <a:outerShdw blurRad="38100" dist="38100" dir="2700000" algn="tl">
                  <a:srgbClr val="000000">
                    <a:alpha val="43137"/>
                  </a:srgbClr>
                </a:outerShdw>
              </a:effectLst>
              <a:latin typeface="Bauhaus 93" pitchFamily="82" charset="0"/>
            </a:endParaRPr>
          </a:p>
        </p:txBody>
      </p:sp>
      <p:sp>
        <p:nvSpPr>
          <p:cNvPr id="5" name="Title 1"/>
          <p:cNvSpPr>
            <a:spLocks noGrp="1"/>
          </p:cNvSpPr>
          <p:nvPr>
            <p:ph type="title"/>
          </p:nvPr>
        </p:nvSpPr>
        <p:spPr>
          <a:xfrm>
            <a:off x="457200" y="76200"/>
            <a:ext cx="8229600" cy="1371600"/>
          </a:xfrm>
        </p:spPr>
        <p:txBody>
          <a:bodyPr/>
          <a:lstStyle/>
          <a:p>
            <a:pPr>
              <a:defRPr/>
            </a:pPr>
            <a:r>
              <a:rPr lang="en-US" kern="1200" dirty="0" smtClean="0">
                <a:latin typeface="Bauhaus 93" pitchFamily="82" charset="0"/>
              </a:rPr>
              <a:t>Doctrine and Covenants 128</a:t>
            </a:r>
            <a:endParaRPr lang="en-US" dirty="0">
              <a:latin typeface="Bauhaus 93" pitchFamily="82"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371600"/>
            <a:ext cx="8991600" cy="5334000"/>
          </a:xfrm>
        </p:spPr>
        <p:txBody>
          <a:bodyPr/>
          <a:lstStyle/>
          <a:p>
            <a:pPr>
              <a:defRPr/>
            </a:pPr>
            <a:r>
              <a:rPr lang="en-US" sz="2000" dirty="0">
                <a:effectLst>
                  <a:outerShdw blurRad="38100" dist="38100" dir="2700000" algn="tl">
                    <a:srgbClr val="000000">
                      <a:alpha val="43137"/>
                    </a:srgbClr>
                  </a:outerShdw>
                </a:effectLst>
                <a:latin typeface="Bauhaus 93" pitchFamily="82" charset="0"/>
              </a:rPr>
              <a:t> 3 Now, in relation to this matter, it would be very difficult for one recorder to be present at all times, and to do all the business. To obviate this difficulty, there can be a recorder appointed in each ward of the city, who is well qualified for taking accurate minutes; and let him be very particular and precise in taking the whole proceedings, certifying in his record that he saw with his eyes, and heard with his ears, giving the date, and names, and so forth, and the history of the whole transaction; naming also some three individuals that are present, if there be any present, who can at any time when called upon certify to the same, that in the mouth of two or three </a:t>
            </a:r>
            <a:r>
              <a:rPr lang="en-US" sz="2000" dirty="0" smtClean="0">
                <a:effectLst>
                  <a:outerShdw blurRad="38100" dist="38100" dir="2700000" algn="tl">
                    <a:srgbClr val="000000">
                      <a:alpha val="43137"/>
                    </a:srgbClr>
                  </a:outerShdw>
                </a:effectLst>
                <a:latin typeface="Bauhaus 93" pitchFamily="82" charset="0"/>
              </a:rPr>
              <a:t>witnesses </a:t>
            </a:r>
            <a:r>
              <a:rPr lang="en-US" sz="2000" dirty="0">
                <a:effectLst>
                  <a:outerShdw blurRad="38100" dist="38100" dir="2700000" algn="tl">
                    <a:srgbClr val="000000">
                      <a:alpha val="43137"/>
                    </a:srgbClr>
                  </a:outerShdw>
                </a:effectLst>
                <a:latin typeface="Bauhaus 93" pitchFamily="82" charset="0"/>
              </a:rPr>
              <a:t>every word may be established</a:t>
            </a:r>
            <a:r>
              <a:rPr lang="en-US" sz="2000" dirty="0" smtClean="0">
                <a:effectLst>
                  <a:outerShdw blurRad="38100" dist="38100" dir="2700000" algn="tl">
                    <a:srgbClr val="000000">
                      <a:alpha val="43137"/>
                    </a:srgbClr>
                  </a:outerShdw>
                </a:effectLst>
                <a:latin typeface="Bauhaus 93" pitchFamily="82" charset="0"/>
              </a:rPr>
              <a:t>.</a:t>
            </a:r>
            <a:endParaRPr lang="en-US" sz="2000" dirty="0">
              <a:effectLst>
                <a:outerShdw blurRad="38100" dist="38100" dir="2700000" algn="tl">
                  <a:srgbClr val="000000">
                    <a:alpha val="43137"/>
                  </a:srgbClr>
                </a:outerShdw>
              </a:effectLst>
              <a:latin typeface="Bauhaus 93" pitchFamily="82" charset="0"/>
            </a:endParaRPr>
          </a:p>
        </p:txBody>
      </p:sp>
      <p:sp>
        <p:nvSpPr>
          <p:cNvPr id="5" name="Title 1"/>
          <p:cNvSpPr>
            <a:spLocks noGrp="1"/>
          </p:cNvSpPr>
          <p:nvPr>
            <p:ph type="title"/>
          </p:nvPr>
        </p:nvSpPr>
        <p:spPr>
          <a:xfrm>
            <a:off x="457200" y="76200"/>
            <a:ext cx="8229600" cy="1371600"/>
          </a:xfrm>
        </p:spPr>
        <p:txBody>
          <a:bodyPr/>
          <a:lstStyle/>
          <a:p>
            <a:pPr>
              <a:defRPr/>
            </a:pPr>
            <a:r>
              <a:rPr lang="en-US" kern="1200" dirty="0" smtClean="0">
                <a:latin typeface="Bauhaus 93" pitchFamily="82" charset="0"/>
              </a:rPr>
              <a:t>Doctrine and Covenants 128</a:t>
            </a:r>
            <a:endParaRPr lang="en-US" dirty="0">
              <a:latin typeface="Bauhaus 93" pitchFamily="82"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371600"/>
            <a:ext cx="8991600" cy="5334000"/>
          </a:xfrm>
        </p:spPr>
        <p:txBody>
          <a:bodyPr/>
          <a:lstStyle/>
          <a:p>
            <a:pPr>
              <a:defRPr/>
            </a:pPr>
            <a:r>
              <a:rPr lang="en-US" sz="2000" dirty="0" smtClean="0">
                <a:effectLst>
                  <a:outerShdw blurRad="38100" dist="38100" dir="2700000" algn="tl">
                    <a:srgbClr val="000000">
                      <a:alpha val="43137"/>
                    </a:srgbClr>
                  </a:outerShdw>
                </a:effectLst>
                <a:latin typeface="Bauhaus 93" pitchFamily="82" charset="0"/>
              </a:rPr>
              <a:t>4</a:t>
            </a:r>
            <a:r>
              <a:rPr lang="en-US" sz="2000" dirty="0">
                <a:effectLst>
                  <a:outerShdw blurRad="38100" dist="38100" dir="2700000" algn="tl">
                    <a:srgbClr val="000000">
                      <a:alpha val="43137"/>
                    </a:srgbClr>
                  </a:outerShdw>
                </a:effectLst>
                <a:latin typeface="Bauhaus 93" pitchFamily="82" charset="0"/>
              </a:rPr>
              <a:t> Then, let there be a general </a:t>
            </a:r>
            <a:r>
              <a:rPr lang="en-US" sz="2000" dirty="0" smtClean="0">
                <a:effectLst>
                  <a:outerShdw blurRad="38100" dist="38100" dir="2700000" algn="tl">
                    <a:srgbClr val="000000">
                      <a:alpha val="43137"/>
                    </a:srgbClr>
                  </a:outerShdw>
                </a:effectLst>
                <a:latin typeface="Bauhaus 93" pitchFamily="82" charset="0"/>
              </a:rPr>
              <a:t>recorder</a:t>
            </a:r>
            <a:r>
              <a:rPr lang="en-US" sz="2000" dirty="0">
                <a:effectLst>
                  <a:outerShdw blurRad="38100" dist="38100" dir="2700000" algn="tl">
                    <a:srgbClr val="000000">
                      <a:alpha val="43137"/>
                    </a:srgbClr>
                  </a:outerShdw>
                </a:effectLst>
                <a:latin typeface="Bauhaus 93" pitchFamily="82" charset="0"/>
              </a:rPr>
              <a:t>, to whom these other records can be handed, being attended with certificates over their own signatures, certifying that the record they have made is true. Then the general church recorder can enter the record on the general church book, with the certificates and all the attending witnesses, with his own statement that he verily believes the above statement and records to be true, from his knowledge of the general character and appointment of those men by the church. And when this is done on the general church book, the record shall be just as holy, and shall answer the ordinance just the same as if he had seen with his eyes and heard with his ears, and made a record of the same on the general church book</a:t>
            </a:r>
            <a:r>
              <a:rPr lang="en-US" sz="2000" dirty="0" smtClean="0">
                <a:effectLst>
                  <a:outerShdw blurRad="38100" dist="38100" dir="2700000" algn="tl">
                    <a:srgbClr val="000000">
                      <a:alpha val="43137"/>
                    </a:srgbClr>
                  </a:outerShdw>
                </a:effectLst>
                <a:latin typeface="Bauhaus 93" pitchFamily="82" charset="0"/>
              </a:rPr>
              <a:t>..</a:t>
            </a:r>
            <a:endParaRPr lang="en-US" sz="2000" dirty="0">
              <a:effectLst>
                <a:outerShdw blurRad="38100" dist="38100" dir="2700000" algn="tl">
                  <a:srgbClr val="000000">
                    <a:alpha val="43137"/>
                  </a:srgbClr>
                </a:outerShdw>
              </a:effectLst>
              <a:latin typeface="Bauhaus 93" pitchFamily="82" charset="0"/>
            </a:endParaRPr>
          </a:p>
          <a:p>
            <a:pPr>
              <a:defRPr/>
            </a:pPr>
            <a:endParaRPr lang="en-US" sz="2000" dirty="0">
              <a:effectLst>
                <a:outerShdw blurRad="38100" dist="38100" dir="2700000" algn="tl">
                  <a:srgbClr val="000000">
                    <a:alpha val="43137"/>
                  </a:srgbClr>
                </a:outerShdw>
              </a:effectLst>
              <a:latin typeface="Bauhaus 93" pitchFamily="82" charset="0"/>
            </a:endParaRPr>
          </a:p>
          <a:p>
            <a:pPr>
              <a:defRPr/>
            </a:pPr>
            <a:endParaRPr lang="en-US" sz="2000" dirty="0">
              <a:effectLst>
                <a:outerShdw blurRad="38100" dist="38100" dir="2700000" algn="tl">
                  <a:srgbClr val="000000">
                    <a:alpha val="43137"/>
                  </a:srgbClr>
                </a:outerShdw>
              </a:effectLst>
              <a:latin typeface="Bauhaus 93" pitchFamily="82" charset="0"/>
            </a:endParaRPr>
          </a:p>
        </p:txBody>
      </p:sp>
      <p:sp>
        <p:nvSpPr>
          <p:cNvPr id="5" name="Title 1"/>
          <p:cNvSpPr>
            <a:spLocks noGrp="1"/>
          </p:cNvSpPr>
          <p:nvPr>
            <p:ph type="title"/>
          </p:nvPr>
        </p:nvSpPr>
        <p:spPr>
          <a:xfrm>
            <a:off x="457200" y="76200"/>
            <a:ext cx="8229600" cy="1371600"/>
          </a:xfrm>
        </p:spPr>
        <p:txBody>
          <a:bodyPr/>
          <a:lstStyle/>
          <a:p>
            <a:pPr>
              <a:defRPr/>
            </a:pPr>
            <a:r>
              <a:rPr lang="en-US" kern="1200" dirty="0" smtClean="0">
                <a:latin typeface="Bauhaus 93" pitchFamily="82" charset="0"/>
              </a:rPr>
              <a:t>Doctrine and Covenants 128</a:t>
            </a:r>
            <a:endParaRPr lang="en-US" dirty="0">
              <a:latin typeface="Bauhaus 93" pitchFamily="82"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371600"/>
            <a:ext cx="8991600" cy="5334000"/>
          </a:xfrm>
        </p:spPr>
        <p:txBody>
          <a:bodyPr/>
          <a:lstStyle/>
          <a:p>
            <a:pPr>
              <a:defRPr/>
            </a:pPr>
            <a:r>
              <a:rPr lang="en-US" sz="2000" dirty="0" smtClean="0">
                <a:effectLst>
                  <a:outerShdw blurRad="38100" dist="38100" dir="2700000" algn="tl">
                    <a:srgbClr val="000000">
                      <a:alpha val="43137"/>
                    </a:srgbClr>
                  </a:outerShdw>
                </a:effectLst>
                <a:latin typeface="Bauhaus 93" pitchFamily="82" charset="0"/>
              </a:rPr>
              <a:t>5</a:t>
            </a:r>
            <a:r>
              <a:rPr lang="en-US" sz="2000" dirty="0">
                <a:effectLst>
                  <a:outerShdw blurRad="38100" dist="38100" dir="2700000" algn="tl">
                    <a:srgbClr val="000000">
                      <a:alpha val="43137"/>
                    </a:srgbClr>
                  </a:outerShdw>
                </a:effectLst>
                <a:latin typeface="Bauhaus 93" pitchFamily="82" charset="0"/>
              </a:rPr>
              <a:t> You may think this order of things to be very particular; but let me tell you that it is only to answer the will of God, by conforming to the ordinance and preparation that the Lord ordained and prepared before the foundation of the world, for the </a:t>
            </a:r>
            <a:r>
              <a:rPr lang="en-US" sz="2000" dirty="0" smtClean="0">
                <a:effectLst>
                  <a:outerShdw blurRad="38100" dist="38100" dir="2700000" algn="tl">
                    <a:srgbClr val="000000">
                      <a:alpha val="43137"/>
                    </a:srgbClr>
                  </a:outerShdw>
                </a:effectLst>
                <a:latin typeface="Bauhaus 93" pitchFamily="82" charset="0"/>
              </a:rPr>
              <a:t>salvation </a:t>
            </a:r>
            <a:r>
              <a:rPr lang="en-US" sz="2000" dirty="0">
                <a:effectLst>
                  <a:outerShdw blurRad="38100" dist="38100" dir="2700000" algn="tl">
                    <a:srgbClr val="000000">
                      <a:alpha val="43137"/>
                    </a:srgbClr>
                  </a:outerShdw>
                </a:effectLst>
                <a:latin typeface="Bauhaus 93" pitchFamily="82" charset="0"/>
              </a:rPr>
              <a:t>of the dead who should die without a </a:t>
            </a:r>
            <a:r>
              <a:rPr lang="en-US" sz="2000" dirty="0" smtClean="0">
                <a:effectLst>
                  <a:outerShdw blurRad="38100" dist="38100" dir="2700000" algn="tl">
                    <a:srgbClr val="000000">
                      <a:alpha val="43137"/>
                    </a:srgbClr>
                  </a:outerShdw>
                </a:effectLst>
                <a:latin typeface="Bauhaus 93" pitchFamily="82" charset="0"/>
              </a:rPr>
              <a:t>knowledge </a:t>
            </a:r>
            <a:r>
              <a:rPr lang="en-US" sz="2000" dirty="0">
                <a:effectLst>
                  <a:outerShdw blurRad="38100" dist="38100" dir="2700000" algn="tl">
                    <a:srgbClr val="000000">
                      <a:alpha val="43137"/>
                    </a:srgbClr>
                  </a:outerShdw>
                </a:effectLst>
                <a:latin typeface="Bauhaus 93" pitchFamily="82" charset="0"/>
              </a:rPr>
              <a:t>of the gospel.</a:t>
            </a:r>
          </a:p>
          <a:p>
            <a:pPr>
              <a:defRPr/>
            </a:pPr>
            <a:r>
              <a:rPr lang="en-US" sz="2000" dirty="0">
                <a:effectLst>
                  <a:outerShdw blurRad="38100" dist="38100" dir="2700000" algn="tl">
                    <a:srgbClr val="000000">
                      <a:alpha val="43137"/>
                    </a:srgbClr>
                  </a:outerShdw>
                </a:effectLst>
                <a:latin typeface="Bauhaus 93" pitchFamily="82" charset="0"/>
              </a:rPr>
              <a:t> 6 And further, I want you to remember that John the Revelator was contemplating this very subject in relation to the dead, when he declared, as you will find recorded in </a:t>
            </a:r>
            <a:r>
              <a:rPr lang="en-US" sz="2000" dirty="0">
                <a:effectLst>
                  <a:outerShdw blurRad="38100" dist="38100" dir="2700000" algn="tl">
                    <a:srgbClr val="000000">
                      <a:alpha val="43137"/>
                    </a:srgbClr>
                  </a:outerShdw>
                </a:effectLst>
                <a:latin typeface="Bauhaus 93" pitchFamily="82" charset="0"/>
                <a:hlinkClick r:id="" action="ppaction://customshow?id=0&amp;return=true"/>
              </a:rPr>
              <a:t>Revelation </a:t>
            </a:r>
            <a:r>
              <a:rPr lang="en-US" sz="2000" dirty="0" smtClean="0">
                <a:effectLst>
                  <a:outerShdw blurRad="38100" dist="38100" dir="2700000" algn="tl">
                    <a:srgbClr val="000000">
                      <a:alpha val="43137"/>
                    </a:srgbClr>
                  </a:outerShdw>
                </a:effectLst>
                <a:latin typeface="Bauhaus 93" pitchFamily="82" charset="0"/>
                <a:hlinkClick r:id="" action="ppaction://customshow?id=0&amp;return=true"/>
              </a:rPr>
              <a:t>20:12 </a:t>
            </a:r>
            <a:r>
              <a:rPr lang="en-US" sz="2000" dirty="0" smtClean="0">
                <a:effectLst>
                  <a:outerShdw blurRad="38100" dist="38100" dir="2700000" algn="tl">
                    <a:srgbClr val="000000">
                      <a:alpha val="43137"/>
                    </a:srgbClr>
                  </a:outerShdw>
                </a:effectLst>
                <a:latin typeface="Bauhaus 93" pitchFamily="82" charset="0"/>
              </a:rPr>
              <a:t>—</a:t>
            </a:r>
            <a:r>
              <a:rPr lang="en-US" sz="2000" dirty="0">
                <a:effectLst>
                  <a:outerShdw blurRad="38100" dist="38100" dir="2700000" algn="tl">
                    <a:srgbClr val="000000">
                      <a:alpha val="43137"/>
                    </a:srgbClr>
                  </a:outerShdw>
                </a:effectLst>
                <a:latin typeface="Bauhaus 93" pitchFamily="82" charset="0"/>
              </a:rPr>
              <a:t>And I saw the dead, small and great, stand before God; and the books were opened; and another book was opened, which is the book of life; and the dead were judged out of those things which were </a:t>
            </a:r>
            <a:r>
              <a:rPr lang="en-US" sz="2000" dirty="0" smtClean="0">
                <a:effectLst>
                  <a:outerShdw blurRad="38100" dist="38100" dir="2700000" algn="tl">
                    <a:srgbClr val="000000">
                      <a:alpha val="43137"/>
                    </a:srgbClr>
                  </a:outerShdw>
                </a:effectLst>
                <a:latin typeface="Bauhaus 93" pitchFamily="82" charset="0"/>
              </a:rPr>
              <a:t>written </a:t>
            </a:r>
            <a:r>
              <a:rPr lang="en-US" sz="2000" dirty="0">
                <a:effectLst>
                  <a:outerShdw blurRad="38100" dist="38100" dir="2700000" algn="tl">
                    <a:srgbClr val="000000">
                      <a:alpha val="43137"/>
                    </a:srgbClr>
                  </a:outerShdw>
                </a:effectLst>
                <a:latin typeface="Bauhaus 93" pitchFamily="82" charset="0"/>
              </a:rPr>
              <a:t>in the books, according to their works</a:t>
            </a:r>
            <a:r>
              <a:rPr lang="en-US" sz="2000" dirty="0" smtClean="0">
                <a:effectLst>
                  <a:outerShdw blurRad="38100" dist="38100" dir="2700000" algn="tl">
                    <a:srgbClr val="000000">
                      <a:alpha val="43137"/>
                    </a:srgbClr>
                  </a:outerShdw>
                </a:effectLst>
                <a:latin typeface="Bauhaus 93" pitchFamily="82" charset="0"/>
              </a:rPr>
              <a:t>. on </a:t>
            </a:r>
            <a:r>
              <a:rPr lang="en-US" sz="2000" dirty="0">
                <a:effectLst>
                  <a:outerShdw blurRad="38100" dist="38100" dir="2700000" algn="tl">
                    <a:srgbClr val="000000">
                      <a:alpha val="43137"/>
                    </a:srgbClr>
                  </a:outerShdw>
                </a:effectLst>
                <a:latin typeface="Bauhaus 93" pitchFamily="82" charset="0"/>
              </a:rPr>
              <a:t>earth shall be loosed in heaven</a:t>
            </a:r>
            <a:r>
              <a:rPr lang="en-US" sz="2000" dirty="0" smtClean="0">
                <a:effectLst>
                  <a:outerShdw blurRad="38100" dist="38100" dir="2700000" algn="tl">
                    <a:srgbClr val="000000">
                      <a:alpha val="43137"/>
                    </a:srgbClr>
                  </a:outerShdw>
                </a:effectLst>
                <a:latin typeface="Bauhaus 93" pitchFamily="82" charset="0"/>
              </a:rPr>
              <a:t>. </a:t>
            </a:r>
            <a:endParaRPr lang="en-US" sz="2000" dirty="0">
              <a:effectLst>
                <a:outerShdw blurRad="38100" dist="38100" dir="2700000" algn="tl">
                  <a:srgbClr val="000000">
                    <a:alpha val="43137"/>
                  </a:srgbClr>
                </a:outerShdw>
              </a:effectLst>
              <a:latin typeface="Bauhaus 93" pitchFamily="82" charset="0"/>
            </a:endParaRPr>
          </a:p>
        </p:txBody>
      </p:sp>
      <p:sp>
        <p:nvSpPr>
          <p:cNvPr id="5" name="Title 1"/>
          <p:cNvSpPr>
            <a:spLocks noGrp="1"/>
          </p:cNvSpPr>
          <p:nvPr>
            <p:ph type="title"/>
          </p:nvPr>
        </p:nvSpPr>
        <p:spPr>
          <a:xfrm>
            <a:off x="457200" y="76200"/>
            <a:ext cx="8229600" cy="1371600"/>
          </a:xfrm>
        </p:spPr>
        <p:txBody>
          <a:bodyPr/>
          <a:lstStyle/>
          <a:p>
            <a:pPr>
              <a:defRPr/>
            </a:pPr>
            <a:r>
              <a:rPr lang="en-US" kern="1200" dirty="0" smtClean="0">
                <a:latin typeface="Bauhaus 93" pitchFamily="82" charset="0"/>
              </a:rPr>
              <a:t>Doctrine and Covenants 128</a:t>
            </a:r>
            <a:endParaRPr lang="en-US" dirty="0">
              <a:latin typeface="Bauhaus 93" pitchFamily="82"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371600"/>
            <a:ext cx="8991600" cy="5334000"/>
          </a:xfrm>
        </p:spPr>
        <p:txBody>
          <a:bodyPr/>
          <a:lstStyle/>
          <a:p>
            <a:pPr>
              <a:defRPr/>
            </a:pPr>
            <a:r>
              <a:rPr lang="en-US" sz="2000" dirty="0" smtClean="0">
                <a:effectLst>
                  <a:outerShdw blurRad="38100" dist="38100" dir="2700000" algn="tl">
                    <a:srgbClr val="000000">
                      <a:alpha val="43137"/>
                    </a:srgbClr>
                  </a:outerShdw>
                </a:effectLst>
                <a:latin typeface="Bauhaus 93" pitchFamily="82" charset="0"/>
              </a:rPr>
              <a:t>7</a:t>
            </a:r>
            <a:r>
              <a:rPr lang="en-US" sz="2000" dirty="0">
                <a:effectLst>
                  <a:outerShdw blurRad="38100" dist="38100" dir="2700000" algn="tl">
                    <a:srgbClr val="000000">
                      <a:alpha val="43137"/>
                    </a:srgbClr>
                  </a:outerShdw>
                </a:effectLst>
                <a:latin typeface="Bauhaus 93" pitchFamily="82" charset="0"/>
              </a:rPr>
              <a:t> You will discover in this quotation that the books were opened; and another book was opened, which was the book of life; but the dead were judged out of those things which were written in the books, according to their works; consequently, the books spoken of must be the books which contained the record of their works, and refer to the </a:t>
            </a:r>
            <a:r>
              <a:rPr lang="en-US" sz="2000" dirty="0" smtClean="0">
                <a:effectLst>
                  <a:outerShdw blurRad="38100" dist="38100" dir="2700000" algn="tl">
                    <a:srgbClr val="000000">
                      <a:alpha val="43137"/>
                    </a:srgbClr>
                  </a:outerShdw>
                </a:effectLst>
                <a:latin typeface="Bauhaus 93" pitchFamily="82" charset="0"/>
              </a:rPr>
              <a:t>records </a:t>
            </a:r>
            <a:r>
              <a:rPr lang="en-US" sz="2000" dirty="0">
                <a:effectLst>
                  <a:outerShdw blurRad="38100" dist="38100" dir="2700000" algn="tl">
                    <a:srgbClr val="000000">
                      <a:alpha val="43137"/>
                    </a:srgbClr>
                  </a:outerShdw>
                </a:effectLst>
                <a:latin typeface="Bauhaus 93" pitchFamily="82" charset="0"/>
              </a:rPr>
              <a:t>which are kept on the earth. And the book which was the </a:t>
            </a:r>
            <a:r>
              <a:rPr lang="en-US" sz="2000" dirty="0" smtClean="0">
                <a:effectLst>
                  <a:outerShdw blurRad="38100" dist="38100" dir="2700000" algn="tl">
                    <a:srgbClr val="000000">
                      <a:alpha val="43137"/>
                    </a:srgbClr>
                  </a:outerShdw>
                </a:effectLst>
                <a:latin typeface="Bauhaus 93" pitchFamily="82" charset="0"/>
              </a:rPr>
              <a:t>book </a:t>
            </a:r>
            <a:r>
              <a:rPr lang="en-US" sz="2000" dirty="0">
                <a:effectLst>
                  <a:outerShdw blurRad="38100" dist="38100" dir="2700000" algn="tl">
                    <a:srgbClr val="000000">
                      <a:alpha val="43137"/>
                    </a:srgbClr>
                  </a:outerShdw>
                </a:effectLst>
                <a:latin typeface="Bauhaus 93" pitchFamily="82" charset="0"/>
              </a:rPr>
              <a:t>of life is the record which is kept in heaven; the principle agreeing precisely with the doctrine which is commanded you in the revelation contained in the letter which I wrote to you previous to my leaving my place—that in all your recordings it may be recorded in heaven</a:t>
            </a:r>
            <a:r>
              <a:rPr lang="en-US" sz="2000" dirty="0" smtClean="0">
                <a:effectLst>
                  <a:outerShdw blurRad="38100" dist="38100" dir="2700000" algn="tl">
                    <a:srgbClr val="000000">
                      <a:alpha val="43137"/>
                    </a:srgbClr>
                  </a:outerShdw>
                </a:effectLst>
                <a:latin typeface="Bauhaus 93" pitchFamily="82" charset="0"/>
              </a:rPr>
              <a:t>.</a:t>
            </a:r>
            <a:endParaRPr lang="en-US" sz="2000" dirty="0">
              <a:effectLst>
                <a:outerShdw blurRad="38100" dist="38100" dir="2700000" algn="tl">
                  <a:srgbClr val="000000">
                    <a:alpha val="43137"/>
                  </a:srgbClr>
                </a:outerShdw>
              </a:effectLst>
              <a:latin typeface="Bauhaus 93" pitchFamily="82" charset="0"/>
            </a:endParaRPr>
          </a:p>
        </p:txBody>
      </p:sp>
      <p:sp>
        <p:nvSpPr>
          <p:cNvPr id="5" name="Title 1"/>
          <p:cNvSpPr>
            <a:spLocks noGrp="1"/>
          </p:cNvSpPr>
          <p:nvPr>
            <p:ph type="title"/>
          </p:nvPr>
        </p:nvSpPr>
        <p:spPr>
          <a:xfrm>
            <a:off x="457200" y="76200"/>
            <a:ext cx="8229600" cy="1371600"/>
          </a:xfrm>
        </p:spPr>
        <p:txBody>
          <a:bodyPr/>
          <a:lstStyle/>
          <a:p>
            <a:pPr>
              <a:defRPr/>
            </a:pPr>
            <a:r>
              <a:rPr lang="en-US" kern="1200" dirty="0" smtClean="0">
                <a:latin typeface="Bauhaus 93" pitchFamily="82" charset="0"/>
              </a:rPr>
              <a:t>Doctrine and Covenants 128</a:t>
            </a:r>
            <a:endParaRPr lang="en-US" dirty="0">
              <a:latin typeface="Bauhaus 93" pitchFamily="82"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371600"/>
            <a:ext cx="8991600" cy="5334000"/>
          </a:xfrm>
        </p:spPr>
        <p:txBody>
          <a:bodyPr/>
          <a:lstStyle/>
          <a:p>
            <a:pPr>
              <a:defRPr/>
            </a:pPr>
            <a:r>
              <a:rPr lang="en-US" sz="2000" dirty="0">
                <a:effectLst>
                  <a:outerShdw blurRad="38100" dist="38100" dir="2700000" algn="tl">
                    <a:srgbClr val="000000">
                      <a:alpha val="43137"/>
                    </a:srgbClr>
                  </a:outerShdw>
                </a:effectLst>
                <a:latin typeface="Bauhaus 93" pitchFamily="82" charset="0"/>
              </a:rPr>
              <a:t> 8 Now, the nature of this ordinance consists in the </a:t>
            </a:r>
            <a:r>
              <a:rPr lang="en-US" sz="2000" dirty="0" smtClean="0">
                <a:effectLst>
                  <a:outerShdw blurRad="38100" dist="38100" dir="2700000" algn="tl">
                    <a:srgbClr val="000000">
                      <a:alpha val="43137"/>
                    </a:srgbClr>
                  </a:outerShdw>
                </a:effectLst>
                <a:latin typeface="Bauhaus 93" pitchFamily="82" charset="0"/>
              </a:rPr>
              <a:t>power </a:t>
            </a:r>
            <a:r>
              <a:rPr lang="en-US" sz="2000" dirty="0">
                <a:effectLst>
                  <a:outerShdw blurRad="38100" dist="38100" dir="2700000" algn="tl">
                    <a:srgbClr val="000000">
                      <a:alpha val="43137"/>
                    </a:srgbClr>
                  </a:outerShdw>
                </a:effectLst>
                <a:latin typeface="Bauhaus 93" pitchFamily="82" charset="0"/>
              </a:rPr>
              <a:t>of the priesthood, by the revelation of Jesus Christ, wherein it is granted that whatsoever you </a:t>
            </a:r>
            <a:r>
              <a:rPr lang="en-US" sz="2000" dirty="0" smtClean="0">
                <a:effectLst>
                  <a:outerShdw blurRad="38100" dist="38100" dir="2700000" algn="tl">
                    <a:srgbClr val="000000">
                      <a:alpha val="43137"/>
                    </a:srgbClr>
                  </a:outerShdw>
                </a:effectLst>
                <a:latin typeface="Bauhaus 93" pitchFamily="82" charset="0"/>
              </a:rPr>
              <a:t>bind </a:t>
            </a:r>
            <a:r>
              <a:rPr lang="en-US" sz="2000" dirty="0">
                <a:effectLst>
                  <a:outerShdw blurRad="38100" dist="38100" dir="2700000" algn="tl">
                    <a:srgbClr val="000000">
                      <a:alpha val="43137"/>
                    </a:srgbClr>
                  </a:outerShdw>
                </a:effectLst>
                <a:latin typeface="Bauhaus 93" pitchFamily="82" charset="0"/>
              </a:rPr>
              <a:t>on earth shall be bound in heaven, and whatsoever you loose on earth shall be loosed in heaven. Or, in other words, taking a different view of the translation, whatsoever you record on earth shall be recorded in heaven, and whatsoever you do not record on earth shall not be recorded in heaven; for out of the books shall your dead be judged, according to their own works, whether they themselves have attended to the </a:t>
            </a:r>
            <a:r>
              <a:rPr lang="en-US" sz="2000" dirty="0" smtClean="0">
                <a:effectLst>
                  <a:outerShdw blurRad="38100" dist="38100" dir="2700000" algn="tl">
                    <a:srgbClr val="000000">
                      <a:alpha val="43137"/>
                    </a:srgbClr>
                  </a:outerShdw>
                </a:effectLst>
                <a:latin typeface="Bauhaus 93" pitchFamily="82" charset="0"/>
              </a:rPr>
              <a:t>ordinances </a:t>
            </a:r>
            <a:r>
              <a:rPr lang="en-US" sz="2000" dirty="0">
                <a:effectLst>
                  <a:outerShdw blurRad="38100" dist="38100" dir="2700000" algn="tl">
                    <a:srgbClr val="000000">
                      <a:alpha val="43137"/>
                    </a:srgbClr>
                  </a:outerShdw>
                </a:effectLst>
                <a:latin typeface="Bauhaus 93" pitchFamily="82" charset="0"/>
              </a:rPr>
              <a:t>in their own </a:t>
            </a:r>
            <a:r>
              <a:rPr lang="en-US" sz="2000" dirty="0" err="1">
                <a:effectLst>
                  <a:outerShdw blurRad="38100" dist="38100" dir="2700000" algn="tl">
                    <a:srgbClr val="000000">
                      <a:alpha val="43137"/>
                    </a:srgbClr>
                  </a:outerShdw>
                </a:effectLst>
                <a:latin typeface="Bauhaus 93" pitchFamily="82" charset="0"/>
              </a:rPr>
              <a:t>propria</a:t>
            </a:r>
            <a:r>
              <a:rPr lang="en-US" sz="2000" dirty="0">
                <a:effectLst>
                  <a:outerShdw blurRad="38100" dist="38100" dir="2700000" algn="tl">
                    <a:srgbClr val="000000">
                      <a:alpha val="43137"/>
                    </a:srgbClr>
                  </a:outerShdw>
                </a:effectLst>
                <a:latin typeface="Bauhaus 93" pitchFamily="82" charset="0"/>
              </a:rPr>
              <a:t> persona, or by the means of their own agents, according to the ordinance which God has prepared for their salvation from before the foundation of the world, according to the records which they have kept concerning their dead</a:t>
            </a:r>
            <a:r>
              <a:rPr lang="en-US" sz="2000" dirty="0" smtClean="0">
                <a:effectLst>
                  <a:outerShdw blurRad="38100" dist="38100" dir="2700000" algn="tl">
                    <a:srgbClr val="000000">
                      <a:alpha val="43137"/>
                    </a:srgbClr>
                  </a:outerShdw>
                </a:effectLst>
                <a:latin typeface="Bauhaus 93" pitchFamily="82" charset="0"/>
              </a:rPr>
              <a:t>.</a:t>
            </a:r>
            <a:endParaRPr lang="en-US" sz="2000" dirty="0">
              <a:effectLst>
                <a:outerShdw blurRad="38100" dist="38100" dir="2700000" algn="tl">
                  <a:srgbClr val="000000">
                    <a:alpha val="43137"/>
                  </a:srgbClr>
                </a:outerShdw>
              </a:effectLst>
              <a:latin typeface="Bauhaus 93" pitchFamily="82" charset="0"/>
            </a:endParaRPr>
          </a:p>
        </p:txBody>
      </p:sp>
      <p:sp>
        <p:nvSpPr>
          <p:cNvPr id="5" name="Title 1"/>
          <p:cNvSpPr>
            <a:spLocks noGrp="1"/>
          </p:cNvSpPr>
          <p:nvPr>
            <p:ph type="title"/>
          </p:nvPr>
        </p:nvSpPr>
        <p:spPr>
          <a:xfrm>
            <a:off x="457200" y="76200"/>
            <a:ext cx="8229600" cy="1371600"/>
          </a:xfrm>
        </p:spPr>
        <p:txBody>
          <a:bodyPr/>
          <a:lstStyle/>
          <a:p>
            <a:pPr>
              <a:defRPr/>
            </a:pPr>
            <a:r>
              <a:rPr lang="en-US" kern="1200" dirty="0" smtClean="0">
                <a:latin typeface="Bauhaus 93" pitchFamily="82" charset="0"/>
              </a:rPr>
              <a:t>Doctrine and Covenants 128</a:t>
            </a:r>
            <a:endParaRPr lang="en-US" dirty="0">
              <a:latin typeface="Bauhaus 93" pitchFamily="82"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371600"/>
            <a:ext cx="8991600" cy="5334000"/>
          </a:xfrm>
        </p:spPr>
        <p:txBody>
          <a:bodyPr/>
          <a:lstStyle/>
          <a:p>
            <a:pPr>
              <a:defRPr/>
            </a:pPr>
            <a:r>
              <a:rPr lang="en-US" sz="2000" dirty="0" smtClean="0">
                <a:effectLst>
                  <a:outerShdw blurRad="38100" dist="38100" dir="2700000" algn="tl">
                    <a:srgbClr val="000000">
                      <a:alpha val="43137"/>
                    </a:srgbClr>
                  </a:outerShdw>
                </a:effectLst>
                <a:latin typeface="Bauhaus 93" pitchFamily="82" charset="0"/>
              </a:rPr>
              <a:t>9</a:t>
            </a:r>
            <a:r>
              <a:rPr lang="en-US" sz="2000" dirty="0">
                <a:effectLst>
                  <a:outerShdw blurRad="38100" dist="38100" dir="2700000" algn="tl">
                    <a:srgbClr val="000000">
                      <a:alpha val="43137"/>
                    </a:srgbClr>
                  </a:outerShdw>
                </a:effectLst>
                <a:latin typeface="Bauhaus 93" pitchFamily="82" charset="0"/>
              </a:rPr>
              <a:t> It may seem to some to be a very bold doctrine that we talk of—a power which records or binds on earth and binds in heaven. Nevertheless, in all ages of the world, whenever the Lord has given a </a:t>
            </a:r>
            <a:r>
              <a:rPr lang="en-US" sz="2000" dirty="0" smtClean="0">
                <a:effectLst>
                  <a:outerShdw blurRad="38100" dist="38100" dir="2700000" algn="tl">
                    <a:srgbClr val="000000">
                      <a:alpha val="43137"/>
                    </a:srgbClr>
                  </a:outerShdw>
                </a:effectLst>
                <a:latin typeface="Bauhaus 93" pitchFamily="82" charset="0"/>
              </a:rPr>
              <a:t>dispensation </a:t>
            </a:r>
            <a:r>
              <a:rPr lang="en-US" sz="2000" dirty="0">
                <a:effectLst>
                  <a:outerShdw blurRad="38100" dist="38100" dir="2700000" algn="tl">
                    <a:srgbClr val="000000">
                      <a:alpha val="43137"/>
                    </a:srgbClr>
                  </a:outerShdw>
                </a:effectLst>
                <a:latin typeface="Bauhaus 93" pitchFamily="82" charset="0"/>
              </a:rPr>
              <a:t>of the priesthood to any man by actual revelation, or any set of men, this power has always been given. Hence, whatsoever those men did in </a:t>
            </a:r>
            <a:r>
              <a:rPr lang="en-US" sz="2000" dirty="0" smtClean="0">
                <a:effectLst>
                  <a:outerShdw blurRad="38100" dist="38100" dir="2700000" algn="tl">
                    <a:srgbClr val="000000">
                      <a:alpha val="43137"/>
                    </a:srgbClr>
                  </a:outerShdw>
                </a:effectLst>
                <a:latin typeface="Bauhaus 93" pitchFamily="82" charset="0"/>
              </a:rPr>
              <a:t>authority</a:t>
            </a:r>
            <a:r>
              <a:rPr lang="en-US" sz="2000" dirty="0">
                <a:effectLst>
                  <a:outerShdw blurRad="38100" dist="38100" dir="2700000" algn="tl">
                    <a:srgbClr val="000000">
                      <a:alpha val="43137"/>
                    </a:srgbClr>
                  </a:outerShdw>
                </a:effectLst>
                <a:latin typeface="Bauhaus 93" pitchFamily="82" charset="0"/>
              </a:rPr>
              <a:t>, in the name of the Lord, and did it truly and faithfully, and kept a proper and faithful record of the same, it became a law on earth and in heaven, and could not be annulled, according to the decrees of the great </a:t>
            </a:r>
            <a:r>
              <a:rPr lang="en-US" sz="2000" dirty="0" smtClean="0">
                <a:effectLst>
                  <a:outerShdw blurRad="38100" dist="38100" dir="2700000" algn="tl">
                    <a:srgbClr val="000000">
                      <a:alpha val="43137"/>
                    </a:srgbClr>
                  </a:outerShdw>
                </a:effectLst>
                <a:latin typeface="Bauhaus 93" pitchFamily="82" charset="0"/>
              </a:rPr>
              <a:t>Jehovah</a:t>
            </a:r>
            <a:r>
              <a:rPr lang="en-US" sz="2000" dirty="0">
                <a:effectLst>
                  <a:outerShdw blurRad="38100" dist="38100" dir="2700000" algn="tl">
                    <a:srgbClr val="000000">
                      <a:alpha val="43137"/>
                    </a:srgbClr>
                  </a:outerShdw>
                </a:effectLst>
                <a:latin typeface="Bauhaus 93" pitchFamily="82" charset="0"/>
              </a:rPr>
              <a:t>. This is a faithful saying. Who can hear it?</a:t>
            </a:r>
          </a:p>
          <a:p>
            <a:pPr>
              <a:defRPr/>
            </a:pPr>
            <a:r>
              <a:rPr lang="en-US" sz="2000" dirty="0">
                <a:effectLst>
                  <a:outerShdw blurRad="38100" dist="38100" dir="2700000" algn="tl">
                    <a:srgbClr val="000000">
                      <a:alpha val="43137"/>
                    </a:srgbClr>
                  </a:outerShdw>
                </a:effectLst>
                <a:latin typeface="Bauhaus 93" pitchFamily="82" charset="0"/>
              </a:rPr>
              <a:t> </a:t>
            </a:r>
          </a:p>
        </p:txBody>
      </p:sp>
      <p:sp>
        <p:nvSpPr>
          <p:cNvPr id="5" name="Title 1"/>
          <p:cNvSpPr>
            <a:spLocks noGrp="1"/>
          </p:cNvSpPr>
          <p:nvPr>
            <p:ph type="title"/>
          </p:nvPr>
        </p:nvSpPr>
        <p:spPr>
          <a:xfrm>
            <a:off x="457200" y="76200"/>
            <a:ext cx="8229600" cy="1371600"/>
          </a:xfrm>
        </p:spPr>
        <p:txBody>
          <a:bodyPr/>
          <a:lstStyle/>
          <a:p>
            <a:pPr>
              <a:defRPr/>
            </a:pPr>
            <a:r>
              <a:rPr lang="en-US" kern="1200" dirty="0" smtClean="0">
                <a:latin typeface="Bauhaus 93" pitchFamily="82" charset="0"/>
              </a:rPr>
              <a:t>Doctrine and Covenants 128</a:t>
            </a:r>
            <a:endParaRPr lang="en-US" dirty="0">
              <a:latin typeface="Bauhaus 93" pitchFamily="82"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371600"/>
            <a:ext cx="8991600" cy="5334000"/>
          </a:xfrm>
        </p:spPr>
        <p:txBody>
          <a:bodyPr/>
          <a:lstStyle/>
          <a:p>
            <a:pPr>
              <a:defRPr/>
            </a:pPr>
            <a:r>
              <a:rPr lang="en-US" sz="2000" dirty="0" smtClean="0">
                <a:effectLst>
                  <a:outerShdw blurRad="38100" dist="38100" dir="2700000" algn="tl">
                    <a:srgbClr val="000000">
                      <a:alpha val="43137"/>
                    </a:srgbClr>
                  </a:outerShdw>
                </a:effectLst>
                <a:latin typeface="Bauhaus 93" pitchFamily="82" charset="0"/>
              </a:rPr>
              <a:t>10</a:t>
            </a:r>
            <a:r>
              <a:rPr lang="en-US" sz="2000" dirty="0">
                <a:effectLst>
                  <a:outerShdw blurRad="38100" dist="38100" dir="2700000" algn="tl">
                    <a:srgbClr val="000000">
                      <a:alpha val="43137"/>
                    </a:srgbClr>
                  </a:outerShdw>
                </a:effectLst>
                <a:latin typeface="Bauhaus 93" pitchFamily="82" charset="0"/>
              </a:rPr>
              <a:t> And again, for the precedent, </a:t>
            </a:r>
            <a:r>
              <a:rPr lang="en-US" sz="2000" dirty="0">
                <a:effectLst>
                  <a:outerShdw blurRad="38100" dist="38100" dir="2700000" algn="tl">
                    <a:srgbClr val="000000">
                      <a:alpha val="43137"/>
                    </a:srgbClr>
                  </a:outerShdw>
                </a:effectLst>
                <a:latin typeface="Bauhaus 93" pitchFamily="82" charset="0"/>
                <a:hlinkClick r:id="" action="ppaction://customshow?id=1&amp;return=true"/>
              </a:rPr>
              <a:t>Matthew 16:18, 19</a:t>
            </a:r>
            <a:r>
              <a:rPr lang="en-US" sz="2000" dirty="0">
                <a:effectLst>
                  <a:outerShdw blurRad="38100" dist="38100" dir="2700000" algn="tl">
                    <a:srgbClr val="000000">
                      <a:alpha val="43137"/>
                    </a:srgbClr>
                  </a:outerShdw>
                </a:effectLst>
                <a:latin typeface="Bauhaus 93" pitchFamily="82" charset="0"/>
              </a:rPr>
              <a:t>: And I say also unto thee, That thou art Peter, and upon this </a:t>
            </a:r>
            <a:r>
              <a:rPr lang="en-US" sz="2000" dirty="0" smtClean="0">
                <a:effectLst>
                  <a:outerShdw blurRad="38100" dist="38100" dir="2700000" algn="tl">
                    <a:srgbClr val="000000">
                      <a:alpha val="43137"/>
                    </a:srgbClr>
                  </a:outerShdw>
                </a:effectLst>
                <a:latin typeface="Bauhaus 93" pitchFamily="82" charset="0"/>
              </a:rPr>
              <a:t>rock </a:t>
            </a:r>
            <a:r>
              <a:rPr lang="en-US" sz="2000" dirty="0">
                <a:effectLst>
                  <a:outerShdw blurRad="38100" dist="38100" dir="2700000" algn="tl">
                    <a:srgbClr val="000000">
                      <a:alpha val="43137"/>
                    </a:srgbClr>
                  </a:outerShdw>
                </a:effectLst>
                <a:latin typeface="Bauhaus 93" pitchFamily="82" charset="0"/>
              </a:rPr>
              <a:t>I will build my church; and the gates of hell shall not prevail against it. And I will give unto thee the keys of the kingdom of heaven: and whatsoever thou shalt bind on earth shall be bound in heaven; and whatsoever thou shalt loose on earth shall be loosed in heaven.</a:t>
            </a:r>
          </a:p>
          <a:p>
            <a:pPr>
              <a:defRPr/>
            </a:pPr>
            <a:r>
              <a:rPr lang="en-US" sz="2000" dirty="0">
                <a:effectLst>
                  <a:outerShdw blurRad="38100" dist="38100" dir="2700000" algn="tl">
                    <a:srgbClr val="000000">
                      <a:alpha val="43137"/>
                    </a:srgbClr>
                  </a:outerShdw>
                </a:effectLst>
                <a:latin typeface="Bauhaus 93" pitchFamily="82" charset="0"/>
              </a:rPr>
              <a:t> 11 Now the great and grand secret of the whole matter, and the </a:t>
            </a:r>
            <a:r>
              <a:rPr lang="en-US" sz="2000" dirty="0" err="1">
                <a:effectLst>
                  <a:outerShdw blurRad="38100" dist="38100" dir="2700000" algn="tl">
                    <a:srgbClr val="000000">
                      <a:alpha val="43137"/>
                    </a:srgbClr>
                  </a:outerShdw>
                </a:effectLst>
                <a:latin typeface="Bauhaus 93" pitchFamily="82" charset="0"/>
              </a:rPr>
              <a:t>summum</a:t>
            </a:r>
            <a:r>
              <a:rPr lang="en-US" sz="2000" dirty="0">
                <a:effectLst>
                  <a:outerShdw blurRad="38100" dist="38100" dir="2700000" algn="tl">
                    <a:srgbClr val="000000">
                      <a:alpha val="43137"/>
                    </a:srgbClr>
                  </a:outerShdw>
                </a:effectLst>
                <a:latin typeface="Bauhaus 93" pitchFamily="82" charset="0"/>
              </a:rPr>
              <a:t> </a:t>
            </a:r>
            <a:r>
              <a:rPr lang="en-US" sz="2000" dirty="0" err="1">
                <a:effectLst>
                  <a:outerShdw blurRad="38100" dist="38100" dir="2700000" algn="tl">
                    <a:srgbClr val="000000">
                      <a:alpha val="43137"/>
                    </a:srgbClr>
                  </a:outerShdw>
                </a:effectLst>
                <a:latin typeface="Bauhaus 93" pitchFamily="82" charset="0"/>
              </a:rPr>
              <a:t>bonum</a:t>
            </a:r>
            <a:r>
              <a:rPr lang="en-US" sz="2000" dirty="0">
                <a:effectLst>
                  <a:outerShdw blurRad="38100" dist="38100" dir="2700000" algn="tl">
                    <a:srgbClr val="000000">
                      <a:alpha val="43137"/>
                    </a:srgbClr>
                  </a:outerShdw>
                </a:effectLst>
                <a:latin typeface="Bauhaus 93" pitchFamily="82" charset="0"/>
              </a:rPr>
              <a:t> of the whole subject that is lying before us, consists in obtaining the </a:t>
            </a:r>
            <a:r>
              <a:rPr lang="en-US" sz="2000" dirty="0" smtClean="0">
                <a:effectLst>
                  <a:outerShdw blurRad="38100" dist="38100" dir="2700000" algn="tl">
                    <a:srgbClr val="000000">
                      <a:alpha val="43137"/>
                    </a:srgbClr>
                  </a:outerShdw>
                </a:effectLst>
                <a:latin typeface="Bauhaus 93" pitchFamily="82" charset="0"/>
              </a:rPr>
              <a:t>powers </a:t>
            </a:r>
            <a:r>
              <a:rPr lang="en-US" sz="2000" dirty="0">
                <a:effectLst>
                  <a:outerShdw blurRad="38100" dist="38100" dir="2700000" algn="tl">
                    <a:srgbClr val="000000">
                      <a:alpha val="43137"/>
                    </a:srgbClr>
                  </a:outerShdw>
                </a:effectLst>
                <a:latin typeface="Bauhaus 93" pitchFamily="82" charset="0"/>
              </a:rPr>
              <a:t>of the Holy Priesthood. For him to whom these keys are given there is no difficulty in obtaining a </a:t>
            </a:r>
            <a:r>
              <a:rPr lang="en-US" sz="2000" dirty="0" smtClean="0">
                <a:effectLst>
                  <a:outerShdw blurRad="38100" dist="38100" dir="2700000" algn="tl">
                    <a:srgbClr val="000000">
                      <a:alpha val="43137"/>
                    </a:srgbClr>
                  </a:outerShdw>
                </a:effectLst>
                <a:latin typeface="Bauhaus 93" pitchFamily="82" charset="0"/>
              </a:rPr>
              <a:t>knowledge </a:t>
            </a:r>
            <a:r>
              <a:rPr lang="en-US" sz="2000" dirty="0">
                <a:effectLst>
                  <a:outerShdw blurRad="38100" dist="38100" dir="2700000" algn="tl">
                    <a:srgbClr val="000000">
                      <a:alpha val="43137"/>
                    </a:srgbClr>
                  </a:outerShdw>
                </a:effectLst>
                <a:latin typeface="Bauhaus 93" pitchFamily="82" charset="0"/>
              </a:rPr>
              <a:t>of facts in relation to the </a:t>
            </a:r>
            <a:r>
              <a:rPr lang="en-US" sz="2000" dirty="0" smtClean="0">
                <a:effectLst>
                  <a:outerShdw blurRad="38100" dist="38100" dir="2700000" algn="tl">
                    <a:srgbClr val="000000">
                      <a:alpha val="43137"/>
                    </a:srgbClr>
                  </a:outerShdw>
                </a:effectLst>
                <a:latin typeface="Bauhaus 93" pitchFamily="82" charset="0"/>
              </a:rPr>
              <a:t>salvation </a:t>
            </a:r>
            <a:r>
              <a:rPr lang="en-US" sz="2000" dirty="0">
                <a:effectLst>
                  <a:outerShdw blurRad="38100" dist="38100" dir="2700000" algn="tl">
                    <a:srgbClr val="000000">
                      <a:alpha val="43137"/>
                    </a:srgbClr>
                  </a:outerShdw>
                </a:effectLst>
                <a:latin typeface="Bauhaus 93" pitchFamily="82" charset="0"/>
              </a:rPr>
              <a:t>of the children of men, both as well for the dead as for the living</a:t>
            </a:r>
            <a:r>
              <a:rPr lang="en-US" sz="2000" dirty="0" smtClean="0">
                <a:effectLst>
                  <a:outerShdw blurRad="38100" dist="38100" dir="2700000" algn="tl">
                    <a:srgbClr val="000000">
                      <a:alpha val="43137"/>
                    </a:srgbClr>
                  </a:outerShdw>
                </a:effectLst>
                <a:latin typeface="Bauhaus 93" pitchFamily="82" charset="0"/>
              </a:rPr>
              <a:t>.</a:t>
            </a:r>
            <a:endParaRPr lang="en-US" sz="2000" dirty="0">
              <a:effectLst>
                <a:outerShdw blurRad="38100" dist="38100" dir="2700000" algn="tl">
                  <a:srgbClr val="000000">
                    <a:alpha val="43137"/>
                  </a:srgbClr>
                </a:outerShdw>
              </a:effectLst>
              <a:latin typeface="Bauhaus 93" pitchFamily="82" charset="0"/>
            </a:endParaRPr>
          </a:p>
        </p:txBody>
      </p:sp>
      <p:sp>
        <p:nvSpPr>
          <p:cNvPr id="5" name="Title 1"/>
          <p:cNvSpPr>
            <a:spLocks noGrp="1"/>
          </p:cNvSpPr>
          <p:nvPr>
            <p:ph type="title"/>
          </p:nvPr>
        </p:nvSpPr>
        <p:spPr>
          <a:xfrm>
            <a:off x="457200" y="76200"/>
            <a:ext cx="8229600" cy="1371600"/>
          </a:xfrm>
        </p:spPr>
        <p:txBody>
          <a:bodyPr/>
          <a:lstStyle/>
          <a:p>
            <a:pPr>
              <a:defRPr/>
            </a:pPr>
            <a:r>
              <a:rPr lang="en-US" kern="1200" dirty="0" smtClean="0">
                <a:latin typeface="Bauhaus 93" pitchFamily="82" charset="0"/>
              </a:rPr>
              <a:t>Doctrine and Covenants 128</a:t>
            </a:r>
            <a:endParaRPr lang="en-US" dirty="0">
              <a:latin typeface="Bauhaus 93" pitchFamily="82"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371600"/>
            <a:ext cx="8991600" cy="5334000"/>
          </a:xfrm>
        </p:spPr>
        <p:txBody>
          <a:bodyPr/>
          <a:lstStyle/>
          <a:p>
            <a:pPr>
              <a:defRPr/>
            </a:pPr>
            <a:r>
              <a:rPr lang="en-US" sz="2000" dirty="0">
                <a:effectLst>
                  <a:outerShdw blurRad="38100" dist="38100" dir="2700000" algn="tl">
                    <a:srgbClr val="000000">
                      <a:alpha val="43137"/>
                    </a:srgbClr>
                  </a:outerShdw>
                </a:effectLst>
                <a:latin typeface="Bauhaus 93" pitchFamily="82" charset="0"/>
              </a:rPr>
              <a:t>12 Herein is </a:t>
            </a:r>
            <a:r>
              <a:rPr lang="en-US" sz="2000" dirty="0" smtClean="0">
                <a:effectLst>
                  <a:outerShdw blurRad="38100" dist="38100" dir="2700000" algn="tl">
                    <a:srgbClr val="000000">
                      <a:alpha val="43137"/>
                    </a:srgbClr>
                  </a:outerShdw>
                </a:effectLst>
                <a:latin typeface="Bauhaus 93" pitchFamily="82" charset="0"/>
              </a:rPr>
              <a:t>glory </a:t>
            </a:r>
            <a:r>
              <a:rPr lang="en-US" sz="2000" dirty="0">
                <a:effectLst>
                  <a:outerShdw blurRad="38100" dist="38100" dir="2700000" algn="tl">
                    <a:srgbClr val="000000">
                      <a:alpha val="43137"/>
                    </a:srgbClr>
                  </a:outerShdw>
                </a:effectLst>
                <a:latin typeface="Bauhaus 93" pitchFamily="82" charset="0"/>
              </a:rPr>
              <a:t>and honor, and immortality and eternal life—The ordinance of baptism by water, to be </a:t>
            </a:r>
            <a:r>
              <a:rPr lang="en-US" sz="2000" dirty="0" smtClean="0">
                <a:effectLst>
                  <a:outerShdw blurRad="38100" dist="38100" dir="2700000" algn="tl">
                    <a:srgbClr val="000000">
                      <a:alpha val="43137"/>
                    </a:srgbClr>
                  </a:outerShdw>
                </a:effectLst>
                <a:latin typeface="Bauhaus 93" pitchFamily="82" charset="0"/>
              </a:rPr>
              <a:t>immersed </a:t>
            </a:r>
            <a:r>
              <a:rPr lang="en-US" sz="2000" dirty="0">
                <a:effectLst>
                  <a:outerShdw blurRad="38100" dist="38100" dir="2700000" algn="tl">
                    <a:srgbClr val="000000">
                      <a:alpha val="43137"/>
                    </a:srgbClr>
                  </a:outerShdw>
                </a:effectLst>
                <a:latin typeface="Bauhaus 93" pitchFamily="82" charset="0"/>
              </a:rPr>
              <a:t>therein in order to answer to the likeness of the dead, that one principle might accord with the other; to be immersed in the water and come forth out of the water is in the likeness of the resurrection of the dead in coming forth out of their graves; hence, this ordinance was instituted to form a relationship with the ordinance of baptism for the dead, being in likeness of the dead.</a:t>
            </a:r>
          </a:p>
          <a:p>
            <a:pPr>
              <a:defRPr/>
            </a:pPr>
            <a:r>
              <a:rPr lang="en-US" sz="2000" dirty="0">
                <a:effectLst>
                  <a:outerShdw blurRad="38100" dist="38100" dir="2700000" algn="tl">
                    <a:srgbClr val="000000">
                      <a:alpha val="43137"/>
                    </a:srgbClr>
                  </a:outerShdw>
                </a:effectLst>
                <a:latin typeface="Bauhaus 93" pitchFamily="82" charset="0"/>
              </a:rPr>
              <a:t> 13 Consequently, the </a:t>
            </a:r>
            <a:r>
              <a:rPr lang="en-US" sz="2000" dirty="0" smtClean="0">
                <a:effectLst>
                  <a:outerShdw blurRad="38100" dist="38100" dir="2700000" algn="tl">
                    <a:srgbClr val="000000">
                      <a:alpha val="43137"/>
                    </a:srgbClr>
                  </a:outerShdw>
                </a:effectLst>
                <a:latin typeface="Bauhaus 93" pitchFamily="82" charset="0"/>
              </a:rPr>
              <a:t>baptismal </a:t>
            </a:r>
            <a:r>
              <a:rPr lang="en-US" sz="2000" dirty="0">
                <a:effectLst>
                  <a:outerShdw blurRad="38100" dist="38100" dir="2700000" algn="tl">
                    <a:srgbClr val="000000">
                      <a:alpha val="43137"/>
                    </a:srgbClr>
                  </a:outerShdw>
                </a:effectLst>
                <a:latin typeface="Bauhaus 93" pitchFamily="82" charset="0"/>
              </a:rPr>
              <a:t>font was instituted as a similitude of the grave, and was commanded to be in a place underneath where the living are wont to assemble, to show forth the living and the dead, and that all things may have their likeness, and that they may accord one with another—that which is earthly conforming to that which is </a:t>
            </a:r>
            <a:r>
              <a:rPr lang="en-US" sz="2000" dirty="0" smtClean="0">
                <a:effectLst>
                  <a:outerShdw blurRad="38100" dist="38100" dir="2700000" algn="tl">
                    <a:srgbClr val="000000">
                      <a:alpha val="43137"/>
                    </a:srgbClr>
                  </a:outerShdw>
                </a:effectLst>
                <a:latin typeface="Bauhaus 93" pitchFamily="82" charset="0"/>
              </a:rPr>
              <a:t>heavenly</a:t>
            </a:r>
            <a:r>
              <a:rPr lang="en-US" sz="2000" dirty="0">
                <a:effectLst>
                  <a:outerShdw blurRad="38100" dist="38100" dir="2700000" algn="tl">
                    <a:srgbClr val="000000">
                      <a:alpha val="43137"/>
                    </a:srgbClr>
                  </a:outerShdw>
                </a:effectLst>
                <a:latin typeface="Bauhaus 93" pitchFamily="82" charset="0"/>
              </a:rPr>
              <a:t>, as Paul hath declared, </a:t>
            </a:r>
            <a:r>
              <a:rPr lang="en-US" sz="2000" dirty="0">
                <a:effectLst>
                  <a:outerShdw blurRad="38100" dist="38100" dir="2700000" algn="tl">
                    <a:srgbClr val="000000">
                      <a:alpha val="43137"/>
                    </a:srgbClr>
                  </a:outerShdw>
                </a:effectLst>
                <a:latin typeface="Bauhaus 93" pitchFamily="82" charset="0"/>
                <a:hlinkClick r:id="" action="ppaction://customshow?id=5&amp;return=true"/>
              </a:rPr>
              <a:t>1 Corinthians 15:46, 47, and 48</a:t>
            </a:r>
            <a:r>
              <a:rPr lang="en-US" sz="2000" dirty="0" smtClean="0">
                <a:effectLst>
                  <a:outerShdw blurRad="38100" dist="38100" dir="2700000" algn="tl">
                    <a:srgbClr val="000000">
                      <a:alpha val="43137"/>
                    </a:srgbClr>
                  </a:outerShdw>
                </a:effectLst>
                <a:latin typeface="Bauhaus 93" pitchFamily="82" charset="0"/>
              </a:rPr>
              <a:t>:</a:t>
            </a:r>
            <a:endParaRPr lang="en-US" sz="2000" dirty="0">
              <a:effectLst>
                <a:outerShdw blurRad="38100" dist="38100" dir="2700000" algn="tl">
                  <a:srgbClr val="000000">
                    <a:alpha val="43137"/>
                  </a:srgbClr>
                </a:outerShdw>
              </a:effectLst>
              <a:latin typeface="Bauhaus 93" pitchFamily="82" charset="0"/>
            </a:endParaRPr>
          </a:p>
        </p:txBody>
      </p:sp>
      <p:sp>
        <p:nvSpPr>
          <p:cNvPr id="5" name="Title 1"/>
          <p:cNvSpPr>
            <a:spLocks noGrp="1"/>
          </p:cNvSpPr>
          <p:nvPr>
            <p:ph type="title"/>
          </p:nvPr>
        </p:nvSpPr>
        <p:spPr>
          <a:xfrm>
            <a:off x="457200" y="76200"/>
            <a:ext cx="8229600" cy="1371600"/>
          </a:xfrm>
        </p:spPr>
        <p:txBody>
          <a:bodyPr/>
          <a:lstStyle/>
          <a:p>
            <a:pPr>
              <a:defRPr/>
            </a:pPr>
            <a:r>
              <a:rPr lang="en-US" kern="1200" dirty="0" smtClean="0">
                <a:latin typeface="Bauhaus 93" pitchFamily="82" charset="0"/>
              </a:rPr>
              <a:t>Doctrine and Covenants 128</a:t>
            </a:r>
            <a:endParaRPr lang="en-US" dirty="0">
              <a:latin typeface="Bauhaus 93" pitchFamily="82"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8" name="Rectangle 10"/>
          <p:cNvSpPr>
            <a:spLocks noGrp="1" noChangeArrowheads="1"/>
          </p:cNvSpPr>
          <p:nvPr>
            <p:ph type="body" sz="half" idx="1"/>
          </p:nvPr>
        </p:nvSpPr>
        <p:spPr>
          <a:xfrm>
            <a:off x="4267200" y="152400"/>
            <a:ext cx="4648200" cy="6553200"/>
          </a:xfrm>
        </p:spPr>
        <p:txBody>
          <a:bodyPr anchor="ctr"/>
          <a:lstStyle/>
          <a:p>
            <a:pPr eaLnBrk="1" hangingPunct="1">
              <a:defRPr/>
            </a:pPr>
            <a:r>
              <a:rPr lang="en-US" kern="1200" dirty="0">
                <a:latin typeface="Bauhaus 93" pitchFamily="82" charset="0"/>
              </a:rPr>
              <a:t>When has someone helped you by doing something that you could not do for </a:t>
            </a:r>
            <a:r>
              <a:rPr lang="en-US" kern="1200" dirty="0" smtClean="0">
                <a:latin typeface="Bauhaus 93" pitchFamily="82" charset="0"/>
              </a:rPr>
              <a:t>yourself, how </a:t>
            </a:r>
            <a:r>
              <a:rPr lang="en-US" kern="1200" dirty="0">
                <a:latin typeface="Bauhaus 93" pitchFamily="82" charset="0"/>
              </a:rPr>
              <a:t>did </a:t>
            </a:r>
            <a:r>
              <a:rPr lang="en-US" kern="1200" dirty="0" smtClean="0">
                <a:latin typeface="Bauhaus 93" pitchFamily="82" charset="0"/>
              </a:rPr>
              <a:t>you </a:t>
            </a:r>
            <a:r>
              <a:rPr lang="en-US" kern="1200" dirty="0">
                <a:latin typeface="Bauhaus 93" pitchFamily="82" charset="0"/>
              </a:rPr>
              <a:t>feel about having someone help you in that </a:t>
            </a:r>
            <a:r>
              <a:rPr lang="en-US" kern="1200" dirty="0" smtClean="0">
                <a:latin typeface="Bauhaus 93" pitchFamily="82" charset="0"/>
              </a:rPr>
              <a:t>way</a:t>
            </a:r>
            <a:endParaRPr lang="en-US" kern="1200" dirty="0">
              <a:latin typeface="Bauhaus 93" pitchFamily="82" charset="0"/>
            </a:endParaRPr>
          </a:p>
        </p:txBody>
      </p:sp>
      <p:pic>
        <p:nvPicPr>
          <p:cNvPr id="59396" name="Picture 4" descr="http://ldsshare1.files.wordpress.com/2011/01/kindness-helping-someone-cross-the-street.jpg"/>
          <p:cNvPicPr>
            <a:picLocks noChangeAspect="1" noChangeArrowheads="1"/>
          </p:cNvPicPr>
          <p:nvPr/>
        </p:nvPicPr>
        <p:blipFill>
          <a:blip r:embed="rId2"/>
          <a:srcRect/>
          <a:stretch>
            <a:fillRect/>
          </a:stretch>
        </p:blipFill>
        <p:spPr bwMode="auto">
          <a:xfrm>
            <a:off x="304800" y="852488"/>
            <a:ext cx="3640138" cy="4862512"/>
          </a:xfrm>
          <a:prstGeom prst="rect">
            <a:avLst/>
          </a:prstGeom>
          <a:noFill/>
          <a:ln>
            <a:noFill/>
          </a:ln>
          <a:effectLst>
            <a:outerShdw dist="190500" dir="2700000" algn="ctr" rotWithShape="0">
              <a:schemeClr val="bg1">
                <a:lumMod val="50000"/>
              </a:scheme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298">
                                            <p:txEl>
                                              <p:pRg st="0" end="0"/>
                                            </p:txEl>
                                          </p:spTgt>
                                        </p:tgtEl>
                                        <p:attrNameLst>
                                          <p:attrName>style.visibility</p:attrName>
                                        </p:attrNameLst>
                                      </p:cBhvr>
                                      <p:to>
                                        <p:strVal val="visible"/>
                                      </p:to>
                                    </p:set>
                                    <p:animEffect transition="in" filter="fade">
                                      <p:cBhvr>
                                        <p:cTn id="7" dur="500"/>
                                        <p:tgtEl>
                                          <p:spTgt spid="122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371600"/>
          </a:xfrm>
        </p:spPr>
        <p:txBody>
          <a:bodyPr/>
          <a:lstStyle/>
          <a:p>
            <a:pPr>
              <a:defRPr/>
            </a:pPr>
            <a:r>
              <a:rPr lang="en-US" kern="1200" dirty="0" smtClean="0">
                <a:latin typeface="Bauhaus 93" pitchFamily="82" charset="0"/>
              </a:rPr>
              <a:t>Doctrine and Covenants 128</a:t>
            </a:r>
            <a:endParaRPr lang="en-US" dirty="0">
              <a:latin typeface="Bauhaus 93" pitchFamily="82" charset="0"/>
            </a:endParaRPr>
          </a:p>
        </p:txBody>
      </p:sp>
      <p:sp>
        <p:nvSpPr>
          <p:cNvPr id="3" name="Content Placeholder 2"/>
          <p:cNvSpPr>
            <a:spLocks noGrp="1"/>
          </p:cNvSpPr>
          <p:nvPr>
            <p:ph idx="1"/>
          </p:nvPr>
        </p:nvSpPr>
        <p:spPr>
          <a:xfrm>
            <a:off x="76200" y="1371600"/>
            <a:ext cx="8991600" cy="5334000"/>
          </a:xfrm>
        </p:spPr>
        <p:txBody>
          <a:bodyPr/>
          <a:lstStyle/>
          <a:p>
            <a:pPr>
              <a:defRPr/>
            </a:pPr>
            <a:r>
              <a:rPr lang="en-US" sz="2000" dirty="0" smtClean="0">
                <a:effectLst>
                  <a:outerShdw blurRad="38100" dist="38100" dir="2700000" algn="tl">
                    <a:srgbClr val="000000">
                      <a:alpha val="43137"/>
                    </a:srgbClr>
                  </a:outerShdw>
                </a:effectLst>
                <a:latin typeface="Bauhaus 93" pitchFamily="82" charset="0"/>
              </a:rPr>
              <a:t>14</a:t>
            </a:r>
            <a:r>
              <a:rPr lang="en-US" sz="2000" dirty="0">
                <a:effectLst>
                  <a:outerShdw blurRad="38100" dist="38100" dir="2700000" algn="tl">
                    <a:srgbClr val="000000">
                      <a:alpha val="43137"/>
                    </a:srgbClr>
                  </a:outerShdw>
                </a:effectLst>
                <a:latin typeface="Bauhaus 93" pitchFamily="82" charset="0"/>
              </a:rPr>
              <a:t> Howbeit that was not first which is spiritual, but that which is natural; and afterward that which is spiritual. The first man is of the earth, earthy; the second man is the Lord from heaven. As is the earthy, such are they also that are earthy; and as is the heavenly, such are they also that are heavenly. And as are the records on the earth in relation to your dead, which are truly made out, so also are the records in heaven. This, therefore, is the </a:t>
            </a:r>
            <a:r>
              <a:rPr lang="en-US" sz="2000" dirty="0" smtClean="0">
                <a:effectLst>
                  <a:outerShdw blurRad="38100" dist="38100" dir="2700000" algn="tl">
                    <a:srgbClr val="000000">
                      <a:alpha val="43137"/>
                    </a:srgbClr>
                  </a:outerShdw>
                </a:effectLst>
                <a:latin typeface="Bauhaus 93" pitchFamily="82" charset="0"/>
              </a:rPr>
              <a:t>sealing </a:t>
            </a:r>
            <a:r>
              <a:rPr lang="en-US" sz="2000" dirty="0">
                <a:effectLst>
                  <a:outerShdw blurRad="38100" dist="38100" dir="2700000" algn="tl">
                    <a:srgbClr val="000000">
                      <a:alpha val="43137"/>
                    </a:srgbClr>
                  </a:outerShdw>
                </a:effectLst>
                <a:latin typeface="Bauhaus 93" pitchFamily="82" charset="0"/>
              </a:rPr>
              <a:t>and binding power, and, in one sense of the word, the </a:t>
            </a:r>
            <a:r>
              <a:rPr lang="en-US" sz="2000" dirty="0" smtClean="0">
                <a:effectLst>
                  <a:outerShdw blurRad="38100" dist="38100" dir="2700000" algn="tl">
                    <a:srgbClr val="000000">
                      <a:alpha val="43137"/>
                    </a:srgbClr>
                  </a:outerShdw>
                </a:effectLst>
                <a:latin typeface="Bauhaus 93" pitchFamily="82" charset="0"/>
              </a:rPr>
              <a:t>keys </a:t>
            </a:r>
            <a:r>
              <a:rPr lang="en-US" sz="2000" dirty="0">
                <a:effectLst>
                  <a:outerShdw blurRad="38100" dist="38100" dir="2700000" algn="tl">
                    <a:srgbClr val="000000">
                      <a:alpha val="43137"/>
                    </a:srgbClr>
                  </a:outerShdw>
                </a:effectLst>
                <a:latin typeface="Bauhaus 93" pitchFamily="82" charset="0"/>
              </a:rPr>
              <a:t>of the kingdom, which consist in the key of </a:t>
            </a:r>
            <a:r>
              <a:rPr lang="en-US" sz="2000" dirty="0" smtClean="0">
                <a:effectLst>
                  <a:outerShdw blurRad="38100" dist="38100" dir="2700000" algn="tl">
                    <a:srgbClr val="000000">
                      <a:alpha val="43137"/>
                    </a:srgbClr>
                  </a:outerShdw>
                </a:effectLst>
                <a:latin typeface="Bauhaus 93" pitchFamily="82" charset="0"/>
              </a:rPr>
              <a:t>knowledge</a:t>
            </a:r>
            <a:r>
              <a:rPr lang="en-US" sz="2000" dirty="0">
                <a:effectLst>
                  <a:outerShdw blurRad="38100" dist="38100" dir="2700000" algn="tl">
                    <a:srgbClr val="000000">
                      <a:alpha val="43137"/>
                    </a:srgbClr>
                  </a:outerShdw>
                </a:effectLst>
                <a:latin typeface="Bauhaus 93" pitchFamily="82" charset="0"/>
              </a:rPr>
              <a:t>.</a:t>
            </a:r>
          </a:p>
          <a:p>
            <a:pPr>
              <a:defRPr/>
            </a:pPr>
            <a:r>
              <a:rPr lang="en-US" sz="2000" dirty="0">
                <a:effectLst>
                  <a:outerShdw blurRad="38100" dist="38100" dir="2700000" algn="tl">
                    <a:srgbClr val="000000">
                      <a:alpha val="43137"/>
                    </a:srgbClr>
                  </a:outerShdw>
                </a:effectLst>
                <a:latin typeface="Bauhaus 93" pitchFamily="82" charset="0"/>
              </a:rPr>
              <a:t> 15 And now, my dearly beloved brethren and sisters, let me assure you that these are principles in relation to the dead and the living that cannot be lightly passed over, as pertaining to our salvation. For their </a:t>
            </a:r>
            <a:r>
              <a:rPr lang="en-US" sz="2000" dirty="0" smtClean="0">
                <a:effectLst>
                  <a:outerShdw blurRad="38100" dist="38100" dir="2700000" algn="tl">
                    <a:srgbClr val="000000">
                      <a:alpha val="43137"/>
                    </a:srgbClr>
                  </a:outerShdw>
                </a:effectLst>
                <a:latin typeface="Bauhaus 93" pitchFamily="82" charset="0"/>
              </a:rPr>
              <a:t>salvation </a:t>
            </a:r>
            <a:r>
              <a:rPr lang="en-US" sz="2000" dirty="0">
                <a:effectLst>
                  <a:outerShdw blurRad="38100" dist="38100" dir="2700000" algn="tl">
                    <a:srgbClr val="000000">
                      <a:alpha val="43137"/>
                    </a:srgbClr>
                  </a:outerShdw>
                </a:effectLst>
                <a:latin typeface="Bauhaus 93" pitchFamily="82" charset="0"/>
              </a:rPr>
              <a:t>is necessary and essential to our salvation, as Paul says concerning the fathers—that they without us cannot be made perfect—neither can we without our dead be made </a:t>
            </a:r>
            <a:r>
              <a:rPr lang="en-US" sz="2000" dirty="0" smtClean="0">
                <a:effectLst>
                  <a:outerShdw blurRad="38100" dist="38100" dir="2700000" algn="tl">
                    <a:srgbClr val="000000">
                      <a:alpha val="43137"/>
                    </a:srgbClr>
                  </a:outerShdw>
                </a:effectLst>
                <a:latin typeface="Bauhaus 93" pitchFamily="82" charset="0"/>
              </a:rPr>
              <a:t>perfect.</a:t>
            </a:r>
            <a:endParaRPr lang="en-US" sz="2000" dirty="0">
              <a:effectLst>
                <a:outerShdw blurRad="38100" dist="38100" dir="2700000" algn="tl">
                  <a:srgbClr val="000000">
                    <a:alpha val="43137"/>
                  </a:srgbClr>
                </a:outerShdw>
              </a:effectLst>
              <a:latin typeface="Bauhaus 93" pitchFamily="82"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371600"/>
          </a:xfrm>
        </p:spPr>
        <p:txBody>
          <a:bodyPr/>
          <a:lstStyle/>
          <a:p>
            <a:pPr>
              <a:defRPr/>
            </a:pPr>
            <a:r>
              <a:rPr lang="en-US" kern="1200" dirty="0" smtClean="0">
                <a:latin typeface="Bauhaus 93" pitchFamily="82" charset="0"/>
              </a:rPr>
              <a:t>Doctrine and Covenants 128</a:t>
            </a:r>
            <a:endParaRPr lang="en-US" dirty="0">
              <a:latin typeface="Bauhaus 93" pitchFamily="82" charset="0"/>
            </a:endParaRPr>
          </a:p>
        </p:txBody>
      </p:sp>
      <p:sp>
        <p:nvSpPr>
          <p:cNvPr id="3" name="Content Placeholder 2"/>
          <p:cNvSpPr>
            <a:spLocks noGrp="1"/>
          </p:cNvSpPr>
          <p:nvPr>
            <p:ph idx="1"/>
          </p:nvPr>
        </p:nvSpPr>
        <p:spPr>
          <a:xfrm>
            <a:off x="76200" y="1371600"/>
            <a:ext cx="8991600" cy="5334000"/>
          </a:xfrm>
        </p:spPr>
        <p:txBody>
          <a:bodyPr/>
          <a:lstStyle/>
          <a:p>
            <a:pPr>
              <a:defRPr/>
            </a:pPr>
            <a:r>
              <a:rPr lang="en-US" sz="2000" dirty="0" smtClean="0">
                <a:effectLst>
                  <a:outerShdw blurRad="38100" dist="38100" dir="2700000" algn="tl">
                    <a:srgbClr val="000000">
                      <a:alpha val="43137"/>
                    </a:srgbClr>
                  </a:outerShdw>
                </a:effectLst>
                <a:latin typeface="Bauhaus 93" pitchFamily="82" charset="0"/>
              </a:rPr>
              <a:t>16</a:t>
            </a:r>
            <a:r>
              <a:rPr lang="en-US" sz="2000" dirty="0">
                <a:effectLst>
                  <a:outerShdw blurRad="38100" dist="38100" dir="2700000" algn="tl">
                    <a:srgbClr val="000000">
                      <a:alpha val="43137"/>
                    </a:srgbClr>
                  </a:outerShdw>
                </a:effectLst>
                <a:latin typeface="Bauhaus 93" pitchFamily="82" charset="0"/>
              </a:rPr>
              <a:t> And now, in relation to the baptism for the dead, I will give you another quotation of Paul, </a:t>
            </a:r>
            <a:r>
              <a:rPr lang="en-US" sz="2000" dirty="0">
                <a:effectLst>
                  <a:outerShdw blurRad="38100" dist="38100" dir="2700000" algn="tl">
                    <a:srgbClr val="000000">
                      <a:alpha val="43137"/>
                    </a:srgbClr>
                  </a:outerShdw>
                </a:effectLst>
                <a:latin typeface="Bauhaus 93" pitchFamily="82" charset="0"/>
                <a:hlinkClick r:id="" action="ppaction://customshow?id=2&amp;return=true"/>
              </a:rPr>
              <a:t>1 Corinthians 15:29</a:t>
            </a:r>
            <a:r>
              <a:rPr lang="en-US" sz="2000" dirty="0">
                <a:effectLst>
                  <a:outerShdw blurRad="38100" dist="38100" dir="2700000" algn="tl">
                    <a:srgbClr val="000000">
                      <a:alpha val="43137"/>
                    </a:srgbClr>
                  </a:outerShdw>
                </a:effectLst>
                <a:latin typeface="Bauhaus 93" pitchFamily="82" charset="0"/>
              </a:rPr>
              <a:t>: Else what shall they do which are baptized for the dead, if the dead rise not at all? Why are they then baptized for the dead?</a:t>
            </a:r>
          </a:p>
          <a:p>
            <a:pPr>
              <a:defRPr/>
            </a:pPr>
            <a:r>
              <a:rPr lang="en-US" sz="2000" dirty="0">
                <a:effectLst>
                  <a:outerShdw blurRad="38100" dist="38100" dir="2700000" algn="tl">
                    <a:srgbClr val="000000">
                      <a:alpha val="43137"/>
                    </a:srgbClr>
                  </a:outerShdw>
                </a:effectLst>
                <a:latin typeface="Bauhaus 93" pitchFamily="82" charset="0"/>
              </a:rPr>
              <a:t> 17 And again, in connection with this quotation I will give you a quotation from one of the prophets, who had his eye fixed on the </a:t>
            </a:r>
            <a:r>
              <a:rPr lang="en-US" sz="2000" dirty="0" smtClean="0">
                <a:effectLst>
                  <a:outerShdw blurRad="38100" dist="38100" dir="2700000" algn="tl">
                    <a:srgbClr val="000000">
                      <a:alpha val="43137"/>
                    </a:srgbClr>
                  </a:outerShdw>
                </a:effectLst>
                <a:latin typeface="Bauhaus 93" pitchFamily="82" charset="0"/>
              </a:rPr>
              <a:t>restoration </a:t>
            </a:r>
            <a:r>
              <a:rPr lang="en-US" sz="2000" dirty="0">
                <a:effectLst>
                  <a:outerShdw blurRad="38100" dist="38100" dir="2700000" algn="tl">
                    <a:srgbClr val="000000">
                      <a:alpha val="43137"/>
                    </a:srgbClr>
                  </a:outerShdw>
                </a:effectLst>
                <a:latin typeface="Bauhaus 93" pitchFamily="82" charset="0"/>
              </a:rPr>
              <a:t>of the priesthood, the glories to be revealed in the last days, and in an especial manner this most glorious of all subjects belonging to the everlasting gospel, namely, the baptism for the dead; for Malachi says, last chapter, verses 5th and 6th: Behold, I will send you </a:t>
            </a:r>
            <a:r>
              <a:rPr lang="en-US" sz="2000" dirty="0" smtClean="0">
                <a:effectLst>
                  <a:outerShdw blurRad="38100" dist="38100" dir="2700000" algn="tl">
                    <a:srgbClr val="000000">
                      <a:alpha val="43137"/>
                    </a:srgbClr>
                  </a:outerShdw>
                </a:effectLst>
                <a:latin typeface="Bauhaus 93" pitchFamily="82" charset="0"/>
              </a:rPr>
              <a:t>Elijah </a:t>
            </a:r>
            <a:r>
              <a:rPr lang="en-US" sz="2000" dirty="0">
                <a:effectLst>
                  <a:outerShdw blurRad="38100" dist="38100" dir="2700000" algn="tl">
                    <a:srgbClr val="000000">
                      <a:alpha val="43137"/>
                    </a:srgbClr>
                  </a:outerShdw>
                </a:effectLst>
                <a:latin typeface="Bauhaus 93" pitchFamily="82" charset="0"/>
              </a:rPr>
              <a:t>the prophet before the coming of the great and dreadful day of the Lord: And he shall turn the heart of the fathers to the children, and the heart of the children to their fathers, lest I come and smite the earth with a curse.</a:t>
            </a:r>
          </a:p>
          <a:p>
            <a:pPr>
              <a:defRPr/>
            </a:pPr>
            <a:endParaRPr lang="en-US" sz="2000" dirty="0">
              <a:effectLst>
                <a:outerShdw blurRad="38100" dist="38100" dir="2700000" algn="tl">
                  <a:srgbClr val="000000">
                    <a:alpha val="43137"/>
                  </a:srgbClr>
                </a:outerShdw>
              </a:effectLst>
              <a:latin typeface="Bauhaus 93" pitchFamily="82"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371600"/>
          </a:xfrm>
        </p:spPr>
        <p:txBody>
          <a:bodyPr/>
          <a:lstStyle/>
          <a:p>
            <a:pPr>
              <a:defRPr/>
            </a:pPr>
            <a:r>
              <a:rPr lang="en-US" kern="1200" dirty="0" smtClean="0">
                <a:latin typeface="Bauhaus 93" pitchFamily="82" charset="0"/>
              </a:rPr>
              <a:t>Doctrine and Covenants 128</a:t>
            </a:r>
            <a:endParaRPr lang="en-US" dirty="0">
              <a:latin typeface="Bauhaus 93" pitchFamily="82" charset="0"/>
            </a:endParaRPr>
          </a:p>
        </p:txBody>
      </p:sp>
      <p:sp>
        <p:nvSpPr>
          <p:cNvPr id="3" name="Content Placeholder 2"/>
          <p:cNvSpPr>
            <a:spLocks noGrp="1"/>
          </p:cNvSpPr>
          <p:nvPr>
            <p:ph idx="1"/>
          </p:nvPr>
        </p:nvSpPr>
        <p:spPr>
          <a:xfrm>
            <a:off x="76200" y="1371600"/>
            <a:ext cx="8991600" cy="5334000"/>
          </a:xfrm>
        </p:spPr>
        <p:txBody>
          <a:bodyPr/>
          <a:lstStyle/>
          <a:p>
            <a:pPr>
              <a:defRPr/>
            </a:pPr>
            <a:r>
              <a:rPr lang="en-US" sz="1800" dirty="0" smtClean="0">
                <a:effectLst>
                  <a:outerShdw blurRad="38100" dist="38100" dir="2700000" algn="tl">
                    <a:srgbClr val="000000">
                      <a:alpha val="43137"/>
                    </a:srgbClr>
                  </a:outerShdw>
                </a:effectLst>
                <a:latin typeface="Bauhaus 93" pitchFamily="82" charset="0"/>
              </a:rPr>
              <a:t>18</a:t>
            </a:r>
            <a:r>
              <a:rPr lang="en-US" sz="1800" dirty="0">
                <a:effectLst>
                  <a:outerShdw blurRad="38100" dist="38100" dir="2700000" algn="tl">
                    <a:srgbClr val="000000">
                      <a:alpha val="43137"/>
                    </a:srgbClr>
                  </a:outerShdw>
                </a:effectLst>
                <a:latin typeface="Bauhaus 93" pitchFamily="82" charset="0"/>
              </a:rPr>
              <a:t> I might have rendered a </a:t>
            </a:r>
            <a:r>
              <a:rPr lang="en-US" sz="1800" dirty="0" smtClean="0">
                <a:effectLst>
                  <a:outerShdw blurRad="38100" dist="38100" dir="2700000" algn="tl">
                    <a:srgbClr val="000000">
                      <a:alpha val="43137"/>
                    </a:srgbClr>
                  </a:outerShdw>
                </a:effectLst>
                <a:latin typeface="Bauhaus 93" pitchFamily="82" charset="0"/>
              </a:rPr>
              <a:t>plainer </a:t>
            </a:r>
            <a:r>
              <a:rPr lang="en-US" sz="1800" dirty="0">
                <a:effectLst>
                  <a:outerShdw blurRad="38100" dist="38100" dir="2700000" algn="tl">
                    <a:srgbClr val="000000">
                      <a:alpha val="43137"/>
                    </a:srgbClr>
                  </a:outerShdw>
                </a:effectLst>
                <a:latin typeface="Bauhaus 93" pitchFamily="82" charset="0"/>
              </a:rPr>
              <a:t>translation to this, but it is sufficiently plain to suit my purpose as it stands. It is sufficient to know, in this case, that the earth will be smitten with a </a:t>
            </a:r>
            <a:r>
              <a:rPr lang="en-US" sz="1800" dirty="0" smtClean="0">
                <a:effectLst>
                  <a:outerShdw blurRad="38100" dist="38100" dir="2700000" algn="tl">
                    <a:srgbClr val="000000">
                      <a:alpha val="43137"/>
                    </a:srgbClr>
                  </a:outerShdw>
                </a:effectLst>
                <a:latin typeface="Bauhaus 93" pitchFamily="82" charset="0"/>
              </a:rPr>
              <a:t>curse </a:t>
            </a:r>
            <a:r>
              <a:rPr lang="en-US" sz="1800" dirty="0">
                <a:effectLst>
                  <a:outerShdw blurRad="38100" dist="38100" dir="2700000" algn="tl">
                    <a:srgbClr val="000000">
                      <a:alpha val="43137"/>
                    </a:srgbClr>
                  </a:outerShdw>
                </a:effectLst>
                <a:latin typeface="Bauhaus 93" pitchFamily="82" charset="0"/>
              </a:rPr>
              <a:t>unless there is a welding </a:t>
            </a:r>
            <a:r>
              <a:rPr lang="en-US" sz="1800" dirty="0" smtClean="0">
                <a:effectLst>
                  <a:outerShdw blurRad="38100" dist="38100" dir="2700000" algn="tl">
                    <a:srgbClr val="000000">
                      <a:alpha val="43137"/>
                    </a:srgbClr>
                  </a:outerShdw>
                </a:effectLst>
                <a:latin typeface="Bauhaus 93" pitchFamily="82" charset="0"/>
              </a:rPr>
              <a:t>link </a:t>
            </a:r>
            <a:r>
              <a:rPr lang="en-US" sz="1800" dirty="0">
                <a:effectLst>
                  <a:outerShdw blurRad="38100" dist="38100" dir="2700000" algn="tl">
                    <a:srgbClr val="000000">
                      <a:alpha val="43137"/>
                    </a:srgbClr>
                  </a:outerShdw>
                </a:effectLst>
                <a:latin typeface="Bauhaus 93" pitchFamily="82" charset="0"/>
              </a:rPr>
              <a:t>of some kind or other between the fathers and the </a:t>
            </a:r>
            <a:r>
              <a:rPr lang="en-US" sz="1800" dirty="0" smtClean="0">
                <a:effectLst>
                  <a:outerShdw blurRad="38100" dist="38100" dir="2700000" algn="tl">
                    <a:srgbClr val="000000">
                      <a:alpha val="43137"/>
                    </a:srgbClr>
                  </a:outerShdw>
                </a:effectLst>
                <a:latin typeface="Bauhaus 93" pitchFamily="82" charset="0"/>
              </a:rPr>
              <a:t>children</a:t>
            </a:r>
            <a:r>
              <a:rPr lang="en-US" sz="1800" dirty="0">
                <a:effectLst>
                  <a:outerShdw blurRad="38100" dist="38100" dir="2700000" algn="tl">
                    <a:srgbClr val="000000">
                      <a:alpha val="43137"/>
                    </a:srgbClr>
                  </a:outerShdw>
                </a:effectLst>
                <a:latin typeface="Bauhaus 93" pitchFamily="82" charset="0"/>
              </a:rPr>
              <a:t>, upon some subject or other—and behold what is that subject? It is the </a:t>
            </a:r>
            <a:r>
              <a:rPr lang="en-US" sz="1800" dirty="0" smtClean="0">
                <a:effectLst>
                  <a:outerShdw blurRad="38100" dist="38100" dir="2700000" algn="tl">
                    <a:srgbClr val="000000">
                      <a:alpha val="43137"/>
                    </a:srgbClr>
                  </a:outerShdw>
                </a:effectLst>
                <a:latin typeface="Bauhaus 93" pitchFamily="82" charset="0"/>
              </a:rPr>
              <a:t>baptism </a:t>
            </a:r>
            <a:r>
              <a:rPr lang="en-US" sz="1800" dirty="0">
                <a:effectLst>
                  <a:outerShdw blurRad="38100" dist="38100" dir="2700000" algn="tl">
                    <a:srgbClr val="000000">
                      <a:alpha val="43137"/>
                    </a:srgbClr>
                  </a:outerShdw>
                </a:effectLst>
                <a:latin typeface="Bauhaus 93" pitchFamily="82" charset="0"/>
              </a:rPr>
              <a:t>for the dead. For we without them cannot be made perfect; neither can they without us be made perfect. Neither can they nor we be made perfect without those who have died in the gospel also; for it is necessary in the ushering in of the dispensation of the </a:t>
            </a:r>
            <a:r>
              <a:rPr lang="en-US" sz="1800" dirty="0" err="1" smtClean="0">
                <a:effectLst>
                  <a:outerShdw blurRad="38100" dist="38100" dir="2700000" algn="tl">
                    <a:srgbClr val="000000">
                      <a:alpha val="43137"/>
                    </a:srgbClr>
                  </a:outerShdw>
                </a:effectLst>
                <a:latin typeface="Bauhaus 93" pitchFamily="82" charset="0"/>
              </a:rPr>
              <a:t>fulness</a:t>
            </a:r>
            <a:r>
              <a:rPr lang="en-US" sz="1800" dirty="0" smtClean="0">
                <a:effectLst>
                  <a:outerShdw blurRad="38100" dist="38100" dir="2700000" algn="tl">
                    <a:srgbClr val="000000">
                      <a:alpha val="43137"/>
                    </a:srgbClr>
                  </a:outerShdw>
                </a:effectLst>
                <a:latin typeface="Bauhaus 93" pitchFamily="82" charset="0"/>
              </a:rPr>
              <a:t> </a:t>
            </a:r>
            <a:r>
              <a:rPr lang="en-US" sz="1800" dirty="0">
                <a:effectLst>
                  <a:outerShdw blurRad="38100" dist="38100" dir="2700000" algn="tl">
                    <a:srgbClr val="000000">
                      <a:alpha val="43137"/>
                    </a:srgbClr>
                  </a:outerShdw>
                </a:effectLst>
                <a:latin typeface="Bauhaus 93" pitchFamily="82" charset="0"/>
              </a:rPr>
              <a:t>of times, which dispensation is now beginning to usher in, that a whole and complete and perfect union, and welding together of dispensations, and keys, and powers, and glories should take place, and be revealed from the days of Adam even to the present time. And not only this, but those things which never have been revealed from the </a:t>
            </a:r>
            <a:r>
              <a:rPr lang="en-US" sz="1800" dirty="0" smtClean="0">
                <a:effectLst>
                  <a:outerShdw blurRad="38100" dist="38100" dir="2700000" algn="tl">
                    <a:srgbClr val="000000">
                      <a:alpha val="43137"/>
                    </a:srgbClr>
                  </a:outerShdw>
                </a:effectLst>
                <a:latin typeface="Bauhaus 93" pitchFamily="82" charset="0"/>
              </a:rPr>
              <a:t>foundation </a:t>
            </a:r>
            <a:r>
              <a:rPr lang="en-US" sz="1800" dirty="0">
                <a:effectLst>
                  <a:outerShdw blurRad="38100" dist="38100" dir="2700000" algn="tl">
                    <a:srgbClr val="000000">
                      <a:alpha val="43137"/>
                    </a:srgbClr>
                  </a:outerShdw>
                </a:effectLst>
                <a:latin typeface="Bauhaus 93" pitchFamily="82" charset="0"/>
              </a:rPr>
              <a:t>of the world, but have been kept hid from the wise and prudent, shall be revealed unto </a:t>
            </a:r>
            <a:r>
              <a:rPr lang="en-US" sz="1800" dirty="0" smtClean="0">
                <a:effectLst>
                  <a:outerShdw blurRad="38100" dist="38100" dir="2700000" algn="tl">
                    <a:srgbClr val="000000">
                      <a:alpha val="43137"/>
                    </a:srgbClr>
                  </a:outerShdw>
                </a:effectLst>
                <a:latin typeface="Bauhaus 93" pitchFamily="82" charset="0"/>
              </a:rPr>
              <a:t>babes </a:t>
            </a:r>
            <a:r>
              <a:rPr lang="en-US" sz="1800" dirty="0">
                <a:effectLst>
                  <a:outerShdw blurRad="38100" dist="38100" dir="2700000" algn="tl">
                    <a:srgbClr val="000000">
                      <a:alpha val="43137"/>
                    </a:srgbClr>
                  </a:outerShdw>
                </a:effectLst>
                <a:latin typeface="Bauhaus 93" pitchFamily="82" charset="0"/>
              </a:rPr>
              <a:t>and </a:t>
            </a:r>
            <a:r>
              <a:rPr lang="en-US" sz="1800" dirty="0" err="1">
                <a:effectLst>
                  <a:outerShdw blurRad="38100" dist="38100" dir="2700000" algn="tl">
                    <a:srgbClr val="000000">
                      <a:alpha val="43137"/>
                    </a:srgbClr>
                  </a:outerShdw>
                </a:effectLst>
                <a:latin typeface="Bauhaus 93" pitchFamily="82" charset="0"/>
              </a:rPr>
              <a:t>sucklings</a:t>
            </a:r>
            <a:r>
              <a:rPr lang="en-US" sz="1800" dirty="0">
                <a:effectLst>
                  <a:outerShdw blurRad="38100" dist="38100" dir="2700000" algn="tl">
                    <a:srgbClr val="000000">
                      <a:alpha val="43137"/>
                    </a:srgbClr>
                  </a:outerShdw>
                </a:effectLst>
                <a:latin typeface="Bauhaus 93" pitchFamily="82" charset="0"/>
              </a:rPr>
              <a:t> in this, the dispensation of the </a:t>
            </a:r>
            <a:r>
              <a:rPr lang="en-US" sz="1800" dirty="0" err="1">
                <a:effectLst>
                  <a:outerShdw blurRad="38100" dist="38100" dir="2700000" algn="tl">
                    <a:srgbClr val="000000">
                      <a:alpha val="43137"/>
                    </a:srgbClr>
                  </a:outerShdw>
                </a:effectLst>
                <a:latin typeface="Bauhaus 93" pitchFamily="82" charset="0"/>
              </a:rPr>
              <a:t>fulness</a:t>
            </a:r>
            <a:r>
              <a:rPr lang="en-US" sz="1800" dirty="0">
                <a:effectLst>
                  <a:outerShdw blurRad="38100" dist="38100" dir="2700000" algn="tl">
                    <a:srgbClr val="000000">
                      <a:alpha val="43137"/>
                    </a:srgbClr>
                  </a:outerShdw>
                </a:effectLst>
                <a:latin typeface="Bauhaus 93" pitchFamily="82" charset="0"/>
              </a:rPr>
              <a:t> of times</a:t>
            </a:r>
            <a:r>
              <a:rPr lang="en-US" sz="1800" dirty="0" smtClean="0">
                <a:effectLst>
                  <a:outerShdw blurRad="38100" dist="38100" dir="2700000" algn="tl">
                    <a:srgbClr val="000000">
                      <a:alpha val="43137"/>
                    </a:srgbClr>
                  </a:outerShdw>
                </a:effectLst>
                <a:latin typeface="Bauhaus 93" pitchFamily="82" charset="0"/>
              </a:rPr>
              <a:t>. </a:t>
            </a:r>
            <a:endParaRPr lang="en-US" sz="1800" dirty="0">
              <a:effectLst>
                <a:outerShdw blurRad="38100" dist="38100" dir="2700000" algn="tl">
                  <a:srgbClr val="000000">
                    <a:alpha val="43137"/>
                  </a:srgbClr>
                </a:outerShdw>
              </a:effectLst>
              <a:latin typeface="Bauhaus 93" pitchFamily="82"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371600"/>
          </a:xfrm>
        </p:spPr>
        <p:txBody>
          <a:bodyPr/>
          <a:lstStyle/>
          <a:p>
            <a:pPr>
              <a:defRPr/>
            </a:pPr>
            <a:r>
              <a:rPr lang="en-US" kern="1200" dirty="0" smtClean="0">
                <a:latin typeface="Bauhaus 93" pitchFamily="82" charset="0"/>
              </a:rPr>
              <a:t>Doctrine and Covenants 128</a:t>
            </a:r>
            <a:endParaRPr lang="en-US" dirty="0">
              <a:latin typeface="Bauhaus 93" pitchFamily="82" charset="0"/>
            </a:endParaRPr>
          </a:p>
        </p:txBody>
      </p:sp>
      <p:sp>
        <p:nvSpPr>
          <p:cNvPr id="3" name="Content Placeholder 2"/>
          <p:cNvSpPr>
            <a:spLocks noGrp="1"/>
          </p:cNvSpPr>
          <p:nvPr>
            <p:ph idx="1"/>
          </p:nvPr>
        </p:nvSpPr>
        <p:spPr>
          <a:xfrm>
            <a:off x="76200" y="1371600"/>
            <a:ext cx="8991600" cy="5334000"/>
          </a:xfrm>
        </p:spPr>
        <p:txBody>
          <a:bodyPr/>
          <a:lstStyle/>
          <a:p>
            <a:pPr>
              <a:defRPr/>
            </a:pPr>
            <a:r>
              <a:rPr lang="en-US" sz="1800" dirty="0" smtClean="0">
                <a:effectLst>
                  <a:outerShdw blurRad="38100" dist="38100" dir="2700000" algn="tl">
                    <a:srgbClr val="000000">
                      <a:alpha val="43137"/>
                    </a:srgbClr>
                  </a:outerShdw>
                </a:effectLst>
                <a:latin typeface="Bauhaus 93" pitchFamily="82" charset="0"/>
              </a:rPr>
              <a:t>19</a:t>
            </a:r>
            <a:r>
              <a:rPr lang="en-US" sz="1800" dirty="0">
                <a:effectLst>
                  <a:outerShdw blurRad="38100" dist="38100" dir="2700000" algn="tl">
                    <a:srgbClr val="000000">
                      <a:alpha val="43137"/>
                    </a:srgbClr>
                  </a:outerShdw>
                </a:effectLst>
                <a:latin typeface="Bauhaus 93" pitchFamily="82" charset="0"/>
              </a:rPr>
              <a:t> Now, what do we hear in the gospel which we have received? A voice of </a:t>
            </a:r>
            <a:r>
              <a:rPr lang="en-US" sz="1800" dirty="0" smtClean="0">
                <a:effectLst>
                  <a:outerShdw blurRad="38100" dist="38100" dir="2700000" algn="tl">
                    <a:srgbClr val="000000">
                      <a:alpha val="43137"/>
                    </a:srgbClr>
                  </a:outerShdw>
                </a:effectLst>
                <a:latin typeface="Bauhaus 93" pitchFamily="82" charset="0"/>
              </a:rPr>
              <a:t>gladness</a:t>
            </a:r>
            <a:r>
              <a:rPr lang="en-US" sz="1800" dirty="0">
                <a:effectLst>
                  <a:outerShdw blurRad="38100" dist="38100" dir="2700000" algn="tl">
                    <a:srgbClr val="000000">
                      <a:alpha val="43137"/>
                    </a:srgbClr>
                  </a:outerShdw>
                </a:effectLst>
                <a:latin typeface="Bauhaus 93" pitchFamily="82" charset="0"/>
              </a:rPr>
              <a:t>! A voice of mercy from heaven; and a voice of </a:t>
            </a:r>
            <a:r>
              <a:rPr lang="en-US" sz="1800" dirty="0" smtClean="0">
                <a:effectLst>
                  <a:outerShdw blurRad="38100" dist="38100" dir="2700000" algn="tl">
                    <a:srgbClr val="000000">
                      <a:alpha val="43137"/>
                    </a:srgbClr>
                  </a:outerShdw>
                </a:effectLst>
                <a:latin typeface="Bauhaus 93" pitchFamily="82" charset="0"/>
              </a:rPr>
              <a:t>truth </a:t>
            </a:r>
            <a:r>
              <a:rPr lang="en-US" sz="1800" dirty="0">
                <a:effectLst>
                  <a:outerShdw blurRad="38100" dist="38100" dir="2700000" algn="tl">
                    <a:srgbClr val="000000">
                      <a:alpha val="43137"/>
                    </a:srgbClr>
                  </a:outerShdw>
                </a:effectLst>
                <a:latin typeface="Bauhaus 93" pitchFamily="82" charset="0"/>
              </a:rPr>
              <a:t>out of the earth; glad tidings for the dead; a voice of gladness for the living and the dead; glad tidings of great </a:t>
            </a:r>
            <a:r>
              <a:rPr lang="en-US" sz="1800" dirty="0" smtClean="0">
                <a:effectLst>
                  <a:outerShdw blurRad="38100" dist="38100" dir="2700000" algn="tl">
                    <a:srgbClr val="000000">
                      <a:alpha val="43137"/>
                    </a:srgbClr>
                  </a:outerShdw>
                </a:effectLst>
                <a:latin typeface="Bauhaus 93" pitchFamily="82" charset="0"/>
              </a:rPr>
              <a:t>joy</a:t>
            </a:r>
            <a:r>
              <a:rPr lang="en-US" sz="1800" dirty="0">
                <a:effectLst>
                  <a:outerShdw blurRad="38100" dist="38100" dir="2700000" algn="tl">
                    <a:srgbClr val="000000">
                      <a:alpha val="43137"/>
                    </a:srgbClr>
                  </a:outerShdw>
                </a:effectLst>
                <a:latin typeface="Bauhaus 93" pitchFamily="82" charset="0"/>
              </a:rPr>
              <a:t>. How beautiful upon the mountains are the </a:t>
            </a:r>
            <a:r>
              <a:rPr lang="en-US" sz="1800" dirty="0" smtClean="0">
                <a:effectLst>
                  <a:outerShdw blurRad="38100" dist="38100" dir="2700000" algn="tl">
                    <a:srgbClr val="000000">
                      <a:alpha val="43137"/>
                    </a:srgbClr>
                  </a:outerShdw>
                </a:effectLst>
                <a:latin typeface="Bauhaus 93" pitchFamily="82" charset="0"/>
              </a:rPr>
              <a:t>feet </a:t>
            </a:r>
            <a:r>
              <a:rPr lang="en-US" sz="1800" dirty="0">
                <a:effectLst>
                  <a:outerShdw blurRad="38100" dist="38100" dir="2700000" algn="tl">
                    <a:srgbClr val="000000">
                      <a:alpha val="43137"/>
                    </a:srgbClr>
                  </a:outerShdw>
                </a:effectLst>
                <a:latin typeface="Bauhaus 93" pitchFamily="82" charset="0"/>
              </a:rPr>
              <a:t>of those that bring glad tidings of good things, and that say unto Zion: Behold, thy God </a:t>
            </a:r>
            <a:r>
              <a:rPr lang="en-US" sz="1800" dirty="0" err="1">
                <a:effectLst>
                  <a:outerShdw blurRad="38100" dist="38100" dir="2700000" algn="tl">
                    <a:srgbClr val="000000">
                      <a:alpha val="43137"/>
                    </a:srgbClr>
                  </a:outerShdw>
                </a:effectLst>
                <a:latin typeface="Bauhaus 93" pitchFamily="82" charset="0"/>
              </a:rPr>
              <a:t>reigneth</a:t>
            </a:r>
            <a:r>
              <a:rPr lang="en-US" sz="1800" dirty="0">
                <a:effectLst>
                  <a:outerShdw blurRad="38100" dist="38100" dir="2700000" algn="tl">
                    <a:srgbClr val="000000">
                      <a:alpha val="43137"/>
                    </a:srgbClr>
                  </a:outerShdw>
                </a:effectLst>
                <a:latin typeface="Bauhaus 93" pitchFamily="82" charset="0"/>
              </a:rPr>
              <a:t>! As the </a:t>
            </a:r>
            <a:r>
              <a:rPr lang="en-US" sz="1800" dirty="0" smtClean="0">
                <a:effectLst>
                  <a:outerShdw blurRad="38100" dist="38100" dir="2700000" algn="tl">
                    <a:srgbClr val="000000">
                      <a:alpha val="43137"/>
                    </a:srgbClr>
                  </a:outerShdw>
                </a:effectLst>
                <a:latin typeface="Bauhaus 93" pitchFamily="82" charset="0"/>
              </a:rPr>
              <a:t>dews </a:t>
            </a:r>
            <a:r>
              <a:rPr lang="en-US" sz="1800" dirty="0">
                <a:effectLst>
                  <a:outerShdw blurRad="38100" dist="38100" dir="2700000" algn="tl">
                    <a:srgbClr val="000000">
                      <a:alpha val="43137"/>
                    </a:srgbClr>
                  </a:outerShdw>
                </a:effectLst>
                <a:latin typeface="Bauhaus 93" pitchFamily="82" charset="0"/>
              </a:rPr>
              <a:t>of Carmel, so shall the knowledge of God descend upon them!</a:t>
            </a:r>
          </a:p>
          <a:p>
            <a:pPr>
              <a:defRPr/>
            </a:pPr>
            <a:r>
              <a:rPr lang="en-US" sz="1800" dirty="0">
                <a:effectLst>
                  <a:outerShdw blurRad="38100" dist="38100" dir="2700000" algn="tl">
                    <a:srgbClr val="000000">
                      <a:alpha val="43137"/>
                    </a:srgbClr>
                  </a:outerShdw>
                </a:effectLst>
                <a:latin typeface="Bauhaus 93" pitchFamily="82" charset="0"/>
              </a:rPr>
              <a:t> 20 And again, what do we hear? Glad tidings from </a:t>
            </a:r>
            <a:r>
              <a:rPr lang="en-US" sz="1800" dirty="0" err="1" smtClean="0">
                <a:effectLst>
                  <a:outerShdw blurRad="38100" dist="38100" dir="2700000" algn="tl">
                    <a:srgbClr val="000000">
                      <a:alpha val="43137"/>
                    </a:srgbClr>
                  </a:outerShdw>
                </a:effectLst>
                <a:latin typeface="Bauhaus 93" pitchFamily="82" charset="0"/>
              </a:rPr>
              <a:t>Cumorah</a:t>
            </a:r>
            <a:r>
              <a:rPr lang="en-US" sz="1800" dirty="0">
                <a:effectLst>
                  <a:outerShdw blurRad="38100" dist="38100" dir="2700000" algn="tl">
                    <a:srgbClr val="000000">
                      <a:alpha val="43137"/>
                    </a:srgbClr>
                  </a:outerShdw>
                </a:effectLst>
                <a:latin typeface="Bauhaus 93" pitchFamily="82" charset="0"/>
              </a:rPr>
              <a:t>! </a:t>
            </a:r>
            <a:r>
              <a:rPr lang="en-US" sz="1800" dirty="0" smtClean="0">
                <a:effectLst>
                  <a:outerShdw blurRad="38100" dist="38100" dir="2700000" algn="tl">
                    <a:srgbClr val="000000">
                      <a:alpha val="43137"/>
                    </a:srgbClr>
                  </a:outerShdw>
                </a:effectLst>
                <a:latin typeface="Bauhaus 93" pitchFamily="82" charset="0"/>
              </a:rPr>
              <a:t>Moroni</a:t>
            </a:r>
            <a:r>
              <a:rPr lang="en-US" sz="1800" dirty="0">
                <a:effectLst>
                  <a:outerShdw blurRad="38100" dist="38100" dir="2700000" algn="tl">
                    <a:srgbClr val="000000">
                      <a:alpha val="43137"/>
                    </a:srgbClr>
                  </a:outerShdw>
                </a:effectLst>
                <a:latin typeface="Bauhaus 93" pitchFamily="82" charset="0"/>
              </a:rPr>
              <a:t>, an angel from heaven, declaring the </a:t>
            </a:r>
            <a:r>
              <a:rPr lang="en-US" sz="1800" dirty="0" err="1">
                <a:effectLst>
                  <a:outerShdw blurRad="38100" dist="38100" dir="2700000" algn="tl">
                    <a:srgbClr val="000000">
                      <a:alpha val="43137"/>
                    </a:srgbClr>
                  </a:outerShdw>
                </a:effectLst>
                <a:latin typeface="Bauhaus 93" pitchFamily="82" charset="0"/>
              </a:rPr>
              <a:t>fulfilment</a:t>
            </a:r>
            <a:r>
              <a:rPr lang="en-US" sz="1800" dirty="0">
                <a:effectLst>
                  <a:outerShdw blurRad="38100" dist="38100" dir="2700000" algn="tl">
                    <a:srgbClr val="000000">
                      <a:alpha val="43137"/>
                    </a:srgbClr>
                  </a:outerShdw>
                </a:effectLst>
                <a:latin typeface="Bauhaus 93" pitchFamily="82" charset="0"/>
              </a:rPr>
              <a:t> of the prophets—the </a:t>
            </a:r>
            <a:r>
              <a:rPr lang="en-US" sz="1800" dirty="0" smtClean="0">
                <a:effectLst>
                  <a:outerShdw blurRad="38100" dist="38100" dir="2700000" algn="tl">
                    <a:srgbClr val="000000">
                      <a:alpha val="43137"/>
                    </a:srgbClr>
                  </a:outerShdw>
                </a:effectLst>
                <a:latin typeface="Bauhaus 93" pitchFamily="82" charset="0"/>
              </a:rPr>
              <a:t>book </a:t>
            </a:r>
            <a:r>
              <a:rPr lang="en-US" sz="1800" dirty="0">
                <a:effectLst>
                  <a:outerShdw blurRad="38100" dist="38100" dir="2700000" algn="tl">
                    <a:srgbClr val="000000">
                      <a:alpha val="43137"/>
                    </a:srgbClr>
                  </a:outerShdw>
                </a:effectLst>
                <a:latin typeface="Bauhaus 93" pitchFamily="82" charset="0"/>
              </a:rPr>
              <a:t>to be revealed. A voice of the Lord in the wilderness of Fayette, Seneca county, declaring the three witnesses to </a:t>
            </a:r>
            <a:r>
              <a:rPr lang="en-US" sz="1800" dirty="0" smtClean="0">
                <a:effectLst>
                  <a:outerShdw blurRad="38100" dist="38100" dir="2700000" algn="tl">
                    <a:srgbClr val="000000">
                      <a:alpha val="43137"/>
                    </a:srgbClr>
                  </a:outerShdw>
                </a:effectLst>
                <a:latin typeface="Bauhaus 93" pitchFamily="82" charset="0"/>
              </a:rPr>
              <a:t>bear </a:t>
            </a:r>
            <a:r>
              <a:rPr lang="en-US" sz="1800" dirty="0">
                <a:effectLst>
                  <a:outerShdw blurRad="38100" dist="38100" dir="2700000" algn="tl">
                    <a:srgbClr val="000000">
                      <a:alpha val="43137"/>
                    </a:srgbClr>
                  </a:outerShdw>
                </a:effectLst>
                <a:latin typeface="Bauhaus 93" pitchFamily="82" charset="0"/>
              </a:rPr>
              <a:t>record of the book! The voice of </a:t>
            </a:r>
            <a:r>
              <a:rPr lang="en-US" sz="1800" dirty="0" smtClean="0">
                <a:effectLst>
                  <a:outerShdw blurRad="38100" dist="38100" dir="2700000" algn="tl">
                    <a:srgbClr val="000000">
                      <a:alpha val="43137"/>
                    </a:srgbClr>
                  </a:outerShdw>
                </a:effectLst>
                <a:latin typeface="Bauhaus 93" pitchFamily="82" charset="0"/>
              </a:rPr>
              <a:t>Michael </a:t>
            </a:r>
            <a:r>
              <a:rPr lang="en-US" sz="1800" dirty="0">
                <a:effectLst>
                  <a:outerShdw blurRad="38100" dist="38100" dir="2700000" algn="tl">
                    <a:srgbClr val="000000">
                      <a:alpha val="43137"/>
                    </a:srgbClr>
                  </a:outerShdw>
                </a:effectLst>
                <a:latin typeface="Bauhaus 93" pitchFamily="82" charset="0"/>
              </a:rPr>
              <a:t>on the banks of the Susquehanna, detecting the </a:t>
            </a:r>
            <a:r>
              <a:rPr lang="en-US" sz="1800" dirty="0" smtClean="0">
                <a:effectLst>
                  <a:outerShdw blurRad="38100" dist="38100" dir="2700000" algn="tl">
                    <a:srgbClr val="000000">
                      <a:alpha val="43137"/>
                    </a:srgbClr>
                  </a:outerShdw>
                </a:effectLst>
                <a:latin typeface="Bauhaus 93" pitchFamily="82" charset="0"/>
              </a:rPr>
              <a:t>devil </a:t>
            </a:r>
            <a:r>
              <a:rPr lang="en-US" sz="1800" dirty="0">
                <a:effectLst>
                  <a:outerShdw blurRad="38100" dist="38100" dir="2700000" algn="tl">
                    <a:srgbClr val="000000">
                      <a:alpha val="43137"/>
                    </a:srgbClr>
                  </a:outerShdw>
                </a:effectLst>
                <a:latin typeface="Bauhaus 93" pitchFamily="82" charset="0"/>
              </a:rPr>
              <a:t>when he appeared as an angel of </a:t>
            </a:r>
            <a:r>
              <a:rPr lang="en-US" sz="1800" dirty="0" smtClean="0">
                <a:effectLst>
                  <a:outerShdw blurRad="38100" dist="38100" dir="2700000" algn="tl">
                    <a:srgbClr val="000000">
                      <a:alpha val="43137"/>
                    </a:srgbClr>
                  </a:outerShdw>
                </a:effectLst>
                <a:latin typeface="Bauhaus 93" pitchFamily="82" charset="0"/>
              </a:rPr>
              <a:t>light</a:t>
            </a:r>
            <a:r>
              <a:rPr lang="en-US" sz="1800" dirty="0">
                <a:effectLst>
                  <a:outerShdw blurRad="38100" dist="38100" dir="2700000" algn="tl">
                    <a:srgbClr val="000000">
                      <a:alpha val="43137"/>
                    </a:srgbClr>
                  </a:outerShdw>
                </a:effectLst>
                <a:latin typeface="Bauhaus 93" pitchFamily="82" charset="0"/>
              </a:rPr>
              <a:t>! The voice of </a:t>
            </a:r>
            <a:r>
              <a:rPr lang="en-US" sz="1800" dirty="0" smtClean="0">
                <a:effectLst>
                  <a:outerShdw blurRad="38100" dist="38100" dir="2700000" algn="tl">
                    <a:srgbClr val="000000">
                      <a:alpha val="43137"/>
                    </a:srgbClr>
                  </a:outerShdw>
                </a:effectLst>
                <a:latin typeface="Bauhaus 93" pitchFamily="82" charset="0"/>
              </a:rPr>
              <a:t>Peter</a:t>
            </a:r>
            <a:r>
              <a:rPr lang="en-US" sz="1800" dirty="0">
                <a:effectLst>
                  <a:outerShdw blurRad="38100" dist="38100" dir="2700000" algn="tl">
                    <a:srgbClr val="000000">
                      <a:alpha val="43137"/>
                    </a:srgbClr>
                  </a:outerShdw>
                </a:effectLst>
                <a:latin typeface="Bauhaus 93" pitchFamily="82" charset="0"/>
              </a:rPr>
              <a:t>, James, and John in the wilderness between Harmony, Susquehanna county, and Colesville, Broome county, on the Susquehanna river, declaring themselves as possessing the </a:t>
            </a:r>
            <a:r>
              <a:rPr lang="en-US" sz="1800" dirty="0" smtClean="0">
                <a:effectLst>
                  <a:outerShdw blurRad="38100" dist="38100" dir="2700000" algn="tl">
                    <a:srgbClr val="000000">
                      <a:alpha val="43137"/>
                    </a:srgbClr>
                  </a:outerShdw>
                </a:effectLst>
                <a:latin typeface="Bauhaus 93" pitchFamily="82" charset="0"/>
              </a:rPr>
              <a:t>keys </a:t>
            </a:r>
            <a:r>
              <a:rPr lang="en-US" sz="1800" dirty="0">
                <a:effectLst>
                  <a:outerShdw blurRad="38100" dist="38100" dir="2700000" algn="tl">
                    <a:srgbClr val="000000">
                      <a:alpha val="43137"/>
                    </a:srgbClr>
                  </a:outerShdw>
                </a:effectLst>
                <a:latin typeface="Bauhaus 93" pitchFamily="82" charset="0"/>
              </a:rPr>
              <a:t>of the kingdom, and of the dispensation of the </a:t>
            </a:r>
            <a:r>
              <a:rPr lang="en-US" sz="1800" dirty="0" err="1">
                <a:effectLst>
                  <a:outerShdw blurRad="38100" dist="38100" dir="2700000" algn="tl">
                    <a:srgbClr val="000000">
                      <a:alpha val="43137"/>
                    </a:srgbClr>
                  </a:outerShdw>
                </a:effectLst>
                <a:latin typeface="Bauhaus 93" pitchFamily="82" charset="0"/>
              </a:rPr>
              <a:t>fulness</a:t>
            </a:r>
            <a:r>
              <a:rPr lang="en-US" sz="1800" dirty="0">
                <a:effectLst>
                  <a:outerShdw blurRad="38100" dist="38100" dir="2700000" algn="tl">
                    <a:srgbClr val="000000">
                      <a:alpha val="43137"/>
                    </a:srgbClr>
                  </a:outerShdw>
                </a:effectLst>
                <a:latin typeface="Bauhaus 93" pitchFamily="82" charset="0"/>
              </a:rPr>
              <a:t> of times</a:t>
            </a:r>
            <a:r>
              <a:rPr lang="en-US" sz="1800" dirty="0" smtClean="0">
                <a:effectLst>
                  <a:outerShdw blurRad="38100" dist="38100" dir="2700000" algn="tl">
                    <a:srgbClr val="000000">
                      <a:alpha val="43137"/>
                    </a:srgbClr>
                  </a:outerShdw>
                </a:effectLst>
                <a:latin typeface="Bauhaus 93" pitchFamily="82" charset="0"/>
              </a:rPr>
              <a:t>!</a:t>
            </a:r>
            <a:endParaRPr lang="en-US" sz="1800" dirty="0">
              <a:effectLst>
                <a:outerShdw blurRad="38100" dist="38100" dir="2700000" algn="tl">
                  <a:srgbClr val="000000">
                    <a:alpha val="43137"/>
                  </a:srgbClr>
                </a:outerShdw>
              </a:effectLst>
              <a:latin typeface="Bauhaus 93" pitchFamily="82"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371600"/>
            <a:ext cx="8991600" cy="5334000"/>
          </a:xfrm>
        </p:spPr>
        <p:txBody>
          <a:bodyPr/>
          <a:lstStyle/>
          <a:p>
            <a:pPr>
              <a:defRPr/>
            </a:pPr>
            <a:r>
              <a:rPr lang="en-US" sz="1800" dirty="0" smtClean="0">
                <a:effectLst>
                  <a:outerShdw blurRad="38100" dist="38100" dir="2700000" algn="tl">
                    <a:srgbClr val="000000">
                      <a:alpha val="43137"/>
                    </a:srgbClr>
                  </a:outerShdw>
                </a:effectLst>
                <a:latin typeface="Bauhaus 93" pitchFamily="82" charset="0"/>
              </a:rPr>
              <a:t>21</a:t>
            </a:r>
            <a:r>
              <a:rPr lang="en-US" sz="1800" dirty="0">
                <a:effectLst>
                  <a:outerShdw blurRad="38100" dist="38100" dir="2700000" algn="tl">
                    <a:srgbClr val="000000">
                      <a:alpha val="43137"/>
                    </a:srgbClr>
                  </a:outerShdw>
                </a:effectLst>
                <a:latin typeface="Bauhaus 93" pitchFamily="82" charset="0"/>
              </a:rPr>
              <a:t> And again, the voice of God in the chamber of old </a:t>
            </a:r>
            <a:r>
              <a:rPr lang="en-US" sz="1800" dirty="0" smtClean="0">
                <a:effectLst>
                  <a:outerShdw blurRad="38100" dist="38100" dir="2700000" algn="tl">
                    <a:srgbClr val="000000">
                      <a:alpha val="43137"/>
                    </a:srgbClr>
                  </a:outerShdw>
                </a:effectLst>
                <a:latin typeface="Bauhaus 93" pitchFamily="82" charset="0"/>
              </a:rPr>
              <a:t>Father </a:t>
            </a:r>
            <a:r>
              <a:rPr lang="en-US" sz="1800" dirty="0" err="1">
                <a:effectLst>
                  <a:outerShdw blurRad="38100" dist="38100" dir="2700000" algn="tl">
                    <a:srgbClr val="000000">
                      <a:alpha val="43137"/>
                    </a:srgbClr>
                  </a:outerShdw>
                </a:effectLst>
                <a:latin typeface="Bauhaus 93" pitchFamily="82" charset="0"/>
              </a:rPr>
              <a:t>Whitmer</a:t>
            </a:r>
            <a:r>
              <a:rPr lang="en-US" sz="1800" dirty="0">
                <a:effectLst>
                  <a:outerShdw blurRad="38100" dist="38100" dir="2700000" algn="tl">
                    <a:srgbClr val="000000">
                      <a:alpha val="43137"/>
                    </a:srgbClr>
                  </a:outerShdw>
                </a:effectLst>
                <a:latin typeface="Bauhaus 93" pitchFamily="82" charset="0"/>
              </a:rPr>
              <a:t>, in Fayette, Seneca county, and at sundry times, and in divers places through all the travels and tribulations of this Church of Jesus Christ of Latter-day Saints! And the voice of Michael, the archangel; the voice of </a:t>
            </a:r>
            <a:r>
              <a:rPr lang="en-US" sz="1800" dirty="0" smtClean="0">
                <a:effectLst>
                  <a:outerShdw blurRad="38100" dist="38100" dir="2700000" algn="tl">
                    <a:srgbClr val="000000">
                      <a:alpha val="43137"/>
                    </a:srgbClr>
                  </a:outerShdw>
                </a:effectLst>
                <a:latin typeface="Bauhaus 93" pitchFamily="82" charset="0"/>
              </a:rPr>
              <a:t>Gabriel</a:t>
            </a:r>
            <a:r>
              <a:rPr lang="en-US" sz="1800" dirty="0">
                <a:effectLst>
                  <a:outerShdw blurRad="38100" dist="38100" dir="2700000" algn="tl">
                    <a:srgbClr val="000000">
                      <a:alpha val="43137"/>
                    </a:srgbClr>
                  </a:outerShdw>
                </a:effectLst>
                <a:latin typeface="Bauhaus 93" pitchFamily="82" charset="0"/>
              </a:rPr>
              <a:t>, and of Raphael, and of divers </a:t>
            </a:r>
            <a:r>
              <a:rPr lang="en-US" sz="1800" dirty="0" smtClean="0">
                <a:effectLst>
                  <a:outerShdw blurRad="38100" dist="38100" dir="2700000" algn="tl">
                    <a:srgbClr val="000000">
                      <a:alpha val="43137"/>
                    </a:srgbClr>
                  </a:outerShdw>
                </a:effectLst>
                <a:latin typeface="Bauhaus 93" pitchFamily="82" charset="0"/>
              </a:rPr>
              <a:t>angels</a:t>
            </a:r>
            <a:r>
              <a:rPr lang="en-US" sz="1800" dirty="0">
                <a:effectLst>
                  <a:outerShdw blurRad="38100" dist="38100" dir="2700000" algn="tl">
                    <a:srgbClr val="000000">
                      <a:alpha val="43137"/>
                    </a:srgbClr>
                  </a:outerShdw>
                </a:effectLst>
                <a:latin typeface="Bauhaus 93" pitchFamily="82" charset="0"/>
              </a:rPr>
              <a:t>, from Michael or </a:t>
            </a:r>
            <a:r>
              <a:rPr lang="en-US" sz="1800" dirty="0" smtClean="0">
                <a:effectLst>
                  <a:outerShdw blurRad="38100" dist="38100" dir="2700000" algn="tl">
                    <a:srgbClr val="000000">
                      <a:alpha val="43137"/>
                    </a:srgbClr>
                  </a:outerShdw>
                </a:effectLst>
                <a:latin typeface="Bauhaus 93" pitchFamily="82" charset="0"/>
              </a:rPr>
              <a:t>Adam </a:t>
            </a:r>
            <a:r>
              <a:rPr lang="en-US" sz="1800" dirty="0">
                <a:effectLst>
                  <a:outerShdw blurRad="38100" dist="38100" dir="2700000" algn="tl">
                    <a:srgbClr val="000000">
                      <a:alpha val="43137"/>
                    </a:srgbClr>
                  </a:outerShdw>
                </a:effectLst>
                <a:latin typeface="Bauhaus 93" pitchFamily="82" charset="0"/>
              </a:rPr>
              <a:t>down to the present time, all declaring their </a:t>
            </a:r>
            <a:r>
              <a:rPr lang="en-US" sz="1800" dirty="0" smtClean="0">
                <a:effectLst>
                  <a:outerShdw blurRad="38100" dist="38100" dir="2700000" algn="tl">
                    <a:srgbClr val="000000">
                      <a:alpha val="43137"/>
                    </a:srgbClr>
                  </a:outerShdw>
                </a:effectLst>
                <a:latin typeface="Bauhaus 93" pitchFamily="82" charset="0"/>
              </a:rPr>
              <a:t>dispensation</a:t>
            </a:r>
            <a:r>
              <a:rPr lang="en-US" sz="1800" dirty="0">
                <a:effectLst>
                  <a:outerShdw blurRad="38100" dist="38100" dir="2700000" algn="tl">
                    <a:srgbClr val="000000">
                      <a:alpha val="43137"/>
                    </a:srgbClr>
                  </a:outerShdw>
                </a:effectLst>
                <a:latin typeface="Bauhaus 93" pitchFamily="82" charset="0"/>
              </a:rPr>
              <a:t>, their rights, their </a:t>
            </a:r>
            <a:r>
              <a:rPr lang="en-US" sz="1800" dirty="0" smtClean="0">
                <a:effectLst>
                  <a:outerShdw blurRad="38100" dist="38100" dir="2700000" algn="tl">
                    <a:srgbClr val="000000">
                      <a:alpha val="43137"/>
                    </a:srgbClr>
                  </a:outerShdw>
                </a:effectLst>
                <a:latin typeface="Bauhaus 93" pitchFamily="82" charset="0"/>
              </a:rPr>
              <a:t>keys</a:t>
            </a:r>
            <a:r>
              <a:rPr lang="en-US" sz="1800" dirty="0">
                <a:effectLst>
                  <a:outerShdw blurRad="38100" dist="38100" dir="2700000" algn="tl">
                    <a:srgbClr val="000000">
                      <a:alpha val="43137"/>
                    </a:srgbClr>
                  </a:outerShdw>
                </a:effectLst>
                <a:latin typeface="Bauhaus 93" pitchFamily="82" charset="0"/>
              </a:rPr>
              <a:t>, their honors, their majesty and glory, and the power of their priesthood; giving line upon line, </a:t>
            </a:r>
            <a:r>
              <a:rPr lang="en-US" sz="1800" dirty="0" smtClean="0">
                <a:effectLst>
                  <a:outerShdw blurRad="38100" dist="38100" dir="2700000" algn="tl">
                    <a:srgbClr val="000000">
                      <a:alpha val="43137"/>
                    </a:srgbClr>
                  </a:outerShdw>
                </a:effectLst>
                <a:latin typeface="Bauhaus 93" pitchFamily="82" charset="0"/>
              </a:rPr>
              <a:t>precept </a:t>
            </a:r>
            <a:r>
              <a:rPr lang="en-US" sz="1800" dirty="0">
                <a:effectLst>
                  <a:outerShdw blurRad="38100" dist="38100" dir="2700000" algn="tl">
                    <a:srgbClr val="000000">
                      <a:alpha val="43137"/>
                    </a:srgbClr>
                  </a:outerShdw>
                </a:effectLst>
                <a:latin typeface="Bauhaus 93" pitchFamily="82" charset="0"/>
              </a:rPr>
              <a:t>upon precept; here a little, and there a little; giving us consolation by holding forth that which is to come, confirming our </a:t>
            </a:r>
            <a:r>
              <a:rPr lang="en-US" sz="1800" dirty="0" smtClean="0">
                <a:effectLst>
                  <a:outerShdw blurRad="38100" dist="38100" dir="2700000" algn="tl">
                    <a:srgbClr val="000000">
                      <a:alpha val="43137"/>
                    </a:srgbClr>
                  </a:outerShdw>
                </a:effectLst>
                <a:latin typeface="Bauhaus 93" pitchFamily="82" charset="0"/>
              </a:rPr>
              <a:t>hope</a:t>
            </a:r>
            <a:r>
              <a:rPr lang="en-US" sz="1800" dirty="0">
                <a:effectLst>
                  <a:outerShdw blurRad="38100" dist="38100" dir="2700000" algn="tl">
                    <a:srgbClr val="000000">
                      <a:alpha val="43137"/>
                    </a:srgbClr>
                  </a:outerShdw>
                </a:effectLst>
                <a:latin typeface="Bauhaus 93" pitchFamily="82" charset="0"/>
              </a:rPr>
              <a:t>!</a:t>
            </a:r>
          </a:p>
          <a:p>
            <a:pPr>
              <a:defRPr/>
            </a:pPr>
            <a:r>
              <a:rPr lang="en-US" sz="1800" dirty="0">
                <a:effectLst>
                  <a:outerShdw blurRad="38100" dist="38100" dir="2700000" algn="tl">
                    <a:srgbClr val="000000">
                      <a:alpha val="43137"/>
                    </a:srgbClr>
                  </a:outerShdw>
                </a:effectLst>
                <a:latin typeface="Bauhaus 93" pitchFamily="82" charset="0"/>
              </a:rPr>
              <a:t> 22 Brethren, shall we not go on in so great a cause? Go forward and not backward. </a:t>
            </a:r>
            <a:r>
              <a:rPr lang="en-US" sz="1800" dirty="0" smtClean="0">
                <a:effectLst>
                  <a:outerShdw blurRad="38100" dist="38100" dir="2700000" algn="tl">
                    <a:srgbClr val="000000">
                      <a:alpha val="43137"/>
                    </a:srgbClr>
                  </a:outerShdw>
                </a:effectLst>
                <a:latin typeface="Bauhaus 93" pitchFamily="82" charset="0"/>
              </a:rPr>
              <a:t>Courage</a:t>
            </a:r>
            <a:r>
              <a:rPr lang="en-US" sz="1800" dirty="0">
                <a:effectLst>
                  <a:outerShdw blurRad="38100" dist="38100" dir="2700000" algn="tl">
                    <a:srgbClr val="000000">
                      <a:alpha val="43137"/>
                    </a:srgbClr>
                  </a:outerShdw>
                </a:effectLst>
                <a:latin typeface="Bauhaus 93" pitchFamily="82" charset="0"/>
              </a:rPr>
              <a:t>, brethren; and on, on to the victory! Let your hearts rejoice, and be exceedingly glad. Let the earth break forth into </a:t>
            </a:r>
            <a:r>
              <a:rPr lang="en-US" sz="1800" dirty="0" smtClean="0">
                <a:effectLst>
                  <a:outerShdw blurRad="38100" dist="38100" dir="2700000" algn="tl">
                    <a:srgbClr val="000000">
                      <a:alpha val="43137"/>
                    </a:srgbClr>
                  </a:outerShdw>
                </a:effectLst>
                <a:latin typeface="Bauhaus 93" pitchFamily="82" charset="0"/>
              </a:rPr>
              <a:t>singing</a:t>
            </a:r>
            <a:r>
              <a:rPr lang="en-US" sz="1800" dirty="0">
                <a:effectLst>
                  <a:outerShdw blurRad="38100" dist="38100" dir="2700000" algn="tl">
                    <a:srgbClr val="000000">
                      <a:alpha val="43137"/>
                    </a:srgbClr>
                  </a:outerShdw>
                </a:effectLst>
                <a:latin typeface="Bauhaus 93" pitchFamily="82" charset="0"/>
              </a:rPr>
              <a:t>. Let the </a:t>
            </a:r>
            <a:r>
              <a:rPr lang="en-US" sz="1800" dirty="0" smtClean="0">
                <a:effectLst>
                  <a:outerShdw blurRad="38100" dist="38100" dir="2700000" algn="tl">
                    <a:srgbClr val="000000">
                      <a:alpha val="43137"/>
                    </a:srgbClr>
                  </a:outerShdw>
                </a:effectLst>
                <a:latin typeface="Bauhaus 93" pitchFamily="82" charset="0"/>
              </a:rPr>
              <a:t>dead </a:t>
            </a:r>
            <a:r>
              <a:rPr lang="en-US" sz="1800" dirty="0">
                <a:effectLst>
                  <a:outerShdw blurRad="38100" dist="38100" dir="2700000" algn="tl">
                    <a:srgbClr val="000000">
                      <a:alpha val="43137"/>
                    </a:srgbClr>
                  </a:outerShdw>
                </a:effectLst>
                <a:latin typeface="Bauhaus 93" pitchFamily="82" charset="0"/>
              </a:rPr>
              <a:t>speak forth anthems of eternal praise to the </a:t>
            </a:r>
            <a:r>
              <a:rPr lang="en-US" sz="1800" dirty="0" smtClean="0">
                <a:effectLst>
                  <a:outerShdw blurRad="38100" dist="38100" dir="2700000" algn="tl">
                    <a:srgbClr val="000000">
                      <a:alpha val="43137"/>
                    </a:srgbClr>
                  </a:outerShdw>
                </a:effectLst>
                <a:latin typeface="Bauhaus 93" pitchFamily="82" charset="0"/>
              </a:rPr>
              <a:t>King </a:t>
            </a:r>
            <a:r>
              <a:rPr lang="en-US" sz="1800" dirty="0">
                <a:effectLst>
                  <a:outerShdw blurRad="38100" dist="38100" dir="2700000" algn="tl">
                    <a:srgbClr val="000000">
                      <a:alpha val="43137"/>
                    </a:srgbClr>
                  </a:outerShdw>
                </a:effectLst>
                <a:latin typeface="Bauhaus 93" pitchFamily="82" charset="0"/>
              </a:rPr>
              <a:t>Immanuel, who hath ordained, before the world was, that which would enable us to </a:t>
            </a:r>
            <a:r>
              <a:rPr lang="en-US" sz="1800" dirty="0" smtClean="0">
                <a:effectLst>
                  <a:outerShdw blurRad="38100" dist="38100" dir="2700000" algn="tl">
                    <a:srgbClr val="000000">
                      <a:alpha val="43137"/>
                    </a:srgbClr>
                  </a:outerShdw>
                </a:effectLst>
                <a:latin typeface="Bauhaus 93" pitchFamily="82" charset="0"/>
              </a:rPr>
              <a:t>redeem </a:t>
            </a:r>
            <a:r>
              <a:rPr lang="en-US" sz="1800" dirty="0">
                <a:effectLst>
                  <a:outerShdw blurRad="38100" dist="38100" dir="2700000" algn="tl">
                    <a:srgbClr val="000000">
                      <a:alpha val="43137"/>
                    </a:srgbClr>
                  </a:outerShdw>
                </a:effectLst>
                <a:latin typeface="Bauhaus 93" pitchFamily="82" charset="0"/>
              </a:rPr>
              <a:t>them out of their </a:t>
            </a:r>
            <a:r>
              <a:rPr lang="en-US" sz="1800" dirty="0" smtClean="0">
                <a:effectLst>
                  <a:outerShdw blurRad="38100" dist="38100" dir="2700000" algn="tl">
                    <a:srgbClr val="000000">
                      <a:alpha val="43137"/>
                    </a:srgbClr>
                  </a:outerShdw>
                </a:effectLst>
                <a:latin typeface="Bauhaus 93" pitchFamily="82" charset="0"/>
              </a:rPr>
              <a:t>prison</a:t>
            </a:r>
            <a:r>
              <a:rPr lang="en-US" sz="1800" dirty="0">
                <a:effectLst>
                  <a:outerShdw blurRad="38100" dist="38100" dir="2700000" algn="tl">
                    <a:srgbClr val="000000">
                      <a:alpha val="43137"/>
                    </a:srgbClr>
                  </a:outerShdw>
                </a:effectLst>
                <a:latin typeface="Bauhaus 93" pitchFamily="82" charset="0"/>
              </a:rPr>
              <a:t>; for the prisoners shall go free</a:t>
            </a:r>
            <a:r>
              <a:rPr lang="en-US" sz="1800" dirty="0" smtClean="0">
                <a:effectLst>
                  <a:outerShdw blurRad="38100" dist="38100" dir="2700000" algn="tl">
                    <a:srgbClr val="000000">
                      <a:alpha val="43137"/>
                    </a:srgbClr>
                  </a:outerShdw>
                </a:effectLst>
                <a:latin typeface="Bauhaus 93" pitchFamily="82" charset="0"/>
              </a:rPr>
              <a:t>.</a:t>
            </a:r>
            <a:endParaRPr lang="en-US" sz="1800" dirty="0">
              <a:effectLst>
                <a:outerShdw blurRad="38100" dist="38100" dir="2700000" algn="tl">
                  <a:srgbClr val="000000">
                    <a:alpha val="43137"/>
                  </a:srgbClr>
                </a:outerShdw>
              </a:effectLst>
              <a:latin typeface="Bauhaus 93" pitchFamily="82" charset="0"/>
            </a:endParaRPr>
          </a:p>
        </p:txBody>
      </p:sp>
      <p:sp>
        <p:nvSpPr>
          <p:cNvPr id="6" name="Title 1"/>
          <p:cNvSpPr>
            <a:spLocks noGrp="1"/>
          </p:cNvSpPr>
          <p:nvPr>
            <p:ph type="title"/>
          </p:nvPr>
        </p:nvSpPr>
        <p:spPr>
          <a:xfrm>
            <a:off x="457200" y="76200"/>
            <a:ext cx="8229600" cy="1371600"/>
          </a:xfrm>
        </p:spPr>
        <p:txBody>
          <a:bodyPr/>
          <a:lstStyle/>
          <a:p>
            <a:pPr>
              <a:defRPr/>
            </a:pPr>
            <a:r>
              <a:rPr lang="en-US" kern="1200" dirty="0" smtClean="0">
                <a:latin typeface="Bauhaus 93" pitchFamily="82" charset="0"/>
              </a:rPr>
              <a:t>Doctrine and Covenants 128</a:t>
            </a:r>
            <a:endParaRPr lang="en-US" dirty="0">
              <a:latin typeface="Bauhaus 93" pitchFamily="82"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371600"/>
          </a:xfrm>
        </p:spPr>
        <p:txBody>
          <a:bodyPr/>
          <a:lstStyle/>
          <a:p>
            <a:pPr>
              <a:defRPr/>
            </a:pPr>
            <a:r>
              <a:rPr lang="en-US" kern="1200" dirty="0" smtClean="0">
                <a:latin typeface="Bauhaus 93" pitchFamily="82" charset="0"/>
              </a:rPr>
              <a:t>Doctrine and Covenants 128</a:t>
            </a:r>
            <a:endParaRPr lang="en-US" dirty="0">
              <a:latin typeface="Bauhaus 93" pitchFamily="82" charset="0"/>
            </a:endParaRPr>
          </a:p>
        </p:txBody>
      </p:sp>
      <p:sp>
        <p:nvSpPr>
          <p:cNvPr id="3" name="Content Placeholder 2"/>
          <p:cNvSpPr>
            <a:spLocks noGrp="1"/>
          </p:cNvSpPr>
          <p:nvPr>
            <p:ph idx="1"/>
          </p:nvPr>
        </p:nvSpPr>
        <p:spPr>
          <a:xfrm>
            <a:off x="76200" y="1371600"/>
            <a:ext cx="8991600" cy="5334000"/>
          </a:xfrm>
        </p:spPr>
        <p:txBody>
          <a:bodyPr/>
          <a:lstStyle/>
          <a:p>
            <a:pPr>
              <a:defRPr/>
            </a:pPr>
            <a:r>
              <a:rPr lang="en-US" sz="2000" dirty="0">
                <a:effectLst>
                  <a:outerShdw blurRad="38100" dist="38100" dir="2700000" algn="tl">
                    <a:srgbClr val="000000">
                      <a:alpha val="43137"/>
                    </a:srgbClr>
                  </a:outerShdw>
                </a:effectLst>
                <a:latin typeface="Bauhaus 93" pitchFamily="82" charset="0"/>
              </a:rPr>
              <a:t> 23 Let the </a:t>
            </a:r>
            <a:r>
              <a:rPr lang="en-US" sz="2000" dirty="0" smtClean="0">
                <a:effectLst>
                  <a:outerShdw blurRad="38100" dist="38100" dir="2700000" algn="tl">
                    <a:srgbClr val="000000">
                      <a:alpha val="43137"/>
                    </a:srgbClr>
                  </a:outerShdw>
                </a:effectLst>
                <a:latin typeface="Bauhaus 93" pitchFamily="82" charset="0"/>
              </a:rPr>
              <a:t>mountains </a:t>
            </a:r>
            <a:r>
              <a:rPr lang="en-US" sz="2000" dirty="0">
                <a:effectLst>
                  <a:outerShdw blurRad="38100" dist="38100" dir="2700000" algn="tl">
                    <a:srgbClr val="000000">
                      <a:alpha val="43137"/>
                    </a:srgbClr>
                  </a:outerShdw>
                </a:effectLst>
                <a:latin typeface="Bauhaus 93" pitchFamily="82" charset="0"/>
              </a:rPr>
              <a:t>shout for joy, and all ye valleys cry aloud; and all ye seas and dry lands tell the wonders of your Eternal King! And ye rivers, and brooks, and rills, flow down with gladness. Let the woods and all the trees of the field praise the Lord; and ye solid </a:t>
            </a:r>
            <a:r>
              <a:rPr lang="en-US" sz="2000" dirty="0" smtClean="0">
                <a:effectLst>
                  <a:outerShdw blurRad="38100" dist="38100" dir="2700000" algn="tl">
                    <a:srgbClr val="000000">
                      <a:alpha val="43137"/>
                    </a:srgbClr>
                  </a:outerShdw>
                </a:effectLst>
                <a:latin typeface="Bauhaus 93" pitchFamily="82" charset="0"/>
              </a:rPr>
              <a:t>rocks </a:t>
            </a:r>
            <a:r>
              <a:rPr lang="en-US" sz="2000" dirty="0">
                <a:effectLst>
                  <a:outerShdw blurRad="38100" dist="38100" dir="2700000" algn="tl">
                    <a:srgbClr val="000000">
                      <a:alpha val="43137"/>
                    </a:srgbClr>
                  </a:outerShdw>
                </a:effectLst>
                <a:latin typeface="Bauhaus 93" pitchFamily="82" charset="0"/>
              </a:rPr>
              <a:t>weep for joy! And let the sun, moon, and the </a:t>
            </a:r>
            <a:r>
              <a:rPr lang="en-US" sz="2000" dirty="0" smtClean="0">
                <a:effectLst>
                  <a:outerShdw blurRad="38100" dist="38100" dir="2700000" algn="tl">
                    <a:srgbClr val="000000">
                      <a:alpha val="43137"/>
                    </a:srgbClr>
                  </a:outerShdw>
                </a:effectLst>
                <a:latin typeface="Bauhaus 93" pitchFamily="82" charset="0"/>
              </a:rPr>
              <a:t>morning </a:t>
            </a:r>
            <a:r>
              <a:rPr lang="en-US" sz="2000" dirty="0">
                <a:effectLst>
                  <a:outerShdw blurRad="38100" dist="38100" dir="2700000" algn="tl">
                    <a:srgbClr val="000000">
                      <a:alpha val="43137"/>
                    </a:srgbClr>
                  </a:outerShdw>
                </a:effectLst>
                <a:latin typeface="Bauhaus 93" pitchFamily="82" charset="0"/>
              </a:rPr>
              <a:t>stars sing together, and let all the sons of God shout for joy! And let the eternal creations declare his name forever and ever! And again I say, how glorious is the voice we hear from heaven, proclaiming in our ears, glory, and salvation, and honor, and </a:t>
            </a:r>
            <a:r>
              <a:rPr lang="en-US" sz="2000" dirty="0" smtClean="0">
                <a:effectLst>
                  <a:outerShdw blurRad="38100" dist="38100" dir="2700000" algn="tl">
                    <a:srgbClr val="000000">
                      <a:alpha val="43137"/>
                    </a:srgbClr>
                  </a:outerShdw>
                </a:effectLst>
                <a:latin typeface="Bauhaus 93" pitchFamily="82" charset="0"/>
              </a:rPr>
              <a:t>immortality</a:t>
            </a:r>
            <a:r>
              <a:rPr lang="en-US" sz="2000" dirty="0">
                <a:effectLst>
                  <a:outerShdw blurRad="38100" dist="38100" dir="2700000" algn="tl">
                    <a:srgbClr val="000000">
                      <a:alpha val="43137"/>
                    </a:srgbClr>
                  </a:outerShdw>
                </a:effectLst>
                <a:latin typeface="Bauhaus 93" pitchFamily="82" charset="0"/>
              </a:rPr>
              <a:t>, and eternal life; kingdoms, principalities, and powers</a:t>
            </a:r>
            <a:r>
              <a:rPr lang="en-US" sz="2000" dirty="0" smtClean="0">
                <a:effectLst>
                  <a:outerShdw blurRad="38100" dist="38100" dir="2700000" algn="tl">
                    <a:srgbClr val="000000">
                      <a:alpha val="43137"/>
                    </a:srgbClr>
                  </a:outerShdw>
                </a:effectLst>
                <a:latin typeface="Bauhaus 93" pitchFamily="82" charset="0"/>
              </a:rPr>
              <a:t>!</a:t>
            </a:r>
            <a:endParaRPr lang="en-US" sz="2000" dirty="0">
              <a:effectLst>
                <a:outerShdw blurRad="38100" dist="38100" dir="2700000" algn="tl">
                  <a:srgbClr val="000000">
                    <a:alpha val="43137"/>
                  </a:srgbClr>
                </a:outerShdw>
              </a:effectLst>
              <a:latin typeface="Bauhaus 93" pitchFamily="82"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371600"/>
          </a:xfrm>
        </p:spPr>
        <p:txBody>
          <a:bodyPr/>
          <a:lstStyle/>
          <a:p>
            <a:pPr>
              <a:defRPr/>
            </a:pPr>
            <a:r>
              <a:rPr lang="en-US" kern="1200" dirty="0" smtClean="0">
                <a:latin typeface="Bauhaus 93" pitchFamily="82" charset="0"/>
              </a:rPr>
              <a:t>Doctrine and Covenants 128</a:t>
            </a:r>
            <a:endParaRPr lang="en-US" dirty="0">
              <a:latin typeface="Bauhaus 93" pitchFamily="82" charset="0"/>
            </a:endParaRPr>
          </a:p>
        </p:txBody>
      </p:sp>
      <p:sp>
        <p:nvSpPr>
          <p:cNvPr id="3" name="Content Placeholder 2"/>
          <p:cNvSpPr>
            <a:spLocks noGrp="1"/>
          </p:cNvSpPr>
          <p:nvPr>
            <p:ph idx="1"/>
          </p:nvPr>
        </p:nvSpPr>
        <p:spPr>
          <a:xfrm>
            <a:off x="76200" y="1371600"/>
            <a:ext cx="8991600" cy="5334000"/>
          </a:xfrm>
        </p:spPr>
        <p:txBody>
          <a:bodyPr/>
          <a:lstStyle/>
          <a:p>
            <a:pPr>
              <a:defRPr/>
            </a:pPr>
            <a:r>
              <a:rPr lang="en-US" sz="2000" dirty="0" smtClean="0">
                <a:effectLst>
                  <a:outerShdw blurRad="38100" dist="38100" dir="2700000" algn="tl">
                    <a:srgbClr val="000000">
                      <a:alpha val="43137"/>
                    </a:srgbClr>
                  </a:outerShdw>
                </a:effectLst>
                <a:latin typeface="Bauhaus 93" pitchFamily="82" charset="0"/>
              </a:rPr>
              <a:t>24</a:t>
            </a:r>
            <a:r>
              <a:rPr lang="en-US" sz="2000" dirty="0">
                <a:effectLst>
                  <a:outerShdw blurRad="38100" dist="38100" dir="2700000" algn="tl">
                    <a:srgbClr val="000000">
                      <a:alpha val="43137"/>
                    </a:srgbClr>
                  </a:outerShdw>
                </a:effectLst>
                <a:latin typeface="Bauhaus 93" pitchFamily="82" charset="0"/>
              </a:rPr>
              <a:t> Behold, the great </a:t>
            </a:r>
            <a:r>
              <a:rPr lang="en-US" sz="2000" dirty="0" smtClean="0">
                <a:effectLst>
                  <a:outerShdw blurRad="38100" dist="38100" dir="2700000" algn="tl">
                    <a:srgbClr val="000000">
                      <a:alpha val="43137"/>
                    </a:srgbClr>
                  </a:outerShdw>
                </a:effectLst>
                <a:latin typeface="Bauhaus 93" pitchFamily="82" charset="0"/>
              </a:rPr>
              <a:t>day </a:t>
            </a:r>
            <a:r>
              <a:rPr lang="en-US" sz="2000" dirty="0">
                <a:effectLst>
                  <a:outerShdw blurRad="38100" dist="38100" dir="2700000" algn="tl">
                    <a:srgbClr val="000000">
                      <a:alpha val="43137"/>
                    </a:srgbClr>
                  </a:outerShdw>
                </a:effectLst>
                <a:latin typeface="Bauhaus 93" pitchFamily="82" charset="0"/>
              </a:rPr>
              <a:t>of the Lord is at hand; and who can </a:t>
            </a:r>
            <a:r>
              <a:rPr lang="en-US" sz="2000" dirty="0" smtClean="0">
                <a:effectLst>
                  <a:outerShdw blurRad="38100" dist="38100" dir="2700000" algn="tl">
                    <a:srgbClr val="000000">
                      <a:alpha val="43137"/>
                    </a:srgbClr>
                  </a:outerShdw>
                </a:effectLst>
                <a:latin typeface="Bauhaus 93" pitchFamily="82" charset="0"/>
              </a:rPr>
              <a:t>abide </a:t>
            </a:r>
            <a:r>
              <a:rPr lang="en-US" sz="2000" dirty="0">
                <a:effectLst>
                  <a:outerShdw blurRad="38100" dist="38100" dir="2700000" algn="tl">
                    <a:srgbClr val="000000">
                      <a:alpha val="43137"/>
                    </a:srgbClr>
                  </a:outerShdw>
                </a:effectLst>
                <a:latin typeface="Bauhaus 93" pitchFamily="82" charset="0"/>
              </a:rPr>
              <a:t>the day of his coming, and who can stand when he </a:t>
            </a:r>
            <a:r>
              <a:rPr lang="en-US" sz="2000" dirty="0" err="1">
                <a:effectLst>
                  <a:outerShdw blurRad="38100" dist="38100" dir="2700000" algn="tl">
                    <a:srgbClr val="000000">
                      <a:alpha val="43137"/>
                    </a:srgbClr>
                  </a:outerShdw>
                </a:effectLst>
                <a:latin typeface="Bauhaus 93" pitchFamily="82" charset="0"/>
              </a:rPr>
              <a:t>appeareth</a:t>
            </a:r>
            <a:r>
              <a:rPr lang="en-US" sz="2000" dirty="0">
                <a:effectLst>
                  <a:outerShdw blurRad="38100" dist="38100" dir="2700000" algn="tl">
                    <a:srgbClr val="000000">
                      <a:alpha val="43137"/>
                    </a:srgbClr>
                  </a:outerShdw>
                </a:effectLst>
                <a:latin typeface="Bauhaus 93" pitchFamily="82" charset="0"/>
              </a:rPr>
              <a:t>? For he is like a </a:t>
            </a:r>
            <a:r>
              <a:rPr lang="en-US" sz="2000" dirty="0" smtClean="0">
                <a:effectLst>
                  <a:outerShdw blurRad="38100" dist="38100" dir="2700000" algn="tl">
                    <a:srgbClr val="000000">
                      <a:alpha val="43137"/>
                    </a:srgbClr>
                  </a:outerShdw>
                </a:effectLst>
                <a:latin typeface="Bauhaus 93" pitchFamily="82" charset="0"/>
              </a:rPr>
              <a:t>refiner’s fire</a:t>
            </a:r>
            <a:r>
              <a:rPr lang="en-US" sz="2000" dirty="0">
                <a:effectLst>
                  <a:outerShdw blurRad="38100" dist="38100" dir="2700000" algn="tl">
                    <a:srgbClr val="000000">
                      <a:alpha val="43137"/>
                    </a:srgbClr>
                  </a:outerShdw>
                </a:effectLst>
                <a:latin typeface="Bauhaus 93" pitchFamily="82" charset="0"/>
              </a:rPr>
              <a:t>, and like fuller’s soap; and he shall sit as a </a:t>
            </a:r>
            <a:r>
              <a:rPr lang="en-US" sz="2000" dirty="0" smtClean="0">
                <a:effectLst>
                  <a:outerShdw blurRad="38100" dist="38100" dir="2700000" algn="tl">
                    <a:srgbClr val="000000">
                      <a:alpha val="43137"/>
                    </a:srgbClr>
                  </a:outerShdw>
                </a:effectLst>
                <a:latin typeface="Bauhaus 93" pitchFamily="82" charset="0"/>
              </a:rPr>
              <a:t>refiner </a:t>
            </a:r>
            <a:r>
              <a:rPr lang="en-US" sz="2000" dirty="0">
                <a:effectLst>
                  <a:outerShdw blurRad="38100" dist="38100" dir="2700000" algn="tl">
                    <a:srgbClr val="000000">
                      <a:alpha val="43137"/>
                    </a:srgbClr>
                  </a:outerShdw>
                </a:effectLst>
                <a:latin typeface="Bauhaus 93" pitchFamily="82" charset="0"/>
              </a:rPr>
              <a:t>and purifier of silver, and he shall purify the sons of </a:t>
            </a:r>
            <a:r>
              <a:rPr lang="en-US" sz="2000" dirty="0" smtClean="0">
                <a:effectLst>
                  <a:outerShdw blurRad="38100" dist="38100" dir="2700000" algn="tl">
                    <a:srgbClr val="000000">
                      <a:alpha val="43137"/>
                    </a:srgbClr>
                  </a:outerShdw>
                </a:effectLst>
                <a:latin typeface="Bauhaus 93" pitchFamily="82" charset="0"/>
              </a:rPr>
              <a:t>Levi</a:t>
            </a:r>
            <a:r>
              <a:rPr lang="en-US" sz="2000" dirty="0">
                <a:effectLst>
                  <a:outerShdw blurRad="38100" dist="38100" dir="2700000" algn="tl">
                    <a:srgbClr val="000000">
                      <a:alpha val="43137"/>
                    </a:srgbClr>
                  </a:outerShdw>
                </a:effectLst>
                <a:latin typeface="Bauhaus 93" pitchFamily="82" charset="0"/>
              </a:rPr>
              <a:t>, and purge them as gold and silver, that they may offer unto the Lord an </a:t>
            </a:r>
            <a:r>
              <a:rPr lang="en-US" sz="2000" dirty="0" smtClean="0">
                <a:effectLst>
                  <a:outerShdw blurRad="38100" dist="38100" dir="2700000" algn="tl">
                    <a:srgbClr val="000000">
                      <a:alpha val="43137"/>
                    </a:srgbClr>
                  </a:outerShdw>
                </a:effectLst>
                <a:latin typeface="Bauhaus 93" pitchFamily="82" charset="0"/>
              </a:rPr>
              <a:t>offering </a:t>
            </a:r>
            <a:r>
              <a:rPr lang="en-US" sz="2000" dirty="0">
                <a:effectLst>
                  <a:outerShdw blurRad="38100" dist="38100" dir="2700000" algn="tl">
                    <a:srgbClr val="000000">
                      <a:alpha val="43137"/>
                    </a:srgbClr>
                  </a:outerShdw>
                </a:effectLst>
                <a:latin typeface="Bauhaus 93" pitchFamily="82" charset="0"/>
              </a:rPr>
              <a:t>in righteousness. Let us, therefore, as a church and a people, and as Latter-day Saints, offer unto the Lord an offering in righteousness; and let us present in his holy temple, when it is finished, a book containing the </a:t>
            </a:r>
            <a:r>
              <a:rPr lang="en-US" sz="2000" dirty="0" smtClean="0">
                <a:effectLst>
                  <a:outerShdw blurRad="38100" dist="38100" dir="2700000" algn="tl">
                    <a:srgbClr val="000000">
                      <a:alpha val="43137"/>
                    </a:srgbClr>
                  </a:outerShdw>
                </a:effectLst>
                <a:latin typeface="Bauhaus 93" pitchFamily="82" charset="0"/>
              </a:rPr>
              <a:t>records </a:t>
            </a:r>
            <a:r>
              <a:rPr lang="en-US" sz="2000" dirty="0">
                <a:effectLst>
                  <a:outerShdw blurRad="38100" dist="38100" dir="2700000" algn="tl">
                    <a:srgbClr val="000000">
                      <a:alpha val="43137"/>
                    </a:srgbClr>
                  </a:outerShdw>
                </a:effectLst>
                <a:latin typeface="Bauhaus 93" pitchFamily="82" charset="0"/>
              </a:rPr>
              <a:t>of our dead, which shall be worthy of all acceptation.</a:t>
            </a:r>
          </a:p>
          <a:p>
            <a:pPr>
              <a:defRPr/>
            </a:pPr>
            <a:r>
              <a:rPr lang="en-US" sz="2000" dirty="0">
                <a:effectLst>
                  <a:outerShdw blurRad="38100" dist="38100" dir="2700000" algn="tl">
                    <a:srgbClr val="000000">
                      <a:alpha val="43137"/>
                    </a:srgbClr>
                  </a:outerShdw>
                </a:effectLst>
                <a:latin typeface="Bauhaus 93" pitchFamily="82" charset="0"/>
              </a:rPr>
              <a:t> 25 Brethren, I have many things to say to you on the subject; but shall now close for the present, and continue the subject another time. I am, as ever, your humble servant and never deviating friend,</a:t>
            </a:r>
          </a:p>
          <a:p>
            <a:pPr>
              <a:defRPr/>
            </a:pPr>
            <a:r>
              <a:rPr lang="en-US" sz="2000" dirty="0">
                <a:effectLst>
                  <a:outerShdw blurRad="38100" dist="38100" dir="2700000" algn="tl">
                    <a:srgbClr val="000000">
                      <a:alpha val="43137"/>
                    </a:srgbClr>
                  </a:outerShdw>
                </a:effectLst>
                <a:latin typeface="Bauhaus 93" pitchFamily="82" charset="0"/>
              </a:rPr>
              <a:t>  </a:t>
            </a:r>
          </a:p>
          <a:p>
            <a:pPr>
              <a:defRPr/>
            </a:pPr>
            <a:r>
              <a:rPr lang="en-US" sz="2000" dirty="0">
                <a:effectLst>
                  <a:outerShdw blurRad="38100" dist="38100" dir="2700000" algn="tl">
                    <a:srgbClr val="000000">
                      <a:alpha val="43137"/>
                    </a:srgbClr>
                  </a:outerShdw>
                </a:effectLst>
                <a:latin typeface="Bauhaus 93" pitchFamily="82" charset="0"/>
              </a:rPr>
              <a:t>Joseph Smith.</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371600"/>
          </a:xfrm>
        </p:spPr>
        <p:txBody>
          <a:bodyPr/>
          <a:lstStyle/>
          <a:p>
            <a:pPr>
              <a:defRPr/>
            </a:pPr>
            <a:r>
              <a:rPr lang="en-US" kern="1200" dirty="0">
                <a:latin typeface="Bauhaus 93" pitchFamily="82" charset="0"/>
              </a:rPr>
              <a:t>D&amp;C 137</a:t>
            </a:r>
            <a:endParaRPr lang="en-US" dirty="0">
              <a:latin typeface="Bauhaus 93" pitchFamily="82" charset="0"/>
            </a:endParaRPr>
          </a:p>
        </p:txBody>
      </p:sp>
      <p:sp>
        <p:nvSpPr>
          <p:cNvPr id="3" name="Content Placeholder 2"/>
          <p:cNvSpPr>
            <a:spLocks noGrp="1"/>
          </p:cNvSpPr>
          <p:nvPr>
            <p:ph idx="1"/>
          </p:nvPr>
        </p:nvSpPr>
        <p:spPr>
          <a:xfrm>
            <a:off x="76200" y="1371600"/>
            <a:ext cx="8991600" cy="5334000"/>
          </a:xfrm>
        </p:spPr>
        <p:txBody>
          <a:bodyPr/>
          <a:lstStyle/>
          <a:p>
            <a:pPr>
              <a:defRPr/>
            </a:pPr>
            <a:r>
              <a:rPr lang="en-US" sz="2000" dirty="0" smtClean="0">
                <a:effectLst>
                  <a:outerShdw blurRad="38100" dist="38100" dir="2700000" algn="tl">
                    <a:srgbClr val="000000">
                      <a:alpha val="43137"/>
                    </a:srgbClr>
                  </a:outerShdw>
                </a:effectLst>
                <a:latin typeface="Bauhaus 93" pitchFamily="82" charset="0"/>
              </a:rPr>
              <a:t>1</a:t>
            </a:r>
            <a:r>
              <a:rPr lang="en-US" sz="2000" dirty="0">
                <a:effectLst>
                  <a:outerShdw blurRad="38100" dist="38100" dir="2700000" algn="tl">
                    <a:srgbClr val="000000">
                      <a:alpha val="43137"/>
                    </a:srgbClr>
                  </a:outerShdw>
                </a:effectLst>
                <a:latin typeface="Bauhaus 93" pitchFamily="82" charset="0"/>
              </a:rPr>
              <a:t> The </a:t>
            </a:r>
            <a:r>
              <a:rPr lang="en-US" sz="2000" dirty="0" smtClean="0">
                <a:effectLst>
                  <a:outerShdw blurRad="38100" dist="38100" dir="2700000" algn="tl">
                    <a:srgbClr val="000000">
                      <a:alpha val="43137"/>
                    </a:srgbClr>
                  </a:outerShdw>
                </a:effectLst>
                <a:latin typeface="Bauhaus 93" pitchFamily="82" charset="0"/>
              </a:rPr>
              <a:t>heavens </a:t>
            </a:r>
            <a:r>
              <a:rPr lang="en-US" sz="2000" dirty="0">
                <a:effectLst>
                  <a:outerShdw blurRad="38100" dist="38100" dir="2700000" algn="tl">
                    <a:srgbClr val="000000">
                      <a:alpha val="43137"/>
                    </a:srgbClr>
                  </a:outerShdw>
                </a:effectLst>
                <a:latin typeface="Bauhaus 93" pitchFamily="82" charset="0"/>
              </a:rPr>
              <a:t>were </a:t>
            </a:r>
            <a:r>
              <a:rPr lang="en-US" sz="2000" dirty="0" smtClean="0">
                <a:effectLst>
                  <a:outerShdw blurRad="38100" dist="38100" dir="2700000" algn="tl">
                    <a:srgbClr val="000000">
                      <a:alpha val="43137"/>
                    </a:srgbClr>
                  </a:outerShdw>
                </a:effectLst>
                <a:latin typeface="Bauhaus 93" pitchFamily="82" charset="0"/>
              </a:rPr>
              <a:t>opened </a:t>
            </a:r>
            <a:r>
              <a:rPr lang="en-US" sz="2000" dirty="0">
                <a:effectLst>
                  <a:outerShdw blurRad="38100" dist="38100" dir="2700000" algn="tl">
                    <a:srgbClr val="000000">
                      <a:alpha val="43137"/>
                    </a:srgbClr>
                  </a:outerShdw>
                </a:effectLst>
                <a:latin typeface="Bauhaus 93" pitchFamily="82" charset="0"/>
              </a:rPr>
              <a:t>upon us, and I beheld </a:t>
            </a:r>
            <a:r>
              <a:rPr lang="en-US" sz="2000" dirty="0" smtClean="0">
                <a:effectLst>
                  <a:outerShdw blurRad="38100" dist="38100" dir="2700000" algn="tl">
                    <a:srgbClr val="000000">
                      <a:alpha val="43137"/>
                    </a:srgbClr>
                  </a:outerShdw>
                </a:effectLst>
                <a:latin typeface="Bauhaus 93" pitchFamily="82" charset="0"/>
              </a:rPr>
              <a:t>the celestial </a:t>
            </a:r>
            <a:r>
              <a:rPr lang="en-US" sz="2000" dirty="0">
                <a:effectLst>
                  <a:outerShdw blurRad="38100" dist="38100" dir="2700000" algn="tl">
                    <a:srgbClr val="000000">
                      <a:alpha val="43137"/>
                    </a:srgbClr>
                  </a:outerShdw>
                </a:effectLst>
                <a:latin typeface="Bauhaus 93" pitchFamily="82" charset="0"/>
              </a:rPr>
              <a:t>kingdom of God, and the glory thereof, whether in the </a:t>
            </a:r>
            <a:r>
              <a:rPr lang="en-US" sz="2000" dirty="0" smtClean="0">
                <a:effectLst>
                  <a:outerShdw blurRad="38100" dist="38100" dir="2700000" algn="tl">
                    <a:srgbClr val="000000">
                      <a:alpha val="43137"/>
                    </a:srgbClr>
                  </a:outerShdw>
                </a:effectLst>
                <a:latin typeface="Bauhaus 93" pitchFamily="82" charset="0"/>
              </a:rPr>
              <a:t>body </a:t>
            </a:r>
            <a:r>
              <a:rPr lang="en-US" sz="2000" dirty="0">
                <a:effectLst>
                  <a:outerShdw blurRad="38100" dist="38100" dir="2700000" algn="tl">
                    <a:srgbClr val="000000">
                      <a:alpha val="43137"/>
                    </a:srgbClr>
                  </a:outerShdw>
                </a:effectLst>
                <a:latin typeface="Bauhaus 93" pitchFamily="82" charset="0"/>
              </a:rPr>
              <a:t>or out I cannot tell.</a:t>
            </a:r>
          </a:p>
          <a:p>
            <a:pPr>
              <a:defRPr/>
            </a:pPr>
            <a:r>
              <a:rPr lang="en-US" sz="2000" dirty="0">
                <a:effectLst>
                  <a:outerShdw blurRad="38100" dist="38100" dir="2700000" algn="tl">
                    <a:srgbClr val="000000">
                      <a:alpha val="43137"/>
                    </a:srgbClr>
                  </a:outerShdw>
                </a:effectLst>
                <a:latin typeface="Bauhaus 93" pitchFamily="82" charset="0"/>
              </a:rPr>
              <a:t> 2 I saw the transcendent </a:t>
            </a:r>
            <a:r>
              <a:rPr lang="en-US" sz="2000" dirty="0" smtClean="0">
                <a:effectLst>
                  <a:outerShdw blurRad="38100" dist="38100" dir="2700000" algn="tl">
                    <a:srgbClr val="000000">
                      <a:alpha val="43137"/>
                    </a:srgbClr>
                  </a:outerShdw>
                </a:effectLst>
                <a:latin typeface="Bauhaus 93" pitchFamily="82" charset="0"/>
              </a:rPr>
              <a:t>beauty </a:t>
            </a:r>
            <a:r>
              <a:rPr lang="en-US" sz="2000" dirty="0">
                <a:effectLst>
                  <a:outerShdw blurRad="38100" dist="38100" dir="2700000" algn="tl">
                    <a:srgbClr val="000000">
                      <a:alpha val="43137"/>
                    </a:srgbClr>
                  </a:outerShdw>
                </a:effectLst>
                <a:latin typeface="Bauhaus 93" pitchFamily="82" charset="0"/>
              </a:rPr>
              <a:t>of the </a:t>
            </a:r>
            <a:r>
              <a:rPr lang="en-US" sz="2000" dirty="0" smtClean="0">
                <a:effectLst>
                  <a:outerShdw blurRad="38100" dist="38100" dir="2700000" algn="tl">
                    <a:srgbClr val="000000">
                      <a:alpha val="43137"/>
                    </a:srgbClr>
                  </a:outerShdw>
                </a:effectLst>
                <a:latin typeface="Bauhaus 93" pitchFamily="82" charset="0"/>
              </a:rPr>
              <a:t>gate </a:t>
            </a:r>
            <a:r>
              <a:rPr lang="en-US" sz="2000" dirty="0">
                <a:effectLst>
                  <a:outerShdw blurRad="38100" dist="38100" dir="2700000" algn="tl">
                    <a:srgbClr val="000000">
                      <a:alpha val="43137"/>
                    </a:srgbClr>
                  </a:outerShdw>
                </a:effectLst>
                <a:latin typeface="Bauhaus 93" pitchFamily="82" charset="0"/>
              </a:rPr>
              <a:t>through which the heirs of that kingdom will enter, which was </a:t>
            </a:r>
            <a:r>
              <a:rPr lang="en-US" sz="2000" dirty="0" smtClean="0">
                <a:effectLst>
                  <a:outerShdw blurRad="38100" dist="38100" dir="2700000" algn="tl">
                    <a:srgbClr val="000000">
                      <a:alpha val="43137"/>
                    </a:srgbClr>
                  </a:outerShdw>
                </a:effectLst>
                <a:latin typeface="Bauhaus 93" pitchFamily="82" charset="0"/>
              </a:rPr>
              <a:t>like </a:t>
            </a:r>
            <a:r>
              <a:rPr lang="en-US" sz="2000" dirty="0">
                <a:effectLst>
                  <a:outerShdw blurRad="38100" dist="38100" dir="2700000" algn="tl">
                    <a:srgbClr val="000000">
                      <a:alpha val="43137"/>
                    </a:srgbClr>
                  </a:outerShdw>
                </a:effectLst>
                <a:latin typeface="Bauhaus 93" pitchFamily="82" charset="0"/>
              </a:rPr>
              <a:t>unto </a:t>
            </a:r>
            <a:r>
              <a:rPr lang="en-US" sz="2000" dirty="0" smtClean="0">
                <a:effectLst>
                  <a:outerShdw blurRad="38100" dist="38100" dir="2700000" algn="tl">
                    <a:srgbClr val="000000">
                      <a:alpha val="43137"/>
                    </a:srgbClr>
                  </a:outerShdw>
                </a:effectLst>
                <a:latin typeface="Bauhaus 93" pitchFamily="82" charset="0"/>
              </a:rPr>
              <a:t>circling </a:t>
            </a:r>
            <a:r>
              <a:rPr lang="en-US" sz="2000" dirty="0">
                <a:effectLst>
                  <a:outerShdw blurRad="38100" dist="38100" dir="2700000" algn="tl">
                    <a:srgbClr val="000000">
                      <a:alpha val="43137"/>
                    </a:srgbClr>
                  </a:outerShdw>
                </a:effectLst>
                <a:latin typeface="Bauhaus 93" pitchFamily="82" charset="0"/>
              </a:rPr>
              <a:t>flames of fire;</a:t>
            </a:r>
          </a:p>
          <a:p>
            <a:pPr>
              <a:defRPr/>
            </a:pPr>
            <a:r>
              <a:rPr lang="en-US" sz="2000" dirty="0">
                <a:effectLst>
                  <a:outerShdw blurRad="38100" dist="38100" dir="2700000" algn="tl">
                    <a:srgbClr val="000000">
                      <a:alpha val="43137"/>
                    </a:srgbClr>
                  </a:outerShdw>
                </a:effectLst>
                <a:latin typeface="Bauhaus 93" pitchFamily="82" charset="0"/>
              </a:rPr>
              <a:t> 3 Also the </a:t>
            </a:r>
            <a:r>
              <a:rPr lang="en-US" sz="2000" dirty="0" smtClean="0">
                <a:effectLst>
                  <a:outerShdw blurRad="38100" dist="38100" dir="2700000" algn="tl">
                    <a:srgbClr val="000000">
                      <a:alpha val="43137"/>
                    </a:srgbClr>
                  </a:outerShdw>
                </a:effectLst>
                <a:latin typeface="Bauhaus 93" pitchFamily="82" charset="0"/>
              </a:rPr>
              <a:t>blazing throne </a:t>
            </a:r>
            <a:r>
              <a:rPr lang="en-US" sz="2000" dirty="0">
                <a:effectLst>
                  <a:outerShdw blurRad="38100" dist="38100" dir="2700000" algn="tl">
                    <a:srgbClr val="000000">
                      <a:alpha val="43137"/>
                    </a:srgbClr>
                  </a:outerShdw>
                </a:effectLst>
                <a:latin typeface="Bauhaus 93" pitchFamily="82" charset="0"/>
              </a:rPr>
              <a:t>of God, whereon was seated the </a:t>
            </a:r>
            <a:r>
              <a:rPr lang="en-US" sz="2000" dirty="0" smtClean="0">
                <a:effectLst>
                  <a:outerShdw blurRad="38100" dist="38100" dir="2700000" algn="tl">
                    <a:srgbClr val="000000">
                      <a:alpha val="43137"/>
                    </a:srgbClr>
                  </a:outerShdw>
                </a:effectLst>
                <a:latin typeface="Bauhaus 93" pitchFamily="82" charset="0"/>
              </a:rPr>
              <a:t>Father </a:t>
            </a:r>
            <a:r>
              <a:rPr lang="en-US" sz="2000" dirty="0">
                <a:effectLst>
                  <a:outerShdw blurRad="38100" dist="38100" dir="2700000" algn="tl">
                    <a:srgbClr val="000000">
                      <a:alpha val="43137"/>
                    </a:srgbClr>
                  </a:outerShdw>
                </a:effectLst>
                <a:latin typeface="Bauhaus 93" pitchFamily="82" charset="0"/>
              </a:rPr>
              <a:t>and the </a:t>
            </a:r>
            <a:r>
              <a:rPr lang="en-US" sz="2000" dirty="0" smtClean="0">
                <a:effectLst>
                  <a:outerShdw blurRad="38100" dist="38100" dir="2700000" algn="tl">
                    <a:srgbClr val="000000">
                      <a:alpha val="43137"/>
                    </a:srgbClr>
                  </a:outerShdw>
                </a:effectLst>
                <a:latin typeface="Bauhaus 93" pitchFamily="82" charset="0"/>
              </a:rPr>
              <a:t>Son</a:t>
            </a:r>
            <a:r>
              <a:rPr lang="en-US" sz="2000" dirty="0">
                <a:effectLst>
                  <a:outerShdw blurRad="38100" dist="38100" dir="2700000" algn="tl">
                    <a:srgbClr val="000000">
                      <a:alpha val="43137"/>
                    </a:srgbClr>
                  </a:outerShdw>
                </a:effectLst>
                <a:latin typeface="Bauhaus 93" pitchFamily="82" charset="0"/>
              </a:rPr>
              <a:t>.</a:t>
            </a:r>
          </a:p>
          <a:p>
            <a:pPr>
              <a:defRPr/>
            </a:pPr>
            <a:r>
              <a:rPr lang="en-US" sz="2000" dirty="0">
                <a:effectLst>
                  <a:outerShdw blurRad="38100" dist="38100" dir="2700000" algn="tl">
                    <a:srgbClr val="000000">
                      <a:alpha val="43137"/>
                    </a:srgbClr>
                  </a:outerShdw>
                </a:effectLst>
                <a:latin typeface="Bauhaus 93" pitchFamily="82" charset="0"/>
              </a:rPr>
              <a:t> 4 I saw the beautiful streets of that kingdom, which had the appearance of being paved with </a:t>
            </a:r>
            <a:r>
              <a:rPr lang="en-US" sz="2000" dirty="0" smtClean="0">
                <a:effectLst>
                  <a:outerShdw blurRad="38100" dist="38100" dir="2700000" algn="tl">
                    <a:srgbClr val="000000">
                      <a:alpha val="43137"/>
                    </a:srgbClr>
                  </a:outerShdw>
                </a:effectLst>
                <a:latin typeface="Bauhaus 93" pitchFamily="82" charset="0"/>
              </a:rPr>
              <a:t>gold</a:t>
            </a:r>
            <a:r>
              <a:rPr lang="en-US" sz="2000" dirty="0">
                <a:effectLst>
                  <a:outerShdw blurRad="38100" dist="38100" dir="2700000" algn="tl">
                    <a:srgbClr val="000000">
                      <a:alpha val="43137"/>
                    </a:srgbClr>
                  </a:outerShdw>
                </a:effectLst>
                <a:latin typeface="Bauhaus 93" pitchFamily="82" charset="0"/>
              </a:rPr>
              <a:t>.</a:t>
            </a:r>
          </a:p>
          <a:p>
            <a:pPr>
              <a:defRPr/>
            </a:pPr>
            <a:r>
              <a:rPr lang="en-US" sz="2000" dirty="0">
                <a:effectLst>
                  <a:outerShdw blurRad="38100" dist="38100" dir="2700000" algn="tl">
                    <a:srgbClr val="000000">
                      <a:alpha val="43137"/>
                    </a:srgbClr>
                  </a:outerShdw>
                </a:effectLst>
                <a:latin typeface="Bauhaus 93" pitchFamily="82" charset="0"/>
              </a:rPr>
              <a:t> 5 I saw Father </a:t>
            </a:r>
            <a:r>
              <a:rPr lang="en-US" sz="2000" dirty="0" smtClean="0">
                <a:effectLst>
                  <a:outerShdw blurRad="38100" dist="38100" dir="2700000" algn="tl">
                    <a:srgbClr val="000000">
                      <a:alpha val="43137"/>
                    </a:srgbClr>
                  </a:outerShdw>
                </a:effectLst>
                <a:latin typeface="Bauhaus 93" pitchFamily="82" charset="0"/>
              </a:rPr>
              <a:t>Adam </a:t>
            </a:r>
            <a:r>
              <a:rPr lang="en-US" sz="2000" dirty="0">
                <a:effectLst>
                  <a:outerShdw blurRad="38100" dist="38100" dir="2700000" algn="tl">
                    <a:srgbClr val="000000">
                      <a:alpha val="43137"/>
                    </a:srgbClr>
                  </a:outerShdw>
                </a:effectLst>
                <a:latin typeface="Bauhaus 93" pitchFamily="82" charset="0"/>
              </a:rPr>
              <a:t>and </a:t>
            </a:r>
            <a:r>
              <a:rPr lang="en-US" sz="2000" dirty="0" smtClean="0">
                <a:effectLst>
                  <a:outerShdw blurRad="38100" dist="38100" dir="2700000" algn="tl">
                    <a:srgbClr val="000000">
                      <a:alpha val="43137"/>
                    </a:srgbClr>
                  </a:outerShdw>
                </a:effectLst>
                <a:latin typeface="Bauhaus 93" pitchFamily="82" charset="0"/>
              </a:rPr>
              <a:t>Abraham</a:t>
            </a:r>
            <a:r>
              <a:rPr lang="en-US" sz="2000" dirty="0">
                <a:effectLst>
                  <a:outerShdw blurRad="38100" dist="38100" dir="2700000" algn="tl">
                    <a:srgbClr val="000000">
                      <a:alpha val="43137"/>
                    </a:srgbClr>
                  </a:outerShdw>
                </a:effectLst>
                <a:latin typeface="Bauhaus 93" pitchFamily="82" charset="0"/>
              </a:rPr>
              <a:t>; and my </a:t>
            </a:r>
            <a:r>
              <a:rPr lang="en-US" sz="2000" dirty="0" smtClean="0">
                <a:effectLst>
                  <a:outerShdw blurRad="38100" dist="38100" dir="2700000" algn="tl">
                    <a:srgbClr val="000000">
                      <a:alpha val="43137"/>
                    </a:srgbClr>
                  </a:outerShdw>
                </a:effectLst>
                <a:latin typeface="Bauhaus 93" pitchFamily="82" charset="0"/>
              </a:rPr>
              <a:t>father </a:t>
            </a:r>
            <a:r>
              <a:rPr lang="en-US" sz="2000" dirty="0">
                <a:effectLst>
                  <a:outerShdw blurRad="38100" dist="38100" dir="2700000" algn="tl">
                    <a:srgbClr val="000000">
                      <a:alpha val="43137"/>
                    </a:srgbClr>
                  </a:outerShdw>
                </a:effectLst>
                <a:latin typeface="Bauhaus 93" pitchFamily="82" charset="0"/>
              </a:rPr>
              <a:t>and my mother; my brother </a:t>
            </a:r>
            <a:r>
              <a:rPr lang="en-US" sz="2000" dirty="0" smtClean="0">
                <a:effectLst>
                  <a:outerShdw blurRad="38100" dist="38100" dir="2700000" algn="tl">
                    <a:srgbClr val="000000">
                      <a:alpha val="43137"/>
                    </a:srgbClr>
                  </a:outerShdw>
                </a:effectLst>
                <a:latin typeface="Bauhaus 93" pitchFamily="82" charset="0"/>
              </a:rPr>
              <a:t>Alvin</a:t>
            </a:r>
            <a:r>
              <a:rPr lang="en-US" sz="2000" dirty="0">
                <a:effectLst>
                  <a:outerShdw blurRad="38100" dist="38100" dir="2700000" algn="tl">
                    <a:srgbClr val="000000">
                      <a:alpha val="43137"/>
                    </a:srgbClr>
                  </a:outerShdw>
                </a:effectLst>
                <a:latin typeface="Bauhaus 93" pitchFamily="82" charset="0"/>
              </a:rPr>
              <a:t>, that has long since </a:t>
            </a:r>
            <a:r>
              <a:rPr lang="en-US" sz="2000" dirty="0" smtClean="0">
                <a:effectLst>
                  <a:outerShdw blurRad="38100" dist="38100" dir="2700000" algn="tl">
                    <a:srgbClr val="000000">
                      <a:alpha val="43137"/>
                    </a:srgbClr>
                  </a:outerShdw>
                </a:effectLst>
                <a:latin typeface="Bauhaus 93" pitchFamily="82" charset="0"/>
              </a:rPr>
              <a:t>slept</a:t>
            </a:r>
            <a:r>
              <a:rPr lang="en-US" sz="2000" dirty="0">
                <a:effectLst>
                  <a:outerShdw blurRad="38100" dist="38100" dir="2700000" algn="tl">
                    <a:srgbClr val="000000">
                      <a:alpha val="43137"/>
                    </a:srgbClr>
                  </a:outerShdw>
                </a:effectLst>
                <a:latin typeface="Bauhaus 93" pitchFamily="82" charset="0"/>
              </a:rPr>
              <a:t>;</a:t>
            </a:r>
          </a:p>
          <a:p>
            <a:pPr>
              <a:defRPr/>
            </a:pPr>
            <a:r>
              <a:rPr lang="en-US" sz="2000" dirty="0">
                <a:effectLst>
                  <a:outerShdw blurRad="38100" dist="38100" dir="2700000" algn="tl">
                    <a:srgbClr val="000000">
                      <a:alpha val="43137"/>
                    </a:srgbClr>
                  </a:outerShdw>
                </a:effectLst>
                <a:latin typeface="Bauhaus 93" pitchFamily="82" charset="0"/>
              </a:rPr>
              <a:t> 6 And </a:t>
            </a:r>
            <a:r>
              <a:rPr lang="en-US" sz="2000" dirty="0" smtClean="0">
                <a:effectLst>
                  <a:outerShdw blurRad="38100" dist="38100" dir="2700000" algn="tl">
                    <a:srgbClr val="000000">
                      <a:alpha val="43137"/>
                    </a:srgbClr>
                  </a:outerShdw>
                </a:effectLst>
                <a:latin typeface="Bauhaus 93" pitchFamily="82" charset="0"/>
              </a:rPr>
              <a:t>marveled </a:t>
            </a:r>
            <a:r>
              <a:rPr lang="en-US" sz="2000" dirty="0">
                <a:effectLst>
                  <a:outerShdw blurRad="38100" dist="38100" dir="2700000" algn="tl">
                    <a:srgbClr val="000000">
                      <a:alpha val="43137"/>
                    </a:srgbClr>
                  </a:outerShdw>
                </a:effectLst>
                <a:latin typeface="Bauhaus 93" pitchFamily="82" charset="0"/>
              </a:rPr>
              <a:t>how it was that he had obtained an </a:t>
            </a:r>
            <a:r>
              <a:rPr lang="en-US" sz="2000" dirty="0" smtClean="0">
                <a:effectLst>
                  <a:outerShdw blurRad="38100" dist="38100" dir="2700000" algn="tl">
                    <a:srgbClr val="000000">
                      <a:alpha val="43137"/>
                    </a:srgbClr>
                  </a:outerShdw>
                </a:effectLst>
                <a:latin typeface="Bauhaus 93" pitchFamily="82" charset="0"/>
              </a:rPr>
              <a:t>inheritance </a:t>
            </a:r>
            <a:r>
              <a:rPr lang="en-US" sz="2000" dirty="0">
                <a:effectLst>
                  <a:outerShdw blurRad="38100" dist="38100" dir="2700000" algn="tl">
                    <a:srgbClr val="000000">
                      <a:alpha val="43137"/>
                    </a:srgbClr>
                  </a:outerShdw>
                </a:effectLst>
                <a:latin typeface="Bauhaus 93" pitchFamily="82" charset="0"/>
              </a:rPr>
              <a:t>in that kingdom, seeing that he had departed this life before the Lord had set his hand to </a:t>
            </a:r>
            <a:r>
              <a:rPr lang="en-US" sz="2000" dirty="0" smtClean="0">
                <a:effectLst>
                  <a:outerShdw blurRad="38100" dist="38100" dir="2700000" algn="tl">
                    <a:srgbClr val="000000">
                      <a:alpha val="43137"/>
                    </a:srgbClr>
                  </a:outerShdw>
                </a:effectLst>
                <a:latin typeface="Bauhaus 93" pitchFamily="82" charset="0"/>
              </a:rPr>
              <a:t>gather </a:t>
            </a:r>
            <a:r>
              <a:rPr lang="en-US" sz="2000" dirty="0">
                <a:effectLst>
                  <a:outerShdw blurRad="38100" dist="38100" dir="2700000" algn="tl">
                    <a:srgbClr val="000000">
                      <a:alpha val="43137"/>
                    </a:srgbClr>
                  </a:outerShdw>
                </a:effectLst>
                <a:latin typeface="Bauhaus 93" pitchFamily="82" charset="0"/>
              </a:rPr>
              <a:t>Israel the second time, and had not been </a:t>
            </a:r>
            <a:r>
              <a:rPr lang="en-US" sz="2000" dirty="0" smtClean="0">
                <a:effectLst>
                  <a:outerShdw blurRad="38100" dist="38100" dir="2700000" algn="tl">
                    <a:srgbClr val="000000">
                      <a:alpha val="43137"/>
                    </a:srgbClr>
                  </a:outerShdw>
                </a:effectLst>
                <a:latin typeface="Bauhaus 93" pitchFamily="82" charset="0"/>
              </a:rPr>
              <a:t>baptized </a:t>
            </a:r>
            <a:r>
              <a:rPr lang="en-US" sz="2000" dirty="0">
                <a:effectLst>
                  <a:outerShdw blurRad="38100" dist="38100" dir="2700000" algn="tl">
                    <a:srgbClr val="000000">
                      <a:alpha val="43137"/>
                    </a:srgbClr>
                  </a:outerShdw>
                </a:effectLst>
                <a:latin typeface="Bauhaus 93" pitchFamily="82" charset="0"/>
              </a:rPr>
              <a:t>for the remission of sins</a:t>
            </a:r>
            <a:r>
              <a:rPr lang="en-US" sz="2000" dirty="0" smtClean="0">
                <a:effectLst>
                  <a:outerShdw blurRad="38100" dist="38100" dir="2700000" algn="tl">
                    <a:srgbClr val="000000">
                      <a:alpha val="43137"/>
                    </a:srgbClr>
                  </a:outerShdw>
                </a:effectLst>
                <a:latin typeface="Bauhaus 93" pitchFamily="82" charset="0"/>
              </a:rPr>
              <a:t>.</a:t>
            </a:r>
            <a:endParaRPr lang="en-US" sz="2000" dirty="0">
              <a:effectLst>
                <a:outerShdw blurRad="38100" dist="38100" dir="2700000" algn="tl">
                  <a:srgbClr val="000000">
                    <a:alpha val="43137"/>
                  </a:srgbClr>
                </a:outerShdw>
              </a:effectLst>
              <a:latin typeface="Bauhaus 93" pitchFamily="82" charset="0"/>
              <a:hlinkClick r:id="" action="ppaction://customshow?id=2"/>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371600"/>
          </a:xfrm>
        </p:spPr>
        <p:txBody>
          <a:bodyPr/>
          <a:lstStyle/>
          <a:p>
            <a:pPr>
              <a:defRPr/>
            </a:pPr>
            <a:r>
              <a:rPr lang="en-US" kern="1200" dirty="0">
                <a:latin typeface="Bauhaus 93" pitchFamily="82" charset="0"/>
              </a:rPr>
              <a:t>D&amp;C 137</a:t>
            </a:r>
            <a:endParaRPr lang="en-US" dirty="0">
              <a:latin typeface="Bauhaus 93" pitchFamily="82" charset="0"/>
            </a:endParaRPr>
          </a:p>
        </p:txBody>
      </p:sp>
      <p:sp>
        <p:nvSpPr>
          <p:cNvPr id="3" name="Content Placeholder 2"/>
          <p:cNvSpPr>
            <a:spLocks noGrp="1"/>
          </p:cNvSpPr>
          <p:nvPr>
            <p:ph idx="1"/>
          </p:nvPr>
        </p:nvSpPr>
        <p:spPr>
          <a:xfrm>
            <a:off x="76200" y="1371600"/>
            <a:ext cx="8991600" cy="5334000"/>
          </a:xfrm>
        </p:spPr>
        <p:txBody>
          <a:bodyPr/>
          <a:lstStyle/>
          <a:p>
            <a:pPr>
              <a:defRPr/>
            </a:pPr>
            <a:r>
              <a:rPr lang="en-US" sz="2000" dirty="0" smtClean="0">
                <a:effectLst>
                  <a:outerShdw blurRad="38100" dist="38100" dir="2700000" algn="tl">
                    <a:srgbClr val="000000">
                      <a:alpha val="43137"/>
                    </a:srgbClr>
                  </a:outerShdw>
                </a:effectLst>
                <a:latin typeface="Bauhaus 93" pitchFamily="82" charset="0"/>
              </a:rPr>
              <a:t>7</a:t>
            </a:r>
            <a:r>
              <a:rPr lang="en-US" sz="2000" dirty="0">
                <a:effectLst>
                  <a:outerShdw blurRad="38100" dist="38100" dir="2700000" algn="tl">
                    <a:srgbClr val="000000">
                      <a:alpha val="43137"/>
                    </a:srgbClr>
                  </a:outerShdw>
                </a:effectLst>
                <a:latin typeface="Bauhaus 93" pitchFamily="82" charset="0"/>
              </a:rPr>
              <a:t> Thus came the </a:t>
            </a:r>
            <a:r>
              <a:rPr lang="en-US" sz="2000" dirty="0" smtClean="0">
                <a:effectLst>
                  <a:outerShdw blurRad="38100" dist="38100" dir="2700000" algn="tl">
                    <a:srgbClr val="000000">
                      <a:alpha val="43137"/>
                    </a:srgbClr>
                  </a:outerShdw>
                </a:effectLst>
                <a:latin typeface="Bauhaus 93" pitchFamily="82" charset="0"/>
              </a:rPr>
              <a:t>voice </a:t>
            </a:r>
            <a:r>
              <a:rPr lang="en-US" sz="2000" dirty="0">
                <a:effectLst>
                  <a:outerShdw blurRad="38100" dist="38100" dir="2700000" algn="tl">
                    <a:srgbClr val="000000">
                      <a:alpha val="43137"/>
                    </a:srgbClr>
                  </a:outerShdw>
                </a:effectLst>
                <a:latin typeface="Bauhaus 93" pitchFamily="82" charset="0"/>
              </a:rPr>
              <a:t>of the Lord unto me, saying: All who have died </a:t>
            </a:r>
            <a:r>
              <a:rPr lang="en-US" sz="2000" dirty="0" smtClean="0">
                <a:effectLst>
                  <a:outerShdw blurRad="38100" dist="38100" dir="2700000" algn="tl">
                    <a:srgbClr val="000000">
                      <a:alpha val="43137"/>
                    </a:srgbClr>
                  </a:outerShdw>
                </a:effectLst>
                <a:latin typeface="Bauhaus 93" pitchFamily="82" charset="0"/>
              </a:rPr>
              <a:t>without </a:t>
            </a:r>
            <a:r>
              <a:rPr lang="en-US" sz="2000" dirty="0">
                <a:effectLst>
                  <a:outerShdw blurRad="38100" dist="38100" dir="2700000" algn="tl">
                    <a:srgbClr val="000000">
                      <a:alpha val="43137"/>
                    </a:srgbClr>
                  </a:outerShdw>
                </a:effectLst>
                <a:latin typeface="Bauhaus 93" pitchFamily="82" charset="0"/>
              </a:rPr>
              <a:t>a knowledge of this gospel, who would have received it if they had been permitted to tarry, shall be </a:t>
            </a:r>
            <a:r>
              <a:rPr lang="en-US" sz="2000" dirty="0" smtClean="0">
                <a:effectLst>
                  <a:outerShdw blurRad="38100" dist="38100" dir="2700000" algn="tl">
                    <a:srgbClr val="000000">
                      <a:alpha val="43137"/>
                    </a:srgbClr>
                  </a:outerShdw>
                </a:effectLst>
                <a:latin typeface="Bauhaus 93" pitchFamily="82" charset="0"/>
              </a:rPr>
              <a:t>heirs </a:t>
            </a:r>
            <a:r>
              <a:rPr lang="en-US" sz="2000" dirty="0">
                <a:effectLst>
                  <a:outerShdw blurRad="38100" dist="38100" dir="2700000" algn="tl">
                    <a:srgbClr val="000000">
                      <a:alpha val="43137"/>
                    </a:srgbClr>
                  </a:outerShdw>
                </a:effectLst>
                <a:latin typeface="Bauhaus 93" pitchFamily="82" charset="0"/>
              </a:rPr>
              <a:t>of the celestial kingdom of God;</a:t>
            </a:r>
          </a:p>
          <a:p>
            <a:pPr>
              <a:defRPr/>
            </a:pPr>
            <a:r>
              <a:rPr lang="en-US" sz="2000" dirty="0">
                <a:effectLst>
                  <a:outerShdw blurRad="38100" dist="38100" dir="2700000" algn="tl">
                    <a:srgbClr val="000000">
                      <a:alpha val="43137"/>
                    </a:srgbClr>
                  </a:outerShdw>
                </a:effectLst>
                <a:latin typeface="Bauhaus 93" pitchFamily="82" charset="0"/>
              </a:rPr>
              <a:t> 8 Also all that shall die henceforth without a knowledge of it, who </a:t>
            </a:r>
            <a:r>
              <a:rPr lang="en-US" sz="2000" dirty="0" smtClean="0">
                <a:effectLst>
                  <a:outerShdw blurRad="38100" dist="38100" dir="2700000" algn="tl">
                    <a:srgbClr val="000000">
                      <a:alpha val="43137"/>
                    </a:srgbClr>
                  </a:outerShdw>
                </a:effectLst>
                <a:latin typeface="Bauhaus 93" pitchFamily="82" charset="0"/>
              </a:rPr>
              <a:t>would </a:t>
            </a:r>
            <a:r>
              <a:rPr lang="en-US" sz="2000" dirty="0">
                <a:effectLst>
                  <a:outerShdw blurRad="38100" dist="38100" dir="2700000" algn="tl">
                    <a:srgbClr val="000000">
                      <a:alpha val="43137"/>
                    </a:srgbClr>
                  </a:outerShdw>
                </a:effectLst>
                <a:latin typeface="Bauhaus 93" pitchFamily="82" charset="0"/>
              </a:rPr>
              <a:t>have received it with all their hearts, shall be heirs of that kingdom;</a:t>
            </a:r>
          </a:p>
          <a:p>
            <a:pPr>
              <a:defRPr/>
            </a:pPr>
            <a:r>
              <a:rPr lang="en-US" sz="2000" dirty="0">
                <a:effectLst>
                  <a:outerShdw blurRad="38100" dist="38100" dir="2700000" algn="tl">
                    <a:srgbClr val="000000">
                      <a:alpha val="43137"/>
                    </a:srgbClr>
                  </a:outerShdw>
                </a:effectLst>
                <a:latin typeface="Bauhaus 93" pitchFamily="82" charset="0"/>
              </a:rPr>
              <a:t> 9 For I, the Lord, will </a:t>
            </a:r>
            <a:r>
              <a:rPr lang="en-US" sz="2000" dirty="0" smtClean="0">
                <a:effectLst>
                  <a:outerShdw blurRad="38100" dist="38100" dir="2700000" algn="tl">
                    <a:srgbClr val="000000">
                      <a:alpha val="43137"/>
                    </a:srgbClr>
                  </a:outerShdw>
                </a:effectLst>
                <a:latin typeface="Bauhaus 93" pitchFamily="82" charset="0"/>
              </a:rPr>
              <a:t>judge </a:t>
            </a:r>
            <a:r>
              <a:rPr lang="en-US" sz="2000" dirty="0">
                <a:effectLst>
                  <a:outerShdw blurRad="38100" dist="38100" dir="2700000" algn="tl">
                    <a:srgbClr val="000000">
                      <a:alpha val="43137"/>
                    </a:srgbClr>
                  </a:outerShdw>
                </a:effectLst>
                <a:latin typeface="Bauhaus 93" pitchFamily="82" charset="0"/>
              </a:rPr>
              <a:t>all men according to their </a:t>
            </a:r>
            <a:r>
              <a:rPr lang="en-US" sz="2000" dirty="0" smtClean="0">
                <a:effectLst>
                  <a:outerShdw blurRad="38100" dist="38100" dir="2700000" algn="tl">
                    <a:srgbClr val="000000">
                      <a:alpha val="43137"/>
                    </a:srgbClr>
                  </a:outerShdw>
                </a:effectLst>
                <a:latin typeface="Bauhaus 93" pitchFamily="82" charset="0"/>
              </a:rPr>
              <a:t>works</a:t>
            </a:r>
            <a:r>
              <a:rPr lang="en-US" sz="2000" dirty="0">
                <a:effectLst>
                  <a:outerShdw blurRad="38100" dist="38100" dir="2700000" algn="tl">
                    <a:srgbClr val="000000">
                      <a:alpha val="43137"/>
                    </a:srgbClr>
                  </a:outerShdw>
                </a:effectLst>
                <a:latin typeface="Bauhaus 93" pitchFamily="82" charset="0"/>
              </a:rPr>
              <a:t>, according to the </a:t>
            </a:r>
            <a:r>
              <a:rPr lang="en-US" sz="2000" dirty="0" smtClean="0">
                <a:effectLst>
                  <a:outerShdw blurRad="38100" dist="38100" dir="2700000" algn="tl">
                    <a:srgbClr val="000000">
                      <a:alpha val="43137"/>
                    </a:srgbClr>
                  </a:outerShdw>
                </a:effectLst>
                <a:latin typeface="Bauhaus 93" pitchFamily="82" charset="0"/>
              </a:rPr>
              <a:t>desire </a:t>
            </a:r>
            <a:r>
              <a:rPr lang="en-US" sz="2000" dirty="0">
                <a:effectLst>
                  <a:outerShdw blurRad="38100" dist="38100" dir="2700000" algn="tl">
                    <a:srgbClr val="000000">
                      <a:alpha val="43137"/>
                    </a:srgbClr>
                  </a:outerShdw>
                </a:effectLst>
                <a:latin typeface="Bauhaus 93" pitchFamily="82" charset="0"/>
              </a:rPr>
              <a:t>of their hearts.</a:t>
            </a:r>
          </a:p>
          <a:p>
            <a:pPr>
              <a:defRPr/>
            </a:pPr>
            <a:r>
              <a:rPr lang="en-US" sz="2000" dirty="0">
                <a:effectLst>
                  <a:outerShdw blurRad="38100" dist="38100" dir="2700000" algn="tl">
                    <a:srgbClr val="000000">
                      <a:alpha val="43137"/>
                    </a:srgbClr>
                  </a:outerShdw>
                </a:effectLst>
                <a:latin typeface="Bauhaus 93" pitchFamily="82" charset="0"/>
              </a:rPr>
              <a:t> 10 And I also beheld that all </a:t>
            </a:r>
            <a:r>
              <a:rPr lang="en-US" sz="2000" dirty="0" smtClean="0">
                <a:effectLst>
                  <a:outerShdw blurRad="38100" dist="38100" dir="2700000" algn="tl">
                    <a:srgbClr val="000000">
                      <a:alpha val="43137"/>
                    </a:srgbClr>
                  </a:outerShdw>
                </a:effectLst>
                <a:latin typeface="Bauhaus 93" pitchFamily="82" charset="0"/>
              </a:rPr>
              <a:t>children </a:t>
            </a:r>
            <a:r>
              <a:rPr lang="en-US" sz="2000" dirty="0">
                <a:effectLst>
                  <a:outerShdw blurRad="38100" dist="38100" dir="2700000" algn="tl">
                    <a:srgbClr val="000000">
                      <a:alpha val="43137"/>
                    </a:srgbClr>
                  </a:outerShdw>
                </a:effectLst>
                <a:latin typeface="Bauhaus 93" pitchFamily="82" charset="0"/>
              </a:rPr>
              <a:t>who die before they arrive at the </a:t>
            </a:r>
            <a:r>
              <a:rPr lang="en-US" sz="2000" dirty="0" smtClean="0">
                <a:effectLst>
                  <a:outerShdw blurRad="38100" dist="38100" dir="2700000" algn="tl">
                    <a:srgbClr val="000000">
                      <a:alpha val="43137"/>
                    </a:srgbClr>
                  </a:outerShdw>
                </a:effectLst>
                <a:latin typeface="Bauhaus 93" pitchFamily="82" charset="0"/>
              </a:rPr>
              <a:t>years </a:t>
            </a:r>
            <a:r>
              <a:rPr lang="en-US" sz="2000" dirty="0">
                <a:effectLst>
                  <a:outerShdw blurRad="38100" dist="38100" dir="2700000" algn="tl">
                    <a:srgbClr val="000000">
                      <a:alpha val="43137"/>
                    </a:srgbClr>
                  </a:outerShdw>
                </a:effectLst>
                <a:latin typeface="Bauhaus 93" pitchFamily="82" charset="0"/>
              </a:rPr>
              <a:t>of accountability are </a:t>
            </a:r>
            <a:r>
              <a:rPr lang="en-US" sz="2000" dirty="0" smtClean="0">
                <a:effectLst>
                  <a:outerShdw blurRad="38100" dist="38100" dir="2700000" algn="tl">
                    <a:srgbClr val="000000">
                      <a:alpha val="43137"/>
                    </a:srgbClr>
                  </a:outerShdw>
                </a:effectLst>
                <a:latin typeface="Bauhaus 93" pitchFamily="82" charset="0"/>
              </a:rPr>
              <a:t>saved </a:t>
            </a:r>
            <a:r>
              <a:rPr lang="en-US" sz="2000" dirty="0">
                <a:effectLst>
                  <a:outerShdw blurRad="38100" dist="38100" dir="2700000" algn="tl">
                    <a:srgbClr val="000000">
                      <a:alpha val="43137"/>
                    </a:srgbClr>
                  </a:outerShdw>
                </a:effectLst>
                <a:latin typeface="Bauhaus 93" pitchFamily="82" charset="0"/>
              </a:rPr>
              <a:t>in the celestial kingdom of heaven.</a:t>
            </a:r>
            <a:endParaRPr lang="en-US" sz="2000" dirty="0">
              <a:effectLst>
                <a:outerShdw blurRad="38100" dist="38100" dir="2700000" algn="tl">
                  <a:srgbClr val="000000">
                    <a:alpha val="43137"/>
                  </a:srgbClr>
                </a:outerShdw>
              </a:effectLst>
              <a:latin typeface="Bauhaus 93" pitchFamily="82" charset="0"/>
              <a:hlinkClick r:id="" action="ppaction://customshow?id=2"/>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371600"/>
          </a:xfrm>
        </p:spPr>
        <p:txBody>
          <a:bodyPr/>
          <a:lstStyle/>
          <a:p>
            <a:pPr>
              <a:defRPr/>
            </a:pPr>
            <a:r>
              <a:rPr lang="en-US" dirty="0">
                <a:latin typeface="Bauhaus 93" pitchFamily="82" charset="0"/>
              </a:rPr>
              <a:t>D&amp;C 137:7</a:t>
            </a:r>
          </a:p>
        </p:txBody>
      </p:sp>
      <p:sp>
        <p:nvSpPr>
          <p:cNvPr id="3" name="Content Placeholder 2"/>
          <p:cNvSpPr>
            <a:spLocks noGrp="1"/>
          </p:cNvSpPr>
          <p:nvPr>
            <p:ph idx="1"/>
          </p:nvPr>
        </p:nvSpPr>
        <p:spPr>
          <a:xfrm>
            <a:off x="76200" y="1371600"/>
            <a:ext cx="8991600" cy="5334000"/>
          </a:xfrm>
        </p:spPr>
        <p:txBody>
          <a:bodyPr/>
          <a:lstStyle/>
          <a:p>
            <a:pPr>
              <a:defRPr/>
            </a:pPr>
            <a:r>
              <a:rPr lang="en-US" sz="2000" dirty="0" smtClean="0">
                <a:effectLst>
                  <a:outerShdw blurRad="38100" dist="38100" dir="2700000" algn="tl">
                    <a:srgbClr val="000000">
                      <a:alpha val="43137"/>
                    </a:srgbClr>
                  </a:outerShdw>
                </a:effectLst>
                <a:latin typeface="Bauhaus 93" pitchFamily="82" charset="0"/>
              </a:rPr>
              <a:t>7</a:t>
            </a:r>
            <a:r>
              <a:rPr lang="en-US" sz="2000" dirty="0">
                <a:effectLst>
                  <a:outerShdw blurRad="38100" dist="38100" dir="2700000" algn="tl">
                    <a:srgbClr val="000000">
                      <a:alpha val="43137"/>
                    </a:srgbClr>
                  </a:outerShdw>
                </a:effectLst>
                <a:latin typeface="Bauhaus 93" pitchFamily="82" charset="0"/>
              </a:rPr>
              <a:t> Thus came the </a:t>
            </a:r>
            <a:r>
              <a:rPr lang="en-US" sz="2000" dirty="0" smtClean="0">
                <a:effectLst>
                  <a:outerShdw blurRad="38100" dist="38100" dir="2700000" algn="tl">
                    <a:srgbClr val="000000">
                      <a:alpha val="43137"/>
                    </a:srgbClr>
                  </a:outerShdw>
                </a:effectLst>
                <a:latin typeface="Bauhaus 93" pitchFamily="82" charset="0"/>
              </a:rPr>
              <a:t>voice </a:t>
            </a:r>
            <a:r>
              <a:rPr lang="en-US" sz="2000" dirty="0">
                <a:effectLst>
                  <a:outerShdw blurRad="38100" dist="38100" dir="2700000" algn="tl">
                    <a:srgbClr val="000000">
                      <a:alpha val="43137"/>
                    </a:srgbClr>
                  </a:outerShdw>
                </a:effectLst>
                <a:latin typeface="Bauhaus 93" pitchFamily="82" charset="0"/>
              </a:rPr>
              <a:t>of the Lord unto me, saying: All who have died </a:t>
            </a:r>
            <a:r>
              <a:rPr lang="en-US" sz="2000" dirty="0" smtClean="0">
                <a:effectLst>
                  <a:outerShdw blurRad="38100" dist="38100" dir="2700000" algn="tl">
                    <a:srgbClr val="000000">
                      <a:alpha val="43137"/>
                    </a:srgbClr>
                  </a:outerShdw>
                </a:effectLst>
                <a:latin typeface="Bauhaus 93" pitchFamily="82" charset="0"/>
              </a:rPr>
              <a:t>without </a:t>
            </a:r>
            <a:r>
              <a:rPr lang="en-US" sz="2000" dirty="0">
                <a:effectLst>
                  <a:outerShdw blurRad="38100" dist="38100" dir="2700000" algn="tl">
                    <a:srgbClr val="000000">
                      <a:alpha val="43137"/>
                    </a:srgbClr>
                  </a:outerShdw>
                </a:effectLst>
                <a:latin typeface="Bauhaus 93" pitchFamily="82" charset="0"/>
              </a:rPr>
              <a:t>a knowledge of this gospel, who would have received it if they had been permitted to tarry, shall be </a:t>
            </a:r>
            <a:r>
              <a:rPr lang="en-US" sz="2000" dirty="0" smtClean="0">
                <a:effectLst>
                  <a:outerShdw blurRad="38100" dist="38100" dir="2700000" algn="tl">
                    <a:srgbClr val="000000">
                      <a:alpha val="43137"/>
                    </a:srgbClr>
                  </a:outerShdw>
                </a:effectLst>
                <a:latin typeface="Bauhaus 93" pitchFamily="82" charset="0"/>
              </a:rPr>
              <a:t>heirs </a:t>
            </a:r>
            <a:r>
              <a:rPr lang="en-US" sz="2000" dirty="0">
                <a:effectLst>
                  <a:outerShdw blurRad="38100" dist="38100" dir="2700000" algn="tl">
                    <a:srgbClr val="000000">
                      <a:alpha val="43137"/>
                    </a:srgbClr>
                  </a:outerShdw>
                </a:effectLst>
                <a:latin typeface="Bauhaus 93" pitchFamily="82" charset="0"/>
              </a:rPr>
              <a:t>of the celestial kingdom of God</a:t>
            </a:r>
            <a:r>
              <a:rPr lang="en-US" sz="2000" dirty="0" smtClean="0">
                <a:effectLst>
                  <a:outerShdw blurRad="38100" dist="38100" dir="2700000" algn="tl">
                    <a:srgbClr val="000000">
                      <a:alpha val="43137"/>
                    </a:srgbClr>
                  </a:outerShdw>
                </a:effectLst>
                <a:latin typeface="Bauhaus 93" pitchFamily="82" charset="0"/>
              </a:rPr>
              <a:t>;</a:t>
            </a:r>
            <a:endParaRPr lang="en-US" sz="2000" dirty="0">
              <a:effectLst>
                <a:outerShdw blurRad="38100" dist="38100" dir="2700000" algn="tl">
                  <a:srgbClr val="000000">
                    <a:alpha val="43137"/>
                  </a:srgbClr>
                </a:outerShdw>
              </a:effectLst>
              <a:latin typeface="Bauhaus 93" pitchFamily="82" charset="0"/>
              <a:hlinkClick r:id="" action="ppaction://customshow?id=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914400" y="457200"/>
            <a:ext cx="7315200" cy="838200"/>
          </a:xfrm>
        </p:spPr>
        <p:txBody>
          <a:bodyPr/>
          <a:lstStyle/>
          <a:p>
            <a:pPr algn="l" eaLnBrk="1" hangingPunct="1">
              <a:defRPr/>
            </a:pPr>
            <a:r>
              <a:rPr lang="en-US" sz="4000" dirty="0" smtClean="0">
                <a:latin typeface="Bauhaus 93" pitchFamily="82" charset="0"/>
              </a:rPr>
              <a:t>Let’s Read John 3:5</a:t>
            </a:r>
          </a:p>
        </p:txBody>
      </p:sp>
      <p:sp>
        <p:nvSpPr>
          <p:cNvPr id="4" name="Rectangle 3"/>
          <p:cNvSpPr txBox="1">
            <a:spLocks noChangeArrowheads="1"/>
          </p:cNvSpPr>
          <p:nvPr/>
        </p:nvSpPr>
        <p:spPr bwMode="auto">
          <a:xfrm>
            <a:off x="903288" y="1905000"/>
            <a:ext cx="7315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ctr" rtl="0" eaLnBrk="0" fontAlgn="base" hangingPunct="0">
              <a:spcBef>
                <a:spcPct val="20000"/>
              </a:spcBef>
              <a:spcAft>
                <a:spcPct val="0"/>
              </a:spcAft>
              <a:buClr>
                <a:schemeClr val="hlink"/>
              </a:buClr>
              <a:buSzPct val="65000"/>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a:lstStyle>
          <a:p>
            <a:pPr algn="l" eaLnBrk="1" hangingPunct="1">
              <a:defRPr/>
            </a:pPr>
            <a:r>
              <a:rPr lang="en-US" sz="4000" dirty="0">
                <a:solidFill>
                  <a:srgbClr val="FF0000"/>
                </a:solidFill>
              </a:rPr>
              <a:t>5 Jesus answered, Verily, verily, I say unto thee, Except a man be </a:t>
            </a:r>
            <a:r>
              <a:rPr lang="en-US" sz="4000" dirty="0" smtClean="0">
                <a:solidFill>
                  <a:srgbClr val="FF0000"/>
                </a:solidFill>
              </a:rPr>
              <a:t>born </a:t>
            </a:r>
            <a:r>
              <a:rPr lang="en-US" sz="4000" dirty="0">
                <a:solidFill>
                  <a:srgbClr val="FF0000"/>
                </a:solidFill>
              </a:rPr>
              <a:t>of </a:t>
            </a:r>
            <a:r>
              <a:rPr lang="en-US" sz="4000" dirty="0" smtClean="0">
                <a:solidFill>
                  <a:srgbClr val="FF0000"/>
                </a:solidFill>
              </a:rPr>
              <a:t>water </a:t>
            </a:r>
            <a:r>
              <a:rPr lang="en-US" sz="4000" dirty="0">
                <a:solidFill>
                  <a:srgbClr val="FF0000"/>
                </a:solidFill>
              </a:rPr>
              <a:t>and of the </a:t>
            </a:r>
            <a:r>
              <a:rPr lang="en-US" sz="4000" dirty="0" smtClean="0">
                <a:solidFill>
                  <a:srgbClr val="FF0000"/>
                </a:solidFill>
              </a:rPr>
              <a:t>Spirit</a:t>
            </a:r>
            <a:r>
              <a:rPr lang="en-US" sz="4000" dirty="0">
                <a:solidFill>
                  <a:srgbClr val="FF0000"/>
                </a:solidFill>
              </a:rPr>
              <a:t>, he cannot </a:t>
            </a:r>
            <a:r>
              <a:rPr lang="en-US" sz="4000" dirty="0" smtClean="0">
                <a:solidFill>
                  <a:srgbClr val="FF0000"/>
                </a:solidFill>
              </a:rPr>
              <a:t>enter </a:t>
            </a:r>
            <a:r>
              <a:rPr lang="en-US" sz="4000" dirty="0">
                <a:solidFill>
                  <a:srgbClr val="FF0000"/>
                </a:solidFill>
              </a:rPr>
              <a:t>into the kingdom of God.</a:t>
            </a:r>
            <a:endParaRPr lang="en-US" sz="4000" kern="0" dirty="0" smtClean="0">
              <a:solidFill>
                <a:srgbClr val="FF0000"/>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371600"/>
          </a:xfrm>
        </p:spPr>
        <p:txBody>
          <a:bodyPr/>
          <a:lstStyle/>
          <a:p>
            <a:pPr>
              <a:defRPr/>
            </a:pPr>
            <a:r>
              <a:rPr lang="en-US" dirty="0">
                <a:latin typeface="Bauhaus 93" pitchFamily="82" charset="0"/>
              </a:rPr>
              <a:t>D&amp;C </a:t>
            </a:r>
            <a:r>
              <a:rPr lang="en-US" dirty="0" smtClean="0">
                <a:latin typeface="Bauhaus 93" pitchFamily="82" charset="0"/>
              </a:rPr>
              <a:t>138</a:t>
            </a:r>
            <a:endParaRPr lang="en-US" dirty="0">
              <a:latin typeface="Bauhaus 93" pitchFamily="82" charset="0"/>
            </a:endParaRPr>
          </a:p>
        </p:txBody>
      </p:sp>
      <p:sp>
        <p:nvSpPr>
          <p:cNvPr id="3" name="Content Placeholder 2"/>
          <p:cNvSpPr>
            <a:spLocks noGrp="1"/>
          </p:cNvSpPr>
          <p:nvPr>
            <p:ph idx="1"/>
          </p:nvPr>
        </p:nvSpPr>
        <p:spPr>
          <a:xfrm>
            <a:off x="76200" y="1371600"/>
            <a:ext cx="8991600" cy="5334000"/>
          </a:xfrm>
        </p:spPr>
        <p:txBody>
          <a:bodyPr/>
          <a:lstStyle/>
          <a:p>
            <a:pPr>
              <a:defRPr/>
            </a:pPr>
            <a:r>
              <a:rPr lang="en-US" sz="2000" dirty="0" smtClean="0">
                <a:effectLst>
                  <a:outerShdw blurRad="38100" dist="38100" dir="2700000" algn="tl">
                    <a:srgbClr val="000000">
                      <a:alpha val="43137"/>
                    </a:srgbClr>
                  </a:outerShdw>
                </a:effectLst>
                <a:latin typeface="Bauhaus 93" pitchFamily="82" charset="0"/>
              </a:rPr>
              <a:t>You need to look this one up, it’s too long to include in this presentation, sorry.</a:t>
            </a:r>
            <a:endParaRPr lang="en-US" sz="2000" dirty="0">
              <a:effectLst>
                <a:outerShdw blurRad="38100" dist="38100" dir="2700000" algn="tl">
                  <a:srgbClr val="000000">
                    <a:alpha val="43137"/>
                  </a:srgbClr>
                </a:outerShdw>
              </a:effectLst>
              <a:latin typeface="Bauhaus 93" pitchFamily="82" charset="0"/>
              <a:hlinkClick r:id="" action="ppaction://customshow?id=2"/>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371600"/>
          </a:xfrm>
        </p:spPr>
        <p:txBody>
          <a:bodyPr/>
          <a:lstStyle/>
          <a:p>
            <a:pPr>
              <a:defRPr/>
            </a:pPr>
            <a:r>
              <a:rPr lang="en-US" dirty="0"/>
              <a:t>John </a:t>
            </a:r>
            <a:r>
              <a:rPr lang="en-US" dirty="0" smtClean="0"/>
              <a:t>3:5</a:t>
            </a:r>
            <a:endParaRPr lang="en-US" dirty="0">
              <a:latin typeface="Bauhaus 93" pitchFamily="82" charset="0"/>
            </a:endParaRPr>
          </a:p>
        </p:txBody>
      </p:sp>
      <p:sp>
        <p:nvSpPr>
          <p:cNvPr id="3" name="Content Placeholder 2"/>
          <p:cNvSpPr>
            <a:spLocks noGrp="1"/>
          </p:cNvSpPr>
          <p:nvPr>
            <p:ph idx="1"/>
          </p:nvPr>
        </p:nvSpPr>
        <p:spPr>
          <a:xfrm>
            <a:off x="76200" y="1371600"/>
            <a:ext cx="8991600" cy="5334000"/>
          </a:xfrm>
        </p:spPr>
        <p:txBody>
          <a:bodyPr/>
          <a:lstStyle/>
          <a:p>
            <a:pPr>
              <a:defRPr/>
            </a:pPr>
            <a:r>
              <a:rPr lang="en-US" sz="2000" dirty="0" smtClean="0"/>
              <a:t> 5 Jesus answered, Verily, verily, I say unto thee, Except a man be born of water and of the Spirit, he cannot enter into the kingdom of God</a:t>
            </a:r>
            <a:endParaRPr lang="en-US" sz="2000" dirty="0">
              <a:effectLst>
                <a:outerShdw blurRad="38100" dist="38100" dir="2700000" algn="tl">
                  <a:srgbClr val="000000">
                    <a:alpha val="43137"/>
                  </a:srgbClr>
                </a:outerShdw>
              </a:effectLst>
              <a:latin typeface="Bauhaus 93" pitchFamily="82" charset="0"/>
              <a:hlinkClick r:id="" action="ppaction://customshow?id=2"/>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371600"/>
          </a:xfrm>
        </p:spPr>
        <p:txBody>
          <a:bodyPr/>
          <a:lstStyle/>
          <a:p>
            <a:pPr>
              <a:defRPr/>
            </a:pPr>
            <a:r>
              <a:rPr lang="en-US" dirty="0"/>
              <a:t>Articles of Faith 1:4</a:t>
            </a:r>
            <a:endParaRPr lang="en-US" dirty="0">
              <a:latin typeface="Bauhaus 93" pitchFamily="82" charset="0"/>
            </a:endParaRPr>
          </a:p>
        </p:txBody>
      </p:sp>
      <p:sp>
        <p:nvSpPr>
          <p:cNvPr id="3" name="Content Placeholder 2"/>
          <p:cNvSpPr>
            <a:spLocks noGrp="1"/>
          </p:cNvSpPr>
          <p:nvPr>
            <p:ph idx="1"/>
          </p:nvPr>
        </p:nvSpPr>
        <p:spPr>
          <a:xfrm>
            <a:off x="76200" y="1371600"/>
            <a:ext cx="8991600" cy="5334000"/>
          </a:xfrm>
        </p:spPr>
        <p:txBody>
          <a:bodyPr/>
          <a:lstStyle/>
          <a:p>
            <a:pPr>
              <a:defRPr/>
            </a:pPr>
            <a:r>
              <a:rPr lang="en-US" sz="2000" dirty="0" smtClean="0"/>
              <a:t> 4 We believe that the first principles and ordinances of the Gospel are: first, Faith in the Lord Jesus Christ; second, Repentance; third, Baptism by immersion for the remission of sins; fourth, Laying on of hands for the gift of the Holy Ghost.</a:t>
            </a:r>
            <a:endParaRPr lang="en-US" sz="2000" dirty="0">
              <a:effectLst>
                <a:outerShdw blurRad="38100" dist="38100" dir="2700000" algn="tl">
                  <a:srgbClr val="000000">
                    <a:alpha val="43137"/>
                  </a:srgbClr>
                </a:outerShdw>
              </a:effectLst>
              <a:latin typeface="Bauhaus 93" pitchFamily="82" charset="0"/>
              <a:hlinkClick r:id="" action="ppaction://customshow?id=2"/>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371600"/>
          </a:xfrm>
        </p:spPr>
        <p:txBody>
          <a:bodyPr/>
          <a:lstStyle/>
          <a:p>
            <a:pPr>
              <a:defRPr/>
            </a:pPr>
            <a:r>
              <a:rPr lang="en-US" dirty="0"/>
              <a:t>D&amp;C 138:11–19, 28–35</a:t>
            </a:r>
            <a:endParaRPr lang="en-US" dirty="0">
              <a:latin typeface="Bauhaus 93" pitchFamily="82" charset="0"/>
            </a:endParaRPr>
          </a:p>
        </p:txBody>
      </p:sp>
      <p:sp>
        <p:nvSpPr>
          <p:cNvPr id="3" name="Content Placeholder 2"/>
          <p:cNvSpPr>
            <a:spLocks noGrp="1"/>
          </p:cNvSpPr>
          <p:nvPr>
            <p:ph idx="1"/>
          </p:nvPr>
        </p:nvSpPr>
        <p:spPr>
          <a:xfrm>
            <a:off x="76200" y="1371600"/>
            <a:ext cx="8991600" cy="5334000"/>
          </a:xfrm>
        </p:spPr>
        <p:txBody>
          <a:bodyPr/>
          <a:lstStyle/>
          <a:p>
            <a:pPr>
              <a:defRPr/>
            </a:pPr>
            <a:r>
              <a:rPr lang="en-US" sz="2000" dirty="0" smtClean="0"/>
              <a:t>11 As I pondered over these things which are written, the eyes of my understanding were opened, and the Spirit of the Lord </a:t>
            </a:r>
            <a:r>
              <a:rPr lang="en-US" sz="2000" baseline="30000" dirty="0" err="1" smtClean="0"/>
              <a:t>e</a:t>
            </a:r>
            <a:r>
              <a:rPr lang="en-US" sz="2000" dirty="0" err="1" smtClean="0"/>
              <a:t>rested</a:t>
            </a:r>
            <a:r>
              <a:rPr lang="en-US" sz="2000" dirty="0" smtClean="0"/>
              <a:t> upon me, and I saw the hosts of the dead, both small and great.</a:t>
            </a:r>
          </a:p>
          <a:p>
            <a:pPr>
              <a:defRPr/>
            </a:pPr>
            <a:r>
              <a:rPr lang="en-US" sz="2000" dirty="0" smtClean="0"/>
              <a:t> 12 And there were gathered together in one place an innumerable company of the spirits of the </a:t>
            </a:r>
            <a:r>
              <a:rPr lang="en-US" sz="2000" baseline="30000" dirty="0" err="1" smtClean="0"/>
              <a:t>a</a:t>
            </a:r>
            <a:r>
              <a:rPr lang="en-US" sz="2000" dirty="0" err="1" smtClean="0"/>
              <a:t>just</a:t>
            </a:r>
            <a:r>
              <a:rPr lang="en-US" sz="2000" dirty="0" smtClean="0"/>
              <a:t>, who had been </a:t>
            </a:r>
            <a:r>
              <a:rPr lang="en-US" sz="2000" baseline="30000" dirty="0" err="1" smtClean="0"/>
              <a:t>b</a:t>
            </a:r>
            <a:r>
              <a:rPr lang="en-US" sz="2000" dirty="0" err="1" smtClean="0"/>
              <a:t>faithful</a:t>
            </a:r>
            <a:r>
              <a:rPr lang="en-US" sz="2000" dirty="0" smtClean="0"/>
              <a:t> in the testimony of Jesus while they lived in mortality;</a:t>
            </a:r>
          </a:p>
          <a:p>
            <a:pPr>
              <a:defRPr/>
            </a:pPr>
            <a:r>
              <a:rPr lang="en-US" sz="2000" dirty="0" smtClean="0"/>
              <a:t> 13 And who had offered sacrifice in the similitude of the great sacrifice of the Son of God, and had suffered tribulation in their Redeemer’s name.</a:t>
            </a:r>
          </a:p>
          <a:p>
            <a:pPr>
              <a:defRPr/>
            </a:pPr>
            <a:r>
              <a:rPr lang="en-US" sz="2000" dirty="0" smtClean="0"/>
              <a:t> 14 All these had departed the mortal life, firm in the hope of a glorious </a:t>
            </a:r>
            <a:r>
              <a:rPr lang="en-US" sz="2000" baseline="30000" dirty="0" err="1" smtClean="0"/>
              <a:t>b</a:t>
            </a:r>
            <a:r>
              <a:rPr lang="en-US" sz="2000" dirty="0" err="1" smtClean="0"/>
              <a:t>resurrection</a:t>
            </a:r>
            <a:r>
              <a:rPr lang="en-US" sz="2000" dirty="0" smtClean="0"/>
              <a:t>, through the grace of God the Father and his Only Begotten Son, Jesus Christ.</a:t>
            </a:r>
          </a:p>
          <a:p>
            <a:pPr>
              <a:defRPr/>
            </a:pPr>
            <a:r>
              <a:rPr lang="en-US" sz="2000" dirty="0" smtClean="0"/>
              <a:t> 15 I beheld that they were filled with joy and gladness, and were rejoicing together because the day of their deliverance was at hand.</a:t>
            </a:r>
          </a:p>
          <a:p>
            <a:pPr>
              <a:defRPr/>
            </a:pPr>
            <a:r>
              <a:rPr lang="en-US" sz="2000" dirty="0" smtClean="0"/>
              <a:t> 16 They were assembled awaiting the advent of the Son of God into the spirit world, to declare their redemption from the bands of death.</a:t>
            </a:r>
            <a:endParaRPr lang="en-US" sz="2000"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371600"/>
          </a:xfrm>
        </p:spPr>
        <p:txBody>
          <a:bodyPr/>
          <a:lstStyle/>
          <a:p>
            <a:pPr>
              <a:defRPr/>
            </a:pPr>
            <a:r>
              <a:rPr lang="en-US" dirty="0"/>
              <a:t>D&amp;C 138:11–19, 28–35</a:t>
            </a:r>
            <a:endParaRPr lang="en-US" dirty="0">
              <a:latin typeface="Bauhaus 93" pitchFamily="82" charset="0"/>
            </a:endParaRPr>
          </a:p>
        </p:txBody>
      </p:sp>
      <p:sp>
        <p:nvSpPr>
          <p:cNvPr id="3" name="Content Placeholder 2"/>
          <p:cNvSpPr>
            <a:spLocks noGrp="1"/>
          </p:cNvSpPr>
          <p:nvPr>
            <p:ph idx="1"/>
          </p:nvPr>
        </p:nvSpPr>
        <p:spPr>
          <a:xfrm>
            <a:off x="76200" y="1371600"/>
            <a:ext cx="8991600" cy="5334000"/>
          </a:xfrm>
        </p:spPr>
        <p:txBody>
          <a:bodyPr/>
          <a:lstStyle/>
          <a:p>
            <a:pPr>
              <a:defRPr/>
            </a:pPr>
            <a:r>
              <a:rPr lang="en-US" sz="2000" dirty="0" smtClean="0"/>
              <a:t>17 Their sleeping dust was to be restored unto its perfect frame, bone to his bone, and the sinews and the flesh upon them, the spirit and the body to be united never again to be divided, that they might receive a </a:t>
            </a:r>
            <a:r>
              <a:rPr lang="en-US" sz="2000" dirty="0" err="1" smtClean="0"/>
              <a:t>fulness</a:t>
            </a:r>
            <a:r>
              <a:rPr lang="en-US" sz="2000" dirty="0" smtClean="0"/>
              <a:t> of joy.</a:t>
            </a:r>
          </a:p>
          <a:p>
            <a:pPr>
              <a:defRPr/>
            </a:pPr>
            <a:r>
              <a:rPr lang="en-US" sz="2000" dirty="0" smtClean="0"/>
              <a:t> 18 While this vast multitude waited and conversed, rejoicing in the hour of their deliverance from the chains of death, the Son of God appeared, declaring liberty to the captives who had been faithful;</a:t>
            </a:r>
          </a:p>
          <a:p>
            <a:pPr>
              <a:defRPr/>
            </a:pPr>
            <a:r>
              <a:rPr lang="en-US" sz="2000" dirty="0" smtClean="0"/>
              <a:t> 19 And there he preached to them the everlasting gospel, the doctrine of the resurrection and the redemption of mankind from the fall, and from individual sins on conditions of repentance.</a:t>
            </a:r>
          </a:p>
          <a:p>
            <a:pPr>
              <a:defRPr/>
            </a:pPr>
            <a:r>
              <a:rPr lang="en-US" sz="2000" dirty="0" smtClean="0"/>
              <a:t>28 And I wondered at the words of Peter—wherein he said that the Son of God preached unto the spirits in prison, who sometime were disobedient, when once the long-suffering of God waited in the days of Noah—and how it was possible for him to preach to those spirits and perform the necessary labor among them in so short a time.</a:t>
            </a:r>
            <a:endParaRPr lang="en-US" sz="2000"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371600"/>
          </a:xfrm>
        </p:spPr>
        <p:txBody>
          <a:bodyPr/>
          <a:lstStyle/>
          <a:p>
            <a:pPr>
              <a:defRPr/>
            </a:pPr>
            <a:r>
              <a:rPr lang="en-US" dirty="0"/>
              <a:t>D&amp;C 138:11–19, 28–35</a:t>
            </a:r>
            <a:endParaRPr lang="en-US" dirty="0">
              <a:latin typeface="Bauhaus 93" pitchFamily="82" charset="0"/>
            </a:endParaRPr>
          </a:p>
        </p:txBody>
      </p:sp>
      <p:sp>
        <p:nvSpPr>
          <p:cNvPr id="3" name="Content Placeholder 2"/>
          <p:cNvSpPr>
            <a:spLocks noGrp="1"/>
          </p:cNvSpPr>
          <p:nvPr>
            <p:ph idx="1"/>
          </p:nvPr>
        </p:nvSpPr>
        <p:spPr>
          <a:xfrm>
            <a:off x="76200" y="1371600"/>
            <a:ext cx="8991600" cy="5334000"/>
          </a:xfrm>
        </p:spPr>
        <p:txBody>
          <a:bodyPr/>
          <a:lstStyle/>
          <a:p>
            <a:pPr>
              <a:defRPr/>
            </a:pPr>
            <a:r>
              <a:rPr lang="en-US" sz="2000" dirty="0" smtClean="0"/>
              <a:t>29 And as I wondered, my eyes were opened, and my understanding quickened, and I perceived that the Lord went not in person among the wicked and the disobedient who had rejected the truth, to teach them;</a:t>
            </a:r>
          </a:p>
          <a:p>
            <a:pPr>
              <a:defRPr/>
            </a:pPr>
            <a:r>
              <a:rPr lang="en-US" sz="2000" dirty="0" smtClean="0"/>
              <a:t> 30 But behold, from among the righteous, he organized his forces and appointed messengers, clothed with power and authority, and commissioned them to go forth and carry the light of the gospel to them that were in darkness, even to all the spirits of men; and thus was the gospel preached to the dead.</a:t>
            </a:r>
            <a:endParaRPr lang="en-US" sz="2000"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371600"/>
          </a:xfrm>
        </p:spPr>
        <p:txBody>
          <a:bodyPr/>
          <a:lstStyle/>
          <a:p>
            <a:pPr>
              <a:defRPr/>
            </a:pPr>
            <a:r>
              <a:rPr lang="en-US" dirty="0"/>
              <a:t>D&amp;C </a:t>
            </a:r>
            <a:r>
              <a:rPr lang="en-US" dirty="0" smtClean="0"/>
              <a:t>138:31-33</a:t>
            </a:r>
            <a:endParaRPr lang="en-US" dirty="0">
              <a:latin typeface="Bauhaus 93" pitchFamily="82" charset="0"/>
            </a:endParaRPr>
          </a:p>
        </p:txBody>
      </p:sp>
      <p:sp>
        <p:nvSpPr>
          <p:cNvPr id="3" name="Content Placeholder 2"/>
          <p:cNvSpPr>
            <a:spLocks noGrp="1"/>
          </p:cNvSpPr>
          <p:nvPr>
            <p:ph idx="1"/>
          </p:nvPr>
        </p:nvSpPr>
        <p:spPr>
          <a:xfrm>
            <a:off x="76200" y="1371600"/>
            <a:ext cx="8991600" cy="5334000"/>
          </a:xfrm>
        </p:spPr>
        <p:txBody>
          <a:bodyPr/>
          <a:lstStyle/>
          <a:p>
            <a:pPr>
              <a:defRPr/>
            </a:pPr>
            <a:r>
              <a:rPr lang="en-US" sz="2000" dirty="0" smtClean="0"/>
              <a:t>31 And the chosen messengers went forth to declare the acceptable day of the Lord and proclaim liberty to the captives who were bound, even unto all who would repent of their sins and receive the gospel.</a:t>
            </a:r>
          </a:p>
          <a:p>
            <a:pPr>
              <a:defRPr/>
            </a:pPr>
            <a:r>
              <a:rPr lang="en-US" sz="2000" dirty="0" smtClean="0"/>
              <a:t> 32 Thus was the gospel preached to those who had died in their sins, without a knowledge of the truth, or in transgression, having rejected the prophets.</a:t>
            </a:r>
          </a:p>
          <a:p>
            <a:pPr>
              <a:defRPr/>
            </a:pPr>
            <a:r>
              <a:rPr lang="en-US" sz="2000" dirty="0" smtClean="0"/>
              <a:t>33 These were taught faith in God, repentance from sin, vicarious baptism for the remission of sins, the gift of the Holy Ghost by the laying on of hands,</a:t>
            </a:r>
          </a:p>
          <a:p>
            <a:pPr>
              <a:defRPr/>
            </a:pPr>
            <a:r>
              <a:rPr lang="en-US" sz="2000" dirty="0" smtClean="0"/>
              <a:t> </a:t>
            </a:r>
            <a:endParaRPr lang="en-US" sz="2000"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371600"/>
          </a:xfrm>
        </p:spPr>
        <p:txBody>
          <a:bodyPr/>
          <a:lstStyle/>
          <a:p>
            <a:pPr>
              <a:defRPr/>
            </a:pPr>
            <a:r>
              <a:rPr lang="en-US" dirty="0"/>
              <a:t>D&amp;C 138:11–19, 28–35</a:t>
            </a:r>
            <a:endParaRPr lang="en-US" dirty="0">
              <a:latin typeface="Bauhaus 93" pitchFamily="82" charset="0"/>
            </a:endParaRPr>
          </a:p>
        </p:txBody>
      </p:sp>
      <p:sp>
        <p:nvSpPr>
          <p:cNvPr id="3" name="Content Placeholder 2"/>
          <p:cNvSpPr>
            <a:spLocks noGrp="1"/>
          </p:cNvSpPr>
          <p:nvPr>
            <p:ph idx="1"/>
          </p:nvPr>
        </p:nvSpPr>
        <p:spPr>
          <a:xfrm>
            <a:off x="76200" y="1371600"/>
            <a:ext cx="8991600" cy="5334000"/>
          </a:xfrm>
        </p:spPr>
        <p:txBody>
          <a:bodyPr/>
          <a:lstStyle/>
          <a:p>
            <a:pPr>
              <a:defRPr/>
            </a:pPr>
            <a:r>
              <a:rPr lang="en-US" sz="2000" dirty="0" smtClean="0"/>
              <a:t>34 And all other principles of the gospel that were necessary for them to know in order to qualify themselves that they might be </a:t>
            </a:r>
            <a:r>
              <a:rPr lang="en-US" sz="2000" baseline="30000" dirty="0" err="1" smtClean="0"/>
              <a:t>a</a:t>
            </a:r>
            <a:r>
              <a:rPr lang="en-US" sz="2000" dirty="0" err="1" smtClean="0"/>
              <a:t>judged</a:t>
            </a:r>
            <a:r>
              <a:rPr lang="en-US" sz="2000" dirty="0" smtClean="0"/>
              <a:t> according to men in the flesh, but live according to God in the spirit.</a:t>
            </a:r>
          </a:p>
          <a:p>
            <a:pPr>
              <a:defRPr/>
            </a:pPr>
            <a:r>
              <a:rPr lang="en-US" sz="2000" dirty="0" smtClean="0"/>
              <a:t> 35 And so it was made known among the dead, both small and great, the unrighteous as well as the faithful, that redemption had been wrought through the sacrifice of the Son of God upon the cross.</a:t>
            </a:r>
            <a:endParaRPr lang="en-US" sz="2000"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371600"/>
          </a:xfrm>
        </p:spPr>
        <p:txBody>
          <a:bodyPr/>
          <a:lstStyle/>
          <a:p>
            <a:pPr>
              <a:defRPr/>
            </a:pPr>
            <a:r>
              <a:rPr lang="en-US" dirty="0"/>
              <a:t>D&amp;C </a:t>
            </a:r>
            <a:r>
              <a:rPr lang="en-US" dirty="0" smtClean="0"/>
              <a:t>128:15 </a:t>
            </a:r>
            <a:endParaRPr lang="en-US" dirty="0">
              <a:latin typeface="Bauhaus 93" pitchFamily="82" charset="0"/>
            </a:endParaRPr>
          </a:p>
        </p:txBody>
      </p:sp>
      <p:sp>
        <p:nvSpPr>
          <p:cNvPr id="3" name="Content Placeholder 2"/>
          <p:cNvSpPr>
            <a:spLocks noGrp="1"/>
          </p:cNvSpPr>
          <p:nvPr>
            <p:ph idx="1"/>
          </p:nvPr>
        </p:nvSpPr>
        <p:spPr>
          <a:xfrm>
            <a:off x="76200" y="1371600"/>
            <a:ext cx="8991600" cy="5334000"/>
          </a:xfrm>
        </p:spPr>
        <p:txBody>
          <a:bodyPr/>
          <a:lstStyle/>
          <a:p>
            <a:pPr>
              <a:defRPr/>
            </a:pPr>
            <a:r>
              <a:rPr lang="en-US" sz="2000" dirty="0">
                <a:effectLst>
                  <a:outerShdw blurRad="38100" dist="38100" dir="2700000" algn="tl">
                    <a:srgbClr val="000000">
                      <a:alpha val="43137"/>
                    </a:srgbClr>
                  </a:outerShdw>
                </a:effectLst>
                <a:latin typeface="Bauhaus 93" pitchFamily="82" charset="0"/>
              </a:rPr>
              <a:t>15 And now, my dearly beloved brethren and sisters, let me assure you that these are principles in relation to the dead and the living that cannot be lightly passed over, as pertaining to our salvation. For their salvation is necessary and essential to our salvation, as Paul says concerning the fathers—that they without us cannot be made perfect—neither can we without our dead be made perfect.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8" name="Rectangle 10"/>
          <p:cNvSpPr>
            <a:spLocks noGrp="1" noChangeArrowheads="1"/>
          </p:cNvSpPr>
          <p:nvPr>
            <p:ph type="body" sz="half" idx="1"/>
          </p:nvPr>
        </p:nvSpPr>
        <p:spPr>
          <a:xfrm>
            <a:off x="152400" y="152400"/>
            <a:ext cx="5334000" cy="6553200"/>
          </a:xfrm>
        </p:spPr>
        <p:txBody>
          <a:bodyPr anchor="ctr"/>
          <a:lstStyle/>
          <a:p>
            <a:pPr eaLnBrk="1" hangingPunct="1">
              <a:defRPr/>
            </a:pPr>
            <a:r>
              <a:rPr lang="en-US" kern="1200" dirty="0" smtClean="0">
                <a:latin typeface="Bauhaus 93" pitchFamily="82" charset="0"/>
              </a:rPr>
              <a:t>What do you think is the meaning of this scripture?</a:t>
            </a:r>
          </a:p>
          <a:p>
            <a:pPr eaLnBrk="1" hangingPunct="1">
              <a:defRPr/>
            </a:pPr>
            <a:r>
              <a:rPr lang="en-US" kern="1200" dirty="0" smtClean="0">
                <a:latin typeface="Bauhaus 93" pitchFamily="82" charset="0"/>
              </a:rPr>
              <a:t>Remember, that being baptized is one </a:t>
            </a:r>
            <a:r>
              <a:rPr lang="en-US" kern="1200" dirty="0">
                <a:latin typeface="Bauhaus 93" pitchFamily="82" charset="0"/>
              </a:rPr>
              <a:t>of the first steps toward returning to live with Heavenly Father and Jesus Christ again. </a:t>
            </a:r>
            <a:endParaRPr lang="en-US" kern="1200" dirty="0" smtClean="0">
              <a:latin typeface="Bauhaus 93" pitchFamily="82" charset="0"/>
            </a:endParaRPr>
          </a:p>
          <a:p>
            <a:pPr eaLnBrk="1" hangingPunct="1">
              <a:defRPr/>
            </a:pPr>
            <a:r>
              <a:rPr lang="en-US" kern="1200" dirty="0" smtClean="0">
                <a:latin typeface="Bauhaus 93" pitchFamily="82" charset="0"/>
              </a:rPr>
              <a:t>People </a:t>
            </a:r>
            <a:r>
              <a:rPr lang="en-US" kern="1200" dirty="0">
                <a:latin typeface="Bauhaus 93" pitchFamily="82" charset="0"/>
              </a:rPr>
              <a:t>cannot enter the kingdom of God unless they have been baptized. </a:t>
            </a:r>
          </a:p>
        </p:txBody>
      </p:sp>
      <p:pic>
        <p:nvPicPr>
          <p:cNvPr id="61442" name="Picture 2" descr="http://broadcast.lds.org/GospelArtBook/images/ArtBook__104_104__GirlBeingBaptized____.jpg"/>
          <p:cNvPicPr>
            <a:picLocks noChangeAspect="1" noChangeArrowheads="1"/>
          </p:cNvPicPr>
          <p:nvPr/>
        </p:nvPicPr>
        <p:blipFill>
          <a:blip r:embed="rId2"/>
          <a:srcRect/>
          <a:stretch>
            <a:fillRect/>
          </a:stretch>
        </p:blipFill>
        <p:spPr bwMode="auto">
          <a:xfrm>
            <a:off x="5522913" y="1295400"/>
            <a:ext cx="3392487" cy="4543425"/>
          </a:xfrm>
          <a:prstGeom prst="rect">
            <a:avLst/>
          </a:prstGeom>
          <a:noFill/>
          <a:ln>
            <a:noFill/>
          </a:ln>
          <a:effectLst>
            <a:outerShdw dist="190500" dir="2700000" algn="ctr" rotWithShape="0">
              <a:schemeClr val="bg1">
                <a:lumMod val="50000"/>
              </a:scheme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9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29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29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8" grpId="0" build="p" bldLvl="5"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8" name="Rectangle 10"/>
          <p:cNvSpPr>
            <a:spLocks noGrp="1" noChangeArrowheads="1"/>
          </p:cNvSpPr>
          <p:nvPr>
            <p:ph type="body" sz="half" idx="1"/>
          </p:nvPr>
        </p:nvSpPr>
        <p:spPr>
          <a:xfrm>
            <a:off x="3276600" y="152400"/>
            <a:ext cx="5715000" cy="6553200"/>
          </a:xfrm>
        </p:spPr>
        <p:txBody>
          <a:bodyPr anchor="ctr"/>
          <a:lstStyle/>
          <a:p>
            <a:pPr eaLnBrk="1" hangingPunct="1">
              <a:defRPr/>
            </a:pPr>
            <a:r>
              <a:rPr lang="en-US" kern="1200" dirty="0" smtClean="0">
                <a:latin typeface="Bauhaus 93" pitchFamily="82" charset="0"/>
              </a:rPr>
              <a:t>Many </a:t>
            </a:r>
            <a:r>
              <a:rPr lang="en-US" kern="1200" dirty="0">
                <a:latin typeface="Bauhaus 93" pitchFamily="82" charset="0"/>
              </a:rPr>
              <a:t>people have lived on the earth at times when baptism was not available or have died before they had a chance to learn about the true gospel and baptism by the proper priesthood authority.</a:t>
            </a:r>
          </a:p>
        </p:txBody>
      </p:sp>
      <p:pic>
        <p:nvPicPr>
          <p:cNvPr id="62466" name="Picture 2" descr="https://encrypted-tbn2.gstatic.com/images?q=tbn:ANd9GcROvVK8ZTTiv4FouC5K0d26vsDItfTTmbFKl3SudHnau1R-CSFAww"/>
          <p:cNvPicPr>
            <a:picLocks noChangeAspect="1" noChangeArrowheads="1"/>
          </p:cNvPicPr>
          <p:nvPr/>
        </p:nvPicPr>
        <p:blipFill>
          <a:blip r:embed="rId2"/>
          <a:srcRect/>
          <a:stretch>
            <a:fillRect/>
          </a:stretch>
        </p:blipFill>
        <p:spPr bwMode="auto">
          <a:xfrm>
            <a:off x="163513" y="1358900"/>
            <a:ext cx="3113087" cy="4156075"/>
          </a:xfrm>
          <a:prstGeom prst="rect">
            <a:avLst/>
          </a:prstGeom>
          <a:noFill/>
          <a:ln>
            <a:noFill/>
          </a:ln>
          <a:effectLst>
            <a:outerShdw dist="190500" dir="2700000" algn="ctr" rotWithShape="0">
              <a:schemeClr val="bg1">
                <a:lumMod val="50000"/>
              </a:scheme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298">
                                            <p:txEl>
                                              <p:pRg st="0" end="0"/>
                                            </p:txEl>
                                          </p:spTgt>
                                        </p:tgtEl>
                                        <p:attrNameLst>
                                          <p:attrName>style.visibility</p:attrName>
                                        </p:attrNameLst>
                                      </p:cBhvr>
                                      <p:to>
                                        <p:strVal val="visible"/>
                                      </p:to>
                                    </p:set>
                                    <p:animEffect transition="in" filter="fade">
                                      <p:cBhvr>
                                        <p:cTn id="7" dur="500"/>
                                        <p:tgtEl>
                                          <p:spTgt spid="122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2865</TotalTime>
  <Words>1396</Words>
  <Application>Microsoft Office PowerPoint</Application>
  <PresentationFormat>On-screen Show (4:3)</PresentationFormat>
  <Paragraphs>212</Paragraphs>
  <Slides>78</Slides>
  <Notes>2</Notes>
  <HiddenSlides>0</HiddenSlides>
  <MMClips>0</MMClips>
  <ScaleCrop>false</ScaleCrop>
  <HeadingPairs>
    <vt:vector size="6" baseType="variant">
      <vt:variant>
        <vt:lpstr>Theme</vt:lpstr>
      </vt:variant>
      <vt:variant>
        <vt:i4>1</vt:i4>
      </vt:variant>
      <vt:variant>
        <vt:lpstr>Slide Titles</vt:lpstr>
      </vt:variant>
      <vt:variant>
        <vt:i4>78</vt:i4>
      </vt:variant>
      <vt:variant>
        <vt:lpstr>Custom Shows</vt:lpstr>
      </vt:variant>
      <vt:variant>
        <vt:i4>15</vt:i4>
      </vt:variant>
    </vt:vector>
  </HeadingPairs>
  <TitlesOfParts>
    <vt:vector size="94" baseType="lpstr">
      <vt:lpstr>Textured</vt:lpstr>
      <vt:lpstr>Lesson 34: Joseph Smith Teaches about Baptism for the Dead</vt:lpstr>
      <vt:lpstr>Purpose</vt:lpstr>
      <vt:lpstr>OUR OPENING PRAYER WILL BE GIVEN BY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Vicarious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 Time</vt:lpstr>
      <vt:lpstr>PowerPoint Presentation</vt:lpstr>
      <vt:lpstr>PowerPoint Presentation</vt:lpstr>
      <vt:lpstr>PowerPoint Presentation</vt:lpstr>
      <vt:lpstr>PowerPoint Presentation</vt:lpstr>
      <vt:lpstr>PowerPoint Presentation</vt:lpstr>
      <vt:lpstr>PowerPoint Presentation</vt:lpstr>
      <vt:lpstr>TESTIMONY</vt:lpstr>
      <vt:lpstr>OUR CLOSING PRAYER WILL BE GIVEN BY</vt:lpstr>
      <vt:lpstr>THE END</vt:lpstr>
      <vt:lpstr>Images and clipart are from lds.org, Microsoft office, and other websites indicating the images were in the public domain or permitted for church and home use.  The Lesson and Scripture story are from lds.org. This presentation was created with the help of the presentation by Connie Mayes found on Sugar Doodle.net.  Please do not use this presentation for commercial use. Feel free to alter the presentation for use in church or home to suit personal preference.  This presentation is intended to supplement, not replace, the lesson manual and scriptures.  Teachers should refer to the manual, scriptures and other resources when preparing and conducting the lesson.</vt:lpstr>
      <vt:lpstr>Doctrine and Covenants 127</vt:lpstr>
      <vt:lpstr>Doctrine and Covenants 127</vt:lpstr>
      <vt:lpstr>Doctrine and Covenants 127</vt:lpstr>
      <vt:lpstr>Doctrine and Covenants 127</vt:lpstr>
      <vt:lpstr>Doctrine and Covenants 127</vt:lpstr>
      <vt:lpstr>Revelation 20:12</vt:lpstr>
      <vt:lpstr>Matthew 16:18, 19:</vt:lpstr>
      <vt:lpstr>1 Corinthians 15:29:</vt:lpstr>
      <vt:lpstr>1 Corinthians 15:46, 47, and 48</vt:lpstr>
      <vt:lpstr>Doctrine and Covenants 128</vt:lpstr>
      <vt:lpstr>Doctrine and Covenants 128</vt:lpstr>
      <vt:lpstr>Doctrine and Covenants 128</vt:lpstr>
      <vt:lpstr>Doctrine and Covenants 128</vt:lpstr>
      <vt:lpstr>Doctrine and Covenants 128</vt:lpstr>
      <vt:lpstr>Doctrine and Covenants 128</vt:lpstr>
      <vt:lpstr>Doctrine and Covenants 128</vt:lpstr>
      <vt:lpstr>Doctrine and Covenants 128</vt:lpstr>
      <vt:lpstr>Doctrine and Covenants 128</vt:lpstr>
      <vt:lpstr>Doctrine and Covenants 128</vt:lpstr>
      <vt:lpstr>Doctrine and Covenants 128</vt:lpstr>
      <vt:lpstr>Doctrine and Covenants 128</vt:lpstr>
      <vt:lpstr>Doctrine and Covenants 128</vt:lpstr>
      <vt:lpstr>Doctrine and Covenants 128</vt:lpstr>
      <vt:lpstr>Doctrine and Covenants 128</vt:lpstr>
      <vt:lpstr>Doctrine and Covenants 128</vt:lpstr>
      <vt:lpstr>D&amp;C 137</vt:lpstr>
      <vt:lpstr>D&amp;C 137</vt:lpstr>
      <vt:lpstr>D&amp;C 137:7</vt:lpstr>
      <vt:lpstr>D&amp;C 138</vt:lpstr>
      <vt:lpstr>John 3:5</vt:lpstr>
      <vt:lpstr>Articles of Faith 1:4</vt:lpstr>
      <vt:lpstr>D&amp;C 138:11–19, 28–35</vt:lpstr>
      <vt:lpstr>D&amp;C 138:11–19, 28–35</vt:lpstr>
      <vt:lpstr>D&amp;C 138:11–19, 28–35</vt:lpstr>
      <vt:lpstr>D&amp;C 138:31-33</vt:lpstr>
      <vt:lpstr>D&amp;C 138:11–19, 28–35</vt:lpstr>
      <vt:lpstr>D&amp;C 128:15 </vt:lpstr>
      <vt:lpstr>Revelation 20:12</vt:lpstr>
      <vt:lpstr>Matthew 16:18, 19:</vt:lpstr>
      <vt:lpstr>1 Corinthians 15:29</vt:lpstr>
      <vt:lpstr>Doctrine and Covenants 128</vt:lpstr>
      <vt:lpstr>Doctrine and Covenants 127</vt:lpstr>
      <vt:lpstr>1 Corinthians 15:46, 47, and 48</vt:lpstr>
      <vt:lpstr>D&amp;C 137</vt:lpstr>
      <vt:lpstr>D&amp;C 137:7</vt:lpstr>
      <vt:lpstr>D&amp;C 138</vt:lpstr>
      <vt:lpstr>Articles of Faith 1:4</vt:lpstr>
      <vt:lpstr>John 3:5</vt:lpstr>
      <vt:lpstr>D&amp;C 127:6–7, 9</vt:lpstr>
      <vt:lpstr>D&amp;C 138:11–19, 28–35</vt:lpstr>
      <vt:lpstr>D&amp;C 138:31-33</vt:lpstr>
      <vt:lpstr>D&amp;C 128:15</vt:lpstr>
    </vt:vector>
  </TitlesOfParts>
  <Company>Buyers Advantage Real Estate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John 3:5</dc:title>
  <dc:creator>Matt Mayes</dc:creator>
  <cp:lastModifiedBy>David Sr</cp:lastModifiedBy>
  <cp:revision>97</cp:revision>
  <dcterms:created xsi:type="dcterms:W3CDTF">2009-08-22T22:43:37Z</dcterms:created>
  <dcterms:modified xsi:type="dcterms:W3CDTF">2013-09-08T03:09:30Z</dcterms:modified>
</cp:coreProperties>
</file>