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notesMasterIdLst>
    <p:notesMasterId r:id="rId60"/>
  </p:notesMasterIdLst>
  <p:sldIdLst>
    <p:sldId id="256" r:id="rId2"/>
    <p:sldId id="258" r:id="rId3"/>
    <p:sldId id="259" r:id="rId4"/>
    <p:sldId id="744" r:id="rId5"/>
    <p:sldId id="745" r:id="rId6"/>
    <p:sldId id="261" r:id="rId7"/>
    <p:sldId id="528" r:id="rId8"/>
    <p:sldId id="657" r:id="rId9"/>
    <p:sldId id="747" r:id="rId10"/>
    <p:sldId id="748" r:id="rId11"/>
    <p:sldId id="746" r:id="rId12"/>
    <p:sldId id="658" r:id="rId13"/>
    <p:sldId id="741" r:id="rId14"/>
    <p:sldId id="749" r:id="rId15"/>
    <p:sldId id="750" r:id="rId16"/>
    <p:sldId id="751" r:id="rId17"/>
    <p:sldId id="752" r:id="rId18"/>
    <p:sldId id="753" r:id="rId19"/>
    <p:sldId id="754" r:id="rId20"/>
    <p:sldId id="660" r:id="rId21"/>
    <p:sldId id="755" r:id="rId22"/>
    <p:sldId id="659" r:id="rId23"/>
    <p:sldId id="757" r:id="rId24"/>
    <p:sldId id="758" r:id="rId25"/>
    <p:sldId id="759" r:id="rId26"/>
    <p:sldId id="760" r:id="rId27"/>
    <p:sldId id="761" r:id="rId28"/>
    <p:sldId id="663" r:id="rId29"/>
    <p:sldId id="763" r:id="rId30"/>
    <p:sldId id="664" r:id="rId31"/>
    <p:sldId id="665" r:id="rId32"/>
    <p:sldId id="373" r:id="rId33"/>
    <p:sldId id="689" r:id="rId34"/>
    <p:sldId id="690" r:id="rId35"/>
    <p:sldId id="691" r:id="rId36"/>
    <p:sldId id="692" r:id="rId37"/>
    <p:sldId id="764" r:id="rId38"/>
    <p:sldId id="765" r:id="rId39"/>
    <p:sldId id="766" r:id="rId40"/>
    <p:sldId id="767" r:id="rId41"/>
    <p:sldId id="768" r:id="rId42"/>
    <p:sldId id="769" r:id="rId43"/>
    <p:sldId id="693" r:id="rId44"/>
    <p:sldId id="291" r:id="rId45"/>
    <p:sldId id="705" r:id="rId46"/>
    <p:sldId id="706" r:id="rId47"/>
    <p:sldId id="707" r:id="rId48"/>
    <p:sldId id="708" r:id="rId49"/>
    <p:sldId id="709" r:id="rId50"/>
    <p:sldId id="710" r:id="rId51"/>
    <p:sldId id="711" r:id="rId52"/>
    <p:sldId id="636" r:id="rId53"/>
    <p:sldId id="381" r:id="rId54"/>
    <p:sldId id="382" r:id="rId55"/>
    <p:sldId id="482" r:id="rId56"/>
    <p:sldId id="551" r:id="rId57"/>
    <p:sldId id="721" r:id="rId58"/>
    <p:sldId id="722" r:id="rId59"/>
  </p:sldIdLst>
  <p:sldSz cx="9144000" cy="6858000" type="screen4x3"/>
  <p:notesSz cx="6858000" cy="9144000"/>
  <p:defaultTextStyle>
    <a:defPPr>
      <a:defRPr lang="en-US"/>
    </a:defPPr>
    <a:lvl1pPr algn="l" rtl="0" fontAlgn="base">
      <a:spcBef>
        <a:spcPct val="0"/>
      </a:spcBef>
      <a:spcAft>
        <a:spcPct val="0"/>
      </a:spcAft>
      <a:defRPr sz="3200" b="1" kern="1200">
        <a:solidFill>
          <a:srgbClr val="FFFF00"/>
        </a:solidFill>
        <a:latin typeface="Times New Roman" pitchFamily="18" charset="0"/>
        <a:ea typeface="+mn-ea"/>
        <a:cs typeface="+mn-cs"/>
      </a:defRPr>
    </a:lvl1pPr>
    <a:lvl2pPr marL="457200" algn="l" rtl="0" fontAlgn="base">
      <a:spcBef>
        <a:spcPct val="0"/>
      </a:spcBef>
      <a:spcAft>
        <a:spcPct val="0"/>
      </a:spcAft>
      <a:defRPr sz="3200" b="1" kern="1200">
        <a:solidFill>
          <a:srgbClr val="FFFF00"/>
        </a:solidFill>
        <a:latin typeface="Times New Roman" pitchFamily="18" charset="0"/>
        <a:ea typeface="+mn-ea"/>
        <a:cs typeface="+mn-cs"/>
      </a:defRPr>
    </a:lvl2pPr>
    <a:lvl3pPr marL="914400" algn="l" rtl="0" fontAlgn="base">
      <a:spcBef>
        <a:spcPct val="0"/>
      </a:spcBef>
      <a:spcAft>
        <a:spcPct val="0"/>
      </a:spcAft>
      <a:defRPr sz="3200" b="1" kern="1200">
        <a:solidFill>
          <a:srgbClr val="FFFF00"/>
        </a:solidFill>
        <a:latin typeface="Times New Roman" pitchFamily="18" charset="0"/>
        <a:ea typeface="+mn-ea"/>
        <a:cs typeface="+mn-cs"/>
      </a:defRPr>
    </a:lvl3pPr>
    <a:lvl4pPr marL="1371600" algn="l" rtl="0" fontAlgn="base">
      <a:spcBef>
        <a:spcPct val="0"/>
      </a:spcBef>
      <a:spcAft>
        <a:spcPct val="0"/>
      </a:spcAft>
      <a:defRPr sz="3200" b="1" kern="1200">
        <a:solidFill>
          <a:srgbClr val="FFFF00"/>
        </a:solidFill>
        <a:latin typeface="Times New Roman" pitchFamily="18" charset="0"/>
        <a:ea typeface="+mn-ea"/>
        <a:cs typeface="+mn-cs"/>
      </a:defRPr>
    </a:lvl4pPr>
    <a:lvl5pPr marL="1828800" algn="l" rtl="0" fontAlgn="base">
      <a:spcBef>
        <a:spcPct val="0"/>
      </a:spcBef>
      <a:spcAft>
        <a:spcPct val="0"/>
      </a:spcAft>
      <a:defRPr sz="3200" b="1" kern="1200">
        <a:solidFill>
          <a:srgbClr val="FFFF00"/>
        </a:solidFill>
        <a:latin typeface="Times New Roman" pitchFamily="18" charset="0"/>
        <a:ea typeface="+mn-ea"/>
        <a:cs typeface="+mn-cs"/>
      </a:defRPr>
    </a:lvl5pPr>
    <a:lvl6pPr marL="2286000" algn="l" defTabSz="914400" rtl="0" eaLnBrk="1" latinLnBrk="0" hangingPunct="1">
      <a:defRPr sz="3200" b="1" kern="1200">
        <a:solidFill>
          <a:srgbClr val="FFFF00"/>
        </a:solidFill>
        <a:latin typeface="Times New Roman" pitchFamily="18" charset="0"/>
        <a:ea typeface="+mn-ea"/>
        <a:cs typeface="+mn-cs"/>
      </a:defRPr>
    </a:lvl6pPr>
    <a:lvl7pPr marL="2743200" algn="l" defTabSz="914400" rtl="0" eaLnBrk="1" latinLnBrk="0" hangingPunct="1">
      <a:defRPr sz="3200" b="1" kern="1200">
        <a:solidFill>
          <a:srgbClr val="FFFF00"/>
        </a:solidFill>
        <a:latin typeface="Times New Roman" pitchFamily="18" charset="0"/>
        <a:ea typeface="+mn-ea"/>
        <a:cs typeface="+mn-cs"/>
      </a:defRPr>
    </a:lvl7pPr>
    <a:lvl8pPr marL="3200400" algn="l" defTabSz="914400" rtl="0" eaLnBrk="1" latinLnBrk="0" hangingPunct="1">
      <a:defRPr sz="3200" b="1" kern="1200">
        <a:solidFill>
          <a:srgbClr val="FFFF00"/>
        </a:solidFill>
        <a:latin typeface="Times New Roman" pitchFamily="18" charset="0"/>
        <a:ea typeface="+mn-ea"/>
        <a:cs typeface="+mn-cs"/>
      </a:defRPr>
    </a:lvl8pPr>
    <a:lvl9pPr marL="3657600" algn="l" defTabSz="914400" rtl="0" eaLnBrk="1" latinLnBrk="0" hangingPunct="1">
      <a:defRPr sz="3200" b="1" kern="1200">
        <a:solidFill>
          <a:srgbClr val="FFFF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F2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376" autoAdjust="0"/>
  </p:normalViewPr>
  <p:slideViewPr>
    <p:cSldViewPr>
      <p:cViewPr varScale="1">
        <p:scale>
          <a:sx n="84" d="100"/>
          <a:sy n="84" d="100"/>
        </p:scale>
        <p:origin x="-978" y="-78"/>
      </p:cViewPr>
      <p:guideLst>
        <p:guide orient="horz" pos="2160"/>
        <p:guide pos="2880"/>
      </p:guideLst>
    </p:cSldViewPr>
  </p:slideViewPr>
  <p:outlineViewPr>
    <p:cViewPr>
      <p:scale>
        <a:sx n="33" d="100"/>
        <a:sy n="33" d="100"/>
      </p:scale>
      <p:origin x="30" y="96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buClrTx/>
              <a:buSzTx/>
              <a:buFontTx/>
              <a:buNone/>
              <a:defRPr sz="1200" b="0">
                <a:solidFill>
                  <a:schemeClr val="tx1"/>
                </a:solidFill>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buClrTx/>
              <a:buSzTx/>
              <a:buFontTx/>
              <a:buNone/>
              <a:defRPr sz="1200" b="0">
                <a:solidFill>
                  <a:schemeClr val="tx1"/>
                </a:solidFill>
                <a:latin typeface="+mn-lt"/>
              </a:defRPr>
            </a:lvl1pPr>
          </a:lstStyle>
          <a:p>
            <a:pPr>
              <a:defRPr/>
            </a:pPr>
            <a:fld id="{839F0CBF-9DAB-4CBC-A457-4B3969A6BCCB}" type="datetimeFigureOut">
              <a:rPr lang="en-US"/>
              <a:pPr>
                <a:defRPr/>
              </a:pPr>
              <a:t>12/22/2012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buClrTx/>
              <a:buSzTx/>
              <a:buFontTx/>
              <a:buNone/>
              <a:defRPr sz="1200" b="0">
                <a:solidFill>
                  <a:schemeClr val="tx1"/>
                </a:solidFill>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buClrTx/>
              <a:buSzTx/>
              <a:buFontTx/>
              <a:buNone/>
              <a:defRPr sz="1200" b="0">
                <a:solidFill>
                  <a:schemeClr val="tx1"/>
                </a:solidFill>
                <a:latin typeface="+mn-lt"/>
              </a:defRPr>
            </a:lvl1pPr>
          </a:lstStyle>
          <a:p>
            <a:pPr>
              <a:defRPr/>
            </a:pPr>
            <a:fld id="{D02A6BD7-B384-4CB7-ADB8-0FE018D6CF29}" type="slidenum">
              <a:rPr lang="en-US"/>
              <a:pPr>
                <a:defRPr/>
              </a:pPr>
              <a:t>‹#›</a:t>
            </a:fld>
            <a:endParaRPr lang="en-US"/>
          </a:p>
        </p:txBody>
      </p:sp>
    </p:spTree>
    <p:extLst>
      <p:ext uri="{BB962C8B-B14F-4D97-AF65-F5344CB8AC3E}">
        <p14:creationId xmlns:p14="http://schemas.microsoft.com/office/powerpoint/2010/main" val="14659801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024BE96-0F8D-4041-8FE1-8AEF979A345A}" type="slidenum">
              <a:rPr lang="en-US"/>
              <a:pPr>
                <a:defRPr/>
              </a:pPr>
              <a:t>‹#›</a:t>
            </a:fld>
            <a:endParaRPr lang="en-US"/>
          </a:p>
        </p:txBody>
      </p:sp>
    </p:spTree>
    <p:extLst>
      <p:ext uri="{BB962C8B-B14F-4D97-AF65-F5344CB8AC3E}">
        <p14:creationId xmlns:p14="http://schemas.microsoft.com/office/powerpoint/2010/main" val="234453117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8195"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1"/>
          <p:cNvSpPr>
            <a:spLocks noGrp="1"/>
          </p:cNvSpPr>
          <p:nvPr>
            <p:ph type="dt" sz="half" idx="2"/>
          </p:nvPr>
        </p:nvSpPr>
        <p:spPr>
          <a:xfrm>
            <a:off x="457200" y="6416675"/>
            <a:ext cx="2133600" cy="365125"/>
          </a:xfrm>
          <a:prstGeom prst="rect">
            <a:avLst/>
          </a:prstGeom>
        </p:spPr>
        <p:txBody>
          <a:bodyPr vert="horz" anchor="b"/>
          <a:lstStyle>
            <a:lvl1pPr>
              <a:spcBef>
                <a:spcPct val="20000"/>
              </a:spcBef>
              <a:buClr>
                <a:srgbClr val="000000"/>
              </a:buClr>
              <a:buSzPct val="115000"/>
              <a:buFont typeface="Wingdings 2" pitchFamily="18" charset="2"/>
              <a:buChar char=""/>
              <a:defRPr sz="1200">
                <a:solidFill>
                  <a:srgbClr val="FFFFFF"/>
                </a:solidFill>
              </a:defRPr>
            </a:lvl1pPr>
          </a:lstStyle>
          <a:p>
            <a:pPr>
              <a:defRPr/>
            </a:pPr>
            <a:endParaRPr lang="en-US"/>
          </a:p>
        </p:txBody>
      </p:sp>
      <p:sp>
        <p:nvSpPr>
          <p:cNvPr id="8" name="Footer Placeholder 2"/>
          <p:cNvSpPr>
            <a:spLocks noGrp="1"/>
          </p:cNvSpPr>
          <p:nvPr>
            <p:ph type="ftr" sz="quarter" idx="3"/>
          </p:nvPr>
        </p:nvSpPr>
        <p:spPr>
          <a:xfrm>
            <a:off x="3124200" y="6416675"/>
            <a:ext cx="2895600" cy="365125"/>
          </a:xfrm>
          <a:prstGeom prst="rect">
            <a:avLst/>
          </a:prstGeom>
        </p:spPr>
        <p:txBody>
          <a:bodyPr vert="horz" anchor="b"/>
          <a:lstStyle>
            <a:lvl1pPr algn="ctr">
              <a:spcBef>
                <a:spcPct val="20000"/>
              </a:spcBef>
              <a:buClr>
                <a:srgbClr val="000000"/>
              </a:buClr>
              <a:buSzPct val="115000"/>
              <a:buFont typeface="Wingdings 2" pitchFamily="18" charset="2"/>
              <a:buChar char=""/>
              <a:defRPr sz="1200">
                <a:solidFill>
                  <a:srgbClr val="FFFFFF"/>
                </a:solidFill>
              </a:defRPr>
            </a:lvl1pPr>
          </a:lstStyle>
          <a:p>
            <a:pPr>
              <a:defRPr/>
            </a:pPr>
            <a:endParaRPr lang="en-US"/>
          </a:p>
        </p:txBody>
      </p:sp>
      <p:sp>
        <p:nvSpPr>
          <p:cNvPr id="9" name="Slide Number Placeholder 3"/>
          <p:cNvSpPr>
            <a:spLocks noGrp="1"/>
          </p:cNvSpPr>
          <p:nvPr>
            <p:ph type="sldNum" sz="quarter" idx="4"/>
          </p:nvPr>
        </p:nvSpPr>
        <p:spPr>
          <a:xfrm>
            <a:off x="7924800" y="6416675"/>
            <a:ext cx="762000" cy="365125"/>
          </a:xfrm>
          <a:prstGeom prst="rect">
            <a:avLst/>
          </a:prstGeom>
        </p:spPr>
        <p:txBody>
          <a:bodyPr vert="horz" lIns="0" rIns="0" anchor="b"/>
          <a:lstStyle>
            <a:lvl1pPr algn="r">
              <a:spcBef>
                <a:spcPct val="20000"/>
              </a:spcBef>
              <a:buClr>
                <a:srgbClr val="000000"/>
              </a:buClr>
              <a:buSzPct val="115000"/>
              <a:buFont typeface="Wingdings 2" pitchFamily="18" charset="2"/>
              <a:buChar char=""/>
              <a:defRPr sz="1200">
                <a:solidFill>
                  <a:srgbClr val="FFFFFF"/>
                </a:solidFill>
              </a:defRPr>
            </a:lvl1pPr>
          </a:lstStyle>
          <a:p>
            <a:pPr>
              <a:defRPr/>
            </a:pPr>
            <a:fld id="{10C7333D-DE63-4FC9-9FD9-867C49FF38C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99" r:id="rId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slide" Target="slide5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1.xml"/><Relationship Id="rId4" Type="http://schemas.openxmlformats.org/officeDocument/2006/relationships/slide" Target="slide52.xml"/></Relationships>
</file>

<file path=ppt/slides/_rels/slide45.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www.lds.org/manual/primary-4/helps-for-the-teacher?lang=eng"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lds.org/manual/primary-4/helps-for-the-teacher?lang=en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304800" y="274638"/>
            <a:ext cx="8229600" cy="1935162"/>
          </a:xfrm>
        </p:spPr>
        <p:txBody>
          <a:bodyPr>
            <a:normAutofit fontScale="90000"/>
          </a:bodyPr>
          <a:lstStyle/>
          <a:p>
            <a:pPr fontAlgn="auto">
              <a:spcAft>
                <a:spcPts val="0"/>
              </a:spcAft>
              <a:defRPr/>
            </a:pPr>
            <a:r>
              <a:rPr lang="en-US" sz="4800" dirty="0" smtClean="0"/>
              <a:t>LESSON 2: The Apostasy and the Need for the Restoration of Jesus Christ’s Church</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5" y="2243138"/>
            <a:ext cx="4556125" cy="428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Placeholder 2"/>
          <p:cNvSpPr>
            <a:spLocks noGrp="1"/>
          </p:cNvSpPr>
          <p:nvPr>
            <p:ph type="body" idx="4294967295"/>
          </p:nvPr>
        </p:nvSpPr>
        <p:spPr>
          <a:xfrm>
            <a:off x="4419600" y="304800"/>
            <a:ext cx="4724400" cy="6324600"/>
          </a:xfrm>
        </p:spPr>
        <p:txBody>
          <a:bodyPr anchor="ctr">
            <a:normAutofit/>
          </a:bodyPr>
          <a:lstStyle/>
          <a:p>
            <a:pPr marL="548640" indent="-411480" fontAlgn="auto">
              <a:spcAft>
                <a:spcPts val="0"/>
              </a:spcAft>
              <a:buClr>
                <a:schemeClr val="tx1">
                  <a:shade val="95000"/>
                </a:schemeClr>
              </a:buClr>
              <a:buFont typeface="Wingdings 2"/>
              <a:buChar char=""/>
              <a:defRPr/>
            </a:pPr>
            <a:r>
              <a:rPr lang="en-US" dirty="0" smtClean="0">
                <a:effectLst>
                  <a:outerShdw blurRad="38100" dist="38100" dir="2700000" algn="tl">
                    <a:srgbClr val="000000">
                      <a:alpha val="43137"/>
                    </a:srgbClr>
                  </a:outerShdw>
                </a:effectLst>
              </a:rPr>
              <a:t>Would you want to drink this water now?</a:t>
            </a:r>
          </a:p>
          <a:p>
            <a:pPr marL="548640" indent="-411480" fontAlgn="auto">
              <a:spcAft>
                <a:spcPts val="0"/>
              </a:spcAft>
              <a:buClr>
                <a:schemeClr val="tx1">
                  <a:shade val="95000"/>
                </a:schemeClr>
              </a:buClr>
              <a:buFont typeface="Wingdings 2"/>
              <a:buChar char=""/>
              <a:defRPr/>
            </a:pPr>
            <a:r>
              <a:rPr lang="en-US" dirty="0" smtClean="0">
                <a:effectLst>
                  <a:outerShdw blurRad="38100" dist="38100" dir="2700000" algn="tl">
                    <a:srgbClr val="000000">
                      <a:alpha val="43137"/>
                    </a:srgbClr>
                  </a:outerShdw>
                </a:effectLst>
              </a:rPr>
              <a:t>The water needs to be replaced with clean</a:t>
            </a:r>
            <a:r>
              <a:rPr lang="en-US" dirty="0">
                <a:effectLst>
                  <a:outerShdw blurRad="38100" dist="38100" dir="2700000" algn="tl">
                    <a:srgbClr val="000000">
                      <a:alpha val="43137"/>
                    </a:srgbClr>
                  </a:outerShdw>
                </a:effectLst>
              </a:rPr>
              <a:t>, pure water.</a:t>
            </a:r>
            <a:endParaRPr lang="en-US" dirty="0" smtClean="0">
              <a:effectLst>
                <a:outerShdw blurRad="38100" dist="38100" dir="2700000" algn="tl">
                  <a:srgbClr val="000000">
                    <a:alpha val="43137"/>
                  </a:srgbClr>
                </a:outerShdw>
              </a:effectLst>
            </a:endParaRP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28741">
            <a:off x="192881" y="1986757"/>
            <a:ext cx="3687763"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dissolve">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dissolve">
                                      <p:cBhvr>
                                        <p:cTn id="12" dur="500"/>
                                        <p:tgtEl>
                                          <p:spTgt spid="133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Placeholder 2"/>
          <p:cNvSpPr>
            <a:spLocks noGrp="1"/>
          </p:cNvSpPr>
          <p:nvPr>
            <p:ph type="body" idx="4294967295"/>
          </p:nvPr>
        </p:nvSpPr>
        <p:spPr>
          <a:xfrm>
            <a:off x="4419600" y="304800"/>
            <a:ext cx="4724400" cy="6324600"/>
          </a:xfrm>
        </p:spPr>
        <p:txBody>
          <a:bodyPr anchor="ctr">
            <a:normAutofit/>
          </a:bodyPr>
          <a:lstStyle/>
          <a:p>
            <a:r>
              <a:rPr lang="en-US" sz="2600" smtClean="0">
                <a:effectLst>
                  <a:outerShdw blurRad="38100" dist="38100" dir="2700000" algn="tl">
                    <a:srgbClr val="646B86"/>
                  </a:outerShdw>
                </a:effectLst>
                <a:latin typeface="Book Antiqua" pitchFamily="18" charset="0"/>
              </a:rPr>
              <a:t>When Jesus Christ first organized his church on earth, it was organized properly and its leaders taught the truth. </a:t>
            </a:r>
          </a:p>
          <a:p>
            <a:r>
              <a:rPr lang="en-US" sz="2600" smtClean="0">
                <a:effectLst>
                  <a:outerShdw blurRad="38100" dist="38100" dir="2700000" algn="tl">
                    <a:srgbClr val="646B86"/>
                  </a:outerShdw>
                </a:effectLst>
                <a:latin typeface="Book Antiqua" pitchFamily="18" charset="0"/>
              </a:rPr>
              <a:t>The Church was like the clean glass of water. </a:t>
            </a:r>
          </a:p>
          <a:p>
            <a:r>
              <a:rPr lang="en-US" sz="2600" smtClean="0">
                <a:effectLst>
                  <a:outerShdw blurRad="38100" dist="38100" dir="2700000" algn="tl">
                    <a:srgbClr val="646B86"/>
                  </a:outerShdw>
                </a:effectLst>
                <a:latin typeface="Book Antiqua" pitchFamily="18" charset="0"/>
              </a:rPr>
              <a:t>Then people changed the Church, and it became like the glass of cloudy water.</a:t>
            </a:r>
          </a:p>
          <a:p>
            <a:r>
              <a:rPr lang="en-US" sz="2600" smtClean="0">
                <a:effectLst>
                  <a:outerShdw blurRad="38100" dist="38100" dir="2700000" algn="tl">
                    <a:srgbClr val="646B86"/>
                  </a:outerShdw>
                </a:effectLst>
                <a:latin typeface="Book Antiqua" pitchFamily="18" charset="0"/>
              </a:rPr>
              <a:t>The true Church and its teachings needed to be restored (brought back) to the earth. </a:t>
            </a:r>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426720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28741">
            <a:off x="523082" y="3359943"/>
            <a:ext cx="3365500" cy="28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dissolve">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dissolve">
                                      <p:cBhvr>
                                        <p:cTn id="12" dur="500"/>
                                        <p:tgtEl>
                                          <p:spTgt spid="133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dissolve">
                                      <p:cBhvr>
                                        <p:cTn id="17" dur="500"/>
                                        <p:tgtEl>
                                          <p:spTgt spid="133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transition="in" filter="dissolve">
                                      <p:cBhvr>
                                        <p:cTn id="22" dur="500"/>
                                        <p:tgtEl>
                                          <p:spTgt spid="13314">
                                            <p:txEl>
                                              <p:pRg st="3" end="3"/>
                                            </p:txEl>
                                          </p:spTgt>
                                        </p:tgtEl>
                                      </p:cBhvr>
                                    </p:animEffect>
                                  </p:childTnLst>
                                </p:cTn>
                              </p:par>
                            </p:childTnLst>
                          </p:cTn>
                        </p:par>
                        <p:par>
                          <p:cTn id="23" fill="hold" nodeType="afterGroup">
                            <p:stCondLst>
                              <p:cond delay="500"/>
                            </p:stCondLst>
                            <p:childTnLst>
                              <p:par>
                                <p:cTn id="24" presetID="2" presetClass="entr" presetSubtype="8" fill="hold" nodeType="afterEffect">
                                  <p:stCondLst>
                                    <p:cond delay="2000"/>
                                  </p:stCondLst>
                                  <p:childTnLst>
                                    <p:set>
                                      <p:cBhvr>
                                        <p:cTn id="25" dur="1" fill="hold">
                                          <p:stCondLst>
                                            <p:cond delay="0"/>
                                          </p:stCondLst>
                                        </p:cTn>
                                        <p:tgtEl>
                                          <p:spTgt spid="23556"/>
                                        </p:tgtEl>
                                        <p:attrNameLst>
                                          <p:attrName>style.visibility</p:attrName>
                                        </p:attrNameLst>
                                      </p:cBhvr>
                                      <p:to>
                                        <p:strVal val="visible"/>
                                      </p:to>
                                    </p:set>
                                    <p:anim calcmode="lin" valueType="num">
                                      <p:cBhvr additive="base">
                                        <p:cTn id="26" dur="500" fill="hold"/>
                                        <p:tgtEl>
                                          <p:spTgt spid="23556"/>
                                        </p:tgtEl>
                                        <p:attrNameLst>
                                          <p:attrName>ppt_x</p:attrName>
                                        </p:attrNameLst>
                                      </p:cBhvr>
                                      <p:tavLst>
                                        <p:tav tm="0">
                                          <p:val>
                                            <p:strVal val="0-#ppt_w/2"/>
                                          </p:val>
                                        </p:tav>
                                        <p:tav tm="100000">
                                          <p:val>
                                            <p:strVal val="#ppt_x"/>
                                          </p:val>
                                        </p:tav>
                                      </p:tavLst>
                                    </p:anim>
                                    <p:anim calcmode="lin" valueType="num">
                                      <p:cBhvr additive="base">
                                        <p:cTn id="27"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2"/>
          <p:cNvSpPr>
            <a:spLocks noGrp="1"/>
          </p:cNvSpPr>
          <p:nvPr>
            <p:ph type="body" idx="4294967295"/>
          </p:nvPr>
        </p:nvSpPr>
        <p:spPr>
          <a:xfrm>
            <a:off x="327025" y="228600"/>
            <a:ext cx="8588375" cy="6324600"/>
          </a:xfrm>
        </p:spPr>
        <p:txBody>
          <a:bodyPr anchor="ctr">
            <a:normAutofit/>
          </a:bodyPr>
          <a:lstStyle/>
          <a:p>
            <a:pPr marL="137160" indent="0" algn="ctr" fontAlgn="auto">
              <a:spcAft>
                <a:spcPts val="0"/>
              </a:spcAft>
              <a:buClr>
                <a:schemeClr val="tx1">
                  <a:shade val="95000"/>
                </a:schemeClr>
              </a:buClr>
              <a:buFont typeface="Wingdings 2"/>
              <a:buNone/>
              <a:defRPr/>
            </a:pPr>
            <a:r>
              <a:rPr lang="en-US" dirty="0" smtClean="0">
                <a:effectLst>
                  <a:outerShdw blurRad="38100" dist="38100" dir="2700000" algn="tl">
                    <a:srgbClr val="000000">
                      <a:alpha val="43137"/>
                    </a:srgbClr>
                  </a:outerShdw>
                </a:effectLst>
              </a:rPr>
              <a:t>This is what today’s lesson is about.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dissolve">
                                      <p:cBhvr>
                                        <p:cTn id="7" dur="500"/>
                                        <p:tgtEl>
                                          <p:spTgt spid="133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381000" y="274638"/>
            <a:ext cx="8229600" cy="1935162"/>
          </a:xfrm>
        </p:spPr>
        <p:txBody>
          <a:bodyPr>
            <a:normAutofit fontScale="90000"/>
          </a:bodyPr>
          <a:lstStyle/>
          <a:p>
            <a:pPr fontAlgn="auto">
              <a:spcAft>
                <a:spcPts val="0"/>
              </a:spcAft>
              <a:defRPr/>
            </a:pPr>
            <a:r>
              <a:rPr lang="en-US" sz="4800" dirty="0" smtClean="0"/>
              <a:t>LESSON 2: The Apostasy and the Need for the Restoration of Jesus Christ’s Church</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5" y="2243138"/>
            <a:ext cx="4556125" cy="428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30538" y="6858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Ongoing Revelation</a:t>
            </a:r>
          </a:p>
        </p:txBody>
      </p:sp>
      <p:sp>
        <p:nvSpPr>
          <p:cNvPr id="6" name="Rectangle 5"/>
          <p:cNvSpPr/>
          <p:nvPr/>
        </p:nvSpPr>
        <p:spPr bwMode="auto">
          <a:xfrm>
            <a:off x="3048000" y="16764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Priesthood authority from God</a:t>
            </a:r>
          </a:p>
        </p:txBody>
      </p:sp>
      <p:sp>
        <p:nvSpPr>
          <p:cNvPr id="7" name="Rectangle 6"/>
          <p:cNvSpPr/>
          <p:nvPr/>
        </p:nvSpPr>
        <p:spPr bwMode="auto">
          <a:xfrm>
            <a:off x="3048000" y="26670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Living Prophets and Apostles</a:t>
            </a:r>
          </a:p>
        </p:txBody>
      </p:sp>
      <p:sp>
        <p:nvSpPr>
          <p:cNvPr id="8" name="Rectangle 7"/>
          <p:cNvSpPr/>
          <p:nvPr/>
        </p:nvSpPr>
        <p:spPr bwMode="auto">
          <a:xfrm>
            <a:off x="3048000" y="36576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Ordinances done as Jesus taught</a:t>
            </a:r>
          </a:p>
        </p:txBody>
      </p:sp>
      <p:sp>
        <p:nvSpPr>
          <p:cNvPr id="9" name="Rectangle 8"/>
          <p:cNvSpPr/>
          <p:nvPr/>
        </p:nvSpPr>
        <p:spPr bwMode="auto">
          <a:xfrm>
            <a:off x="3048000" y="4648200"/>
            <a:ext cx="2895600" cy="15240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Heavenly Father, Jesus Christ and the Holy Ghost are 3 separate personages</a:t>
            </a:r>
          </a:p>
        </p:txBody>
      </p:sp>
    </p:spTree>
  </p:cSld>
  <p:clrMapOvr>
    <a:masterClrMapping/>
  </p:clrMapOvr>
  <p:transition advClick="0" advTm="65000">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dissolve">
                                      <p:cBhvr>
                                        <p:cTn id="12" dur="500"/>
                                        <p:tgtEl>
                                          <p:spTgt spid="6">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build="p" animBg="1" autoUpdateAnimBg="0"/>
      <p:bldP spid="7" grpId="0" animBg="1" autoUpdateAnimBg="0"/>
      <p:bldP spid="8" grpId="0" animBg="1" autoUpdateAnimBg="0"/>
      <p:bldP spid="9"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30538" y="6858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No more revelation</a:t>
            </a:r>
          </a:p>
        </p:txBody>
      </p:sp>
      <p:sp>
        <p:nvSpPr>
          <p:cNvPr id="6" name="Rectangle 5"/>
          <p:cNvSpPr/>
          <p:nvPr/>
        </p:nvSpPr>
        <p:spPr bwMode="auto">
          <a:xfrm>
            <a:off x="3048000" y="16764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Priesthood authority from God</a:t>
            </a:r>
          </a:p>
        </p:txBody>
      </p:sp>
      <p:sp>
        <p:nvSpPr>
          <p:cNvPr id="7" name="Rectangle 6"/>
          <p:cNvSpPr/>
          <p:nvPr/>
        </p:nvSpPr>
        <p:spPr bwMode="auto">
          <a:xfrm>
            <a:off x="3048000" y="26670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Living Prophets and Apostles</a:t>
            </a:r>
          </a:p>
        </p:txBody>
      </p:sp>
      <p:sp>
        <p:nvSpPr>
          <p:cNvPr id="8" name="Rectangle 7"/>
          <p:cNvSpPr/>
          <p:nvPr/>
        </p:nvSpPr>
        <p:spPr bwMode="auto">
          <a:xfrm>
            <a:off x="3048000" y="36576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Ordinances done as Jesus taught</a:t>
            </a:r>
          </a:p>
        </p:txBody>
      </p:sp>
      <p:sp>
        <p:nvSpPr>
          <p:cNvPr id="9" name="Rectangle 8"/>
          <p:cNvSpPr/>
          <p:nvPr/>
        </p:nvSpPr>
        <p:spPr bwMode="auto">
          <a:xfrm>
            <a:off x="3048000" y="4648200"/>
            <a:ext cx="2895600" cy="15240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Heavenly Father, Jesus Christ and the Holy Ghost are 3 separate personages</a:t>
            </a:r>
          </a:p>
        </p:txBody>
      </p:sp>
    </p:spTree>
  </p:cSld>
  <p:clrMapOvr>
    <a:masterClrMapping/>
  </p:clrMapOvr>
  <p:transition spd="slow" advClick="0" advTm="65000">
    <p:dissolve/>
    <p:sndAc>
      <p:end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30538" y="6858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No more revelation</a:t>
            </a:r>
          </a:p>
        </p:txBody>
      </p:sp>
      <p:sp>
        <p:nvSpPr>
          <p:cNvPr id="6" name="Rectangle 5"/>
          <p:cNvSpPr/>
          <p:nvPr/>
        </p:nvSpPr>
        <p:spPr bwMode="auto">
          <a:xfrm>
            <a:off x="3048000" y="16764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Priesthood taken away</a:t>
            </a:r>
            <a:endParaRPr lang="en-US" sz="2400" b="0" dirty="0">
              <a:solidFill>
                <a:schemeClr val="tx1"/>
              </a:solidFill>
              <a:effectLst>
                <a:outerShdw blurRad="38100" dist="38100" dir="2700000" algn="tl">
                  <a:srgbClr val="000000">
                    <a:alpha val="43137"/>
                  </a:srgbClr>
                </a:outerShdw>
              </a:effectLst>
            </a:endParaRPr>
          </a:p>
        </p:txBody>
      </p:sp>
      <p:sp>
        <p:nvSpPr>
          <p:cNvPr id="7" name="Rectangle 6"/>
          <p:cNvSpPr/>
          <p:nvPr/>
        </p:nvSpPr>
        <p:spPr bwMode="auto">
          <a:xfrm>
            <a:off x="3048000" y="26670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Living Prophets and Apostles</a:t>
            </a:r>
          </a:p>
        </p:txBody>
      </p:sp>
      <p:sp>
        <p:nvSpPr>
          <p:cNvPr id="8" name="Rectangle 7"/>
          <p:cNvSpPr/>
          <p:nvPr/>
        </p:nvSpPr>
        <p:spPr bwMode="auto">
          <a:xfrm>
            <a:off x="3048000" y="36576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Ordinances done as Jesus taught</a:t>
            </a:r>
          </a:p>
        </p:txBody>
      </p:sp>
      <p:sp>
        <p:nvSpPr>
          <p:cNvPr id="9" name="Rectangle 8"/>
          <p:cNvSpPr/>
          <p:nvPr/>
        </p:nvSpPr>
        <p:spPr bwMode="auto">
          <a:xfrm>
            <a:off x="3048000" y="4648200"/>
            <a:ext cx="2895600" cy="15240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Heavenly Father, Jesus Christ and the Holy Ghost are 3 separate personages</a:t>
            </a:r>
          </a:p>
        </p:txBody>
      </p:sp>
    </p:spTree>
  </p:cSld>
  <p:clrMapOvr>
    <a:masterClrMapping/>
  </p:clrMapOvr>
  <p:transition spd="slow" advClick="0" advTm="65000">
    <p:dissolve/>
    <p:sndAc>
      <p:end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30538" y="6858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No more revelation</a:t>
            </a:r>
          </a:p>
        </p:txBody>
      </p:sp>
      <p:sp>
        <p:nvSpPr>
          <p:cNvPr id="6" name="Rectangle 5"/>
          <p:cNvSpPr/>
          <p:nvPr/>
        </p:nvSpPr>
        <p:spPr bwMode="auto">
          <a:xfrm>
            <a:off x="3048000" y="16764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Priesthood taken away</a:t>
            </a:r>
            <a:endParaRPr lang="en-US" sz="2400" b="0" dirty="0">
              <a:solidFill>
                <a:schemeClr val="tx1"/>
              </a:solidFill>
              <a:effectLst>
                <a:outerShdw blurRad="38100" dist="38100" dir="2700000" algn="tl">
                  <a:srgbClr val="000000">
                    <a:alpha val="43137"/>
                  </a:srgbClr>
                </a:outerShdw>
              </a:effectLst>
            </a:endParaRPr>
          </a:p>
        </p:txBody>
      </p:sp>
      <p:sp>
        <p:nvSpPr>
          <p:cNvPr id="7" name="Rectangle 6"/>
          <p:cNvSpPr/>
          <p:nvPr/>
        </p:nvSpPr>
        <p:spPr bwMode="auto">
          <a:xfrm>
            <a:off x="3048000" y="26670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No Living prophets or apostles</a:t>
            </a:r>
          </a:p>
        </p:txBody>
      </p:sp>
      <p:sp>
        <p:nvSpPr>
          <p:cNvPr id="8" name="Rectangle 7"/>
          <p:cNvSpPr/>
          <p:nvPr/>
        </p:nvSpPr>
        <p:spPr bwMode="auto">
          <a:xfrm>
            <a:off x="3048000" y="36576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Ordinances done as Jesus taught</a:t>
            </a:r>
          </a:p>
        </p:txBody>
      </p:sp>
      <p:sp>
        <p:nvSpPr>
          <p:cNvPr id="9" name="Rectangle 8"/>
          <p:cNvSpPr/>
          <p:nvPr/>
        </p:nvSpPr>
        <p:spPr bwMode="auto">
          <a:xfrm>
            <a:off x="3048000" y="4648200"/>
            <a:ext cx="2895600" cy="15240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Heavenly Father, Jesus Christ and the Holy Ghost are 3 separate personages</a:t>
            </a:r>
          </a:p>
        </p:txBody>
      </p:sp>
    </p:spTree>
  </p:cSld>
  <p:clrMapOvr>
    <a:masterClrMapping/>
  </p:clrMapOvr>
  <p:transition spd="slow" advClick="0" advTm="65000">
    <p:dissolve/>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30538" y="6858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No more revelation</a:t>
            </a:r>
          </a:p>
        </p:txBody>
      </p:sp>
      <p:sp>
        <p:nvSpPr>
          <p:cNvPr id="6" name="Rectangle 5"/>
          <p:cNvSpPr/>
          <p:nvPr/>
        </p:nvSpPr>
        <p:spPr bwMode="auto">
          <a:xfrm>
            <a:off x="3048000" y="16764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Priesthood taken away</a:t>
            </a:r>
            <a:endParaRPr lang="en-US" sz="2400" b="0" dirty="0">
              <a:solidFill>
                <a:schemeClr val="tx1"/>
              </a:solidFill>
              <a:effectLst>
                <a:outerShdw blurRad="38100" dist="38100" dir="2700000" algn="tl">
                  <a:srgbClr val="000000">
                    <a:alpha val="43137"/>
                  </a:srgbClr>
                </a:outerShdw>
              </a:effectLst>
            </a:endParaRPr>
          </a:p>
        </p:txBody>
      </p:sp>
      <p:sp>
        <p:nvSpPr>
          <p:cNvPr id="7" name="Rectangle 6"/>
          <p:cNvSpPr/>
          <p:nvPr/>
        </p:nvSpPr>
        <p:spPr bwMode="auto">
          <a:xfrm>
            <a:off x="3048000" y="26670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No Living prophets or apostles</a:t>
            </a:r>
          </a:p>
        </p:txBody>
      </p:sp>
      <p:sp>
        <p:nvSpPr>
          <p:cNvPr id="8" name="Rectangle 7"/>
          <p:cNvSpPr/>
          <p:nvPr/>
        </p:nvSpPr>
        <p:spPr bwMode="auto">
          <a:xfrm>
            <a:off x="3048000" y="36576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Teachings and ordinances changed</a:t>
            </a:r>
            <a:endParaRPr lang="en-US" sz="2400" b="0" dirty="0">
              <a:solidFill>
                <a:schemeClr val="tx1"/>
              </a:solidFill>
              <a:effectLst>
                <a:outerShdw blurRad="38100" dist="38100" dir="2700000" algn="tl">
                  <a:srgbClr val="000000">
                    <a:alpha val="43137"/>
                  </a:srgbClr>
                </a:outerShdw>
              </a:effectLst>
            </a:endParaRPr>
          </a:p>
        </p:txBody>
      </p:sp>
      <p:sp>
        <p:nvSpPr>
          <p:cNvPr id="9" name="Rectangle 8"/>
          <p:cNvSpPr/>
          <p:nvPr/>
        </p:nvSpPr>
        <p:spPr bwMode="auto">
          <a:xfrm>
            <a:off x="3048000" y="4648200"/>
            <a:ext cx="2895600" cy="15240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Heavenly Father, Jesus Christ and the Holy Ghost are 3 separate personages</a:t>
            </a:r>
          </a:p>
        </p:txBody>
      </p:sp>
    </p:spTree>
  </p:cSld>
  <p:clrMapOvr>
    <a:masterClrMapping/>
  </p:clrMapOvr>
  <p:transition spd="slow" advClick="0" advTm="65000">
    <p:dissolve/>
    <p:sndAc>
      <p:end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30538" y="6858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No more revelation</a:t>
            </a:r>
          </a:p>
        </p:txBody>
      </p:sp>
      <p:sp>
        <p:nvSpPr>
          <p:cNvPr id="6" name="Rectangle 5"/>
          <p:cNvSpPr/>
          <p:nvPr/>
        </p:nvSpPr>
        <p:spPr bwMode="auto">
          <a:xfrm>
            <a:off x="3048000" y="16764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Priesthood taken away</a:t>
            </a:r>
            <a:endParaRPr lang="en-US" sz="2400" b="0" dirty="0">
              <a:solidFill>
                <a:schemeClr val="tx1"/>
              </a:solidFill>
              <a:effectLst>
                <a:outerShdw blurRad="38100" dist="38100" dir="2700000" algn="tl">
                  <a:srgbClr val="000000">
                    <a:alpha val="43137"/>
                  </a:srgbClr>
                </a:outerShdw>
              </a:effectLst>
            </a:endParaRPr>
          </a:p>
        </p:txBody>
      </p:sp>
      <p:sp>
        <p:nvSpPr>
          <p:cNvPr id="7" name="Rectangle 6"/>
          <p:cNvSpPr/>
          <p:nvPr/>
        </p:nvSpPr>
        <p:spPr bwMode="auto">
          <a:xfrm>
            <a:off x="3048000" y="26670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No Living prophets or apostles</a:t>
            </a:r>
          </a:p>
        </p:txBody>
      </p:sp>
      <p:sp>
        <p:nvSpPr>
          <p:cNvPr id="8" name="Rectangle 7"/>
          <p:cNvSpPr/>
          <p:nvPr/>
        </p:nvSpPr>
        <p:spPr bwMode="auto">
          <a:xfrm>
            <a:off x="3048000" y="36576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Teachings and ordinances changed</a:t>
            </a:r>
            <a:endParaRPr lang="en-US" sz="2400" b="0" dirty="0">
              <a:solidFill>
                <a:schemeClr val="tx1"/>
              </a:solidFill>
              <a:effectLst>
                <a:outerShdw blurRad="38100" dist="38100" dir="2700000" algn="tl">
                  <a:srgbClr val="000000">
                    <a:alpha val="43137"/>
                  </a:srgbClr>
                </a:outerShdw>
              </a:effectLst>
            </a:endParaRPr>
          </a:p>
        </p:txBody>
      </p:sp>
      <p:sp>
        <p:nvSpPr>
          <p:cNvPr id="9" name="Rectangle 8"/>
          <p:cNvSpPr/>
          <p:nvPr/>
        </p:nvSpPr>
        <p:spPr bwMode="auto">
          <a:xfrm>
            <a:off x="3048000" y="4648200"/>
            <a:ext cx="2895600" cy="15240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Heavenly Father, Jesus Christ, and the Holy Ghost thought to be one huge spirit</a:t>
            </a:r>
          </a:p>
        </p:txBody>
      </p:sp>
    </p:spTree>
  </p:cSld>
  <p:clrMapOvr>
    <a:masterClrMapping/>
  </p:clrMapOvr>
  <p:transition spd="slow" advClick="0" advTm="65000">
    <p:dissolve/>
    <p:sndAc>
      <p:end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0" y="350838"/>
            <a:ext cx="9144000" cy="1143000"/>
          </a:xfrm>
        </p:spPr>
        <p:txBody>
          <a:bodyPr/>
          <a:lstStyle/>
          <a:p>
            <a:pPr fontAlgn="auto">
              <a:spcAft>
                <a:spcPts val="0"/>
              </a:spcAft>
              <a:defRPr/>
            </a:pPr>
            <a:r>
              <a:rPr lang="en-US" sz="4800" dirty="0" smtClean="0"/>
              <a:t>PURPOSE</a:t>
            </a:r>
          </a:p>
        </p:txBody>
      </p:sp>
      <p:sp>
        <p:nvSpPr>
          <p:cNvPr id="14339" name="Text Placeholder 2"/>
          <p:cNvSpPr>
            <a:spLocks noGrp="1"/>
          </p:cNvSpPr>
          <p:nvPr>
            <p:ph type="body" idx="4294967295"/>
          </p:nvPr>
        </p:nvSpPr>
        <p:spPr>
          <a:xfrm>
            <a:off x="609600" y="1600200"/>
            <a:ext cx="7772400" cy="4114800"/>
          </a:xfrm>
        </p:spPr>
        <p:txBody>
          <a:bodyPr anchor="ctr"/>
          <a:lstStyle/>
          <a:p>
            <a:pPr algn="ctr">
              <a:lnSpc>
                <a:spcPct val="90000"/>
              </a:lnSpc>
              <a:buFont typeface="Wingdings 2" pitchFamily="18" charset="2"/>
              <a:buNone/>
            </a:pPr>
            <a:r>
              <a:rPr lang="en-US" smtClean="0">
                <a:latin typeface="Book Antiqua" pitchFamily="18" charset="0"/>
              </a:rPr>
              <a:t>To help the children understand that Jesus Christ’s church was taken from the earth because of apostasy and had to be restored to the earth.</a:t>
            </a:r>
            <a:endParaRPr lang="en-US" i="1" smtClean="0">
              <a:latin typeface="Georgia" pitchFamily="18" charset="0"/>
            </a:endParaRPr>
          </a:p>
        </p:txBody>
      </p:sp>
    </p:spTree>
  </p:cSld>
  <p:clrMapOvr>
    <a:masterClrMapping/>
  </p:clrMapOvr>
  <p:transition>
    <p:sndAc>
      <p:end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Placeholder 2"/>
          <p:cNvSpPr>
            <a:spLocks noGrp="1"/>
          </p:cNvSpPr>
          <p:nvPr>
            <p:ph type="body" idx="4294967295"/>
          </p:nvPr>
        </p:nvSpPr>
        <p:spPr>
          <a:xfrm>
            <a:off x="152400" y="152400"/>
            <a:ext cx="8839200" cy="3200400"/>
          </a:xfrm>
        </p:spPr>
        <p:txBody>
          <a:bodyPr anchor="ctr">
            <a:normAutofit fontScale="92500" lnSpcReduction="10000"/>
          </a:bodyPr>
          <a:lstStyle/>
          <a:p>
            <a:pPr marL="548640" indent="-411480" fontAlgn="auto">
              <a:spcAft>
                <a:spcPts val="0"/>
              </a:spcAft>
              <a:buClr>
                <a:schemeClr val="tx1">
                  <a:shade val="95000"/>
                </a:schemeClr>
              </a:buClr>
              <a:buFont typeface="Wingdings 2"/>
              <a:buChar char=""/>
              <a:defRPr/>
            </a:pPr>
            <a:r>
              <a:rPr lang="en-US" dirty="0">
                <a:effectLst>
                  <a:outerShdw blurRad="38100" dist="38100" dir="2700000" algn="tl">
                    <a:srgbClr val="000000">
                      <a:alpha val="43137"/>
                    </a:srgbClr>
                  </a:outerShdw>
                </a:effectLst>
              </a:rPr>
              <a:t>The Apostasy (falling away from Jesus’ true church) happened after Jesus Christ was crucified and Peter and the other Apostles were killed. </a:t>
            </a:r>
            <a:endParaRPr lang="en-US" dirty="0" smtClean="0">
              <a:effectLst>
                <a:outerShdw blurRad="38100" dist="38100" dir="2700000" algn="tl">
                  <a:srgbClr val="000000">
                    <a:alpha val="43137"/>
                  </a:srgbClr>
                </a:outerShdw>
              </a:effectLst>
            </a:endParaRPr>
          </a:p>
          <a:p>
            <a:pPr marL="548640" indent="-411480" fontAlgn="auto">
              <a:spcAft>
                <a:spcPts val="0"/>
              </a:spcAft>
              <a:buClr>
                <a:schemeClr val="tx1">
                  <a:shade val="95000"/>
                </a:schemeClr>
              </a:buClr>
              <a:buFont typeface="Wingdings 2"/>
              <a:buChar char=""/>
              <a:defRPr/>
            </a:pPr>
            <a:r>
              <a:rPr lang="en-US" dirty="0" smtClean="0">
                <a:effectLst>
                  <a:outerShdw blurRad="38100" dist="38100" dir="2700000" algn="tl">
                    <a:srgbClr val="000000">
                      <a:alpha val="43137"/>
                    </a:srgbClr>
                  </a:outerShdw>
                </a:effectLst>
              </a:rPr>
              <a:t>Without </a:t>
            </a:r>
            <a:r>
              <a:rPr lang="en-US" dirty="0">
                <a:effectLst>
                  <a:outerShdw blurRad="38100" dist="38100" dir="2700000" algn="tl">
                    <a:srgbClr val="000000">
                      <a:alpha val="43137"/>
                    </a:srgbClr>
                  </a:outerShdw>
                </a:effectLst>
              </a:rPr>
              <a:t>living prophets or apostles the Church no longer received revelation. </a:t>
            </a:r>
            <a:endParaRPr lang="en-US" dirty="0" smtClean="0">
              <a:effectLst>
                <a:outerShdw blurRad="38100" dist="38100" dir="2700000" algn="tl">
                  <a:srgbClr val="000000">
                    <a:alpha val="43137"/>
                  </a:srgbClr>
                </a:outerShdw>
              </a:effectLst>
            </a:endParaRPr>
          </a:p>
          <a:p>
            <a:pPr marL="548640" indent="-411480" fontAlgn="auto">
              <a:spcAft>
                <a:spcPts val="0"/>
              </a:spcAft>
              <a:buClr>
                <a:schemeClr val="tx1">
                  <a:shade val="95000"/>
                </a:schemeClr>
              </a:buClr>
              <a:buFont typeface="Wingdings 2"/>
              <a:buChar char=""/>
              <a:defRPr/>
            </a:pPr>
            <a:r>
              <a:rPr lang="en-US" dirty="0" smtClean="0">
                <a:effectLst>
                  <a:outerShdw blurRad="38100" dist="38100" dir="2700000" algn="tl">
                    <a:srgbClr val="000000">
                      <a:alpha val="43137"/>
                    </a:srgbClr>
                  </a:outerShdw>
                </a:effectLst>
              </a:rPr>
              <a:t>Teachings </a:t>
            </a:r>
            <a:r>
              <a:rPr lang="en-US" dirty="0">
                <a:effectLst>
                  <a:outerShdw blurRad="38100" dist="38100" dir="2700000" algn="tl">
                    <a:srgbClr val="000000">
                      <a:alpha val="43137"/>
                    </a:srgbClr>
                  </a:outerShdw>
                </a:effectLst>
              </a:rPr>
              <a:t>that were not true were added to the Church and some of the truths Jesus Christ had taught were taken away. </a:t>
            </a:r>
            <a:endParaRPr lang="en-US" dirty="0" smtClean="0">
              <a:effectLst>
                <a:outerShdw blurRad="38100" dist="38100" dir="2700000" algn="tl">
                  <a:srgbClr val="000000">
                    <a:alpha val="43137"/>
                  </a:srgbClr>
                </a:outerShdw>
              </a:effectLst>
            </a:endParaRPr>
          </a:p>
        </p:txBody>
      </p:sp>
      <p:pic>
        <p:nvPicPr>
          <p:cNvPr id="3" name="Picture 2" descr="C:\Users\covalt\AppData\Local\Microsoft\Windows\Temporary Internet Files\Content.IE5\3LLREQZ0\MC900442030[1].wmf"/>
          <p:cNvPicPr>
            <a:picLocks noChangeAspect="1" noChangeArrowheads="1"/>
          </p:cNvPicPr>
          <p:nvPr/>
        </p:nvPicPr>
        <p:blipFill>
          <a:blip r:embed="rId2"/>
          <a:srcRect/>
          <a:stretch>
            <a:fillRect/>
          </a:stretch>
        </p:blipFill>
        <p:spPr bwMode="auto">
          <a:xfrm>
            <a:off x="5638800" y="3033713"/>
            <a:ext cx="3284538" cy="3748087"/>
          </a:xfrm>
          <a:prstGeom prst="rect">
            <a:avLst/>
          </a:prstGeom>
          <a:ln>
            <a:noFill/>
          </a:ln>
          <a:effectLst>
            <a:outerShdw blurRad="292100" dist="139700" dir="2700000" algn="tl" rotWithShape="0">
              <a:schemeClr val="tx1">
                <a:lumMod val="95000"/>
                <a:lumOff val="5000"/>
                <a:alpha val="65000"/>
              </a:schemeClr>
            </a:outerShdw>
          </a:effectLst>
          <a:extLst>
            <a:ext uri="{909E8E84-426E-40DD-AFC4-6F175D3DCCD1}">
              <a14:hiddenFill xmlns:a14="http://schemas.microsoft.com/office/drawing/2010/main">
                <a:solidFill>
                  <a:srgbClr val="FFFFFF"/>
                </a:solidFill>
              </a14:hiddenFill>
            </a:ext>
          </a:extLst>
        </p:spPr>
      </p:pic>
      <p:sp>
        <p:nvSpPr>
          <p:cNvPr id="4" name="Text Placeholder 2"/>
          <p:cNvSpPr txBox="1">
            <a:spLocks/>
          </p:cNvSpPr>
          <p:nvPr/>
        </p:nvSpPr>
        <p:spPr>
          <a:xfrm>
            <a:off x="152400" y="3276600"/>
            <a:ext cx="5334000" cy="3367088"/>
          </a:xfrm>
          <a:prstGeom prst="rect">
            <a:avLst/>
          </a:prstGeom>
        </p:spPr>
        <p:txBody>
          <a:bodyPr anchor="ct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defRPr/>
            </a:pPr>
            <a:r>
              <a:rPr lang="en-US" sz="2600" b="0" dirty="0" smtClean="0">
                <a:effectLst>
                  <a:outerShdw blurRad="38100" dist="38100" dir="2700000" algn="tl">
                    <a:srgbClr val="000000">
                      <a:alpha val="43137"/>
                    </a:srgbClr>
                  </a:outerShdw>
                </a:effectLst>
              </a:rPr>
              <a:t>The priesthood (the authority to act in God’s name) was lost from the earth. </a:t>
            </a:r>
          </a:p>
          <a:p>
            <a:pPr>
              <a:defRPr/>
            </a:pPr>
            <a:r>
              <a:rPr lang="en-US" sz="2600" b="0" dirty="0" smtClean="0">
                <a:effectLst>
                  <a:outerShdw blurRad="38100" dist="38100" dir="2700000" algn="tl">
                    <a:srgbClr val="000000">
                      <a:alpha val="43137"/>
                    </a:srgbClr>
                  </a:outerShdw>
                </a:effectLst>
              </a:rPr>
              <a:t>People were baptized by methods such as sprinkling instead of being immersed as Jesus was. It was not Jesus Christ’s church anymore.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dissolve">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dissolve">
                                      <p:cBhvr>
                                        <p:cTn id="12" dur="500"/>
                                        <p:tgtEl>
                                          <p:spTgt spid="133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dissolve">
                                      <p:cBhvr>
                                        <p:cTn id="17" dur="500"/>
                                        <p:tgtEl>
                                          <p:spTgt spid="133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dissolve">
                                      <p:cBhvr>
                                        <p:cTn id="22" dur="500"/>
                                        <p:tgtEl>
                                          <p:spTgt spid="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dissolv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bldLvl="5" autoUpdateAnimBg="0"/>
      <p:bldP spid="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Placeholder 2"/>
          <p:cNvSpPr>
            <a:spLocks noGrp="1"/>
          </p:cNvSpPr>
          <p:nvPr>
            <p:ph type="body" idx="4294967295"/>
          </p:nvPr>
        </p:nvSpPr>
        <p:spPr>
          <a:xfrm>
            <a:off x="76200" y="3824288"/>
            <a:ext cx="8839200" cy="2957512"/>
          </a:xfrm>
        </p:spPr>
        <p:txBody>
          <a:bodyPr anchor="ctr">
            <a:normAutofit lnSpcReduction="10000"/>
          </a:bodyPr>
          <a:lstStyle/>
          <a:p>
            <a:pPr marL="548640" indent="-411480" fontAlgn="auto">
              <a:spcAft>
                <a:spcPts val="0"/>
              </a:spcAft>
              <a:buClr>
                <a:schemeClr val="tx1">
                  <a:shade val="95000"/>
                </a:schemeClr>
              </a:buClr>
              <a:buFont typeface="Wingdings 2"/>
              <a:buChar char=""/>
              <a:defRPr/>
            </a:pPr>
            <a:r>
              <a:rPr lang="en-US" dirty="0" smtClean="0">
                <a:effectLst>
                  <a:outerShdw blurRad="38100" dist="38100" dir="2700000" algn="tl">
                    <a:srgbClr val="000000">
                      <a:alpha val="43137"/>
                    </a:srgbClr>
                  </a:outerShdw>
                </a:effectLst>
              </a:rPr>
              <a:t>Although </a:t>
            </a:r>
            <a:r>
              <a:rPr lang="en-US" dirty="0">
                <a:effectLst>
                  <a:outerShdw blurRad="38100" dist="38100" dir="2700000" algn="tl">
                    <a:srgbClr val="000000">
                      <a:alpha val="43137"/>
                    </a:srgbClr>
                  </a:outerShdw>
                </a:effectLst>
              </a:rPr>
              <a:t>they could see from reading the Bible that some of the teachings of their churches were wrong, they could not change their churches back to Jesus Christ’s church because they did not have priesthood authority from Jesus to do this. </a:t>
            </a:r>
            <a:endParaRPr lang="en-US" dirty="0" smtClean="0">
              <a:effectLst>
                <a:outerShdw blurRad="38100" dist="38100" dir="2700000" algn="tl">
                  <a:srgbClr val="000000">
                    <a:alpha val="43137"/>
                  </a:srgbClr>
                </a:outerShdw>
              </a:effectLst>
            </a:endParaRPr>
          </a:p>
          <a:p>
            <a:pPr marL="548640" indent="-411480" fontAlgn="auto">
              <a:spcAft>
                <a:spcPts val="0"/>
              </a:spcAft>
              <a:buClr>
                <a:schemeClr val="tx1">
                  <a:shade val="95000"/>
                </a:schemeClr>
              </a:buClr>
              <a:buFont typeface="Wingdings 2"/>
              <a:buChar char=""/>
              <a:defRPr/>
            </a:pPr>
            <a:r>
              <a:rPr lang="en-US" dirty="0" smtClean="0">
                <a:effectLst>
                  <a:outerShdw blurRad="38100" dist="38100" dir="2700000" algn="tl">
                    <a:srgbClr val="000000">
                      <a:alpha val="43137"/>
                    </a:srgbClr>
                  </a:outerShdw>
                </a:effectLst>
              </a:rPr>
              <a:t>Many </a:t>
            </a:r>
            <a:r>
              <a:rPr lang="en-US" dirty="0">
                <a:effectLst>
                  <a:outerShdw blurRad="38100" dist="38100" dir="2700000" algn="tl">
                    <a:srgbClr val="000000">
                      <a:alpha val="43137"/>
                    </a:srgbClr>
                  </a:outerShdw>
                </a:effectLst>
              </a:rPr>
              <a:t>of these people were persecuted and even put to death because of their beliefs. </a:t>
            </a:r>
            <a:endParaRPr lang="en-US" dirty="0" smtClean="0">
              <a:effectLst>
                <a:outerShdw blurRad="38100" dist="38100" dir="2700000" algn="tl">
                  <a:srgbClr val="000000">
                    <a:alpha val="43137"/>
                  </a:srgbClr>
                </a:outerShdw>
              </a:effectLst>
            </a:endParaRPr>
          </a:p>
        </p:txBody>
      </p:sp>
      <p:pic>
        <p:nvPicPr>
          <p:cNvPr id="3" name="Picture 2" descr="C:\Users\covalt\AppData\Local\Microsoft\Windows\Temporary Internet Files\Content.IE5\3LLREQZ0\MC900442030[1].wmf"/>
          <p:cNvPicPr>
            <a:picLocks noChangeAspect="1" noChangeArrowheads="1"/>
          </p:cNvPicPr>
          <p:nvPr/>
        </p:nvPicPr>
        <p:blipFill>
          <a:blip r:embed="rId2"/>
          <a:srcRect/>
          <a:stretch>
            <a:fillRect/>
          </a:stretch>
        </p:blipFill>
        <p:spPr bwMode="auto">
          <a:xfrm>
            <a:off x="76200" y="76200"/>
            <a:ext cx="3284538" cy="3748088"/>
          </a:xfrm>
          <a:prstGeom prst="rect">
            <a:avLst/>
          </a:prstGeom>
          <a:ln>
            <a:noFill/>
          </a:ln>
          <a:effectLst>
            <a:outerShdw blurRad="292100" dist="139700" dir="2700000" algn="tl" rotWithShape="0">
              <a:schemeClr val="tx1">
                <a:lumMod val="95000"/>
                <a:lumOff val="5000"/>
                <a:alpha val="65000"/>
              </a:schemeClr>
            </a:outerShdw>
          </a:effectLst>
          <a:extLst>
            <a:ext uri="{909E8E84-426E-40DD-AFC4-6F175D3DCCD1}">
              <a14:hiddenFill xmlns:a14="http://schemas.microsoft.com/office/drawing/2010/main">
                <a:solidFill>
                  <a:srgbClr val="FFFFFF"/>
                </a:solidFill>
              </a14:hiddenFill>
            </a:ext>
          </a:extLst>
        </p:spPr>
      </p:pic>
      <p:sp>
        <p:nvSpPr>
          <p:cNvPr id="4" name="Text Placeholder 2"/>
          <p:cNvSpPr txBox="1">
            <a:spLocks/>
          </p:cNvSpPr>
          <p:nvPr/>
        </p:nvSpPr>
        <p:spPr>
          <a:xfrm>
            <a:off x="3429000" y="533400"/>
            <a:ext cx="5562600" cy="3505200"/>
          </a:xfrm>
          <a:prstGeom prst="rect">
            <a:avLst/>
          </a:prstGeom>
        </p:spPr>
        <p:txBody>
          <a:bodyPr anchor="ctr">
            <a:normAutofit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defRPr/>
            </a:pPr>
            <a:r>
              <a:rPr lang="en-US" b="0" dirty="0" smtClean="0">
                <a:effectLst>
                  <a:outerShdw blurRad="38100" dist="38100" dir="2700000" algn="tl">
                    <a:srgbClr val="000000">
                      <a:alpha val="43137"/>
                    </a:srgbClr>
                  </a:outerShdw>
                </a:effectLst>
              </a:rPr>
              <a:t>The church that Jesus had organized was no longer on the earth.</a:t>
            </a:r>
          </a:p>
          <a:p>
            <a:pPr>
              <a:defRPr/>
            </a:pPr>
            <a:r>
              <a:rPr lang="en-US" b="0" dirty="0" smtClean="0">
                <a:effectLst>
                  <a:outerShdw blurRad="38100" dist="38100" dir="2700000" algn="tl">
                    <a:srgbClr val="000000">
                      <a:alpha val="43137"/>
                    </a:srgbClr>
                  </a:outerShdw>
                </a:effectLst>
              </a:rPr>
              <a:t>Many different churches were organized. </a:t>
            </a:r>
          </a:p>
          <a:p>
            <a:pPr>
              <a:defRPr/>
            </a:pPr>
            <a:r>
              <a:rPr lang="en-US" b="0" dirty="0" smtClean="0">
                <a:effectLst>
                  <a:outerShdw blurRad="38100" dist="38100" dir="2700000" algn="tl">
                    <a:srgbClr val="000000">
                      <a:alpha val="43137"/>
                    </a:srgbClr>
                  </a:outerShdw>
                </a:effectLst>
              </a:rPr>
              <a:t>Some people tried to bring their churches back to the teachings of Jesus Christ.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4">
                                            <p:txEl>
                                              <p:pRg st="0" end="0"/>
                                            </p:txEl>
                                          </p:spTgt>
                                        </p:tgtEl>
                                        <p:attrNameLst>
                                          <p:attrName>style.visibility</p:attrName>
                                        </p:attrNameLst>
                                      </p:cBhvr>
                                      <p:to>
                                        <p:strVal val="visible"/>
                                      </p:to>
                                    </p:set>
                                    <p:animEffect transition="in" filter="dissolve">
                                      <p:cBhvr>
                                        <p:cTn id="22" dur="500"/>
                                        <p:tgtEl>
                                          <p:spTgt spid="1331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14">
                                            <p:txEl>
                                              <p:pRg st="1" end="1"/>
                                            </p:txEl>
                                          </p:spTgt>
                                        </p:tgtEl>
                                        <p:attrNameLst>
                                          <p:attrName>style.visibility</p:attrName>
                                        </p:attrNameLst>
                                      </p:cBhvr>
                                      <p:to>
                                        <p:strVal val="visible"/>
                                      </p:to>
                                    </p:set>
                                    <p:animEffect transition="in" filter="dissolve">
                                      <p:cBhvr>
                                        <p:cTn id="27" dur="500"/>
                                        <p:tgtEl>
                                          <p:spTgt spid="133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bldLvl="5" autoUpdateAnimBg="0"/>
      <p:bldP spid="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Placeholder 2"/>
          <p:cNvSpPr>
            <a:spLocks noGrp="1"/>
          </p:cNvSpPr>
          <p:nvPr>
            <p:ph type="body" idx="4294967295"/>
          </p:nvPr>
        </p:nvSpPr>
        <p:spPr>
          <a:xfrm>
            <a:off x="304800" y="304800"/>
            <a:ext cx="8686800" cy="6324600"/>
          </a:xfrm>
        </p:spPr>
        <p:txBody>
          <a:bodyPr anchor="ctr"/>
          <a:lstStyle/>
          <a:p>
            <a:r>
              <a:rPr lang="en-US" smtClean="0">
                <a:latin typeface="Book Antiqua" pitchFamily="18" charset="0"/>
              </a:rPr>
              <a:t>After the true church of Jesus Christ had gone into apostasy, Heavenly Father and Jesus Christ made preparations for the restoration of the true church.</a:t>
            </a:r>
          </a:p>
          <a:p>
            <a:r>
              <a:rPr lang="en-US" smtClean="0">
                <a:latin typeface="Book Antiqua" pitchFamily="18" charset="0"/>
              </a:rPr>
              <a:t>The following three reformers were honest people who recognized how the churches they belonged to had been changed from Jesus’ church. </a:t>
            </a:r>
          </a:p>
          <a:p>
            <a:r>
              <a:rPr lang="en-US" smtClean="0">
                <a:latin typeface="Book Antiqua" pitchFamily="18" charset="0"/>
              </a:rPr>
              <a:t>They wanted to reform their churches and make them more like Jesus’ original church. </a:t>
            </a:r>
          </a:p>
          <a:p>
            <a:r>
              <a:rPr lang="en-US" smtClean="0">
                <a:latin typeface="Book Antiqua" pitchFamily="18" charset="0"/>
              </a:rPr>
              <a:t>The three men described here were some of the people who helped prepare the world for the restoration of the true church.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dissolve">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dissolve">
                                      <p:cBhvr>
                                        <p:cTn id="12" dur="500"/>
                                        <p:tgtEl>
                                          <p:spTgt spid="133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dissolve">
                                      <p:cBhvr>
                                        <p:cTn id="17" dur="500"/>
                                        <p:tgtEl>
                                          <p:spTgt spid="133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transition="in" filter="dissolve">
                                      <p:cBhvr>
                                        <p:cTn id="22" dur="500"/>
                                        <p:tgtEl>
                                          <p:spTgt spid="133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bldLvl="5"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1793875"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2"/>
          <p:cNvSpPr txBox="1">
            <a:spLocks/>
          </p:cNvSpPr>
          <p:nvPr/>
        </p:nvSpPr>
        <p:spPr>
          <a:xfrm>
            <a:off x="304800" y="1981200"/>
            <a:ext cx="8610600" cy="4495800"/>
          </a:xfrm>
          <a:prstGeom prst="rect">
            <a:avLst/>
          </a:prstGeom>
        </p:spPr>
        <p:txBody>
          <a:bodyPr anchor="ct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457200" indent="-457200">
              <a:defRPr/>
            </a:pPr>
            <a:endParaRPr lang="en-US" sz="3200" b="0" dirty="0">
              <a:effectLst>
                <a:outerShdw blurRad="38100" dist="38100" dir="2700000" algn="tl">
                  <a:srgbClr val="000000">
                    <a:alpha val="43137"/>
                  </a:srgbClr>
                </a:outerShdw>
              </a:effectLst>
            </a:endParaRPr>
          </a:p>
          <a:p>
            <a:pPr marL="457200" indent="-457200">
              <a:buClr>
                <a:srgbClr val="000000"/>
              </a:buClr>
              <a:buSzPct val="115000"/>
              <a:buFont typeface="Wingdings 2" pitchFamily="18" charset="2"/>
              <a:buChar char=""/>
              <a:defRPr/>
            </a:pPr>
            <a:r>
              <a:rPr lang="en-US" sz="3200" b="0" dirty="0">
                <a:effectLst>
                  <a:outerShdw blurRad="38100" dist="38100" dir="2700000" algn="tl">
                    <a:srgbClr val="000000">
                      <a:alpha val="43137"/>
                    </a:srgbClr>
                  </a:outerShdw>
                </a:effectLst>
                <a:latin typeface="Times New Roman" pitchFamily="18" charset="0"/>
              </a:rPr>
              <a:t>Wycliffe realized that some of his church’s practices were different from those he read about in the Bible. </a:t>
            </a:r>
          </a:p>
          <a:p>
            <a:pPr marL="457200" indent="-457200">
              <a:buClr>
                <a:srgbClr val="000000"/>
              </a:buClr>
              <a:buSzPct val="115000"/>
              <a:buFont typeface="Wingdings 2" pitchFamily="18" charset="2"/>
              <a:buChar char=""/>
              <a:defRPr/>
            </a:pPr>
            <a:r>
              <a:rPr lang="en-US" sz="3200" b="0" dirty="0">
                <a:effectLst>
                  <a:outerShdw blurRad="38100" dist="38100" dir="2700000" algn="tl">
                    <a:srgbClr val="000000">
                      <a:alpha val="43137"/>
                    </a:srgbClr>
                  </a:outerShdw>
                </a:effectLst>
                <a:latin typeface="Times New Roman" pitchFamily="18" charset="0"/>
              </a:rPr>
              <a:t>The church he belonged to would not let the people read the scriptures for themselves; the priests read and interpreted the scriptures for the people</a:t>
            </a:r>
          </a:p>
        </p:txBody>
      </p:sp>
      <p:sp>
        <p:nvSpPr>
          <p:cNvPr id="2" name="TextBox 1"/>
          <p:cNvSpPr txBox="1"/>
          <p:nvPr/>
        </p:nvSpPr>
        <p:spPr>
          <a:xfrm>
            <a:off x="2286000" y="506413"/>
            <a:ext cx="6629400" cy="2160587"/>
          </a:xfrm>
          <a:prstGeom prst="rect">
            <a:avLst/>
          </a:prstGeom>
          <a:noFill/>
        </p:spPr>
        <p:txBody>
          <a:bodyPr>
            <a:spAutoFit/>
          </a:bodyPr>
          <a:lstStyle/>
          <a:p>
            <a:pPr marL="457200" indent="-457200">
              <a:spcBef>
                <a:spcPct val="20000"/>
              </a:spcBef>
              <a:buClr>
                <a:srgbClr val="000000"/>
              </a:buClr>
              <a:buSzPct val="115000"/>
              <a:buFont typeface="Wingdings 2" pitchFamily="18" charset="2"/>
              <a:buChar char=""/>
              <a:defRPr/>
            </a:pPr>
            <a:r>
              <a:rPr lang="en-US" b="0" dirty="0">
                <a:solidFill>
                  <a:schemeClr val="tx1"/>
                </a:solidFill>
                <a:effectLst>
                  <a:outerShdw blurRad="38100" dist="38100" dir="2700000" algn="tl">
                    <a:srgbClr val="000000">
                      <a:alpha val="43137"/>
                    </a:srgbClr>
                  </a:outerShdw>
                </a:effectLst>
              </a:rPr>
              <a:t>John Wycliffe was born in England in 1320. </a:t>
            </a:r>
            <a:endParaRPr lang="en-US" b="0" dirty="0">
              <a:solidFill>
                <a:schemeClr val="tx1"/>
              </a:solidFill>
              <a:effectLst>
                <a:outerShdw blurRad="38100" dist="38100" dir="2700000" algn="tl">
                  <a:srgbClr val="000000">
                    <a:alpha val="43137"/>
                  </a:srgbClr>
                </a:outerShdw>
              </a:effectLst>
            </a:endParaRPr>
          </a:p>
          <a:p>
            <a:pPr marL="457200" indent="-457200">
              <a:spcBef>
                <a:spcPct val="20000"/>
              </a:spcBef>
              <a:buClr>
                <a:srgbClr val="000000"/>
              </a:buClr>
              <a:buSzPct val="115000"/>
              <a:buFont typeface="Wingdings 2" pitchFamily="18" charset="2"/>
              <a:buChar char=""/>
              <a:defRPr/>
            </a:pPr>
            <a:r>
              <a:rPr lang="en-US" b="0" dirty="0">
                <a:solidFill>
                  <a:schemeClr val="tx1"/>
                </a:solidFill>
                <a:effectLst>
                  <a:outerShdw blurRad="38100" dist="38100" dir="2700000" algn="tl">
                    <a:srgbClr val="000000">
                      <a:alpha val="43137"/>
                    </a:srgbClr>
                  </a:outerShdw>
                </a:effectLst>
              </a:rPr>
              <a:t>He became a professor and a leader in his church</a:t>
            </a:r>
            <a:r>
              <a:rPr lang="en-US" b="0" dirty="0">
                <a:solidFill>
                  <a:schemeClr val="tx1"/>
                </a:solidFill>
                <a:effectLst>
                  <a:outerShdw blurRad="38100" dist="38100" dir="2700000" algn="tl">
                    <a:srgbClr val="000000">
                      <a:alpha val="43137"/>
                    </a:srgbClr>
                  </a:outerShdw>
                </a:effectLst>
              </a:rPr>
              <a:t>.</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2"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304800" y="2819400"/>
            <a:ext cx="8686800" cy="3633788"/>
          </a:xfrm>
          <a:prstGeom prst="rect">
            <a:avLst/>
          </a:prstGeom>
        </p:spPr>
        <p:txBody>
          <a:bodyPr anchor="ct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Clr>
                <a:srgbClr val="000000"/>
              </a:buClr>
              <a:buSzPct val="115000"/>
              <a:buFont typeface="Wingdings 2" pitchFamily="18" charset="2"/>
              <a:buChar char=""/>
              <a:defRPr/>
            </a:pPr>
            <a:r>
              <a:rPr lang="en-US" sz="3200" b="0" dirty="0" smtClean="0">
                <a:effectLst>
                  <a:outerShdw blurRad="38100" dist="38100" dir="2700000" algn="tl">
                    <a:srgbClr val="000000">
                      <a:alpha val="43137"/>
                    </a:srgbClr>
                  </a:outerShdw>
                </a:effectLst>
                <a:latin typeface="Times New Roman" pitchFamily="18" charset="0"/>
              </a:rPr>
              <a:t>He </a:t>
            </a:r>
            <a:r>
              <a:rPr lang="en-US" sz="3200" b="0" dirty="0">
                <a:effectLst>
                  <a:outerShdw blurRad="38100" dist="38100" dir="2700000" algn="tl">
                    <a:srgbClr val="000000">
                      <a:alpha val="43137"/>
                    </a:srgbClr>
                  </a:outerShdw>
                </a:effectLst>
                <a:latin typeface="Times New Roman" pitchFamily="18" charset="0"/>
              </a:rPr>
              <a:t>also sent out followers who lived among the people and helped them understand the teachings in the Bible.</a:t>
            </a:r>
          </a:p>
          <a:p>
            <a:pPr>
              <a:buClr>
                <a:srgbClr val="000000"/>
              </a:buClr>
              <a:buSzPct val="115000"/>
              <a:buFont typeface="Wingdings 2" pitchFamily="18" charset="2"/>
              <a:buChar char=""/>
              <a:defRPr/>
            </a:pPr>
            <a:r>
              <a:rPr lang="en-US" sz="3200" b="0" dirty="0">
                <a:effectLst>
                  <a:outerShdw blurRad="38100" dist="38100" dir="2700000" algn="tl">
                    <a:srgbClr val="000000">
                      <a:alpha val="43137"/>
                    </a:srgbClr>
                  </a:outerShdw>
                </a:effectLst>
                <a:latin typeface="Times New Roman" pitchFamily="18" charset="0"/>
              </a:rPr>
              <a:t>The leaders of the church Wycliffe belonged to tried to stop his work, but Wycliffe continued to help the people understand how Jesus wanted the church to be. </a:t>
            </a:r>
          </a:p>
        </p:txBody>
      </p:sp>
      <p:sp>
        <p:nvSpPr>
          <p:cNvPr id="5" name="Rectangle 4"/>
          <p:cNvSpPr/>
          <p:nvPr/>
        </p:nvSpPr>
        <p:spPr>
          <a:xfrm>
            <a:off x="2286000" y="914400"/>
            <a:ext cx="6705600" cy="1570038"/>
          </a:xfrm>
          <a:prstGeom prst="rect">
            <a:avLst/>
          </a:prstGeom>
        </p:spPr>
        <p:txBody>
          <a:bodyPr>
            <a:spAutoFit/>
          </a:bodyPr>
          <a:lstStyle/>
          <a:p>
            <a:pPr marL="548640" indent="-411480">
              <a:spcBef>
                <a:spcPct val="20000"/>
              </a:spcBef>
              <a:buClr>
                <a:srgbClr val="000000"/>
              </a:buClr>
              <a:buSzPct val="115000"/>
              <a:buFont typeface="Wingdings 2" pitchFamily="18" charset="2"/>
              <a:buChar char=""/>
              <a:defRPr/>
            </a:pPr>
            <a:r>
              <a:rPr lang="en-US" b="0" dirty="0">
                <a:solidFill>
                  <a:schemeClr val="tx1"/>
                </a:solidFill>
                <a:effectLst>
                  <a:outerShdw blurRad="38100" dist="38100" dir="2700000" algn="tl">
                    <a:srgbClr val="000000">
                      <a:alpha val="43137"/>
                    </a:srgbClr>
                  </a:outerShdw>
                </a:effectLst>
              </a:rPr>
              <a:t>Wycliffe helped translate the Bible into English so more people could read it</a:t>
            </a:r>
            <a:r>
              <a:rPr lang="en-US" b="0" dirty="0">
                <a:solidFill>
                  <a:schemeClr val="tx1"/>
                </a:solidFill>
                <a:effectLst>
                  <a:outerShdw blurRad="38100" dist="38100" dir="2700000" algn="tl">
                    <a:srgbClr val="000000">
                      <a:alpha val="43137"/>
                    </a:srgbClr>
                  </a:outerShdw>
                </a:effectLst>
              </a:rPr>
              <a:t>.</a:t>
            </a:r>
            <a:endParaRPr lang="en-US" b="0" dirty="0">
              <a:solidFill>
                <a:schemeClr val="tx1"/>
              </a:solidFill>
              <a:effectLst>
                <a:outerShdw blurRad="38100" dist="38100" dir="2700000" algn="tl">
                  <a:srgbClr val="000000">
                    <a:alpha val="43137"/>
                  </a:srgbClr>
                </a:outerShdw>
              </a:effectLst>
            </a:endParaRPr>
          </a:p>
        </p:txBody>
      </p:sp>
      <p:pic>
        <p:nvPicPr>
          <p:cNvPr id="3686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1793875"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Placeholder 2"/>
          <p:cNvSpPr>
            <a:spLocks noGrp="1"/>
          </p:cNvSpPr>
          <p:nvPr>
            <p:ph type="body" idx="4294967295"/>
          </p:nvPr>
        </p:nvSpPr>
        <p:spPr>
          <a:xfrm>
            <a:off x="304800" y="2195513"/>
            <a:ext cx="8686800" cy="4433887"/>
          </a:xfrm>
        </p:spPr>
        <p:txBody>
          <a:bodyPr anchor="ctr">
            <a:normAutofit/>
          </a:bodyPr>
          <a:lstStyle/>
          <a:p>
            <a:pPr>
              <a:lnSpc>
                <a:spcPct val="80000"/>
              </a:lnSpc>
            </a:pPr>
            <a:r>
              <a:rPr lang="en-US" sz="3200" smtClean="0">
                <a:effectLst>
                  <a:outerShdw blurRad="38100" dist="38100" dir="2700000" algn="tl">
                    <a:srgbClr val="646B86"/>
                  </a:outerShdw>
                </a:effectLst>
                <a:latin typeface="Book Antiqua" pitchFamily="18" charset="0"/>
              </a:rPr>
              <a:t>As he studied the scriptures, Luther felt that the church was not teaching the same things the scriptures taught. </a:t>
            </a:r>
          </a:p>
          <a:p>
            <a:pPr>
              <a:lnSpc>
                <a:spcPct val="80000"/>
              </a:lnSpc>
            </a:pPr>
            <a:r>
              <a:rPr lang="en-US" sz="3200" smtClean="0">
                <a:effectLst>
                  <a:outerShdw blurRad="38100" dist="38100" dir="2700000" algn="tl">
                    <a:srgbClr val="646B86"/>
                  </a:outerShdw>
                </a:effectLst>
                <a:latin typeface="Book Antiqua" pitchFamily="18" charset="0"/>
              </a:rPr>
              <a:t>He wrote ninety-five statements of how the church had been changed from Jesus Christ’s church. </a:t>
            </a:r>
          </a:p>
          <a:p>
            <a:pPr>
              <a:lnSpc>
                <a:spcPct val="80000"/>
              </a:lnSpc>
            </a:pPr>
            <a:r>
              <a:rPr lang="en-US" sz="3200" smtClean="0">
                <a:effectLst>
                  <a:outerShdw blurRad="38100" dist="38100" dir="2700000" algn="tl">
                    <a:srgbClr val="646B86"/>
                  </a:outerShdw>
                </a:effectLst>
                <a:latin typeface="Book Antiqua" pitchFamily="18" charset="0"/>
              </a:rPr>
              <a:t>The church leaders became angry with Luther, but he continued to say his statements were true. </a:t>
            </a:r>
          </a:p>
        </p:txBody>
      </p:sp>
      <p:pic>
        <p:nvPicPr>
          <p:cNvPr id="378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1913"/>
            <a:ext cx="1982788"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2"/>
          <p:cNvSpPr txBox="1">
            <a:spLocks/>
          </p:cNvSpPr>
          <p:nvPr/>
        </p:nvSpPr>
        <p:spPr>
          <a:xfrm>
            <a:off x="2058988" y="61913"/>
            <a:ext cx="7085012" cy="2528887"/>
          </a:xfrm>
          <a:prstGeom prst="rect">
            <a:avLst/>
          </a:prstGeom>
        </p:spPr>
        <p:txBody>
          <a:bodyPr anchor="ctr">
            <a:normAutofit/>
          </a:bodyPr>
          <a:lstStyle>
            <a:lvl1pPr marL="547688" indent="-411163"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Clr>
                <a:srgbClr val="F9F9F9"/>
              </a:buClr>
              <a:buSzPct val="65000"/>
            </a:pPr>
            <a:r>
              <a:rPr lang="en-US">
                <a:solidFill>
                  <a:schemeClr val="tx1"/>
                </a:solidFill>
                <a:effectLst>
                  <a:outerShdw blurRad="38100" dist="38100" dir="2700000" algn="tl">
                    <a:srgbClr val="646B86"/>
                  </a:outerShdw>
                </a:effectLst>
                <a:latin typeface="Book Antiqua" pitchFamily="18" charset="0"/>
              </a:rPr>
              <a:t>Martin Luther was born in Germany in 1483. </a:t>
            </a:r>
          </a:p>
          <a:p>
            <a:pPr eaLnBrk="1" hangingPunct="1">
              <a:buClr>
                <a:srgbClr val="F9F9F9"/>
              </a:buClr>
              <a:buSzPct val="65000"/>
            </a:pPr>
            <a:r>
              <a:rPr lang="en-US">
                <a:solidFill>
                  <a:schemeClr val="tx1"/>
                </a:solidFill>
                <a:effectLst>
                  <a:outerShdw blurRad="38100" dist="38100" dir="2700000" algn="tl">
                    <a:srgbClr val="646B86"/>
                  </a:outerShdw>
                </a:effectLst>
                <a:latin typeface="Book Antiqua" pitchFamily="18" charset="0"/>
              </a:rPr>
              <a:t>He became a priest in the Catholic Church and a teacher of religion.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4">
                                            <p:txEl>
                                              <p:pRg st="0" end="0"/>
                                            </p:txEl>
                                          </p:spTgt>
                                        </p:tgtEl>
                                        <p:attrNameLst>
                                          <p:attrName>style.visibility</p:attrName>
                                        </p:attrNameLst>
                                      </p:cBhvr>
                                      <p:to>
                                        <p:strVal val="visible"/>
                                      </p:to>
                                    </p:set>
                                    <p:animEffect transition="in" filter="dissolve">
                                      <p:cBhvr>
                                        <p:cTn id="17" dur="500"/>
                                        <p:tgtEl>
                                          <p:spTgt spid="1331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4">
                                            <p:txEl>
                                              <p:pRg st="1" end="1"/>
                                            </p:txEl>
                                          </p:spTgt>
                                        </p:tgtEl>
                                        <p:attrNameLst>
                                          <p:attrName>style.visibility</p:attrName>
                                        </p:attrNameLst>
                                      </p:cBhvr>
                                      <p:to>
                                        <p:strVal val="visible"/>
                                      </p:to>
                                    </p:set>
                                    <p:animEffect transition="in" filter="dissolve">
                                      <p:cBhvr>
                                        <p:cTn id="22" dur="500"/>
                                        <p:tgtEl>
                                          <p:spTgt spid="1331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14">
                                            <p:txEl>
                                              <p:pRg st="2" end="2"/>
                                            </p:txEl>
                                          </p:spTgt>
                                        </p:tgtEl>
                                        <p:attrNameLst>
                                          <p:attrName>style.visibility</p:attrName>
                                        </p:attrNameLst>
                                      </p:cBhvr>
                                      <p:to>
                                        <p:strVal val="visible"/>
                                      </p:to>
                                    </p:set>
                                    <p:animEffect transition="in" filter="dissolve">
                                      <p:cBhvr>
                                        <p:cTn id="27" dur="500"/>
                                        <p:tgtEl>
                                          <p:spTgt spid="13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bldLvl="5" autoUpdateAnimBg="0"/>
      <p:bldP spid="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Placeholder 2"/>
          <p:cNvSpPr>
            <a:spLocks noGrp="1"/>
          </p:cNvSpPr>
          <p:nvPr>
            <p:ph type="body" idx="4294967295"/>
          </p:nvPr>
        </p:nvSpPr>
        <p:spPr>
          <a:xfrm>
            <a:off x="304800" y="2195513"/>
            <a:ext cx="8686800" cy="4433887"/>
          </a:xfrm>
        </p:spPr>
        <p:txBody>
          <a:bodyPr anchor="ctr">
            <a:normAutofit/>
          </a:bodyPr>
          <a:lstStyle/>
          <a:p>
            <a:r>
              <a:rPr lang="en-US" b="1" smtClean="0">
                <a:effectLst>
                  <a:outerShdw blurRad="38100" dist="38100" dir="2700000" algn="tl">
                    <a:srgbClr val="646B86"/>
                  </a:outerShdw>
                </a:effectLst>
                <a:latin typeface="Book Antiqua" pitchFamily="18" charset="0"/>
              </a:rPr>
              <a:t>However, Martin Luther said, “</a:t>
            </a:r>
            <a:r>
              <a:rPr lang="en-US" b="1" i="1" smtClean="0">
                <a:effectLst>
                  <a:outerShdw blurRad="38100" dist="38100" dir="2700000" algn="tl">
                    <a:srgbClr val="646B86"/>
                  </a:outerShdw>
                </a:effectLst>
                <a:latin typeface="Book Antiqua" pitchFamily="18" charset="0"/>
              </a:rPr>
              <a:t>Unless I am convicted by Scripture and plain reason … I cannot and I will not recant [take back] anything, for to go against conscience is neither right nor safe. God help me. Amen</a:t>
            </a:r>
            <a:r>
              <a:rPr lang="en-US" b="1" smtClean="0">
                <a:effectLst>
                  <a:outerShdw blurRad="38100" dist="38100" dir="2700000" algn="tl">
                    <a:srgbClr val="646B86"/>
                  </a:outerShdw>
                </a:effectLst>
                <a:latin typeface="Book Antiqua" pitchFamily="18" charset="0"/>
              </a:rPr>
              <a:t>” </a:t>
            </a:r>
            <a:r>
              <a:rPr lang="en-US" sz="2000" b="1" smtClean="0">
                <a:effectLst>
                  <a:outerShdw blurRad="38100" dist="38100" dir="2700000" algn="tl">
                    <a:srgbClr val="646B86"/>
                  </a:outerShdw>
                </a:effectLst>
                <a:latin typeface="Book Antiqua" pitchFamily="18" charset="0"/>
              </a:rPr>
              <a:t>(quoted in Roland H. Bainton, </a:t>
            </a:r>
            <a:r>
              <a:rPr lang="en-US" sz="2000" b="1" i="1" smtClean="0">
                <a:effectLst>
                  <a:outerShdw blurRad="38100" dist="38100" dir="2700000" algn="tl">
                    <a:srgbClr val="646B86"/>
                  </a:outerShdw>
                </a:effectLst>
                <a:latin typeface="Book Antiqua" pitchFamily="18" charset="0"/>
              </a:rPr>
              <a:t>Here I Stand: A Life of Martin Luther,</a:t>
            </a:r>
            <a:r>
              <a:rPr lang="en-US" sz="2000" b="1" smtClean="0">
                <a:effectLst>
                  <a:outerShdw blurRad="38100" dist="38100" dir="2700000" algn="tl">
                    <a:srgbClr val="646B86"/>
                  </a:outerShdw>
                </a:effectLst>
                <a:latin typeface="Book Antiqua" pitchFamily="18" charset="0"/>
              </a:rPr>
              <a:t> p. 185). </a:t>
            </a:r>
          </a:p>
          <a:p>
            <a:endParaRPr lang="en-US" smtClean="0">
              <a:effectLst>
                <a:outerShdw blurRad="38100" dist="38100" dir="2700000" algn="tl">
                  <a:srgbClr val="646B86"/>
                </a:outerShdw>
              </a:effectLst>
              <a:latin typeface="Book Antiqua" pitchFamily="18" charset="0"/>
            </a:endParaRPr>
          </a:p>
        </p:txBody>
      </p:sp>
      <p:pic>
        <p:nvPicPr>
          <p:cNvPr id="389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1913"/>
            <a:ext cx="1982788"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2"/>
          <p:cNvSpPr txBox="1">
            <a:spLocks/>
          </p:cNvSpPr>
          <p:nvPr/>
        </p:nvSpPr>
        <p:spPr>
          <a:xfrm>
            <a:off x="2058988" y="61913"/>
            <a:ext cx="6932612" cy="2133600"/>
          </a:xfrm>
          <a:prstGeom prst="rect">
            <a:avLst/>
          </a:prstGeom>
        </p:spPr>
        <p:txBody>
          <a:bodyPr anchor="ctr">
            <a:normAutofit/>
          </a:bodyPr>
          <a:lstStyle>
            <a:lvl1pPr marL="547688" indent="-411163"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Clr>
                <a:srgbClr val="F9F9F9"/>
              </a:buClr>
              <a:buSzPct val="65000"/>
            </a:pPr>
            <a:r>
              <a:rPr lang="en-US" b="0">
                <a:solidFill>
                  <a:schemeClr val="tx1"/>
                </a:solidFill>
                <a:effectLst>
                  <a:outerShdw blurRad="38100" dist="38100" dir="2700000" algn="tl">
                    <a:srgbClr val="646B86"/>
                  </a:outerShdw>
                </a:effectLst>
                <a:latin typeface="Book Antiqua" pitchFamily="18" charset="0"/>
              </a:rPr>
              <a:t>The church leaders held a trial and told Luther to take back what he said about the church’s false teachings.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4">
                                            <p:txEl>
                                              <p:pRg st="0" end="0"/>
                                            </p:txEl>
                                          </p:spTgt>
                                        </p:tgtEl>
                                        <p:attrNameLst>
                                          <p:attrName>style.visibility</p:attrName>
                                        </p:attrNameLst>
                                      </p:cBhvr>
                                      <p:to>
                                        <p:strVal val="visible"/>
                                      </p:to>
                                    </p:set>
                                    <p:animEffect transition="in" filter="dissolve">
                                      <p:cBhvr>
                                        <p:cTn id="12" dur="500"/>
                                        <p:tgtEl>
                                          <p:spTgt spid="133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bldLvl="5" autoUpdateAnimBg="0"/>
      <p:bldP spid="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Placeholder 2"/>
          <p:cNvSpPr>
            <a:spLocks noGrp="1"/>
          </p:cNvSpPr>
          <p:nvPr>
            <p:ph type="body" idx="4294967295"/>
          </p:nvPr>
        </p:nvSpPr>
        <p:spPr>
          <a:xfrm>
            <a:off x="228600" y="2590800"/>
            <a:ext cx="8686800" cy="3519488"/>
          </a:xfrm>
        </p:spPr>
        <p:txBody>
          <a:bodyPr anchor="ctr">
            <a:normAutofit/>
          </a:bodyPr>
          <a:lstStyle/>
          <a:p>
            <a:r>
              <a:rPr lang="en-US" smtClean="0">
                <a:effectLst>
                  <a:outerShdw blurRad="38100" dist="38100" dir="2700000" algn="tl">
                    <a:srgbClr val="646B86"/>
                  </a:outerShdw>
                </a:effectLst>
                <a:latin typeface="Book Antiqua" pitchFamily="18" charset="0"/>
              </a:rPr>
              <a:t>Protected by his friends, Luther went on to translate the Bible into German. </a:t>
            </a:r>
          </a:p>
          <a:p>
            <a:r>
              <a:rPr lang="en-US" smtClean="0">
                <a:effectLst>
                  <a:outerShdw blurRad="38100" dist="38100" dir="2700000" algn="tl">
                    <a:srgbClr val="646B86"/>
                  </a:outerShdw>
                </a:effectLst>
                <a:latin typeface="Book Antiqua" pitchFamily="18" charset="0"/>
              </a:rPr>
              <a:t>The newly invented printing press made it possible for Luther’s translation of the Bible to reach many people. </a:t>
            </a:r>
          </a:p>
        </p:txBody>
      </p:sp>
      <p:pic>
        <p:nvPicPr>
          <p:cNvPr id="399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1913"/>
            <a:ext cx="1982788"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2"/>
          <p:cNvSpPr txBox="1">
            <a:spLocks/>
          </p:cNvSpPr>
          <p:nvPr/>
        </p:nvSpPr>
        <p:spPr>
          <a:xfrm>
            <a:off x="2058988" y="61913"/>
            <a:ext cx="6932612" cy="2147887"/>
          </a:xfrm>
          <a:prstGeom prst="rect">
            <a:avLst/>
          </a:prstGeom>
        </p:spPr>
        <p:txBody>
          <a:bodyPr anchor="ctr">
            <a:normAutofit/>
          </a:bodyPr>
          <a:lstStyle>
            <a:lvl1pPr marL="547688" indent="-411163"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Clr>
                <a:srgbClr val="F9F9F9"/>
              </a:buClr>
              <a:buSzPct val="65000"/>
            </a:pPr>
            <a:r>
              <a:rPr lang="en-US" b="0">
                <a:solidFill>
                  <a:schemeClr val="tx1"/>
                </a:solidFill>
                <a:effectLst>
                  <a:outerShdw blurRad="38100" dist="38100" dir="2700000" algn="tl">
                    <a:srgbClr val="646B86"/>
                  </a:outerShdw>
                </a:effectLst>
                <a:latin typeface="Book Antiqua" pitchFamily="18" charset="0"/>
              </a:rPr>
              <a:t>Luther was told he could no longer be a member of the Catholic Church, and he was declared to be a criminal.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4">
                                            <p:txEl>
                                              <p:pRg st="0" end="0"/>
                                            </p:txEl>
                                          </p:spTgt>
                                        </p:tgtEl>
                                        <p:attrNameLst>
                                          <p:attrName>style.visibility</p:attrName>
                                        </p:attrNameLst>
                                      </p:cBhvr>
                                      <p:to>
                                        <p:strVal val="visible"/>
                                      </p:to>
                                    </p:set>
                                    <p:animEffect transition="in" filter="dissolve">
                                      <p:cBhvr>
                                        <p:cTn id="12" dur="500"/>
                                        <p:tgtEl>
                                          <p:spTgt spid="133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4">
                                            <p:txEl>
                                              <p:pRg st="1" end="1"/>
                                            </p:txEl>
                                          </p:spTgt>
                                        </p:tgtEl>
                                        <p:attrNameLst>
                                          <p:attrName>style.visibility</p:attrName>
                                        </p:attrNameLst>
                                      </p:cBhvr>
                                      <p:to>
                                        <p:strVal val="visible"/>
                                      </p:to>
                                    </p:set>
                                    <p:animEffect transition="in" filter="dissolve">
                                      <p:cBhvr>
                                        <p:cTn id="17" dur="500"/>
                                        <p:tgtEl>
                                          <p:spTgt spid="133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bldLvl="5" autoUpdateAnimBg="0"/>
      <p:bldP spid="4"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Placeholder 2"/>
          <p:cNvSpPr>
            <a:spLocks noGrp="1"/>
          </p:cNvSpPr>
          <p:nvPr>
            <p:ph type="body" idx="4294967295"/>
          </p:nvPr>
        </p:nvSpPr>
        <p:spPr>
          <a:xfrm>
            <a:off x="304800" y="2271713"/>
            <a:ext cx="8686800" cy="4433887"/>
          </a:xfrm>
        </p:spPr>
        <p:txBody>
          <a:bodyPr anchor="ctr">
            <a:noAutofit/>
          </a:bodyPr>
          <a:lstStyle/>
          <a:p>
            <a:pPr marL="548640" indent="-411480">
              <a:buClr>
                <a:srgbClr val="000000"/>
              </a:buClr>
              <a:buSzPct val="115000"/>
              <a:defRPr/>
            </a:pPr>
            <a:r>
              <a:rPr lang="en-US" sz="3200" dirty="0">
                <a:effectLst>
                  <a:outerShdw blurRad="38100" dist="38100" dir="2700000" algn="tl">
                    <a:srgbClr val="000000">
                      <a:alpha val="43137"/>
                    </a:srgbClr>
                  </a:outerShdw>
                </a:effectLst>
                <a:latin typeface="Times New Roman" pitchFamily="18" charset="0"/>
              </a:rPr>
              <a:t>They came to America and started a town named Plymouth, built homes and churches, and were at last free to worship God as they wanted. </a:t>
            </a:r>
          </a:p>
          <a:p>
            <a:pPr marL="548640" indent="-411480">
              <a:buClr>
                <a:srgbClr val="000000"/>
              </a:buClr>
              <a:buSzPct val="115000"/>
              <a:defRPr/>
            </a:pPr>
            <a:r>
              <a:rPr lang="en-US" sz="3200" dirty="0">
                <a:effectLst>
                  <a:outerShdw blurRad="38100" dist="38100" dir="2700000" algn="tl">
                    <a:srgbClr val="000000">
                      <a:alpha val="43137"/>
                    </a:srgbClr>
                  </a:outerShdw>
                </a:effectLst>
                <a:latin typeface="Times New Roman" pitchFamily="18" charset="0"/>
              </a:rPr>
              <a:t>Roger Williams came to America in 1631, looking for a place to freely worship God. </a:t>
            </a:r>
          </a:p>
          <a:p>
            <a:pPr marL="548640" indent="-411480">
              <a:buClr>
                <a:srgbClr val="000000"/>
              </a:buClr>
              <a:buSzPct val="115000"/>
              <a:defRPr/>
            </a:pPr>
            <a:r>
              <a:rPr lang="en-US" sz="3200" dirty="0">
                <a:effectLst>
                  <a:outerShdw blurRad="38100" dist="38100" dir="2700000" algn="tl">
                    <a:srgbClr val="000000">
                      <a:alpha val="43137"/>
                    </a:srgbClr>
                  </a:outerShdw>
                </a:effectLst>
                <a:latin typeface="Times New Roman" pitchFamily="18" charset="0"/>
              </a:rPr>
              <a:t>Because he taught that all people should be able to worship as they wanted, the Puritans made him leave their town. </a:t>
            </a:r>
          </a:p>
        </p:txBody>
      </p:sp>
      <p:pic>
        <p:nvPicPr>
          <p:cNvPr id="419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1913"/>
            <a:ext cx="1728788"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04988" y="334963"/>
            <a:ext cx="7186612" cy="1570037"/>
          </a:xfrm>
          <a:prstGeom prst="rect">
            <a:avLst/>
          </a:prstGeom>
        </p:spPr>
        <p:txBody>
          <a:bodyPr>
            <a:spAutoFit/>
          </a:bodyPr>
          <a:lstStyle/>
          <a:p>
            <a:pPr>
              <a:spcBef>
                <a:spcPct val="20000"/>
              </a:spcBef>
              <a:buClr>
                <a:srgbClr val="000000"/>
              </a:buClr>
              <a:buSzPct val="115000"/>
              <a:buFont typeface="Wingdings 2" pitchFamily="18" charset="2"/>
              <a:buChar char=""/>
              <a:defRPr/>
            </a:pPr>
            <a:r>
              <a:rPr lang="en-US" b="0" dirty="0">
                <a:solidFill>
                  <a:schemeClr val="tx1"/>
                </a:solidFill>
                <a:effectLst>
                  <a:outerShdw blurRad="38100" dist="38100" dir="2700000" algn="tl">
                    <a:srgbClr val="000000">
                      <a:alpha val="43137"/>
                    </a:srgbClr>
                  </a:outerShdw>
                </a:effectLst>
              </a:rPr>
              <a:t>In 1620 a group of people known as the Pilgrims or Puritans wanted freedom to worship as they chose.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4">
                                            <p:txEl>
                                              <p:pRg st="0" end="0"/>
                                            </p:txEl>
                                          </p:spTgt>
                                        </p:tgtEl>
                                        <p:attrNameLst>
                                          <p:attrName>style.visibility</p:attrName>
                                        </p:attrNameLst>
                                      </p:cBhvr>
                                      <p:to>
                                        <p:strVal val="visible"/>
                                      </p:to>
                                    </p:set>
                                    <p:animEffect transition="in" filter="dissolve">
                                      <p:cBhvr>
                                        <p:cTn id="12" dur="500"/>
                                        <p:tgtEl>
                                          <p:spTgt spid="133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4">
                                            <p:txEl>
                                              <p:pRg st="1" end="1"/>
                                            </p:txEl>
                                          </p:spTgt>
                                        </p:tgtEl>
                                        <p:attrNameLst>
                                          <p:attrName>style.visibility</p:attrName>
                                        </p:attrNameLst>
                                      </p:cBhvr>
                                      <p:to>
                                        <p:strVal val="visible"/>
                                      </p:to>
                                    </p:set>
                                    <p:animEffect transition="in" filter="dissolve">
                                      <p:cBhvr>
                                        <p:cTn id="17" dur="500"/>
                                        <p:tgtEl>
                                          <p:spTgt spid="1331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4">
                                            <p:txEl>
                                              <p:pRg st="2" end="2"/>
                                            </p:txEl>
                                          </p:spTgt>
                                        </p:tgtEl>
                                        <p:attrNameLst>
                                          <p:attrName>style.visibility</p:attrName>
                                        </p:attrNameLst>
                                      </p:cBhvr>
                                      <p:to>
                                        <p:strVal val="visible"/>
                                      </p:to>
                                    </p:set>
                                    <p:animEffect transition="in" filter="dissolve">
                                      <p:cBhvr>
                                        <p:cTn id="22" dur="500"/>
                                        <p:tgtEl>
                                          <p:spTgt spid="13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bldLvl="5" autoUpdateAnimBg="0"/>
      <p:bldP spid="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Placeholder 2"/>
          <p:cNvSpPr>
            <a:spLocks noGrp="1"/>
          </p:cNvSpPr>
          <p:nvPr>
            <p:ph type="body" idx="4294967295"/>
          </p:nvPr>
        </p:nvSpPr>
        <p:spPr>
          <a:xfrm>
            <a:off x="304800" y="2286000"/>
            <a:ext cx="8686800" cy="4267200"/>
          </a:xfrm>
        </p:spPr>
        <p:txBody>
          <a:bodyPr anchor="ctr">
            <a:normAutofit/>
          </a:bodyPr>
          <a:lstStyle/>
          <a:p>
            <a:pPr marL="548640" indent="-411480">
              <a:buClr>
                <a:srgbClr val="000000"/>
              </a:buClr>
              <a:buSzPct val="115000"/>
              <a:defRPr/>
            </a:pPr>
            <a:r>
              <a:rPr lang="en-US" sz="3200" dirty="0">
                <a:effectLst>
                  <a:outerShdw blurRad="38100" dist="38100" dir="2700000" algn="tl">
                    <a:srgbClr val="000000">
                      <a:alpha val="43137"/>
                    </a:srgbClr>
                  </a:outerShdw>
                </a:effectLst>
                <a:latin typeface="Times New Roman" pitchFamily="18" charset="0"/>
              </a:rPr>
              <a:t>Williams decided that Jesus Christ’s church was no longer on the earth and that the authority to act in the name of Jesus Christ was gone. </a:t>
            </a:r>
          </a:p>
          <a:p>
            <a:pPr marL="548640" indent="-411480">
              <a:buClr>
                <a:srgbClr val="000000"/>
              </a:buClr>
              <a:buSzPct val="115000"/>
              <a:defRPr/>
            </a:pPr>
            <a:r>
              <a:rPr lang="en-US" sz="3200" dirty="0">
                <a:effectLst>
                  <a:outerShdw blurRad="38100" dist="38100" dir="2700000" algn="tl">
                    <a:srgbClr val="000000">
                      <a:alpha val="43137"/>
                    </a:srgbClr>
                  </a:outerShdw>
                </a:effectLst>
                <a:latin typeface="Times New Roman" pitchFamily="18" charset="0"/>
              </a:rPr>
              <a:t>He believed that this could not be corrected until Jesus Christ called new Apostles with the authority to perform ordinances such as baptism and blessing the sacrament. </a:t>
            </a:r>
          </a:p>
        </p:txBody>
      </p:sp>
      <p:pic>
        <p:nvPicPr>
          <p:cNvPr id="430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1913"/>
            <a:ext cx="1728788"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04988" y="520700"/>
            <a:ext cx="7186612" cy="1076325"/>
          </a:xfrm>
          <a:prstGeom prst="rect">
            <a:avLst/>
          </a:prstGeom>
        </p:spPr>
        <p:txBody>
          <a:bodyPr>
            <a:spAutoFit/>
          </a:bodyPr>
          <a:lstStyle/>
          <a:p>
            <a:pPr>
              <a:spcBef>
                <a:spcPct val="20000"/>
              </a:spcBef>
              <a:buClr>
                <a:srgbClr val="000000"/>
              </a:buClr>
              <a:buSzPct val="115000"/>
              <a:buFont typeface="Wingdings 2" pitchFamily="18" charset="2"/>
              <a:buChar char=""/>
              <a:defRPr/>
            </a:pPr>
            <a:r>
              <a:rPr lang="en-US" b="0" dirty="0">
                <a:solidFill>
                  <a:schemeClr val="tx1"/>
                </a:solidFill>
                <a:effectLst>
                  <a:outerShdw blurRad="38100" dist="38100" dir="2700000" algn="tl">
                    <a:srgbClr val="000000">
                      <a:alpha val="43137"/>
                    </a:srgbClr>
                  </a:outerShdw>
                </a:effectLst>
              </a:rPr>
              <a:t>Roger Williams and a few followers built a new settlement.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4">
                                            <p:txEl>
                                              <p:pRg st="0" end="0"/>
                                            </p:txEl>
                                          </p:spTgt>
                                        </p:tgtEl>
                                        <p:attrNameLst>
                                          <p:attrName>style.visibility</p:attrName>
                                        </p:attrNameLst>
                                      </p:cBhvr>
                                      <p:to>
                                        <p:strVal val="visible"/>
                                      </p:to>
                                    </p:set>
                                    <p:animEffect transition="in" filter="dissolve">
                                      <p:cBhvr>
                                        <p:cTn id="12" dur="500"/>
                                        <p:tgtEl>
                                          <p:spTgt spid="133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4">
                                            <p:txEl>
                                              <p:pRg st="1" end="1"/>
                                            </p:txEl>
                                          </p:spTgt>
                                        </p:tgtEl>
                                        <p:attrNameLst>
                                          <p:attrName>style.visibility</p:attrName>
                                        </p:attrNameLst>
                                      </p:cBhvr>
                                      <p:to>
                                        <p:strVal val="visible"/>
                                      </p:to>
                                    </p:set>
                                    <p:animEffect transition="in" filter="dissolve">
                                      <p:cBhvr>
                                        <p:cTn id="17" dur="500"/>
                                        <p:tgtEl>
                                          <p:spTgt spid="133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bldLvl="5" autoUpdateAnimBg="0"/>
      <p:bldP spid="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304800" y="152400"/>
            <a:ext cx="8229600" cy="1143000"/>
          </a:xfrm>
        </p:spPr>
        <p:txBody>
          <a:bodyPr>
            <a:normAutofit fontScale="90000"/>
          </a:bodyPr>
          <a:lstStyle/>
          <a:p>
            <a:pPr fontAlgn="auto">
              <a:spcAft>
                <a:spcPts val="0"/>
              </a:spcAft>
              <a:defRPr/>
            </a:pPr>
            <a:r>
              <a:rPr lang="en-US" dirty="0" smtClean="0"/>
              <a:t>We Thank Thee, O God, for a Prophet </a:t>
            </a:r>
            <a:endParaRPr lang="en-US" dirty="0"/>
          </a:p>
        </p:txBody>
      </p:sp>
      <p:sp>
        <p:nvSpPr>
          <p:cNvPr id="15363" name="Rectangle 2"/>
          <p:cNvSpPr>
            <a:spLocks noChangeArrowheads="1"/>
          </p:cNvSpPr>
          <p:nvPr/>
        </p:nvSpPr>
        <p:spPr bwMode="auto">
          <a:xfrm>
            <a:off x="1066800" y="1616075"/>
            <a:ext cx="6934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rgbClr val="000000"/>
              </a:buClr>
              <a:buSzPct val="115000"/>
              <a:buFont typeface="Wingdings 2" pitchFamily="18" charset="2"/>
              <a:buNone/>
            </a:pPr>
            <a:r>
              <a:rPr lang="en-US" b="0">
                <a:solidFill>
                  <a:schemeClr val="bg1"/>
                </a:solidFill>
              </a:rPr>
              <a:t>1. We thank thee, O God, for a prophet</a:t>
            </a:r>
            <a:br>
              <a:rPr lang="en-US" b="0">
                <a:solidFill>
                  <a:schemeClr val="bg1"/>
                </a:solidFill>
              </a:rPr>
            </a:br>
            <a:r>
              <a:rPr lang="en-US" b="0">
                <a:solidFill>
                  <a:schemeClr val="bg1"/>
                </a:solidFill>
              </a:rPr>
              <a:t>To guide us in these latter days.</a:t>
            </a:r>
            <a:br>
              <a:rPr lang="en-US" b="0">
                <a:solidFill>
                  <a:schemeClr val="bg1"/>
                </a:solidFill>
              </a:rPr>
            </a:br>
            <a:r>
              <a:rPr lang="en-US" b="0">
                <a:solidFill>
                  <a:schemeClr val="bg1"/>
                </a:solidFill>
              </a:rPr>
              <a:t>We thank thee for sending the gospel</a:t>
            </a:r>
            <a:br>
              <a:rPr lang="en-US" b="0">
                <a:solidFill>
                  <a:schemeClr val="bg1"/>
                </a:solidFill>
              </a:rPr>
            </a:br>
            <a:r>
              <a:rPr lang="en-US" b="0">
                <a:solidFill>
                  <a:schemeClr val="bg1"/>
                </a:solidFill>
              </a:rPr>
              <a:t>To lighten our minds with its rays.</a:t>
            </a:r>
            <a:br>
              <a:rPr lang="en-US" b="0">
                <a:solidFill>
                  <a:schemeClr val="bg1"/>
                </a:solidFill>
              </a:rPr>
            </a:br>
            <a:r>
              <a:rPr lang="en-US" b="0">
                <a:solidFill>
                  <a:schemeClr val="bg1"/>
                </a:solidFill>
              </a:rPr>
              <a:t>We thank thee for every blessing</a:t>
            </a:r>
            <a:br>
              <a:rPr lang="en-US" b="0">
                <a:solidFill>
                  <a:schemeClr val="bg1"/>
                </a:solidFill>
              </a:rPr>
            </a:br>
            <a:r>
              <a:rPr lang="en-US" b="0">
                <a:solidFill>
                  <a:schemeClr val="bg1"/>
                </a:solidFill>
              </a:rPr>
              <a:t>Bestowed by thy bounteous hand.</a:t>
            </a:r>
            <a:br>
              <a:rPr lang="en-US" b="0">
                <a:solidFill>
                  <a:schemeClr val="bg1"/>
                </a:solidFill>
              </a:rPr>
            </a:br>
            <a:r>
              <a:rPr lang="en-US" b="0">
                <a:solidFill>
                  <a:schemeClr val="bg1"/>
                </a:solidFill>
              </a:rPr>
              <a:t>We feel it a pleasure to serve thee</a:t>
            </a:r>
            <a:br>
              <a:rPr lang="en-US" b="0">
                <a:solidFill>
                  <a:schemeClr val="bg1"/>
                </a:solidFill>
              </a:rPr>
            </a:br>
            <a:r>
              <a:rPr lang="en-US" b="0">
                <a:solidFill>
                  <a:schemeClr val="bg1"/>
                </a:solidFill>
              </a:rPr>
              <a:t>And love to obey thy command.</a:t>
            </a:r>
          </a:p>
        </p:txBody>
      </p:sp>
    </p:spTree>
  </p:cSld>
  <p:clrMapOvr>
    <a:masterClrMapping/>
  </p:clrMapOvr>
  <p:transition advClick="0" advTm="65000">
    <p:sndAc>
      <p:stSnd>
        <p:snd r:embed="rId2" name="Hymns_019_WeThankTheeOGodforaProphet part 1.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Placeholder 2"/>
          <p:cNvSpPr>
            <a:spLocks noGrp="1"/>
          </p:cNvSpPr>
          <p:nvPr>
            <p:ph type="body" idx="4294967295"/>
          </p:nvPr>
        </p:nvSpPr>
        <p:spPr>
          <a:xfrm>
            <a:off x="304800" y="2311400"/>
            <a:ext cx="8662988" cy="4318000"/>
          </a:xfrm>
        </p:spPr>
        <p:txBody>
          <a:bodyPr anchor="ctr"/>
          <a:lstStyle/>
          <a:p>
            <a:r>
              <a:rPr lang="en-US" smtClean="0">
                <a:latin typeface="Book Antiqua" pitchFamily="18" charset="0"/>
              </a:rPr>
              <a:t>Wycliffe, Luther, and Williams did not have authority from Jesus Christ to correct the problems they saw in their churches. </a:t>
            </a:r>
          </a:p>
          <a:p>
            <a:r>
              <a:rPr lang="en-US" smtClean="0">
                <a:latin typeface="Book Antiqua" pitchFamily="18" charset="0"/>
              </a:rPr>
              <a:t>However, by calling attention to these problems, they helped prepare the world for the time when Jesus’ church would be restored. </a:t>
            </a:r>
          </a:p>
        </p:txBody>
      </p:sp>
      <p:pic>
        <p:nvPicPr>
          <p:cNvPr id="4403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7800"/>
            <a:ext cx="1793875"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77800"/>
            <a:ext cx="1728788"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77800"/>
            <a:ext cx="1982788"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dissolve">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dissolve">
                                      <p:cBhvr>
                                        <p:cTn id="12" dur="500"/>
                                        <p:tgtEl>
                                          <p:spTgt spid="133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bldLvl="5"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Placeholder 2"/>
          <p:cNvSpPr>
            <a:spLocks noGrp="1"/>
          </p:cNvSpPr>
          <p:nvPr>
            <p:ph type="body" idx="4294967295"/>
          </p:nvPr>
        </p:nvSpPr>
        <p:spPr>
          <a:xfrm>
            <a:off x="152400" y="228600"/>
            <a:ext cx="8839200" cy="2209800"/>
          </a:xfrm>
        </p:spPr>
        <p:txBody>
          <a:bodyPr anchor="ctr">
            <a:normAutofit fontScale="92500"/>
          </a:bodyPr>
          <a:lstStyle/>
          <a:p>
            <a:pPr marL="548640" indent="-411480" fontAlgn="auto">
              <a:spcAft>
                <a:spcPts val="0"/>
              </a:spcAft>
              <a:buClr>
                <a:schemeClr val="tx1">
                  <a:shade val="95000"/>
                </a:schemeClr>
              </a:buClr>
              <a:buFont typeface="Wingdings 2"/>
              <a:buChar char=""/>
              <a:defRPr/>
            </a:pPr>
            <a:r>
              <a:rPr lang="en-US" sz="3200" dirty="0" smtClean="0">
                <a:effectLst>
                  <a:outerShdw blurRad="38100" dist="38100" dir="2700000" algn="tl">
                    <a:srgbClr val="000000">
                      <a:alpha val="43137"/>
                    </a:srgbClr>
                  </a:outerShdw>
                </a:effectLst>
              </a:rPr>
              <a:t>Because </a:t>
            </a:r>
            <a:r>
              <a:rPr lang="en-US" sz="3200" dirty="0">
                <a:effectLst>
                  <a:outerShdw blurRad="38100" dist="38100" dir="2700000" algn="tl">
                    <a:srgbClr val="000000">
                      <a:alpha val="43137"/>
                    </a:srgbClr>
                  </a:outerShdw>
                </a:effectLst>
              </a:rPr>
              <a:t>the true church was no longer on the earth, it was necessary for Jesus Christ to bring his true church back to the earth again. </a:t>
            </a:r>
            <a:endParaRPr lang="en-US" sz="3200" dirty="0" smtClean="0">
              <a:effectLst>
                <a:outerShdw blurRad="38100" dist="38100" dir="2700000" algn="tl">
                  <a:srgbClr val="000000">
                    <a:alpha val="43137"/>
                  </a:srgbClr>
                </a:outerShdw>
              </a:effectLst>
            </a:endParaRPr>
          </a:p>
          <a:p>
            <a:pPr marL="548640" indent="-411480" fontAlgn="auto">
              <a:spcAft>
                <a:spcPts val="0"/>
              </a:spcAft>
              <a:buClr>
                <a:schemeClr val="tx1">
                  <a:shade val="95000"/>
                </a:schemeClr>
              </a:buClr>
              <a:buFont typeface="Wingdings 2"/>
              <a:buChar char=""/>
              <a:defRPr/>
            </a:pPr>
            <a:r>
              <a:rPr lang="en-US" sz="3200" dirty="0" smtClean="0">
                <a:effectLst>
                  <a:outerShdw blurRad="38100" dist="38100" dir="2700000" algn="tl">
                    <a:srgbClr val="000000">
                      <a:alpha val="43137"/>
                    </a:srgbClr>
                  </a:outerShdw>
                </a:effectLst>
              </a:rPr>
              <a:t>This </a:t>
            </a:r>
            <a:r>
              <a:rPr lang="en-US" sz="3200" dirty="0">
                <a:effectLst>
                  <a:outerShdw blurRad="38100" dist="38100" dir="2700000" algn="tl">
                    <a:srgbClr val="000000">
                      <a:alpha val="43137"/>
                    </a:srgbClr>
                  </a:outerShdw>
                </a:effectLst>
              </a:rPr>
              <a:t>is known as the Restoration. </a:t>
            </a:r>
            <a:endParaRPr lang="en-US" sz="3200" dirty="0" smtClean="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825" y="2667000"/>
            <a:ext cx="34163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2286000"/>
            <a:ext cx="5432425" cy="4032250"/>
          </a:xfrm>
          <a:prstGeom prst="rect">
            <a:avLst/>
          </a:prstGeom>
        </p:spPr>
        <p:txBody>
          <a:bodyPr>
            <a:spAutoFit/>
          </a:bodyPr>
          <a:lstStyle/>
          <a:p>
            <a:pPr marL="548640" indent="-411480">
              <a:spcBef>
                <a:spcPct val="20000"/>
              </a:spcBef>
              <a:buClr>
                <a:schemeClr val="tx1">
                  <a:shade val="95000"/>
                </a:schemeClr>
              </a:buClr>
              <a:buSzPct val="65000"/>
              <a:buFont typeface="Wingdings 2"/>
              <a:buChar char=""/>
              <a:defRPr/>
            </a:pPr>
            <a:r>
              <a:rPr lang="en-US" b="0" dirty="0">
                <a:solidFill>
                  <a:schemeClr val="tx1"/>
                </a:solidFill>
                <a:effectLst>
                  <a:outerShdw blurRad="38100" dist="38100" dir="2700000" algn="tl">
                    <a:srgbClr val="000000">
                      <a:alpha val="43137"/>
                    </a:srgbClr>
                  </a:outerShdw>
                </a:effectLst>
                <a:latin typeface="+mn-lt"/>
              </a:rPr>
              <a:t>When the time was right for the church of Jesus Christ to be restored, Heavenly Father chose Joseph Smith to receive the authority for establishing Jesus Christ’s church on the earth again.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dissolve">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dissolve">
                                      <p:cBhvr>
                                        <p:cTn id="12" dur="500"/>
                                        <p:tgtEl>
                                          <p:spTgt spid="13314">
                                            <p:txEl>
                                              <p:pRg st="1" end="1"/>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2000"/>
                                  </p:stCondLst>
                                  <p:childTnLst>
                                    <p:set>
                                      <p:cBhvr>
                                        <p:cTn id="15" dur="1" fill="hold">
                                          <p:stCondLst>
                                            <p:cond delay="0"/>
                                          </p:stCondLst>
                                        </p:cTn>
                                        <p:tgtEl>
                                          <p:spTgt spid="4098"/>
                                        </p:tgtEl>
                                        <p:attrNameLst>
                                          <p:attrName>style.visibility</p:attrName>
                                        </p:attrNameLst>
                                      </p:cBhvr>
                                      <p:to>
                                        <p:strVal val="visible"/>
                                      </p:to>
                                    </p:set>
                                    <p:animEffect transition="in" filter="dissolve">
                                      <p:cBhvr>
                                        <p:cTn id="16" dur="500"/>
                                        <p:tgtEl>
                                          <p:spTgt spid="4098"/>
                                        </p:tgtEl>
                                      </p:cBhvr>
                                    </p:animEffect>
                                  </p:childTnLst>
                                </p:cTn>
                              </p:par>
                            </p:childTnLst>
                          </p:cTn>
                        </p:par>
                        <p:par>
                          <p:cTn id="17" fill="hold" nodeType="afterGroup">
                            <p:stCondLst>
                              <p:cond delay="3000"/>
                            </p:stCondLst>
                            <p:childTnLst>
                              <p:par>
                                <p:cTn id="18" presetID="9" presetClass="entr" presetSubtype="0" fill="hold" grpId="0" nodeType="after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dissolve">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bldLvl="5" autoUpdateAnimBg="0"/>
      <p:bldP spid="2"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G:\Graphics\WMF\Borders\E260_0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50" y="990600"/>
            <a:ext cx="86677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9" name="Rectangle 15"/>
          <p:cNvSpPr>
            <a:spLocks noGrp="1" noChangeArrowheads="1"/>
          </p:cNvSpPr>
          <p:nvPr>
            <p:ph type="title" idx="4294967295"/>
          </p:nvPr>
        </p:nvSpPr>
        <p:spPr>
          <a:xfrm>
            <a:off x="161748" y="1828800"/>
            <a:ext cx="8839200" cy="4495800"/>
          </a:xfrm>
        </p:spPr>
        <p:txBody>
          <a:bodyPr spcFirstLastPara="1" numCol="1">
            <a:prstTxWarp prst="textArchUp">
              <a:avLst/>
            </a:prstTxWarp>
          </a:bodyPr>
          <a:lstStyle/>
          <a:p>
            <a:pPr fontAlgn="auto">
              <a:spcAft>
                <a:spcPts val="0"/>
              </a:spcAft>
              <a:defRPr/>
            </a:pPr>
            <a:r>
              <a:rPr lang="en-US" sz="6000" i="1" dirty="0" smtClean="0">
                <a:solidFill>
                  <a:schemeClr val="hlink"/>
                </a:solidFill>
                <a:effectLst>
                  <a:outerShdw blurRad="38100" dist="38100" dir="2700000" algn="tl">
                    <a:srgbClr val="000000"/>
                  </a:outerShdw>
                </a:effectLst>
              </a:rPr>
              <a:t>DISCUSSION TIME</a:t>
            </a:r>
          </a:p>
        </p:txBody>
      </p:sp>
      <p:pic>
        <p:nvPicPr>
          <p:cNvPr id="46084" name="Picture 2" descr="G:\Graphics\WMF\People\E074_01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057400"/>
            <a:ext cx="5748338"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Text Placeholder 2"/>
          <p:cNvSpPr>
            <a:spLocks noGrp="1"/>
          </p:cNvSpPr>
          <p:nvPr>
            <p:ph type="body" idx="4294967295"/>
          </p:nvPr>
        </p:nvSpPr>
        <p:spPr>
          <a:xfrm>
            <a:off x="457200" y="304800"/>
            <a:ext cx="8229600" cy="3200400"/>
          </a:xfrm>
        </p:spPr>
        <p:txBody>
          <a:bodyPr anchor="ctr"/>
          <a:lstStyle/>
          <a:p>
            <a:r>
              <a:rPr lang="en-US" smtClean="0">
                <a:latin typeface="Book Antiqua" pitchFamily="18" charset="0"/>
              </a:rPr>
              <a:t>What does </a:t>
            </a:r>
            <a:r>
              <a:rPr lang="en-US" i="1" smtClean="0">
                <a:latin typeface="Book Antiqua" pitchFamily="18" charset="0"/>
              </a:rPr>
              <a:t>apostasy</a:t>
            </a:r>
            <a:r>
              <a:rPr lang="en-US" smtClean="0">
                <a:latin typeface="Book Antiqua" pitchFamily="18" charset="0"/>
              </a:rPr>
              <a:t> mean? </a:t>
            </a:r>
          </a:p>
          <a:p>
            <a:r>
              <a:rPr lang="en-US" smtClean="0">
                <a:latin typeface="Book Antiqua" pitchFamily="18" charset="0"/>
              </a:rPr>
              <a:t>What happened to Jesus Christ’s church after Jesus was crucified and his original Apostles were killed? </a:t>
            </a:r>
            <a:endParaRPr lang="en-US" smtClean="0">
              <a:latin typeface="Palatino-Roman"/>
            </a:endParaRPr>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2825750"/>
            <a:ext cx="3895725"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animEffect transition="in" filter="dissolve">
                                      <p:cBhvr>
                                        <p:cTn id="7" dur="500"/>
                                        <p:tgtEl>
                                          <p:spTgt spid="152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8">
                                            <p:txEl>
                                              <p:pRg st="1" end="1"/>
                                            </p:txEl>
                                          </p:spTgt>
                                        </p:tgtEl>
                                        <p:attrNameLst>
                                          <p:attrName>style.visibility</p:attrName>
                                        </p:attrNameLst>
                                      </p:cBhvr>
                                      <p:to>
                                        <p:strVal val="visible"/>
                                      </p:to>
                                    </p:set>
                                    <p:animEffect transition="in" filter="dissolve">
                                      <p:cBhvr>
                                        <p:cTn id="12" dur="500"/>
                                        <p:tgtEl>
                                          <p:spTgt spid="1525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build="p" bldLvl="5"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Text Placeholder 2"/>
          <p:cNvSpPr>
            <a:spLocks noGrp="1"/>
          </p:cNvSpPr>
          <p:nvPr>
            <p:ph type="body" idx="4294967295"/>
          </p:nvPr>
        </p:nvSpPr>
        <p:spPr>
          <a:xfrm>
            <a:off x="533400" y="1371600"/>
            <a:ext cx="8229600" cy="3200400"/>
          </a:xfrm>
        </p:spPr>
        <p:txBody>
          <a:bodyPr anchor="ctr">
            <a:normAutofit/>
          </a:bodyPr>
          <a:lstStyle/>
          <a:p>
            <a:pPr marL="548640" indent="-411480" fontAlgn="auto">
              <a:spcAft>
                <a:spcPts val="0"/>
              </a:spcAft>
              <a:buClr>
                <a:schemeClr val="tx1">
                  <a:shade val="95000"/>
                </a:schemeClr>
              </a:buClr>
              <a:buFont typeface="Wingdings 2"/>
              <a:buChar char=""/>
              <a:defRPr/>
            </a:pPr>
            <a:r>
              <a:rPr lang="en-US" dirty="0">
                <a:effectLst>
                  <a:outerShdw blurRad="38100" dist="38100" dir="2700000" algn="tl">
                    <a:srgbClr val="000000">
                      <a:alpha val="43137"/>
                    </a:srgbClr>
                  </a:outerShdw>
                </a:effectLst>
              </a:rPr>
              <a:t>Why was there a need for a restoration? </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hlinkClick r:id="rId2" action="ppaction://hlinksldjump"/>
              </a:rPr>
              <a:t>D&amp;C 1:15–16</a:t>
            </a:r>
            <a:r>
              <a:rPr lang="en-US" dirty="0">
                <a:effectLst>
                  <a:outerShdw blurRad="38100" dist="38100" dir="2700000" algn="tl">
                    <a:srgbClr val="000000">
                      <a:alpha val="43137"/>
                    </a:srgbClr>
                  </a:outerShdw>
                </a:effectLst>
              </a:rPr>
              <a:t>.) </a:t>
            </a:r>
            <a:endParaRPr lang="en-US" dirty="0" smtClean="0">
              <a:effectLst>
                <a:outerShdw blurRad="38100" dist="38100" dir="2700000" algn="tl">
                  <a:srgbClr val="000000">
                    <a:alpha val="43137"/>
                  </a:srgbClr>
                </a:outerShdw>
              </a:effectLst>
            </a:endParaRPr>
          </a:p>
          <a:p>
            <a:pPr marL="548640" indent="-411480" fontAlgn="auto">
              <a:spcAft>
                <a:spcPts val="0"/>
              </a:spcAft>
              <a:buClr>
                <a:schemeClr val="tx1">
                  <a:shade val="95000"/>
                </a:schemeClr>
              </a:buClr>
              <a:buFont typeface="Wingdings 2"/>
              <a:buChar char=""/>
              <a:defRPr/>
            </a:pPr>
            <a:r>
              <a:rPr lang="en-US" dirty="0" smtClean="0">
                <a:effectLst>
                  <a:outerShdw blurRad="38100" dist="38100" dir="2700000" algn="tl">
                    <a:srgbClr val="000000">
                      <a:alpha val="43137"/>
                    </a:srgbClr>
                  </a:outerShdw>
                </a:effectLst>
              </a:rPr>
              <a:t>Why </a:t>
            </a:r>
            <a:r>
              <a:rPr lang="en-US" dirty="0">
                <a:effectLst>
                  <a:outerShdw blurRad="38100" dist="38100" dir="2700000" algn="tl">
                    <a:srgbClr val="000000">
                      <a:alpha val="43137"/>
                    </a:srgbClr>
                  </a:outerShdw>
                </a:effectLst>
              </a:rPr>
              <a:t>did Jesus Christ speak to Joseph Smith? (</a:t>
            </a:r>
            <a:r>
              <a:rPr lang="en-US" dirty="0">
                <a:effectLst>
                  <a:outerShdw blurRad="38100" dist="38100" dir="2700000" algn="tl">
                    <a:srgbClr val="000000">
                      <a:alpha val="43137"/>
                    </a:srgbClr>
                  </a:outerShdw>
                </a:effectLst>
                <a:hlinkClick r:id="rId3" action="ppaction://hlinksldjump"/>
              </a:rPr>
              <a:t>D&amp;C 1:17</a:t>
            </a:r>
            <a:r>
              <a:rPr lang="en-US" dirty="0">
                <a:effectLst>
                  <a:outerShdw blurRad="38100" dist="38100" dir="2700000" algn="tl">
                    <a:srgbClr val="000000">
                      <a:alpha val="43137"/>
                    </a:srgbClr>
                  </a:outerShdw>
                </a:effectLst>
              </a:rPr>
              <a:t>.) </a:t>
            </a:r>
            <a:endParaRPr lang="en-US" dirty="0" smtClean="0">
              <a:effectLst>
                <a:outerShdw blurRad="38100" dist="38100" dir="2700000" algn="tl">
                  <a:srgbClr val="000000">
                    <a:alpha val="43137"/>
                  </a:srgbClr>
                </a:outerShdw>
              </a:effectLst>
            </a:endParaRPr>
          </a:p>
          <a:p>
            <a:pPr marL="868680" lvl="1" indent="-283464" fontAlgn="auto">
              <a:spcAft>
                <a:spcPts val="0"/>
              </a:spcAft>
              <a:buFont typeface="Wingdings 2"/>
              <a:buChar char=""/>
              <a:defRPr/>
            </a:pPr>
            <a:r>
              <a:rPr lang="en-US" dirty="0" smtClean="0">
                <a:effectLst>
                  <a:outerShdw blurRad="38100" dist="38100" dir="2700000" algn="tl">
                    <a:srgbClr val="000000">
                      <a:alpha val="43137"/>
                    </a:srgbClr>
                  </a:outerShdw>
                </a:effectLst>
              </a:rPr>
              <a:t>Joseph </a:t>
            </a:r>
            <a:r>
              <a:rPr lang="en-US" dirty="0">
                <a:effectLst>
                  <a:outerShdw blurRad="38100" dist="38100" dir="2700000" algn="tl">
                    <a:srgbClr val="000000">
                      <a:alpha val="43137"/>
                    </a:srgbClr>
                  </a:outerShdw>
                </a:effectLst>
              </a:rPr>
              <a:t>Smith was the prophet of the Restoration. </a:t>
            </a:r>
            <a:endParaRPr lang="en-US" dirty="0" smtClean="0">
              <a:effectLst>
                <a:outerShdw blurRad="38100" dist="38100" dir="2700000" algn="tl">
                  <a:srgbClr val="000000">
                    <a:alpha val="43137"/>
                  </a:srgbClr>
                </a:outerShdw>
              </a:effectLst>
              <a:latin typeface="Palatino-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animEffect transition="in" filter="dissolve">
                                      <p:cBhvr>
                                        <p:cTn id="7" dur="500"/>
                                        <p:tgtEl>
                                          <p:spTgt spid="152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8">
                                            <p:txEl>
                                              <p:pRg st="1" end="1"/>
                                            </p:txEl>
                                          </p:spTgt>
                                        </p:tgtEl>
                                        <p:attrNameLst>
                                          <p:attrName>style.visibility</p:attrName>
                                        </p:attrNameLst>
                                      </p:cBhvr>
                                      <p:to>
                                        <p:strVal val="visible"/>
                                      </p:to>
                                    </p:set>
                                    <p:animEffect transition="in" filter="dissolve">
                                      <p:cBhvr>
                                        <p:cTn id="12" dur="500"/>
                                        <p:tgtEl>
                                          <p:spTgt spid="1525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2578">
                                            <p:txEl>
                                              <p:pRg st="2" end="2"/>
                                            </p:txEl>
                                          </p:spTgt>
                                        </p:tgtEl>
                                        <p:attrNameLst>
                                          <p:attrName>style.visibility</p:attrName>
                                        </p:attrNameLst>
                                      </p:cBhvr>
                                      <p:to>
                                        <p:strVal val="visible"/>
                                      </p:to>
                                    </p:set>
                                    <p:animEffect transition="in" filter="dissolve">
                                      <p:cBhvr>
                                        <p:cTn id="17" dur="500"/>
                                        <p:tgtEl>
                                          <p:spTgt spid="152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build="p" bldLvl="5"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Text Placeholder 2"/>
          <p:cNvSpPr>
            <a:spLocks noGrp="1"/>
          </p:cNvSpPr>
          <p:nvPr>
            <p:ph type="body" idx="4294967295"/>
          </p:nvPr>
        </p:nvSpPr>
        <p:spPr>
          <a:xfrm>
            <a:off x="533400" y="304800"/>
            <a:ext cx="8229600" cy="3200400"/>
          </a:xfrm>
        </p:spPr>
        <p:txBody>
          <a:bodyPr anchor="ctr"/>
          <a:lstStyle/>
          <a:p>
            <a:r>
              <a:rPr lang="en-US" smtClean="0">
                <a:latin typeface="Book Antiqua" pitchFamily="18" charset="0"/>
              </a:rPr>
              <a:t>What did John Wycliffe, Martin Luther, and Roger Williams see that was wrong with the churches they belonged to? </a:t>
            </a:r>
          </a:p>
          <a:p>
            <a:r>
              <a:rPr lang="en-US" smtClean="0">
                <a:latin typeface="Book Antiqua" pitchFamily="18" charset="0"/>
              </a:rPr>
              <a:t>How did they try to correct these problems?</a:t>
            </a:r>
          </a:p>
          <a:p>
            <a:r>
              <a:rPr lang="en-US" smtClean="0">
                <a:latin typeface="Book Antiqua" pitchFamily="18" charset="0"/>
              </a:rPr>
              <a:t>Why couldn’t they restore Jesus Christ’s church to the earth? </a:t>
            </a:r>
            <a:endParaRPr lang="en-US" smtClean="0">
              <a:latin typeface="Palatino-Roman"/>
            </a:endParaRPr>
          </a:p>
        </p:txBody>
      </p:sp>
      <p:pic>
        <p:nvPicPr>
          <p:cNvPr id="491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43400"/>
            <a:ext cx="1793875"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343400"/>
            <a:ext cx="1982788"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343400"/>
            <a:ext cx="1728788"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animEffect transition="in" filter="dissolve">
                                      <p:cBhvr>
                                        <p:cTn id="7" dur="500"/>
                                        <p:tgtEl>
                                          <p:spTgt spid="152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8">
                                            <p:txEl>
                                              <p:pRg st="1" end="1"/>
                                            </p:txEl>
                                          </p:spTgt>
                                        </p:tgtEl>
                                        <p:attrNameLst>
                                          <p:attrName>style.visibility</p:attrName>
                                        </p:attrNameLst>
                                      </p:cBhvr>
                                      <p:to>
                                        <p:strVal val="visible"/>
                                      </p:to>
                                    </p:set>
                                    <p:animEffect transition="in" filter="dissolve">
                                      <p:cBhvr>
                                        <p:cTn id="12" dur="500"/>
                                        <p:tgtEl>
                                          <p:spTgt spid="1525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2578">
                                            <p:txEl>
                                              <p:pRg st="2" end="2"/>
                                            </p:txEl>
                                          </p:spTgt>
                                        </p:tgtEl>
                                        <p:attrNameLst>
                                          <p:attrName>style.visibility</p:attrName>
                                        </p:attrNameLst>
                                      </p:cBhvr>
                                      <p:to>
                                        <p:strVal val="visible"/>
                                      </p:to>
                                    </p:set>
                                    <p:animEffect transition="in" filter="dissolve">
                                      <p:cBhvr>
                                        <p:cTn id="17" dur="500"/>
                                        <p:tgtEl>
                                          <p:spTgt spid="152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build="p" bldLvl="5"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ext Placeholder 2"/>
          <p:cNvSpPr>
            <a:spLocks noGrp="1"/>
          </p:cNvSpPr>
          <p:nvPr>
            <p:ph type="body" idx="4294967295"/>
          </p:nvPr>
        </p:nvSpPr>
        <p:spPr>
          <a:xfrm>
            <a:off x="457200" y="2743200"/>
            <a:ext cx="8229600" cy="1295400"/>
          </a:xfrm>
        </p:spPr>
        <p:txBody>
          <a:bodyPr anchor="ctr"/>
          <a:lstStyle/>
          <a:p>
            <a:r>
              <a:rPr lang="en-US" smtClean="0">
                <a:latin typeface="Book Antiqua" pitchFamily="18" charset="0"/>
              </a:rPr>
              <a:t>What did Jesus Christ reveal to Joseph Smith about his true church? </a:t>
            </a:r>
            <a:endParaRPr lang="en-US" smtClean="0">
              <a:latin typeface="Palatino-Roman"/>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48000" y="6858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No more revelation</a:t>
            </a:r>
          </a:p>
        </p:txBody>
      </p:sp>
      <p:sp>
        <p:nvSpPr>
          <p:cNvPr id="6" name="Rectangle 5"/>
          <p:cNvSpPr/>
          <p:nvPr/>
        </p:nvSpPr>
        <p:spPr bwMode="auto">
          <a:xfrm>
            <a:off x="3048000" y="16764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Priesthood taken away</a:t>
            </a:r>
            <a:endParaRPr lang="en-US" sz="2400" b="0" dirty="0">
              <a:solidFill>
                <a:schemeClr val="tx1"/>
              </a:solidFill>
              <a:effectLst>
                <a:outerShdw blurRad="38100" dist="38100" dir="2700000" algn="tl">
                  <a:srgbClr val="000000">
                    <a:alpha val="43137"/>
                  </a:srgbClr>
                </a:outerShdw>
              </a:effectLst>
            </a:endParaRPr>
          </a:p>
        </p:txBody>
      </p:sp>
      <p:sp>
        <p:nvSpPr>
          <p:cNvPr id="7" name="Rectangle 6"/>
          <p:cNvSpPr/>
          <p:nvPr/>
        </p:nvSpPr>
        <p:spPr bwMode="auto">
          <a:xfrm>
            <a:off x="3048000" y="26670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No Living prophets or apostles</a:t>
            </a:r>
          </a:p>
        </p:txBody>
      </p:sp>
      <p:sp>
        <p:nvSpPr>
          <p:cNvPr id="8" name="Rectangle 7"/>
          <p:cNvSpPr/>
          <p:nvPr/>
        </p:nvSpPr>
        <p:spPr bwMode="auto">
          <a:xfrm>
            <a:off x="3048000" y="36576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Teachings and ordinances changed</a:t>
            </a:r>
            <a:endParaRPr lang="en-US" sz="2400" b="0" dirty="0">
              <a:solidFill>
                <a:schemeClr val="tx1"/>
              </a:solidFill>
              <a:effectLst>
                <a:outerShdw blurRad="38100" dist="38100" dir="2700000" algn="tl">
                  <a:srgbClr val="000000">
                    <a:alpha val="43137"/>
                  </a:srgbClr>
                </a:outerShdw>
              </a:effectLst>
            </a:endParaRPr>
          </a:p>
        </p:txBody>
      </p:sp>
      <p:sp>
        <p:nvSpPr>
          <p:cNvPr id="9" name="Rectangle 8"/>
          <p:cNvSpPr/>
          <p:nvPr/>
        </p:nvSpPr>
        <p:spPr bwMode="auto">
          <a:xfrm>
            <a:off x="3048000" y="4648200"/>
            <a:ext cx="2895600" cy="15240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Heavenly Father, Jesus Christ, and the Holy Ghost thought to be one huge spirit</a:t>
            </a:r>
          </a:p>
        </p:txBody>
      </p:sp>
    </p:spTree>
  </p:cSld>
  <p:clrMapOvr>
    <a:masterClrMapping/>
  </p:clrMapOvr>
  <p:transition advClick="0" advTm="65000">
    <p:sndAc>
      <p:end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30538" y="6858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Ongoing Revelation</a:t>
            </a:r>
          </a:p>
        </p:txBody>
      </p:sp>
      <p:sp>
        <p:nvSpPr>
          <p:cNvPr id="6" name="Rectangle 5"/>
          <p:cNvSpPr/>
          <p:nvPr/>
        </p:nvSpPr>
        <p:spPr bwMode="auto">
          <a:xfrm>
            <a:off x="3048000" y="16764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Priesthood taken away</a:t>
            </a:r>
            <a:endParaRPr lang="en-US" sz="2400" b="0" dirty="0">
              <a:solidFill>
                <a:schemeClr val="tx1"/>
              </a:solidFill>
              <a:effectLst>
                <a:outerShdw blurRad="38100" dist="38100" dir="2700000" algn="tl">
                  <a:srgbClr val="000000">
                    <a:alpha val="43137"/>
                  </a:srgbClr>
                </a:outerShdw>
              </a:effectLst>
            </a:endParaRPr>
          </a:p>
        </p:txBody>
      </p:sp>
      <p:sp>
        <p:nvSpPr>
          <p:cNvPr id="7" name="Rectangle 6"/>
          <p:cNvSpPr/>
          <p:nvPr/>
        </p:nvSpPr>
        <p:spPr bwMode="auto">
          <a:xfrm>
            <a:off x="3048000" y="26670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No Living prophets or apostles</a:t>
            </a:r>
          </a:p>
        </p:txBody>
      </p:sp>
      <p:sp>
        <p:nvSpPr>
          <p:cNvPr id="8" name="Rectangle 7"/>
          <p:cNvSpPr/>
          <p:nvPr/>
        </p:nvSpPr>
        <p:spPr bwMode="auto">
          <a:xfrm>
            <a:off x="3048000" y="36576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Teachings and ordinances changed</a:t>
            </a:r>
            <a:endParaRPr lang="en-US" sz="2400" b="0" dirty="0">
              <a:solidFill>
                <a:schemeClr val="tx1"/>
              </a:solidFill>
              <a:effectLst>
                <a:outerShdw blurRad="38100" dist="38100" dir="2700000" algn="tl">
                  <a:srgbClr val="000000">
                    <a:alpha val="43137"/>
                  </a:srgbClr>
                </a:outerShdw>
              </a:effectLst>
            </a:endParaRPr>
          </a:p>
        </p:txBody>
      </p:sp>
      <p:sp>
        <p:nvSpPr>
          <p:cNvPr id="9" name="Rectangle 8"/>
          <p:cNvSpPr/>
          <p:nvPr/>
        </p:nvSpPr>
        <p:spPr bwMode="auto">
          <a:xfrm>
            <a:off x="3048000" y="4648200"/>
            <a:ext cx="2895600" cy="15240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Heavenly Father, Jesus Christ, and the Holy Ghost thought to be one huge spirit</a:t>
            </a:r>
          </a:p>
        </p:txBody>
      </p:sp>
    </p:spTree>
  </p:cSld>
  <p:clrMapOvr>
    <a:masterClrMapping/>
  </p:clrMapOvr>
  <p:transition spd="slow" advClick="0" advTm="65000">
    <p:dissolve/>
    <p:sndAc>
      <p:end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30538" y="6858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Ongoing Revelation</a:t>
            </a:r>
          </a:p>
        </p:txBody>
      </p:sp>
      <p:sp>
        <p:nvSpPr>
          <p:cNvPr id="6" name="Rectangle 5"/>
          <p:cNvSpPr/>
          <p:nvPr/>
        </p:nvSpPr>
        <p:spPr bwMode="auto">
          <a:xfrm>
            <a:off x="3048000" y="16764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Priesthood authority from God</a:t>
            </a:r>
            <a:endParaRPr lang="en-US" sz="2400" b="0" dirty="0">
              <a:solidFill>
                <a:schemeClr val="tx1"/>
              </a:solidFill>
              <a:effectLst>
                <a:outerShdw blurRad="38100" dist="38100" dir="2700000" algn="tl">
                  <a:srgbClr val="000000">
                    <a:alpha val="43137"/>
                  </a:srgbClr>
                </a:outerShdw>
              </a:effectLst>
            </a:endParaRPr>
          </a:p>
        </p:txBody>
      </p:sp>
      <p:sp>
        <p:nvSpPr>
          <p:cNvPr id="7" name="Rectangle 6"/>
          <p:cNvSpPr/>
          <p:nvPr/>
        </p:nvSpPr>
        <p:spPr bwMode="auto">
          <a:xfrm>
            <a:off x="3048000" y="26670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No Living prophets or apostles</a:t>
            </a:r>
          </a:p>
        </p:txBody>
      </p:sp>
      <p:sp>
        <p:nvSpPr>
          <p:cNvPr id="8" name="Rectangle 7"/>
          <p:cNvSpPr/>
          <p:nvPr/>
        </p:nvSpPr>
        <p:spPr bwMode="auto">
          <a:xfrm>
            <a:off x="3048000" y="36576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Teachings and ordinances changed</a:t>
            </a:r>
            <a:endParaRPr lang="en-US" sz="2400" b="0" dirty="0">
              <a:solidFill>
                <a:schemeClr val="tx1"/>
              </a:solidFill>
              <a:effectLst>
                <a:outerShdw blurRad="38100" dist="38100" dir="2700000" algn="tl">
                  <a:srgbClr val="000000">
                    <a:alpha val="43137"/>
                  </a:srgbClr>
                </a:outerShdw>
              </a:effectLst>
            </a:endParaRPr>
          </a:p>
        </p:txBody>
      </p:sp>
      <p:sp>
        <p:nvSpPr>
          <p:cNvPr id="9" name="Rectangle 8"/>
          <p:cNvSpPr/>
          <p:nvPr/>
        </p:nvSpPr>
        <p:spPr bwMode="auto">
          <a:xfrm>
            <a:off x="3048000" y="4648200"/>
            <a:ext cx="2895600" cy="15240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Heavenly Father, Jesus Christ, and the Holy Ghost thought to be one huge spirit</a:t>
            </a:r>
          </a:p>
        </p:txBody>
      </p:sp>
    </p:spTree>
  </p:cSld>
  <p:clrMapOvr>
    <a:masterClrMapping/>
  </p:clrMapOvr>
  <p:transition spd="slow" advClick="0" advTm="65000">
    <p:dissolve/>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304800" y="152400"/>
            <a:ext cx="8229600" cy="1143000"/>
          </a:xfrm>
        </p:spPr>
        <p:txBody>
          <a:bodyPr>
            <a:normAutofit fontScale="90000"/>
          </a:bodyPr>
          <a:lstStyle/>
          <a:p>
            <a:pPr fontAlgn="auto">
              <a:spcAft>
                <a:spcPts val="0"/>
              </a:spcAft>
              <a:defRPr/>
            </a:pPr>
            <a:r>
              <a:rPr lang="en-US" dirty="0" smtClean="0"/>
              <a:t>We Thank Thee, O God, for a Prophet </a:t>
            </a:r>
            <a:endParaRPr lang="en-US" dirty="0"/>
          </a:p>
        </p:txBody>
      </p:sp>
      <p:sp>
        <p:nvSpPr>
          <p:cNvPr id="16387" name="Rectangle 2"/>
          <p:cNvSpPr>
            <a:spLocks noChangeArrowheads="1"/>
          </p:cNvSpPr>
          <p:nvPr/>
        </p:nvSpPr>
        <p:spPr bwMode="auto">
          <a:xfrm>
            <a:off x="838200" y="1616075"/>
            <a:ext cx="74676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rgbClr val="000000"/>
              </a:buClr>
              <a:buSzPct val="115000"/>
              <a:buFont typeface="Wingdings 2" pitchFamily="18" charset="2"/>
              <a:buNone/>
            </a:pPr>
            <a:r>
              <a:rPr lang="en-US" b="0">
                <a:solidFill>
                  <a:schemeClr val="bg1"/>
                </a:solidFill>
              </a:rPr>
              <a:t>2. When dark clouds of trouble hang o’er us</a:t>
            </a:r>
            <a:br>
              <a:rPr lang="en-US" b="0">
                <a:solidFill>
                  <a:schemeClr val="bg1"/>
                </a:solidFill>
              </a:rPr>
            </a:br>
            <a:r>
              <a:rPr lang="en-US" b="0">
                <a:solidFill>
                  <a:schemeClr val="bg1"/>
                </a:solidFill>
              </a:rPr>
              <a:t>And threaten our peace to destroy,</a:t>
            </a:r>
            <a:br>
              <a:rPr lang="en-US" b="0">
                <a:solidFill>
                  <a:schemeClr val="bg1"/>
                </a:solidFill>
              </a:rPr>
            </a:br>
            <a:r>
              <a:rPr lang="en-US" b="0">
                <a:solidFill>
                  <a:schemeClr val="bg1"/>
                </a:solidFill>
              </a:rPr>
              <a:t>There is hope smiling brightly before us,</a:t>
            </a:r>
            <a:br>
              <a:rPr lang="en-US" b="0">
                <a:solidFill>
                  <a:schemeClr val="bg1"/>
                </a:solidFill>
              </a:rPr>
            </a:br>
            <a:r>
              <a:rPr lang="en-US" b="0">
                <a:solidFill>
                  <a:schemeClr val="bg1"/>
                </a:solidFill>
              </a:rPr>
              <a:t>And we know that deliv’rance is nigh.</a:t>
            </a:r>
            <a:br>
              <a:rPr lang="en-US" b="0">
                <a:solidFill>
                  <a:schemeClr val="bg1"/>
                </a:solidFill>
              </a:rPr>
            </a:br>
            <a:r>
              <a:rPr lang="en-US" b="0">
                <a:solidFill>
                  <a:schemeClr val="bg1"/>
                </a:solidFill>
              </a:rPr>
              <a:t>We doubt not the Lord nor his goodness.</a:t>
            </a:r>
            <a:br>
              <a:rPr lang="en-US" b="0">
                <a:solidFill>
                  <a:schemeClr val="bg1"/>
                </a:solidFill>
              </a:rPr>
            </a:br>
            <a:r>
              <a:rPr lang="en-US" b="0">
                <a:solidFill>
                  <a:schemeClr val="bg1"/>
                </a:solidFill>
              </a:rPr>
              <a:t>We’ve proved him in days that are past.</a:t>
            </a:r>
            <a:br>
              <a:rPr lang="en-US" b="0">
                <a:solidFill>
                  <a:schemeClr val="bg1"/>
                </a:solidFill>
              </a:rPr>
            </a:br>
            <a:r>
              <a:rPr lang="en-US" b="0">
                <a:solidFill>
                  <a:schemeClr val="bg1"/>
                </a:solidFill>
              </a:rPr>
              <a:t>The wicked who fight against Zion</a:t>
            </a:r>
            <a:br>
              <a:rPr lang="en-US" b="0">
                <a:solidFill>
                  <a:schemeClr val="bg1"/>
                </a:solidFill>
              </a:rPr>
            </a:br>
            <a:r>
              <a:rPr lang="en-US" b="0">
                <a:solidFill>
                  <a:schemeClr val="bg1"/>
                </a:solidFill>
              </a:rPr>
              <a:t>Will surely be smitten at last.</a:t>
            </a:r>
          </a:p>
        </p:txBody>
      </p:sp>
    </p:spTree>
  </p:cSld>
  <p:clrMapOvr>
    <a:masterClrMapping/>
  </p:clrMapOvr>
  <p:transition advClick="0" advTm="65000">
    <p:sndAc>
      <p:stSnd>
        <p:snd r:embed="rId2" name="Hymns_019_WeThankTheeOGodforaProphet part 2.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30538" y="6858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Ongoing Revelation</a:t>
            </a:r>
          </a:p>
        </p:txBody>
      </p:sp>
      <p:sp>
        <p:nvSpPr>
          <p:cNvPr id="6" name="Rectangle 5"/>
          <p:cNvSpPr/>
          <p:nvPr/>
        </p:nvSpPr>
        <p:spPr bwMode="auto">
          <a:xfrm>
            <a:off x="3048000" y="16764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Priesthood authority from God</a:t>
            </a:r>
            <a:endParaRPr lang="en-US" sz="2400" b="0" dirty="0">
              <a:solidFill>
                <a:schemeClr val="tx1"/>
              </a:solidFill>
              <a:effectLst>
                <a:outerShdw blurRad="38100" dist="38100" dir="2700000" algn="tl">
                  <a:srgbClr val="000000">
                    <a:alpha val="43137"/>
                  </a:srgbClr>
                </a:outerShdw>
              </a:effectLst>
            </a:endParaRPr>
          </a:p>
        </p:txBody>
      </p:sp>
      <p:sp>
        <p:nvSpPr>
          <p:cNvPr id="7" name="Rectangle 6"/>
          <p:cNvSpPr/>
          <p:nvPr/>
        </p:nvSpPr>
        <p:spPr bwMode="auto">
          <a:xfrm>
            <a:off x="3048000" y="26670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Living prophets and apostles</a:t>
            </a:r>
          </a:p>
        </p:txBody>
      </p:sp>
      <p:sp>
        <p:nvSpPr>
          <p:cNvPr id="8" name="Rectangle 7"/>
          <p:cNvSpPr/>
          <p:nvPr/>
        </p:nvSpPr>
        <p:spPr bwMode="auto">
          <a:xfrm>
            <a:off x="3048000" y="36576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Teachings and ordinances changed</a:t>
            </a:r>
            <a:endParaRPr lang="en-US" sz="2400" b="0" dirty="0">
              <a:solidFill>
                <a:schemeClr val="tx1"/>
              </a:solidFill>
              <a:effectLst>
                <a:outerShdw blurRad="38100" dist="38100" dir="2700000" algn="tl">
                  <a:srgbClr val="000000">
                    <a:alpha val="43137"/>
                  </a:srgbClr>
                </a:outerShdw>
              </a:effectLst>
            </a:endParaRPr>
          </a:p>
        </p:txBody>
      </p:sp>
      <p:sp>
        <p:nvSpPr>
          <p:cNvPr id="9" name="Rectangle 8"/>
          <p:cNvSpPr/>
          <p:nvPr/>
        </p:nvSpPr>
        <p:spPr bwMode="auto">
          <a:xfrm>
            <a:off x="3048000" y="4648200"/>
            <a:ext cx="2895600" cy="15240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Heavenly Father, Jesus Christ, and the Holy Ghost thought to be one huge spirit</a:t>
            </a:r>
          </a:p>
        </p:txBody>
      </p:sp>
    </p:spTree>
  </p:cSld>
  <p:clrMapOvr>
    <a:masterClrMapping/>
  </p:clrMapOvr>
  <p:transition spd="slow" advClick="0" advTm="65000">
    <p:dissolve/>
    <p:sndAc>
      <p:end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30538" y="6858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Ongoing Revelation</a:t>
            </a:r>
          </a:p>
        </p:txBody>
      </p:sp>
      <p:sp>
        <p:nvSpPr>
          <p:cNvPr id="6" name="Rectangle 5"/>
          <p:cNvSpPr/>
          <p:nvPr/>
        </p:nvSpPr>
        <p:spPr bwMode="auto">
          <a:xfrm>
            <a:off x="3048000" y="16764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Priesthood authority from God</a:t>
            </a:r>
            <a:endParaRPr lang="en-US" sz="2400" b="0" dirty="0">
              <a:solidFill>
                <a:schemeClr val="tx1"/>
              </a:solidFill>
              <a:effectLst>
                <a:outerShdw blurRad="38100" dist="38100" dir="2700000" algn="tl">
                  <a:srgbClr val="000000">
                    <a:alpha val="43137"/>
                  </a:srgbClr>
                </a:outerShdw>
              </a:effectLst>
            </a:endParaRPr>
          </a:p>
        </p:txBody>
      </p:sp>
      <p:sp>
        <p:nvSpPr>
          <p:cNvPr id="7" name="Rectangle 6"/>
          <p:cNvSpPr/>
          <p:nvPr/>
        </p:nvSpPr>
        <p:spPr bwMode="auto">
          <a:xfrm>
            <a:off x="3048000" y="26670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Living prophets and apostles</a:t>
            </a:r>
          </a:p>
        </p:txBody>
      </p:sp>
      <p:sp>
        <p:nvSpPr>
          <p:cNvPr id="8" name="Rectangle 7"/>
          <p:cNvSpPr/>
          <p:nvPr/>
        </p:nvSpPr>
        <p:spPr bwMode="auto">
          <a:xfrm>
            <a:off x="3048000" y="36576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Ordinances done as Jesus taught</a:t>
            </a:r>
            <a:endParaRPr lang="en-US" sz="2400" b="0" dirty="0">
              <a:solidFill>
                <a:schemeClr val="tx1"/>
              </a:solidFill>
              <a:effectLst>
                <a:outerShdw blurRad="38100" dist="38100" dir="2700000" algn="tl">
                  <a:srgbClr val="000000">
                    <a:alpha val="43137"/>
                  </a:srgbClr>
                </a:outerShdw>
              </a:effectLst>
            </a:endParaRPr>
          </a:p>
        </p:txBody>
      </p:sp>
      <p:sp>
        <p:nvSpPr>
          <p:cNvPr id="9" name="Rectangle 8"/>
          <p:cNvSpPr/>
          <p:nvPr/>
        </p:nvSpPr>
        <p:spPr bwMode="auto">
          <a:xfrm>
            <a:off x="3048000" y="4648200"/>
            <a:ext cx="2895600" cy="15240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Heavenly Father, Jesus Christ, and the Holy Ghost thought to be one huge spirit</a:t>
            </a:r>
          </a:p>
        </p:txBody>
      </p:sp>
    </p:spTree>
  </p:cSld>
  <p:clrMapOvr>
    <a:masterClrMapping/>
  </p:clrMapOvr>
  <p:transition spd="slow" advClick="0" advTm="65000">
    <p:dissolve/>
    <p:sndAc>
      <p:end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30538" y="6858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Ongoing Revelation</a:t>
            </a:r>
          </a:p>
        </p:txBody>
      </p:sp>
      <p:sp>
        <p:nvSpPr>
          <p:cNvPr id="6" name="Rectangle 5"/>
          <p:cNvSpPr/>
          <p:nvPr/>
        </p:nvSpPr>
        <p:spPr bwMode="auto">
          <a:xfrm>
            <a:off x="3048000" y="16764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Priesthood authority from God</a:t>
            </a:r>
            <a:endParaRPr lang="en-US" sz="2400" b="0" dirty="0">
              <a:solidFill>
                <a:schemeClr val="tx1"/>
              </a:solidFill>
              <a:effectLst>
                <a:outerShdw blurRad="38100" dist="38100" dir="2700000" algn="tl">
                  <a:srgbClr val="000000">
                    <a:alpha val="43137"/>
                  </a:srgbClr>
                </a:outerShdw>
              </a:effectLst>
            </a:endParaRPr>
          </a:p>
        </p:txBody>
      </p:sp>
      <p:sp>
        <p:nvSpPr>
          <p:cNvPr id="7" name="Rectangle 6"/>
          <p:cNvSpPr/>
          <p:nvPr/>
        </p:nvSpPr>
        <p:spPr bwMode="auto">
          <a:xfrm>
            <a:off x="3048000" y="26670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Living prophets and apostles</a:t>
            </a:r>
          </a:p>
        </p:txBody>
      </p:sp>
      <p:sp>
        <p:nvSpPr>
          <p:cNvPr id="8" name="Rectangle 7"/>
          <p:cNvSpPr/>
          <p:nvPr/>
        </p:nvSpPr>
        <p:spPr bwMode="auto">
          <a:xfrm>
            <a:off x="3048000" y="3657600"/>
            <a:ext cx="2895600" cy="8382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Ordinances done as Jesus taught</a:t>
            </a:r>
            <a:endParaRPr lang="en-US" sz="2400" b="0" dirty="0">
              <a:solidFill>
                <a:schemeClr val="tx1"/>
              </a:solidFill>
              <a:effectLst>
                <a:outerShdw blurRad="38100" dist="38100" dir="2700000" algn="tl">
                  <a:srgbClr val="000000">
                    <a:alpha val="43137"/>
                  </a:srgbClr>
                </a:outerShdw>
              </a:effectLst>
            </a:endParaRPr>
          </a:p>
        </p:txBody>
      </p:sp>
      <p:sp>
        <p:nvSpPr>
          <p:cNvPr id="9" name="Rectangle 8"/>
          <p:cNvSpPr/>
          <p:nvPr/>
        </p:nvSpPr>
        <p:spPr bwMode="auto">
          <a:xfrm>
            <a:off x="3048000" y="4648200"/>
            <a:ext cx="2895600" cy="1524000"/>
          </a:xfrm>
          <a:prstGeom prst="rect">
            <a:avLst/>
          </a:prstGeom>
          <a:solidFill>
            <a:srgbClr val="00B0F0"/>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anchor="ctr"/>
          <a:lstStyle/>
          <a:p>
            <a:pPr algn="ctr" eaLnBrk="0" hangingPunct="0">
              <a:defRPr/>
            </a:pPr>
            <a:r>
              <a:rPr lang="en-US" sz="2400" b="0" dirty="0">
                <a:solidFill>
                  <a:schemeClr val="tx1"/>
                </a:solidFill>
                <a:effectLst>
                  <a:outerShdw blurRad="38100" dist="38100" dir="2700000" algn="tl">
                    <a:srgbClr val="000000">
                      <a:alpha val="43137"/>
                    </a:srgbClr>
                  </a:outerShdw>
                </a:effectLst>
              </a:rPr>
              <a:t>Heavenly Father, Jesus Christ, and the Holy Ghost are three separate personages</a:t>
            </a:r>
          </a:p>
        </p:txBody>
      </p:sp>
    </p:spTree>
  </p:cSld>
  <p:clrMapOvr>
    <a:masterClrMapping/>
  </p:clrMapOvr>
  <p:transition spd="slow" advClick="0" advTm="65000">
    <p:dissolve/>
    <p:sndAc>
      <p:end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descr="G:\Graphics\WMF\People\E025_03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127500"/>
            <a:ext cx="449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8" name="Text Placeholder 2"/>
          <p:cNvSpPr>
            <a:spLocks noGrp="1"/>
          </p:cNvSpPr>
          <p:nvPr>
            <p:ph type="body" idx="4294967295"/>
          </p:nvPr>
        </p:nvSpPr>
        <p:spPr>
          <a:xfrm>
            <a:off x="457200" y="304800"/>
            <a:ext cx="8229600" cy="3200400"/>
          </a:xfrm>
        </p:spPr>
        <p:txBody>
          <a:bodyPr anchor="ctr"/>
          <a:lstStyle/>
          <a:p>
            <a:r>
              <a:rPr lang="en-US" smtClean="0">
                <a:latin typeface="Book Antiqua" pitchFamily="18" charset="0"/>
              </a:rPr>
              <a:t>To whom does Jesus Christ want his restored gospel to go? (</a:t>
            </a:r>
            <a:r>
              <a:rPr lang="en-US" smtClean="0">
                <a:latin typeface="Book Antiqua" pitchFamily="18" charset="0"/>
                <a:hlinkClick r:id="rId3" action="ppaction://hlinksldjump"/>
              </a:rPr>
              <a:t>D&amp;C 1:2, 4.) </a:t>
            </a:r>
            <a:endParaRPr lang="en-US" smtClean="0">
              <a:latin typeface="Book Antiqua" pitchFamily="18" charset="0"/>
            </a:endParaRPr>
          </a:p>
          <a:p>
            <a:r>
              <a:rPr lang="en-US" smtClean="0">
                <a:latin typeface="Book Antiqua" pitchFamily="18" charset="0"/>
              </a:rPr>
              <a:t>How can we share the restored gospel of Jesus Christ with others? </a:t>
            </a:r>
            <a:endParaRPr lang="en-US" smtClean="0">
              <a:latin typeface="Palatino-Roman"/>
            </a:endParaRPr>
          </a:p>
        </p:txBody>
      </p:sp>
      <p:pic>
        <p:nvPicPr>
          <p:cNvPr id="7170" name="Picture 2" descr="G:\Graphics\WMF\People\E025_03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0" y="3975100"/>
            <a:ext cx="53451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G:\Graphics\WMF\People\E025_03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19200" y="3975100"/>
            <a:ext cx="5676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G:\Graphics\WMF\People\E025_03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6200" y="4584700"/>
            <a:ext cx="5676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G:\Graphics\WMF\People\E025_03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2488" y="4584700"/>
            <a:ext cx="53451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G:\Graphics\WMF\People\E025_03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118100"/>
            <a:ext cx="53451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G:\Graphics\WMF\People\E025_03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467100" y="5118100"/>
            <a:ext cx="5676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animEffect transition="in" filter="dissolve">
                                      <p:cBhvr>
                                        <p:cTn id="7" dur="500"/>
                                        <p:tgtEl>
                                          <p:spTgt spid="152578">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7170"/>
                                        </p:tgtEl>
                                        <p:attrNameLst>
                                          <p:attrName>style.visibility</p:attrName>
                                        </p:attrNameLst>
                                      </p:cBhvr>
                                      <p:to>
                                        <p:strVal val="visible"/>
                                      </p:to>
                                    </p:set>
                                    <p:animEffect transition="in" filter="dissolve">
                                      <p:cBhvr>
                                        <p:cTn id="11" dur="2000"/>
                                        <p:tgtEl>
                                          <p:spTgt spid="7170"/>
                                        </p:tgtEl>
                                      </p:cBhvr>
                                    </p:animEffect>
                                  </p:childTnLst>
                                </p:cTn>
                              </p:par>
                            </p:childTnLst>
                          </p:cTn>
                        </p:par>
                        <p:par>
                          <p:cTn id="12" fill="hold" nodeType="afterGroup">
                            <p:stCondLst>
                              <p:cond delay="3500"/>
                            </p:stCondLst>
                            <p:childTnLst>
                              <p:par>
                                <p:cTn id="13" presetID="9"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2000"/>
                                        <p:tgtEl>
                                          <p:spTgt spid="9"/>
                                        </p:tgtEl>
                                      </p:cBhvr>
                                    </p:animEffec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2000"/>
                                        <p:tgtEl>
                                          <p:spTgt spid="11"/>
                                        </p:tgtEl>
                                      </p:cBhvr>
                                    </p:animEffect>
                                  </p:childTnLst>
                                </p:cTn>
                              </p:par>
                            </p:childTnLst>
                          </p:cTn>
                        </p:par>
                        <p:par>
                          <p:cTn id="19" fill="hold" nodeType="afterGroup">
                            <p:stCondLst>
                              <p:cond delay="5500"/>
                            </p:stCondLst>
                            <p:childTnLst>
                              <p:par>
                                <p:cTn id="20" presetID="9"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2000"/>
                                        <p:tgtEl>
                                          <p:spTgt spid="5"/>
                                        </p:tgtEl>
                                      </p:cBhvr>
                                    </p:animEffect>
                                  </p:childTnLst>
                                </p:cTn>
                              </p:par>
                              <p:par>
                                <p:cTn id="23" presetID="9"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2000"/>
                                        <p:tgtEl>
                                          <p:spTgt spid="8"/>
                                        </p:tgtEl>
                                      </p:cBhvr>
                                    </p:animEffect>
                                  </p:childTnLst>
                                </p:cTn>
                              </p:par>
                            </p:childTnLst>
                          </p:cTn>
                        </p:par>
                        <p:par>
                          <p:cTn id="26" fill="hold" nodeType="afterGroup">
                            <p:stCondLst>
                              <p:cond delay="7500"/>
                            </p:stCondLst>
                            <p:childTnLst>
                              <p:par>
                                <p:cTn id="27" presetID="9"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2000"/>
                                        <p:tgtEl>
                                          <p:spTgt spid="6"/>
                                        </p:tgtEl>
                                      </p:cBhvr>
                                    </p:animEffect>
                                  </p:childTnLst>
                                </p:cTn>
                              </p:par>
                              <p:par>
                                <p:cTn id="30" presetID="9"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20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2578">
                                            <p:txEl>
                                              <p:pRg st="1" end="1"/>
                                            </p:txEl>
                                          </p:spTgt>
                                        </p:tgtEl>
                                        <p:attrNameLst>
                                          <p:attrName>style.visibility</p:attrName>
                                        </p:attrNameLst>
                                      </p:cBhvr>
                                      <p:to>
                                        <p:strVal val="visible"/>
                                      </p:to>
                                    </p:set>
                                    <p:animEffect transition="in" filter="dissolve">
                                      <p:cBhvr>
                                        <p:cTn id="37" dur="500"/>
                                        <p:tgtEl>
                                          <p:spTgt spid="1525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build="p" bldLvl="5"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G:\Graphics\WMF\People\E082_0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09538"/>
            <a:ext cx="57912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 descr="G:\Graphics\WMF\Borders\E260_00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 y="2868613"/>
            <a:ext cx="9144000"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p:cNvSpPr txBox="1">
            <a:spLocks noChangeArrowheads="1"/>
          </p:cNvSpPr>
          <p:nvPr/>
        </p:nvSpPr>
        <p:spPr bwMode="auto">
          <a:xfrm>
            <a:off x="8153400" y="5867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50000"/>
              </a:spcBef>
              <a:buClrTx/>
              <a:buSzTx/>
              <a:buFontTx/>
              <a:buNone/>
            </a:pPr>
            <a:r>
              <a:rPr lang="en-US" sz="1800" b="0">
                <a:solidFill>
                  <a:schemeClr val="tx1"/>
                </a:solidFill>
                <a:latin typeface="Palatino Linotype" pitchFamily="18" charset="0"/>
                <a:hlinkClick r:id="rId4" action="ppaction://hlinksldjump"/>
              </a:rPr>
              <a:t>T</a:t>
            </a:r>
            <a:endParaRPr lang="en-US" sz="1800" b="0">
              <a:solidFill>
                <a:schemeClr val="tx1"/>
              </a:solidFill>
              <a:latin typeface="Palatino Linotype" pitchFamily="18" charset="0"/>
            </a:endParaRPr>
          </a:p>
        </p:txBody>
      </p:sp>
      <p:sp>
        <p:nvSpPr>
          <p:cNvPr id="80902" name="Rectangle 6"/>
          <p:cNvSpPr>
            <a:spLocks noGrp="1" noChangeArrowheads="1"/>
          </p:cNvSpPr>
          <p:nvPr>
            <p:ph type="title" idx="4294967295"/>
          </p:nvPr>
        </p:nvSpPr>
        <p:spPr>
          <a:xfrm>
            <a:off x="1676400" y="3962400"/>
            <a:ext cx="5791200" cy="1447800"/>
          </a:xfrm>
        </p:spPr>
        <p:txBody>
          <a:bodyPr spcFirstLastPara="1" numCol="1">
            <a:prstTxWarp prst="textArchDown">
              <a:avLst>
                <a:gd name="adj" fmla="val 13397"/>
              </a:avLst>
            </a:prstTxWarp>
          </a:bodyPr>
          <a:lstStyle/>
          <a:p>
            <a:pPr fontAlgn="auto">
              <a:spcAft>
                <a:spcPts val="0"/>
              </a:spcAft>
              <a:defRPr/>
            </a:pPr>
            <a:r>
              <a:rPr lang="en-US" sz="5400" dirty="0" smtClean="0">
                <a:solidFill>
                  <a:srgbClr val="00B0F0"/>
                </a:solidFill>
                <a:effectLst>
                  <a:outerShdw blurRad="38100" dist="38100" dir="2700000" algn="tl">
                    <a:srgbClr val="000000"/>
                  </a:outerShdw>
                </a:effectLst>
              </a:rPr>
              <a:t>ENRICHMENT ACTIVITIES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Text Placeholder 2"/>
          <p:cNvSpPr>
            <a:spLocks noGrp="1"/>
          </p:cNvSpPr>
          <p:nvPr>
            <p:ph type="body" idx="4294967295"/>
          </p:nvPr>
        </p:nvSpPr>
        <p:spPr>
          <a:xfrm>
            <a:off x="609600" y="1600200"/>
            <a:ext cx="7848600" cy="3200400"/>
          </a:xfrm>
        </p:spPr>
        <p:txBody>
          <a:bodyPr anchor="ctr"/>
          <a:lstStyle/>
          <a:p>
            <a:r>
              <a:rPr lang="en-US" smtClean="0">
                <a:latin typeface="Palatino-Roman"/>
              </a:rPr>
              <a:t>There is something written on a piece of paper in the room that you should try to find.</a:t>
            </a:r>
          </a:p>
          <a:p>
            <a:r>
              <a:rPr lang="en-US" smtClean="0">
                <a:latin typeface="Book Antiqua" pitchFamily="18" charset="0"/>
              </a:rPr>
              <a:t>Ask them to do so quietly. </a:t>
            </a:r>
          </a:p>
          <a:p>
            <a:r>
              <a:rPr lang="en-US" smtClean="0">
                <a:latin typeface="Book Antiqua" pitchFamily="18" charset="0"/>
              </a:rPr>
              <a:t>Continue, once the paper is found, or it’s location reviled</a:t>
            </a:r>
          </a:p>
          <a:p>
            <a:endParaRPr lang="en-US" smtClean="0">
              <a:latin typeface="Book Antiqua" pitchFamily="18" charset="0"/>
            </a:endParaRPr>
          </a:p>
        </p:txBody>
      </p:sp>
      <p:sp>
        <p:nvSpPr>
          <p:cNvPr id="59395" name="Text Box 4"/>
          <p:cNvSpPr txBox="1">
            <a:spLocks noChangeArrowheads="1"/>
          </p:cNvSpPr>
          <p:nvPr/>
        </p:nvSpPr>
        <p:spPr bwMode="auto">
          <a:xfrm>
            <a:off x="8153400" y="5867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50000"/>
              </a:spcBef>
              <a:buClrTx/>
              <a:buSzTx/>
              <a:buFontTx/>
              <a:buNone/>
            </a:pPr>
            <a:r>
              <a:rPr lang="en-US" sz="1800" b="0">
                <a:solidFill>
                  <a:schemeClr val="tx1"/>
                </a:solidFill>
                <a:latin typeface="Palatino Linotype" pitchFamily="18" charset="0"/>
                <a:hlinkClick r:id="rId2" action="ppaction://hlinksldjump"/>
              </a:rPr>
              <a:t>T</a:t>
            </a:r>
            <a:endParaRPr lang="en-US" sz="1800" b="0">
              <a:solidFill>
                <a:schemeClr val="tx1"/>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animEffect transition="in" filter="dissolve">
                                      <p:cBhvr>
                                        <p:cTn id="7" dur="500"/>
                                        <p:tgtEl>
                                          <p:spTgt spid="152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8">
                                            <p:txEl>
                                              <p:pRg st="1" end="1"/>
                                            </p:txEl>
                                          </p:spTgt>
                                        </p:tgtEl>
                                        <p:attrNameLst>
                                          <p:attrName>style.visibility</p:attrName>
                                        </p:attrNameLst>
                                      </p:cBhvr>
                                      <p:to>
                                        <p:strVal val="visible"/>
                                      </p:to>
                                    </p:set>
                                    <p:animEffect transition="in" filter="dissolve">
                                      <p:cBhvr>
                                        <p:cTn id="12" dur="500"/>
                                        <p:tgtEl>
                                          <p:spTgt spid="1525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2578">
                                            <p:txEl>
                                              <p:pRg st="2" end="2"/>
                                            </p:txEl>
                                          </p:spTgt>
                                        </p:tgtEl>
                                        <p:attrNameLst>
                                          <p:attrName>style.visibility</p:attrName>
                                        </p:attrNameLst>
                                      </p:cBhvr>
                                      <p:to>
                                        <p:strVal val="visible"/>
                                      </p:to>
                                    </p:set>
                                    <p:animEffect transition="in" filter="dissolve">
                                      <p:cBhvr>
                                        <p:cTn id="17" dur="500"/>
                                        <p:tgtEl>
                                          <p:spTgt spid="152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build="p" bldLvl="5"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Text Placeholder 2"/>
          <p:cNvSpPr>
            <a:spLocks noGrp="1"/>
          </p:cNvSpPr>
          <p:nvPr>
            <p:ph type="body" idx="4294967295"/>
          </p:nvPr>
        </p:nvSpPr>
        <p:spPr>
          <a:xfrm>
            <a:off x="152400" y="152400"/>
            <a:ext cx="8839200" cy="6477000"/>
          </a:xfrm>
        </p:spPr>
        <p:txBody>
          <a:bodyPr anchor="ctr"/>
          <a:lstStyle/>
          <a:p>
            <a:r>
              <a:rPr lang="en-US" smtClean="0">
                <a:latin typeface="Book Antiqua" pitchFamily="18" charset="0"/>
              </a:rPr>
              <a:t>What were you looking for but unable to find? </a:t>
            </a:r>
          </a:p>
          <a:p>
            <a:r>
              <a:rPr lang="en-US" smtClean="0">
                <a:latin typeface="Book Antiqua" pitchFamily="18" charset="0"/>
              </a:rPr>
              <a:t>Read aloud the words on the paper. </a:t>
            </a:r>
          </a:p>
          <a:p>
            <a:r>
              <a:rPr lang="en-US" smtClean="0">
                <a:latin typeface="Book Antiqua" pitchFamily="18" charset="0"/>
              </a:rPr>
              <a:t>Where was the word of the Lord during the Apostasy? </a:t>
            </a:r>
          </a:p>
          <a:p>
            <a:pPr lvl="1"/>
            <a:r>
              <a:rPr lang="en-US" smtClean="0">
                <a:latin typeface="Book Antiqua" pitchFamily="18" charset="0"/>
              </a:rPr>
              <a:t>Some of it was in the Bible</a:t>
            </a:r>
          </a:p>
          <a:p>
            <a:pPr lvl="1"/>
            <a:r>
              <a:rPr lang="en-US" smtClean="0">
                <a:latin typeface="Book Antiqua" pitchFamily="18" charset="0"/>
              </a:rPr>
              <a:t>Many teachings had been taken from the earth</a:t>
            </a:r>
          </a:p>
          <a:p>
            <a:r>
              <a:rPr lang="en-US" smtClean="0">
                <a:latin typeface="Book Antiqua" pitchFamily="18" charset="0"/>
              </a:rPr>
              <a:t>Where can you find the word of the Lord today? </a:t>
            </a:r>
          </a:p>
          <a:p>
            <a:pPr lvl="1"/>
            <a:r>
              <a:rPr lang="en-US" smtClean="0">
                <a:latin typeface="Book Antiqua" pitchFamily="18" charset="0"/>
              </a:rPr>
              <a:t>In the Bible</a:t>
            </a:r>
          </a:p>
          <a:p>
            <a:pPr lvl="1"/>
            <a:r>
              <a:rPr lang="en-US" smtClean="0">
                <a:latin typeface="Book Antiqua" pitchFamily="18" charset="0"/>
              </a:rPr>
              <a:t>Book of Mormon</a:t>
            </a:r>
          </a:p>
          <a:p>
            <a:pPr lvl="1"/>
            <a:r>
              <a:rPr lang="en-US" smtClean="0">
                <a:latin typeface="Book Antiqua" pitchFamily="18" charset="0"/>
              </a:rPr>
              <a:t>Doctrine and Covenants</a:t>
            </a:r>
          </a:p>
          <a:p>
            <a:pPr lvl="1"/>
            <a:r>
              <a:rPr lang="en-US" smtClean="0">
                <a:latin typeface="Book Antiqua" pitchFamily="18" charset="0"/>
              </a:rPr>
              <a:t>Pearl of Great Price</a:t>
            </a:r>
          </a:p>
          <a:p>
            <a:pPr lvl="1"/>
            <a:r>
              <a:rPr lang="en-US" smtClean="0">
                <a:latin typeface="Book Antiqua" pitchFamily="18" charset="0"/>
              </a:rPr>
              <a:t>Messages from the latter-day prophets and apostles</a:t>
            </a:r>
          </a:p>
          <a:p>
            <a:pPr lvl="1"/>
            <a:r>
              <a:rPr lang="en-US" smtClean="0">
                <a:latin typeface="Book Antiqua" pitchFamily="18" charset="0"/>
              </a:rPr>
              <a:t>Revelation – the word of the Lord.   </a:t>
            </a:r>
          </a:p>
        </p:txBody>
      </p:sp>
      <p:sp>
        <p:nvSpPr>
          <p:cNvPr id="60419" name="Text Box 4"/>
          <p:cNvSpPr txBox="1">
            <a:spLocks noChangeArrowheads="1"/>
          </p:cNvSpPr>
          <p:nvPr/>
        </p:nvSpPr>
        <p:spPr bwMode="auto">
          <a:xfrm>
            <a:off x="8153400" y="5867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50000"/>
              </a:spcBef>
              <a:buClrTx/>
              <a:buSzTx/>
              <a:buFontTx/>
              <a:buNone/>
            </a:pPr>
            <a:r>
              <a:rPr lang="en-US" sz="1800" b="0">
                <a:solidFill>
                  <a:schemeClr val="tx1"/>
                </a:solidFill>
                <a:latin typeface="Palatino Linotype" pitchFamily="18" charset="0"/>
                <a:hlinkClick r:id="rId2" action="ppaction://hlinksldjump"/>
              </a:rPr>
              <a:t>T</a:t>
            </a:r>
            <a:endParaRPr lang="en-US" sz="1800" b="0">
              <a:solidFill>
                <a:schemeClr val="tx1"/>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animEffect transition="in" filter="dissolve">
                                      <p:cBhvr>
                                        <p:cTn id="7" dur="500"/>
                                        <p:tgtEl>
                                          <p:spTgt spid="152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8">
                                            <p:txEl>
                                              <p:pRg st="1" end="1"/>
                                            </p:txEl>
                                          </p:spTgt>
                                        </p:tgtEl>
                                        <p:attrNameLst>
                                          <p:attrName>style.visibility</p:attrName>
                                        </p:attrNameLst>
                                      </p:cBhvr>
                                      <p:to>
                                        <p:strVal val="visible"/>
                                      </p:to>
                                    </p:set>
                                    <p:animEffect transition="in" filter="dissolve">
                                      <p:cBhvr>
                                        <p:cTn id="12" dur="500"/>
                                        <p:tgtEl>
                                          <p:spTgt spid="1525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2578">
                                            <p:txEl>
                                              <p:pRg st="2" end="2"/>
                                            </p:txEl>
                                          </p:spTgt>
                                        </p:tgtEl>
                                        <p:attrNameLst>
                                          <p:attrName>style.visibility</p:attrName>
                                        </p:attrNameLst>
                                      </p:cBhvr>
                                      <p:to>
                                        <p:strVal val="visible"/>
                                      </p:to>
                                    </p:set>
                                    <p:animEffect transition="in" filter="dissolve">
                                      <p:cBhvr>
                                        <p:cTn id="17" dur="500"/>
                                        <p:tgtEl>
                                          <p:spTgt spid="1525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2578">
                                            <p:txEl>
                                              <p:pRg st="3" end="3"/>
                                            </p:txEl>
                                          </p:spTgt>
                                        </p:tgtEl>
                                        <p:attrNameLst>
                                          <p:attrName>style.visibility</p:attrName>
                                        </p:attrNameLst>
                                      </p:cBhvr>
                                      <p:to>
                                        <p:strVal val="visible"/>
                                      </p:to>
                                    </p:set>
                                    <p:animEffect transition="in" filter="dissolve">
                                      <p:cBhvr>
                                        <p:cTn id="22" dur="500"/>
                                        <p:tgtEl>
                                          <p:spTgt spid="15257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2578">
                                            <p:txEl>
                                              <p:pRg st="4" end="4"/>
                                            </p:txEl>
                                          </p:spTgt>
                                        </p:tgtEl>
                                        <p:attrNameLst>
                                          <p:attrName>style.visibility</p:attrName>
                                        </p:attrNameLst>
                                      </p:cBhvr>
                                      <p:to>
                                        <p:strVal val="visible"/>
                                      </p:to>
                                    </p:set>
                                    <p:animEffect transition="in" filter="dissolve">
                                      <p:cBhvr>
                                        <p:cTn id="27" dur="500"/>
                                        <p:tgtEl>
                                          <p:spTgt spid="15257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2578">
                                            <p:txEl>
                                              <p:pRg st="5" end="5"/>
                                            </p:txEl>
                                          </p:spTgt>
                                        </p:tgtEl>
                                        <p:attrNameLst>
                                          <p:attrName>style.visibility</p:attrName>
                                        </p:attrNameLst>
                                      </p:cBhvr>
                                      <p:to>
                                        <p:strVal val="visible"/>
                                      </p:to>
                                    </p:set>
                                    <p:animEffect transition="in" filter="dissolve">
                                      <p:cBhvr>
                                        <p:cTn id="32" dur="500"/>
                                        <p:tgtEl>
                                          <p:spTgt spid="15257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2578">
                                            <p:txEl>
                                              <p:pRg st="6" end="6"/>
                                            </p:txEl>
                                          </p:spTgt>
                                        </p:tgtEl>
                                        <p:attrNameLst>
                                          <p:attrName>style.visibility</p:attrName>
                                        </p:attrNameLst>
                                      </p:cBhvr>
                                      <p:to>
                                        <p:strVal val="visible"/>
                                      </p:to>
                                    </p:set>
                                    <p:animEffect transition="in" filter="dissolve">
                                      <p:cBhvr>
                                        <p:cTn id="37" dur="500"/>
                                        <p:tgtEl>
                                          <p:spTgt spid="15257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2578">
                                            <p:txEl>
                                              <p:pRg st="7" end="7"/>
                                            </p:txEl>
                                          </p:spTgt>
                                        </p:tgtEl>
                                        <p:attrNameLst>
                                          <p:attrName>style.visibility</p:attrName>
                                        </p:attrNameLst>
                                      </p:cBhvr>
                                      <p:to>
                                        <p:strVal val="visible"/>
                                      </p:to>
                                    </p:set>
                                    <p:animEffect transition="in" filter="dissolve">
                                      <p:cBhvr>
                                        <p:cTn id="42" dur="500"/>
                                        <p:tgtEl>
                                          <p:spTgt spid="152578">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2578">
                                            <p:txEl>
                                              <p:pRg st="8" end="8"/>
                                            </p:txEl>
                                          </p:spTgt>
                                        </p:tgtEl>
                                        <p:attrNameLst>
                                          <p:attrName>style.visibility</p:attrName>
                                        </p:attrNameLst>
                                      </p:cBhvr>
                                      <p:to>
                                        <p:strVal val="visible"/>
                                      </p:to>
                                    </p:set>
                                    <p:animEffect transition="in" filter="dissolve">
                                      <p:cBhvr>
                                        <p:cTn id="47" dur="500"/>
                                        <p:tgtEl>
                                          <p:spTgt spid="152578">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2578">
                                            <p:txEl>
                                              <p:pRg st="9" end="9"/>
                                            </p:txEl>
                                          </p:spTgt>
                                        </p:tgtEl>
                                        <p:attrNameLst>
                                          <p:attrName>style.visibility</p:attrName>
                                        </p:attrNameLst>
                                      </p:cBhvr>
                                      <p:to>
                                        <p:strVal val="visible"/>
                                      </p:to>
                                    </p:set>
                                    <p:animEffect transition="in" filter="dissolve">
                                      <p:cBhvr>
                                        <p:cTn id="52" dur="500"/>
                                        <p:tgtEl>
                                          <p:spTgt spid="152578">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2578">
                                            <p:txEl>
                                              <p:pRg st="10" end="10"/>
                                            </p:txEl>
                                          </p:spTgt>
                                        </p:tgtEl>
                                        <p:attrNameLst>
                                          <p:attrName>style.visibility</p:attrName>
                                        </p:attrNameLst>
                                      </p:cBhvr>
                                      <p:to>
                                        <p:strVal val="visible"/>
                                      </p:to>
                                    </p:set>
                                    <p:animEffect transition="in" filter="dissolve">
                                      <p:cBhvr>
                                        <p:cTn id="57" dur="500"/>
                                        <p:tgtEl>
                                          <p:spTgt spid="152578">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52578">
                                            <p:txEl>
                                              <p:pRg st="11" end="11"/>
                                            </p:txEl>
                                          </p:spTgt>
                                        </p:tgtEl>
                                        <p:attrNameLst>
                                          <p:attrName>style.visibility</p:attrName>
                                        </p:attrNameLst>
                                      </p:cBhvr>
                                      <p:to>
                                        <p:strVal val="visible"/>
                                      </p:to>
                                    </p:set>
                                    <p:animEffect transition="in" filter="dissolve">
                                      <p:cBhvr>
                                        <p:cTn id="62" dur="500"/>
                                        <p:tgtEl>
                                          <p:spTgt spid="15257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build="p" bldLvl="5"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Text Placeholder 2"/>
          <p:cNvSpPr>
            <a:spLocks noGrp="1"/>
          </p:cNvSpPr>
          <p:nvPr>
            <p:ph type="body" idx="4294967295"/>
          </p:nvPr>
        </p:nvSpPr>
        <p:spPr>
          <a:xfrm>
            <a:off x="152400" y="304800"/>
            <a:ext cx="8839200" cy="6324600"/>
          </a:xfrm>
        </p:spPr>
        <p:txBody>
          <a:bodyPr anchor="ctr">
            <a:normAutofit fontScale="77500" lnSpcReduction="20000"/>
          </a:bodyPr>
          <a:lstStyle/>
          <a:p>
            <a:pPr marL="868680" lvl="1" indent="-283464" fontAlgn="auto">
              <a:spcAft>
                <a:spcPts val="0"/>
              </a:spcAft>
              <a:buFont typeface="Wingdings 2"/>
              <a:buChar char=""/>
              <a:defRPr/>
            </a:pPr>
            <a:endParaRPr lang="en-US" dirty="0"/>
          </a:p>
          <a:p>
            <a:pPr marL="548640" indent="-411480" fontAlgn="auto">
              <a:spcAft>
                <a:spcPts val="0"/>
              </a:spcAft>
              <a:buClr>
                <a:schemeClr val="tx1">
                  <a:shade val="95000"/>
                </a:schemeClr>
              </a:buClr>
              <a:buFont typeface="Wingdings 2"/>
              <a:buChar char=""/>
              <a:defRPr/>
            </a:pPr>
            <a:r>
              <a:rPr lang="en-US" sz="3500" dirty="0" smtClean="0"/>
              <a:t>Let’s read </a:t>
            </a:r>
            <a:r>
              <a:rPr lang="en-US" sz="3500" dirty="0"/>
              <a:t>Amos 8:11–12 aloud. </a:t>
            </a:r>
            <a:endParaRPr lang="en-US" sz="3500" dirty="0" smtClean="0"/>
          </a:p>
          <a:p>
            <a:pPr marL="548640" indent="-411480" fontAlgn="auto">
              <a:spcAft>
                <a:spcPts val="0"/>
              </a:spcAft>
              <a:buClr>
                <a:schemeClr val="tx1">
                  <a:shade val="95000"/>
                </a:schemeClr>
              </a:buClr>
              <a:buFont typeface="Wingdings 2"/>
              <a:buChar char=""/>
              <a:defRPr/>
            </a:pPr>
            <a:endParaRPr lang="en-US" sz="3500" i="1" dirty="0" smtClean="0">
              <a:solidFill>
                <a:srgbClr val="FFC000"/>
              </a:solidFill>
            </a:endParaRPr>
          </a:p>
          <a:p>
            <a:pPr marL="548640" indent="-411480" fontAlgn="auto">
              <a:spcAft>
                <a:spcPts val="0"/>
              </a:spcAft>
              <a:buClr>
                <a:schemeClr val="tx1">
                  <a:shade val="95000"/>
                </a:schemeClr>
              </a:buClr>
              <a:buFont typeface="Wingdings 2"/>
              <a:buChar char=""/>
              <a:defRPr/>
            </a:pPr>
            <a:r>
              <a:rPr lang="en-US" sz="3500" i="1" dirty="0" smtClean="0">
                <a:solidFill>
                  <a:srgbClr val="FFC000"/>
                </a:solidFill>
              </a:rPr>
              <a:t>11</a:t>
            </a:r>
            <a:r>
              <a:rPr lang="en-US" sz="3500" i="1" dirty="0">
                <a:solidFill>
                  <a:srgbClr val="FFC000"/>
                </a:solidFill>
              </a:rPr>
              <a:t> ¶Behold, the days come, saith the Lord God, that I will send a famine in the land, not a </a:t>
            </a:r>
            <a:r>
              <a:rPr lang="en-US" sz="3500" i="1" baseline="30000" dirty="0">
                <a:solidFill>
                  <a:srgbClr val="FFC000"/>
                </a:solidFill>
              </a:rPr>
              <a:t>a</a:t>
            </a:r>
            <a:r>
              <a:rPr lang="en-US" sz="3500" i="1" dirty="0">
                <a:solidFill>
                  <a:srgbClr val="FFC000"/>
                </a:solidFill>
              </a:rPr>
              <a:t>famine of bread, nor a </a:t>
            </a:r>
            <a:r>
              <a:rPr lang="en-US" sz="3500" i="1" baseline="30000" dirty="0">
                <a:solidFill>
                  <a:srgbClr val="FFC000"/>
                </a:solidFill>
              </a:rPr>
              <a:t>b</a:t>
            </a:r>
            <a:r>
              <a:rPr lang="en-US" sz="3500" i="1" dirty="0">
                <a:solidFill>
                  <a:srgbClr val="FFC000"/>
                </a:solidFill>
              </a:rPr>
              <a:t>thirst for water, but of hearing the </a:t>
            </a:r>
            <a:r>
              <a:rPr lang="en-US" sz="3500" i="1" baseline="30000" dirty="0">
                <a:solidFill>
                  <a:srgbClr val="FFC000"/>
                </a:solidFill>
              </a:rPr>
              <a:t>c</a:t>
            </a:r>
            <a:r>
              <a:rPr lang="en-US" sz="3500" i="1" dirty="0">
                <a:solidFill>
                  <a:srgbClr val="FFC000"/>
                </a:solidFill>
              </a:rPr>
              <a:t>words of the Lord:</a:t>
            </a:r>
          </a:p>
          <a:p>
            <a:pPr marL="548640" indent="-411480" fontAlgn="auto">
              <a:spcAft>
                <a:spcPts val="0"/>
              </a:spcAft>
              <a:buClr>
                <a:schemeClr val="tx1">
                  <a:shade val="95000"/>
                </a:schemeClr>
              </a:buClr>
              <a:buFont typeface="Wingdings 2"/>
              <a:buChar char=""/>
              <a:defRPr/>
            </a:pPr>
            <a:r>
              <a:rPr lang="en-US" sz="3500" i="1" dirty="0">
                <a:solidFill>
                  <a:srgbClr val="FFC000"/>
                </a:solidFill>
              </a:rPr>
              <a:t> 12 And they shall wander from sea to sea, and from the north even to the east, they shall </a:t>
            </a:r>
            <a:r>
              <a:rPr lang="en-US" sz="3500" i="1" baseline="30000" dirty="0">
                <a:solidFill>
                  <a:srgbClr val="FFC000"/>
                </a:solidFill>
              </a:rPr>
              <a:t>a</a:t>
            </a:r>
            <a:r>
              <a:rPr lang="en-US" sz="3500" i="1" dirty="0">
                <a:solidFill>
                  <a:srgbClr val="FFC000"/>
                </a:solidFill>
              </a:rPr>
              <a:t>run to and fro to seek the word of the Lord, and shall not find it.</a:t>
            </a:r>
          </a:p>
          <a:p>
            <a:pPr marL="548640" indent="-411480" fontAlgn="auto">
              <a:spcAft>
                <a:spcPts val="0"/>
              </a:spcAft>
              <a:buClr>
                <a:schemeClr val="tx1">
                  <a:shade val="95000"/>
                </a:schemeClr>
              </a:buClr>
              <a:buFont typeface="Wingdings 2"/>
              <a:buChar char=""/>
              <a:defRPr/>
            </a:pPr>
            <a:endParaRPr lang="en-US" sz="3500" dirty="0" smtClean="0"/>
          </a:p>
          <a:p>
            <a:pPr marL="548640" indent="-411480" fontAlgn="auto">
              <a:spcAft>
                <a:spcPts val="0"/>
              </a:spcAft>
              <a:buClr>
                <a:schemeClr val="tx1">
                  <a:shade val="95000"/>
                </a:schemeClr>
              </a:buClr>
              <a:buFont typeface="Wingdings 2"/>
              <a:buChar char=""/>
              <a:defRPr/>
            </a:pPr>
            <a:r>
              <a:rPr lang="en-US" sz="3500" dirty="0" smtClean="0"/>
              <a:t>What did </a:t>
            </a:r>
            <a:r>
              <a:rPr lang="en-US" sz="3500" dirty="0"/>
              <a:t>Amos say would happen? </a:t>
            </a:r>
            <a:endParaRPr lang="en-US" sz="3500" dirty="0" smtClean="0"/>
          </a:p>
          <a:p>
            <a:pPr marL="548640" indent="-411480" fontAlgn="auto">
              <a:spcAft>
                <a:spcPts val="0"/>
              </a:spcAft>
              <a:buClr>
                <a:schemeClr val="tx1">
                  <a:shade val="95000"/>
                </a:schemeClr>
              </a:buClr>
              <a:buFont typeface="Wingdings 2"/>
              <a:buChar char=""/>
              <a:defRPr/>
            </a:pPr>
            <a:r>
              <a:rPr lang="en-US" sz="3500" dirty="0" smtClean="0"/>
              <a:t>What </a:t>
            </a:r>
            <a:r>
              <a:rPr lang="en-US" sz="3500" dirty="0"/>
              <a:t>is a famine? </a:t>
            </a:r>
            <a:endParaRPr lang="en-US" sz="3500" dirty="0" smtClean="0"/>
          </a:p>
          <a:p>
            <a:pPr marL="548640" indent="-411480" fontAlgn="auto">
              <a:spcAft>
                <a:spcPts val="0"/>
              </a:spcAft>
              <a:buClr>
                <a:schemeClr val="tx1">
                  <a:shade val="95000"/>
                </a:schemeClr>
              </a:buClr>
              <a:buFont typeface="Wingdings 2"/>
              <a:buChar char=""/>
              <a:defRPr/>
            </a:pPr>
            <a:r>
              <a:rPr lang="en-US" sz="3500" dirty="0" smtClean="0"/>
              <a:t>What did </a:t>
            </a:r>
            <a:r>
              <a:rPr lang="en-US" sz="3500" dirty="0"/>
              <a:t>Amos mean by “a famine … of hearing the words of the Lord”? </a:t>
            </a:r>
          </a:p>
        </p:txBody>
      </p:sp>
      <p:sp>
        <p:nvSpPr>
          <p:cNvPr id="61443" name="Text Box 4"/>
          <p:cNvSpPr txBox="1">
            <a:spLocks noChangeArrowheads="1"/>
          </p:cNvSpPr>
          <p:nvPr/>
        </p:nvSpPr>
        <p:spPr bwMode="auto">
          <a:xfrm>
            <a:off x="8153400" y="5867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50000"/>
              </a:spcBef>
              <a:buClrTx/>
              <a:buSzTx/>
              <a:buFontTx/>
              <a:buNone/>
            </a:pPr>
            <a:r>
              <a:rPr lang="en-US" sz="1800" b="0">
                <a:solidFill>
                  <a:schemeClr val="tx1"/>
                </a:solidFill>
                <a:latin typeface="Palatino Linotype" pitchFamily="18" charset="0"/>
                <a:hlinkClick r:id="rId2" action="ppaction://hlinksldjump"/>
              </a:rPr>
              <a:t>T</a:t>
            </a:r>
            <a:endParaRPr lang="en-US" sz="1800" b="0">
              <a:solidFill>
                <a:schemeClr val="tx1"/>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8">
                                            <p:txEl>
                                              <p:pRg st="1" end="1"/>
                                            </p:txEl>
                                          </p:spTgt>
                                        </p:tgtEl>
                                        <p:attrNameLst>
                                          <p:attrName>style.visibility</p:attrName>
                                        </p:attrNameLst>
                                      </p:cBhvr>
                                      <p:to>
                                        <p:strVal val="visible"/>
                                      </p:to>
                                    </p:set>
                                    <p:animEffect transition="in" filter="dissolve">
                                      <p:cBhvr>
                                        <p:cTn id="7" dur="500"/>
                                        <p:tgtEl>
                                          <p:spTgt spid="15257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8">
                                            <p:txEl>
                                              <p:pRg st="3" end="3"/>
                                            </p:txEl>
                                          </p:spTgt>
                                        </p:tgtEl>
                                        <p:attrNameLst>
                                          <p:attrName>style.visibility</p:attrName>
                                        </p:attrNameLst>
                                      </p:cBhvr>
                                      <p:to>
                                        <p:strVal val="visible"/>
                                      </p:to>
                                    </p:set>
                                    <p:animEffect transition="in" filter="dissolve">
                                      <p:cBhvr>
                                        <p:cTn id="12" dur="500"/>
                                        <p:tgtEl>
                                          <p:spTgt spid="15257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2578">
                                            <p:txEl>
                                              <p:pRg st="4" end="4"/>
                                            </p:txEl>
                                          </p:spTgt>
                                        </p:tgtEl>
                                        <p:attrNameLst>
                                          <p:attrName>style.visibility</p:attrName>
                                        </p:attrNameLst>
                                      </p:cBhvr>
                                      <p:to>
                                        <p:strVal val="visible"/>
                                      </p:to>
                                    </p:set>
                                    <p:animEffect transition="in" filter="dissolve">
                                      <p:cBhvr>
                                        <p:cTn id="17" dur="500"/>
                                        <p:tgtEl>
                                          <p:spTgt spid="15257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2578">
                                            <p:txEl>
                                              <p:pRg st="6" end="6"/>
                                            </p:txEl>
                                          </p:spTgt>
                                        </p:tgtEl>
                                        <p:attrNameLst>
                                          <p:attrName>style.visibility</p:attrName>
                                        </p:attrNameLst>
                                      </p:cBhvr>
                                      <p:to>
                                        <p:strVal val="visible"/>
                                      </p:to>
                                    </p:set>
                                    <p:animEffect transition="in" filter="dissolve">
                                      <p:cBhvr>
                                        <p:cTn id="22" dur="500"/>
                                        <p:tgtEl>
                                          <p:spTgt spid="152578">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2578">
                                            <p:txEl>
                                              <p:pRg st="7" end="7"/>
                                            </p:txEl>
                                          </p:spTgt>
                                        </p:tgtEl>
                                        <p:attrNameLst>
                                          <p:attrName>style.visibility</p:attrName>
                                        </p:attrNameLst>
                                      </p:cBhvr>
                                      <p:to>
                                        <p:strVal val="visible"/>
                                      </p:to>
                                    </p:set>
                                    <p:animEffect transition="in" filter="dissolve">
                                      <p:cBhvr>
                                        <p:cTn id="27" dur="500"/>
                                        <p:tgtEl>
                                          <p:spTgt spid="152578">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2578">
                                            <p:txEl>
                                              <p:pRg st="8" end="8"/>
                                            </p:txEl>
                                          </p:spTgt>
                                        </p:tgtEl>
                                        <p:attrNameLst>
                                          <p:attrName>style.visibility</p:attrName>
                                        </p:attrNameLst>
                                      </p:cBhvr>
                                      <p:to>
                                        <p:strVal val="visible"/>
                                      </p:to>
                                    </p:set>
                                    <p:animEffect transition="in" filter="dissolve">
                                      <p:cBhvr>
                                        <p:cTn id="32" dur="500"/>
                                        <p:tgtEl>
                                          <p:spTgt spid="1525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build="p" bldLvl="5"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Text Placeholder 2"/>
          <p:cNvSpPr>
            <a:spLocks noGrp="1"/>
          </p:cNvSpPr>
          <p:nvPr>
            <p:ph type="body" idx="4294967295"/>
          </p:nvPr>
        </p:nvSpPr>
        <p:spPr>
          <a:xfrm>
            <a:off x="152400" y="304800"/>
            <a:ext cx="8763000" cy="6477000"/>
          </a:xfrm>
        </p:spPr>
        <p:txBody>
          <a:bodyPr anchor="ctr"/>
          <a:lstStyle/>
          <a:p>
            <a:r>
              <a:rPr lang="en-US" sz="3200" smtClean="0">
                <a:latin typeface="Book Antiqua" pitchFamily="18" charset="0"/>
              </a:rPr>
              <a:t>Before the Church was restored by Jesus Christ through the Prophet Joseph Smith, many people looked for the true word of the Lord but could not find it. </a:t>
            </a:r>
          </a:p>
          <a:p>
            <a:r>
              <a:rPr lang="en-US" sz="3200" smtClean="0">
                <a:latin typeface="Book Antiqua" pitchFamily="18" charset="0"/>
              </a:rPr>
              <a:t>There were no Church leaders with authority to receive revelation from the Lord. </a:t>
            </a:r>
          </a:p>
          <a:p>
            <a:r>
              <a:rPr lang="en-US" sz="3200" smtClean="0">
                <a:latin typeface="Book Antiqua" pitchFamily="18" charset="0"/>
              </a:rPr>
              <a:t>When the Church was restored, the Lord began to again give revelation to his chosen leaders. </a:t>
            </a:r>
          </a:p>
        </p:txBody>
      </p:sp>
      <p:sp>
        <p:nvSpPr>
          <p:cNvPr id="62467" name="Text Box 4"/>
          <p:cNvSpPr txBox="1">
            <a:spLocks noChangeArrowheads="1"/>
          </p:cNvSpPr>
          <p:nvPr/>
        </p:nvSpPr>
        <p:spPr bwMode="auto">
          <a:xfrm>
            <a:off x="8153400" y="5867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50000"/>
              </a:spcBef>
              <a:buClrTx/>
              <a:buSzTx/>
              <a:buFontTx/>
              <a:buNone/>
            </a:pPr>
            <a:r>
              <a:rPr lang="en-US" sz="1800" b="0">
                <a:solidFill>
                  <a:schemeClr val="tx1"/>
                </a:solidFill>
                <a:latin typeface="Palatino Linotype" pitchFamily="18" charset="0"/>
                <a:hlinkClick r:id="rId2" action="ppaction://hlinksldjump"/>
              </a:rPr>
              <a:t>T</a:t>
            </a:r>
            <a:endParaRPr lang="en-US" sz="1800" b="0">
              <a:solidFill>
                <a:schemeClr val="tx1"/>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animEffect transition="in" filter="dissolve">
                                      <p:cBhvr>
                                        <p:cTn id="7" dur="500"/>
                                        <p:tgtEl>
                                          <p:spTgt spid="152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8">
                                            <p:txEl>
                                              <p:pRg st="1" end="1"/>
                                            </p:txEl>
                                          </p:spTgt>
                                        </p:tgtEl>
                                        <p:attrNameLst>
                                          <p:attrName>style.visibility</p:attrName>
                                        </p:attrNameLst>
                                      </p:cBhvr>
                                      <p:to>
                                        <p:strVal val="visible"/>
                                      </p:to>
                                    </p:set>
                                    <p:animEffect transition="in" filter="dissolve">
                                      <p:cBhvr>
                                        <p:cTn id="12" dur="500"/>
                                        <p:tgtEl>
                                          <p:spTgt spid="1525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2578">
                                            <p:txEl>
                                              <p:pRg st="2" end="2"/>
                                            </p:txEl>
                                          </p:spTgt>
                                        </p:tgtEl>
                                        <p:attrNameLst>
                                          <p:attrName>style.visibility</p:attrName>
                                        </p:attrNameLst>
                                      </p:cBhvr>
                                      <p:to>
                                        <p:strVal val="visible"/>
                                      </p:to>
                                    </p:set>
                                    <p:animEffect transition="in" filter="dissolve">
                                      <p:cBhvr>
                                        <p:cTn id="17" dur="500"/>
                                        <p:tgtEl>
                                          <p:spTgt spid="152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build="p" bldLvl="5"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Text Placeholder 2"/>
          <p:cNvSpPr>
            <a:spLocks noGrp="1"/>
          </p:cNvSpPr>
          <p:nvPr>
            <p:ph type="body" idx="4294967295"/>
          </p:nvPr>
        </p:nvSpPr>
        <p:spPr>
          <a:xfrm>
            <a:off x="228600" y="304800"/>
            <a:ext cx="8763000" cy="6324600"/>
          </a:xfrm>
        </p:spPr>
        <p:txBody>
          <a:bodyPr anchor="ctr"/>
          <a:lstStyle/>
          <a:p>
            <a:r>
              <a:rPr lang="en-US" sz="3200" smtClean="0">
                <a:latin typeface="Book Antiqua" pitchFamily="18" charset="0"/>
              </a:rPr>
              <a:t>Before the Church was restored by Jesus Christ through the Prophet Joseph Smith, many people looked for the true word of the Lord but could not find it. </a:t>
            </a:r>
          </a:p>
          <a:p>
            <a:r>
              <a:rPr lang="en-US" sz="3200" smtClean="0">
                <a:latin typeface="Book Antiqua" pitchFamily="18" charset="0"/>
              </a:rPr>
              <a:t>There were no Church leaders with authority to receive revelation from the Lord. </a:t>
            </a:r>
          </a:p>
          <a:p>
            <a:r>
              <a:rPr lang="en-US" sz="3200" smtClean="0">
                <a:latin typeface="Book Antiqua" pitchFamily="18" charset="0"/>
              </a:rPr>
              <a:t>When the Church was restored, the Lord began to again give revelation to his chosen leaders. </a:t>
            </a:r>
          </a:p>
        </p:txBody>
      </p:sp>
      <p:sp>
        <p:nvSpPr>
          <p:cNvPr id="63491" name="Text Box 4"/>
          <p:cNvSpPr txBox="1">
            <a:spLocks noChangeArrowheads="1"/>
          </p:cNvSpPr>
          <p:nvPr/>
        </p:nvSpPr>
        <p:spPr bwMode="auto">
          <a:xfrm>
            <a:off x="8153400" y="5867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50000"/>
              </a:spcBef>
              <a:buClrTx/>
              <a:buSzTx/>
              <a:buFontTx/>
              <a:buNone/>
            </a:pPr>
            <a:r>
              <a:rPr lang="en-US" sz="1800" b="0">
                <a:solidFill>
                  <a:schemeClr val="tx1"/>
                </a:solidFill>
                <a:latin typeface="Palatino Linotype" pitchFamily="18" charset="0"/>
                <a:hlinkClick r:id="rId2" action="ppaction://hlinksldjump"/>
              </a:rPr>
              <a:t>T</a:t>
            </a:r>
            <a:endParaRPr lang="en-US" sz="1800" b="0">
              <a:solidFill>
                <a:schemeClr val="tx1"/>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animEffect transition="in" filter="dissolve">
                                      <p:cBhvr>
                                        <p:cTn id="7" dur="500"/>
                                        <p:tgtEl>
                                          <p:spTgt spid="152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8">
                                            <p:txEl>
                                              <p:pRg st="1" end="1"/>
                                            </p:txEl>
                                          </p:spTgt>
                                        </p:tgtEl>
                                        <p:attrNameLst>
                                          <p:attrName>style.visibility</p:attrName>
                                        </p:attrNameLst>
                                      </p:cBhvr>
                                      <p:to>
                                        <p:strVal val="visible"/>
                                      </p:to>
                                    </p:set>
                                    <p:animEffect transition="in" filter="dissolve">
                                      <p:cBhvr>
                                        <p:cTn id="12" dur="500"/>
                                        <p:tgtEl>
                                          <p:spTgt spid="1525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2578">
                                            <p:txEl>
                                              <p:pRg st="2" end="2"/>
                                            </p:txEl>
                                          </p:spTgt>
                                        </p:tgtEl>
                                        <p:attrNameLst>
                                          <p:attrName>style.visibility</p:attrName>
                                        </p:attrNameLst>
                                      </p:cBhvr>
                                      <p:to>
                                        <p:strVal val="visible"/>
                                      </p:to>
                                    </p:set>
                                    <p:animEffect transition="in" filter="dissolve">
                                      <p:cBhvr>
                                        <p:cTn id="17" dur="500"/>
                                        <p:tgtEl>
                                          <p:spTgt spid="152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build="p" bldLvl="5"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304800" y="152400"/>
            <a:ext cx="8229600" cy="1143000"/>
          </a:xfrm>
        </p:spPr>
        <p:txBody>
          <a:bodyPr>
            <a:normAutofit fontScale="90000"/>
          </a:bodyPr>
          <a:lstStyle/>
          <a:p>
            <a:pPr fontAlgn="auto">
              <a:spcAft>
                <a:spcPts val="0"/>
              </a:spcAft>
              <a:defRPr/>
            </a:pPr>
            <a:r>
              <a:rPr lang="en-US" dirty="0" smtClean="0"/>
              <a:t>We Thank Thee, O God, for a Prophet </a:t>
            </a:r>
            <a:endParaRPr lang="en-US" dirty="0"/>
          </a:p>
        </p:txBody>
      </p:sp>
      <p:sp>
        <p:nvSpPr>
          <p:cNvPr id="17411" name="Rectangle 2"/>
          <p:cNvSpPr>
            <a:spLocks noChangeArrowheads="1"/>
          </p:cNvSpPr>
          <p:nvPr/>
        </p:nvSpPr>
        <p:spPr bwMode="auto">
          <a:xfrm>
            <a:off x="1143000" y="1616075"/>
            <a:ext cx="70104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rgbClr val="000000"/>
              </a:buClr>
              <a:buSzPct val="115000"/>
              <a:buFont typeface="Wingdings 2" pitchFamily="18" charset="2"/>
              <a:buNone/>
            </a:pPr>
            <a:r>
              <a:rPr lang="en-US" b="0">
                <a:solidFill>
                  <a:schemeClr val="bg1"/>
                </a:solidFill>
              </a:rPr>
              <a:t>3. We’ll sing of his goodness and mercy.</a:t>
            </a:r>
            <a:br>
              <a:rPr lang="en-US" b="0">
                <a:solidFill>
                  <a:schemeClr val="bg1"/>
                </a:solidFill>
              </a:rPr>
            </a:br>
            <a:r>
              <a:rPr lang="en-US" b="0">
                <a:solidFill>
                  <a:schemeClr val="bg1"/>
                </a:solidFill>
              </a:rPr>
              <a:t>We’ll praise him by day and by night,</a:t>
            </a:r>
            <a:br>
              <a:rPr lang="en-US" b="0">
                <a:solidFill>
                  <a:schemeClr val="bg1"/>
                </a:solidFill>
              </a:rPr>
            </a:br>
            <a:r>
              <a:rPr lang="en-US" b="0">
                <a:solidFill>
                  <a:schemeClr val="bg1"/>
                </a:solidFill>
              </a:rPr>
              <a:t>Rejoice in his glorious gospel,</a:t>
            </a:r>
            <a:br>
              <a:rPr lang="en-US" b="0">
                <a:solidFill>
                  <a:schemeClr val="bg1"/>
                </a:solidFill>
              </a:rPr>
            </a:br>
            <a:r>
              <a:rPr lang="en-US" b="0">
                <a:solidFill>
                  <a:schemeClr val="bg1"/>
                </a:solidFill>
              </a:rPr>
              <a:t>And bask in its life-giving light.</a:t>
            </a:r>
            <a:br>
              <a:rPr lang="en-US" b="0">
                <a:solidFill>
                  <a:schemeClr val="bg1"/>
                </a:solidFill>
              </a:rPr>
            </a:br>
            <a:r>
              <a:rPr lang="en-US" b="0">
                <a:solidFill>
                  <a:schemeClr val="bg1"/>
                </a:solidFill>
              </a:rPr>
              <a:t>Thus on to eternal perfection</a:t>
            </a:r>
            <a:br>
              <a:rPr lang="en-US" b="0">
                <a:solidFill>
                  <a:schemeClr val="bg1"/>
                </a:solidFill>
              </a:rPr>
            </a:br>
            <a:r>
              <a:rPr lang="en-US" b="0">
                <a:solidFill>
                  <a:schemeClr val="bg1"/>
                </a:solidFill>
              </a:rPr>
              <a:t>The honest and faithful will go,</a:t>
            </a:r>
            <a:br>
              <a:rPr lang="en-US" b="0">
                <a:solidFill>
                  <a:schemeClr val="bg1"/>
                </a:solidFill>
              </a:rPr>
            </a:br>
            <a:r>
              <a:rPr lang="en-US" b="0">
                <a:solidFill>
                  <a:schemeClr val="bg1"/>
                </a:solidFill>
              </a:rPr>
              <a:t>While they who reject this glad message</a:t>
            </a:r>
            <a:br>
              <a:rPr lang="en-US" b="0">
                <a:solidFill>
                  <a:schemeClr val="bg1"/>
                </a:solidFill>
              </a:rPr>
            </a:br>
            <a:r>
              <a:rPr lang="en-US" b="0">
                <a:solidFill>
                  <a:schemeClr val="bg1"/>
                </a:solidFill>
              </a:rPr>
              <a:t>Shall never such happiness know.</a:t>
            </a:r>
            <a:br>
              <a:rPr lang="en-US" b="0">
                <a:solidFill>
                  <a:schemeClr val="bg1"/>
                </a:solidFill>
              </a:rPr>
            </a:br>
            <a:endParaRPr lang="en-US" b="0">
              <a:solidFill>
                <a:schemeClr val="bg1"/>
              </a:solidFill>
            </a:endParaRPr>
          </a:p>
          <a:p>
            <a:pPr>
              <a:spcBef>
                <a:spcPct val="20000"/>
              </a:spcBef>
              <a:buClr>
                <a:srgbClr val="000000"/>
              </a:buClr>
              <a:buSzPct val="115000"/>
              <a:buFont typeface="Wingdings 2" pitchFamily="18" charset="2"/>
              <a:buNone/>
            </a:pPr>
            <a:r>
              <a:rPr lang="en-US" sz="1000" b="0" i="1">
                <a:solidFill>
                  <a:schemeClr val="bg1"/>
                </a:solidFill>
              </a:rPr>
              <a:t>Text:</a:t>
            </a:r>
            <a:r>
              <a:rPr lang="en-US" sz="1000" b="0">
                <a:solidFill>
                  <a:schemeClr val="bg1"/>
                </a:solidFill>
              </a:rPr>
              <a:t> William Fowler, 1830–1865</a:t>
            </a:r>
          </a:p>
          <a:p>
            <a:pPr>
              <a:spcBef>
                <a:spcPct val="20000"/>
              </a:spcBef>
              <a:buClr>
                <a:srgbClr val="000000"/>
              </a:buClr>
              <a:buSzPct val="115000"/>
              <a:buFont typeface="Wingdings 2" pitchFamily="18" charset="2"/>
              <a:buNone/>
            </a:pPr>
            <a:r>
              <a:rPr lang="en-US" sz="1000" b="0" i="1">
                <a:solidFill>
                  <a:schemeClr val="bg1"/>
                </a:solidFill>
              </a:rPr>
              <a:t>Music:</a:t>
            </a:r>
            <a:r>
              <a:rPr lang="en-US" sz="1000" b="0">
                <a:solidFill>
                  <a:schemeClr val="bg1"/>
                </a:solidFill>
              </a:rPr>
              <a:t> Caroline Sheridan Norton, 1808–ca. 1877</a:t>
            </a:r>
          </a:p>
        </p:txBody>
      </p:sp>
    </p:spTree>
  </p:cSld>
  <p:clrMapOvr>
    <a:masterClrMapping/>
  </p:clrMapOvr>
  <p:transition advClick="0" advTm="65000">
    <p:sndAc>
      <p:stSnd>
        <p:snd r:embed="rId2" name="Hymns_019_WeThankTheeOGodforaProphet part 3.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Text Placeholder 2"/>
          <p:cNvSpPr>
            <a:spLocks noGrp="1"/>
          </p:cNvSpPr>
          <p:nvPr>
            <p:ph type="body" idx="4294967295"/>
          </p:nvPr>
        </p:nvSpPr>
        <p:spPr>
          <a:xfrm>
            <a:off x="304800" y="1219200"/>
            <a:ext cx="8001000" cy="3886200"/>
          </a:xfrm>
        </p:spPr>
        <p:txBody>
          <a:bodyPr anchor="ctr">
            <a:normAutofit fontScale="92500" lnSpcReduction="10000"/>
          </a:bodyPr>
          <a:lstStyle/>
          <a:p>
            <a:pPr marL="548640" indent="-411480" fontAlgn="auto">
              <a:spcAft>
                <a:spcPts val="0"/>
              </a:spcAft>
              <a:buClr>
                <a:schemeClr val="tx1">
                  <a:shade val="95000"/>
                </a:schemeClr>
              </a:buClr>
              <a:buFont typeface="Wingdings 2"/>
              <a:buChar char=""/>
              <a:defRPr/>
            </a:pPr>
            <a:r>
              <a:rPr lang="en-US" sz="3200" dirty="0" smtClean="0"/>
              <a:t>Let’s try to memorize the ninth article of faith.</a:t>
            </a:r>
          </a:p>
          <a:p>
            <a:pPr marL="548640" indent="-411480" fontAlgn="auto">
              <a:spcAft>
                <a:spcPts val="0"/>
              </a:spcAft>
              <a:buClr>
                <a:schemeClr val="tx1">
                  <a:shade val="95000"/>
                </a:schemeClr>
              </a:buClr>
              <a:buFont typeface="Wingdings 2"/>
              <a:buChar char=""/>
              <a:defRPr/>
            </a:pPr>
            <a:endParaRPr lang="en-US" sz="3200" dirty="0">
              <a:latin typeface="Palatino-Roman" charset="0"/>
            </a:endParaRPr>
          </a:p>
          <a:p>
            <a:pPr marL="548640" indent="-411480" fontAlgn="auto">
              <a:spcAft>
                <a:spcPts val="0"/>
              </a:spcAft>
              <a:buClr>
                <a:schemeClr val="tx1">
                  <a:shade val="95000"/>
                </a:schemeClr>
              </a:buClr>
              <a:buFont typeface="Wingdings 2"/>
              <a:buChar char=""/>
              <a:defRPr/>
            </a:pPr>
            <a:r>
              <a:rPr lang="en-US" sz="3200" dirty="0">
                <a:solidFill>
                  <a:srgbClr val="FF0000"/>
                </a:solidFill>
              </a:rPr>
              <a:t>9 We believe all that God has </a:t>
            </a:r>
            <a:r>
              <a:rPr lang="en-US" sz="3200" baseline="30000" dirty="0">
                <a:solidFill>
                  <a:srgbClr val="FF0000"/>
                </a:solidFill>
              </a:rPr>
              <a:t>a</a:t>
            </a:r>
            <a:r>
              <a:rPr lang="en-US" sz="3200" dirty="0">
                <a:solidFill>
                  <a:srgbClr val="FF0000"/>
                </a:solidFill>
              </a:rPr>
              <a:t>revealed, all that He does now reveal, and we believe that He will yet </a:t>
            </a:r>
            <a:r>
              <a:rPr lang="en-US" sz="3200" baseline="30000" dirty="0">
                <a:solidFill>
                  <a:srgbClr val="FF0000"/>
                </a:solidFill>
              </a:rPr>
              <a:t>b</a:t>
            </a:r>
            <a:r>
              <a:rPr lang="en-US" sz="3200" dirty="0">
                <a:solidFill>
                  <a:srgbClr val="FF0000"/>
                </a:solidFill>
              </a:rPr>
              <a:t>reveal many great and important things pertaining to the Kingdom of God.</a:t>
            </a:r>
          </a:p>
          <a:p>
            <a:pPr marL="548640" indent="-411480" fontAlgn="auto">
              <a:spcAft>
                <a:spcPts val="0"/>
              </a:spcAft>
              <a:buClr>
                <a:schemeClr val="tx1">
                  <a:shade val="95000"/>
                </a:schemeClr>
              </a:buClr>
              <a:buFont typeface="Wingdings 2"/>
              <a:buChar char=""/>
              <a:defRPr/>
            </a:pPr>
            <a:endParaRPr lang="en-US" dirty="0" smtClean="0">
              <a:latin typeface="Palatino-Roman" charset="0"/>
            </a:endParaRPr>
          </a:p>
        </p:txBody>
      </p:sp>
      <p:sp>
        <p:nvSpPr>
          <p:cNvPr id="64515" name="Text Box 4"/>
          <p:cNvSpPr txBox="1">
            <a:spLocks noChangeArrowheads="1"/>
          </p:cNvSpPr>
          <p:nvPr/>
        </p:nvSpPr>
        <p:spPr bwMode="auto">
          <a:xfrm>
            <a:off x="8153400" y="5867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50000"/>
              </a:spcBef>
              <a:buClrTx/>
              <a:buSzTx/>
              <a:buFontTx/>
              <a:buNone/>
            </a:pPr>
            <a:r>
              <a:rPr lang="en-US" sz="1800" b="0">
                <a:solidFill>
                  <a:schemeClr val="tx1"/>
                </a:solidFill>
                <a:latin typeface="Palatino Linotype" pitchFamily="18" charset="0"/>
                <a:hlinkClick r:id="rId2" action="ppaction://hlinksldjump"/>
              </a:rPr>
              <a:t>T</a:t>
            </a:r>
            <a:endParaRPr lang="en-US" sz="1800" b="0">
              <a:solidFill>
                <a:schemeClr val="tx1"/>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animEffect transition="in" filter="dissolve">
                                      <p:cBhvr>
                                        <p:cTn id="7" dur="500"/>
                                        <p:tgtEl>
                                          <p:spTgt spid="152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8">
                                            <p:txEl>
                                              <p:pRg st="2" end="2"/>
                                            </p:txEl>
                                          </p:spTgt>
                                        </p:tgtEl>
                                        <p:attrNameLst>
                                          <p:attrName>style.visibility</p:attrName>
                                        </p:attrNameLst>
                                      </p:cBhvr>
                                      <p:to>
                                        <p:strVal val="visible"/>
                                      </p:to>
                                    </p:set>
                                    <p:animEffect transition="in" filter="dissolve">
                                      <p:cBhvr>
                                        <p:cTn id="12" dur="500"/>
                                        <p:tgtEl>
                                          <p:spTgt spid="152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build="p" bldLvl="5"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Text Placeholder 2"/>
          <p:cNvSpPr>
            <a:spLocks noGrp="1"/>
          </p:cNvSpPr>
          <p:nvPr>
            <p:ph type="body" idx="4294967295"/>
          </p:nvPr>
        </p:nvSpPr>
        <p:spPr>
          <a:xfrm>
            <a:off x="228600" y="304800"/>
            <a:ext cx="8686800" cy="5929313"/>
          </a:xfrm>
        </p:spPr>
        <p:txBody>
          <a:bodyPr anchor="ctr"/>
          <a:lstStyle/>
          <a:p>
            <a:r>
              <a:rPr lang="en-US" sz="3200" smtClean="0">
                <a:latin typeface="Book Antiqua" pitchFamily="18" charset="0"/>
              </a:rPr>
              <a:t>Before the Prophet Joseph Smith’s birth, Asael Smith, Joseph’s grandfather, had a strong feeling that one of his descendants would be “a great benefit to mankind” (quoted in </a:t>
            </a:r>
            <a:r>
              <a:rPr lang="en-US" sz="3200" i="1" smtClean="0">
                <a:latin typeface="Book Antiqua" pitchFamily="18" charset="0"/>
              </a:rPr>
              <a:t>Church History in the Fulness of Times</a:t>
            </a:r>
            <a:r>
              <a:rPr lang="en-US" sz="3200" smtClean="0">
                <a:latin typeface="Book Antiqua" pitchFamily="18" charset="0"/>
              </a:rPr>
              <a:t> [Church Educational System manual (32502), 1993], p. 17; see also </a:t>
            </a:r>
            <a:r>
              <a:rPr lang="en-US" sz="3200" i="1" smtClean="0">
                <a:latin typeface="Book Antiqua" pitchFamily="18" charset="0"/>
              </a:rPr>
              <a:t>History of the Church,</a:t>
            </a:r>
            <a:r>
              <a:rPr lang="en-US" sz="3200" smtClean="0">
                <a:latin typeface="Book Antiqua" pitchFamily="18" charset="0"/>
              </a:rPr>
              <a:t> 2:443). </a:t>
            </a:r>
          </a:p>
          <a:p>
            <a:r>
              <a:rPr lang="en-US" sz="3200" smtClean="0">
                <a:latin typeface="Book Antiqua" pitchFamily="18" charset="0"/>
              </a:rPr>
              <a:t>Discuss how Joseph Smith, Asael’s grandson, did provide a great benefit to the world by helping Jesus Christ restore His church to the earth. </a:t>
            </a:r>
            <a:endParaRPr lang="en-US" sz="3200" smtClean="0">
              <a:latin typeface="Palatino-Roman"/>
            </a:endParaRPr>
          </a:p>
        </p:txBody>
      </p:sp>
      <p:sp>
        <p:nvSpPr>
          <p:cNvPr id="65539" name="Text Box 4"/>
          <p:cNvSpPr txBox="1">
            <a:spLocks noChangeArrowheads="1"/>
          </p:cNvSpPr>
          <p:nvPr/>
        </p:nvSpPr>
        <p:spPr bwMode="auto">
          <a:xfrm>
            <a:off x="8153400" y="5867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50000"/>
              </a:spcBef>
              <a:buClrTx/>
              <a:buSzTx/>
              <a:buFontTx/>
              <a:buNone/>
            </a:pPr>
            <a:r>
              <a:rPr lang="en-US" sz="1800" b="0">
                <a:solidFill>
                  <a:schemeClr val="tx1"/>
                </a:solidFill>
                <a:latin typeface="Palatino Linotype" pitchFamily="18" charset="0"/>
                <a:hlinkClick r:id="rId2" action="ppaction://hlinksldjump"/>
              </a:rPr>
              <a:t>T</a:t>
            </a:r>
            <a:endParaRPr lang="en-US" sz="1800" b="0">
              <a:solidFill>
                <a:schemeClr val="tx1"/>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animEffect transition="in" filter="dissolve">
                                      <p:cBhvr>
                                        <p:cTn id="7" dur="500"/>
                                        <p:tgtEl>
                                          <p:spTgt spid="152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8">
                                            <p:txEl>
                                              <p:pRg st="1" end="1"/>
                                            </p:txEl>
                                          </p:spTgt>
                                        </p:tgtEl>
                                        <p:attrNameLst>
                                          <p:attrName>style.visibility</p:attrName>
                                        </p:attrNameLst>
                                      </p:cBhvr>
                                      <p:to>
                                        <p:strVal val="visible"/>
                                      </p:to>
                                    </p:set>
                                    <p:animEffect transition="in" filter="dissolve">
                                      <p:cBhvr>
                                        <p:cTn id="12" dur="500"/>
                                        <p:tgtEl>
                                          <p:spTgt spid="1525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build="p" bldLvl="5"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50838"/>
            <a:ext cx="7772400" cy="715962"/>
          </a:xfrm>
        </p:spPr>
        <p:txBody>
          <a:bodyPr>
            <a:noAutofit/>
          </a:bodyPr>
          <a:lstStyle/>
          <a:p>
            <a:pPr fontAlgn="auto">
              <a:spcAft>
                <a:spcPts val="0"/>
              </a:spcAft>
              <a:defRPr/>
            </a:pPr>
            <a:r>
              <a:rPr lang="en-US" sz="3200" dirty="0" smtClean="0">
                <a:solidFill>
                  <a:srgbClr val="FFFF00"/>
                </a:solidFill>
              </a:rPr>
              <a:t>Testimony</a:t>
            </a:r>
            <a:endParaRPr lang="en-US" sz="3200" dirty="0" smtClean="0">
              <a:solidFill>
                <a:srgbClr val="FFFF00"/>
              </a:solidFill>
              <a:effectLst>
                <a:outerShdw blurRad="38100" dist="38100" dir="2700000" algn="tl">
                  <a:srgbClr val="000000"/>
                </a:outerShdw>
              </a:effectLst>
            </a:endParaRPr>
          </a:p>
        </p:txBody>
      </p:sp>
      <p:sp>
        <p:nvSpPr>
          <p:cNvPr id="3" name="Rectangle 2"/>
          <p:cNvSpPr>
            <a:spLocks noChangeArrowheads="1"/>
          </p:cNvSpPr>
          <p:nvPr/>
        </p:nvSpPr>
        <p:spPr bwMode="auto">
          <a:xfrm>
            <a:off x="152400" y="1412875"/>
            <a:ext cx="88392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20000"/>
              </a:spcBef>
              <a:buClr>
                <a:srgbClr val="000000"/>
              </a:buClr>
              <a:buSzPct val="115000"/>
              <a:buFont typeface="Wingdings 2" pitchFamily="18" charset="2"/>
              <a:buChar char=""/>
            </a:pPr>
            <a:r>
              <a:rPr lang="en-US">
                <a:solidFill>
                  <a:schemeClr val="tx1"/>
                </a:solidFill>
              </a:rPr>
              <a:t>I want to bear my testimony of the reality of the apostasy from Jesus Christ’s original church and the restoration of Christ’s church in the latter days. </a:t>
            </a:r>
          </a:p>
          <a:p>
            <a:pPr marL="457200" indent="-457200">
              <a:spcBef>
                <a:spcPct val="20000"/>
              </a:spcBef>
              <a:buClr>
                <a:srgbClr val="000000"/>
              </a:buClr>
              <a:buSzPct val="115000"/>
              <a:buFont typeface="Wingdings 2" pitchFamily="18" charset="2"/>
              <a:buChar char=""/>
            </a:pPr>
            <a:r>
              <a:rPr lang="en-US">
                <a:solidFill>
                  <a:schemeClr val="tx1"/>
                </a:solidFill>
              </a:rPr>
              <a:t>I testify that through the Prophet Joseph Smith the true church of Jesus Christ has been restored to the earth. </a:t>
            </a:r>
          </a:p>
          <a:p>
            <a:pPr marL="457200" indent="-457200">
              <a:spcBef>
                <a:spcPct val="20000"/>
              </a:spcBef>
              <a:buClr>
                <a:srgbClr val="000000"/>
              </a:buClr>
              <a:buSzPct val="115000"/>
              <a:buFont typeface="Wingdings 2" pitchFamily="18" charset="2"/>
              <a:buChar char=""/>
            </a:pPr>
            <a:r>
              <a:rPr lang="en-US">
                <a:solidFill>
                  <a:schemeClr val="tx1"/>
                </a:solidFill>
              </a:rPr>
              <a:t>I am thankful that Jesus Christ restored his church to help us.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1"/>
            <a:ext cx="8229600" cy="1834280"/>
          </a:xfrm>
        </p:spPr>
        <p:txBody>
          <a:bodyPr>
            <a:noAutofit/>
          </a:bodyPr>
          <a:lstStyle/>
          <a:p>
            <a:pPr fontAlgn="auto">
              <a:spcAft>
                <a:spcPts val="0"/>
              </a:spcAft>
              <a:defRPr/>
            </a:pPr>
            <a:r>
              <a:rPr lang="en-US" sz="4600" dirty="0" smtClean="0">
                <a:effectLst>
                  <a:outerShdw blurRad="38100" dist="38100" dir="2700000" algn="tl">
                    <a:srgbClr val="000000"/>
                  </a:outerShdw>
                </a:effectLst>
              </a:rPr>
              <a:t>OUR CLOSING PRAYER WILL BE GIVEN BY</a:t>
            </a:r>
            <a:endParaRPr lang="en-US" sz="4600" dirty="0" smtClean="0">
              <a:effectLst>
                <a:outerShdw blurRad="38100" dist="38100" dir="2700000" algn="tl">
                  <a:srgbClr val="000000"/>
                </a:outerShdw>
              </a:effectLst>
              <a:hlinkClick r:id="rId2"/>
            </a:endParaRPr>
          </a:p>
        </p:txBody>
      </p:sp>
      <p:sp>
        <p:nvSpPr>
          <p:cNvPr id="3" name="Text Placeholder 2"/>
          <p:cNvSpPr>
            <a:spLocks noGrp="1"/>
          </p:cNvSpPr>
          <p:nvPr>
            <p:ph type="body" idx="4294967295"/>
          </p:nvPr>
        </p:nvSpPr>
        <p:spPr>
          <a:xfrm>
            <a:off x="457200" y="5684838"/>
            <a:ext cx="8229600" cy="563562"/>
          </a:xfrm>
        </p:spPr>
        <p:txBody>
          <a:bodyPr>
            <a:normAutofit fontScale="85000" lnSpcReduction="20000"/>
          </a:bodyPr>
          <a:lstStyle/>
          <a:p>
            <a:pPr marL="0" indent="0" algn="ctr" fontAlgn="auto">
              <a:lnSpc>
                <a:spcPct val="90000"/>
              </a:lnSpc>
              <a:spcAft>
                <a:spcPts val="0"/>
              </a:spcAft>
              <a:buClr>
                <a:srgbClr val="000000"/>
              </a:buClr>
              <a:buFont typeface="Wingdings 2"/>
              <a:buNone/>
              <a:defRPr/>
            </a:pPr>
            <a:r>
              <a:rPr lang="en-US" sz="4800" dirty="0" smtClean="0">
                <a:effectLst>
                  <a:outerShdw blurRad="38100" dist="38100" dir="2700000" algn="tl">
                    <a:srgbClr val="000000"/>
                  </a:outerShdw>
                </a:effectLst>
              </a:rPr>
              <a:t>(Enter Name Here)</a:t>
            </a:r>
          </a:p>
        </p:txBody>
      </p:sp>
      <p:grpSp>
        <p:nvGrpSpPr>
          <p:cNvPr id="5" name="Group 5"/>
          <p:cNvGrpSpPr>
            <a:grpSpLocks noChangeAspect="1"/>
          </p:cNvGrpSpPr>
          <p:nvPr/>
        </p:nvGrpSpPr>
        <p:grpSpPr bwMode="auto">
          <a:xfrm>
            <a:off x="3104837" y="1846800"/>
            <a:ext cx="3032819" cy="3385056"/>
            <a:chOff x="772" y="2023"/>
            <a:chExt cx="1628" cy="1701"/>
          </a:xfrm>
          <a:effectLst>
            <a:outerShdw blurRad="292100" dist="139700" dir="2700000" algn="tl" rotWithShape="0">
              <a:srgbClr val="080808">
                <a:alpha val="65000"/>
              </a:srgbClr>
            </a:outerShdw>
          </a:effectLst>
        </p:grpSpPr>
        <p:sp>
          <p:nvSpPr>
            <p:cNvPr id="6" name="Freeform 6"/>
            <p:cNvSpPr>
              <a:spLocks/>
            </p:cNvSpPr>
            <p:nvPr/>
          </p:nvSpPr>
          <p:spPr bwMode="auto">
            <a:xfrm>
              <a:off x="896" y="3193"/>
              <a:ext cx="480" cy="519"/>
            </a:xfrm>
            <a:custGeom>
              <a:avLst/>
              <a:gdLst>
                <a:gd name="T0" fmla="*/ 52 w 480"/>
                <a:gd name="T1" fmla="*/ 0 h 519"/>
                <a:gd name="T2" fmla="*/ 52 w 480"/>
                <a:gd name="T3" fmla="*/ 0 h 519"/>
                <a:gd name="T4" fmla="*/ 44 w 480"/>
                <a:gd name="T5" fmla="*/ 29 h 519"/>
                <a:gd name="T6" fmla="*/ 20 w 480"/>
                <a:gd name="T7" fmla="*/ 97 h 519"/>
                <a:gd name="T8" fmla="*/ 12 w 480"/>
                <a:gd name="T9" fmla="*/ 146 h 519"/>
                <a:gd name="T10" fmla="*/ 4 w 480"/>
                <a:gd name="T11" fmla="*/ 195 h 519"/>
                <a:gd name="T12" fmla="*/ 0 w 480"/>
                <a:gd name="T13" fmla="*/ 247 h 519"/>
                <a:gd name="T14" fmla="*/ 0 w 480"/>
                <a:gd name="T15" fmla="*/ 304 h 519"/>
                <a:gd name="T16" fmla="*/ 8 w 480"/>
                <a:gd name="T17" fmla="*/ 357 h 519"/>
                <a:gd name="T18" fmla="*/ 12 w 480"/>
                <a:gd name="T19" fmla="*/ 381 h 519"/>
                <a:gd name="T20" fmla="*/ 24 w 480"/>
                <a:gd name="T21" fmla="*/ 401 h 519"/>
                <a:gd name="T22" fmla="*/ 36 w 480"/>
                <a:gd name="T23" fmla="*/ 425 h 519"/>
                <a:gd name="T24" fmla="*/ 48 w 480"/>
                <a:gd name="T25" fmla="*/ 446 h 519"/>
                <a:gd name="T26" fmla="*/ 68 w 480"/>
                <a:gd name="T27" fmla="*/ 466 h 519"/>
                <a:gd name="T28" fmla="*/ 88 w 480"/>
                <a:gd name="T29" fmla="*/ 482 h 519"/>
                <a:gd name="T30" fmla="*/ 112 w 480"/>
                <a:gd name="T31" fmla="*/ 494 h 519"/>
                <a:gd name="T32" fmla="*/ 140 w 480"/>
                <a:gd name="T33" fmla="*/ 506 h 519"/>
                <a:gd name="T34" fmla="*/ 168 w 480"/>
                <a:gd name="T35" fmla="*/ 514 h 519"/>
                <a:gd name="T36" fmla="*/ 204 w 480"/>
                <a:gd name="T37" fmla="*/ 519 h 519"/>
                <a:gd name="T38" fmla="*/ 244 w 480"/>
                <a:gd name="T39" fmla="*/ 519 h 519"/>
                <a:gd name="T40" fmla="*/ 288 w 480"/>
                <a:gd name="T41" fmla="*/ 514 h 519"/>
                <a:gd name="T42" fmla="*/ 336 w 480"/>
                <a:gd name="T43" fmla="*/ 510 h 519"/>
                <a:gd name="T44" fmla="*/ 388 w 480"/>
                <a:gd name="T45" fmla="*/ 498 h 519"/>
                <a:gd name="T46" fmla="*/ 480 w 480"/>
                <a:gd name="T47" fmla="*/ 320 h 519"/>
                <a:gd name="T48" fmla="*/ 436 w 480"/>
                <a:gd name="T49" fmla="*/ 255 h 519"/>
                <a:gd name="T50" fmla="*/ 52 w 480"/>
                <a:gd name="T5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19">
                  <a:moveTo>
                    <a:pt x="52" y="0"/>
                  </a:moveTo>
                  <a:lnTo>
                    <a:pt x="52" y="0"/>
                  </a:lnTo>
                  <a:lnTo>
                    <a:pt x="44" y="29"/>
                  </a:lnTo>
                  <a:lnTo>
                    <a:pt x="20" y="97"/>
                  </a:lnTo>
                  <a:lnTo>
                    <a:pt x="12" y="146"/>
                  </a:lnTo>
                  <a:lnTo>
                    <a:pt x="4" y="195"/>
                  </a:lnTo>
                  <a:lnTo>
                    <a:pt x="0" y="247"/>
                  </a:lnTo>
                  <a:lnTo>
                    <a:pt x="0" y="304"/>
                  </a:lnTo>
                  <a:lnTo>
                    <a:pt x="8" y="357"/>
                  </a:lnTo>
                  <a:lnTo>
                    <a:pt x="12" y="381"/>
                  </a:lnTo>
                  <a:lnTo>
                    <a:pt x="24" y="401"/>
                  </a:lnTo>
                  <a:lnTo>
                    <a:pt x="36" y="425"/>
                  </a:lnTo>
                  <a:lnTo>
                    <a:pt x="48" y="446"/>
                  </a:lnTo>
                  <a:lnTo>
                    <a:pt x="68" y="466"/>
                  </a:lnTo>
                  <a:lnTo>
                    <a:pt x="88" y="482"/>
                  </a:lnTo>
                  <a:lnTo>
                    <a:pt x="112" y="494"/>
                  </a:lnTo>
                  <a:lnTo>
                    <a:pt x="140" y="506"/>
                  </a:lnTo>
                  <a:lnTo>
                    <a:pt x="168" y="514"/>
                  </a:lnTo>
                  <a:lnTo>
                    <a:pt x="204" y="519"/>
                  </a:lnTo>
                  <a:lnTo>
                    <a:pt x="244" y="519"/>
                  </a:lnTo>
                  <a:lnTo>
                    <a:pt x="288" y="514"/>
                  </a:lnTo>
                  <a:lnTo>
                    <a:pt x="336" y="510"/>
                  </a:lnTo>
                  <a:lnTo>
                    <a:pt x="388" y="498"/>
                  </a:lnTo>
                  <a:lnTo>
                    <a:pt x="480" y="320"/>
                  </a:lnTo>
                  <a:lnTo>
                    <a:pt x="436" y="255"/>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 name="Freeform 7"/>
            <p:cNvSpPr>
              <a:spLocks/>
            </p:cNvSpPr>
            <p:nvPr/>
          </p:nvSpPr>
          <p:spPr bwMode="auto">
            <a:xfrm>
              <a:off x="1764" y="3209"/>
              <a:ext cx="484" cy="515"/>
            </a:xfrm>
            <a:custGeom>
              <a:avLst/>
              <a:gdLst>
                <a:gd name="T0" fmla="*/ 432 w 484"/>
                <a:gd name="T1" fmla="*/ 0 h 515"/>
                <a:gd name="T2" fmla="*/ 432 w 484"/>
                <a:gd name="T3" fmla="*/ 0 h 515"/>
                <a:gd name="T4" fmla="*/ 440 w 484"/>
                <a:gd name="T5" fmla="*/ 25 h 515"/>
                <a:gd name="T6" fmla="*/ 460 w 484"/>
                <a:gd name="T7" fmla="*/ 98 h 515"/>
                <a:gd name="T8" fmla="*/ 472 w 484"/>
                <a:gd name="T9" fmla="*/ 142 h 515"/>
                <a:gd name="T10" fmla="*/ 480 w 484"/>
                <a:gd name="T11" fmla="*/ 195 h 515"/>
                <a:gd name="T12" fmla="*/ 484 w 484"/>
                <a:gd name="T13" fmla="*/ 247 h 515"/>
                <a:gd name="T14" fmla="*/ 484 w 484"/>
                <a:gd name="T15" fmla="*/ 300 h 515"/>
                <a:gd name="T16" fmla="*/ 476 w 484"/>
                <a:gd name="T17" fmla="*/ 353 h 515"/>
                <a:gd name="T18" fmla="*/ 468 w 484"/>
                <a:gd name="T19" fmla="*/ 377 h 515"/>
                <a:gd name="T20" fmla="*/ 460 w 484"/>
                <a:gd name="T21" fmla="*/ 401 h 515"/>
                <a:gd name="T22" fmla="*/ 448 w 484"/>
                <a:gd name="T23" fmla="*/ 422 h 515"/>
                <a:gd name="T24" fmla="*/ 432 w 484"/>
                <a:gd name="T25" fmla="*/ 442 h 515"/>
                <a:gd name="T26" fmla="*/ 416 w 484"/>
                <a:gd name="T27" fmla="*/ 462 h 515"/>
                <a:gd name="T28" fmla="*/ 396 w 484"/>
                <a:gd name="T29" fmla="*/ 478 h 515"/>
                <a:gd name="T30" fmla="*/ 372 w 484"/>
                <a:gd name="T31" fmla="*/ 490 h 515"/>
                <a:gd name="T32" fmla="*/ 344 w 484"/>
                <a:gd name="T33" fmla="*/ 503 h 515"/>
                <a:gd name="T34" fmla="*/ 312 w 484"/>
                <a:gd name="T35" fmla="*/ 511 h 515"/>
                <a:gd name="T36" fmla="*/ 276 w 484"/>
                <a:gd name="T37" fmla="*/ 515 h 515"/>
                <a:gd name="T38" fmla="*/ 240 w 484"/>
                <a:gd name="T39" fmla="*/ 515 h 515"/>
                <a:gd name="T40" fmla="*/ 196 w 484"/>
                <a:gd name="T41" fmla="*/ 515 h 515"/>
                <a:gd name="T42" fmla="*/ 148 w 484"/>
                <a:gd name="T43" fmla="*/ 507 h 515"/>
                <a:gd name="T44" fmla="*/ 92 w 484"/>
                <a:gd name="T45" fmla="*/ 494 h 515"/>
                <a:gd name="T46" fmla="*/ 0 w 484"/>
                <a:gd name="T47" fmla="*/ 316 h 515"/>
                <a:gd name="T48" fmla="*/ 44 w 484"/>
                <a:gd name="T49" fmla="*/ 251 h 515"/>
                <a:gd name="T50" fmla="*/ 432 w 484"/>
                <a:gd name="T51"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4" h="515">
                  <a:moveTo>
                    <a:pt x="432" y="0"/>
                  </a:moveTo>
                  <a:lnTo>
                    <a:pt x="432" y="0"/>
                  </a:lnTo>
                  <a:lnTo>
                    <a:pt x="440" y="25"/>
                  </a:lnTo>
                  <a:lnTo>
                    <a:pt x="460" y="98"/>
                  </a:lnTo>
                  <a:lnTo>
                    <a:pt x="472" y="142"/>
                  </a:lnTo>
                  <a:lnTo>
                    <a:pt x="480" y="195"/>
                  </a:lnTo>
                  <a:lnTo>
                    <a:pt x="484" y="247"/>
                  </a:lnTo>
                  <a:lnTo>
                    <a:pt x="484" y="300"/>
                  </a:lnTo>
                  <a:lnTo>
                    <a:pt x="476" y="353"/>
                  </a:lnTo>
                  <a:lnTo>
                    <a:pt x="468" y="377"/>
                  </a:lnTo>
                  <a:lnTo>
                    <a:pt x="460" y="401"/>
                  </a:lnTo>
                  <a:lnTo>
                    <a:pt x="448" y="422"/>
                  </a:lnTo>
                  <a:lnTo>
                    <a:pt x="432" y="442"/>
                  </a:lnTo>
                  <a:lnTo>
                    <a:pt x="416" y="462"/>
                  </a:lnTo>
                  <a:lnTo>
                    <a:pt x="396" y="478"/>
                  </a:lnTo>
                  <a:lnTo>
                    <a:pt x="372" y="490"/>
                  </a:lnTo>
                  <a:lnTo>
                    <a:pt x="344" y="503"/>
                  </a:lnTo>
                  <a:lnTo>
                    <a:pt x="312" y="511"/>
                  </a:lnTo>
                  <a:lnTo>
                    <a:pt x="276" y="515"/>
                  </a:lnTo>
                  <a:lnTo>
                    <a:pt x="240" y="515"/>
                  </a:lnTo>
                  <a:lnTo>
                    <a:pt x="196" y="515"/>
                  </a:lnTo>
                  <a:lnTo>
                    <a:pt x="148" y="507"/>
                  </a:lnTo>
                  <a:lnTo>
                    <a:pt x="92" y="494"/>
                  </a:lnTo>
                  <a:lnTo>
                    <a:pt x="0" y="316"/>
                  </a:lnTo>
                  <a:lnTo>
                    <a:pt x="44" y="251"/>
                  </a:lnTo>
                  <a:lnTo>
                    <a:pt x="4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 name="Freeform 9"/>
            <p:cNvSpPr>
              <a:spLocks/>
            </p:cNvSpPr>
            <p:nvPr/>
          </p:nvSpPr>
          <p:spPr bwMode="auto">
            <a:xfrm>
              <a:off x="788" y="2112"/>
              <a:ext cx="1512" cy="1458"/>
            </a:xfrm>
            <a:custGeom>
              <a:avLst/>
              <a:gdLst>
                <a:gd name="T0" fmla="*/ 756 w 1512"/>
                <a:gd name="T1" fmla="*/ 0 h 1458"/>
                <a:gd name="T2" fmla="*/ 604 w 1512"/>
                <a:gd name="T3" fmla="*/ 16 h 1458"/>
                <a:gd name="T4" fmla="*/ 464 w 1512"/>
                <a:gd name="T5" fmla="*/ 57 h 1458"/>
                <a:gd name="T6" fmla="*/ 332 w 1512"/>
                <a:gd name="T7" fmla="*/ 126 h 1458"/>
                <a:gd name="T8" fmla="*/ 220 w 1512"/>
                <a:gd name="T9" fmla="*/ 215 h 1458"/>
                <a:gd name="T10" fmla="*/ 128 w 1512"/>
                <a:gd name="T11" fmla="*/ 320 h 1458"/>
                <a:gd name="T12" fmla="*/ 60 w 1512"/>
                <a:gd name="T13" fmla="*/ 446 h 1458"/>
                <a:gd name="T14" fmla="*/ 16 w 1512"/>
                <a:gd name="T15" fmla="*/ 583 h 1458"/>
                <a:gd name="T16" fmla="*/ 0 w 1512"/>
                <a:gd name="T17" fmla="*/ 729 h 1458"/>
                <a:gd name="T18" fmla="*/ 4 w 1512"/>
                <a:gd name="T19" fmla="*/ 802 h 1458"/>
                <a:gd name="T20" fmla="*/ 36 w 1512"/>
                <a:gd name="T21" fmla="*/ 944 h 1458"/>
                <a:gd name="T22" fmla="*/ 92 w 1512"/>
                <a:gd name="T23" fmla="*/ 1077 h 1458"/>
                <a:gd name="T24" fmla="*/ 172 w 1512"/>
                <a:gd name="T25" fmla="*/ 1191 h 1458"/>
                <a:gd name="T26" fmla="*/ 276 w 1512"/>
                <a:gd name="T27" fmla="*/ 1292 h 1458"/>
                <a:gd name="T28" fmla="*/ 396 w 1512"/>
                <a:gd name="T29" fmla="*/ 1369 h 1458"/>
                <a:gd name="T30" fmla="*/ 532 w 1512"/>
                <a:gd name="T31" fmla="*/ 1425 h 1458"/>
                <a:gd name="T32" fmla="*/ 680 w 1512"/>
                <a:gd name="T33" fmla="*/ 1454 h 1458"/>
                <a:gd name="T34" fmla="*/ 756 w 1512"/>
                <a:gd name="T35" fmla="*/ 1458 h 1458"/>
                <a:gd name="T36" fmla="*/ 908 w 1512"/>
                <a:gd name="T37" fmla="*/ 1442 h 1458"/>
                <a:gd name="T38" fmla="*/ 1048 w 1512"/>
                <a:gd name="T39" fmla="*/ 1401 h 1458"/>
                <a:gd name="T40" fmla="*/ 1176 w 1512"/>
                <a:gd name="T41" fmla="*/ 1332 h 1458"/>
                <a:gd name="T42" fmla="*/ 1288 w 1512"/>
                <a:gd name="T43" fmla="*/ 1243 h 1458"/>
                <a:gd name="T44" fmla="*/ 1384 w 1512"/>
                <a:gd name="T45" fmla="*/ 1138 h 1458"/>
                <a:gd name="T46" fmla="*/ 1452 w 1512"/>
                <a:gd name="T47" fmla="*/ 1012 h 1458"/>
                <a:gd name="T48" fmla="*/ 1496 w 1512"/>
                <a:gd name="T49" fmla="*/ 875 h 1458"/>
                <a:gd name="T50" fmla="*/ 1512 w 1512"/>
                <a:gd name="T51" fmla="*/ 729 h 1458"/>
                <a:gd name="T52" fmla="*/ 1508 w 1512"/>
                <a:gd name="T53" fmla="*/ 656 h 1458"/>
                <a:gd name="T54" fmla="*/ 1476 w 1512"/>
                <a:gd name="T55" fmla="*/ 514 h 1458"/>
                <a:gd name="T56" fmla="*/ 1420 w 1512"/>
                <a:gd name="T57" fmla="*/ 381 h 1458"/>
                <a:gd name="T58" fmla="*/ 1340 w 1512"/>
                <a:gd name="T59" fmla="*/ 267 h 1458"/>
                <a:gd name="T60" fmla="*/ 1236 w 1512"/>
                <a:gd name="T61" fmla="*/ 166 h 1458"/>
                <a:gd name="T62" fmla="*/ 1116 w 1512"/>
                <a:gd name="T63" fmla="*/ 89 h 1458"/>
                <a:gd name="T64" fmla="*/ 980 w 1512"/>
                <a:gd name="T65" fmla="*/ 33 h 1458"/>
                <a:gd name="T66" fmla="*/ 832 w 1512"/>
                <a:gd name="T67" fmla="*/ 4 h 1458"/>
                <a:gd name="T68" fmla="*/ 756 w 1512"/>
                <a:gd name="T69"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58">
                  <a:moveTo>
                    <a:pt x="756" y="0"/>
                  </a:moveTo>
                  <a:lnTo>
                    <a:pt x="756" y="0"/>
                  </a:lnTo>
                  <a:lnTo>
                    <a:pt x="680" y="4"/>
                  </a:lnTo>
                  <a:lnTo>
                    <a:pt x="604" y="16"/>
                  </a:lnTo>
                  <a:lnTo>
                    <a:pt x="532" y="33"/>
                  </a:lnTo>
                  <a:lnTo>
                    <a:pt x="464" y="57"/>
                  </a:lnTo>
                  <a:lnTo>
                    <a:pt x="396" y="89"/>
                  </a:lnTo>
                  <a:lnTo>
                    <a:pt x="332" y="126"/>
                  </a:lnTo>
                  <a:lnTo>
                    <a:pt x="276" y="166"/>
                  </a:lnTo>
                  <a:lnTo>
                    <a:pt x="220" y="215"/>
                  </a:lnTo>
                  <a:lnTo>
                    <a:pt x="172" y="267"/>
                  </a:lnTo>
                  <a:lnTo>
                    <a:pt x="128" y="320"/>
                  </a:lnTo>
                  <a:lnTo>
                    <a:pt x="92" y="381"/>
                  </a:lnTo>
                  <a:lnTo>
                    <a:pt x="60" y="446"/>
                  </a:lnTo>
                  <a:lnTo>
                    <a:pt x="36" y="514"/>
                  </a:lnTo>
                  <a:lnTo>
                    <a:pt x="16" y="583"/>
                  </a:lnTo>
                  <a:lnTo>
                    <a:pt x="4" y="656"/>
                  </a:lnTo>
                  <a:lnTo>
                    <a:pt x="0" y="729"/>
                  </a:lnTo>
                  <a:lnTo>
                    <a:pt x="0" y="729"/>
                  </a:lnTo>
                  <a:lnTo>
                    <a:pt x="4" y="802"/>
                  </a:lnTo>
                  <a:lnTo>
                    <a:pt x="16" y="875"/>
                  </a:lnTo>
                  <a:lnTo>
                    <a:pt x="36" y="944"/>
                  </a:lnTo>
                  <a:lnTo>
                    <a:pt x="60" y="1012"/>
                  </a:lnTo>
                  <a:lnTo>
                    <a:pt x="92" y="1077"/>
                  </a:lnTo>
                  <a:lnTo>
                    <a:pt x="128" y="1138"/>
                  </a:lnTo>
                  <a:lnTo>
                    <a:pt x="172" y="1191"/>
                  </a:lnTo>
                  <a:lnTo>
                    <a:pt x="220" y="1243"/>
                  </a:lnTo>
                  <a:lnTo>
                    <a:pt x="276" y="1292"/>
                  </a:lnTo>
                  <a:lnTo>
                    <a:pt x="332" y="1332"/>
                  </a:lnTo>
                  <a:lnTo>
                    <a:pt x="396" y="1369"/>
                  </a:lnTo>
                  <a:lnTo>
                    <a:pt x="464" y="1401"/>
                  </a:lnTo>
                  <a:lnTo>
                    <a:pt x="532" y="1425"/>
                  </a:lnTo>
                  <a:lnTo>
                    <a:pt x="604" y="1442"/>
                  </a:lnTo>
                  <a:lnTo>
                    <a:pt x="680" y="1454"/>
                  </a:lnTo>
                  <a:lnTo>
                    <a:pt x="756" y="1458"/>
                  </a:lnTo>
                  <a:lnTo>
                    <a:pt x="756" y="1458"/>
                  </a:lnTo>
                  <a:lnTo>
                    <a:pt x="832" y="1454"/>
                  </a:lnTo>
                  <a:lnTo>
                    <a:pt x="908" y="1442"/>
                  </a:lnTo>
                  <a:lnTo>
                    <a:pt x="980" y="1425"/>
                  </a:lnTo>
                  <a:lnTo>
                    <a:pt x="1048" y="1401"/>
                  </a:lnTo>
                  <a:lnTo>
                    <a:pt x="1116" y="1369"/>
                  </a:lnTo>
                  <a:lnTo>
                    <a:pt x="1176" y="1332"/>
                  </a:lnTo>
                  <a:lnTo>
                    <a:pt x="1236" y="1292"/>
                  </a:lnTo>
                  <a:lnTo>
                    <a:pt x="1288" y="1243"/>
                  </a:lnTo>
                  <a:lnTo>
                    <a:pt x="1340" y="1191"/>
                  </a:lnTo>
                  <a:lnTo>
                    <a:pt x="1384" y="1138"/>
                  </a:lnTo>
                  <a:lnTo>
                    <a:pt x="1420" y="1077"/>
                  </a:lnTo>
                  <a:lnTo>
                    <a:pt x="1452" y="1012"/>
                  </a:lnTo>
                  <a:lnTo>
                    <a:pt x="1476" y="944"/>
                  </a:lnTo>
                  <a:lnTo>
                    <a:pt x="1496" y="875"/>
                  </a:lnTo>
                  <a:lnTo>
                    <a:pt x="1508" y="802"/>
                  </a:lnTo>
                  <a:lnTo>
                    <a:pt x="1512" y="729"/>
                  </a:lnTo>
                  <a:lnTo>
                    <a:pt x="1512" y="729"/>
                  </a:lnTo>
                  <a:lnTo>
                    <a:pt x="1508" y="656"/>
                  </a:lnTo>
                  <a:lnTo>
                    <a:pt x="1496" y="583"/>
                  </a:lnTo>
                  <a:lnTo>
                    <a:pt x="1476" y="514"/>
                  </a:lnTo>
                  <a:lnTo>
                    <a:pt x="1452" y="446"/>
                  </a:lnTo>
                  <a:lnTo>
                    <a:pt x="1420" y="381"/>
                  </a:lnTo>
                  <a:lnTo>
                    <a:pt x="1384" y="320"/>
                  </a:lnTo>
                  <a:lnTo>
                    <a:pt x="1340" y="267"/>
                  </a:lnTo>
                  <a:lnTo>
                    <a:pt x="1288" y="215"/>
                  </a:lnTo>
                  <a:lnTo>
                    <a:pt x="1236" y="166"/>
                  </a:lnTo>
                  <a:lnTo>
                    <a:pt x="1176" y="126"/>
                  </a:lnTo>
                  <a:lnTo>
                    <a:pt x="1116" y="89"/>
                  </a:lnTo>
                  <a:lnTo>
                    <a:pt x="1048" y="57"/>
                  </a:lnTo>
                  <a:lnTo>
                    <a:pt x="980" y="33"/>
                  </a:lnTo>
                  <a:lnTo>
                    <a:pt x="908" y="16"/>
                  </a:lnTo>
                  <a:lnTo>
                    <a:pt x="832" y="4"/>
                  </a:lnTo>
                  <a:lnTo>
                    <a:pt x="756" y="0"/>
                  </a:lnTo>
                  <a:lnTo>
                    <a:pt x="75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 name="Freeform 10"/>
            <p:cNvSpPr>
              <a:spLocks/>
            </p:cNvSpPr>
            <p:nvPr/>
          </p:nvSpPr>
          <p:spPr bwMode="auto">
            <a:xfrm>
              <a:off x="788" y="2108"/>
              <a:ext cx="1516" cy="1462"/>
            </a:xfrm>
            <a:custGeom>
              <a:avLst/>
              <a:gdLst>
                <a:gd name="T0" fmla="*/ 760 w 1516"/>
                <a:gd name="T1" fmla="*/ 0 h 1462"/>
                <a:gd name="T2" fmla="*/ 604 w 1516"/>
                <a:gd name="T3" fmla="*/ 12 h 1462"/>
                <a:gd name="T4" fmla="*/ 464 w 1516"/>
                <a:gd name="T5" fmla="*/ 57 h 1462"/>
                <a:gd name="T6" fmla="*/ 336 w 1516"/>
                <a:gd name="T7" fmla="*/ 126 h 1462"/>
                <a:gd name="T8" fmla="*/ 220 w 1516"/>
                <a:gd name="T9" fmla="*/ 215 h 1462"/>
                <a:gd name="T10" fmla="*/ 128 w 1516"/>
                <a:gd name="T11" fmla="*/ 320 h 1462"/>
                <a:gd name="T12" fmla="*/ 60 w 1516"/>
                <a:gd name="T13" fmla="*/ 446 h 1462"/>
                <a:gd name="T14" fmla="*/ 16 w 1516"/>
                <a:gd name="T15" fmla="*/ 583 h 1462"/>
                <a:gd name="T16" fmla="*/ 0 w 1516"/>
                <a:gd name="T17" fmla="*/ 729 h 1462"/>
                <a:gd name="T18" fmla="*/ 4 w 1516"/>
                <a:gd name="T19" fmla="*/ 806 h 1462"/>
                <a:gd name="T20" fmla="*/ 32 w 1516"/>
                <a:gd name="T21" fmla="*/ 948 h 1462"/>
                <a:gd name="T22" fmla="*/ 92 w 1516"/>
                <a:gd name="T23" fmla="*/ 1081 h 1462"/>
                <a:gd name="T24" fmla="*/ 172 w 1516"/>
                <a:gd name="T25" fmla="*/ 1195 h 1462"/>
                <a:gd name="T26" fmla="*/ 276 w 1516"/>
                <a:gd name="T27" fmla="*/ 1296 h 1462"/>
                <a:gd name="T28" fmla="*/ 396 w 1516"/>
                <a:gd name="T29" fmla="*/ 1373 h 1462"/>
                <a:gd name="T30" fmla="*/ 532 w 1516"/>
                <a:gd name="T31" fmla="*/ 1429 h 1462"/>
                <a:gd name="T32" fmla="*/ 680 w 1516"/>
                <a:gd name="T33" fmla="*/ 1458 h 1462"/>
                <a:gd name="T34" fmla="*/ 760 w 1516"/>
                <a:gd name="T35" fmla="*/ 1462 h 1462"/>
                <a:gd name="T36" fmla="*/ 912 w 1516"/>
                <a:gd name="T37" fmla="*/ 1450 h 1462"/>
                <a:gd name="T38" fmla="*/ 1052 w 1516"/>
                <a:gd name="T39" fmla="*/ 1405 h 1462"/>
                <a:gd name="T40" fmla="*/ 1184 w 1516"/>
                <a:gd name="T41" fmla="*/ 1336 h 1462"/>
                <a:gd name="T42" fmla="*/ 1296 w 1516"/>
                <a:gd name="T43" fmla="*/ 1247 h 1462"/>
                <a:gd name="T44" fmla="*/ 1388 w 1516"/>
                <a:gd name="T45" fmla="*/ 1138 h 1462"/>
                <a:gd name="T46" fmla="*/ 1456 w 1516"/>
                <a:gd name="T47" fmla="*/ 1016 h 1462"/>
                <a:gd name="T48" fmla="*/ 1504 w 1516"/>
                <a:gd name="T49" fmla="*/ 879 h 1462"/>
                <a:gd name="T50" fmla="*/ 1516 w 1516"/>
                <a:gd name="T51" fmla="*/ 729 h 1462"/>
                <a:gd name="T52" fmla="*/ 1512 w 1516"/>
                <a:gd name="T53" fmla="*/ 656 h 1462"/>
                <a:gd name="T54" fmla="*/ 1484 w 1516"/>
                <a:gd name="T55" fmla="*/ 514 h 1462"/>
                <a:gd name="T56" fmla="*/ 1424 w 1516"/>
                <a:gd name="T57" fmla="*/ 381 h 1462"/>
                <a:gd name="T58" fmla="*/ 1344 w 1516"/>
                <a:gd name="T59" fmla="*/ 267 h 1462"/>
                <a:gd name="T60" fmla="*/ 1240 w 1516"/>
                <a:gd name="T61" fmla="*/ 166 h 1462"/>
                <a:gd name="T62" fmla="*/ 1120 w 1516"/>
                <a:gd name="T63" fmla="*/ 89 h 1462"/>
                <a:gd name="T64" fmla="*/ 984 w 1516"/>
                <a:gd name="T65" fmla="*/ 33 h 1462"/>
                <a:gd name="T66" fmla="*/ 836 w 1516"/>
                <a:gd name="T67" fmla="*/ 4 h 1462"/>
                <a:gd name="T68" fmla="*/ 760 w 1516"/>
                <a:gd name="T69" fmla="*/ 0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6" h="1462">
                  <a:moveTo>
                    <a:pt x="760" y="0"/>
                  </a:moveTo>
                  <a:lnTo>
                    <a:pt x="760" y="0"/>
                  </a:lnTo>
                  <a:lnTo>
                    <a:pt x="680" y="4"/>
                  </a:lnTo>
                  <a:lnTo>
                    <a:pt x="604" y="12"/>
                  </a:lnTo>
                  <a:lnTo>
                    <a:pt x="532" y="33"/>
                  </a:lnTo>
                  <a:lnTo>
                    <a:pt x="464" y="57"/>
                  </a:lnTo>
                  <a:lnTo>
                    <a:pt x="396" y="89"/>
                  </a:lnTo>
                  <a:lnTo>
                    <a:pt x="336" y="126"/>
                  </a:lnTo>
                  <a:lnTo>
                    <a:pt x="276" y="166"/>
                  </a:lnTo>
                  <a:lnTo>
                    <a:pt x="220" y="215"/>
                  </a:lnTo>
                  <a:lnTo>
                    <a:pt x="172" y="267"/>
                  </a:lnTo>
                  <a:lnTo>
                    <a:pt x="128" y="320"/>
                  </a:lnTo>
                  <a:lnTo>
                    <a:pt x="92" y="381"/>
                  </a:lnTo>
                  <a:lnTo>
                    <a:pt x="60" y="446"/>
                  </a:lnTo>
                  <a:lnTo>
                    <a:pt x="32" y="514"/>
                  </a:lnTo>
                  <a:lnTo>
                    <a:pt x="16" y="583"/>
                  </a:lnTo>
                  <a:lnTo>
                    <a:pt x="4" y="656"/>
                  </a:lnTo>
                  <a:lnTo>
                    <a:pt x="0" y="729"/>
                  </a:lnTo>
                  <a:lnTo>
                    <a:pt x="0" y="729"/>
                  </a:lnTo>
                  <a:lnTo>
                    <a:pt x="4" y="806"/>
                  </a:lnTo>
                  <a:lnTo>
                    <a:pt x="16" y="879"/>
                  </a:lnTo>
                  <a:lnTo>
                    <a:pt x="32" y="948"/>
                  </a:lnTo>
                  <a:lnTo>
                    <a:pt x="60" y="1016"/>
                  </a:lnTo>
                  <a:lnTo>
                    <a:pt x="92" y="1081"/>
                  </a:lnTo>
                  <a:lnTo>
                    <a:pt x="128" y="1138"/>
                  </a:lnTo>
                  <a:lnTo>
                    <a:pt x="172" y="1195"/>
                  </a:lnTo>
                  <a:lnTo>
                    <a:pt x="220" y="1247"/>
                  </a:lnTo>
                  <a:lnTo>
                    <a:pt x="276" y="1296"/>
                  </a:lnTo>
                  <a:lnTo>
                    <a:pt x="336" y="1336"/>
                  </a:lnTo>
                  <a:lnTo>
                    <a:pt x="396" y="1373"/>
                  </a:lnTo>
                  <a:lnTo>
                    <a:pt x="464" y="1405"/>
                  </a:lnTo>
                  <a:lnTo>
                    <a:pt x="532" y="1429"/>
                  </a:lnTo>
                  <a:lnTo>
                    <a:pt x="604" y="1450"/>
                  </a:lnTo>
                  <a:lnTo>
                    <a:pt x="680" y="1458"/>
                  </a:lnTo>
                  <a:lnTo>
                    <a:pt x="760" y="1462"/>
                  </a:lnTo>
                  <a:lnTo>
                    <a:pt x="760" y="1462"/>
                  </a:lnTo>
                  <a:lnTo>
                    <a:pt x="836" y="1458"/>
                  </a:lnTo>
                  <a:lnTo>
                    <a:pt x="912" y="1450"/>
                  </a:lnTo>
                  <a:lnTo>
                    <a:pt x="984" y="1429"/>
                  </a:lnTo>
                  <a:lnTo>
                    <a:pt x="1052" y="1405"/>
                  </a:lnTo>
                  <a:lnTo>
                    <a:pt x="1120" y="1373"/>
                  </a:lnTo>
                  <a:lnTo>
                    <a:pt x="1184" y="1336"/>
                  </a:lnTo>
                  <a:lnTo>
                    <a:pt x="1240" y="1296"/>
                  </a:lnTo>
                  <a:lnTo>
                    <a:pt x="1296" y="1247"/>
                  </a:lnTo>
                  <a:lnTo>
                    <a:pt x="1344" y="1195"/>
                  </a:lnTo>
                  <a:lnTo>
                    <a:pt x="1388" y="1138"/>
                  </a:lnTo>
                  <a:lnTo>
                    <a:pt x="1424" y="1081"/>
                  </a:lnTo>
                  <a:lnTo>
                    <a:pt x="1456" y="1016"/>
                  </a:lnTo>
                  <a:lnTo>
                    <a:pt x="1484" y="948"/>
                  </a:lnTo>
                  <a:lnTo>
                    <a:pt x="1504" y="879"/>
                  </a:lnTo>
                  <a:lnTo>
                    <a:pt x="1512" y="806"/>
                  </a:lnTo>
                  <a:lnTo>
                    <a:pt x="1516" y="729"/>
                  </a:lnTo>
                  <a:lnTo>
                    <a:pt x="1516" y="729"/>
                  </a:lnTo>
                  <a:lnTo>
                    <a:pt x="1512" y="656"/>
                  </a:lnTo>
                  <a:lnTo>
                    <a:pt x="1504" y="583"/>
                  </a:lnTo>
                  <a:lnTo>
                    <a:pt x="1484" y="514"/>
                  </a:lnTo>
                  <a:lnTo>
                    <a:pt x="1456" y="446"/>
                  </a:lnTo>
                  <a:lnTo>
                    <a:pt x="1424" y="381"/>
                  </a:lnTo>
                  <a:lnTo>
                    <a:pt x="1388" y="320"/>
                  </a:lnTo>
                  <a:lnTo>
                    <a:pt x="1344" y="267"/>
                  </a:lnTo>
                  <a:lnTo>
                    <a:pt x="1296" y="215"/>
                  </a:lnTo>
                  <a:lnTo>
                    <a:pt x="1240" y="166"/>
                  </a:lnTo>
                  <a:lnTo>
                    <a:pt x="1184" y="126"/>
                  </a:lnTo>
                  <a:lnTo>
                    <a:pt x="1120" y="89"/>
                  </a:lnTo>
                  <a:lnTo>
                    <a:pt x="1052" y="57"/>
                  </a:lnTo>
                  <a:lnTo>
                    <a:pt x="984" y="33"/>
                  </a:lnTo>
                  <a:lnTo>
                    <a:pt x="912" y="12"/>
                  </a:lnTo>
                  <a:lnTo>
                    <a:pt x="836" y="4"/>
                  </a:lnTo>
                  <a:lnTo>
                    <a:pt x="760" y="0"/>
                  </a:lnTo>
                  <a:lnTo>
                    <a:pt x="760"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0" name="Freeform 11"/>
            <p:cNvSpPr>
              <a:spLocks/>
            </p:cNvSpPr>
            <p:nvPr/>
          </p:nvSpPr>
          <p:spPr bwMode="auto">
            <a:xfrm>
              <a:off x="788" y="2100"/>
              <a:ext cx="1524" cy="1474"/>
            </a:xfrm>
            <a:custGeom>
              <a:avLst/>
              <a:gdLst>
                <a:gd name="T0" fmla="*/ 760 w 1524"/>
                <a:gd name="T1" fmla="*/ 0 h 1474"/>
                <a:gd name="T2" fmla="*/ 608 w 1524"/>
                <a:gd name="T3" fmla="*/ 16 h 1474"/>
                <a:gd name="T4" fmla="*/ 464 w 1524"/>
                <a:gd name="T5" fmla="*/ 61 h 1474"/>
                <a:gd name="T6" fmla="*/ 336 w 1524"/>
                <a:gd name="T7" fmla="*/ 126 h 1474"/>
                <a:gd name="T8" fmla="*/ 220 w 1524"/>
                <a:gd name="T9" fmla="*/ 219 h 1474"/>
                <a:gd name="T10" fmla="*/ 128 w 1524"/>
                <a:gd name="T11" fmla="*/ 328 h 1474"/>
                <a:gd name="T12" fmla="*/ 60 w 1524"/>
                <a:gd name="T13" fmla="*/ 449 h 1474"/>
                <a:gd name="T14" fmla="*/ 12 w 1524"/>
                <a:gd name="T15" fmla="*/ 587 h 1474"/>
                <a:gd name="T16" fmla="*/ 0 w 1524"/>
                <a:gd name="T17" fmla="*/ 737 h 1474"/>
                <a:gd name="T18" fmla="*/ 0 w 1524"/>
                <a:gd name="T19" fmla="*/ 814 h 1474"/>
                <a:gd name="T20" fmla="*/ 32 w 1524"/>
                <a:gd name="T21" fmla="*/ 956 h 1474"/>
                <a:gd name="T22" fmla="*/ 92 w 1524"/>
                <a:gd name="T23" fmla="*/ 1085 h 1474"/>
                <a:gd name="T24" fmla="*/ 172 w 1524"/>
                <a:gd name="T25" fmla="*/ 1203 h 1474"/>
                <a:gd name="T26" fmla="*/ 276 w 1524"/>
                <a:gd name="T27" fmla="*/ 1304 h 1474"/>
                <a:gd name="T28" fmla="*/ 396 w 1524"/>
                <a:gd name="T29" fmla="*/ 1385 h 1474"/>
                <a:gd name="T30" fmla="*/ 536 w 1524"/>
                <a:gd name="T31" fmla="*/ 1441 h 1474"/>
                <a:gd name="T32" fmla="*/ 684 w 1524"/>
                <a:gd name="T33" fmla="*/ 1470 h 1474"/>
                <a:gd name="T34" fmla="*/ 760 w 1524"/>
                <a:gd name="T35" fmla="*/ 1474 h 1474"/>
                <a:gd name="T36" fmla="*/ 916 w 1524"/>
                <a:gd name="T37" fmla="*/ 1458 h 1474"/>
                <a:gd name="T38" fmla="*/ 1056 w 1524"/>
                <a:gd name="T39" fmla="*/ 1413 h 1474"/>
                <a:gd name="T40" fmla="*/ 1188 w 1524"/>
                <a:gd name="T41" fmla="*/ 1348 h 1474"/>
                <a:gd name="T42" fmla="*/ 1300 w 1524"/>
                <a:gd name="T43" fmla="*/ 1255 h 1474"/>
                <a:gd name="T44" fmla="*/ 1392 w 1524"/>
                <a:gd name="T45" fmla="*/ 1146 h 1474"/>
                <a:gd name="T46" fmla="*/ 1464 w 1524"/>
                <a:gd name="T47" fmla="*/ 1024 h 1474"/>
                <a:gd name="T48" fmla="*/ 1508 w 1524"/>
                <a:gd name="T49" fmla="*/ 887 h 1474"/>
                <a:gd name="T50" fmla="*/ 1524 w 1524"/>
                <a:gd name="T51" fmla="*/ 737 h 1474"/>
                <a:gd name="T52" fmla="*/ 1520 w 1524"/>
                <a:gd name="T53" fmla="*/ 660 h 1474"/>
                <a:gd name="T54" fmla="*/ 1488 w 1524"/>
                <a:gd name="T55" fmla="*/ 518 h 1474"/>
                <a:gd name="T56" fmla="*/ 1432 w 1524"/>
                <a:gd name="T57" fmla="*/ 385 h 1474"/>
                <a:gd name="T58" fmla="*/ 1348 w 1524"/>
                <a:gd name="T59" fmla="*/ 271 h 1474"/>
                <a:gd name="T60" fmla="*/ 1244 w 1524"/>
                <a:gd name="T61" fmla="*/ 170 h 1474"/>
                <a:gd name="T62" fmla="*/ 1124 w 1524"/>
                <a:gd name="T63" fmla="*/ 89 h 1474"/>
                <a:gd name="T64" fmla="*/ 988 w 1524"/>
                <a:gd name="T65" fmla="*/ 32 h 1474"/>
                <a:gd name="T66" fmla="*/ 840 w 1524"/>
                <a:gd name="T67" fmla="*/ 4 h 1474"/>
                <a:gd name="T68" fmla="*/ 760 w 1524"/>
                <a:gd name="T69" fmla="*/ 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4" h="1474">
                  <a:moveTo>
                    <a:pt x="760" y="0"/>
                  </a:moveTo>
                  <a:lnTo>
                    <a:pt x="760" y="0"/>
                  </a:lnTo>
                  <a:lnTo>
                    <a:pt x="684" y="4"/>
                  </a:lnTo>
                  <a:lnTo>
                    <a:pt x="608" y="16"/>
                  </a:lnTo>
                  <a:lnTo>
                    <a:pt x="536" y="32"/>
                  </a:lnTo>
                  <a:lnTo>
                    <a:pt x="464" y="61"/>
                  </a:lnTo>
                  <a:lnTo>
                    <a:pt x="396" y="89"/>
                  </a:lnTo>
                  <a:lnTo>
                    <a:pt x="336" y="126"/>
                  </a:lnTo>
                  <a:lnTo>
                    <a:pt x="276" y="170"/>
                  </a:lnTo>
                  <a:lnTo>
                    <a:pt x="220" y="219"/>
                  </a:lnTo>
                  <a:lnTo>
                    <a:pt x="172" y="271"/>
                  </a:lnTo>
                  <a:lnTo>
                    <a:pt x="128" y="328"/>
                  </a:lnTo>
                  <a:lnTo>
                    <a:pt x="92" y="385"/>
                  </a:lnTo>
                  <a:lnTo>
                    <a:pt x="60" y="449"/>
                  </a:lnTo>
                  <a:lnTo>
                    <a:pt x="32" y="518"/>
                  </a:lnTo>
                  <a:lnTo>
                    <a:pt x="12" y="587"/>
                  </a:lnTo>
                  <a:lnTo>
                    <a:pt x="0" y="660"/>
                  </a:lnTo>
                  <a:lnTo>
                    <a:pt x="0" y="737"/>
                  </a:lnTo>
                  <a:lnTo>
                    <a:pt x="0" y="737"/>
                  </a:lnTo>
                  <a:lnTo>
                    <a:pt x="0" y="814"/>
                  </a:lnTo>
                  <a:lnTo>
                    <a:pt x="12" y="887"/>
                  </a:lnTo>
                  <a:lnTo>
                    <a:pt x="32" y="956"/>
                  </a:lnTo>
                  <a:lnTo>
                    <a:pt x="60" y="1024"/>
                  </a:lnTo>
                  <a:lnTo>
                    <a:pt x="92" y="1085"/>
                  </a:lnTo>
                  <a:lnTo>
                    <a:pt x="128" y="1146"/>
                  </a:lnTo>
                  <a:lnTo>
                    <a:pt x="172" y="1203"/>
                  </a:lnTo>
                  <a:lnTo>
                    <a:pt x="220" y="1255"/>
                  </a:lnTo>
                  <a:lnTo>
                    <a:pt x="276" y="1304"/>
                  </a:lnTo>
                  <a:lnTo>
                    <a:pt x="336" y="1348"/>
                  </a:lnTo>
                  <a:lnTo>
                    <a:pt x="396" y="1385"/>
                  </a:lnTo>
                  <a:lnTo>
                    <a:pt x="464" y="1413"/>
                  </a:lnTo>
                  <a:lnTo>
                    <a:pt x="536" y="1441"/>
                  </a:lnTo>
                  <a:lnTo>
                    <a:pt x="608" y="1458"/>
                  </a:lnTo>
                  <a:lnTo>
                    <a:pt x="684" y="1470"/>
                  </a:lnTo>
                  <a:lnTo>
                    <a:pt x="760" y="1474"/>
                  </a:lnTo>
                  <a:lnTo>
                    <a:pt x="760" y="1474"/>
                  </a:lnTo>
                  <a:lnTo>
                    <a:pt x="840" y="1470"/>
                  </a:lnTo>
                  <a:lnTo>
                    <a:pt x="916" y="1458"/>
                  </a:lnTo>
                  <a:lnTo>
                    <a:pt x="988" y="1441"/>
                  </a:lnTo>
                  <a:lnTo>
                    <a:pt x="1056" y="1413"/>
                  </a:lnTo>
                  <a:lnTo>
                    <a:pt x="1124" y="1385"/>
                  </a:lnTo>
                  <a:lnTo>
                    <a:pt x="1188" y="1348"/>
                  </a:lnTo>
                  <a:lnTo>
                    <a:pt x="1244" y="1304"/>
                  </a:lnTo>
                  <a:lnTo>
                    <a:pt x="1300" y="1255"/>
                  </a:lnTo>
                  <a:lnTo>
                    <a:pt x="1348" y="1203"/>
                  </a:lnTo>
                  <a:lnTo>
                    <a:pt x="1392" y="1146"/>
                  </a:lnTo>
                  <a:lnTo>
                    <a:pt x="1432" y="1085"/>
                  </a:lnTo>
                  <a:lnTo>
                    <a:pt x="1464" y="1024"/>
                  </a:lnTo>
                  <a:lnTo>
                    <a:pt x="1488" y="956"/>
                  </a:lnTo>
                  <a:lnTo>
                    <a:pt x="1508" y="887"/>
                  </a:lnTo>
                  <a:lnTo>
                    <a:pt x="1520" y="814"/>
                  </a:lnTo>
                  <a:lnTo>
                    <a:pt x="1524" y="737"/>
                  </a:lnTo>
                  <a:lnTo>
                    <a:pt x="1524" y="737"/>
                  </a:lnTo>
                  <a:lnTo>
                    <a:pt x="1520" y="660"/>
                  </a:lnTo>
                  <a:lnTo>
                    <a:pt x="1508" y="587"/>
                  </a:lnTo>
                  <a:lnTo>
                    <a:pt x="1488" y="518"/>
                  </a:lnTo>
                  <a:lnTo>
                    <a:pt x="1464" y="449"/>
                  </a:lnTo>
                  <a:lnTo>
                    <a:pt x="1432" y="385"/>
                  </a:lnTo>
                  <a:lnTo>
                    <a:pt x="1392" y="328"/>
                  </a:lnTo>
                  <a:lnTo>
                    <a:pt x="1348" y="271"/>
                  </a:lnTo>
                  <a:lnTo>
                    <a:pt x="1300" y="219"/>
                  </a:lnTo>
                  <a:lnTo>
                    <a:pt x="1244" y="170"/>
                  </a:lnTo>
                  <a:lnTo>
                    <a:pt x="1188" y="126"/>
                  </a:lnTo>
                  <a:lnTo>
                    <a:pt x="1124" y="89"/>
                  </a:lnTo>
                  <a:lnTo>
                    <a:pt x="1056" y="61"/>
                  </a:lnTo>
                  <a:lnTo>
                    <a:pt x="988" y="32"/>
                  </a:lnTo>
                  <a:lnTo>
                    <a:pt x="916" y="16"/>
                  </a:lnTo>
                  <a:lnTo>
                    <a:pt x="840" y="4"/>
                  </a:lnTo>
                  <a:lnTo>
                    <a:pt x="760" y="0"/>
                  </a:lnTo>
                  <a:lnTo>
                    <a:pt x="760"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1" name="Freeform 12"/>
            <p:cNvSpPr>
              <a:spLocks/>
            </p:cNvSpPr>
            <p:nvPr/>
          </p:nvSpPr>
          <p:spPr bwMode="auto">
            <a:xfrm>
              <a:off x="784" y="2096"/>
              <a:ext cx="1536" cy="1478"/>
            </a:xfrm>
            <a:custGeom>
              <a:avLst/>
              <a:gdLst>
                <a:gd name="T0" fmla="*/ 768 w 1536"/>
                <a:gd name="T1" fmla="*/ 0 h 1478"/>
                <a:gd name="T2" fmla="*/ 612 w 1536"/>
                <a:gd name="T3" fmla="*/ 16 h 1478"/>
                <a:gd name="T4" fmla="*/ 468 w 1536"/>
                <a:gd name="T5" fmla="*/ 57 h 1478"/>
                <a:gd name="T6" fmla="*/ 340 w 1536"/>
                <a:gd name="T7" fmla="*/ 125 h 1478"/>
                <a:gd name="T8" fmla="*/ 224 w 1536"/>
                <a:gd name="T9" fmla="*/ 215 h 1478"/>
                <a:gd name="T10" fmla="*/ 132 w 1536"/>
                <a:gd name="T11" fmla="*/ 328 h 1478"/>
                <a:gd name="T12" fmla="*/ 60 w 1536"/>
                <a:gd name="T13" fmla="*/ 453 h 1478"/>
                <a:gd name="T14" fmla="*/ 16 w 1536"/>
                <a:gd name="T15" fmla="*/ 591 h 1478"/>
                <a:gd name="T16" fmla="*/ 0 w 1536"/>
                <a:gd name="T17" fmla="*/ 737 h 1478"/>
                <a:gd name="T18" fmla="*/ 4 w 1536"/>
                <a:gd name="T19" fmla="*/ 814 h 1478"/>
                <a:gd name="T20" fmla="*/ 36 w 1536"/>
                <a:gd name="T21" fmla="*/ 960 h 1478"/>
                <a:gd name="T22" fmla="*/ 92 w 1536"/>
                <a:gd name="T23" fmla="*/ 1089 h 1478"/>
                <a:gd name="T24" fmla="*/ 176 w 1536"/>
                <a:gd name="T25" fmla="*/ 1211 h 1478"/>
                <a:gd name="T26" fmla="*/ 280 w 1536"/>
                <a:gd name="T27" fmla="*/ 1308 h 1478"/>
                <a:gd name="T28" fmla="*/ 404 w 1536"/>
                <a:gd name="T29" fmla="*/ 1389 h 1478"/>
                <a:gd name="T30" fmla="*/ 540 w 1536"/>
                <a:gd name="T31" fmla="*/ 1445 h 1478"/>
                <a:gd name="T32" fmla="*/ 688 w 1536"/>
                <a:gd name="T33" fmla="*/ 1474 h 1478"/>
                <a:gd name="T34" fmla="*/ 768 w 1536"/>
                <a:gd name="T35" fmla="*/ 1478 h 1478"/>
                <a:gd name="T36" fmla="*/ 920 w 1536"/>
                <a:gd name="T37" fmla="*/ 1462 h 1478"/>
                <a:gd name="T38" fmla="*/ 1064 w 1536"/>
                <a:gd name="T39" fmla="*/ 1421 h 1478"/>
                <a:gd name="T40" fmla="*/ 1196 w 1536"/>
                <a:gd name="T41" fmla="*/ 1352 h 1478"/>
                <a:gd name="T42" fmla="*/ 1308 w 1536"/>
                <a:gd name="T43" fmla="*/ 1259 h 1478"/>
                <a:gd name="T44" fmla="*/ 1404 w 1536"/>
                <a:gd name="T45" fmla="*/ 1150 h 1478"/>
                <a:gd name="T46" fmla="*/ 1472 w 1536"/>
                <a:gd name="T47" fmla="*/ 1024 h 1478"/>
                <a:gd name="T48" fmla="*/ 1520 w 1536"/>
                <a:gd name="T49" fmla="*/ 887 h 1478"/>
                <a:gd name="T50" fmla="*/ 1536 w 1536"/>
                <a:gd name="T51" fmla="*/ 737 h 1478"/>
                <a:gd name="T52" fmla="*/ 1532 w 1536"/>
                <a:gd name="T53" fmla="*/ 664 h 1478"/>
                <a:gd name="T54" fmla="*/ 1500 w 1536"/>
                <a:gd name="T55" fmla="*/ 518 h 1478"/>
                <a:gd name="T56" fmla="*/ 1440 w 1536"/>
                <a:gd name="T57" fmla="*/ 389 h 1478"/>
                <a:gd name="T58" fmla="*/ 1360 w 1536"/>
                <a:gd name="T59" fmla="*/ 267 h 1478"/>
                <a:gd name="T60" fmla="*/ 1256 w 1536"/>
                <a:gd name="T61" fmla="*/ 170 h 1478"/>
                <a:gd name="T62" fmla="*/ 1132 w 1536"/>
                <a:gd name="T63" fmla="*/ 89 h 1478"/>
                <a:gd name="T64" fmla="*/ 996 w 1536"/>
                <a:gd name="T65" fmla="*/ 32 h 1478"/>
                <a:gd name="T66" fmla="*/ 844 w 1536"/>
                <a:gd name="T67" fmla="*/ 4 h 1478"/>
                <a:gd name="T68" fmla="*/ 768 w 1536"/>
                <a:gd name="T69"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6" h="1478">
                  <a:moveTo>
                    <a:pt x="768" y="0"/>
                  </a:moveTo>
                  <a:lnTo>
                    <a:pt x="768" y="0"/>
                  </a:lnTo>
                  <a:lnTo>
                    <a:pt x="688" y="4"/>
                  </a:lnTo>
                  <a:lnTo>
                    <a:pt x="612" y="16"/>
                  </a:lnTo>
                  <a:lnTo>
                    <a:pt x="540" y="32"/>
                  </a:lnTo>
                  <a:lnTo>
                    <a:pt x="468" y="57"/>
                  </a:lnTo>
                  <a:lnTo>
                    <a:pt x="404" y="89"/>
                  </a:lnTo>
                  <a:lnTo>
                    <a:pt x="340" y="125"/>
                  </a:lnTo>
                  <a:lnTo>
                    <a:pt x="280" y="170"/>
                  </a:lnTo>
                  <a:lnTo>
                    <a:pt x="224" y="215"/>
                  </a:lnTo>
                  <a:lnTo>
                    <a:pt x="176" y="267"/>
                  </a:lnTo>
                  <a:lnTo>
                    <a:pt x="132" y="328"/>
                  </a:lnTo>
                  <a:lnTo>
                    <a:pt x="92" y="389"/>
                  </a:lnTo>
                  <a:lnTo>
                    <a:pt x="60" y="453"/>
                  </a:lnTo>
                  <a:lnTo>
                    <a:pt x="36" y="518"/>
                  </a:lnTo>
                  <a:lnTo>
                    <a:pt x="16" y="591"/>
                  </a:lnTo>
                  <a:lnTo>
                    <a:pt x="4" y="664"/>
                  </a:lnTo>
                  <a:lnTo>
                    <a:pt x="0" y="737"/>
                  </a:lnTo>
                  <a:lnTo>
                    <a:pt x="0" y="737"/>
                  </a:lnTo>
                  <a:lnTo>
                    <a:pt x="4" y="814"/>
                  </a:lnTo>
                  <a:lnTo>
                    <a:pt x="16" y="887"/>
                  </a:lnTo>
                  <a:lnTo>
                    <a:pt x="36" y="960"/>
                  </a:lnTo>
                  <a:lnTo>
                    <a:pt x="60" y="1024"/>
                  </a:lnTo>
                  <a:lnTo>
                    <a:pt x="92" y="1089"/>
                  </a:lnTo>
                  <a:lnTo>
                    <a:pt x="132" y="1150"/>
                  </a:lnTo>
                  <a:lnTo>
                    <a:pt x="176" y="1211"/>
                  </a:lnTo>
                  <a:lnTo>
                    <a:pt x="224" y="1259"/>
                  </a:lnTo>
                  <a:lnTo>
                    <a:pt x="280" y="1308"/>
                  </a:lnTo>
                  <a:lnTo>
                    <a:pt x="340" y="1352"/>
                  </a:lnTo>
                  <a:lnTo>
                    <a:pt x="404" y="1389"/>
                  </a:lnTo>
                  <a:lnTo>
                    <a:pt x="468" y="1421"/>
                  </a:lnTo>
                  <a:lnTo>
                    <a:pt x="540" y="1445"/>
                  </a:lnTo>
                  <a:lnTo>
                    <a:pt x="612" y="1462"/>
                  </a:lnTo>
                  <a:lnTo>
                    <a:pt x="688" y="1474"/>
                  </a:lnTo>
                  <a:lnTo>
                    <a:pt x="768" y="1478"/>
                  </a:lnTo>
                  <a:lnTo>
                    <a:pt x="768" y="1478"/>
                  </a:lnTo>
                  <a:lnTo>
                    <a:pt x="844" y="1474"/>
                  </a:lnTo>
                  <a:lnTo>
                    <a:pt x="920" y="1462"/>
                  </a:lnTo>
                  <a:lnTo>
                    <a:pt x="996" y="1445"/>
                  </a:lnTo>
                  <a:lnTo>
                    <a:pt x="1064" y="1421"/>
                  </a:lnTo>
                  <a:lnTo>
                    <a:pt x="1132" y="1389"/>
                  </a:lnTo>
                  <a:lnTo>
                    <a:pt x="1196" y="1352"/>
                  </a:lnTo>
                  <a:lnTo>
                    <a:pt x="1256" y="1308"/>
                  </a:lnTo>
                  <a:lnTo>
                    <a:pt x="1308" y="1259"/>
                  </a:lnTo>
                  <a:lnTo>
                    <a:pt x="1360" y="1211"/>
                  </a:lnTo>
                  <a:lnTo>
                    <a:pt x="1404" y="1150"/>
                  </a:lnTo>
                  <a:lnTo>
                    <a:pt x="1440" y="1089"/>
                  </a:lnTo>
                  <a:lnTo>
                    <a:pt x="1472" y="1024"/>
                  </a:lnTo>
                  <a:lnTo>
                    <a:pt x="1500" y="960"/>
                  </a:lnTo>
                  <a:lnTo>
                    <a:pt x="1520" y="887"/>
                  </a:lnTo>
                  <a:lnTo>
                    <a:pt x="1532" y="814"/>
                  </a:lnTo>
                  <a:lnTo>
                    <a:pt x="1536" y="737"/>
                  </a:lnTo>
                  <a:lnTo>
                    <a:pt x="1536" y="737"/>
                  </a:lnTo>
                  <a:lnTo>
                    <a:pt x="1532" y="664"/>
                  </a:lnTo>
                  <a:lnTo>
                    <a:pt x="1520" y="591"/>
                  </a:lnTo>
                  <a:lnTo>
                    <a:pt x="1500" y="518"/>
                  </a:lnTo>
                  <a:lnTo>
                    <a:pt x="1472" y="453"/>
                  </a:lnTo>
                  <a:lnTo>
                    <a:pt x="1440" y="389"/>
                  </a:lnTo>
                  <a:lnTo>
                    <a:pt x="1404" y="328"/>
                  </a:lnTo>
                  <a:lnTo>
                    <a:pt x="1360" y="267"/>
                  </a:lnTo>
                  <a:lnTo>
                    <a:pt x="1308" y="215"/>
                  </a:lnTo>
                  <a:lnTo>
                    <a:pt x="1256" y="170"/>
                  </a:lnTo>
                  <a:lnTo>
                    <a:pt x="1196" y="125"/>
                  </a:lnTo>
                  <a:lnTo>
                    <a:pt x="1132" y="89"/>
                  </a:lnTo>
                  <a:lnTo>
                    <a:pt x="1064" y="57"/>
                  </a:lnTo>
                  <a:lnTo>
                    <a:pt x="996" y="32"/>
                  </a:lnTo>
                  <a:lnTo>
                    <a:pt x="920" y="16"/>
                  </a:lnTo>
                  <a:lnTo>
                    <a:pt x="844" y="4"/>
                  </a:lnTo>
                  <a:lnTo>
                    <a:pt x="768" y="0"/>
                  </a:lnTo>
                  <a:lnTo>
                    <a:pt x="768"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2" name="Freeform 13"/>
            <p:cNvSpPr>
              <a:spLocks/>
            </p:cNvSpPr>
            <p:nvPr/>
          </p:nvSpPr>
          <p:spPr bwMode="auto">
            <a:xfrm>
              <a:off x="784" y="2092"/>
              <a:ext cx="1540" cy="1482"/>
            </a:xfrm>
            <a:custGeom>
              <a:avLst/>
              <a:gdLst>
                <a:gd name="T0" fmla="*/ 772 w 1540"/>
                <a:gd name="T1" fmla="*/ 0 h 1482"/>
                <a:gd name="T2" fmla="*/ 616 w 1540"/>
                <a:gd name="T3" fmla="*/ 12 h 1482"/>
                <a:gd name="T4" fmla="*/ 472 w 1540"/>
                <a:gd name="T5" fmla="*/ 57 h 1482"/>
                <a:gd name="T6" fmla="*/ 340 w 1540"/>
                <a:gd name="T7" fmla="*/ 125 h 1482"/>
                <a:gd name="T8" fmla="*/ 228 w 1540"/>
                <a:gd name="T9" fmla="*/ 215 h 1482"/>
                <a:gd name="T10" fmla="*/ 132 w 1540"/>
                <a:gd name="T11" fmla="*/ 328 h 1482"/>
                <a:gd name="T12" fmla="*/ 60 w 1540"/>
                <a:gd name="T13" fmla="*/ 453 h 1482"/>
                <a:gd name="T14" fmla="*/ 16 w 1540"/>
                <a:gd name="T15" fmla="*/ 591 h 1482"/>
                <a:gd name="T16" fmla="*/ 0 w 1540"/>
                <a:gd name="T17" fmla="*/ 741 h 1482"/>
                <a:gd name="T18" fmla="*/ 4 w 1540"/>
                <a:gd name="T19" fmla="*/ 818 h 1482"/>
                <a:gd name="T20" fmla="*/ 36 w 1540"/>
                <a:gd name="T21" fmla="*/ 960 h 1482"/>
                <a:gd name="T22" fmla="*/ 92 w 1540"/>
                <a:gd name="T23" fmla="*/ 1093 h 1482"/>
                <a:gd name="T24" fmla="*/ 176 w 1540"/>
                <a:gd name="T25" fmla="*/ 1215 h 1482"/>
                <a:gd name="T26" fmla="*/ 280 w 1540"/>
                <a:gd name="T27" fmla="*/ 1312 h 1482"/>
                <a:gd name="T28" fmla="*/ 404 w 1540"/>
                <a:gd name="T29" fmla="*/ 1393 h 1482"/>
                <a:gd name="T30" fmla="*/ 540 w 1540"/>
                <a:gd name="T31" fmla="*/ 1449 h 1482"/>
                <a:gd name="T32" fmla="*/ 692 w 1540"/>
                <a:gd name="T33" fmla="*/ 1482 h 1482"/>
                <a:gd name="T34" fmla="*/ 772 w 1540"/>
                <a:gd name="T35" fmla="*/ 1482 h 1482"/>
                <a:gd name="T36" fmla="*/ 924 w 1540"/>
                <a:gd name="T37" fmla="*/ 1470 h 1482"/>
                <a:gd name="T38" fmla="*/ 1068 w 1540"/>
                <a:gd name="T39" fmla="*/ 1425 h 1482"/>
                <a:gd name="T40" fmla="*/ 1200 w 1540"/>
                <a:gd name="T41" fmla="*/ 1356 h 1482"/>
                <a:gd name="T42" fmla="*/ 1316 w 1540"/>
                <a:gd name="T43" fmla="*/ 1267 h 1482"/>
                <a:gd name="T44" fmla="*/ 1408 w 1540"/>
                <a:gd name="T45" fmla="*/ 1154 h 1482"/>
                <a:gd name="T46" fmla="*/ 1480 w 1540"/>
                <a:gd name="T47" fmla="*/ 1028 h 1482"/>
                <a:gd name="T48" fmla="*/ 1524 w 1540"/>
                <a:gd name="T49" fmla="*/ 891 h 1482"/>
                <a:gd name="T50" fmla="*/ 1540 w 1540"/>
                <a:gd name="T51" fmla="*/ 741 h 1482"/>
                <a:gd name="T52" fmla="*/ 1536 w 1540"/>
                <a:gd name="T53" fmla="*/ 664 h 1482"/>
                <a:gd name="T54" fmla="*/ 1504 w 1540"/>
                <a:gd name="T55" fmla="*/ 522 h 1482"/>
                <a:gd name="T56" fmla="*/ 1448 w 1540"/>
                <a:gd name="T57" fmla="*/ 389 h 1482"/>
                <a:gd name="T58" fmla="*/ 1364 w 1540"/>
                <a:gd name="T59" fmla="*/ 267 h 1482"/>
                <a:gd name="T60" fmla="*/ 1260 w 1540"/>
                <a:gd name="T61" fmla="*/ 166 h 1482"/>
                <a:gd name="T62" fmla="*/ 1136 w 1540"/>
                <a:gd name="T63" fmla="*/ 89 h 1482"/>
                <a:gd name="T64" fmla="*/ 1000 w 1540"/>
                <a:gd name="T65" fmla="*/ 32 h 1482"/>
                <a:gd name="T66" fmla="*/ 848 w 1540"/>
                <a:gd name="T67" fmla="*/ 0 h 1482"/>
                <a:gd name="T68" fmla="*/ 772 w 1540"/>
                <a:gd name="T69" fmla="*/ 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0" h="1482">
                  <a:moveTo>
                    <a:pt x="772" y="0"/>
                  </a:moveTo>
                  <a:lnTo>
                    <a:pt x="772" y="0"/>
                  </a:lnTo>
                  <a:lnTo>
                    <a:pt x="692" y="0"/>
                  </a:lnTo>
                  <a:lnTo>
                    <a:pt x="616" y="12"/>
                  </a:lnTo>
                  <a:lnTo>
                    <a:pt x="540" y="32"/>
                  </a:lnTo>
                  <a:lnTo>
                    <a:pt x="472" y="57"/>
                  </a:lnTo>
                  <a:lnTo>
                    <a:pt x="404" y="89"/>
                  </a:lnTo>
                  <a:lnTo>
                    <a:pt x="340" y="125"/>
                  </a:lnTo>
                  <a:lnTo>
                    <a:pt x="280" y="166"/>
                  </a:lnTo>
                  <a:lnTo>
                    <a:pt x="228" y="215"/>
                  </a:lnTo>
                  <a:lnTo>
                    <a:pt x="176" y="267"/>
                  </a:lnTo>
                  <a:lnTo>
                    <a:pt x="132" y="328"/>
                  </a:lnTo>
                  <a:lnTo>
                    <a:pt x="92" y="389"/>
                  </a:lnTo>
                  <a:lnTo>
                    <a:pt x="60" y="453"/>
                  </a:lnTo>
                  <a:lnTo>
                    <a:pt x="36" y="522"/>
                  </a:lnTo>
                  <a:lnTo>
                    <a:pt x="16" y="591"/>
                  </a:lnTo>
                  <a:lnTo>
                    <a:pt x="4" y="664"/>
                  </a:lnTo>
                  <a:lnTo>
                    <a:pt x="0" y="741"/>
                  </a:lnTo>
                  <a:lnTo>
                    <a:pt x="0" y="741"/>
                  </a:lnTo>
                  <a:lnTo>
                    <a:pt x="4" y="818"/>
                  </a:lnTo>
                  <a:lnTo>
                    <a:pt x="16" y="891"/>
                  </a:lnTo>
                  <a:lnTo>
                    <a:pt x="36" y="960"/>
                  </a:lnTo>
                  <a:lnTo>
                    <a:pt x="60" y="1028"/>
                  </a:lnTo>
                  <a:lnTo>
                    <a:pt x="92" y="1093"/>
                  </a:lnTo>
                  <a:lnTo>
                    <a:pt x="132" y="1154"/>
                  </a:lnTo>
                  <a:lnTo>
                    <a:pt x="176" y="1215"/>
                  </a:lnTo>
                  <a:lnTo>
                    <a:pt x="228" y="1267"/>
                  </a:lnTo>
                  <a:lnTo>
                    <a:pt x="280" y="1312"/>
                  </a:lnTo>
                  <a:lnTo>
                    <a:pt x="340" y="1356"/>
                  </a:lnTo>
                  <a:lnTo>
                    <a:pt x="404" y="1393"/>
                  </a:lnTo>
                  <a:lnTo>
                    <a:pt x="472" y="1425"/>
                  </a:lnTo>
                  <a:lnTo>
                    <a:pt x="540" y="1449"/>
                  </a:lnTo>
                  <a:lnTo>
                    <a:pt x="616" y="1470"/>
                  </a:lnTo>
                  <a:lnTo>
                    <a:pt x="692" y="1482"/>
                  </a:lnTo>
                  <a:lnTo>
                    <a:pt x="772" y="1482"/>
                  </a:lnTo>
                  <a:lnTo>
                    <a:pt x="772" y="1482"/>
                  </a:lnTo>
                  <a:lnTo>
                    <a:pt x="848" y="1482"/>
                  </a:lnTo>
                  <a:lnTo>
                    <a:pt x="924" y="1470"/>
                  </a:lnTo>
                  <a:lnTo>
                    <a:pt x="1000" y="1449"/>
                  </a:lnTo>
                  <a:lnTo>
                    <a:pt x="1068" y="1425"/>
                  </a:lnTo>
                  <a:lnTo>
                    <a:pt x="1136" y="1393"/>
                  </a:lnTo>
                  <a:lnTo>
                    <a:pt x="1200" y="1356"/>
                  </a:lnTo>
                  <a:lnTo>
                    <a:pt x="1260" y="1312"/>
                  </a:lnTo>
                  <a:lnTo>
                    <a:pt x="1316" y="1267"/>
                  </a:lnTo>
                  <a:lnTo>
                    <a:pt x="1364" y="1215"/>
                  </a:lnTo>
                  <a:lnTo>
                    <a:pt x="1408" y="1154"/>
                  </a:lnTo>
                  <a:lnTo>
                    <a:pt x="1448" y="1093"/>
                  </a:lnTo>
                  <a:lnTo>
                    <a:pt x="1480" y="1028"/>
                  </a:lnTo>
                  <a:lnTo>
                    <a:pt x="1504" y="960"/>
                  </a:lnTo>
                  <a:lnTo>
                    <a:pt x="1524" y="891"/>
                  </a:lnTo>
                  <a:lnTo>
                    <a:pt x="1536" y="818"/>
                  </a:lnTo>
                  <a:lnTo>
                    <a:pt x="1540" y="741"/>
                  </a:lnTo>
                  <a:lnTo>
                    <a:pt x="1540" y="741"/>
                  </a:lnTo>
                  <a:lnTo>
                    <a:pt x="1536" y="664"/>
                  </a:lnTo>
                  <a:lnTo>
                    <a:pt x="1524" y="591"/>
                  </a:lnTo>
                  <a:lnTo>
                    <a:pt x="1504" y="522"/>
                  </a:lnTo>
                  <a:lnTo>
                    <a:pt x="1480" y="453"/>
                  </a:lnTo>
                  <a:lnTo>
                    <a:pt x="1448" y="389"/>
                  </a:lnTo>
                  <a:lnTo>
                    <a:pt x="1408" y="328"/>
                  </a:lnTo>
                  <a:lnTo>
                    <a:pt x="1364" y="267"/>
                  </a:lnTo>
                  <a:lnTo>
                    <a:pt x="1316" y="215"/>
                  </a:lnTo>
                  <a:lnTo>
                    <a:pt x="1260" y="166"/>
                  </a:lnTo>
                  <a:lnTo>
                    <a:pt x="1200" y="125"/>
                  </a:lnTo>
                  <a:lnTo>
                    <a:pt x="1136" y="89"/>
                  </a:lnTo>
                  <a:lnTo>
                    <a:pt x="1068" y="57"/>
                  </a:lnTo>
                  <a:lnTo>
                    <a:pt x="1000" y="32"/>
                  </a:lnTo>
                  <a:lnTo>
                    <a:pt x="924" y="12"/>
                  </a:lnTo>
                  <a:lnTo>
                    <a:pt x="848" y="0"/>
                  </a:lnTo>
                  <a:lnTo>
                    <a:pt x="772" y="0"/>
                  </a:lnTo>
                  <a:lnTo>
                    <a:pt x="772"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3" name="Freeform 14"/>
            <p:cNvSpPr>
              <a:spLocks/>
            </p:cNvSpPr>
            <p:nvPr/>
          </p:nvSpPr>
          <p:spPr bwMode="auto">
            <a:xfrm>
              <a:off x="784" y="2084"/>
              <a:ext cx="1548" cy="1494"/>
            </a:xfrm>
            <a:custGeom>
              <a:avLst/>
              <a:gdLst>
                <a:gd name="T0" fmla="*/ 772 w 1548"/>
                <a:gd name="T1" fmla="*/ 0 h 1494"/>
                <a:gd name="T2" fmla="*/ 616 w 1548"/>
                <a:gd name="T3" fmla="*/ 16 h 1494"/>
                <a:gd name="T4" fmla="*/ 472 w 1548"/>
                <a:gd name="T5" fmla="*/ 61 h 1494"/>
                <a:gd name="T6" fmla="*/ 340 w 1548"/>
                <a:gd name="T7" fmla="*/ 129 h 1494"/>
                <a:gd name="T8" fmla="*/ 228 w 1548"/>
                <a:gd name="T9" fmla="*/ 218 h 1494"/>
                <a:gd name="T10" fmla="*/ 132 w 1548"/>
                <a:gd name="T11" fmla="*/ 332 h 1494"/>
                <a:gd name="T12" fmla="*/ 60 w 1548"/>
                <a:gd name="T13" fmla="*/ 457 h 1494"/>
                <a:gd name="T14" fmla="*/ 16 w 1548"/>
                <a:gd name="T15" fmla="*/ 595 h 1494"/>
                <a:gd name="T16" fmla="*/ 0 w 1548"/>
                <a:gd name="T17" fmla="*/ 745 h 1494"/>
                <a:gd name="T18" fmla="*/ 4 w 1548"/>
                <a:gd name="T19" fmla="*/ 822 h 1494"/>
                <a:gd name="T20" fmla="*/ 32 w 1548"/>
                <a:gd name="T21" fmla="*/ 968 h 1494"/>
                <a:gd name="T22" fmla="*/ 92 w 1548"/>
                <a:gd name="T23" fmla="*/ 1101 h 1494"/>
                <a:gd name="T24" fmla="*/ 176 w 1548"/>
                <a:gd name="T25" fmla="*/ 1223 h 1494"/>
                <a:gd name="T26" fmla="*/ 280 w 1548"/>
                <a:gd name="T27" fmla="*/ 1324 h 1494"/>
                <a:gd name="T28" fmla="*/ 404 w 1548"/>
                <a:gd name="T29" fmla="*/ 1405 h 1494"/>
                <a:gd name="T30" fmla="*/ 544 w 1548"/>
                <a:gd name="T31" fmla="*/ 1462 h 1494"/>
                <a:gd name="T32" fmla="*/ 692 w 1548"/>
                <a:gd name="T33" fmla="*/ 1490 h 1494"/>
                <a:gd name="T34" fmla="*/ 772 w 1548"/>
                <a:gd name="T35" fmla="*/ 1494 h 1494"/>
                <a:gd name="T36" fmla="*/ 928 w 1548"/>
                <a:gd name="T37" fmla="*/ 1478 h 1494"/>
                <a:gd name="T38" fmla="*/ 1072 w 1548"/>
                <a:gd name="T39" fmla="*/ 1433 h 1494"/>
                <a:gd name="T40" fmla="*/ 1204 w 1548"/>
                <a:gd name="T41" fmla="*/ 1364 h 1494"/>
                <a:gd name="T42" fmla="*/ 1320 w 1548"/>
                <a:gd name="T43" fmla="*/ 1275 h 1494"/>
                <a:gd name="T44" fmla="*/ 1416 w 1548"/>
                <a:gd name="T45" fmla="*/ 1162 h 1494"/>
                <a:gd name="T46" fmla="*/ 1484 w 1548"/>
                <a:gd name="T47" fmla="*/ 1036 h 1494"/>
                <a:gd name="T48" fmla="*/ 1532 w 1548"/>
                <a:gd name="T49" fmla="*/ 899 h 1494"/>
                <a:gd name="T50" fmla="*/ 1548 w 1548"/>
                <a:gd name="T51" fmla="*/ 745 h 1494"/>
                <a:gd name="T52" fmla="*/ 1544 w 1548"/>
                <a:gd name="T53" fmla="*/ 672 h 1494"/>
                <a:gd name="T54" fmla="*/ 1512 w 1548"/>
                <a:gd name="T55" fmla="*/ 526 h 1494"/>
                <a:gd name="T56" fmla="*/ 1452 w 1548"/>
                <a:gd name="T57" fmla="*/ 393 h 1494"/>
                <a:gd name="T58" fmla="*/ 1368 w 1548"/>
                <a:gd name="T59" fmla="*/ 271 h 1494"/>
                <a:gd name="T60" fmla="*/ 1264 w 1548"/>
                <a:gd name="T61" fmla="*/ 170 h 1494"/>
                <a:gd name="T62" fmla="*/ 1140 w 1548"/>
                <a:gd name="T63" fmla="*/ 89 h 1494"/>
                <a:gd name="T64" fmla="*/ 1004 w 1548"/>
                <a:gd name="T65" fmla="*/ 32 h 1494"/>
                <a:gd name="T66" fmla="*/ 852 w 1548"/>
                <a:gd name="T67" fmla="*/ 4 h 1494"/>
                <a:gd name="T68" fmla="*/ 772 w 1548"/>
                <a:gd name="T69" fmla="*/ 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8" h="1494">
                  <a:moveTo>
                    <a:pt x="772" y="0"/>
                  </a:moveTo>
                  <a:lnTo>
                    <a:pt x="772" y="0"/>
                  </a:lnTo>
                  <a:lnTo>
                    <a:pt x="692" y="4"/>
                  </a:lnTo>
                  <a:lnTo>
                    <a:pt x="616" y="16"/>
                  </a:lnTo>
                  <a:lnTo>
                    <a:pt x="544" y="32"/>
                  </a:lnTo>
                  <a:lnTo>
                    <a:pt x="472" y="61"/>
                  </a:lnTo>
                  <a:lnTo>
                    <a:pt x="404" y="89"/>
                  </a:lnTo>
                  <a:lnTo>
                    <a:pt x="340" y="129"/>
                  </a:lnTo>
                  <a:lnTo>
                    <a:pt x="280" y="170"/>
                  </a:lnTo>
                  <a:lnTo>
                    <a:pt x="228" y="218"/>
                  </a:lnTo>
                  <a:lnTo>
                    <a:pt x="176" y="271"/>
                  </a:lnTo>
                  <a:lnTo>
                    <a:pt x="132" y="332"/>
                  </a:lnTo>
                  <a:lnTo>
                    <a:pt x="92" y="393"/>
                  </a:lnTo>
                  <a:lnTo>
                    <a:pt x="60" y="457"/>
                  </a:lnTo>
                  <a:lnTo>
                    <a:pt x="32" y="526"/>
                  </a:lnTo>
                  <a:lnTo>
                    <a:pt x="16" y="595"/>
                  </a:lnTo>
                  <a:lnTo>
                    <a:pt x="4" y="672"/>
                  </a:lnTo>
                  <a:lnTo>
                    <a:pt x="0" y="745"/>
                  </a:lnTo>
                  <a:lnTo>
                    <a:pt x="0" y="745"/>
                  </a:lnTo>
                  <a:lnTo>
                    <a:pt x="4" y="822"/>
                  </a:lnTo>
                  <a:lnTo>
                    <a:pt x="16" y="899"/>
                  </a:lnTo>
                  <a:lnTo>
                    <a:pt x="32" y="968"/>
                  </a:lnTo>
                  <a:lnTo>
                    <a:pt x="60" y="1036"/>
                  </a:lnTo>
                  <a:lnTo>
                    <a:pt x="92" y="1101"/>
                  </a:lnTo>
                  <a:lnTo>
                    <a:pt x="132" y="1162"/>
                  </a:lnTo>
                  <a:lnTo>
                    <a:pt x="176" y="1223"/>
                  </a:lnTo>
                  <a:lnTo>
                    <a:pt x="228" y="1275"/>
                  </a:lnTo>
                  <a:lnTo>
                    <a:pt x="280" y="1324"/>
                  </a:lnTo>
                  <a:lnTo>
                    <a:pt x="340" y="1364"/>
                  </a:lnTo>
                  <a:lnTo>
                    <a:pt x="404" y="1405"/>
                  </a:lnTo>
                  <a:lnTo>
                    <a:pt x="472" y="1433"/>
                  </a:lnTo>
                  <a:lnTo>
                    <a:pt x="544" y="1462"/>
                  </a:lnTo>
                  <a:lnTo>
                    <a:pt x="616" y="1478"/>
                  </a:lnTo>
                  <a:lnTo>
                    <a:pt x="692" y="1490"/>
                  </a:lnTo>
                  <a:lnTo>
                    <a:pt x="772" y="1494"/>
                  </a:lnTo>
                  <a:lnTo>
                    <a:pt x="772" y="1494"/>
                  </a:lnTo>
                  <a:lnTo>
                    <a:pt x="852" y="1490"/>
                  </a:lnTo>
                  <a:lnTo>
                    <a:pt x="928" y="1478"/>
                  </a:lnTo>
                  <a:lnTo>
                    <a:pt x="1004" y="1462"/>
                  </a:lnTo>
                  <a:lnTo>
                    <a:pt x="1072" y="1433"/>
                  </a:lnTo>
                  <a:lnTo>
                    <a:pt x="1140" y="1405"/>
                  </a:lnTo>
                  <a:lnTo>
                    <a:pt x="1204" y="1364"/>
                  </a:lnTo>
                  <a:lnTo>
                    <a:pt x="1264" y="1324"/>
                  </a:lnTo>
                  <a:lnTo>
                    <a:pt x="1320" y="1275"/>
                  </a:lnTo>
                  <a:lnTo>
                    <a:pt x="1368" y="1223"/>
                  </a:lnTo>
                  <a:lnTo>
                    <a:pt x="1416" y="1162"/>
                  </a:lnTo>
                  <a:lnTo>
                    <a:pt x="1452" y="1101"/>
                  </a:lnTo>
                  <a:lnTo>
                    <a:pt x="1484" y="1036"/>
                  </a:lnTo>
                  <a:lnTo>
                    <a:pt x="1512" y="968"/>
                  </a:lnTo>
                  <a:lnTo>
                    <a:pt x="1532" y="899"/>
                  </a:lnTo>
                  <a:lnTo>
                    <a:pt x="1544" y="822"/>
                  </a:lnTo>
                  <a:lnTo>
                    <a:pt x="1548" y="745"/>
                  </a:lnTo>
                  <a:lnTo>
                    <a:pt x="1548" y="745"/>
                  </a:lnTo>
                  <a:lnTo>
                    <a:pt x="1544" y="672"/>
                  </a:lnTo>
                  <a:lnTo>
                    <a:pt x="1532" y="595"/>
                  </a:lnTo>
                  <a:lnTo>
                    <a:pt x="1512" y="526"/>
                  </a:lnTo>
                  <a:lnTo>
                    <a:pt x="1484" y="457"/>
                  </a:lnTo>
                  <a:lnTo>
                    <a:pt x="1452" y="393"/>
                  </a:lnTo>
                  <a:lnTo>
                    <a:pt x="1416" y="332"/>
                  </a:lnTo>
                  <a:lnTo>
                    <a:pt x="1368" y="271"/>
                  </a:lnTo>
                  <a:lnTo>
                    <a:pt x="1320" y="218"/>
                  </a:lnTo>
                  <a:lnTo>
                    <a:pt x="1264" y="170"/>
                  </a:lnTo>
                  <a:lnTo>
                    <a:pt x="1204" y="129"/>
                  </a:lnTo>
                  <a:lnTo>
                    <a:pt x="1140" y="89"/>
                  </a:lnTo>
                  <a:lnTo>
                    <a:pt x="1072" y="61"/>
                  </a:lnTo>
                  <a:lnTo>
                    <a:pt x="1004" y="32"/>
                  </a:lnTo>
                  <a:lnTo>
                    <a:pt x="928" y="16"/>
                  </a:lnTo>
                  <a:lnTo>
                    <a:pt x="852" y="4"/>
                  </a:lnTo>
                  <a:lnTo>
                    <a:pt x="772" y="0"/>
                  </a:lnTo>
                  <a:lnTo>
                    <a:pt x="772"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4" name="Freeform 15"/>
            <p:cNvSpPr>
              <a:spLocks/>
            </p:cNvSpPr>
            <p:nvPr/>
          </p:nvSpPr>
          <p:spPr bwMode="auto">
            <a:xfrm>
              <a:off x="780" y="2080"/>
              <a:ext cx="1556" cy="1498"/>
            </a:xfrm>
            <a:custGeom>
              <a:avLst/>
              <a:gdLst>
                <a:gd name="T0" fmla="*/ 780 w 1556"/>
                <a:gd name="T1" fmla="*/ 0 h 1498"/>
                <a:gd name="T2" fmla="*/ 624 w 1556"/>
                <a:gd name="T3" fmla="*/ 16 h 1498"/>
                <a:gd name="T4" fmla="*/ 476 w 1556"/>
                <a:gd name="T5" fmla="*/ 56 h 1498"/>
                <a:gd name="T6" fmla="*/ 344 w 1556"/>
                <a:gd name="T7" fmla="*/ 125 h 1498"/>
                <a:gd name="T8" fmla="*/ 232 w 1556"/>
                <a:gd name="T9" fmla="*/ 218 h 1498"/>
                <a:gd name="T10" fmla="*/ 136 w 1556"/>
                <a:gd name="T11" fmla="*/ 332 h 1498"/>
                <a:gd name="T12" fmla="*/ 64 w 1556"/>
                <a:gd name="T13" fmla="*/ 457 h 1498"/>
                <a:gd name="T14" fmla="*/ 16 w 1556"/>
                <a:gd name="T15" fmla="*/ 599 h 1498"/>
                <a:gd name="T16" fmla="*/ 0 w 1556"/>
                <a:gd name="T17" fmla="*/ 749 h 1498"/>
                <a:gd name="T18" fmla="*/ 4 w 1556"/>
                <a:gd name="T19" fmla="*/ 826 h 1498"/>
                <a:gd name="T20" fmla="*/ 36 w 1556"/>
                <a:gd name="T21" fmla="*/ 972 h 1498"/>
                <a:gd name="T22" fmla="*/ 96 w 1556"/>
                <a:gd name="T23" fmla="*/ 1105 h 1498"/>
                <a:gd name="T24" fmla="*/ 180 w 1556"/>
                <a:gd name="T25" fmla="*/ 1227 h 1498"/>
                <a:gd name="T26" fmla="*/ 284 w 1556"/>
                <a:gd name="T27" fmla="*/ 1328 h 1498"/>
                <a:gd name="T28" fmla="*/ 408 w 1556"/>
                <a:gd name="T29" fmla="*/ 1409 h 1498"/>
                <a:gd name="T30" fmla="*/ 548 w 1556"/>
                <a:gd name="T31" fmla="*/ 1466 h 1498"/>
                <a:gd name="T32" fmla="*/ 700 w 1556"/>
                <a:gd name="T33" fmla="*/ 1494 h 1498"/>
                <a:gd name="T34" fmla="*/ 780 w 1556"/>
                <a:gd name="T35" fmla="*/ 1498 h 1498"/>
                <a:gd name="T36" fmla="*/ 936 w 1556"/>
                <a:gd name="T37" fmla="*/ 1482 h 1498"/>
                <a:gd name="T38" fmla="*/ 1080 w 1556"/>
                <a:gd name="T39" fmla="*/ 1441 h 1498"/>
                <a:gd name="T40" fmla="*/ 1212 w 1556"/>
                <a:gd name="T41" fmla="*/ 1368 h 1498"/>
                <a:gd name="T42" fmla="*/ 1328 w 1556"/>
                <a:gd name="T43" fmla="*/ 1279 h 1498"/>
                <a:gd name="T44" fmla="*/ 1424 w 1556"/>
                <a:gd name="T45" fmla="*/ 1166 h 1498"/>
                <a:gd name="T46" fmla="*/ 1496 w 1556"/>
                <a:gd name="T47" fmla="*/ 1040 h 1498"/>
                <a:gd name="T48" fmla="*/ 1540 w 1556"/>
                <a:gd name="T49" fmla="*/ 899 h 1498"/>
                <a:gd name="T50" fmla="*/ 1556 w 1556"/>
                <a:gd name="T51" fmla="*/ 749 h 1498"/>
                <a:gd name="T52" fmla="*/ 1552 w 1556"/>
                <a:gd name="T53" fmla="*/ 672 h 1498"/>
                <a:gd name="T54" fmla="*/ 1524 w 1556"/>
                <a:gd name="T55" fmla="*/ 526 h 1498"/>
                <a:gd name="T56" fmla="*/ 1464 w 1556"/>
                <a:gd name="T57" fmla="*/ 393 h 1498"/>
                <a:gd name="T58" fmla="*/ 1380 w 1556"/>
                <a:gd name="T59" fmla="*/ 271 h 1498"/>
                <a:gd name="T60" fmla="*/ 1272 w 1556"/>
                <a:gd name="T61" fmla="*/ 170 h 1498"/>
                <a:gd name="T62" fmla="*/ 1148 w 1556"/>
                <a:gd name="T63" fmla="*/ 89 h 1498"/>
                <a:gd name="T64" fmla="*/ 1012 w 1556"/>
                <a:gd name="T65" fmla="*/ 32 h 1498"/>
                <a:gd name="T66" fmla="*/ 860 w 1556"/>
                <a:gd name="T67" fmla="*/ 4 h 1498"/>
                <a:gd name="T68" fmla="*/ 780 w 1556"/>
                <a:gd name="T69" fmla="*/ 0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6" h="1498">
                  <a:moveTo>
                    <a:pt x="780" y="0"/>
                  </a:moveTo>
                  <a:lnTo>
                    <a:pt x="780" y="0"/>
                  </a:lnTo>
                  <a:lnTo>
                    <a:pt x="700" y="4"/>
                  </a:lnTo>
                  <a:lnTo>
                    <a:pt x="624" y="16"/>
                  </a:lnTo>
                  <a:lnTo>
                    <a:pt x="548" y="32"/>
                  </a:lnTo>
                  <a:lnTo>
                    <a:pt x="476" y="56"/>
                  </a:lnTo>
                  <a:lnTo>
                    <a:pt x="408" y="89"/>
                  </a:lnTo>
                  <a:lnTo>
                    <a:pt x="344" y="125"/>
                  </a:lnTo>
                  <a:lnTo>
                    <a:pt x="284" y="170"/>
                  </a:lnTo>
                  <a:lnTo>
                    <a:pt x="232" y="218"/>
                  </a:lnTo>
                  <a:lnTo>
                    <a:pt x="180" y="271"/>
                  </a:lnTo>
                  <a:lnTo>
                    <a:pt x="136" y="332"/>
                  </a:lnTo>
                  <a:lnTo>
                    <a:pt x="96" y="393"/>
                  </a:lnTo>
                  <a:lnTo>
                    <a:pt x="64" y="457"/>
                  </a:lnTo>
                  <a:lnTo>
                    <a:pt x="36" y="526"/>
                  </a:lnTo>
                  <a:lnTo>
                    <a:pt x="16" y="599"/>
                  </a:lnTo>
                  <a:lnTo>
                    <a:pt x="4" y="672"/>
                  </a:lnTo>
                  <a:lnTo>
                    <a:pt x="0" y="749"/>
                  </a:lnTo>
                  <a:lnTo>
                    <a:pt x="0" y="749"/>
                  </a:lnTo>
                  <a:lnTo>
                    <a:pt x="4" y="826"/>
                  </a:lnTo>
                  <a:lnTo>
                    <a:pt x="16" y="899"/>
                  </a:lnTo>
                  <a:lnTo>
                    <a:pt x="36" y="972"/>
                  </a:lnTo>
                  <a:lnTo>
                    <a:pt x="64" y="1040"/>
                  </a:lnTo>
                  <a:lnTo>
                    <a:pt x="96" y="1105"/>
                  </a:lnTo>
                  <a:lnTo>
                    <a:pt x="136" y="1166"/>
                  </a:lnTo>
                  <a:lnTo>
                    <a:pt x="180" y="1227"/>
                  </a:lnTo>
                  <a:lnTo>
                    <a:pt x="232" y="1279"/>
                  </a:lnTo>
                  <a:lnTo>
                    <a:pt x="284" y="1328"/>
                  </a:lnTo>
                  <a:lnTo>
                    <a:pt x="344" y="1368"/>
                  </a:lnTo>
                  <a:lnTo>
                    <a:pt x="408" y="1409"/>
                  </a:lnTo>
                  <a:lnTo>
                    <a:pt x="476" y="1441"/>
                  </a:lnTo>
                  <a:lnTo>
                    <a:pt x="548" y="1466"/>
                  </a:lnTo>
                  <a:lnTo>
                    <a:pt x="624" y="1482"/>
                  </a:lnTo>
                  <a:lnTo>
                    <a:pt x="700" y="1494"/>
                  </a:lnTo>
                  <a:lnTo>
                    <a:pt x="780" y="1498"/>
                  </a:lnTo>
                  <a:lnTo>
                    <a:pt x="780" y="1498"/>
                  </a:lnTo>
                  <a:lnTo>
                    <a:pt x="860" y="1494"/>
                  </a:lnTo>
                  <a:lnTo>
                    <a:pt x="936" y="1482"/>
                  </a:lnTo>
                  <a:lnTo>
                    <a:pt x="1012" y="1466"/>
                  </a:lnTo>
                  <a:lnTo>
                    <a:pt x="1080" y="1441"/>
                  </a:lnTo>
                  <a:lnTo>
                    <a:pt x="1148" y="1409"/>
                  </a:lnTo>
                  <a:lnTo>
                    <a:pt x="1212" y="1368"/>
                  </a:lnTo>
                  <a:lnTo>
                    <a:pt x="1272" y="1328"/>
                  </a:lnTo>
                  <a:lnTo>
                    <a:pt x="1328" y="1279"/>
                  </a:lnTo>
                  <a:lnTo>
                    <a:pt x="1380" y="1227"/>
                  </a:lnTo>
                  <a:lnTo>
                    <a:pt x="1424" y="1166"/>
                  </a:lnTo>
                  <a:lnTo>
                    <a:pt x="1464" y="1105"/>
                  </a:lnTo>
                  <a:lnTo>
                    <a:pt x="1496" y="1040"/>
                  </a:lnTo>
                  <a:lnTo>
                    <a:pt x="1524" y="972"/>
                  </a:lnTo>
                  <a:lnTo>
                    <a:pt x="1540" y="899"/>
                  </a:lnTo>
                  <a:lnTo>
                    <a:pt x="1552" y="826"/>
                  </a:lnTo>
                  <a:lnTo>
                    <a:pt x="1556" y="749"/>
                  </a:lnTo>
                  <a:lnTo>
                    <a:pt x="1556" y="749"/>
                  </a:lnTo>
                  <a:lnTo>
                    <a:pt x="1552" y="672"/>
                  </a:lnTo>
                  <a:lnTo>
                    <a:pt x="1540" y="599"/>
                  </a:lnTo>
                  <a:lnTo>
                    <a:pt x="1524" y="526"/>
                  </a:lnTo>
                  <a:lnTo>
                    <a:pt x="1496" y="457"/>
                  </a:lnTo>
                  <a:lnTo>
                    <a:pt x="1464" y="393"/>
                  </a:lnTo>
                  <a:lnTo>
                    <a:pt x="1424" y="332"/>
                  </a:lnTo>
                  <a:lnTo>
                    <a:pt x="1380" y="271"/>
                  </a:lnTo>
                  <a:lnTo>
                    <a:pt x="1328" y="218"/>
                  </a:lnTo>
                  <a:lnTo>
                    <a:pt x="1272" y="170"/>
                  </a:lnTo>
                  <a:lnTo>
                    <a:pt x="1212" y="125"/>
                  </a:lnTo>
                  <a:lnTo>
                    <a:pt x="1148" y="89"/>
                  </a:lnTo>
                  <a:lnTo>
                    <a:pt x="1080" y="56"/>
                  </a:lnTo>
                  <a:lnTo>
                    <a:pt x="1012" y="32"/>
                  </a:lnTo>
                  <a:lnTo>
                    <a:pt x="936" y="16"/>
                  </a:lnTo>
                  <a:lnTo>
                    <a:pt x="860" y="4"/>
                  </a:lnTo>
                  <a:lnTo>
                    <a:pt x="780" y="0"/>
                  </a:lnTo>
                  <a:lnTo>
                    <a:pt x="78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5" name="Freeform 16"/>
            <p:cNvSpPr>
              <a:spLocks/>
            </p:cNvSpPr>
            <p:nvPr/>
          </p:nvSpPr>
          <p:spPr bwMode="auto">
            <a:xfrm>
              <a:off x="780" y="2072"/>
              <a:ext cx="1564" cy="1510"/>
            </a:xfrm>
            <a:custGeom>
              <a:avLst/>
              <a:gdLst>
                <a:gd name="T0" fmla="*/ 784 w 1564"/>
                <a:gd name="T1" fmla="*/ 0 h 1510"/>
                <a:gd name="T2" fmla="*/ 624 w 1564"/>
                <a:gd name="T3" fmla="*/ 16 h 1510"/>
                <a:gd name="T4" fmla="*/ 480 w 1564"/>
                <a:gd name="T5" fmla="*/ 60 h 1510"/>
                <a:gd name="T6" fmla="*/ 344 w 1564"/>
                <a:gd name="T7" fmla="*/ 129 h 1510"/>
                <a:gd name="T8" fmla="*/ 232 w 1564"/>
                <a:gd name="T9" fmla="*/ 222 h 1510"/>
                <a:gd name="T10" fmla="*/ 136 w 1564"/>
                <a:gd name="T11" fmla="*/ 336 h 1510"/>
                <a:gd name="T12" fmla="*/ 64 w 1564"/>
                <a:gd name="T13" fmla="*/ 461 h 1510"/>
                <a:gd name="T14" fmla="*/ 16 w 1564"/>
                <a:gd name="T15" fmla="*/ 603 h 1510"/>
                <a:gd name="T16" fmla="*/ 0 w 1564"/>
                <a:gd name="T17" fmla="*/ 753 h 1510"/>
                <a:gd name="T18" fmla="*/ 4 w 1564"/>
                <a:gd name="T19" fmla="*/ 830 h 1510"/>
                <a:gd name="T20" fmla="*/ 36 w 1564"/>
                <a:gd name="T21" fmla="*/ 980 h 1510"/>
                <a:gd name="T22" fmla="*/ 96 w 1564"/>
                <a:gd name="T23" fmla="*/ 1113 h 1510"/>
                <a:gd name="T24" fmla="*/ 180 w 1564"/>
                <a:gd name="T25" fmla="*/ 1235 h 1510"/>
                <a:gd name="T26" fmla="*/ 284 w 1564"/>
                <a:gd name="T27" fmla="*/ 1336 h 1510"/>
                <a:gd name="T28" fmla="*/ 412 w 1564"/>
                <a:gd name="T29" fmla="*/ 1417 h 1510"/>
                <a:gd name="T30" fmla="*/ 552 w 1564"/>
                <a:gd name="T31" fmla="*/ 1474 h 1510"/>
                <a:gd name="T32" fmla="*/ 704 w 1564"/>
                <a:gd name="T33" fmla="*/ 1506 h 1510"/>
                <a:gd name="T34" fmla="*/ 784 w 1564"/>
                <a:gd name="T35" fmla="*/ 1510 h 1510"/>
                <a:gd name="T36" fmla="*/ 940 w 1564"/>
                <a:gd name="T37" fmla="*/ 1494 h 1510"/>
                <a:gd name="T38" fmla="*/ 1084 w 1564"/>
                <a:gd name="T39" fmla="*/ 1449 h 1510"/>
                <a:gd name="T40" fmla="*/ 1220 w 1564"/>
                <a:gd name="T41" fmla="*/ 1380 h 1510"/>
                <a:gd name="T42" fmla="*/ 1336 w 1564"/>
                <a:gd name="T43" fmla="*/ 1287 h 1510"/>
                <a:gd name="T44" fmla="*/ 1428 w 1564"/>
                <a:gd name="T45" fmla="*/ 1174 h 1510"/>
                <a:gd name="T46" fmla="*/ 1500 w 1564"/>
                <a:gd name="T47" fmla="*/ 1048 h 1510"/>
                <a:gd name="T48" fmla="*/ 1548 w 1564"/>
                <a:gd name="T49" fmla="*/ 907 h 1510"/>
                <a:gd name="T50" fmla="*/ 1564 w 1564"/>
                <a:gd name="T51" fmla="*/ 753 h 1510"/>
                <a:gd name="T52" fmla="*/ 1560 w 1564"/>
                <a:gd name="T53" fmla="*/ 676 h 1510"/>
                <a:gd name="T54" fmla="*/ 1528 w 1564"/>
                <a:gd name="T55" fmla="*/ 530 h 1510"/>
                <a:gd name="T56" fmla="*/ 1468 w 1564"/>
                <a:gd name="T57" fmla="*/ 396 h 1510"/>
                <a:gd name="T58" fmla="*/ 1384 w 1564"/>
                <a:gd name="T59" fmla="*/ 275 h 1510"/>
                <a:gd name="T60" fmla="*/ 1280 w 1564"/>
                <a:gd name="T61" fmla="*/ 174 h 1510"/>
                <a:gd name="T62" fmla="*/ 1156 w 1564"/>
                <a:gd name="T63" fmla="*/ 93 h 1510"/>
                <a:gd name="T64" fmla="*/ 1016 w 1564"/>
                <a:gd name="T65" fmla="*/ 36 h 1510"/>
                <a:gd name="T66" fmla="*/ 860 w 1564"/>
                <a:gd name="T67" fmla="*/ 4 h 1510"/>
                <a:gd name="T68" fmla="*/ 784 w 1564"/>
                <a:gd name="T69"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4" h="1510">
                  <a:moveTo>
                    <a:pt x="784" y="0"/>
                  </a:moveTo>
                  <a:lnTo>
                    <a:pt x="784" y="0"/>
                  </a:lnTo>
                  <a:lnTo>
                    <a:pt x="704" y="4"/>
                  </a:lnTo>
                  <a:lnTo>
                    <a:pt x="624" y="16"/>
                  </a:lnTo>
                  <a:lnTo>
                    <a:pt x="552" y="36"/>
                  </a:lnTo>
                  <a:lnTo>
                    <a:pt x="480" y="60"/>
                  </a:lnTo>
                  <a:lnTo>
                    <a:pt x="412" y="93"/>
                  </a:lnTo>
                  <a:lnTo>
                    <a:pt x="344" y="129"/>
                  </a:lnTo>
                  <a:lnTo>
                    <a:pt x="284" y="174"/>
                  </a:lnTo>
                  <a:lnTo>
                    <a:pt x="232" y="222"/>
                  </a:lnTo>
                  <a:lnTo>
                    <a:pt x="180" y="275"/>
                  </a:lnTo>
                  <a:lnTo>
                    <a:pt x="136" y="336"/>
                  </a:lnTo>
                  <a:lnTo>
                    <a:pt x="96" y="396"/>
                  </a:lnTo>
                  <a:lnTo>
                    <a:pt x="64" y="461"/>
                  </a:lnTo>
                  <a:lnTo>
                    <a:pt x="36" y="530"/>
                  </a:lnTo>
                  <a:lnTo>
                    <a:pt x="16" y="603"/>
                  </a:lnTo>
                  <a:lnTo>
                    <a:pt x="4" y="676"/>
                  </a:lnTo>
                  <a:lnTo>
                    <a:pt x="0" y="753"/>
                  </a:lnTo>
                  <a:lnTo>
                    <a:pt x="0" y="753"/>
                  </a:lnTo>
                  <a:lnTo>
                    <a:pt x="4" y="830"/>
                  </a:lnTo>
                  <a:lnTo>
                    <a:pt x="16" y="907"/>
                  </a:lnTo>
                  <a:lnTo>
                    <a:pt x="36" y="980"/>
                  </a:lnTo>
                  <a:lnTo>
                    <a:pt x="64" y="1048"/>
                  </a:lnTo>
                  <a:lnTo>
                    <a:pt x="96" y="1113"/>
                  </a:lnTo>
                  <a:lnTo>
                    <a:pt x="136" y="1174"/>
                  </a:lnTo>
                  <a:lnTo>
                    <a:pt x="180" y="1235"/>
                  </a:lnTo>
                  <a:lnTo>
                    <a:pt x="232" y="1287"/>
                  </a:lnTo>
                  <a:lnTo>
                    <a:pt x="284" y="1336"/>
                  </a:lnTo>
                  <a:lnTo>
                    <a:pt x="344" y="1380"/>
                  </a:lnTo>
                  <a:lnTo>
                    <a:pt x="412" y="1417"/>
                  </a:lnTo>
                  <a:lnTo>
                    <a:pt x="480" y="1449"/>
                  </a:lnTo>
                  <a:lnTo>
                    <a:pt x="552" y="1474"/>
                  </a:lnTo>
                  <a:lnTo>
                    <a:pt x="624" y="1494"/>
                  </a:lnTo>
                  <a:lnTo>
                    <a:pt x="704" y="1506"/>
                  </a:lnTo>
                  <a:lnTo>
                    <a:pt x="784" y="1510"/>
                  </a:lnTo>
                  <a:lnTo>
                    <a:pt x="784" y="1510"/>
                  </a:lnTo>
                  <a:lnTo>
                    <a:pt x="860" y="1506"/>
                  </a:lnTo>
                  <a:lnTo>
                    <a:pt x="940" y="1494"/>
                  </a:lnTo>
                  <a:lnTo>
                    <a:pt x="1016" y="1474"/>
                  </a:lnTo>
                  <a:lnTo>
                    <a:pt x="1084" y="1449"/>
                  </a:lnTo>
                  <a:lnTo>
                    <a:pt x="1156" y="1417"/>
                  </a:lnTo>
                  <a:lnTo>
                    <a:pt x="1220" y="1380"/>
                  </a:lnTo>
                  <a:lnTo>
                    <a:pt x="1280" y="1336"/>
                  </a:lnTo>
                  <a:lnTo>
                    <a:pt x="1336" y="1287"/>
                  </a:lnTo>
                  <a:lnTo>
                    <a:pt x="1384" y="1235"/>
                  </a:lnTo>
                  <a:lnTo>
                    <a:pt x="1428" y="1174"/>
                  </a:lnTo>
                  <a:lnTo>
                    <a:pt x="1468" y="1113"/>
                  </a:lnTo>
                  <a:lnTo>
                    <a:pt x="1500" y="1048"/>
                  </a:lnTo>
                  <a:lnTo>
                    <a:pt x="1528" y="980"/>
                  </a:lnTo>
                  <a:lnTo>
                    <a:pt x="1548" y="907"/>
                  </a:lnTo>
                  <a:lnTo>
                    <a:pt x="1560" y="830"/>
                  </a:lnTo>
                  <a:lnTo>
                    <a:pt x="1564" y="753"/>
                  </a:lnTo>
                  <a:lnTo>
                    <a:pt x="1564" y="753"/>
                  </a:lnTo>
                  <a:lnTo>
                    <a:pt x="1560" y="676"/>
                  </a:lnTo>
                  <a:lnTo>
                    <a:pt x="1548" y="603"/>
                  </a:lnTo>
                  <a:lnTo>
                    <a:pt x="1528" y="530"/>
                  </a:lnTo>
                  <a:lnTo>
                    <a:pt x="1500" y="461"/>
                  </a:lnTo>
                  <a:lnTo>
                    <a:pt x="1468" y="396"/>
                  </a:lnTo>
                  <a:lnTo>
                    <a:pt x="1428" y="336"/>
                  </a:lnTo>
                  <a:lnTo>
                    <a:pt x="1384" y="275"/>
                  </a:lnTo>
                  <a:lnTo>
                    <a:pt x="1336" y="222"/>
                  </a:lnTo>
                  <a:lnTo>
                    <a:pt x="1280" y="174"/>
                  </a:lnTo>
                  <a:lnTo>
                    <a:pt x="1220" y="129"/>
                  </a:lnTo>
                  <a:lnTo>
                    <a:pt x="1156" y="93"/>
                  </a:lnTo>
                  <a:lnTo>
                    <a:pt x="1084" y="60"/>
                  </a:lnTo>
                  <a:lnTo>
                    <a:pt x="1016" y="36"/>
                  </a:lnTo>
                  <a:lnTo>
                    <a:pt x="940" y="16"/>
                  </a:lnTo>
                  <a:lnTo>
                    <a:pt x="860" y="4"/>
                  </a:lnTo>
                  <a:lnTo>
                    <a:pt x="784" y="0"/>
                  </a:lnTo>
                  <a:lnTo>
                    <a:pt x="784"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6" name="Freeform 17"/>
            <p:cNvSpPr>
              <a:spLocks/>
            </p:cNvSpPr>
            <p:nvPr/>
          </p:nvSpPr>
          <p:spPr bwMode="auto">
            <a:xfrm>
              <a:off x="780" y="2068"/>
              <a:ext cx="1568" cy="1514"/>
            </a:xfrm>
            <a:custGeom>
              <a:avLst/>
              <a:gdLst>
                <a:gd name="T0" fmla="*/ 784 w 1568"/>
                <a:gd name="T1" fmla="*/ 0 h 1514"/>
                <a:gd name="T2" fmla="*/ 628 w 1568"/>
                <a:gd name="T3" fmla="*/ 16 h 1514"/>
                <a:gd name="T4" fmla="*/ 480 w 1568"/>
                <a:gd name="T5" fmla="*/ 60 h 1514"/>
                <a:gd name="T6" fmla="*/ 348 w 1568"/>
                <a:gd name="T7" fmla="*/ 129 h 1514"/>
                <a:gd name="T8" fmla="*/ 232 w 1568"/>
                <a:gd name="T9" fmla="*/ 222 h 1514"/>
                <a:gd name="T10" fmla="*/ 136 w 1568"/>
                <a:gd name="T11" fmla="*/ 336 h 1514"/>
                <a:gd name="T12" fmla="*/ 60 w 1568"/>
                <a:gd name="T13" fmla="*/ 461 h 1514"/>
                <a:gd name="T14" fmla="*/ 16 w 1568"/>
                <a:gd name="T15" fmla="*/ 603 h 1514"/>
                <a:gd name="T16" fmla="*/ 0 w 1568"/>
                <a:gd name="T17" fmla="*/ 757 h 1514"/>
                <a:gd name="T18" fmla="*/ 4 w 1568"/>
                <a:gd name="T19" fmla="*/ 834 h 1514"/>
                <a:gd name="T20" fmla="*/ 36 w 1568"/>
                <a:gd name="T21" fmla="*/ 979 h 1514"/>
                <a:gd name="T22" fmla="*/ 96 w 1568"/>
                <a:gd name="T23" fmla="*/ 1117 h 1514"/>
                <a:gd name="T24" fmla="*/ 180 w 1568"/>
                <a:gd name="T25" fmla="*/ 1239 h 1514"/>
                <a:gd name="T26" fmla="*/ 288 w 1568"/>
                <a:gd name="T27" fmla="*/ 1340 h 1514"/>
                <a:gd name="T28" fmla="*/ 412 w 1568"/>
                <a:gd name="T29" fmla="*/ 1421 h 1514"/>
                <a:gd name="T30" fmla="*/ 552 w 1568"/>
                <a:gd name="T31" fmla="*/ 1482 h 1514"/>
                <a:gd name="T32" fmla="*/ 704 w 1568"/>
                <a:gd name="T33" fmla="*/ 1510 h 1514"/>
                <a:gd name="T34" fmla="*/ 784 w 1568"/>
                <a:gd name="T35" fmla="*/ 1514 h 1514"/>
                <a:gd name="T36" fmla="*/ 944 w 1568"/>
                <a:gd name="T37" fmla="*/ 1498 h 1514"/>
                <a:gd name="T38" fmla="*/ 1088 w 1568"/>
                <a:gd name="T39" fmla="*/ 1453 h 1514"/>
                <a:gd name="T40" fmla="*/ 1224 w 1568"/>
                <a:gd name="T41" fmla="*/ 1384 h 1514"/>
                <a:gd name="T42" fmla="*/ 1340 w 1568"/>
                <a:gd name="T43" fmla="*/ 1291 h 1514"/>
                <a:gd name="T44" fmla="*/ 1436 w 1568"/>
                <a:gd name="T45" fmla="*/ 1178 h 1514"/>
                <a:gd name="T46" fmla="*/ 1508 w 1568"/>
                <a:gd name="T47" fmla="*/ 1052 h 1514"/>
                <a:gd name="T48" fmla="*/ 1552 w 1568"/>
                <a:gd name="T49" fmla="*/ 911 h 1514"/>
                <a:gd name="T50" fmla="*/ 1568 w 1568"/>
                <a:gd name="T51" fmla="*/ 757 h 1514"/>
                <a:gd name="T52" fmla="*/ 1564 w 1568"/>
                <a:gd name="T53" fmla="*/ 680 h 1514"/>
                <a:gd name="T54" fmla="*/ 1536 w 1568"/>
                <a:gd name="T55" fmla="*/ 530 h 1514"/>
                <a:gd name="T56" fmla="*/ 1476 w 1568"/>
                <a:gd name="T57" fmla="*/ 396 h 1514"/>
                <a:gd name="T58" fmla="*/ 1392 w 1568"/>
                <a:gd name="T59" fmla="*/ 275 h 1514"/>
                <a:gd name="T60" fmla="*/ 1284 w 1568"/>
                <a:gd name="T61" fmla="*/ 174 h 1514"/>
                <a:gd name="T62" fmla="*/ 1160 w 1568"/>
                <a:gd name="T63" fmla="*/ 93 h 1514"/>
                <a:gd name="T64" fmla="*/ 1016 w 1568"/>
                <a:gd name="T65" fmla="*/ 32 h 1514"/>
                <a:gd name="T66" fmla="*/ 864 w 1568"/>
                <a:gd name="T67" fmla="*/ 4 h 1514"/>
                <a:gd name="T68" fmla="*/ 784 w 1568"/>
                <a:gd name="T69"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8" h="1514">
                  <a:moveTo>
                    <a:pt x="784" y="0"/>
                  </a:moveTo>
                  <a:lnTo>
                    <a:pt x="784" y="0"/>
                  </a:lnTo>
                  <a:lnTo>
                    <a:pt x="704" y="4"/>
                  </a:lnTo>
                  <a:lnTo>
                    <a:pt x="628" y="16"/>
                  </a:lnTo>
                  <a:lnTo>
                    <a:pt x="552" y="32"/>
                  </a:lnTo>
                  <a:lnTo>
                    <a:pt x="480" y="60"/>
                  </a:lnTo>
                  <a:lnTo>
                    <a:pt x="412" y="93"/>
                  </a:lnTo>
                  <a:lnTo>
                    <a:pt x="348" y="129"/>
                  </a:lnTo>
                  <a:lnTo>
                    <a:pt x="288" y="174"/>
                  </a:lnTo>
                  <a:lnTo>
                    <a:pt x="232" y="222"/>
                  </a:lnTo>
                  <a:lnTo>
                    <a:pt x="180" y="275"/>
                  </a:lnTo>
                  <a:lnTo>
                    <a:pt x="136" y="336"/>
                  </a:lnTo>
                  <a:lnTo>
                    <a:pt x="96" y="396"/>
                  </a:lnTo>
                  <a:lnTo>
                    <a:pt x="60" y="461"/>
                  </a:lnTo>
                  <a:lnTo>
                    <a:pt x="36" y="530"/>
                  </a:lnTo>
                  <a:lnTo>
                    <a:pt x="16" y="603"/>
                  </a:lnTo>
                  <a:lnTo>
                    <a:pt x="4" y="680"/>
                  </a:lnTo>
                  <a:lnTo>
                    <a:pt x="0" y="757"/>
                  </a:lnTo>
                  <a:lnTo>
                    <a:pt x="0" y="757"/>
                  </a:lnTo>
                  <a:lnTo>
                    <a:pt x="4" y="834"/>
                  </a:lnTo>
                  <a:lnTo>
                    <a:pt x="16" y="911"/>
                  </a:lnTo>
                  <a:lnTo>
                    <a:pt x="36" y="979"/>
                  </a:lnTo>
                  <a:lnTo>
                    <a:pt x="60" y="1052"/>
                  </a:lnTo>
                  <a:lnTo>
                    <a:pt x="96" y="1117"/>
                  </a:lnTo>
                  <a:lnTo>
                    <a:pt x="136" y="1178"/>
                  </a:lnTo>
                  <a:lnTo>
                    <a:pt x="180" y="1239"/>
                  </a:lnTo>
                  <a:lnTo>
                    <a:pt x="232" y="1291"/>
                  </a:lnTo>
                  <a:lnTo>
                    <a:pt x="288" y="1340"/>
                  </a:lnTo>
                  <a:lnTo>
                    <a:pt x="348" y="1384"/>
                  </a:lnTo>
                  <a:lnTo>
                    <a:pt x="412" y="1421"/>
                  </a:lnTo>
                  <a:lnTo>
                    <a:pt x="480" y="1453"/>
                  </a:lnTo>
                  <a:lnTo>
                    <a:pt x="552" y="1482"/>
                  </a:lnTo>
                  <a:lnTo>
                    <a:pt x="628" y="1498"/>
                  </a:lnTo>
                  <a:lnTo>
                    <a:pt x="704" y="1510"/>
                  </a:lnTo>
                  <a:lnTo>
                    <a:pt x="784" y="1514"/>
                  </a:lnTo>
                  <a:lnTo>
                    <a:pt x="784" y="1514"/>
                  </a:lnTo>
                  <a:lnTo>
                    <a:pt x="864" y="1510"/>
                  </a:lnTo>
                  <a:lnTo>
                    <a:pt x="944" y="1498"/>
                  </a:lnTo>
                  <a:lnTo>
                    <a:pt x="1016" y="1482"/>
                  </a:lnTo>
                  <a:lnTo>
                    <a:pt x="1088" y="1453"/>
                  </a:lnTo>
                  <a:lnTo>
                    <a:pt x="1160" y="1421"/>
                  </a:lnTo>
                  <a:lnTo>
                    <a:pt x="1224" y="1384"/>
                  </a:lnTo>
                  <a:lnTo>
                    <a:pt x="1284" y="1340"/>
                  </a:lnTo>
                  <a:lnTo>
                    <a:pt x="1340" y="1291"/>
                  </a:lnTo>
                  <a:lnTo>
                    <a:pt x="1392" y="1239"/>
                  </a:lnTo>
                  <a:lnTo>
                    <a:pt x="1436" y="1178"/>
                  </a:lnTo>
                  <a:lnTo>
                    <a:pt x="1476" y="1117"/>
                  </a:lnTo>
                  <a:lnTo>
                    <a:pt x="1508" y="1052"/>
                  </a:lnTo>
                  <a:lnTo>
                    <a:pt x="1536" y="979"/>
                  </a:lnTo>
                  <a:lnTo>
                    <a:pt x="1552" y="911"/>
                  </a:lnTo>
                  <a:lnTo>
                    <a:pt x="1564" y="834"/>
                  </a:lnTo>
                  <a:lnTo>
                    <a:pt x="1568" y="757"/>
                  </a:lnTo>
                  <a:lnTo>
                    <a:pt x="1568" y="757"/>
                  </a:lnTo>
                  <a:lnTo>
                    <a:pt x="1564" y="680"/>
                  </a:lnTo>
                  <a:lnTo>
                    <a:pt x="1552" y="603"/>
                  </a:lnTo>
                  <a:lnTo>
                    <a:pt x="1536" y="530"/>
                  </a:lnTo>
                  <a:lnTo>
                    <a:pt x="1508" y="461"/>
                  </a:lnTo>
                  <a:lnTo>
                    <a:pt x="1476" y="396"/>
                  </a:lnTo>
                  <a:lnTo>
                    <a:pt x="1436" y="336"/>
                  </a:lnTo>
                  <a:lnTo>
                    <a:pt x="1392" y="275"/>
                  </a:lnTo>
                  <a:lnTo>
                    <a:pt x="1340" y="222"/>
                  </a:lnTo>
                  <a:lnTo>
                    <a:pt x="1284" y="174"/>
                  </a:lnTo>
                  <a:lnTo>
                    <a:pt x="1224" y="129"/>
                  </a:lnTo>
                  <a:lnTo>
                    <a:pt x="1160" y="93"/>
                  </a:lnTo>
                  <a:lnTo>
                    <a:pt x="1088" y="60"/>
                  </a:lnTo>
                  <a:lnTo>
                    <a:pt x="1016" y="32"/>
                  </a:lnTo>
                  <a:lnTo>
                    <a:pt x="944" y="16"/>
                  </a:lnTo>
                  <a:lnTo>
                    <a:pt x="864" y="4"/>
                  </a:lnTo>
                  <a:lnTo>
                    <a:pt x="784" y="0"/>
                  </a:lnTo>
                  <a:lnTo>
                    <a:pt x="784"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7" name="Freeform 18"/>
            <p:cNvSpPr>
              <a:spLocks/>
            </p:cNvSpPr>
            <p:nvPr/>
          </p:nvSpPr>
          <p:spPr bwMode="auto">
            <a:xfrm>
              <a:off x="780" y="2064"/>
              <a:ext cx="1576" cy="1518"/>
            </a:xfrm>
            <a:custGeom>
              <a:avLst/>
              <a:gdLst>
                <a:gd name="T0" fmla="*/ 788 w 1576"/>
                <a:gd name="T1" fmla="*/ 0 h 1518"/>
                <a:gd name="T2" fmla="*/ 628 w 1576"/>
                <a:gd name="T3" fmla="*/ 12 h 1518"/>
                <a:gd name="T4" fmla="*/ 480 w 1576"/>
                <a:gd name="T5" fmla="*/ 56 h 1518"/>
                <a:gd name="T6" fmla="*/ 348 w 1576"/>
                <a:gd name="T7" fmla="*/ 129 h 1518"/>
                <a:gd name="T8" fmla="*/ 232 w 1576"/>
                <a:gd name="T9" fmla="*/ 222 h 1518"/>
                <a:gd name="T10" fmla="*/ 132 w 1576"/>
                <a:gd name="T11" fmla="*/ 336 h 1518"/>
                <a:gd name="T12" fmla="*/ 60 w 1576"/>
                <a:gd name="T13" fmla="*/ 461 h 1518"/>
                <a:gd name="T14" fmla="*/ 16 w 1576"/>
                <a:gd name="T15" fmla="*/ 607 h 1518"/>
                <a:gd name="T16" fmla="*/ 0 w 1576"/>
                <a:gd name="T17" fmla="*/ 757 h 1518"/>
                <a:gd name="T18" fmla="*/ 4 w 1576"/>
                <a:gd name="T19" fmla="*/ 838 h 1518"/>
                <a:gd name="T20" fmla="*/ 36 w 1576"/>
                <a:gd name="T21" fmla="*/ 983 h 1518"/>
                <a:gd name="T22" fmla="*/ 96 w 1576"/>
                <a:gd name="T23" fmla="*/ 1121 h 1518"/>
                <a:gd name="T24" fmla="*/ 180 w 1576"/>
                <a:gd name="T25" fmla="*/ 1243 h 1518"/>
                <a:gd name="T26" fmla="*/ 288 w 1576"/>
                <a:gd name="T27" fmla="*/ 1344 h 1518"/>
                <a:gd name="T28" fmla="*/ 412 w 1576"/>
                <a:gd name="T29" fmla="*/ 1429 h 1518"/>
                <a:gd name="T30" fmla="*/ 552 w 1576"/>
                <a:gd name="T31" fmla="*/ 1486 h 1518"/>
                <a:gd name="T32" fmla="*/ 708 w 1576"/>
                <a:gd name="T33" fmla="*/ 1514 h 1518"/>
                <a:gd name="T34" fmla="*/ 788 w 1576"/>
                <a:gd name="T35" fmla="*/ 1518 h 1518"/>
                <a:gd name="T36" fmla="*/ 948 w 1576"/>
                <a:gd name="T37" fmla="*/ 1502 h 1518"/>
                <a:gd name="T38" fmla="*/ 1092 w 1576"/>
                <a:gd name="T39" fmla="*/ 1461 h 1518"/>
                <a:gd name="T40" fmla="*/ 1228 w 1576"/>
                <a:gd name="T41" fmla="*/ 1388 h 1518"/>
                <a:gd name="T42" fmla="*/ 1344 w 1576"/>
                <a:gd name="T43" fmla="*/ 1295 h 1518"/>
                <a:gd name="T44" fmla="*/ 1440 w 1576"/>
                <a:gd name="T45" fmla="*/ 1182 h 1518"/>
                <a:gd name="T46" fmla="*/ 1512 w 1576"/>
                <a:gd name="T47" fmla="*/ 1052 h 1518"/>
                <a:gd name="T48" fmla="*/ 1560 w 1576"/>
                <a:gd name="T49" fmla="*/ 911 h 1518"/>
                <a:gd name="T50" fmla="*/ 1576 w 1576"/>
                <a:gd name="T51" fmla="*/ 757 h 1518"/>
                <a:gd name="T52" fmla="*/ 1572 w 1576"/>
                <a:gd name="T53" fmla="*/ 680 h 1518"/>
                <a:gd name="T54" fmla="*/ 1540 w 1576"/>
                <a:gd name="T55" fmla="*/ 534 h 1518"/>
                <a:gd name="T56" fmla="*/ 1480 w 1576"/>
                <a:gd name="T57" fmla="*/ 396 h 1518"/>
                <a:gd name="T58" fmla="*/ 1396 w 1576"/>
                <a:gd name="T59" fmla="*/ 275 h 1518"/>
                <a:gd name="T60" fmla="*/ 1288 w 1576"/>
                <a:gd name="T61" fmla="*/ 174 h 1518"/>
                <a:gd name="T62" fmla="*/ 1164 w 1576"/>
                <a:gd name="T63" fmla="*/ 89 h 1518"/>
                <a:gd name="T64" fmla="*/ 1020 w 1576"/>
                <a:gd name="T65" fmla="*/ 32 h 1518"/>
                <a:gd name="T66" fmla="*/ 868 w 1576"/>
                <a:gd name="T67" fmla="*/ 4 h 1518"/>
                <a:gd name="T68" fmla="*/ 788 w 1576"/>
                <a:gd name="T69" fmla="*/ 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6" h="1518">
                  <a:moveTo>
                    <a:pt x="788" y="0"/>
                  </a:moveTo>
                  <a:lnTo>
                    <a:pt x="788" y="0"/>
                  </a:lnTo>
                  <a:lnTo>
                    <a:pt x="708" y="4"/>
                  </a:lnTo>
                  <a:lnTo>
                    <a:pt x="628" y="12"/>
                  </a:lnTo>
                  <a:lnTo>
                    <a:pt x="552" y="32"/>
                  </a:lnTo>
                  <a:lnTo>
                    <a:pt x="480" y="56"/>
                  </a:lnTo>
                  <a:lnTo>
                    <a:pt x="412" y="89"/>
                  </a:lnTo>
                  <a:lnTo>
                    <a:pt x="348" y="129"/>
                  </a:lnTo>
                  <a:lnTo>
                    <a:pt x="288" y="174"/>
                  </a:lnTo>
                  <a:lnTo>
                    <a:pt x="232" y="222"/>
                  </a:lnTo>
                  <a:lnTo>
                    <a:pt x="180" y="275"/>
                  </a:lnTo>
                  <a:lnTo>
                    <a:pt x="132" y="336"/>
                  </a:lnTo>
                  <a:lnTo>
                    <a:pt x="96" y="396"/>
                  </a:lnTo>
                  <a:lnTo>
                    <a:pt x="60" y="461"/>
                  </a:lnTo>
                  <a:lnTo>
                    <a:pt x="36" y="534"/>
                  </a:lnTo>
                  <a:lnTo>
                    <a:pt x="16" y="607"/>
                  </a:lnTo>
                  <a:lnTo>
                    <a:pt x="4" y="680"/>
                  </a:lnTo>
                  <a:lnTo>
                    <a:pt x="0" y="757"/>
                  </a:lnTo>
                  <a:lnTo>
                    <a:pt x="0" y="757"/>
                  </a:lnTo>
                  <a:lnTo>
                    <a:pt x="4" y="838"/>
                  </a:lnTo>
                  <a:lnTo>
                    <a:pt x="16" y="911"/>
                  </a:lnTo>
                  <a:lnTo>
                    <a:pt x="36" y="983"/>
                  </a:lnTo>
                  <a:lnTo>
                    <a:pt x="60" y="1052"/>
                  </a:lnTo>
                  <a:lnTo>
                    <a:pt x="96" y="1121"/>
                  </a:lnTo>
                  <a:lnTo>
                    <a:pt x="132" y="1182"/>
                  </a:lnTo>
                  <a:lnTo>
                    <a:pt x="180" y="1243"/>
                  </a:lnTo>
                  <a:lnTo>
                    <a:pt x="232" y="1295"/>
                  </a:lnTo>
                  <a:lnTo>
                    <a:pt x="288" y="1344"/>
                  </a:lnTo>
                  <a:lnTo>
                    <a:pt x="348" y="1388"/>
                  </a:lnTo>
                  <a:lnTo>
                    <a:pt x="412" y="1429"/>
                  </a:lnTo>
                  <a:lnTo>
                    <a:pt x="480" y="1461"/>
                  </a:lnTo>
                  <a:lnTo>
                    <a:pt x="552" y="1486"/>
                  </a:lnTo>
                  <a:lnTo>
                    <a:pt x="628" y="1502"/>
                  </a:lnTo>
                  <a:lnTo>
                    <a:pt x="708" y="1514"/>
                  </a:lnTo>
                  <a:lnTo>
                    <a:pt x="788" y="1518"/>
                  </a:lnTo>
                  <a:lnTo>
                    <a:pt x="788" y="1518"/>
                  </a:lnTo>
                  <a:lnTo>
                    <a:pt x="868" y="1514"/>
                  </a:lnTo>
                  <a:lnTo>
                    <a:pt x="948" y="1502"/>
                  </a:lnTo>
                  <a:lnTo>
                    <a:pt x="1020" y="1486"/>
                  </a:lnTo>
                  <a:lnTo>
                    <a:pt x="1092" y="1461"/>
                  </a:lnTo>
                  <a:lnTo>
                    <a:pt x="1164" y="1429"/>
                  </a:lnTo>
                  <a:lnTo>
                    <a:pt x="1228" y="1388"/>
                  </a:lnTo>
                  <a:lnTo>
                    <a:pt x="1288" y="1344"/>
                  </a:lnTo>
                  <a:lnTo>
                    <a:pt x="1344" y="1295"/>
                  </a:lnTo>
                  <a:lnTo>
                    <a:pt x="1396" y="1243"/>
                  </a:lnTo>
                  <a:lnTo>
                    <a:pt x="1440" y="1182"/>
                  </a:lnTo>
                  <a:lnTo>
                    <a:pt x="1480" y="1121"/>
                  </a:lnTo>
                  <a:lnTo>
                    <a:pt x="1512" y="1052"/>
                  </a:lnTo>
                  <a:lnTo>
                    <a:pt x="1540" y="983"/>
                  </a:lnTo>
                  <a:lnTo>
                    <a:pt x="1560" y="911"/>
                  </a:lnTo>
                  <a:lnTo>
                    <a:pt x="1572" y="838"/>
                  </a:lnTo>
                  <a:lnTo>
                    <a:pt x="1576" y="757"/>
                  </a:lnTo>
                  <a:lnTo>
                    <a:pt x="1576" y="757"/>
                  </a:lnTo>
                  <a:lnTo>
                    <a:pt x="1572" y="680"/>
                  </a:lnTo>
                  <a:lnTo>
                    <a:pt x="1560" y="607"/>
                  </a:lnTo>
                  <a:lnTo>
                    <a:pt x="1540" y="534"/>
                  </a:lnTo>
                  <a:lnTo>
                    <a:pt x="1512" y="461"/>
                  </a:lnTo>
                  <a:lnTo>
                    <a:pt x="1480" y="396"/>
                  </a:lnTo>
                  <a:lnTo>
                    <a:pt x="1440" y="336"/>
                  </a:lnTo>
                  <a:lnTo>
                    <a:pt x="1396" y="275"/>
                  </a:lnTo>
                  <a:lnTo>
                    <a:pt x="1344" y="222"/>
                  </a:lnTo>
                  <a:lnTo>
                    <a:pt x="1288" y="174"/>
                  </a:lnTo>
                  <a:lnTo>
                    <a:pt x="1228" y="129"/>
                  </a:lnTo>
                  <a:lnTo>
                    <a:pt x="1164" y="89"/>
                  </a:lnTo>
                  <a:lnTo>
                    <a:pt x="1092" y="56"/>
                  </a:lnTo>
                  <a:lnTo>
                    <a:pt x="1020" y="32"/>
                  </a:lnTo>
                  <a:lnTo>
                    <a:pt x="948" y="12"/>
                  </a:lnTo>
                  <a:lnTo>
                    <a:pt x="868" y="4"/>
                  </a:lnTo>
                  <a:lnTo>
                    <a:pt x="788" y="0"/>
                  </a:lnTo>
                  <a:lnTo>
                    <a:pt x="78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8" name="Freeform 19"/>
            <p:cNvSpPr>
              <a:spLocks/>
            </p:cNvSpPr>
            <p:nvPr/>
          </p:nvSpPr>
          <p:spPr bwMode="auto">
            <a:xfrm>
              <a:off x="776" y="2055"/>
              <a:ext cx="1588" cy="1531"/>
            </a:xfrm>
            <a:custGeom>
              <a:avLst/>
              <a:gdLst>
                <a:gd name="T0" fmla="*/ 796 w 1588"/>
                <a:gd name="T1" fmla="*/ 0 h 1531"/>
                <a:gd name="T2" fmla="*/ 636 w 1588"/>
                <a:gd name="T3" fmla="*/ 17 h 1531"/>
                <a:gd name="T4" fmla="*/ 488 w 1588"/>
                <a:gd name="T5" fmla="*/ 61 h 1531"/>
                <a:gd name="T6" fmla="*/ 352 w 1588"/>
                <a:gd name="T7" fmla="*/ 134 h 1531"/>
                <a:gd name="T8" fmla="*/ 236 w 1588"/>
                <a:gd name="T9" fmla="*/ 227 h 1531"/>
                <a:gd name="T10" fmla="*/ 136 w 1588"/>
                <a:gd name="T11" fmla="*/ 341 h 1531"/>
                <a:gd name="T12" fmla="*/ 64 w 1588"/>
                <a:gd name="T13" fmla="*/ 470 h 1531"/>
                <a:gd name="T14" fmla="*/ 16 w 1588"/>
                <a:gd name="T15" fmla="*/ 612 h 1531"/>
                <a:gd name="T16" fmla="*/ 0 w 1588"/>
                <a:gd name="T17" fmla="*/ 766 h 1531"/>
                <a:gd name="T18" fmla="*/ 4 w 1588"/>
                <a:gd name="T19" fmla="*/ 843 h 1531"/>
                <a:gd name="T20" fmla="*/ 36 w 1588"/>
                <a:gd name="T21" fmla="*/ 992 h 1531"/>
                <a:gd name="T22" fmla="*/ 96 w 1588"/>
                <a:gd name="T23" fmla="*/ 1130 h 1531"/>
                <a:gd name="T24" fmla="*/ 184 w 1588"/>
                <a:gd name="T25" fmla="*/ 1252 h 1531"/>
                <a:gd name="T26" fmla="*/ 292 w 1588"/>
                <a:gd name="T27" fmla="*/ 1353 h 1531"/>
                <a:gd name="T28" fmla="*/ 416 w 1588"/>
                <a:gd name="T29" fmla="*/ 1438 h 1531"/>
                <a:gd name="T30" fmla="*/ 560 w 1588"/>
                <a:gd name="T31" fmla="*/ 1495 h 1531"/>
                <a:gd name="T32" fmla="*/ 712 w 1588"/>
                <a:gd name="T33" fmla="*/ 1527 h 1531"/>
                <a:gd name="T34" fmla="*/ 796 w 1588"/>
                <a:gd name="T35" fmla="*/ 1531 h 1531"/>
                <a:gd name="T36" fmla="*/ 952 w 1588"/>
                <a:gd name="T37" fmla="*/ 1515 h 1531"/>
                <a:gd name="T38" fmla="*/ 1100 w 1588"/>
                <a:gd name="T39" fmla="*/ 1470 h 1531"/>
                <a:gd name="T40" fmla="*/ 1236 w 1588"/>
                <a:gd name="T41" fmla="*/ 1397 h 1531"/>
                <a:gd name="T42" fmla="*/ 1352 w 1588"/>
                <a:gd name="T43" fmla="*/ 1304 h 1531"/>
                <a:gd name="T44" fmla="*/ 1452 w 1588"/>
                <a:gd name="T45" fmla="*/ 1191 h 1531"/>
                <a:gd name="T46" fmla="*/ 1524 w 1588"/>
                <a:gd name="T47" fmla="*/ 1061 h 1531"/>
                <a:gd name="T48" fmla="*/ 1572 w 1588"/>
                <a:gd name="T49" fmla="*/ 920 h 1531"/>
                <a:gd name="T50" fmla="*/ 1588 w 1588"/>
                <a:gd name="T51" fmla="*/ 766 h 1531"/>
                <a:gd name="T52" fmla="*/ 1584 w 1588"/>
                <a:gd name="T53" fmla="*/ 689 h 1531"/>
                <a:gd name="T54" fmla="*/ 1552 w 1588"/>
                <a:gd name="T55" fmla="*/ 539 h 1531"/>
                <a:gd name="T56" fmla="*/ 1492 w 1588"/>
                <a:gd name="T57" fmla="*/ 401 h 1531"/>
                <a:gd name="T58" fmla="*/ 1404 w 1588"/>
                <a:gd name="T59" fmla="*/ 280 h 1531"/>
                <a:gd name="T60" fmla="*/ 1296 w 1588"/>
                <a:gd name="T61" fmla="*/ 175 h 1531"/>
                <a:gd name="T62" fmla="*/ 1172 w 1588"/>
                <a:gd name="T63" fmla="*/ 94 h 1531"/>
                <a:gd name="T64" fmla="*/ 1028 w 1588"/>
                <a:gd name="T65" fmla="*/ 37 h 1531"/>
                <a:gd name="T66" fmla="*/ 876 w 1588"/>
                <a:gd name="T67" fmla="*/ 5 h 1531"/>
                <a:gd name="T68" fmla="*/ 796 w 1588"/>
                <a:gd name="T69" fmla="*/ 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8" h="1531">
                  <a:moveTo>
                    <a:pt x="796" y="0"/>
                  </a:moveTo>
                  <a:lnTo>
                    <a:pt x="796" y="0"/>
                  </a:lnTo>
                  <a:lnTo>
                    <a:pt x="712" y="5"/>
                  </a:lnTo>
                  <a:lnTo>
                    <a:pt x="636" y="17"/>
                  </a:lnTo>
                  <a:lnTo>
                    <a:pt x="560" y="37"/>
                  </a:lnTo>
                  <a:lnTo>
                    <a:pt x="488" y="61"/>
                  </a:lnTo>
                  <a:lnTo>
                    <a:pt x="416" y="94"/>
                  </a:lnTo>
                  <a:lnTo>
                    <a:pt x="352" y="134"/>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3"/>
                  </a:lnTo>
                  <a:lnTo>
                    <a:pt x="16" y="920"/>
                  </a:lnTo>
                  <a:lnTo>
                    <a:pt x="36" y="992"/>
                  </a:lnTo>
                  <a:lnTo>
                    <a:pt x="64" y="1061"/>
                  </a:lnTo>
                  <a:lnTo>
                    <a:pt x="96" y="1130"/>
                  </a:lnTo>
                  <a:lnTo>
                    <a:pt x="136" y="1191"/>
                  </a:lnTo>
                  <a:lnTo>
                    <a:pt x="184" y="1252"/>
                  </a:lnTo>
                  <a:lnTo>
                    <a:pt x="236" y="1304"/>
                  </a:lnTo>
                  <a:lnTo>
                    <a:pt x="292" y="1353"/>
                  </a:lnTo>
                  <a:lnTo>
                    <a:pt x="352" y="1397"/>
                  </a:lnTo>
                  <a:lnTo>
                    <a:pt x="416" y="1438"/>
                  </a:lnTo>
                  <a:lnTo>
                    <a:pt x="488" y="1470"/>
                  </a:lnTo>
                  <a:lnTo>
                    <a:pt x="560" y="1495"/>
                  </a:lnTo>
                  <a:lnTo>
                    <a:pt x="636" y="1515"/>
                  </a:lnTo>
                  <a:lnTo>
                    <a:pt x="712" y="1527"/>
                  </a:lnTo>
                  <a:lnTo>
                    <a:pt x="796" y="1531"/>
                  </a:lnTo>
                  <a:lnTo>
                    <a:pt x="796" y="1531"/>
                  </a:lnTo>
                  <a:lnTo>
                    <a:pt x="876" y="1527"/>
                  </a:lnTo>
                  <a:lnTo>
                    <a:pt x="952" y="1515"/>
                  </a:lnTo>
                  <a:lnTo>
                    <a:pt x="1028" y="1495"/>
                  </a:lnTo>
                  <a:lnTo>
                    <a:pt x="1100" y="1470"/>
                  </a:lnTo>
                  <a:lnTo>
                    <a:pt x="1172" y="1438"/>
                  </a:lnTo>
                  <a:lnTo>
                    <a:pt x="1236" y="1397"/>
                  </a:lnTo>
                  <a:lnTo>
                    <a:pt x="1296" y="1353"/>
                  </a:lnTo>
                  <a:lnTo>
                    <a:pt x="1352" y="1304"/>
                  </a:lnTo>
                  <a:lnTo>
                    <a:pt x="1404" y="1252"/>
                  </a:lnTo>
                  <a:lnTo>
                    <a:pt x="1452" y="1191"/>
                  </a:lnTo>
                  <a:lnTo>
                    <a:pt x="1492" y="1130"/>
                  </a:lnTo>
                  <a:lnTo>
                    <a:pt x="1524" y="1061"/>
                  </a:lnTo>
                  <a:lnTo>
                    <a:pt x="1552" y="992"/>
                  </a:lnTo>
                  <a:lnTo>
                    <a:pt x="1572" y="920"/>
                  </a:lnTo>
                  <a:lnTo>
                    <a:pt x="1584" y="843"/>
                  </a:lnTo>
                  <a:lnTo>
                    <a:pt x="1588" y="766"/>
                  </a:lnTo>
                  <a:lnTo>
                    <a:pt x="1588" y="766"/>
                  </a:lnTo>
                  <a:lnTo>
                    <a:pt x="1584" y="689"/>
                  </a:lnTo>
                  <a:lnTo>
                    <a:pt x="1572" y="612"/>
                  </a:lnTo>
                  <a:lnTo>
                    <a:pt x="1552" y="539"/>
                  </a:lnTo>
                  <a:lnTo>
                    <a:pt x="1524" y="470"/>
                  </a:lnTo>
                  <a:lnTo>
                    <a:pt x="1492" y="401"/>
                  </a:lnTo>
                  <a:lnTo>
                    <a:pt x="1452" y="341"/>
                  </a:lnTo>
                  <a:lnTo>
                    <a:pt x="1404" y="280"/>
                  </a:lnTo>
                  <a:lnTo>
                    <a:pt x="1352" y="227"/>
                  </a:lnTo>
                  <a:lnTo>
                    <a:pt x="1296" y="175"/>
                  </a:lnTo>
                  <a:lnTo>
                    <a:pt x="1236" y="134"/>
                  </a:lnTo>
                  <a:lnTo>
                    <a:pt x="1172" y="94"/>
                  </a:lnTo>
                  <a:lnTo>
                    <a:pt x="1100" y="61"/>
                  </a:lnTo>
                  <a:lnTo>
                    <a:pt x="1028" y="37"/>
                  </a:lnTo>
                  <a:lnTo>
                    <a:pt x="952" y="17"/>
                  </a:lnTo>
                  <a:lnTo>
                    <a:pt x="876" y="5"/>
                  </a:lnTo>
                  <a:lnTo>
                    <a:pt x="796" y="0"/>
                  </a:lnTo>
                  <a:lnTo>
                    <a:pt x="796"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9" name="Freeform 20"/>
            <p:cNvSpPr>
              <a:spLocks/>
            </p:cNvSpPr>
            <p:nvPr/>
          </p:nvSpPr>
          <p:spPr bwMode="auto">
            <a:xfrm>
              <a:off x="776" y="2051"/>
              <a:ext cx="1592" cy="1535"/>
            </a:xfrm>
            <a:custGeom>
              <a:avLst/>
              <a:gdLst>
                <a:gd name="T0" fmla="*/ 796 w 1592"/>
                <a:gd name="T1" fmla="*/ 0 h 1535"/>
                <a:gd name="T2" fmla="*/ 636 w 1592"/>
                <a:gd name="T3" fmla="*/ 17 h 1535"/>
                <a:gd name="T4" fmla="*/ 488 w 1592"/>
                <a:gd name="T5" fmla="*/ 61 h 1535"/>
                <a:gd name="T6" fmla="*/ 352 w 1592"/>
                <a:gd name="T7" fmla="*/ 130 h 1535"/>
                <a:gd name="T8" fmla="*/ 236 w 1592"/>
                <a:gd name="T9" fmla="*/ 227 h 1535"/>
                <a:gd name="T10" fmla="*/ 136 w 1592"/>
                <a:gd name="T11" fmla="*/ 341 h 1535"/>
                <a:gd name="T12" fmla="*/ 64 w 1592"/>
                <a:gd name="T13" fmla="*/ 470 h 1535"/>
                <a:gd name="T14" fmla="*/ 16 w 1592"/>
                <a:gd name="T15" fmla="*/ 612 h 1535"/>
                <a:gd name="T16" fmla="*/ 0 w 1592"/>
                <a:gd name="T17" fmla="*/ 766 h 1535"/>
                <a:gd name="T18" fmla="*/ 4 w 1592"/>
                <a:gd name="T19" fmla="*/ 847 h 1535"/>
                <a:gd name="T20" fmla="*/ 36 w 1592"/>
                <a:gd name="T21" fmla="*/ 996 h 1535"/>
                <a:gd name="T22" fmla="*/ 96 w 1592"/>
                <a:gd name="T23" fmla="*/ 1134 h 1535"/>
                <a:gd name="T24" fmla="*/ 184 w 1592"/>
                <a:gd name="T25" fmla="*/ 1256 h 1535"/>
                <a:gd name="T26" fmla="*/ 292 w 1592"/>
                <a:gd name="T27" fmla="*/ 1361 h 1535"/>
                <a:gd name="T28" fmla="*/ 416 w 1592"/>
                <a:gd name="T29" fmla="*/ 1442 h 1535"/>
                <a:gd name="T30" fmla="*/ 560 w 1592"/>
                <a:gd name="T31" fmla="*/ 1499 h 1535"/>
                <a:gd name="T32" fmla="*/ 716 w 1592"/>
                <a:gd name="T33" fmla="*/ 1531 h 1535"/>
                <a:gd name="T34" fmla="*/ 796 w 1592"/>
                <a:gd name="T35" fmla="*/ 1535 h 1535"/>
                <a:gd name="T36" fmla="*/ 956 w 1592"/>
                <a:gd name="T37" fmla="*/ 1519 h 1535"/>
                <a:gd name="T38" fmla="*/ 1108 w 1592"/>
                <a:gd name="T39" fmla="*/ 1474 h 1535"/>
                <a:gd name="T40" fmla="*/ 1240 w 1592"/>
                <a:gd name="T41" fmla="*/ 1405 h 1535"/>
                <a:gd name="T42" fmla="*/ 1360 w 1592"/>
                <a:gd name="T43" fmla="*/ 1308 h 1535"/>
                <a:gd name="T44" fmla="*/ 1456 w 1592"/>
                <a:gd name="T45" fmla="*/ 1195 h 1535"/>
                <a:gd name="T46" fmla="*/ 1528 w 1592"/>
                <a:gd name="T47" fmla="*/ 1065 h 1535"/>
                <a:gd name="T48" fmla="*/ 1576 w 1592"/>
                <a:gd name="T49" fmla="*/ 924 h 1535"/>
                <a:gd name="T50" fmla="*/ 1592 w 1592"/>
                <a:gd name="T51" fmla="*/ 766 h 1535"/>
                <a:gd name="T52" fmla="*/ 1588 w 1592"/>
                <a:gd name="T53" fmla="*/ 689 h 1535"/>
                <a:gd name="T54" fmla="*/ 1556 w 1592"/>
                <a:gd name="T55" fmla="*/ 539 h 1535"/>
                <a:gd name="T56" fmla="*/ 1496 w 1592"/>
                <a:gd name="T57" fmla="*/ 401 h 1535"/>
                <a:gd name="T58" fmla="*/ 1412 w 1592"/>
                <a:gd name="T59" fmla="*/ 280 h 1535"/>
                <a:gd name="T60" fmla="*/ 1304 w 1592"/>
                <a:gd name="T61" fmla="*/ 175 h 1535"/>
                <a:gd name="T62" fmla="*/ 1176 w 1592"/>
                <a:gd name="T63" fmla="*/ 94 h 1535"/>
                <a:gd name="T64" fmla="*/ 1032 w 1592"/>
                <a:gd name="T65" fmla="*/ 33 h 1535"/>
                <a:gd name="T66" fmla="*/ 876 w 1592"/>
                <a:gd name="T67" fmla="*/ 4 h 1535"/>
                <a:gd name="T68" fmla="*/ 796 w 1592"/>
                <a:gd name="T6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2" h="1535">
                  <a:moveTo>
                    <a:pt x="796" y="0"/>
                  </a:moveTo>
                  <a:lnTo>
                    <a:pt x="796" y="0"/>
                  </a:lnTo>
                  <a:lnTo>
                    <a:pt x="716" y="4"/>
                  </a:lnTo>
                  <a:lnTo>
                    <a:pt x="636" y="17"/>
                  </a:lnTo>
                  <a:lnTo>
                    <a:pt x="560" y="33"/>
                  </a:lnTo>
                  <a:lnTo>
                    <a:pt x="488" y="61"/>
                  </a:lnTo>
                  <a:lnTo>
                    <a:pt x="416" y="94"/>
                  </a:lnTo>
                  <a:lnTo>
                    <a:pt x="352" y="130"/>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7"/>
                  </a:lnTo>
                  <a:lnTo>
                    <a:pt x="16" y="924"/>
                  </a:lnTo>
                  <a:lnTo>
                    <a:pt x="36" y="996"/>
                  </a:lnTo>
                  <a:lnTo>
                    <a:pt x="64" y="1065"/>
                  </a:lnTo>
                  <a:lnTo>
                    <a:pt x="96" y="1134"/>
                  </a:lnTo>
                  <a:lnTo>
                    <a:pt x="136" y="1195"/>
                  </a:lnTo>
                  <a:lnTo>
                    <a:pt x="184" y="1256"/>
                  </a:lnTo>
                  <a:lnTo>
                    <a:pt x="236" y="1308"/>
                  </a:lnTo>
                  <a:lnTo>
                    <a:pt x="292" y="1361"/>
                  </a:lnTo>
                  <a:lnTo>
                    <a:pt x="352" y="1405"/>
                  </a:lnTo>
                  <a:lnTo>
                    <a:pt x="416" y="1442"/>
                  </a:lnTo>
                  <a:lnTo>
                    <a:pt x="488" y="1474"/>
                  </a:lnTo>
                  <a:lnTo>
                    <a:pt x="560" y="1499"/>
                  </a:lnTo>
                  <a:lnTo>
                    <a:pt x="636" y="1519"/>
                  </a:lnTo>
                  <a:lnTo>
                    <a:pt x="716" y="1531"/>
                  </a:lnTo>
                  <a:lnTo>
                    <a:pt x="796" y="1535"/>
                  </a:lnTo>
                  <a:lnTo>
                    <a:pt x="796" y="1535"/>
                  </a:lnTo>
                  <a:lnTo>
                    <a:pt x="876" y="1531"/>
                  </a:lnTo>
                  <a:lnTo>
                    <a:pt x="956" y="1519"/>
                  </a:lnTo>
                  <a:lnTo>
                    <a:pt x="1032" y="1499"/>
                  </a:lnTo>
                  <a:lnTo>
                    <a:pt x="1108" y="1474"/>
                  </a:lnTo>
                  <a:lnTo>
                    <a:pt x="1176" y="1442"/>
                  </a:lnTo>
                  <a:lnTo>
                    <a:pt x="1240" y="1405"/>
                  </a:lnTo>
                  <a:lnTo>
                    <a:pt x="1304" y="1361"/>
                  </a:lnTo>
                  <a:lnTo>
                    <a:pt x="1360" y="1308"/>
                  </a:lnTo>
                  <a:lnTo>
                    <a:pt x="1412" y="1256"/>
                  </a:lnTo>
                  <a:lnTo>
                    <a:pt x="1456" y="1195"/>
                  </a:lnTo>
                  <a:lnTo>
                    <a:pt x="1496" y="1134"/>
                  </a:lnTo>
                  <a:lnTo>
                    <a:pt x="1528" y="1065"/>
                  </a:lnTo>
                  <a:lnTo>
                    <a:pt x="1556" y="996"/>
                  </a:lnTo>
                  <a:lnTo>
                    <a:pt x="1576" y="924"/>
                  </a:lnTo>
                  <a:lnTo>
                    <a:pt x="1588" y="847"/>
                  </a:lnTo>
                  <a:lnTo>
                    <a:pt x="1592" y="766"/>
                  </a:lnTo>
                  <a:lnTo>
                    <a:pt x="1592" y="766"/>
                  </a:lnTo>
                  <a:lnTo>
                    <a:pt x="1588" y="689"/>
                  </a:lnTo>
                  <a:lnTo>
                    <a:pt x="1576" y="612"/>
                  </a:lnTo>
                  <a:lnTo>
                    <a:pt x="1556" y="539"/>
                  </a:lnTo>
                  <a:lnTo>
                    <a:pt x="1528" y="470"/>
                  </a:lnTo>
                  <a:lnTo>
                    <a:pt x="1496" y="401"/>
                  </a:lnTo>
                  <a:lnTo>
                    <a:pt x="1456" y="341"/>
                  </a:lnTo>
                  <a:lnTo>
                    <a:pt x="1412" y="280"/>
                  </a:lnTo>
                  <a:lnTo>
                    <a:pt x="1360" y="227"/>
                  </a:lnTo>
                  <a:lnTo>
                    <a:pt x="1304" y="175"/>
                  </a:lnTo>
                  <a:lnTo>
                    <a:pt x="1240" y="130"/>
                  </a:lnTo>
                  <a:lnTo>
                    <a:pt x="1176" y="94"/>
                  </a:lnTo>
                  <a:lnTo>
                    <a:pt x="1108" y="61"/>
                  </a:lnTo>
                  <a:lnTo>
                    <a:pt x="1032" y="33"/>
                  </a:lnTo>
                  <a:lnTo>
                    <a:pt x="956" y="17"/>
                  </a:lnTo>
                  <a:lnTo>
                    <a:pt x="876" y="4"/>
                  </a:lnTo>
                  <a:lnTo>
                    <a:pt x="796" y="0"/>
                  </a:lnTo>
                  <a:lnTo>
                    <a:pt x="796"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0" name="Freeform 21"/>
            <p:cNvSpPr>
              <a:spLocks/>
            </p:cNvSpPr>
            <p:nvPr/>
          </p:nvSpPr>
          <p:spPr bwMode="auto">
            <a:xfrm>
              <a:off x="776" y="2047"/>
              <a:ext cx="1600" cy="1539"/>
            </a:xfrm>
            <a:custGeom>
              <a:avLst/>
              <a:gdLst>
                <a:gd name="T0" fmla="*/ 800 w 1600"/>
                <a:gd name="T1" fmla="*/ 0 h 1539"/>
                <a:gd name="T2" fmla="*/ 640 w 1600"/>
                <a:gd name="T3" fmla="*/ 13 h 1539"/>
                <a:gd name="T4" fmla="*/ 488 w 1600"/>
                <a:gd name="T5" fmla="*/ 61 h 1539"/>
                <a:gd name="T6" fmla="*/ 352 w 1600"/>
                <a:gd name="T7" fmla="*/ 130 h 1539"/>
                <a:gd name="T8" fmla="*/ 236 w 1600"/>
                <a:gd name="T9" fmla="*/ 223 h 1539"/>
                <a:gd name="T10" fmla="*/ 136 w 1600"/>
                <a:gd name="T11" fmla="*/ 341 h 1539"/>
                <a:gd name="T12" fmla="*/ 64 w 1600"/>
                <a:gd name="T13" fmla="*/ 470 h 1539"/>
                <a:gd name="T14" fmla="*/ 16 w 1600"/>
                <a:gd name="T15" fmla="*/ 616 h 1539"/>
                <a:gd name="T16" fmla="*/ 0 w 1600"/>
                <a:gd name="T17" fmla="*/ 770 h 1539"/>
                <a:gd name="T18" fmla="*/ 4 w 1600"/>
                <a:gd name="T19" fmla="*/ 847 h 1539"/>
                <a:gd name="T20" fmla="*/ 36 w 1600"/>
                <a:gd name="T21" fmla="*/ 996 h 1539"/>
                <a:gd name="T22" fmla="*/ 96 w 1600"/>
                <a:gd name="T23" fmla="*/ 1138 h 1539"/>
                <a:gd name="T24" fmla="*/ 184 w 1600"/>
                <a:gd name="T25" fmla="*/ 1260 h 1539"/>
                <a:gd name="T26" fmla="*/ 292 w 1600"/>
                <a:gd name="T27" fmla="*/ 1365 h 1539"/>
                <a:gd name="T28" fmla="*/ 420 w 1600"/>
                <a:gd name="T29" fmla="*/ 1446 h 1539"/>
                <a:gd name="T30" fmla="*/ 564 w 1600"/>
                <a:gd name="T31" fmla="*/ 1507 h 1539"/>
                <a:gd name="T32" fmla="*/ 716 w 1600"/>
                <a:gd name="T33" fmla="*/ 1535 h 1539"/>
                <a:gd name="T34" fmla="*/ 800 w 1600"/>
                <a:gd name="T35" fmla="*/ 1539 h 1539"/>
                <a:gd name="T36" fmla="*/ 960 w 1600"/>
                <a:gd name="T37" fmla="*/ 1527 h 1539"/>
                <a:gd name="T38" fmla="*/ 1112 w 1600"/>
                <a:gd name="T39" fmla="*/ 1478 h 1539"/>
                <a:gd name="T40" fmla="*/ 1244 w 1600"/>
                <a:gd name="T41" fmla="*/ 1409 h 1539"/>
                <a:gd name="T42" fmla="*/ 1364 w 1600"/>
                <a:gd name="T43" fmla="*/ 1316 h 1539"/>
                <a:gd name="T44" fmla="*/ 1464 w 1600"/>
                <a:gd name="T45" fmla="*/ 1199 h 1539"/>
                <a:gd name="T46" fmla="*/ 1536 w 1600"/>
                <a:gd name="T47" fmla="*/ 1069 h 1539"/>
                <a:gd name="T48" fmla="*/ 1584 w 1600"/>
                <a:gd name="T49" fmla="*/ 924 h 1539"/>
                <a:gd name="T50" fmla="*/ 1600 w 1600"/>
                <a:gd name="T51" fmla="*/ 770 h 1539"/>
                <a:gd name="T52" fmla="*/ 1596 w 1600"/>
                <a:gd name="T53" fmla="*/ 693 h 1539"/>
                <a:gd name="T54" fmla="*/ 1564 w 1600"/>
                <a:gd name="T55" fmla="*/ 539 h 1539"/>
                <a:gd name="T56" fmla="*/ 1504 w 1600"/>
                <a:gd name="T57" fmla="*/ 401 h 1539"/>
                <a:gd name="T58" fmla="*/ 1416 w 1600"/>
                <a:gd name="T59" fmla="*/ 280 h 1539"/>
                <a:gd name="T60" fmla="*/ 1308 w 1600"/>
                <a:gd name="T61" fmla="*/ 174 h 1539"/>
                <a:gd name="T62" fmla="*/ 1180 w 1600"/>
                <a:gd name="T63" fmla="*/ 94 h 1539"/>
                <a:gd name="T64" fmla="*/ 1036 w 1600"/>
                <a:gd name="T65" fmla="*/ 33 h 1539"/>
                <a:gd name="T66" fmla="*/ 880 w 1600"/>
                <a:gd name="T67" fmla="*/ 0 h 1539"/>
                <a:gd name="T68" fmla="*/ 800 w 1600"/>
                <a:gd name="T69"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0" h="1539">
                  <a:moveTo>
                    <a:pt x="800" y="0"/>
                  </a:moveTo>
                  <a:lnTo>
                    <a:pt x="800" y="0"/>
                  </a:lnTo>
                  <a:lnTo>
                    <a:pt x="716" y="0"/>
                  </a:lnTo>
                  <a:lnTo>
                    <a:pt x="640" y="13"/>
                  </a:lnTo>
                  <a:lnTo>
                    <a:pt x="564" y="33"/>
                  </a:lnTo>
                  <a:lnTo>
                    <a:pt x="488" y="61"/>
                  </a:lnTo>
                  <a:lnTo>
                    <a:pt x="420" y="94"/>
                  </a:lnTo>
                  <a:lnTo>
                    <a:pt x="352" y="130"/>
                  </a:lnTo>
                  <a:lnTo>
                    <a:pt x="292" y="174"/>
                  </a:lnTo>
                  <a:lnTo>
                    <a:pt x="236" y="223"/>
                  </a:lnTo>
                  <a:lnTo>
                    <a:pt x="184" y="280"/>
                  </a:lnTo>
                  <a:lnTo>
                    <a:pt x="136" y="341"/>
                  </a:lnTo>
                  <a:lnTo>
                    <a:pt x="96" y="401"/>
                  </a:lnTo>
                  <a:lnTo>
                    <a:pt x="64" y="470"/>
                  </a:lnTo>
                  <a:lnTo>
                    <a:pt x="36" y="539"/>
                  </a:lnTo>
                  <a:lnTo>
                    <a:pt x="16" y="616"/>
                  </a:lnTo>
                  <a:lnTo>
                    <a:pt x="4" y="693"/>
                  </a:lnTo>
                  <a:lnTo>
                    <a:pt x="0" y="770"/>
                  </a:lnTo>
                  <a:lnTo>
                    <a:pt x="0" y="770"/>
                  </a:lnTo>
                  <a:lnTo>
                    <a:pt x="4" y="847"/>
                  </a:lnTo>
                  <a:lnTo>
                    <a:pt x="16" y="924"/>
                  </a:lnTo>
                  <a:lnTo>
                    <a:pt x="36" y="996"/>
                  </a:lnTo>
                  <a:lnTo>
                    <a:pt x="64" y="1069"/>
                  </a:lnTo>
                  <a:lnTo>
                    <a:pt x="96" y="1138"/>
                  </a:lnTo>
                  <a:lnTo>
                    <a:pt x="136" y="1199"/>
                  </a:lnTo>
                  <a:lnTo>
                    <a:pt x="184" y="1260"/>
                  </a:lnTo>
                  <a:lnTo>
                    <a:pt x="236" y="1316"/>
                  </a:lnTo>
                  <a:lnTo>
                    <a:pt x="292" y="1365"/>
                  </a:lnTo>
                  <a:lnTo>
                    <a:pt x="352" y="1409"/>
                  </a:lnTo>
                  <a:lnTo>
                    <a:pt x="420" y="1446"/>
                  </a:lnTo>
                  <a:lnTo>
                    <a:pt x="488" y="1478"/>
                  </a:lnTo>
                  <a:lnTo>
                    <a:pt x="564" y="1507"/>
                  </a:lnTo>
                  <a:lnTo>
                    <a:pt x="640" y="1527"/>
                  </a:lnTo>
                  <a:lnTo>
                    <a:pt x="716" y="1535"/>
                  </a:lnTo>
                  <a:lnTo>
                    <a:pt x="800" y="1539"/>
                  </a:lnTo>
                  <a:lnTo>
                    <a:pt x="800" y="1539"/>
                  </a:lnTo>
                  <a:lnTo>
                    <a:pt x="880" y="1535"/>
                  </a:lnTo>
                  <a:lnTo>
                    <a:pt x="960" y="1527"/>
                  </a:lnTo>
                  <a:lnTo>
                    <a:pt x="1036" y="1507"/>
                  </a:lnTo>
                  <a:lnTo>
                    <a:pt x="1112" y="1478"/>
                  </a:lnTo>
                  <a:lnTo>
                    <a:pt x="1180" y="1446"/>
                  </a:lnTo>
                  <a:lnTo>
                    <a:pt x="1244" y="1409"/>
                  </a:lnTo>
                  <a:lnTo>
                    <a:pt x="1308" y="1365"/>
                  </a:lnTo>
                  <a:lnTo>
                    <a:pt x="1364" y="1316"/>
                  </a:lnTo>
                  <a:lnTo>
                    <a:pt x="1416" y="1260"/>
                  </a:lnTo>
                  <a:lnTo>
                    <a:pt x="1464" y="1199"/>
                  </a:lnTo>
                  <a:lnTo>
                    <a:pt x="1504" y="1138"/>
                  </a:lnTo>
                  <a:lnTo>
                    <a:pt x="1536" y="1069"/>
                  </a:lnTo>
                  <a:lnTo>
                    <a:pt x="1564" y="996"/>
                  </a:lnTo>
                  <a:lnTo>
                    <a:pt x="1584" y="924"/>
                  </a:lnTo>
                  <a:lnTo>
                    <a:pt x="1596" y="847"/>
                  </a:lnTo>
                  <a:lnTo>
                    <a:pt x="1600" y="770"/>
                  </a:lnTo>
                  <a:lnTo>
                    <a:pt x="1600" y="770"/>
                  </a:lnTo>
                  <a:lnTo>
                    <a:pt x="1596" y="693"/>
                  </a:lnTo>
                  <a:lnTo>
                    <a:pt x="1584" y="616"/>
                  </a:lnTo>
                  <a:lnTo>
                    <a:pt x="1564" y="539"/>
                  </a:lnTo>
                  <a:lnTo>
                    <a:pt x="1536" y="470"/>
                  </a:lnTo>
                  <a:lnTo>
                    <a:pt x="1504" y="401"/>
                  </a:lnTo>
                  <a:lnTo>
                    <a:pt x="1464" y="341"/>
                  </a:lnTo>
                  <a:lnTo>
                    <a:pt x="1416" y="280"/>
                  </a:lnTo>
                  <a:lnTo>
                    <a:pt x="1364" y="223"/>
                  </a:lnTo>
                  <a:lnTo>
                    <a:pt x="1308" y="174"/>
                  </a:lnTo>
                  <a:lnTo>
                    <a:pt x="1244" y="130"/>
                  </a:lnTo>
                  <a:lnTo>
                    <a:pt x="1180" y="94"/>
                  </a:lnTo>
                  <a:lnTo>
                    <a:pt x="1112" y="61"/>
                  </a:lnTo>
                  <a:lnTo>
                    <a:pt x="1036" y="33"/>
                  </a:lnTo>
                  <a:lnTo>
                    <a:pt x="960" y="13"/>
                  </a:lnTo>
                  <a:lnTo>
                    <a:pt x="880" y="0"/>
                  </a:lnTo>
                  <a:lnTo>
                    <a:pt x="800" y="0"/>
                  </a:lnTo>
                  <a:lnTo>
                    <a:pt x="80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1" name="Freeform 22"/>
            <p:cNvSpPr>
              <a:spLocks/>
            </p:cNvSpPr>
            <p:nvPr/>
          </p:nvSpPr>
          <p:spPr bwMode="auto">
            <a:xfrm>
              <a:off x="776" y="2039"/>
              <a:ext cx="1604" cy="1551"/>
            </a:xfrm>
            <a:custGeom>
              <a:avLst/>
              <a:gdLst>
                <a:gd name="T0" fmla="*/ 804 w 1604"/>
                <a:gd name="T1" fmla="*/ 0 h 1551"/>
                <a:gd name="T2" fmla="*/ 640 w 1604"/>
                <a:gd name="T3" fmla="*/ 16 h 1551"/>
                <a:gd name="T4" fmla="*/ 488 w 1604"/>
                <a:gd name="T5" fmla="*/ 61 h 1551"/>
                <a:gd name="T6" fmla="*/ 352 w 1604"/>
                <a:gd name="T7" fmla="*/ 134 h 1551"/>
                <a:gd name="T8" fmla="*/ 236 w 1604"/>
                <a:gd name="T9" fmla="*/ 227 h 1551"/>
                <a:gd name="T10" fmla="*/ 136 w 1604"/>
                <a:gd name="T11" fmla="*/ 344 h 1551"/>
                <a:gd name="T12" fmla="*/ 64 w 1604"/>
                <a:gd name="T13" fmla="*/ 474 h 1551"/>
                <a:gd name="T14" fmla="*/ 16 w 1604"/>
                <a:gd name="T15" fmla="*/ 620 h 1551"/>
                <a:gd name="T16" fmla="*/ 0 w 1604"/>
                <a:gd name="T17" fmla="*/ 774 h 1551"/>
                <a:gd name="T18" fmla="*/ 4 w 1604"/>
                <a:gd name="T19" fmla="*/ 855 h 1551"/>
                <a:gd name="T20" fmla="*/ 36 w 1604"/>
                <a:gd name="T21" fmla="*/ 1004 h 1551"/>
                <a:gd name="T22" fmla="*/ 96 w 1604"/>
                <a:gd name="T23" fmla="*/ 1146 h 1551"/>
                <a:gd name="T24" fmla="*/ 184 w 1604"/>
                <a:gd name="T25" fmla="*/ 1268 h 1551"/>
                <a:gd name="T26" fmla="*/ 292 w 1604"/>
                <a:gd name="T27" fmla="*/ 1373 h 1551"/>
                <a:gd name="T28" fmla="*/ 420 w 1604"/>
                <a:gd name="T29" fmla="*/ 1458 h 1551"/>
                <a:gd name="T30" fmla="*/ 564 w 1604"/>
                <a:gd name="T31" fmla="*/ 1515 h 1551"/>
                <a:gd name="T32" fmla="*/ 720 w 1604"/>
                <a:gd name="T33" fmla="*/ 1547 h 1551"/>
                <a:gd name="T34" fmla="*/ 804 w 1604"/>
                <a:gd name="T35" fmla="*/ 1551 h 1551"/>
                <a:gd name="T36" fmla="*/ 964 w 1604"/>
                <a:gd name="T37" fmla="*/ 1535 h 1551"/>
                <a:gd name="T38" fmla="*/ 1116 w 1604"/>
                <a:gd name="T39" fmla="*/ 1490 h 1551"/>
                <a:gd name="T40" fmla="*/ 1252 w 1604"/>
                <a:gd name="T41" fmla="*/ 1417 h 1551"/>
                <a:gd name="T42" fmla="*/ 1368 w 1604"/>
                <a:gd name="T43" fmla="*/ 1324 h 1551"/>
                <a:gd name="T44" fmla="*/ 1468 w 1604"/>
                <a:gd name="T45" fmla="*/ 1207 h 1551"/>
                <a:gd name="T46" fmla="*/ 1544 w 1604"/>
                <a:gd name="T47" fmla="*/ 1077 h 1551"/>
                <a:gd name="T48" fmla="*/ 1588 w 1604"/>
                <a:gd name="T49" fmla="*/ 932 h 1551"/>
                <a:gd name="T50" fmla="*/ 1604 w 1604"/>
                <a:gd name="T51" fmla="*/ 774 h 1551"/>
                <a:gd name="T52" fmla="*/ 1600 w 1604"/>
                <a:gd name="T53" fmla="*/ 697 h 1551"/>
                <a:gd name="T54" fmla="*/ 1568 w 1604"/>
                <a:gd name="T55" fmla="*/ 547 h 1551"/>
                <a:gd name="T56" fmla="*/ 1508 w 1604"/>
                <a:gd name="T57" fmla="*/ 405 h 1551"/>
                <a:gd name="T58" fmla="*/ 1420 w 1604"/>
                <a:gd name="T59" fmla="*/ 284 h 1551"/>
                <a:gd name="T60" fmla="*/ 1312 w 1604"/>
                <a:gd name="T61" fmla="*/ 178 h 1551"/>
                <a:gd name="T62" fmla="*/ 1184 w 1604"/>
                <a:gd name="T63" fmla="*/ 93 h 1551"/>
                <a:gd name="T64" fmla="*/ 1040 w 1604"/>
                <a:gd name="T65" fmla="*/ 37 h 1551"/>
                <a:gd name="T66" fmla="*/ 884 w 1604"/>
                <a:gd name="T67" fmla="*/ 4 h 1551"/>
                <a:gd name="T68" fmla="*/ 804 w 1604"/>
                <a:gd name="T69" fmla="*/ 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4" h="1551">
                  <a:moveTo>
                    <a:pt x="804" y="0"/>
                  </a:moveTo>
                  <a:lnTo>
                    <a:pt x="804" y="0"/>
                  </a:lnTo>
                  <a:lnTo>
                    <a:pt x="720" y="4"/>
                  </a:lnTo>
                  <a:lnTo>
                    <a:pt x="640" y="16"/>
                  </a:lnTo>
                  <a:lnTo>
                    <a:pt x="564" y="37"/>
                  </a:lnTo>
                  <a:lnTo>
                    <a:pt x="488" y="61"/>
                  </a:lnTo>
                  <a:lnTo>
                    <a:pt x="420" y="93"/>
                  </a:lnTo>
                  <a:lnTo>
                    <a:pt x="352" y="134"/>
                  </a:lnTo>
                  <a:lnTo>
                    <a:pt x="292" y="178"/>
                  </a:lnTo>
                  <a:lnTo>
                    <a:pt x="236" y="227"/>
                  </a:lnTo>
                  <a:lnTo>
                    <a:pt x="184" y="284"/>
                  </a:lnTo>
                  <a:lnTo>
                    <a:pt x="136" y="344"/>
                  </a:lnTo>
                  <a:lnTo>
                    <a:pt x="96" y="405"/>
                  </a:lnTo>
                  <a:lnTo>
                    <a:pt x="64" y="474"/>
                  </a:lnTo>
                  <a:lnTo>
                    <a:pt x="36" y="547"/>
                  </a:lnTo>
                  <a:lnTo>
                    <a:pt x="16" y="620"/>
                  </a:lnTo>
                  <a:lnTo>
                    <a:pt x="4" y="697"/>
                  </a:lnTo>
                  <a:lnTo>
                    <a:pt x="0" y="774"/>
                  </a:lnTo>
                  <a:lnTo>
                    <a:pt x="0" y="774"/>
                  </a:lnTo>
                  <a:lnTo>
                    <a:pt x="4" y="855"/>
                  </a:lnTo>
                  <a:lnTo>
                    <a:pt x="16" y="932"/>
                  </a:lnTo>
                  <a:lnTo>
                    <a:pt x="36" y="1004"/>
                  </a:lnTo>
                  <a:lnTo>
                    <a:pt x="64" y="1077"/>
                  </a:lnTo>
                  <a:lnTo>
                    <a:pt x="96" y="1146"/>
                  </a:lnTo>
                  <a:lnTo>
                    <a:pt x="136" y="1207"/>
                  </a:lnTo>
                  <a:lnTo>
                    <a:pt x="184" y="1268"/>
                  </a:lnTo>
                  <a:lnTo>
                    <a:pt x="236" y="1324"/>
                  </a:lnTo>
                  <a:lnTo>
                    <a:pt x="292" y="1373"/>
                  </a:lnTo>
                  <a:lnTo>
                    <a:pt x="352" y="1417"/>
                  </a:lnTo>
                  <a:lnTo>
                    <a:pt x="420" y="1458"/>
                  </a:lnTo>
                  <a:lnTo>
                    <a:pt x="488" y="1490"/>
                  </a:lnTo>
                  <a:lnTo>
                    <a:pt x="564" y="1515"/>
                  </a:lnTo>
                  <a:lnTo>
                    <a:pt x="640" y="1535"/>
                  </a:lnTo>
                  <a:lnTo>
                    <a:pt x="720" y="1547"/>
                  </a:lnTo>
                  <a:lnTo>
                    <a:pt x="804" y="1551"/>
                  </a:lnTo>
                  <a:lnTo>
                    <a:pt x="804" y="1551"/>
                  </a:lnTo>
                  <a:lnTo>
                    <a:pt x="884" y="1547"/>
                  </a:lnTo>
                  <a:lnTo>
                    <a:pt x="964" y="1535"/>
                  </a:lnTo>
                  <a:lnTo>
                    <a:pt x="1040" y="1515"/>
                  </a:lnTo>
                  <a:lnTo>
                    <a:pt x="1116" y="1490"/>
                  </a:lnTo>
                  <a:lnTo>
                    <a:pt x="1184" y="1458"/>
                  </a:lnTo>
                  <a:lnTo>
                    <a:pt x="1252" y="1417"/>
                  </a:lnTo>
                  <a:lnTo>
                    <a:pt x="1312" y="1373"/>
                  </a:lnTo>
                  <a:lnTo>
                    <a:pt x="1368" y="1324"/>
                  </a:lnTo>
                  <a:lnTo>
                    <a:pt x="1420" y="1268"/>
                  </a:lnTo>
                  <a:lnTo>
                    <a:pt x="1468" y="1207"/>
                  </a:lnTo>
                  <a:lnTo>
                    <a:pt x="1508" y="1146"/>
                  </a:lnTo>
                  <a:lnTo>
                    <a:pt x="1544" y="1077"/>
                  </a:lnTo>
                  <a:lnTo>
                    <a:pt x="1568" y="1004"/>
                  </a:lnTo>
                  <a:lnTo>
                    <a:pt x="1588" y="932"/>
                  </a:lnTo>
                  <a:lnTo>
                    <a:pt x="1600" y="855"/>
                  </a:lnTo>
                  <a:lnTo>
                    <a:pt x="1604" y="774"/>
                  </a:lnTo>
                  <a:lnTo>
                    <a:pt x="1604" y="774"/>
                  </a:lnTo>
                  <a:lnTo>
                    <a:pt x="1600" y="697"/>
                  </a:lnTo>
                  <a:lnTo>
                    <a:pt x="1588" y="620"/>
                  </a:lnTo>
                  <a:lnTo>
                    <a:pt x="1568" y="547"/>
                  </a:lnTo>
                  <a:lnTo>
                    <a:pt x="1544" y="474"/>
                  </a:lnTo>
                  <a:lnTo>
                    <a:pt x="1508" y="405"/>
                  </a:lnTo>
                  <a:lnTo>
                    <a:pt x="1468" y="344"/>
                  </a:lnTo>
                  <a:lnTo>
                    <a:pt x="1420" y="284"/>
                  </a:lnTo>
                  <a:lnTo>
                    <a:pt x="1368" y="227"/>
                  </a:lnTo>
                  <a:lnTo>
                    <a:pt x="1312" y="178"/>
                  </a:lnTo>
                  <a:lnTo>
                    <a:pt x="1252" y="134"/>
                  </a:lnTo>
                  <a:lnTo>
                    <a:pt x="1184" y="93"/>
                  </a:lnTo>
                  <a:lnTo>
                    <a:pt x="1116" y="61"/>
                  </a:lnTo>
                  <a:lnTo>
                    <a:pt x="1040" y="37"/>
                  </a:lnTo>
                  <a:lnTo>
                    <a:pt x="964" y="16"/>
                  </a:lnTo>
                  <a:lnTo>
                    <a:pt x="884" y="4"/>
                  </a:lnTo>
                  <a:lnTo>
                    <a:pt x="804" y="0"/>
                  </a:lnTo>
                  <a:lnTo>
                    <a:pt x="804" y="0"/>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2" name="Freeform 23"/>
            <p:cNvSpPr>
              <a:spLocks/>
            </p:cNvSpPr>
            <p:nvPr/>
          </p:nvSpPr>
          <p:spPr bwMode="auto">
            <a:xfrm>
              <a:off x="772" y="2035"/>
              <a:ext cx="1616" cy="1555"/>
            </a:xfrm>
            <a:custGeom>
              <a:avLst/>
              <a:gdLst>
                <a:gd name="T0" fmla="*/ 808 w 1616"/>
                <a:gd name="T1" fmla="*/ 0 h 1555"/>
                <a:gd name="T2" fmla="*/ 648 w 1616"/>
                <a:gd name="T3" fmla="*/ 16 h 1555"/>
                <a:gd name="T4" fmla="*/ 496 w 1616"/>
                <a:gd name="T5" fmla="*/ 61 h 1555"/>
                <a:gd name="T6" fmla="*/ 360 w 1616"/>
                <a:gd name="T7" fmla="*/ 134 h 1555"/>
                <a:gd name="T8" fmla="*/ 240 w 1616"/>
                <a:gd name="T9" fmla="*/ 227 h 1555"/>
                <a:gd name="T10" fmla="*/ 140 w 1616"/>
                <a:gd name="T11" fmla="*/ 344 h 1555"/>
                <a:gd name="T12" fmla="*/ 64 w 1616"/>
                <a:gd name="T13" fmla="*/ 474 h 1555"/>
                <a:gd name="T14" fmla="*/ 20 w 1616"/>
                <a:gd name="T15" fmla="*/ 620 h 1555"/>
                <a:gd name="T16" fmla="*/ 0 w 1616"/>
                <a:gd name="T17" fmla="*/ 778 h 1555"/>
                <a:gd name="T18" fmla="*/ 4 w 1616"/>
                <a:gd name="T19" fmla="*/ 859 h 1555"/>
                <a:gd name="T20" fmla="*/ 40 w 1616"/>
                <a:gd name="T21" fmla="*/ 1008 h 1555"/>
                <a:gd name="T22" fmla="*/ 100 w 1616"/>
                <a:gd name="T23" fmla="*/ 1146 h 1555"/>
                <a:gd name="T24" fmla="*/ 188 w 1616"/>
                <a:gd name="T25" fmla="*/ 1272 h 1555"/>
                <a:gd name="T26" fmla="*/ 296 w 1616"/>
                <a:gd name="T27" fmla="*/ 1377 h 1555"/>
                <a:gd name="T28" fmla="*/ 424 w 1616"/>
                <a:gd name="T29" fmla="*/ 1462 h 1555"/>
                <a:gd name="T30" fmla="*/ 568 w 1616"/>
                <a:gd name="T31" fmla="*/ 1519 h 1555"/>
                <a:gd name="T32" fmla="*/ 728 w 1616"/>
                <a:gd name="T33" fmla="*/ 1551 h 1555"/>
                <a:gd name="T34" fmla="*/ 808 w 1616"/>
                <a:gd name="T35" fmla="*/ 1555 h 1555"/>
                <a:gd name="T36" fmla="*/ 972 w 1616"/>
                <a:gd name="T37" fmla="*/ 1539 h 1555"/>
                <a:gd name="T38" fmla="*/ 1124 w 1616"/>
                <a:gd name="T39" fmla="*/ 1494 h 1555"/>
                <a:gd name="T40" fmla="*/ 1260 w 1616"/>
                <a:gd name="T41" fmla="*/ 1421 h 1555"/>
                <a:gd name="T42" fmla="*/ 1380 w 1616"/>
                <a:gd name="T43" fmla="*/ 1328 h 1555"/>
                <a:gd name="T44" fmla="*/ 1476 w 1616"/>
                <a:gd name="T45" fmla="*/ 1211 h 1555"/>
                <a:gd name="T46" fmla="*/ 1552 w 1616"/>
                <a:gd name="T47" fmla="*/ 1081 h 1555"/>
                <a:gd name="T48" fmla="*/ 1600 w 1616"/>
                <a:gd name="T49" fmla="*/ 936 h 1555"/>
                <a:gd name="T50" fmla="*/ 1616 w 1616"/>
                <a:gd name="T51" fmla="*/ 778 h 1555"/>
                <a:gd name="T52" fmla="*/ 1612 w 1616"/>
                <a:gd name="T53" fmla="*/ 697 h 1555"/>
                <a:gd name="T54" fmla="*/ 1580 w 1616"/>
                <a:gd name="T55" fmla="*/ 547 h 1555"/>
                <a:gd name="T56" fmla="*/ 1516 w 1616"/>
                <a:gd name="T57" fmla="*/ 405 h 1555"/>
                <a:gd name="T58" fmla="*/ 1432 w 1616"/>
                <a:gd name="T59" fmla="*/ 284 h 1555"/>
                <a:gd name="T60" fmla="*/ 1320 w 1616"/>
                <a:gd name="T61" fmla="*/ 178 h 1555"/>
                <a:gd name="T62" fmla="*/ 1192 w 1616"/>
                <a:gd name="T63" fmla="*/ 93 h 1555"/>
                <a:gd name="T64" fmla="*/ 1048 w 1616"/>
                <a:gd name="T65" fmla="*/ 33 h 1555"/>
                <a:gd name="T66" fmla="*/ 892 w 1616"/>
                <a:gd name="T67" fmla="*/ 4 h 1555"/>
                <a:gd name="T68" fmla="*/ 808 w 1616"/>
                <a:gd name="T69"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6" h="1555">
                  <a:moveTo>
                    <a:pt x="808" y="0"/>
                  </a:moveTo>
                  <a:lnTo>
                    <a:pt x="808" y="0"/>
                  </a:lnTo>
                  <a:lnTo>
                    <a:pt x="728" y="4"/>
                  </a:lnTo>
                  <a:lnTo>
                    <a:pt x="648" y="16"/>
                  </a:lnTo>
                  <a:lnTo>
                    <a:pt x="568" y="33"/>
                  </a:lnTo>
                  <a:lnTo>
                    <a:pt x="496" y="61"/>
                  </a:lnTo>
                  <a:lnTo>
                    <a:pt x="424" y="93"/>
                  </a:lnTo>
                  <a:lnTo>
                    <a:pt x="360" y="134"/>
                  </a:lnTo>
                  <a:lnTo>
                    <a:pt x="296" y="178"/>
                  </a:lnTo>
                  <a:lnTo>
                    <a:pt x="240" y="227"/>
                  </a:lnTo>
                  <a:lnTo>
                    <a:pt x="188" y="284"/>
                  </a:lnTo>
                  <a:lnTo>
                    <a:pt x="140" y="344"/>
                  </a:lnTo>
                  <a:lnTo>
                    <a:pt x="100" y="405"/>
                  </a:lnTo>
                  <a:lnTo>
                    <a:pt x="64" y="474"/>
                  </a:lnTo>
                  <a:lnTo>
                    <a:pt x="40" y="547"/>
                  </a:lnTo>
                  <a:lnTo>
                    <a:pt x="20" y="620"/>
                  </a:lnTo>
                  <a:lnTo>
                    <a:pt x="4" y="697"/>
                  </a:lnTo>
                  <a:lnTo>
                    <a:pt x="0" y="778"/>
                  </a:lnTo>
                  <a:lnTo>
                    <a:pt x="0" y="778"/>
                  </a:lnTo>
                  <a:lnTo>
                    <a:pt x="4" y="859"/>
                  </a:lnTo>
                  <a:lnTo>
                    <a:pt x="20" y="936"/>
                  </a:lnTo>
                  <a:lnTo>
                    <a:pt x="40" y="1008"/>
                  </a:lnTo>
                  <a:lnTo>
                    <a:pt x="64" y="1081"/>
                  </a:lnTo>
                  <a:lnTo>
                    <a:pt x="100" y="1146"/>
                  </a:lnTo>
                  <a:lnTo>
                    <a:pt x="140" y="1211"/>
                  </a:lnTo>
                  <a:lnTo>
                    <a:pt x="188" y="1272"/>
                  </a:lnTo>
                  <a:lnTo>
                    <a:pt x="240" y="1328"/>
                  </a:lnTo>
                  <a:lnTo>
                    <a:pt x="296" y="1377"/>
                  </a:lnTo>
                  <a:lnTo>
                    <a:pt x="360" y="1421"/>
                  </a:lnTo>
                  <a:lnTo>
                    <a:pt x="424" y="1462"/>
                  </a:lnTo>
                  <a:lnTo>
                    <a:pt x="496" y="1494"/>
                  </a:lnTo>
                  <a:lnTo>
                    <a:pt x="568" y="1519"/>
                  </a:lnTo>
                  <a:lnTo>
                    <a:pt x="648" y="1539"/>
                  </a:lnTo>
                  <a:lnTo>
                    <a:pt x="728" y="1551"/>
                  </a:lnTo>
                  <a:lnTo>
                    <a:pt x="808" y="1555"/>
                  </a:lnTo>
                  <a:lnTo>
                    <a:pt x="808" y="1555"/>
                  </a:lnTo>
                  <a:lnTo>
                    <a:pt x="892" y="1551"/>
                  </a:lnTo>
                  <a:lnTo>
                    <a:pt x="972" y="1539"/>
                  </a:lnTo>
                  <a:lnTo>
                    <a:pt x="1048" y="1519"/>
                  </a:lnTo>
                  <a:lnTo>
                    <a:pt x="1124" y="1494"/>
                  </a:lnTo>
                  <a:lnTo>
                    <a:pt x="1192" y="1462"/>
                  </a:lnTo>
                  <a:lnTo>
                    <a:pt x="1260" y="1421"/>
                  </a:lnTo>
                  <a:lnTo>
                    <a:pt x="1320" y="1377"/>
                  </a:lnTo>
                  <a:lnTo>
                    <a:pt x="1380" y="1328"/>
                  </a:lnTo>
                  <a:lnTo>
                    <a:pt x="1432" y="1272"/>
                  </a:lnTo>
                  <a:lnTo>
                    <a:pt x="1476" y="1211"/>
                  </a:lnTo>
                  <a:lnTo>
                    <a:pt x="1516" y="1146"/>
                  </a:lnTo>
                  <a:lnTo>
                    <a:pt x="1552" y="1081"/>
                  </a:lnTo>
                  <a:lnTo>
                    <a:pt x="1580" y="1008"/>
                  </a:lnTo>
                  <a:lnTo>
                    <a:pt x="1600" y="936"/>
                  </a:lnTo>
                  <a:lnTo>
                    <a:pt x="1612" y="859"/>
                  </a:lnTo>
                  <a:lnTo>
                    <a:pt x="1616" y="778"/>
                  </a:lnTo>
                  <a:lnTo>
                    <a:pt x="1616" y="778"/>
                  </a:lnTo>
                  <a:lnTo>
                    <a:pt x="1612" y="697"/>
                  </a:lnTo>
                  <a:lnTo>
                    <a:pt x="1600" y="620"/>
                  </a:lnTo>
                  <a:lnTo>
                    <a:pt x="1580" y="547"/>
                  </a:lnTo>
                  <a:lnTo>
                    <a:pt x="1552" y="474"/>
                  </a:lnTo>
                  <a:lnTo>
                    <a:pt x="1516" y="405"/>
                  </a:lnTo>
                  <a:lnTo>
                    <a:pt x="1476" y="344"/>
                  </a:lnTo>
                  <a:lnTo>
                    <a:pt x="1432" y="284"/>
                  </a:lnTo>
                  <a:lnTo>
                    <a:pt x="1380" y="227"/>
                  </a:lnTo>
                  <a:lnTo>
                    <a:pt x="1320" y="178"/>
                  </a:lnTo>
                  <a:lnTo>
                    <a:pt x="1260" y="134"/>
                  </a:lnTo>
                  <a:lnTo>
                    <a:pt x="1192" y="93"/>
                  </a:lnTo>
                  <a:lnTo>
                    <a:pt x="1124" y="61"/>
                  </a:lnTo>
                  <a:lnTo>
                    <a:pt x="1048" y="33"/>
                  </a:lnTo>
                  <a:lnTo>
                    <a:pt x="972" y="16"/>
                  </a:lnTo>
                  <a:lnTo>
                    <a:pt x="892" y="4"/>
                  </a:lnTo>
                  <a:lnTo>
                    <a:pt x="808" y="0"/>
                  </a:lnTo>
                  <a:lnTo>
                    <a:pt x="808"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3" name="Freeform 24"/>
            <p:cNvSpPr>
              <a:spLocks/>
            </p:cNvSpPr>
            <p:nvPr/>
          </p:nvSpPr>
          <p:spPr bwMode="auto">
            <a:xfrm>
              <a:off x="772" y="2027"/>
              <a:ext cx="1620" cy="1567"/>
            </a:xfrm>
            <a:custGeom>
              <a:avLst/>
              <a:gdLst>
                <a:gd name="T0" fmla="*/ 812 w 1620"/>
                <a:gd name="T1" fmla="*/ 0 h 1567"/>
                <a:gd name="T2" fmla="*/ 648 w 1620"/>
                <a:gd name="T3" fmla="*/ 16 h 1567"/>
                <a:gd name="T4" fmla="*/ 496 w 1620"/>
                <a:gd name="T5" fmla="*/ 65 h 1567"/>
                <a:gd name="T6" fmla="*/ 360 w 1620"/>
                <a:gd name="T7" fmla="*/ 134 h 1567"/>
                <a:gd name="T8" fmla="*/ 240 w 1620"/>
                <a:gd name="T9" fmla="*/ 231 h 1567"/>
                <a:gd name="T10" fmla="*/ 140 w 1620"/>
                <a:gd name="T11" fmla="*/ 348 h 1567"/>
                <a:gd name="T12" fmla="*/ 64 w 1620"/>
                <a:gd name="T13" fmla="*/ 478 h 1567"/>
                <a:gd name="T14" fmla="*/ 16 w 1620"/>
                <a:gd name="T15" fmla="*/ 628 h 1567"/>
                <a:gd name="T16" fmla="*/ 0 w 1620"/>
                <a:gd name="T17" fmla="*/ 782 h 1567"/>
                <a:gd name="T18" fmla="*/ 4 w 1620"/>
                <a:gd name="T19" fmla="*/ 863 h 1567"/>
                <a:gd name="T20" fmla="*/ 36 w 1620"/>
                <a:gd name="T21" fmla="*/ 1016 h 1567"/>
                <a:gd name="T22" fmla="*/ 100 w 1620"/>
                <a:gd name="T23" fmla="*/ 1154 h 1567"/>
                <a:gd name="T24" fmla="*/ 188 w 1620"/>
                <a:gd name="T25" fmla="*/ 1280 h 1567"/>
                <a:gd name="T26" fmla="*/ 296 w 1620"/>
                <a:gd name="T27" fmla="*/ 1385 h 1567"/>
                <a:gd name="T28" fmla="*/ 424 w 1620"/>
                <a:gd name="T29" fmla="*/ 1470 h 1567"/>
                <a:gd name="T30" fmla="*/ 572 w 1620"/>
                <a:gd name="T31" fmla="*/ 1531 h 1567"/>
                <a:gd name="T32" fmla="*/ 728 w 1620"/>
                <a:gd name="T33" fmla="*/ 1563 h 1567"/>
                <a:gd name="T34" fmla="*/ 812 w 1620"/>
                <a:gd name="T35" fmla="*/ 1567 h 1567"/>
                <a:gd name="T36" fmla="*/ 976 w 1620"/>
                <a:gd name="T37" fmla="*/ 1551 h 1567"/>
                <a:gd name="T38" fmla="*/ 1128 w 1620"/>
                <a:gd name="T39" fmla="*/ 1502 h 1567"/>
                <a:gd name="T40" fmla="*/ 1264 w 1620"/>
                <a:gd name="T41" fmla="*/ 1429 h 1567"/>
                <a:gd name="T42" fmla="*/ 1384 w 1620"/>
                <a:gd name="T43" fmla="*/ 1336 h 1567"/>
                <a:gd name="T44" fmla="*/ 1484 w 1620"/>
                <a:gd name="T45" fmla="*/ 1219 h 1567"/>
                <a:gd name="T46" fmla="*/ 1560 w 1620"/>
                <a:gd name="T47" fmla="*/ 1085 h 1567"/>
                <a:gd name="T48" fmla="*/ 1604 w 1620"/>
                <a:gd name="T49" fmla="*/ 940 h 1567"/>
                <a:gd name="T50" fmla="*/ 1620 w 1620"/>
                <a:gd name="T51" fmla="*/ 782 h 1567"/>
                <a:gd name="T52" fmla="*/ 1616 w 1620"/>
                <a:gd name="T53" fmla="*/ 705 h 1567"/>
                <a:gd name="T54" fmla="*/ 1584 w 1620"/>
                <a:gd name="T55" fmla="*/ 551 h 1567"/>
                <a:gd name="T56" fmla="*/ 1524 w 1620"/>
                <a:gd name="T57" fmla="*/ 413 h 1567"/>
                <a:gd name="T58" fmla="*/ 1436 w 1620"/>
                <a:gd name="T59" fmla="*/ 288 h 1567"/>
                <a:gd name="T60" fmla="*/ 1328 w 1620"/>
                <a:gd name="T61" fmla="*/ 182 h 1567"/>
                <a:gd name="T62" fmla="*/ 1196 w 1620"/>
                <a:gd name="T63" fmla="*/ 97 h 1567"/>
                <a:gd name="T64" fmla="*/ 1052 w 1620"/>
                <a:gd name="T65" fmla="*/ 37 h 1567"/>
                <a:gd name="T66" fmla="*/ 896 w 1620"/>
                <a:gd name="T67" fmla="*/ 4 h 1567"/>
                <a:gd name="T68" fmla="*/ 812 w 1620"/>
                <a:gd name="T69"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0" h="1567">
                  <a:moveTo>
                    <a:pt x="812" y="0"/>
                  </a:moveTo>
                  <a:lnTo>
                    <a:pt x="812" y="0"/>
                  </a:lnTo>
                  <a:lnTo>
                    <a:pt x="728" y="4"/>
                  </a:lnTo>
                  <a:lnTo>
                    <a:pt x="648" y="16"/>
                  </a:lnTo>
                  <a:lnTo>
                    <a:pt x="572" y="37"/>
                  </a:lnTo>
                  <a:lnTo>
                    <a:pt x="496" y="65"/>
                  </a:lnTo>
                  <a:lnTo>
                    <a:pt x="424" y="97"/>
                  </a:lnTo>
                  <a:lnTo>
                    <a:pt x="360" y="134"/>
                  </a:lnTo>
                  <a:lnTo>
                    <a:pt x="296" y="182"/>
                  </a:lnTo>
                  <a:lnTo>
                    <a:pt x="240" y="231"/>
                  </a:lnTo>
                  <a:lnTo>
                    <a:pt x="188" y="288"/>
                  </a:lnTo>
                  <a:lnTo>
                    <a:pt x="140" y="348"/>
                  </a:lnTo>
                  <a:lnTo>
                    <a:pt x="100" y="413"/>
                  </a:lnTo>
                  <a:lnTo>
                    <a:pt x="64" y="478"/>
                  </a:lnTo>
                  <a:lnTo>
                    <a:pt x="36" y="551"/>
                  </a:lnTo>
                  <a:lnTo>
                    <a:pt x="16" y="628"/>
                  </a:lnTo>
                  <a:lnTo>
                    <a:pt x="4" y="705"/>
                  </a:lnTo>
                  <a:lnTo>
                    <a:pt x="0" y="782"/>
                  </a:lnTo>
                  <a:lnTo>
                    <a:pt x="0" y="782"/>
                  </a:lnTo>
                  <a:lnTo>
                    <a:pt x="4" y="863"/>
                  </a:lnTo>
                  <a:lnTo>
                    <a:pt x="16" y="940"/>
                  </a:lnTo>
                  <a:lnTo>
                    <a:pt x="36" y="1016"/>
                  </a:lnTo>
                  <a:lnTo>
                    <a:pt x="64" y="1085"/>
                  </a:lnTo>
                  <a:lnTo>
                    <a:pt x="100" y="1154"/>
                  </a:lnTo>
                  <a:lnTo>
                    <a:pt x="140" y="1219"/>
                  </a:lnTo>
                  <a:lnTo>
                    <a:pt x="188" y="1280"/>
                  </a:lnTo>
                  <a:lnTo>
                    <a:pt x="240" y="1336"/>
                  </a:lnTo>
                  <a:lnTo>
                    <a:pt x="296" y="1385"/>
                  </a:lnTo>
                  <a:lnTo>
                    <a:pt x="360" y="1429"/>
                  </a:lnTo>
                  <a:lnTo>
                    <a:pt x="424" y="1470"/>
                  </a:lnTo>
                  <a:lnTo>
                    <a:pt x="496" y="1502"/>
                  </a:lnTo>
                  <a:lnTo>
                    <a:pt x="572" y="1531"/>
                  </a:lnTo>
                  <a:lnTo>
                    <a:pt x="648" y="1551"/>
                  </a:lnTo>
                  <a:lnTo>
                    <a:pt x="728" y="1563"/>
                  </a:lnTo>
                  <a:lnTo>
                    <a:pt x="812" y="1567"/>
                  </a:lnTo>
                  <a:lnTo>
                    <a:pt x="812" y="1567"/>
                  </a:lnTo>
                  <a:lnTo>
                    <a:pt x="896" y="1563"/>
                  </a:lnTo>
                  <a:lnTo>
                    <a:pt x="976" y="1551"/>
                  </a:lnTo>
                  <a:lnTo>
                    <a:pt x="1052" y="1531"/>
                  </a:lnTo>
                  <a:lnTo>
                    <a:pt x="1128" y="1502"/>
                  </a:lnTo>
                  <a:lnTo>
                    <a:pt x="1196" y="1470"/>
                  </a:lnTo>
                  <a:lnTo>
                    <a:pt x="1264" y="1429"/>
                  </a:lnTo>
                  <a:lnTo>
                    <a:pt x="1328" y="1385"/>
                  </a:lnTo>
                  <a:lnTo>
                    <a:pt x="1384" y="1336"/>
                  </a:lnTo>
                  <a:lnTo>
                    <a:pt x="1436" y="1280"/>
                  </a:lnTo>
                  <a:lnTo>
                    <a:pt x="1484" y="1219"/>
                  </a:lnTo>
                  <a:lnTo>
                    <a:pt x="1524" y="1154"/>
                  </a:lnTo>
                  <a:lnTo>
                    <a:pt x="1560" y="1085"/>
                  </a:lnTo>
                  <a:lnTo>
                    <a:pt x="1584" y="1016"/>
                  </a:lnTo>
                  <a:lnTo>
                    <a:pt x="1604" y="940"/>
                  </a:lnTo>
                  <a:lnTo>
                    <a:pt x="1616" y="863"/>
                  </a:lnTo>
                  <a:lnTo>
                    <a:pt x="1620" y="782"/>
                  </a:lnTo>
                  <a:lnTo>
                    <a:pt x="1620" y="782"/>
                  </a:lnTo>
                  <a:lnTo>
                    <a:pt x="1616" y="705"/>
                  </a:lnTo>
                  <a:lnTo>
                    <a:pt x="1604" y="628"/>
                  </a:lnTo>
                  <a:lnTo>
                    <a:pt x="1584" y="551"/>
                  </a:lnTo>
                  <a:lnTo>
                    <a:pt x="1560" y="478"/>
                  </a:lnTo>
                  <a:lnTo>
                    <a:pt x="1524" y="413"/>
                  </a:lnTo>
                  <a:lnTo>
                    <a:pt x="1484" y="348"/>
                  </a:lnTo>
                  <a:lnTo>
                    <a:pt x="1436" y="288"/>
                  </a:lnTo>
                  <a:lnTo>
                    <a:pt x="1384" y="231"/>
                  </a:lnTo>
                  <a:lnTo>
                    <a:pt x="1328" y="182"/>
                  </a:lnTo>
                  <a:lnTo>
                    <a:pt x="1264" y="134"/>
                  </a:lnTo>
                  <a:lnTo>
                    <a:pt x="1196" y="97"/>
                  </a:lnTo>
                  <a:lnTo>
                    <a:pt x="1128" y="65"/>
                  </a:lnTo>
                  <a:lnTo>
                    <a:pt x="1052" y="37"/>
                  </a:lnTo>
                  <a:lnTo>
                    <a:pt x="976" y="16"/>
                  </a:lnTo>
                  <a:lnTo>
                    <a:pt x="896" y="4"/>
                  </a:lnTo>
                  <a:lnTo>
                    <a:pt x="812" y="0"/>
                  </a:lnTo>
                  <a:lnTo>
                    <a:pt x="812" y="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4" name="Freeform 25"/>
            <p:cNvSpPr>
              <a:spLocks/>
            </p:cNvSpPr>
            <p:nvPr/>
          </p:nvSpPr>
          <p:spPr bwMode="auto">
            <a:xfrm>
              <a:off x="772" y="2023"/>
              <a:ext cx="1628" cy="1571"/>
            </a:xfrm>
            <a:custGeom>
              <a:avLst/>
              <a:gdLst>
                <a:gd name="T0" fmla="*/ 812 w 1628"/>
                <a:gd name="T1" fmla="*/ 0 h 1571"/>
                <a:gd name="T2" fmla="*/ 652 w 1628"/>
                <a:gd name="T3" fmla="*/ 16 h 1571"/>
                <a:gd name="T4" fmla="*/ 496 w 1628"/>
                <a:gd name="T5" fmla="*/ 61 h 1571"/>
                <a:gd name="T6" fmla="*/ 360 w 1628"/>
                <a:gd name="T7" fmla="*/ 134 h 1571"/>
                <a:gd name="T8" fmla="*/ 240 w 1628"/>
                <a:gd name="T9" fmla="*/ 231 h 1571"/>
                <a:gd name="T10" fmla="*/ 140 w 1628"/>
                <a:gd name="T11" fmla="*/ 348 h 1571"/>
                <a:gd name="T12" fmla="*/ 64 w 1628"/>
                <a:gd name="T13" fmla="*/ 482 h 1571"/>
                <a:gd name="T14" fmla="*/ 16 w 1628"/>
                <a:gd name="T15" fmla="*/ 628 h 1571"/>
                <a:gd name="T16" fmla="*/ 0 w 1628"/>
                <a:gd name="T17" fmla="*/ 786 h 1571"/>
                <a:gd name="T18" fmla="*/ 4 w 1628"/>
                <a:gd name="T19" fmla="*/ 867 h 1571"/>
                <a:gd name="T20" fmla="*/ 36 w 1628"/>
                <a:gd name="T21" fmla="*/ 1020 h 1571"/>
                <a:gd name="T22" fmla="*/ 100 w 1628"/>
                <a:gd name="T23" fmla="*/ 1158 h 1571"/>
                <a:gd name="T24" fmla="*/ 188 w 1628"/>
                <a:gd name="T25" fmla="*/ 1284 h 1571"/>
                <a:gd name="T26" fmla="*/ 296 w 1628"/>
                <a:gd name="T27" fmla="*/ 1393 h 1571"/>
                <a:gd name="T28" fmla="*/ 428 w 1628"/>
                <a:gd name="T29" fmla="*/ 1474 h 1571"/>
                <a:gd name="T30" fmla="*/ 572 w 1628"/>
                <a:gd name="T31" fmla="*/ 1535 h 1571"/>
                <a:gd name="T32" fmla="*/ 732 w 1628"/>
                <a:gd name="T33" fmla="*/ 1567 h 1571"/>
                <a:gd name="T34" fmla="*/ 812 w 1628"/>
                <a:gd name="T35" fmla="*/ 1571 h 1571"/>
                <a:gd name="T36" fmla="*/ 976 w 1628"/>
                <a:gd name="T37" fmla="*/ 1555 h 1571"/>
                <a:gd name="T38" fmla="*/ 1132 w 1628"/>
                <a:gd name="T39" fmla="*/ 1510 h 1571"/>
                <a:gd name="T40" fmla="*/ 1268 w 1628"/>
                <a:gd name="T41" fmla="*/ 1437 h 1571"/>
                <a:gd name="T42" fmla="*/ 1388 w 1628"/>
                <a:gd name="T43" fmla="*/ 1340 h 1571"/>
                <a:gd name="T44" fmla="*/ 1488 w 1628"/>
                <a:gd name="T45" fmla="*/ 1223 h 1571"/>
                <a:gd name="T46" fmla="*/ 1564 w 1628"/>
                <a:gd name="T47" fmla="*/ 1089 h 1571"/>
                <a:gd name="T48" fmla="*/ 1612 w 1628"/>
                <a:gd name="T49" fmla="*/ 944 h 1571"/>
                <a:gd name="T50" fmla="*/ 1628 w 1628"/>
                <a:gd name="T51" fmla="*/ 786 h 1571"/>
                <a:gd name="T52" fmla="*/ 1624 w 1628"/>
                <a:gd name="T53" fmla="*/ 705 h 1571"/>
                <a:gd name="T54" fmla="*/ 1592 w 1628"/>
                <a:gd name="T55" fmla="*/ 551 h 1571"/>
                <a:gd name="T56" fmla="*/ 1528 w 1628"/>
                <a:gd name="T57" fmla="*/ 413 h 1571"/>
                <a:gd name="T58" fmla="*/ 1440 w 1628"/>
                <a:gd name="T59" fmla="*/ 288 h 1571"/>
                <a:gd name="T60" fmla="*/ 1332 w 1628"/>
                <a:gd name="T61" fmla="*/ 178 h 1571"/>
                <a:gd name="T62" fmla="*/ 1200 w 1628"/>
                <a:gd name="T63" fmla="*/ 93 h 1571"/>
                <a:gd name="T64" fmla="*/ 1056 w 1628"/>
                <a:gd name="T65" fmla="*/ 37 h 1571"/>
                <a:gd name="T66" fmla="*/ 896 w 1628"/>
                <a:gd name="T67" fmla="*/ 4 h 1571"/>
                <a:gd name="T68" fmla="*/ 812 w 1628"/>
                <a:gd name="T69"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571">
                  <a:moveTo>
                    <a:pt x="812" y="0"/>
                  </a:moveTo>
                  <a:lnTo>
                    <a:pt x="812" y="0"/>
                  </a:lnTo>
                  <a:lnTo>
                    <a:pt x="732" y="4"/>
                  </a:lnTo>
                  <a:lnTo>
                    <a:pt x="652" y="16"/>
                  </a:lnTo>
                  <a:lnTo>
                    <a:pt x="572" y="37"/>
                  </a:lnTo>
                  <a:lnTo>
                    <a:pt x="496" y="61"/>
                  </a:lnTo>
                  <a:lnTo>
                    <a:pt x="428" y="93"/>
                  </a:lnTo>
                  <a:lnTo>
                    <a:pt x="360" y="134"/>
                  </a:lnTo>
                  <a:lnTo>
                    <a:pt x="296" y="178"/>
                  </a:lnTo>
                  <a:lnTo>
                    <a:pt x="240" y="231"/>
                  </a:lnTo>
                  <a:lnTo>
                    <a:pt x="188" y="288"/>
                  </a:lnTo>
                  <a:lnTo>
                    <a:pt x="140" y="348"/>
                  </a:lnTo>
                  <a:lnTo>
                    <a:pt x="100" y="413"/>
                  </a:lnTo>
                  <a:lnTo>
                    <a:pt x="64" y="482"/>
                  </a:lnTo>
                  <a:lnTo>
                    <a:pt x="36" y="551"/>
                  </a:lnTo>
                  <a:lnTo>
                    <a:pt x="16" y="628"/>
                  </a:lnTo>
                  <a:lnTo>
                    <a:pt x="4" y="705"/>
                  </a:lnTo>
                  <a:lnTo>
                    <a:pt x="0" y="786"/>
                  </a:lnTo>
                  <a:lnTo>
                    <a:pt x="0" y="786"/>
                  </a:lnTo>
                  <a:lnTo>
                    <a:pt x="4" y="867"/>
                  </a:lnTo>
                  <a:lnTo>
                    <a:pt x="16" y="944"/>
                  </a:lnTo>
                  <a:lnTo>
                    <a:pt x="36" y="1020"/>
                  </a:lnTo>
                  <a:lnTo>
                    <a:pt x="64" y="1089"/>
                  </a:lnTo>
                  <a:lnTo>
                    <a:pt x="100" y="1158"/>
                  </a:lnTo>
                  <a:lnTo>
                    <a:pt x="140" y="1223"/>
                  </a:lnTo>
                  <a:lnTo>
                    <a:pt x="188" y="1284"/>
                  </a:lnTo>
                  <a:lnTo>
                    <a:pt x="240" y="1340"/>
                  </a:lnTo>
                  <a:lnTo>
                    <a:pt x="296" y="1393"/>
                  </a:lnTo>
                  <a:lnTo>
                    <a:pt x="360" y="1437"/>
                  </a:lnTo>
                  <a:lnTo>
                    <a:pt x="428" y="1474"/>
                  </a:lnTo>
                  <a:lnTo>
                    <a:pt x="496" y="1510"/>
                  </a:lnTo>
                  <a:lnTo>
                    <a:pt x="572" y="1535"/>
                  </a:lnTo>
                  <a:lnTo>
                    <a:pt x="652" y="1555"/>
                  </a:lnTo>
                  <a:lnTo>
                    <a:pt x="732" y="1567"/>
                  </a:lnTo>
                  <a:lnTo>
                    <a:pt x="812" y="1571"/>
                  </a:lnTo>
                  <a:lnTo>
                    <a:pt x="812" y="1571"/>
                  </a:lnTo>
                  <a:lnTo>
                    <a:pt x="896" y="1567"/>
                  </a:lnTo>
                  <a:lnTo>
                    <a:pt x="976" y="1555"/>
                  </a:lnTo>
                  <a:lnTo>
                    <a:pt x="1056" y="1535"/>
                  </a:lnTo>
                  <a:lnTo>
                    <a:pt x="1132" y="1510"/>
                  </a:lnTo>
                  <a:lnTo>
                    <a:pt x="1200" y="1474"/>
                  </a:lnTo>
                  <a:lnTo>
                    <a:pt x="1268" y="1437"/>
                  </a:lnTo>
                  <a:lnTo>
                    <a:pt x="1332" y="1393"/>
                  </a:lnTo>
                  <a:lnTo>
                    <a:pt x="1388" y="1340"/>
                  </a:lnTo>
                  <a:lnTo>
                    <a:pt x="1440" y="1284"/>
                  </a:lnTo>
                  <a:lnTo>
                    <a:pt x="1488" y="1223"/>
                  </a:lnTo>
                  <a:lnTo>
                    <a:pt x="1528" y="1158"/>
                  </a:lnTo>
                  <a:lnTo>
                    <a:pt x="1564" y="1089"/>
                  </a:lnTo>
                  <a:lnTo>
                    <a:pt x="1592" y="1020"/>
                  </a:lnTo>
                  <a:lnTo>
                    <a:pt x="1612" y="944"/>
                  </a:lnTo>
                  <a:lnTo>
                    <a:pt x="1624" y="867"/>
                  </a:lnTo>
                  <a:lnTo>
                    <a:pt x="1628" y="786"/>
                  </a:lnTo>
                  <a:lnTo>
                    <a:pt x="1628" y="786"/>
                  </a:lnTo>
                  <a:lnTo>
                    <a:pt x="1624" y="705"/>
                  </a:lnTo>
                  <a:lnTo>
                    <a:pt x="1612" y="628"/>
                  </a:lnTo>
                  <a:lnTo>
                    <a:pt x="1592" y="551"/>
                  </a:lnTo>
                  <a:lnTo>
                    <a:pt x="1564" y="482"/>
                  </a:lnTo>
                  <a:lnTo>
                    <a:pt x="1528" y="413"/>
                  </a:lnTo>
                  <a:lnTo>
                    <a:pt x="1488" y="348"/>
                  </a:lnTo>
                  <a:lnTo>
                    <a:pt x="1440" y="288"/>
                  </a:lnTo>
                  <a:lnTo>
                    <a:pt x="1388" y="231"/>
                  </a:lnTo>
                  <a:lnTo>
                    <a:pt x="1332" y="178"/>
                  </a:lnTo>
                  <a:lnTo>
                    <a:pt x="1268" y="134"/>
                  </a:lnTo>
                  <a:lnTo>
                    <a:pt x="1200" y="93"/>
                  </a:lnTo>
                  <a:lnTo>
                    <a:pt x="1132" y="61"/>
                  </a:lnTo>
                  <a:lnTo>
                    <a:pt x="1056" y="37"/>
                  </a:lnTo>
                  <a:lnTo>
                    <a:pt x="976" y="16"/>
                  </a:lnTo>
                  <a:lnTo>
                    <a:pt x="896" y="4"/>
                  </a:lnTo>
                  <a:lnTo>
                    <a:pt x="812" y="0"/>
                  </a:lnTo>
                  <a:lnTo>
                    <a:pt x="812"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5" name="Freeform 26"/>
            <p:cNvSpPr>
              <a:spLocks/>
            </p:cNvSpPr>
            <p:nvPr/>
          </p:nvSpPr>
          <p:spPr bwMode="auto">
            <a:xfrm>
              <a:off x="800" y="2051"/>
              <a:ext cx="1552" cy="1515"/>
            </a:xfrm>
            <a:custGeom>
              <a:avLst/>
              <a:gdLst>
                <a:gd name="T0" fmla="*/ 776 w 1552"/>
                <a:gd name="T1" fmla="*/ 0 h 1515"/>
                <a:gd name="T2" fmla="*/ 620 w 1552"/>
                <a:gd name="T3" fmla="*/ 13 h 1515"/>
                <a:gd name="T4" fmla="*/ 472 w 1552"/>
                <a:gd name="T5" fmla="*/ 57 h 1515"/>
                <a:gd name="T6" fmla="*/ 340 w 1552"/>
                <a:gd name="T7" fmla="*/ 130 h 1515"/>
                <a:gd name="T8" fmla="*/ 228 w 1552"/>
                <a:gd name="T9" fmla="*/ 219 h 1515"/>
                <a:gd name="T10" fmla="*/ 132 w 1552"/>
                <a:gd name="T11" fmla="*/ 332 h 1515"/>
                <a:gd name="T12" fmla="*/ 60 w 1552"/>
                <a:gd name="T13" fmla="*/ 462 h 1515"/>
                <a:gd name="T14" fmla="*/ 16 w 1552"/>
                <a:gd name="T15" fmla="*/ 604 h 1515"/>
                <a:gd name="T16" fmla="*/ 0 w 1552"/>
                <a:gd name="T17" fmla="*/ 758 h 1515"/>
                <a:gd name="T18" fmla="*/ 4 w 1552"/>
                <a:gd name="T19" fmla="*/ 835 h 1515"/>
                <a:gd name="T20" fmla="*/ 36 w 1552"/>
                <a:gd name="T21" fmla="*/ 980 h 1515"/>
                <a:gd name="T22" fmla="*/ 92 w 1552"/>
                <a:gd name="T23" fmla="*/ 1118 h 1515"/>
                <a:gd name="T24" fmla="*/ 176 w 1552"/>
                <a:gd name="T25" fmla="*/ 1239 h 1515"/>
                <a:gd name="T26" fmla="*/ 284 w 1552"/>
                <a:gd name="T27" fmla="*/ 1341 h 1515"/>
                <a:gd name="T28" fmla="*/ 404 w 1552"/>
                <a:gd name="T29" fmla="*/ 1422 h 1515"/>
                <a:gd name="T30" fmla="*/ 544 w 1552"/>
                <a:gd name="T31" fmla="*/ 1478 h 1515"/>
                <a:gd name="T32" fmla="*/ 696 w 1552"/>
                <a:gd name="T33" fmla="*/ 1511 h 1515"/>
                <a:gd name="T34" fmla="*/ 776 w 1552"/>
                <a:gd name="T35" fmla="*/ 1515 h 1515"/>
                <a:gd name="T36" fmla="*/ 932 w 1552"/>
                <a:gd name="T37" fmla="*/ 1499 h 1515"/>
                <a:gd name="T38" fmla="*/ 1076 w 1552"/>
                <a:gd name="T39" fmla="*/ 1454 h 1515"/>
                <a:gd name="T40" fmla="*/ 1208 w 1552"/>
                <a:gd name="T41" fmla="*/ 1385 h 1515"/>
                <a:gd name="T42" fmla="*/ 1324 w 1552"/>
                <a:gd name="T43" fmla="*/ 1292 h 1515"/>
                <a:gd name="T44" fmla="*/ 1416 w 1552"/>
                <a:gd name="T45" fmla="*/ 1179 h 1515"/>
                <a:gd name="T46" fmla="*/ 1488 w 1552"/>
                <a:gd name="T47" fmla="*/ 1049 h 1515"/>
                <a:gd name="T48" fmla="*/ 1536 w 1552"/>
                <a:gd name="T49" fmla="*/ 907 h 1515"/>
                <a:gd name="T50" fmla="*/ 1552 w 1552"/>
                <a:gd name="T51" fmla="*/ 758 h 1515"/>
                <a:gd name="T52" fmla="*/ 1548 w 1552"/>
                <a:gd name="T53" fmla="*/ 681 h 1515"/>
                <a:gd name="T54" fmla="*/ 1516 w 1552"/>
                <a:gd name="T55" fmla="*/ 531 h 1515"/>
                <a:gd name="T56" fmla="*/ 1456 w 1552"/>
                <a:gd name="T57" fmla="*/ 397 h 1515"/>
                <a:gd name="T58" fmla="*/ 1372 w 1552"/>
                <a:gd name="T59" fmla="*/ 276 h 1515"/>
                <a:gd name="T60" fmla="*/ 1268 w 1552"/>
                <a:gd name="T61" fmla="*/ 170 h 1515"/>
                <a:gd name="T62" fmla="*/ 1144 w 1552"/>
                <a:gd name="T63" fmla="*/ 90 h 1515"/>
                <a:gd name="T64" fmla="*/ 1004 w 1552"/>
                <a:gd name="T65" fmla="*/ 33 h 1515"/>
                <a:gd name="T66" fmla="*/ 856 w 1552"/>
                <a:gd name="T67" fmla="*/ 0 h 1515"/>
                <a:gd name="T68" fmla="*/ 776 w 1552"/>
                <a:gd name="T69"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2" h="1515">
                  <a:moveTo>
                    <a:pt x="776" y="0"/>
                  </a:moveTo>
                  <a:lnTo>
                    <a:pt x="776" y="0"/>
                  </a:lnTo>
                  <a:lnTo>
                    <a:pt x="696" y="0"/>
                  </a:lnTo>
                  <a:lnTo>
                    <a:pt x="620" y="13"/>
                  </a:lnTo>
                  <a:lnTo>
                    <a:pt x="544" y="33"/>
                  </a:lnTo>
                  <a:lnTo>
                    <a:pt x="472" y="57"/>
                  </a:lnTo>
                  <a:lnTo>
                    <a:pt x="404" y="90"/>
                  </a:lnTo>
                  <a:lnTo>
                    <a:pt x="340" y="130"/>
                  </a:lnTo>
                  <a:lnTo>
                    <a:pt x="284" y="170"/>
                  </a:lnTo>
                  <a:lnTo>
                    <a:pt x="228" y="219"/>
                  </a:lnTo>
                  <a:lnTo>
                    <a:pt x="176" y="276"/>
                  </a:lnTo>
                  <a:lnTo>
                    <a:pt x="132" y="332"/>
                  </a:lnTo>
                  <a:lnTo>
                    <a:pt x="92" y="397"/>
                  </a:lnTo>
                  <a:lnTo>
                    <a:pt x="60" y="462"/>
                  </a:lnTo>
                  <a:lnTo>
                    <a:pt x="36" y="531"/>
                  </a:lnTo>
                  <a:lnTo>
                    <a:pt x="16" y="604"/>
                  </a:lnTo>
                  <a:lnTo>
                    <a:pt x="4" y="681"/>
                  </a:lnTo>
                  <a:lnTo>
                    <a:pt x="0" y="758"/>
                  </a:lnTo>
                  <a:lnTo>
                    <a:pt x="0" y="758"/>
                  </a:lnTo>
                  <a:lnTo>
                    <a:pt x="4" y="835"/>
                  </a:lnTo>
                  <a:lnTo>
                    <a:pt x="16" y="907"/>
                  </a:lnTo>
                  <a:lnTo>
                    <a:pt x="36" y="980"/>
                  </a:lnTo>
                  <a:lnTo>
                    <a:pt x="60" y="1049"/>
                  </a:lnTo>
                  <a:lnTo>
                    <a:pt x="92" y="1118"/>
                  </a:lnTo>
                  <a:lnTo>
                    <a:pt x="132" y="1179"/>
                  </a:lnTo>
                  <a:lnTo>
                    <a:pt x="176" y="1239"/>
                  </a:lnTo>
                  <a:lnTo>
                    <a:pt x="228" y="1292"/>
                  </a:lnTo>
                  <a:lnTo>
                    <a:pt x="284" y="1341"/>
                  </a:lnTo>
                  <a:lnTo>
                    <a:pt x="340" y="1385"/>
                  </a:lnTo>
                  <a:lnTo>
                    <a:pt x="404" y="1422"/>
                  </a:lnTo>
                  <a:lnTo>
                    <a:pt x="472" y="1454"/>
                  </a:lnTo>
                  <a:lnTo>
                    <a:pt x="544" y="1478"/>
                  </a:lnTo>
                  <a:lnTo>
                    <a:pt x="620" y="1499"/>
                  </a:lnTo>
                  <a:lnTo>
                    <a:pt x="696" y="1511"/>
                  </a:lnTo>
                  <a:lnTo>
                    <a:pt x="776" y="1515"/>
                  </a:lnTo>
                  <a:lnTo>
                    <a:pt x="776" y="1515"/>
                  </a:lnTo>
                  <a:lnTo>
                    <a:pt x="856" y="1511"/>
                  </a:lnTo>
                  <a:lnTo>
                    <a:pt x="932" y="1499"/>
                  </a:lnTo>
                  <a:lnTo>
                    <a:pt x="1004" y="1478"/>
                  </a:lnTo>
                  <a:lnTo>
                    <a:pt x="1076" y="1454"/>
                  </a:lnTo>
                  <a:lnTo>
                    <a:pt x="1144" y="1422"/>
                  </a:lnTo>
                  <a:lnTo>
                    <a:pt x="1208" y="1385"/>
                  </a:lnTo>
                  <a:lnTo>
                    <a:pt x="1268" y="1341"/>
                  </a:lnTo>
                  <a:lnTo>
                    <a:pt x="1324" y="1292"/>
                  </a:lnTo>
                  <a:lnTo>
                    <a:pt x="1372" y="1239"/>
                  </a:lnTo>
                  <a:lnTo>
                    <a:pt x="1416" y="1179"/>
                  </a:lnTo>
                  <a:lnTo>
                    <a:pt x="1456" y="1118"/>
                  </a:lnTo>
                  <a:lnTo>
                    <a:pt x="1488" y="1049"/>
                  </a:lnTo>
                  <a:lnTo>
                    <a:pt x="1516" y="980"/>
                  </a:lnTo>
                  <a:lnTo>
                    <a:pt x="1536" y="907"/>
                  </a:lnTo>
                  <a:lnTo>
                    <a:pt x="1548" y="835"/>
                  </a:lnTo>
                  <a:lnTo>
                    <a:pt x="1552" y="758"/>
                  </a:lnTo>
                  <a:lnTo>
                    <a:pt x="1552" y="758"/>
                  </a:lnTo>
                  <a:lnTo>
                    <a:pt x="1548" y="681"/>
                  </a:lnTo>
                  <a:lnTo>
                    <a:pt x="1536" y="604"/>
                  </a:lnTo>
                  <a:lnTo>
                    <a:pt x="1516" y="531"/>
                  </a:lnTo>
                  <a:lnTo>
                    <a:pt x="1488" y="462"/>
                  </a:lnTo>
                  <a:lnTo>
                    <a:pt x="1456" y="397"/>
                  </a:lnTo>
                  <a:lnTo>
                    <a:pt x="1416" y="332"/>
                  </a:lnTo>
                  <a:lnTo>
                    <a:pt x="1372" y="276"/>
                  </a:lnTo>
                  <a:lnTo>
                    <a:pt x="1324" y="219"/>
                  </a:lnTo>
                  <a:lnTo>
                    <a:pt x="1268" y="170"/>
                  </a:lnTo>
                  <a:lnTo>
                    <a:pt x="1208" y="130"/>
                  </a:lnTo>
                  <a:lnTo>
                    <a:pt x="1144" y="90"/>
                  </a:lnTo>
                  <a:lnTo>
                    <a:pt x="1076" y="57"/>
                  </a:lnTo>
                  <a:lnTo>
                    <a:pt x="1004" y="33"/>
                  </a:lnTo>
                  <a:lnTo>
                    <a:pt x="932" y="13"/>
                  </a:lnTo>
                  <a:lnTo>
                    <a:pt x="856" y="0"/>
                  </a:lnTo>
                  <a:lnTo>
                    <a:pt x="776" y="0"/>
                  </a:lnTo>
                  <a:lnTo>
                    <a:pt x="776"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6" name="Freeform 27"/>
            <p:cNvSpPr>
              <a:spLocks/>
            </p:cNvSpPr>
            <p:nvPr/>
          </p:nvSpPr>
          <p:spPr bwMode="auto">
            <a:xfrm>
              <a:off x="824" y="2064"/>
              <a:ext cx="1512" cy="1469"/>
            </a:xfrm>
            <a:custGeom>
              <a:avLst/>
              <a:gdLst>
                <a:gd name="T0" fmla="*/ 756 w 1512"/>
                <a:gd name="T1" fmla="*/ 0 h 1469"/>
                <a:gd name="T2" fmla="*/ 604 w 1512"/>
                <a:gd name="T3" fmla="*/ 12 h 1469"/>
                <a:gd name="T4" fmla="*/ 460 w 1512"/>
                <a:gd name="T5" fmla="*/ 56 h 1469"/>
                <a:gd name="T6" fmla="*/ 332 w 1512"/>
                <a:gd name="T7" fmla="*/ 125 h 1469"/>
                <a:gd name="T8" fmla="*/ 220 w 1512"/>
                <a:gd name="T9" fmla="*/ 214 h 1469"/>
                <a:gd name="T10" fmla="*/ 128 w 1512"/>
                <a:gd name="T11" fmla="*/ 324 h 1469"/>
                <a:gd name="T12" fmla="*/ 60 w 1512"/>
                <a:gd name="T13" fmla="*/ 449 h 1469"/>
                <a:gd name="T14" fmla="*/ 16 w 1512"/>
                <a:gd name="T15" fmla="*/ 591 h 1469"/>
                <a:gd name="T16" fmla="*/ 0 w 1512"/>
                <a:gd name="T17" fmla="*/ 736 h 1469"/>
                <a:gd name="T18" fmla="*/ 4 w 1512"/>
                <a:gd name="T19" fmla="*/ 813 h 1469"/>
                <a:gd name="T20" fmla="*/ 36 w 1512"/>
                <a:gd name="T21" fmla="*/ 955 h 1469"/>
                <a:gd name="T22" fmla="*/ 92 w 1512"/>
                <a:gd name="T23" fmla="*/ 1089 h 1469"/>
                <a:gd name="T24" fmla="*/ 176 w 1512"/>
                <a:gd name="T25" fmla="*/ 1206 h 1469"/>
                <a:gd name="T26" fmla="*/ 280 w 1512"/>
                <a:gd name="T27" fmla="*/ 1303 h 1469"/>
                <a:gd name="T28" fmla="*/ 400 w 1512"/>
                <a:gd name="T29" fmla="*/ 1384 h 1469"/>
                <a:gd name="T30" fmla="*/ 536 w 1512"/>
                <a:gd name="T31" fmla="*/ 1437 h 1469"/>
                <a:gd name="T32" fmla="*/ 684 w 1512"/>
                <a:gd name="T33" fmla="*/ 1469 h 1469"/>
                <a:gd name="T34" fmla="*/ 760 w 1512"/>
                <a:gd name="T35" fmla="*/ 1469 h 1469"/>
                <a:gd name="T36" fmla="*/ 912 w 1512"/>
                <a:gd name="T37" fmla="*/ 1457 h 1469"/>
                <a:gd name="T38" fmla="*/ 1052 w 1512"/>
                <a:gd name="T39" fmla="*/ 1413 h 1469"/>
                <a:gd name="T40" fmla="*/ 1180 w 1512"/>
                <a:gd name="T41" fmla="*/ 1344 h 1469"/>
                <a:gd name="T42" fmla="*/ 1292 w 1512"/>
                <a:gd name="T43" fmla="*/ 1255 h 1469"/>
                <a:gd name="T44" fmla="*/ 1384 w 1512"/>
                <a:gd name="T45" fmla="*/ 1145 h 1469"/>
                <a:gd name="T46" fmla="*/ 1456 w 1512"/>
                <a:gd name="T47" fmla="*/ 1020 h 1469"/>
                <a:gd name="T48" fmla="*/ 1496 w 1512"/>
                <a:gd name="T49" fmla="*/ 878 h 1469"/>
                <a:gd name="T50" fmla="*/ 1512 w 1512"/>
                <a:gd name="T51" fmla="*/ 732 h 1469"/>
                <a:gd name="T52" fmla="*/ 1508 w 1512"/>
                <a:gd name="T53" fmla="*/ 656 h 1469"/>
                <a:gd name="T54" fmla="*/ 1476 w 1512"/>
                <a:gd name="T55" fmla="*/ 514 h 1469"/>
                <a:gd name="T56" fmla="*/ 1420 w 1512"/>
                <a:gd name="T57" fmla="*/ 380 h 1469"/>
                <a:gd name="T58" fmla="*/ 1336 w 1512"/>
                <a:gd name="T59" fmla="*/ 263 h 1469"/>
                <a:gd name="T60" fmla="*/ 1236 w 1512"/>
                <a:gd name="T61" fmla="*/ 166 h 1469"/>
                <a:gd name="T62" fmla="*/ 1116 w 1512"/>
                <a:gd name="T63" fmla="*/ 85 h 1469"/>
                <a:gd name="T64" fmla="*/ 980 w 1512"/>
                <a:gd name="T65" fmla="*/ 32 h 1469"/>
                <a:gd name="T66" fmla="*/ 832 w 1512"/>
                <a:gd name="T67" fmla="*/ 0 h 1469"/>
                <a:gd name="T68" fmla="*/ 756 w 1512"/>
                <a:gd name="T69" fmla="*/ 0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69">
                  <a:moveTo>
                    <a:pt x="756" y="0"/>
                  </a:moveTo>
                  <a:lnTo>
                    <a:pt x="756" y="0"/>
                  </a:lnTo>
                  <a:lnTo>
                    <a:pt x="676" y="4"/>
                  </a:lnTo>
                  <a:lnTo>
                    <a:pt x="604" y="12"/>
                  </a:lnTo>
                  <a:lnTo>
                    <a:pt x="528" y="32"/>
                  </a:lnTo>
                  <a:lnTo>
                    <a:pt x="460" y="56"/>
                  </a:lnTo>
                  <a:lnTo>
                    <a:pt x="396" y="89"/>
                  </a:lnTo>
                  <a:lnTo>
                    <a:pt x="332" y="125"/>
                  </a:lnTo>
                  <a:lnTo>
                    <a:pt x="276" y="170"/>
                  </a:lnTo>
                  <a:lnTo>
                    <a:pt x="220" y="214"/>
                  </a:lnTo>
                  <a:lnTo>
                    <a:pt x="172" y="267"/>
                  </a:lnTo>
                  <a:lnTo>
                    <a:pt x="128" y="324"/>
                  </a:lnTo>
                  <a:lnTo>
                    <a:pt x="92" y="388"/>
                  </a:lnTo>
                  <a:lnTo>
                    <a:pt x="60" y="449"/>
                  </a:lnTo>
                  <a:lnTo>
                    <a:pt x="36" y="518"/>
                  </a:lnTo>
                  <a:lnTo>
                    <a:pt x="16" y="591"/>
                  </a:lnTo>
                  <a:lnTo>
                    <a:pt x="4" y="664"/>
                  </a:lnTo>
                  <a:lnTo>
                    <a:pt x="0" y="736"/>
                  </a:lnTo>
                  <a:lnTo>
                    <a:pt x="0" y="736"/>
                  </a:lnTo>
                  <a:lnTo>
                    <a:pt x="4" y="813"/>
                  </a:lnTo>
                  <a:lnTo>
                    <a:pt x="16" y="886"/>
                  </a:lnTo>
                  <a:lnTo>
                    <a:pt x="36" y="955"/>
                  </a:lnTo>
                  <a:lnTo>
                    <a:pt x="60" y="1024"/>
                  </a:lnTo>
                  <a:lnTo>
                    <a:pt x="92" y="1089"/>
                  </a:lnTo>
                  <a:lnTo>
                    <a:pt x="132" y="1149"/>
                  </a:lnTo>
                  <a:lnTo>
                    <a:pt x="176" y="1206"/>
                  </a:lnTo>
                  <a:lnTo>
                    <a:pt x="224" y="1259"/>
                  </a:lnTo>
                  <a:lnTo>
                    <a:pt x="280" y="1303"/>
                  </a:lnTo>
                  <a:lnTo>
                    <a:pt x="336" y="1348"/>
                  </a:lnTo>
                  <a:lnTo>
                    <a:pt x="400" y="1384"/>
                  </a:lnTo>
                  <a:lnTo>
                    <a:pt x="464" y="1413"/>
                  </a:lnTo>
                  <a:lnTo>
                    <a:pt x="536" y="1437"/>
                  </a:lnTo>
                  <a:lnTo>
                    <a:pt x="608" y="1457"/>
                  </a:lnTo>
                  <a:lnTo>
                    <a:pt x="684" y="1469"/>
                  </a:lnTo>
                  <a:lnTo>
                    <a:pt x="760" y="1469"/>
                  </a:lnTo>
                  <a:lnTo>
                    <a:pt x="760" y="1469"/>
                  </a:lnTo>
                  <a:lnTo>
                    <a:pt x="836" y="1465"/>
                  </a:lnTo>
                  <a:lnTo>
                    <a:pt x="912" y="1457"/>
                  </a:lnTo>
                  <a:lnTo>
                    <a:pt x="984" y="1437"/>
                  </a:lnTo>
                  <a:lnTo>
                    <a:pt x="1052" y="1413"/>
                  </a:lnTo>
                  <a:lnTo>
                    <a:pt x="1120" y="1380"/>
                  </a:lnTo>
                  <a:lnTo>
                    <a:pt x="1180" y="1344"/>
                  </a:lnTo>
                  <a:lnTo>
                    <a:pt x="1240" y="1299"/>
                  </a:lnTo>
                  <a:lnTo>
                    <a:pt x="1292" y="1255"/>
                  </a:lnTo>
                  <a:lnTo>
                    <a:pt x="1340" y="1202"/>
                  </a:lnTo>
                  <a:lnTo>
                    <a:pt x="1384" y="1145"/>
                  </a:lnTo>
                  <a:lnTo>
                    <a:pt x="1424" y="1085"/>
                  </a:lnTo>
                  <a:lnTo>
                    <a:pt x="1456" y="1020"/>
                  </a:lnTo>
                  <a:lnTo>
                    <a:pt x="1480" y="951"/>
                  </a:lnTo>
                  <a:lnTo>
                    <a:pt x="1496" y="878"/>
                  </a:lnTo>
                  <a:lnTo>
                    <a:pt x="1508" y="805"/>
                  </a:lnTo>
                  <a:lnTo>
                    <a:pt x="1512" y="732"/>
                  </a:lnTo>
                  <a:lnTo>
                    <a:pt x="1512" y="732"/>
                  </a:lnTo>
                  <a:lnTo>
                    <a:pt x="1508" y="656"/>
                  </a:lnTo>
                  <a:lnTo>
                    <a:pt x="1496" y="583"/>
                  </a:lnTo>
                  <a:lnTo>
                    <a:pt x="1476" y="514"/>
                  </a:lnTo>
                  <a:lnTo>
                    <a:pt x="1452" y="445"/>
                  </a:lnTo>
                  <a:lnTo>
                    <a:pt x="1420" y="380"/>
                  </a:lnTo>
                  <a:lnTo>
                    <a:pt x="1380" y="319"/>
                  </a:lnTo>
                  <a:lnTo>
                    <a:pt x="1336" y="263"/>
                  </a:lnTo>
                  <a:lnTo>
                    <a:pt x="1288" y="214"/>
                  </a:lnTo>
                  <a:lnTo>
                    <a:pt x="1236" y="166"/>
                  </a:lnTo>
                  <a:lnTo>
                    <a:pt x="1176" y="121"/>
                  </a:lnTo>
                  <a:lnTo>
                    <a:pt x="1116" y="85"/>
                  </a:lnTo>
                  <a:lnTo>
                    <a:pt x="1048" y="56"/>
                  </a:lnTo>
                  <a:lnTo>
                    <a:pt x="980" y="32"/>
                  </a:lnTo>
                  <a:lnTo>
                    <a:pt x="908" y="12"/>
                  </a:lnTo>
                  <a:lnTo>
                    <a:pt x="832" y="0"/>
                  </a:lnTo>
                  <a:lnTo>
                    <a:pt x="756" y="0"/>
                  </a:lnTo>
                  <a:lnTo>
                    <a:pt x="756"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7" name="Freeform 28"/>
            <p:cNvSpPr>
              <a:spLocks/>
            </p:cNvSpPr>
            <p:nvPr/>
          </p:nvSpPr>
          <p:spPr bwMode="auto">
            <a:xfrm>
              <a:off x="848" y="2076"/>
              <a:ext cx="1476" cy="1429"/>
            </a:xfrm>
            <a:custGeom>
              <a:avLst/>
              <a:gdLst>
                <a:gd name="T0" fmla="*/ 732 w 1476"/>
                <a:gd name="T1" fmla="*/ 0 h 1429"/>
                <a:gd name="T2" fmla="*/ 584 w 1476"/>
                <a:gd name="T3" fmla="*/ 16 h 1429"/>
                <a:gd name="T4" fmla="*/ 448 w 1476"/>
                <a:gd name="T5" fmla="*/ 56 h 1429"/>
                <a:gd name="T6" fmla="*/ 324 w 1476"/>
                <a:gd name="T7" fmla="*/ 125 h 1429"/>
                <a:gd name="T8" fmla="*/ 216 w 1476"/>
                <a:gd name="T9" fmla="*/ 210 h 1429"/>
                <a:gd name="T10" fmla="*/ 124 w 1476"/>
                <a:gd name="T11" fmla="*/ 320 h 1429"/>
                <a:gd name="T12" fmla="*/ 56 w 1476"/>
                <a:gd name="T13" fmla="*/ 441 h 1429"/>
                <a:gd name="T14" fmla="*/ 16 w 1476"/>
                <a:gd name="T15" fmla="*/ 575 h 1429"/>
                <a:gd name="T16" fmla="*/ 0 w 1476"/>
                <a:gd name="T17" fmla="*/ 720 h 1429"/>
                <a:gd name="T18" fmla="*/ 8 w 1476"/>
                <a:gd name="T19" fmla="*/ 793 h 1429"/>
                <a:gd name="T20" fmla="*/ 36 w 1476"/>
                <a:gd name="T21" fmla="*/ 931 h 1429"/>
                <a:gd name="T22" fmla="*/ 92 w 1476"/>
                <a:gd name="T23" fmla="*/ 1061 h 1429"/>
                <a:gd name="T24" fmla="*/ 172 w 1476"/>
                <a:gd name="T25" fmla="*/ 1174 h 1429"/>
                <a:gd name="T26" fmla="*/ 276 w 1476"/>
                <a:gd name="T27" fmla="*/ 1267 h 1429"/>
                <a:gd name="T28" fmla="*/ 392 w 1476"/>
                <a:gd name="T29" fmla="*/ 1344 h 1429"/>
                <a:gd name="T30" fmla="*/ 524 w 1476"/>
                <a:gd name="T31" fmla="*/ 1397 h 1429"/>
                <a:gd name="T32" fmla="*/ 668 w 1476"/>
                <a:gd name="T33" fmla="*/ 1425 h 1429"/>
                <a:gd name="T34" fmla="*/ 744 w 1476"/>
                <a:gd name="T35" fmla="*/ 1429 h 1429"/>
                <a:gd name="T36" fmla="*/ 892 w 1476"/>
                <a:gd name="T37" fmla="*/ 1413 h 1429"/>
                <a:gd name="T38" fmla="*/ 1028 w 1476"/>
                <a:gd name="T39" fmla="*/ 1372 h 1429"/>
                <a:gd name="T40" fmla="*/ 1152 w 1476"/>
                <a:gd name="T41" fmla="*/ 1303 h 1429"/>
                <a:gd name="T42" fmla="*/ 1264 w 1476"/>
                <a:gd name="T43" fmla="*/ 1214 h 1429"/>
                <a:gd name="T44" fmla="*/ 1352 w 1476"/>
                <a:gd name="T45" fmla="*/ 1109 h 1429"/>
                <a:gd name="T46" fmla="*/ 1420 w 1476"/>
                <a:gd name="T47" fmla="*/ 988 h 1429"/>
                <a:gd name="T48" fmla="*/ 1460 w 1476"/>
                <a:gd name="T49" fmla="*/ 854 h 1429"/>
                <a:gd name="T50" fmla="*/ 1476 w 1476"/>
                <a:gd name="T51" fmla="*/ 708 h 1429"/>
                <a:gd name="T52" fmla="*/ 1472 w 1476"/>
                <a:gd name="T53" fmla="*/ 635 h 1429"/>
                <a:gd name="T54" fmla="*/ 1440 w 1476"/>
                <a:gd name="T55" fmla="*/ 498 h 1429"/>
                <a:gd name="T56" fmla="*/ 1384 w 1476"/>
                <a:gd name="T57" fmla="*/ 368 h 1429"/>
                <a:gd name="T58" fmla="*/ 1304 w 1476"/>
                <a:gd name="T59" fmla="*/ 255 h 1429"/>
                <a:gd name="T60" fmla="*/ 1204 w 1476"/>
                <a:gd name="T61" fmla="*/ 158 h 1429"/>
                <a:gd name="T62" fmla="*/ 1084 w 1476"/>
                <a:gd name="T63" fmla="*/ 81 h 1429"/>
                <a:gd name="T64" fmla="*/ 952 w 1476"/>
                <a:gd name="T65" fmla="*/ 28 h 1429"/>
                <a:gd name="T66" fmla="*/ 808 w 1476"/>
                <a:gd name="T67" fmla="*/ 0 h 1429"/>
                <a:gd name="T68" fmla="*/ 732 w 1476"/>
                <a:gd name="T69" fmla="*/ 0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6" h="1429">
                  <a:moveTo>
                    <a:pt x="732" y="0"/>
                  </a:moveTo>
                  <a:lnTo>
                    <a:pt x="732" y="0"/>
                  </a:lnTo>
                  <a:lnTo>
                    <a:pt x="660" y="4"/>
                  </a:lnTo>
                  <a:lnTo>
                    <a:pt x="584" y="16"/>
                  </a:lnTo>
                  <a:lnTo>
                    <a:pt x="516" y="32"/>
                  </a:lnTo>
                  <a:lnTo>
                    <a:pt x="448" y="56"/>
                  </a:lnTo>
                  <a:lnTo>
                    <a:pt x="384" y="89"/>
                  </a:lnTo>
                  <a:lnTo>
                    <a:pt x="324" y="125"/>
                  </a:lnTo>
                  <a:lnTo>
                    <a:pt x="268" y="166"/>
                  </a:lnTo>
                  <a:lnTo>
                    <a:pt x="216" y="210"/>
                  </a:lnTo>
                  <a:lnTo>
                    <a:pt x="168" y="263"/>
                  </a:lnTo>
                  <a:lnTo>
                    <a:pt x="124" y="320"/>
                  </a:lnTo>
                  <a:lnTo>
                    <a:pt x="88" y="376"/>
                  </a:lnTo>
                  <a:lnTo>
                    <a:pt x="56" y="441"/>
                  </a:lnTo>
                  <a:lnTo>
                    <a:pt x="32" y="506"/>
                  </a:lnTo>
                  <a:lnTo>
                    <a:pt x="16" y="575"/>
                  </a:lnTo>
                  <a:lnTo>
                    <a:pt x="4" y="648"/>
                  </a:lnTo>
                  <a:lnTo>
                    <a:pt x="0" y="720"/>
                  </a:lnTo>
                  <a:lnTo>
                    <a:pt x="0" y="720"/>
                  </a:lnTo>
                  <a:lnTo>
                    <a:pt x="8" y="793"/>
                  </a:lnTo>
                  <a:lnTo>
                    <a:pt x="20" y="862"/>
                  </a:lnTo>
                  <a:lnTo>
                    <a:pt x="36" y="931"/>
                  </a:lnTo>
                  <a:lnTo>
                    <a:pt x="64" y="996"/>
                  </a:lnTo>
                  <a:lnTo>
                    <a:pt x="92" y="1061"/>
                  </a:lnTo>
                  <a:lnTo>
                    <a:pt x="132" y="1117"/>
                  </a:lnTo>
                  <a:lnTo>
                    <a:pt x="172" y="1174"/>
                  </a:lnTo>
                  <a:lnTo>
                    <a:pt x="220" y="1223"/>
                  </a:lnTo>
                  <a:lnTo>
                    <a:pt x="276" y="1267"/>
                  </a:lnTo>
                  <a:lnTo>
                    <a:pt x="332" y="1312"/>
                  </a:lnTo>
                  <a:lnTo>
                    <a:pt x="392" y="1344"/>
                  </a:lnTo>
                  <a:lnTo>
                    <a:pt x="456" y="1376"/>
                  </a:lnTo>
                  <a:lnTo>
                    <a:pt x="524" y="1397"/>
                  </a:lnTo>
                  <a:lnTo>
                    <a:pt x="596" y="1417"/>
                  </a:lnTo>
                  <a:lnTo>
                    <a:pt x="668" y="1425"/>
                  </a:lnTo>
                  <a:lnTo>
                    <a:pt x="744" y="1429"/>
                  </a:lnTo>
                  <a:lnTo>
                    <a:pt x="744" y="1429"/>
                  </a:lnTo>
                  <a:lnTo>
                    <a:pt x="820" y="1425"/>
                  </a:lnTo>
                  <a:lnTo>
                    <a:pt x="892" y="1413"/>
                  </a:lnTo>
                  <a:lnTo>
                    <a:pt x="960" y="1397"/>
                  </a:lnTo>
                  <a:lnTo>
                    <a:pt x="1028" y="1372"/>
                  </a:lnTo>
                  <a:lnTo>
                    <a:pt x="1092" y="1340"/>
                  </a:lnTo>
                  <a:lnTo>
                    <a:pt x="1152" y="1303"/>
                  </a:lnTo>
                  <a:lnTo>
                    <a:pt x="1212" y="1263"/>
                  </a:lnTo>
                  <a:lnTo>
                    <a:pt x="1264" y="1214"/>
                  </a:lnTo>
                  <a:lnTo>
                    <a:pt x="1308" y="1166"/>
                  </a:lnTo>
                  <a:lnTo>
                    <a:pt x="1352" y="1109"/>
                  </a:lnTo>
                  <a:lnTo>
                    <a:pt x="1388" y="1048"/>
                  </a:lnTo>
                  <a:lnTo>
                    <a:pt x="1420" y="988"/>
                  </a:lnTo>
                  <a:lnTo>
                    <a:pt x="1444" y="919"/>
                  </a:lnTo>
                  <a:lnTo>
                    <a:pt x="1460" y="854"/>
                  </a:lnTo>
                  <a:lnTo>
                    <a:pt x="1472" y="781"/>
                  </a:lnTo>
                  <a:lnTo>
                    <a:pt x="1476" y="708"/>
                  </a:lnTo>
                  <a:lnTo>
                    <a:pt x="1476" y="708"/>
                  </a:lnTo>
                  <a:lnTo>
                    <a:pt x="1472" y="635"/>
                  </a:lnTo>
                  <a:lnTo>
                    <a:pt x="1460" y="563"/>
                  </a:lnTo>
                  <a:lnTo>
                    <a:pt x="1440" y="498"/>
                  </a:lnTo>
                  <a:lnTo>
                    <a:pt x="1416" y="429"/>
                  </a:lnTo>
                  <a:lnTo>
                    <a:pt x="1384" y="368"/>
                  </a:lnTo>
                  <a:lnTo>
                    <a:pt x="1344" y="312"/>
                  </a:lnTo>
                  <a:lnTo>
                    <a:pt x="1304" y="255"/>
                  </a:lnTo>
                  <a:lnTo>
                    <a:pt x="1256" y="206"/>
                  </a:lnTo>
                  <a:lnTo>
                    <a:pt x="1204" y="158"/>
                  </a:lnTo>
                  <a:lnTo>
                    <a:pt x="1144" y="117"/>
                  </a:lnTo>
                  <a:lnTo>
                    <a:pt x="1084" y="81"/>
                  </a:lnTo>
                  <a:lnTo>
                    <a:pt x="1020" y="52"/>
                  </a:lnTo>
                  <a:lnTo>
                    <a:pt x="952" y="28"/>
                  </a:lnTo>
                  <a:lnTo>
                    <a:pt x="880" y="12"/>
                  </a:lnTo>
                  <a:lnTo>
                    <a:pt x="808" y="0"/>
                  </a:lnTo>
                  <a:lnTo>
                    <a:pt x="732" y="0"/>
                  </a:lnTo>
                  <a:lnTo>
                    <a:pt x="732"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8" name="Freeform 29"/>
            <p:cNvSpPr>
              <a:spLocks/>
            </p:cNvSpPr>
            <p:nvPr/>
          </p:nvSpPr>
          <p:spPr bwMode="auto">
            <a:xfrm>
              <a:off x="876" y="2088"/>
              <a:ext cx="1432" cy="1389"/>
            </a:xfrm>
            <a:custGeom>
              <a:avLst/>
              <a:gdLst>
                <a:gd name="T0" fmla="*/ 708 w 1432"/>
                <a:gd name="T1" fmla="*/ 0 h 1389"/>
                <a:gd name="T2" fmla="*/ 564 w 1432"/>
                <a:gd name="T3" fmla="*/ 16 h 1389"/>
                <a:gd name="T4" fmla="*/ 432 w 1432"/>
                <a:gd name="T5" fmla="*/ 57 h 1389"/>
                <a:gd name="T6" fmla="*/ 308 w 1432"/>
                <a:gd name="T7" fmla="*/ 121 h 1389"/>
                <a:gd name="T8" fmla="*/ 204 w 1432"/>
                <a:gd name="T9" fmla="*/ 210 h 1389"/>
                <a:gd name="T10" fmla="*/ 116 w 1432"/>
                <a:gd name="T11" fmla="*/ 312 h 1389"/>
                <a:gd name="T12" fmla="*/ 52 w 1432"/>
                <a:gd name="T13" fmla="*/ 429 h 1389"/>
                <a:gd name="T14" fmla="*/ 12 w 1432"/>
                <a:gd name="T15" fmla="*/ 563 h 1389"/>
                <a:gd name="T16" fmla="*/ 0 w 1432"/>
                <a:gd name="T17" fmla="*/ 700 h 1389"/>
                <a:gd name="T18" fmla="*/ 4 w 1432"/>
                <a:gd name="T19" fmla="*/ 773 h 1389"/>
                <a:gd name="T20" fmla="*/ 32 w 1432"/>
                <a:gd name="T21" fmla="*/ 907 h 1389"/>
                <a:gd name="T22" fmla="*/ 88 w 1432"/>
                <a:gd name="T23" fmla="*/ 1032 h 1389"/>
                <a:gd name="T24" fmla="*/ 168 w 1432"/>
                <a:gd name="T25" fmla="*/ 1142 h 1389"/>
                <a:gd name="T26" fmla="*/ 268 w 1432"/>
                <a:gd name="T27" fmla="*/ 1235 h 1389"/>
                <a:gd name="T28" fmla="*/ 380 w 1432"/>
                <a:gd name="T29" fmla="*/ 1308 h 1389"/>
                <a:gd name="T30" fmla="*/ 512 w 1432"/>
                <a:gd name="T31" fmla="*/ 1356 h 1389"/>
                <a:gd name="T32" fmla="*/ 652 w 1432"/>
                <a:gd name="T33" fmla="*/ 1385 h 1389"/>
                <a:gd name="T34" fmla="*/ 724 w 1432"/>
                <a:gd name="T35" fmla="*/ 1389 h 1389"/>
                <a:gd name="T36" fmla="*/ 868 w 1432"/>
                <a:gd name="T37" fmla="*/ 1372 h 1389"/>
                <a:gd name="T38" fmla="*/ 1000 w 1432"/>
                <a:gd name="T39" fmla="*/ 1328 h 1389"/>
                <a:gd name="T40" fmla="*/ 1124 w 1432"/>
                <a:gd name="T41" fmla="*/ 1263 h 1389"/>
                <a:gd name="T42" fmla="*/ 1228 w 1432"/>
                <a:gd name="T43" fmla="*/ 1178 h 1389"/>
                <a:gd name="T44" fmla="*/ 1316 w 1432"/>
                <a:gd name="T45" fmla="*/ 1073 h 1389"/>
                <a:gd name="T46" fmla="*/ 1380 w 1432"/>
                <a:gd name="T47" fmla="*/ 955 h 1389"/>
                <a:gd name="T48" fmla="*/ 1420 w 1432"/>
                <a:gd name="T49" fmla="*/ 826 h 1389"/>
                <a:gd name="T50" fmla="*/ 1432 w 1432"/>
                <a:gd name="T51" fmla="*/ 684 h 1389"/>
                <a:gd name="T52" fmla="*/ 1428 w 1432"/>
                <a:gd name="T53" fmla="*/ 615 h 1389"/>
                <a:gd name="T54" fmla="*/ 1400 w 1432"/>
                <a:gd name="T55" fmla="*/ 478 h 1389"/>
                <a:gd name="T56" fmla="*/ 1344 w 1432"/>
                <a:gd name="T57" fmla="*/ 356 h 1389"/>
                <a:gd name="T58" fmla="*/ 1264 w 1432"/>
                <a:gd name="T59" fmla="*/ 247 h 1389"/>
                <a:gd name="T60" fmla="*/ 1164 w 1432"/>
                <a:gd name="T61" fmla="*/ 154 h 1389"/>
                <a:gd name="T62" fmla="*/ 1052 w 1432"/>
                <a:gd name="T63" fmla="*/ 81 h 1389"/>
                <a:gd name="T64" fmla="*/ 920 w 1432"/>
                <a:gd name="T65" fmla="*/ 28 h 1389"/>
                <a:gd name="T66" fmla="*/ 780 w 1432"/>
                <a:gd name="T67" fmla="*/ 0 h 1389"/>
                <a:gd name="T68" fmla="*/ 708 w 1432"/>
                <a:gd name="T69" fmla="*/ 0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2" h="1389">
                  <a:moveTo>
                    <a:pt x="708" y="0"/>
                  </a:moveTo>
                  <a:lnTo>
                    <a:pt x="708" y="0"/>
                  </a:lnTo>
                  <a:lnTo>
                    <a:pt x="636" y="4"/>
                  </a:lnTo>
                  <a:lnTo>
                    <a:pt x="564" y="16"/>
                  </a:lnTo>
                  <a:lnTo>
                    <a:pt x="496" y="32"/>
                  </a:lnTo>
                  <a:lnTo>
                    <a:pt x="432" y="57"/>
                  </a:lnTo>
                  <a:lnTo>
                    <a:pt x="368" y="85"/>
                  </a:lnTo>
                  <a:lnTo>
                    <a:pt x="308" y="121"/>
                  </a:lnTo>
                  <a:lnTo>
                    <a:pt x="256" y="162"/>
                  </a:lnTo>
                  <a:lnTo>
                    <a:pt x="204" y="210"/>
                  </a:lnTo>
                  <a:lnTo>
                    <a:pt x="160" y="259"/>
                  </a:lnTo>
                  <a:lnTo>
                    <a:pt x="116" y="312"/>
                  </a:lnTo>
                  <a:lnTo>
                    <a:pt x="84" y="368"/>
                  </a:lnTo>
                  <a:lnTo>
                    <a:pt x="52" y="429"/>
                  </a:lnTo>
                  <a:lnTo>
                    <a:pt x="28" y="494"/>
                  </a:lnTo>
                  <a:lnTo>
                    <a:pt x="12" y="563"/>
                  </a:lnTo>
                  <a:lnTo>
                    <a:pt x="4" y="632"/>
                  </a:lnTo>
                  <a:lnTo>
                    <a:pt x="0" y="700"/>
                  </a:lnTo>
                  <a:lnTo>
                    <a:pt x="0" y="700"/>
                  </a:lnTo>
                  <a:lnTo>
                    <a:pt x="4" y="773"/>
                  </a:lnTo>
                  <a:lnTo>
                    <a:pt x="16" y="842"/>
                  </a:lnTo>
                  <a:lnTo>
                    <a:pt x="32" y="907"/>
                  </a:lnTo>
                  <a:lnTo>
                    <a:pt x="60" y="972"/>
                  </a:lnTo>
                  <a:lnTo>
                    <a:pt x="88" y="1032"/>
                  </a:lnTo>
                  <a:lnTo>
                    <a:pt x="128" y="1089"/>
                  </a:lnTo>
                  <a:lnTo>
                    <a:pt x="168" y="1142"/>
                  </a:lnTo>
                  <a:lnTo>
                    <a:pt x="216" y="1190"/>
                  </a:lnTo>
                  <a:lnTo>
                    <a:pt x="268" y="1235"/>
                  </a:lnTo>
                  <a:lnTo>
                    <a:pt x="324" y="1271"/>
                  </a:lnTo>
                  <a:lnTo>
                    <a:pt x="380" y="1308"/>
                  </a:lnTo>
                  <a:lnTo>
                    <a:pt x="444" y="1336"/>
                  </a:lnTo>
                  <a:lnTo>
                    <a:pt x="512" y="1356"/>
                  </a:lnTo>
                  <a:lnTo>
                    <a:pt x="580" y="1372"/>
                  </a:lnTo>
                  <a:lnTo>
                    <a:pt x="652" y="1385"/>
                  </a:lnTo>
                  <a:lnTo>
                    <a:pt x="724" y="1389"/>
                  </a:lnTo>
                  <a:lnTo>
                    <a:pt x="724" y="1389"/>
                  </a:lnTo>
                  <a:lnTo>
                    <a:pt x="796" y="1381"/>
                  </a:lnTo>
                  <a:lnTo>
                    <a:pt x="868" y="1372"/>
                  </a:lnTo>
                  <a:lnTo>
                    <a:pt x="936" y="1352"/>
                  </a:lnTo>
                  <a:lnTo>
                    <a:pt x="1000" y="1328"/>
                  </a:lnTo>
                  <a:lnTo>
                    <a:pt x="1064" y="1300"/>
                  </a:lnTo>
                  <a:lnTo>
                    <a:pt x="1124" y="1263"/>
                  </a:lnTo>
                  <a:lnTo>
                    <a:pt x="1176" y="1223"/>
                  </a:lnTo>
                  <a:lnTo>
                    <a:pt x="1228" y="1178"/>
                  </a:lnTo>
                  <a:lnTo>
                    <a:pt x="1272" y="1130"/>
                  </a:lnTo>
                  <a:lnTo>
                    <a:pt x="1316" y="1073"/>
                  </a:lnTo>
                  <a:lnTo>
                    <a:pt x="1352" y="1016"/>
                  </a:lnTo>
                  <a:lnTo>
                    <a:pt x="1380" y="955"/>
                  </a:lnTo>
                  <a:lnTo>
                    <a:pt x="1404" y="891"/>
                  </a:lnTo>
                  <a:lnTo>
                    <a:pt x="1420" y="826"/>
                  </a:lnTo>
                  <a:lnTo>
                    <a:pt x="1432" y="757"/>
                  </a:lnTo>
                  <a:lnTo>
                    <a:pt x="1432" y="684"/>
                  </a:lnTo>
                  <a:lnTo>
                    <a:pt x="1432" y="684"/>
                  </a:lnTo>
                  <a:lnTo>
                    <a:pt x="1428" y="615"/>
                  </a:lnTo>
                  <a:lnTo>
                    <a:pt x="1416" y="546"/>
                  </a:lnTo>
                  <a:lnTo>
                    <a:pt x="1400" y="478"/>
                  </a:lnTo>
                  <a:lnTo>
                    <a:pt x="1372" y="417"/>
                  </a:lnTo>
                  <a:lnTo>
                    <a:pt x="1344" y="356"/>
                  </a:lnTo>
                  <a:lnTo>
                    <a:pt x="1304" y="300"/>
                  </a:lnTo>
                  <a:lnTo>
                    <a:pt x="1264" y="247"/>
                  </a:lnTo>
                  <a:lnTo>
                    <a:pt x="1216" y="198"/>
                  </a:lnTo>
                  <a:lnTo>
                    <a:pt x="1164" y="154"/>
                  </a:lnTo>
                  <a:lnTo>
                    <a:pt x="1112" y="113"/>
                  </a:lnTo>
                  <a:lnTo>
                    <a:pt x="1052" y="81"/>
                  </a:lnTo>
                  <a:lnTo>
                    <a:pt x="988" y="48"/>
                  </a:lnTo>
                  <a:lnTo>
                    <a:pt x="920" y="28"/>
                  </a:lnTo>
                  <a:lnTo>
                    <a:pt x="852" y="12"/>
                  </a:lnTo>
                  <a:lnTo>
                    <a:pt x="780" y="0"/>
                  </a:lnTo>
                  <a:lnTo>
                    <a:pt x="708" y="0"/>
                  </a:lnTo>
                  <a:lnTo>
                    <a:pt x="708"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9" name="Freeform 30"/>
            <p:cNvSpPr>
              <a:spLocks/>
            </p:cNvSpPr>
            <p:nvPr/>
          </p:nvSpPr>
          <p:spPr bwMode="auto">
            <a:xfrm>
              <a:off x="900" y="2100"/>
              <a:ext cx="1396" cy="1344"/>
            </a:xfrm>
            <a:custGeom>
              <a:avLst/>
              <a:gdLst>
                <a:gd name="T0" fmla="*/ 688 w 1396"/>
                <a:gd name="T1" fmla="*/ 0 h 1344"/>
                <a:gd name="T2" fmla="*/ 548 w 1396"/>
                <a:gd name="T3" fmla="*/ 16 h 1344"/>
                <a:gd name="T4" fmla="*/ 416 w 1396"/>
                <a:gd name="T5" fmla="*/ 57 h 1344"/>
                <a:gd name="T6" fmla="*/ 300 w 1396"/>
                <a:gd name="T7" fmla="*/ 121 h 1344"/>
                <a:gd name="T8" fmla="*/ 196 w 1396"/>
                <a:gd name="T9" fmla="*/ 207 h 1344"/>
                <a:gd name="T10" fmla="*/ 116 w 1396"/>
                <a:gd name="T11" fmla="*/ 304 h 1344"/>
                <a:gd name="T12" fmla="*/ 52 w 1396"/>
                <a:gd name="T13" fmla="*/ 421 h 1344"/>
                <a:gd name="T14" fmla="*/ 12 w 1396"/>
                <a:gd name="T15" fmla="*/ 547 h 1344"/>
                <a:gd name="T16" fmla="*/ 0 w 1396"/>
                <a:gd name="T17" fmla="*/ 684 h 1344"/>
                <a:gd name="T18" fmla="*/ 4 w 1396"/>
                <a:gd name="T19" fmla="*/ 753 h 1344"/>
                <a:gd name="T20" fmla="*/ 36 w 1396"/>
                <a:gd name="T21" fmla="*/ 883 h 1344"/>
                <a:gd name="T22" fmla="*/ 88 w 1396"/>
                <a:gd name="T23" fmla="*/ 1000 h 1344"/>
                <a:gd name="T24" fmla="*/ 168 w 1396"/>
                <a:gd name="T25" fmla="*/ 1109 h 1344"/>
                <a:gd name="T26" fmla="*/ 264 w 1396"/>
                <a:gd name="T27" fmla="*/ 1199 h 1344"/>
                <a:gd name="T28" fmla="*/ 376 w 1396"/>
                <a:gd name="T29" fmla="*/ 1267 h 1344"/>
                <a:gd name="T30" fmla="*/ 500 w 1396"/>
                <a:gd name="T31" fmla="*/ 1316 h 1344"/>
                <a:gd name="T32" fmla="*/ 636 w 1396"/>
                <a:gd name="T33" fmla="*/ 1344 h 1344"/>
                <a:gd name="T34" fmla="*/ 708 w 1396"/>
                <a:gd name="T35" fmla="*/ 1344 h 1344"/>
                <a:gd name="T36" fmla="*/ 848 w 1396"/>
                <a:gd name="T37" fmla="*/ 1328 h 1344"/>
                <a:gd name="T38" fmla="*/ 980 w 1396"/>
                <a:gd name="T39" fmla="*/ 1288 h 1344"/>
                <a:gd name="T40" fmla="*/ 1096 w 1396"/>
                <a:gd name="T41" fmla="*/ 1223 h 1344"/>
                <a:gd name="T42" fmla="*/ 1196 w 1396"/>
                <a:gd name="T43" fmla="*/ 1138 h 1344"/>
                <a:gd name="T44" fmla="*/ 1280 w 1396"/>
                <a:gd name="T45" fmla="*/ 1041 h 1344"/>
                <a:gd name="T46" fmla="*/ 1344 w 1396"/>
                <a:gd name="T47" fmla="*/ 923 h 1344"/>
                <a:gd name="T48" fmla="*/ 1384 w 1396"/>
                <a:gd name="T49" fmla="*/ 798 h 1344"/>
                <a:gd name="T50" fmla="*/ 1396 w 1396"/>
                <a:gd name="T51" fmla="*/ 660 h 1344"/>
                <a:gd name="T52" fmla="*/ 1392 w 1396"/>
                <a:gd name="T53" fmla="*/ 591 h 1344"/>
                <a:gd name="T54" fmla="*/ 1360 w 1396"/>
                <a:gd name="T55" fmla="*/ 462 h 1344"/>
                <a:gd name="T56" fmla="*/ 1304 w 1396"/>
                <a:gd name="T57" fmla="*/ 344 h 1344"/>
                <a:gd name="T58" fmla="*/ 1228 w 1396"/>
                <a:gd name="T59" fmla="*/ 235 h 1344"/>
                <a:gd name="T60" fmla="*/ 1132 w 1396"/>
                <a:gd name="T61" fmla="*/ 146 h 1344"/>
                <a:gd name="T62" fmla="*/ 1020 w 1396"/>
                <a:gd name="T63" fmla="*/ 77 h 1344"/>
                <a:gd name="T64" fmla="*/ 896 w 1396"/>
                <a:gd name="T65" fmla="*/ 28 h 1344"/>
                <a:gd name="T66" fmla="*/ 760 w 1396"/>
                <a:gd name="T67" fmla="*/ 0 h 1344"/>
                <a:gd name="T68" fmla="*/ 688 w 1396"/>
                <a:gd name="T69" fmla="*/ 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6" h="1344">
                  <a:moveTo>
                    <a:pt x="688" y="0"/>
                  </a:moveTo>
                  <a:lnTo>
                    <a:pt x="688" y="0"/>
                  </a:lnTo>
                  <a:lnTo>
                    <a:pt x="616" y="4"/>
                  </a:lnTo>
                  <a:lnTo>
                    <a:pt x="548" y="16"/>
                  </a:lnTo>
                  <a:lnTo>
                    <a:pt x="480" y="32"/>
                  </a:lnTo>
                  <a:lnTo>
                    <a:pt x="416" y="57"/>
                  </a:lnTo>
                  <a:lnTo>
                    <a:pt x="356" y="85"/>
                  </a:lnTo>
                  <a:lnTo>
                    <a:pt x="300" y="121"/>
                  </a:lnTo>
                  <a:lnTo>
                    <a:pt x="248" y="162"/>
                  </a:lnTo>
                  <a:lnTo>
                    <a:pt x="196" y="207"/>
                  </a:lnTo>
                  <a:lnTo>
                    <a:pt x="152" y="255"/>
                  </a:lnTo>
                  <a:lnTo>
                    <a:pt x="116" y="304"/>
                  </a:lnTo>
                  <a:lnTo>
                    <a:pt x="80" y="360"/>
                  </a:lnTo>
                  <a:lnTo>
                    <a:pt x="52" y="421"/>
                  </a:lnTo>
                  <a:lnTo>
                    <a:pt x="28" y="482"/>
                  </a:lnTo>
                  <a:lnTo>
                    <a:pt x="12" y="547"/>
                  </a:lnTo>
                  <a:lnTo>
                    <a:pt x="4" y="615"/>
                  </a:lnTo>
                  <a:lnTo>
                    <a:pt x="0" y="684"/>
                  </a:lnTo>
                  <a:lnTo>
                    <a:pt x="0" y="684"/>
                  </a:lnTo>
                  <a:lnTo>
                    <a:pt x="4" y="753"/>
                  </a:lnTo>
                  <a:lnTo>
                    <a:pt x="16" y="818"/>
                  </a:lnTo>
                  <a:lnTo>
                    <a:pt x="36" y="883"/>
                  </a:lnTo>
                  <a:lnTo>
                    <a:pt x="60" y="943"/>
                  </a:lnTo>
                  <a:lnTo>
                    <a:pt x="88" y="1000"/>
                  </a:lnTo>
                  <a:lnTo>
                    <a:pt x="124" y="1057"/>
                  </a:lnTo>
                  <a:lnTo>
                    <a:pt x="168" y="1109"/>
                  </a:lnTo>
                  <a:lnTo>
                    <a:pt x="212" y="1154"/>
                  </a:lnTo>
                  <a:lnTo>
                    <a:pt x="264" y="1199"/>
                  </a:lnTo>
                  <a:lnTo>
                    <a:pt x="316" y="1235"/>
                  </a:lnTo>
                  <a:lnTo>
                    <a:pt x="376" y="1267"/>
                  </a:lnTo>
                  <a:lnTo>
                    <a:pt x="436" y="1296"/>
                  </a:lnTo>
                  <a:lnTo>
                    <a:pt x="500" y="1316"/>
                  </a:lnTo>
                  <a:lnTo>
                    <a:pt x="568" y="1332"/>
                  </a:lnTo>
                  <a:lnTo>
                    <a:pt x="636" y="1344"/>
                  </a:lnTo>
                  <a:lnTo>
                    <a:pt x="708" y="1344"/>
                  </a:lnTo>
                  <a:lnTo>
                    <a:pt x="708" y="1344"/>
                  </a:lnTo>
                  <a:lnTo>
                    <a:pt x="780" y="1340"/>
                  </a:lnTo>
                  <a:lnTo>
                    <a:pt x="848" y="1328"/>
                  </a:lnTo>
                  <a:lnTo>
                    <a:pt x="916" y="1312"/>
                  </a:lnTo>
                  <a:lnTo>
                    <a:pt x="980" y="1288"/>
                  </a:lnTo>
                  <a:lnTo>
                    <a:pt x="1040" y="1259"/>
                  </a:lnTo>
                  <a:lnTo>
                    <a:pt x="1096" y="1223"/>
                  </a:lnTo>
                  <a:lnTo>
                    <a:pt x="1148" y="1182"/>
                  </a:lnTo>
                  <a:lnTo>
                    <a:pt x="1196" y="1138"/>
                  </a:lnTo>
                  <a:lnTo>
                    <a:pt x="1244" y="1089"/>
                  </a:lnTo>
                  <a:lnTo>
                    <a:pt x="1280" y="1041"/>
                  </a:lnTo>
                  <a:lnTo>
                    <a:pt x="1316" y="984"/>
                  </a:lnTo>
                  <a:lnTo>
                    <a:pt x="1344" y="923"/>
                  </a:lnTo>
                  <a:lnTo>
                    <a:pt x="1368" y="862"/>
                  </a:lnTo>
                  <a:lnTo>
                    <a:pt x="1384" y="798"/>
                  </a:lnTo>
                  <a:lnTo>
                    <a:pt x="1392" y="729"/>
                  </a:lnTo>
                  <a:lnTo>
                    <a:pt x="1396" y="660"/>
                  </a:lnTo>
                  <a:lnTo>
                    <a:pt x="1396" y="660"/>
                  </a:lnTo>
                  <a:lnTo>
                    <a:pt x="1392" y="591"/>
                  </a:lnTo>
                  <a:lnTo>
                    <a:pt x="1380" y="526"/>
                  </a:lnTo>
                  <a:lnTo>
                    <a:pt x="1360" y="462"/>
                  </a:lnTo>
                  <a:lnTo>
                    <a:pt x="1336" y="401"/>
                  </a:lnTo>
                  <a:lnTo>
                    <a:pt x="1304" y="344"/>
                  </a:lnTo>
                  <a:lnTo>
                    <a:pt x="1272" y="288"/>
                  </a:lnTo>
                  <a:lnTo>
                    <a:pt x="1228" y="235"/>
                  </a:lnTo>
                  <a:lnTo>
                    <a:pt x="1184" y="190"/>
                  </a:lnTo>
                  <a:lnTo>
                    <a:pt x="1132" y="146"/>
                  </a:lnTo>
                  <a:lnTo>
                    <a:pt x="1080" y="109"/>
                  </a:lnTo>
                  <a:lnTo>
                    <a:pt x="1020" y="77"/>
                  </a:lnTo>
                  <a:lnTo>
                    <a:pt x="960" y="49"/>
                  </a:lnTo>
                  <a:lnTo>
                    <a:pt x="896" y="28"/>
                  </a:lnTo>
                  <a:lnTo>
                    <a:pt x="828" y="12"/>
                  </a:lnTo>
                  <a:lnTo>
                    <a:pt x="760" y="0"/>
                  </a:lnTo>
                  <a:lnTo>
                    <a:pt x="688" y="0"/>
                  </a:lnTo>
                  <a:lnTo>
                    <a:pt x="688"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0" name="Freeform 31"/>
            <p:cNvSpPr>
              <a:spLocks/>
            </p:cNvSpPr>
            <p:nvPr/>
          </p:nvSpPr>
          <p:spPr bwMode="auto">
            <a:xfrm>
              <a:off x="924" y="2112"/>
              <a:ext cx="1356" cy="1304"/>
            </a:xfrm>
            <a:custGeom>
              <a:avLst/>
              <a:gdLst>
                <a:gd name="T0" fmla="*/ 668 w 1356"/>
                <a:gd name="T1" fmla="*/ 0 h 1304"/>
                <a:gd name="T2" fmla="*/ 532 w 1356"/>
                <a:gd name="T3" fmla="*/ 16 h 1304"/>
                <a:gd name="T4" fmla="*/ 404 w 1356"/>
                <a:gd name="T5" fmla="*/ 57 h 1304"/>
                <a:gd name="T6" fmla="*/ 292 w 1356"/>
                <a:gd name="T7" fmla="*/ 118 h 1304"/>
                <a:gd name="T8" fmla="*/ 192 w 1356"/>
                <a:gd name="T9" fmla="*/ 203 h 1304"/>
                <a:gd name="T10" fmla="*/ 112 w 1356"/>
                <a:gd name="T11" fmla="*/ 300 h 1304"/>
                <a:gd name="T12" fmla="*/ 52 w 1356"/>
                <a:gd name="T13" fmla="*/ 409 h 1304"/>
                <a:gd name="T14" fmla="*/ 12 w 1356"/>
                <a:gd name="T15" fmla="*/ 535 h 1304"/>
                <a:gd name="T16" fmla="*/ 0 w 1356"/>
                <a:gd name="T17" fmla="*/ 664 h 1304"/>
                <a:gd name="T18" fmla="*/ 8 w 1356"/>
                <a:gd name="T19" fmla="*/ 733 h 1304"/>
                <a:gd name="T20" fmla="*/ 36 w 1356"/>
                <a:gd name="T21" fmla="*/ 859 h 1304"/>
                <a:gd name="T22" fmla="*/ 88 w 1356"/>
                <a:gd name="T23" fmla="*/ 972 h 1304"/>
                <a:gd name="T24" fmla="*/ 164 w 1356"/>
                <a:gd name="T25" fmla="*/ 1077 h 1304"/>
                <a:gd name="T26" fmla="*/ 260 w 1356"/>
                <a:gd name="T27" fmla="*/ 1162 h 1304"/>
                <a:gd name="T28" fmla="*/ 368 w 1356"/>
                <a:gd name="T29" fmla="*/ 1231 h 1304"/>
                <a:gd name="T30" fmla="*/ 492 w 1356"/>
                <a:gd name="T31" fmla="*/ 1276 h 1304"/>
                <a:gd name="T32" fmla="*/ 624 w 1356"/>
                <a:gd name="T33" fmla="*/ 1300 h 1304"/>
                <a:gd name="T34" fmla="*/ 692 w 1356"/>
                <a:gd name="T35" fmla="*/ 1304 h 1304"/>
                <a:gd name="T36" fmla="*/ 828 w 1356"/>
                <a:gd name="T37" fmla="*/ 1288 h 1304"/>
                <a:gd name="T38" fmla="*/ 956 w 1356"/>
                <a:gd name="T39" fmla="*/ 1247 h 1304"/>
                <a:gd name="T40" fmla="*/ 1068 w 1356"/>
                <a:gd name="T41" fmla="*/ 1182 h 1304"/>
                <a:gd name="T42" fmla="*/ 1168 w 1356"/>
                <a:gd name="T43" fmla="*/ 1101 h 1304"/>
                <a:gd name="T44" fmla="*/ 1248 w 1356"/>
                <a:gd name="T45" fmla="*/ 1004 h 1304"/>
                <a:gd name="T46" fmla="*/ 1308 w 1356"/>
                <a:gd name="T47" fmla="*/ 891 h 1304"/>
                <a:gd name="T48" fmla="*/ 1348 w 1356"/>
                <a:gd name="T49" fmla="*/ 769 h 1304"/>
                <a:gd name="T50" fmla="*/ 1356 w 1356"/>
                <a:gd name="T51" fmla="*/ 636 h 1304"/>
                <a:gd name="T52" fmla="*/ 1352 w 1356"/>
                <a:gd name="T53" fmla="*/ 571 h 1304"/>
                <a:gd name="T54" fmla="*/ 1324 w 1356"/>
                <a:gd name="T55" fmla="*/ 446 h 1304"/>
                <a:gd name="T56" fmla="*/ 1268 w 1356"/>
                <a:gd name="T57" fmla="*/ 328 h 1304"/>
                <a:gd name="T58" fmla="*/ 1196 w 1356"/>
                <a:gd name="T59" fmla="*/ 227 h 1304"/>
                <a:gd name="T60" fmla="*/ 1100 w 1356"/>
                <a:gd name="T61" fmla="*/ 142 h 1304"/>
                <a:gd name="T62" fmla="*/ 992 w 1356"/>
                <a:gd name="T63" fmla="*/ 73 h 1304"/>
                <a:gd name="T64" fmla="*/ 868 w 1356"/>
                <a:gd name="T65" fmla="*/ 24 h 1304"/>
                <a:gd name="T66" fmla="*/ 736 w 1356"/>
                <a:gd name="T67" fmla="*/ 0 h 1304"/>
                <a:gd name="T68" fmla="*/ 668 w 1356"/>
                <a:gd name="T69"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6" h="1304">
                  <a:moveTo>
                    <a:pt x="668" y="0"/>
                  </a:moveTo>
                  <a:lnTo>
                    <a:pt x="668" y="0"/>
                  </a:lnTo>
                  <a:lnTo>
                    <a:pt x="596" y="4"/>
                  </a:lnTo>
                  <a:lnTo>
                    <a:pt x="532" y="16"/>
                  </a:lnTo>
                  <a:lnTo>
                    <a:pt x="464" y="33"/>
                  </a:lnTo>
                  <a:lnTo>
                    <a:pt x="404" y="57"/>
                  </a:lnTo>
                  <a:lnTo>
                    <a:pt x="344" y="85"/>
                  </a:lnTo>
                  <a:lnTo>
                    <a:pt x="292" y="118"/>
                  </a:lnTo>
                  <a:lnTo>
                    <a:pt x="240" y="158"/>
                  </a:lnTo>
                  <a:lnTo>
                    <a:pt x="192" y="203"/>
                  </a:lnTo>
                  <a:lnTo>
                    <a:pt x="148" y="247"/>
                  </a:lnTo>
                  <a:lnTo>
                    <a:pt x="112" y="300"/>
                  </a:lnTo>
                  <a:lnTo>
                    <a:pt x="76" y="352"/>
                  </a:lnTo>
                  <a:lnTo>
                    <a:pt x="52" y="409"/>
                  </a:lnTo>
                  <a:lnTo>
                    <a:pt x="28" y="470"/>
                  </a:lnTo>
                  <a:lnTo>
                    <a:pt x="12" y="535"/>
                  </a:lnTo>
                  <a:lnTo>
                    <a:pt x="4" y="599"/>
                  </a:lnTo>
                  <a:lnTo>
                    <a:pt x="0" y="664"/>
                  </a:lnTo>
                  <a:lnTo>
                    <a:pt x="0" y="664"/>
                  </a:lnTo>
                  <a:lnTo>
                    <a:pt x="8" y="733"/>
                  </a:lnTo>
                  <a:lnTo>
                    <a:pt x="20" y="798"/>
                  </a:lnTo>
                  <a:lnTo>
                    <a:pt x="36" y="859"/>
                  </a:lnTo>
                  <a:lnTo>
                    <a:pt x="60" y="915"/>
                  </a:lnTo>
                  <a:lnTo>
                    <a:pt x="88" y="972"/>
                  </a:lnTo>
                  <a:lnTo>
                    <a:pt x="124" y="1029"/>
                  </a:lnTo>
                  <a:lnTo>
                    <a:pt x="164" y="1077"/>
                  </a:lnTo>
                  <a:lnTo>
                    <a:pt x="208" y="1122"/>
                  </a:lnTo>
                  <a:lnTo>
                    <a:pt x="260" y="1162"/>
                  </a:lnTo>
                  <a:lnTo>
                    <a:pt x="312" y="1199"/>
                  </a:lnTo>
                  <a:lnTo>
                    <a:pt x="368" y="1231"/>
                  </a:lnTo>
                  <a:lnTo>
                    <a:pt x="428" y="1255"/>
                  </a:lnTo>
                  <a:lnTo>
                    <a:pt x="492" y="1276"/>
                  </a:lnTo>
                  <a:lnTo>
                    <a:pt x="556" y="1292"/>
                  </a:lnTo>
                  <a:lnTo>
                    <a:pt x="624" y="1300"/>
                  </a:lnTo>
                  <a:lnTo>
                    <a:pt x="692" y="1304"/>
                  </a:lnTo>
                  <a:lnTo>
                    <a:pt x="692" y="1304"/>
                  </a:lnTo>
                  <a:lnTo>
                    <a:pt x="760" y="1300"/>
                  </a:lnTo>
                  <a:lnTo>
                    <a:pt x="828" y="1288"/>
                  </a:lnTo>
                  <a:lnTo>
                    <a:pt x="892" y="1267"/>
                  </a:lnTo>
                  <a:lnTo>
                    <a:pt x="956" y="1247"/>
                  </a:lnTo>
                  <a:lnTo>
                    <a:pt x="1012" y="1219"/>
                  </a:lnTo>
                  <a:lnTo>
                    <a:pt x="1068" y="1182"/>
                  </a:lnTo>
                  <a:lnTo>
                    <a:pt x="1120" y="1146"/>
                  </a:lnTo>
                  <a:lnTo>
                    <a:pt x="1168" y="1101"/>
                  </a:lnTo>
                  <a:lnTo>
                    <a:pt x="1212" y="1053"/>
                  </a:lnTo>
                  <a:lnTo>
                    <a:pt x="1248" y="1004"/>
                  </a:lnTo>
                  <a:lnTo>
                    <a:pt x="1280" y="948"/>
                  </a:lnTo>
                  <a:lnTo>
                    <a:pt x="1308" y="891"/>
                  </a:lnTo>
                  <a:lnTo>
                    <a:pt x="1332" y="830"/>
                  </a:lnTo>
                  <a:lnTo>
                    <a:pt x="1348" y="769"/>
                  </a:lnTo>
                  <a:lnTo>
                    <a:pt x="1356" y="705"/>
                  </a:lnTo>
                  <a:lnTo>
                    <a:pt x="1356" y="636"/>
                  </a:lnTo>
                  <a:lnTo>
                    <a:pt x="1356" y="636"/>
                  </a:lnTo>
                  <a:lnTo>
                    <a:pt x="1352" y="571"/>
                  </a:lnTo>
                  <a:lnTo>
                    <a:pt x="1340" y="506"/>
                  </a:lnTo>
                  <a:lnTo>
                    <a:pt x="1324" y="446"/>
                  </a:lnTo>
                  <a:lnTo>
                    <a:pt x="1300" y="385"/>
                  </a:lnTo>
                  <a:lnTo>
                    <a:pt x="1268" y="328"/>
                  </a:lnTo>
                  <a:lnTo>
                    <a:pt x="1236" y="276"/>
                  </a:lnTo>
                  <a:lnTo>
                    <a:pt x="1196" y="227"/>
                  </a:lnTo>
                  <a:lnTo>
                    <a:pt x="1148" y="182"/>
                  </a:lnTo>
                  <a:lnTo>
                    <a:pt x="1100" y="142"/>
                  </a:lnTo>
                  <a:lnTo>
                    <a:pt x="1048" y="105"/>
                  </a:lnTo>
                  <a:lnTo>
                    <a:pt x="992" y="73"/>
                  </a:lnTo>
                  <a:lnTo>
                    <a:pt x="932" y="45"/>
                  </a:lnTo>
                  <a:lnTo>
                    <a:pt x="868" y="24"/>
                  </a:lnTo>
                  <a:lnTo>
                    <a:pt x="804" y="12"/>
                  </a:lnTo>
                  <a:lnTo>
                    <a:pt x="736" y="0"/>
                  </a:lnTo>
                  <a:lnTo>
                    <a:pt x="668" y="0"/>
                  </a:lnTo>
                  <a:lnTo>
                    <a:pt x="668"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1" name="Freeform 32"/>
            <p:cNvSpPr>
              <a:spLocks/>
            </p:cNvSpPr>
            <p:nvPr/>
          </p:nvSpPr>
          <p:spPr bwMode="auto">
            <a:xfrm>
              <a:off x="952" y="2124"/>
              <a:ext cx="1316" cy="1260"/>
            </a:xfrm>
            <a:custGeom>
              <a:avLst/>
              <a:gdLst>
                <a:gd name="T0" fmla="*/ 640 w 1316"/>
                <a:gd name="T1" fmla="*/ 0 h 1260"/>
                <a:gd name="T2" fmla="*/ 508 w 1316"/>
                <a:gd name="T3" fmla="*/ 17 h 1260"/>
                <a:gd name="T4" fmla="*/ 388 w 1316"/>
                <a:gd name="T5" fmla="*/ 57 h 1260"/>
                <a:gd name="T6" fmla="*/ 276 w 1316"/>
                <a:gd name="T7" fmla="*/ 118 h 1260"/>
                <a:gd name="T8" fmla="*/ 180 w 1316"/>
                <a:gd name="T9" fmla="*/ 199 h 1260"/>
                <a:gd name="T10" fmla="*/ 104 w 1316"/>
                <a:gd name="T11" fmla="*/ 292 h 1260"/>
                <a:gd name="T12" fmla="*/ 44 w 1316"/>
                <a:gd name="T13" fmla="*/ 401 h 1260"/>
                <a:gd name="T14" fmla="*/ 8 w 1316"/>
                <a:gd name="T15" fmla="*/ 519 h 1260"/>
                <a:gd name="T16" fmla="*/ 0 w 1316"/>
                <a:gd name="T17" fmla="*/ 648 h 1260"/>
                <a:gd name="T18" fmla="*/ 4 w 1316"/>
                <a:gd name="T19" fmla="*/ 713 h 1260"/>
                <a:gd name="T20" fmla="*/ 32 w 1316"/>
                <a:gd name="T21" fmla="*/ 834 h 1260"/>
                <a:gd name="T22" fmla="*/ 88 w 1316"/>
                <a:gd name="T23" fmla="*/ 944 h 1260"/>
                <a:gd name="T24" fmla="*/ 160 w 1316"/>
                <a:gd name="T25" fmla="*/ 1045 h 1260"/>
                <a:gd name="T26" fmla="*/ 252 w 1316"/>
                <a:gd name="T27" fmla="*/ 1126 h 1260"/>
                <a:gd name="T28" fmla="*/ 356 w 1316"/>
                <a:gd name="T29" fmla="*/ 1191 h 1260"/>
                <a:gd name="T30" fmla="*/ 476 w 1316"/>
                <a:gd name="T31" fmla="*/ 1235 h 1260"/>
                <a:gd name="T32" fmla="*/ 604 w 1316"/>
                <a:gd name="T33" fmla="*/ 1260 h 1260"/>
                <a:gd name="T34" fmla="*/ 672 w 1316"/>
                <a:gd name="T35" fmla="*/ 1260 h 1260"/>
                <a:gd name="T36" fmla="*/ 804 w 1316"/>
                <a:gd name="T37" fmla="*/ 1243 h 1260"/>
                <a:gd name="T38" fmla="*/ 928 w 1316"/>
                <a:gd name="T39" fmla="*/ 1203 h 1260"/>
                <a:gd name="T40" fmla="*/ 1036 w 1316"/>
                <a:gd name="T41" fmla="*/ 1142 h 1260"/>
                <a:gd name="T42" fmla="*/ 1132 w 1316"/>
                <a:gd name="T43" fmla="*/ 1065 h 1260"/>
                <a:gd name="T44" fmla="*/ 1212 w 1316"/>
                <a:gd name="T45" fmla="*/ 968 h 1260"/>
                <a:gd name="T46" fmla="*/ 1268 w 1316"/>
                <a:gd name="T47" fmla="*/ 859 h 1260"/>
                <a:gd name="T48" fmla="*/ 1304 w 1316"/>
                <a:gd name="T49" fmla="*/ 741 h 1260"/>
                <a:gd name="T50" fmla="*/ 1316 w 1316"/>
                <a:gd name="T51" fmla="*/ 616 h 1260"/>
                <a:gd name="T52" fmla="*/ 1312 w 1316"/>
                <a:gd name="T53" fmla="*/ 551 h 1260"/>
                <a:gd name="T54" fmla="*/ 1280 w 1316"/>
                <a:gd name="T55" fmla="*/ 430 h 1260"/>
                <a:gd name="T56" fmla="*/ 1228 w 1316"/>
                <a:gd name="T57" fmla="*/ 316 h 1260"/>
                <a:gd name="T58" fmla="*/ 1156 w 1316"/>
                <a:gd name="T59" fmla="*/ 219 h 1260"/>
                <a:gd name="T60" fmla="*/ 1064 w 1316"/>
                <a:gd name="T61" fmla="*/ 134 h 1260"/>
                <a:gd name="T62" fmla="*/ 956 w 1316"/>
                <a:gd name="T63" fmla="*/ 69 h 1260"/>
                <a:gd name="T64" fmla="*/ 836 w 1316"/>
                <a:gd name="T65" fmla="*/ 25 h 1260"/>
                <a:gd name="T66" fmla="*/ 708 w 1316"/>
                <a:gd name="T67" fmla="*/ 0 h 1260"/>
                <a:gd name="T68" fmla="*/ 640 w 1316"/>
                <a:gd name="T69" fmla="*/ 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6" h="1260">
                  <a:moveTo>
                    <a:pt x="640" y="0"/>
                  </a:moveTo>
                  <a:lnTo>
                    <a:pt x="640" y="0"/>
                  </a:lnTo>
                  <a:lnTo>
                    <a:pt x="576" y="4"/>
                  </a:lnTo>
                  <a:lnTo>
                    <a:pt x="508" y="17"/>
                  </a:lnTo>
                  <a:lnTo>
                    <a:pt x="448" y="33"/>
                  </a:lnTo>
                  <a:lnTo>
                    <a:pt x="388" y="57"/>
                  </a:lnTo>
                  <a:lnTo>
                    <a:pt x="332" y="85"/>
                  </a:lnTo>
                  <a:lnTo>
                    <a:pt x="276" y="118"/>
                  </a:lnTo>
                  <a:lnTo>
                    <a:pt x="228" y="154"/>
                  </a:lnTo>
                  <a:lnTo>
                    <a:pt x="180" y="199"/>
                  </a:lnTo>
                  <a:lnTo>
                    <a:pt x="140" y="243"/>
                  </a:lnTo>
                  <a:lnTo>
                    <a:pt x="104" y="292"/>
                  </a:lnTo>
                  <a:lnTo>
                    <a:pt x="72" y="344"/>
                  </a:lnTo>
                  <a:lnTo>
                    <a:pt x="44" y="401"/>
                  </a:lnTo>
                  <a:lnTo>
                    <a:pt x="24" y="458"/>
                  </a:lnTo>
                  <a:lnTo>
                    <a:pt x="8" y="519"/>
                  </a:lnTo>
                  <a:lnTo>
                    <a:pt x="0" y="583"/>
                  </a:lnTo>
                  <a:lnTo>
                    <a:pt x="0" y="648"/>
                  </a:lnTo>
                  <a:lnTo>
                    <a:pt x="0" y="648"/>
                  </a:lnTo>
                  <a:lnTo>
                    <a:pt x="4" y="713"/>
                  </a:lnTo>
                  <a:lnTo>
                    <a:pt x="16" y="774"/>
                  </a:lnTo>
                  <a:lnTo>
                    <a:pt x="32" y="834"/>
                  </a:lnTo>
                  <a:lnTo>
                    <a:pt x="56" y="891"/>
                  </a:lnTo>
                  <a:lnTo>
                    <a:pt x="88" y="944"/>
                  </a:lnTo>
                  <a:lnTo>
                    <a:pt x="120" y="996"/>
                  </a:lnTo>
                  <a:lnTo>
                    <a:pt x="160" y="1045"/>
                  </a:lnTo>
                  <a:lnTo>
                    <a:pt x="204" y="1089"/>
                  </a:lnTo>
                  <a:lnTo>
                    <a:pt x="252" y="1126"/>
                  </a:lnTo>
                  <a:lnTo>
                    <a:pt x="304" y="1162"/>
                  </a:lnTo>
                  <a:lnTo>
                    <a:pt x="356" y="1191"/>
                  </a:lnTo>
                  <a:lnTo>
                    <a:pt x="416" y="1219"/>
                  </a:lnTo>
                  <a:lnTo>
                    <a:pt x="476" y="1235"/>
                  </a:lnTo>
                  <a:lnTo>
                    <a:pt x="540" y="1251"/>
                  </a:lnTo>
                  <a:lnTo>
                    <a:pt x="604" y="1260"/>
                  </a:lnTo>
                  <a:lnTo>
                    <a:pt x="672" y="1260"/>
                  </a:lnTo>
                  <a:lnTo>
                    <a:pt x="672" y="1260"/>
                  </a:lnTo>
                  <a:lnTo>
                    <a:pt x="740" y="1255"/>
                  </a:lnTo>
                  <a:lnTo>
                    <a:pt x="804" y="1243"/>
                  </a:lnTo>
                  <a:lnTo>
                    <a:pt x="868" y="1227"/>
                  </a:lnTo>
                  <a:lnTo>
                    <a:pt x="928" y="1203"/>
                  </a:lnTo>
                  <a:lnTo>
                    <a:pt x="984" y="1179"/>
                  </a:lnTo>
                  <a:lnTo>
                    <a:pt x="1036" y="1142"/>
                  </a:lnTo>
                  <a:lnTo>
                    <a:pt x="1088" y="1106"/>
                  </a:lnTo>
                  <a:lnTo>
                    <a:pt x="1132" y="1065"/>
                  </a:lnTo>
                  <a:lnTo>
                    <a:pt x="1176" y="1017"/>
                  </a:lnTo>
                  <a:lnTo>
                    <a:pt x="1212" y="968"/>
                  </a:lnTo>
                  <a:lnTo>
                    <a:pt x="1244" y="915"/>
                  </a:lnTo>
                  <a:lnTo>
                    <a:pt x="1268" y="859"/>
                  </a:lnTo>
                  <a:lnTo>
                    <a:pt x="1292" y="802"/>
                  </a:lnTo>
                  <a:lnTo>
                    <a:pt x="1304" y="741"/>
                  </a:lnTo>
                  <a:lnTo>
                    <a:pt x="1312" y="676"/>
                  </a:lnTo>
                  <a:lnTo>
                    <a:pt x="1316" y="616"/>
                  </a:lnTo>
                  <a:lnTo>
                    <a:pt x="1316" y="616"/>
                  </a:lnTo>
                  <a:lnTo>
                    <a:pt x="1312" y="551"/>
                  </a:lnTo>
                  <a:lnTo>
                    <a:pt x="1300" y="486"/>
                  </a:lnTo>
                  <a:lnTo>
                    <a:pt x="1280" y="430"/>
                  </a:lnTo>
                  <a:lnTo>
                    <a:pt x="1256" y="369"/>
                  </a:lnTo>
                  <a:lnTo>
                    <a:pt x="1228" y="316"/>
                  </a:lnTo>
                  <a:lnTo>
                    <a:pt x="1196" y="264"/>
                  </a:lnTo>
                  <a:lnTo>
                    <a:pt x="1156" y="219"/>
                  </a:lnTo>
                  <a:lnTo>
                    <a:pt x="1112" y="174"/>
                  </a:lnTo>
                  <a:lnTo>
                    <a:pt x="1064" y="134"/>
                  </a:lnTo>
                  <a:lnTo>
                    <a:pt x="1012" y="97"/>
                  </a:lnTo>
                  <a:lnTo>
                    <a:pt x="956" y="69"/>
                  </a:lnTo>
                  <a:lnTo>
                    <a:pt x="900" y="45"/>
                  </a:lnTo>
                  <a:lnTo>
                    <a:pt x="836" y="25"/>
                  </a:lnTo>
                  <a:lnTo>
                    <a:pt x="776" y="8"/>
                  </a:lnTo>
                  <a:lnTo>
                    <a:pt x="708" y="0"/>
                  </a:lnTo>
                  <a:lnTo>
                    <a:pt x="640" y="0"/>
                  </a:lnTo>
                  <a:lnTo>
                    <a:pt x="64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2" name="Freeform 33"/>
            <p:cNvSpPr>
              <a:spLocks/>
            </p:cNvSpPr>
            <p:nvPr/>
          </p:nvSpPr>
          <p:spPr bwMode="auto">
            <a:xfrm>
              <a:off x="976" y="2136"/>
              <a:ext cx="1276" cy="1219"/>
            </a:xfrm>
            <a:custGeom>
              <a:avLst/>
              <a:gdLst>
                <a:gd name="T0" fmla="*/ 620 w 1276"/>
                <a:gd name="T1" fmla="*/ 0 h 1219"/>
                <a:gd name="T2" fmla="*/ 492 w 1276"/>
                <a:gd name="T3" fmla="*/ 17 h 1219"/>
                <a:gd name="T4" fmla="*/ 376 w 1276"/>
                <a:gd name="T5" fmla="*/ 57 h 1219"/>
                <a:gd name="T6" fmla="*/ 268 w 1276"/>
                <a:gd name="T7" fmla="*/ 114 h 1219"/>
                <a:gd name="T8" fmla="*/ 176 w 1276"/>
                <a:gd name="T9" fmla="*/ 195 h 1219"/>
                <a:gd name="T10" fmla="*/ 100 w 1276"/>
                <a:gd name="T11" fmla="*/ 284 h 1219"/>
                <a:gd name="T12" fmla="*/ 44 w 1276"/>
                <a:gd name="T13" fmla="*/ 389 h 1219"/>
                <a:gd name="T14" fmla="*/ 8 w 1276"/>
                <a:gd name="T15" fmla="*/ 507 h 1219"/>
                <a:gd name="T16" fmla="*/ 0 w 1276"/>
                <a:gd name="T17" fmla="*/ 628 h 1219"/>
                <a:gd name="T18" fmla="*/ 4 w 1276"/>
                <a:gd name="T19" fmla="*/ 693 h 1219"/>
                <a:gd name="T20" fmla="*/ 36 w 1276"/>
                <a:gd name="T21" fmla="*/ 810 h 1219"/>
                <a:gd name="T22" fmla="*/ 88 w 1276"/>
                <a:gd name="T23" fmla="*/ 916 h 1219"/>
                <a:gd name="T24" fmla="*/ 156 w 1276"/>
                <a:gd name="T25" fmla="*/ 1013 h 1219"/>
                <a:gd name="T26" fmla="*/ 248 w 1276"/>
                <a:gd name="T27" fmla="*/ 1090 h 1219"/>
                <a:gd name="T28" fmla="*/ 352 w 1276"/>
                <a:gd name="T29" fmla="*/ 1154 h 1219"/>
                <a:gd name="T30" fmla="*/ 468 w 1276"/>
                <a:gd name="T31" fmla="*/ 1199 h 1219"/>
                <a:gd name="T32" fmla="*/ 592 w 1276"/>
                <a:gd name="T33" fmla="*/ 1219 h 1219"/>
                <a:gd name="T34" fmla="*/ 656 w 1276"/>
                <a:gd name="T35" fmla="*/ 1219 h 1219"/>
                <a:gd name="T36" fmla="*/ 784 w 1276"/>
                <a:gd name="T37" fmla="*/ 1203 h 1219"/>
                <a:gd name="T38" fmla="*/ 904 w 1276"/>
                <a:gd name="T39" fmla="*/ 1163 h 1219"/>
                <a:gd name="T40" fmla="*/ 1012 w 1276"/>
                <a:gd name="T41" fmla="*/ 1102 h 1219"/>
                <a:gd name="T42" fmla="*/ 1104 w 1276"/>
                <a:gd name="T43" fmla="*/ 1025 h 1219"/>
                <a:gd name="T44" fmla="*/ 1180 w 1276"/>
                <a:gd name="T45" fmla="*/ 936 h 1219"/>
                <a:gd name="T46" fmla="*/ 1236 w 1276"/>
                <a:gd name="T47" fmla="*/ 831 h 1219"/>
                <a:gd name="T48" fmla="*/ 1268 w 1276"/>
                <a:gd name="T49" fmla="*/ 713 h 1219"/>
                <a:gd name="T50" fmla="*/ 1276 w 1276"/>
                <a:gd name="T51" fmla="*/ 592 h 1219"/>
                <a:gd name="T52" fmla="*/ 1272 w 1276"/>
                <a:gd name="T53" fmla="*/ 527 h 1219"/>
                <a:gd name="T54" fmla="*/ 1244 w 1276"/>
                <a:gd name="T55" fmla="*/ 409 h 1219"/>
                <a:gd name="T56" fmla="*/ 1192 w 1276"/>
                <a:gd name="T57" fmla="*/ 304 h 1219"/>
                <a:gd name="T58" fmla="*/ 1120 w 1276"/>
                <a:gd name="T59" fmla="*/ 207 h 1219"/>
                <a:gd name="T60" fmla="*/ 1032 w 1276"/>
                <a:gd name="T61" fmla="*/ 126 h 1219"/>
                <a:gd name="T62" fmla="*/ 928 w 1276"/>
                <a:gd name="T63" fmla="*/ 65 h 1219"/>
                <a:gd name="T64" fmla="*/ 812 w 1276"/>
                <a:gd name="T65" fmla="*/ 21 h 1219"/>
                <a:gd name="T66" fmla="*/ 688 w 1276"/>
                <a:gd name="T67" fmla="*/ 0 h 1219"/>
                <a:gd name="T68" fmla="*/ 620 w 1276"/>
                <a:gd name="T6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6" h="1219">
                  <a:moveTo>
                    <a:pt x="620" y="0"/>
                  </a:moveTo>
                  <a:lnTo>
                    <a:pt x="620" y="0"/>
                  </a:lnTo>
                  <a:lnTo>
                    <a:pt x="556" y="5"/>
                  </a:lnTo>
                  <a:lnTo>
                    <a:pt x="492" y="17"/>
                  </a:lnTo>
                  <a:lnTo>
                    <a:pt x="432" y="33"/>
                  </a:lnTo>
                  <a:lnTo>
                    <a:pt x="376" y="57"/>
                  </a:lnTo>
                  <a:lnTo>
                    <a:pt x="320" y="85"/>
                  </a:lnTo>
                  <a:lnTo>
                    <a:pt x="268" y="114"/>
                  </a:lnTo>
                  <a:lnTo>
                    <a:pt x="220" y="154"/>
                  </a:lnTo>
                  <a:lnTo>
                    <a:pt x="176" y="195"/>
                  </a:lnTo>
                  <a:lnTo>
                    <a:pt x="136" y="239"/>
                  </a:lnTo>
                  <a:lnTo>
                    <a:pt x="100" y="284"/>
                  </a:lnTo>
                  <a:lnTo>
                    <a:pt x="68" y="337"/>
                  </a:lnTo>
                  <a:lnTo>
                    <a:pt x="44" y="389"/>
                  </a:lnTo>
                  <a:lnTo>
                    <a:pt x="24" y="446"/>
                  </a:lnTo>
                  <a:lnTo>
                    <a:pt x="8" y="507"/>
                  </a:lnTo>
                  <a:lnTo>
                    <a:pt x="0" y="567"/>
                  </a:lnTo>
                  <a:lnTo>
                    <a:pt x="0" y="628"/>
                  </a:lnTo>
                  <a:lnTo>
                    <a:pt x="0" y="628"/>
                  </a:lnTo>
                  <a:lnTo>
                    <a:pt x="4" y="693"/>
                  </a:lnTo>
                  <a:lnTo>
                    <a:pt x="16" y="750"/>
                  </a:lnTo>
                  <a:lnTo>
                    <a:pt x="36" y="810"/>
                  </a:lnTo>
                  <a:lnTo>
                    <a:pt x="56" y="863"/>
                  </a:lnTo>
                  <a:lnTo>
                    <a:pt x="88" y="916"/>
                  </a:lnTo>
                  <a:lnTo>
                    <a:pt x="120" y="964"/>
                  </a:lnTo>
                  <a:lnTo>
                    <a:pt x="156" y="1013"/>
                  </a:lnTo>
                  <a:lnTo>
                    <a:pt x="200" y="1053"/>
                  </a:lnTo>
                  <a:lnTo>
                    <a:pt x="248" y="1090"/>
                  </a:lnTo>
                  <a:lnTo>
                    <a:pt x="296" y="1126"/>
                  </a:lnTo>
                  <a:lnTo>
                    <a:pt x="352" y="1154"/>
                  </a:lnTo>
                  <a:lnTo>
                    <a:pt x="408" y="1179"/>
                  </a:lnTo>
                  <a:lnTo>
                    <a:pt x="468" y="1199"/>
                  </a:lnTo>
                  <a:lnTo>
                    <a:pt x="528" y="1211"/>
                  </a:lnTo>
                  <a:lnTo>
                    <a:pt x="592" y="1219"/>
                  </a:lnTo>
                  <a:lnTo>
                    <a:pt x="656" y="1219"/>
                  </a:lnTo>
                  <a:lnTo>
                    <a:pt x="656" y="1219"/>
                  </a:lnTo>
                  <a:lnTo>
                    <a:pt x="724" y="1215"/>
                  </a:lnTo>
                  <a:lnTo>
                    <a:pt x="784" y="1203"/>
                  </a:lnTo>
                  <a:lnTo>
                    <a:pt x="848" y="1187"/>
                  </a:lnTo>
                  <a:lnTo>
                    <a:pt x="904" y="1163"/>
                  </a:lnTo>
                  <a:lnTo>
                    <a:pt x="960" y="1134"/>
                  </a:lnTo>
                  <a:lnTo>
                    <a:pt x="1012" y="1102"/>
                  </a:lnTo>
                  <a:lnTo>
                    <a:pt x="1060" y="1065"/>
                  </a:lnTo>
                  <a:lnTo>
                    <a:pt x="1104" y="1025"/>
                  </a:lnTo>
                  <a:lnTo>
                    <a:pt x="1144" y="980"/>
                  </a:lnTo>
                  <a:lnTo>
                    <a:pt x="1180" y="936"/>
                  </a:lnTo>
                  <a:lnTo>
                    <a:pt x="1208" y="883"/>
                  </a:lnTo>
                  <a:lnTo>
                    <a:pt x="1236" y="831"/>
                  </a:lnTo>
                  <a:lnTo>
                    <a:pt x="1256" y="774"/>
                  </a:lnTo>
                  <a:lnTo>
                    <a:pt x="1268" y="713"/>
                  </a:lnTo>
                  <a:lnTo>
                    <a:pt x="1276" y="652"/>
                  </a:lnTo>
                  <a:lnTo>
                    <a:pt x="1276" y="592"/>
                  </a:lnTo>
                  <a:lnTo>
                    <a:pt x="1276" y="592"/>
                  </a:lnTo>
                  <a:lnTo>
                    <a:pt x="1272" y="527"/>
                  </a:lnTo>
                  <a:lnTo>
                    <a:pt x="1260" y="470"/>
                  </a:lnTo>
                  <a:lnTo>
                    <a:pt x="1244" y="409"/>
                  </a:lnTo>
                  <a:lnTo>
                    <a:pt x="1220" y="357"/>
                  </a:lnTo>
                  <a:lnTo>
                    <a:pt x="1192" y="304"/>
                  </a:lnTo>
                  <a:lnTo>
                    <a:pt x="1160" y="256"/>
                  </a:lnTo>
                  <a:lnTo>
                    <a:pt x="1120" y="207"/>
                  </a:lnTo>
                  <a:lnTo>
                    <a:pt x="1076" y="166"/>
                  </a:lnTo>
                  <a:lnTo>
                    <a:pt x="1032" y="126"/>
                  </a:lnTo>
                  <a:lnTo>
                    <a:pt x="980" y="94"/>
                  </a:lnTo>
                  <a:lnTo>
                    <a:pt x="928" y="65"/>
                  </a:lnTo>
                  <a:lnTo>
                    <a:pt x="872" y="41"/>
                  </a:lnTo>
                  <a:lnTo>
                    <a:pt x="812" y="21"/>
                  </a:lnTo>
                  <a:lnTo>
                    <a:pt x="748" y="9"/>
                  </a:lnTo>
                  <a:lnTo>
                    <a:pt x="688" y="0"/>
                  </a:lnTo>
                  <a:lnTo>
                    <a:pt x="620" y="0"/>
                  </a:lnTo>
                  <a:lnTo>
                    <a:pt x="620"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3" name="Freeform 34"/>
            <p:cNvSpPr>
              <a:spLocks/>
            </p:cNvSpPr>
            <p:nvPr/>
          </p:nvSpPr>
          <p:spPr bwMode="auto">
            <a:xfrm>
              <a:off x="1000" y="2149"/>
              <a:ext cx="1240" cy="1174"/>
            </a:xfrm>
            <a:custGeom>
              <a:avLst/>
              <a:gdLst>
                <a:gd name="T0" fmla="*/ 600 w 1240"/>
                <a:gd name="T1" fmla="*/ 0 h 1174"/>
                <a:gd name="T2" fmla="*/ 476 w 1240"/>
                <a:gd name="T3" fmla="*/ 16 h 1174"/>
                <a:gd name="T4" fmla="*/ 360 w 1240"/>
                <a:gd name="T5" fmla="*/ 56 h 1174"/>
                <a:gd name="T6" fmla="*/ 256 w 1240"/>
                <a:gd name="T7" fmla="*/ 113 h 1174"/>
                <a:gd name="T8" fmla="*/ 168 w 1240"/>
                <a:gd name="T9" fmla="*/ 190 h 1174"/>
                <a:gd name="T10" fmla="*/ 96 w 1240"/>
                <a:gd name="T11" fmla="*/ 279 h 1174"/>
                <a:gd name="T12" fmla="*/ 44 w 1240"/>
                <a:gd name="T13" fmla="*/ 380 h 1174"/>
                <a:gd name="T14" fmla="*/ 8 w 1240"/>
                <a:gd name="T15" fmla="*/ 490 h 1174"/>
                <a:gd name="T16" fmla="*/ 0 w 1240"/>
                <a:gd name="T17" fmla="*/ 611 h 1174"/>
                <a:gd name="T18" fmla="*/ 8 w 1240"/>
                <a:gd name="T19" fmla="*/ 672 h 1174"/>
                <a:gd name="T20" fmla="*/ 36 w 1240"/>
                <a:gd name="T21" fmla="*/ 785 h 1174"/>
                <a:gd name="T22" fmla="*/ 88 w 1240"/>
                <a:gd name="T23" fmla="*/ 886 h 1174"/>
                <a:gd name="T24" fmla="*/ 156 w 1240"/>
                <a:gd name="T25" fmla="*/ 979 h 1174"/>
                <a:gd name="T26" fmla="*/ 244 w 1240"/>
                <a:gd name="T27" fmla="*/ 1056 h 1174"/>
                <a:gd name="T28" fmla="*/ 344 w 1240"/>
                <a:gd name="T29" fmla="*/ 1113 h 1174"/>
                <a:gd name="T30" fmla="*/ 456 w 1240"/>
                <a:gd name="T31" fmla="*/ 1158 h 1174"/>
                <a:gd name="T32" fmla="*/ 580 w 1240"/>
                <a:gd name="T33" fmla="*/ 1174 h 1174"/>
                <a:gd name="T34" fmla="*/ 640 w 1240"/>
                <a:gd name="T35" fmla="*/ 1174 h 1174"/>
                <a:gd name="T36" fmla="*/ 764 w 1240"/>
                <a:gd name="T37" fmla="*/ 1158 h 1174"/>
                <a:gd name="T38" fmla="*/ 880 w 1240"/>
                <a:gd name="T39" fmla="*/ 1121 h 1174"/>
                <a:gd name="T40" fmla="*/ 984 w 1240"/>
                <a:gd name="T41" fmla="*/ 1064 h 1174"/>
                <a:gd name="T42" fmla="*/ 1072 w 1240"/>
                <a:gd name="T43" fmla="*/ 988 h 1174"/>
                <a:gd name="T44" fmla="*/ 1144 w 1240"/>
                <a:gd name="T45" fmla="*/ 898 h 1174"/>
                <a:gd name="T46" fmla="*/ 1200 w 1240"/>
                <a:gd name="T47" fmla="*/ 797 h 1174"/>
                <a:gd name="T48" fmla="*/ 1232 w 1240"/>
                <a:gd name="T49" fmla="*/ 684 h 1174"/>
                <a:gd name="T50" fmla="*/ 1240 w 1240"/>
                <a:gd name="T51" fmla="*/ 566 h 1174"/>
                <a:gd name="T52" fmla="*/ 1236 w 1240"/>
                <a:gd name="T53" fmla="*/ 506 h 1174"/>
                <a:gd name="T54" fmla="*/ 1208 w 1240"/>
                <a:gd name="T55" fmla="*/ 392 h 1174"/>
                <a:gd name="T56" fmla="*/ 1156 w 1240"/>
                <a:gd name="T57" fmla="*/ 287 h 1174"/>
                <a:gd name="T58" fmla="*/ 1084 w 1240"/>
                <a:gd name="T59" fmla="*/ 198 h 1174"/>
                <a:gd name="T60" fmla="*/ 1000 w 1240"/>
                <a:gd name="T61" fmla="*/ 121 h 1174"/>
                <a:gd name="T62" fmla="*/ 896 w 1240"/>
                <a:gd name="T63" fmla="*/ 60 h 1174"/>
                <a:gd name="T64" fmla="*/ 784 w 1240"/>
                <a:gd name="T65" fmla="*/ 20 h 1174"/>
                <a:gd name="T66" fmla="*/ 664 w 1240"/>
                <a:gd name="T67" fmla="*/ 0 h 1174"/>
                <a:gd name="T68" fmla="*/ 600 w 1240"/>
                <a:gd name="T69" fmla="*/ 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0" h="1174">
                  <a:moveTo>
                    <a:pt x="600" y="0"/>
                  </a:moveTo>
                  <a:lnTo>
                    <a:pt x="600" y="0"/>
                  </a:lnTo>
                  <a:lnTo>
                    <a:pt x="536" y="4"/>
                  </a:lnTo>
                  <a:lnTo>
                    <a:pt x="476" y="16"/>
                  </a:lnTo>
                  <a:lnTo>
                    <a:pt x="416" y="32"/>
                  </a:lnTo>
                  <a:lnTo>
                    <a:pt x="360" y="56"/>
                  </a:lnTo>
                  <a:lnTo>
                    <a:pt x="308" y="81"/>
                  </a:lnTo>
                  <a:lnTo>
                    <a:pt x="256" y="113"/>
                  </a:lnTo>
                  <a:lnTo>
                    <a:pt x="212" y="149"/>
                  </a:lnTo>
                  <a:lnTo>
                    <a:pt x="168" y="190"/>
                  </a:lnTo>
                  <a:lnTo>
                    <a:pt x="128" y="230"/>
                  </a:lnTo>
                  <a:lnTo>
                    <a:pt x="96" y="279"/>
                  </a:lnTo>
                  <a:lnTo>
                    <a:pt x="68" y="328"/>
                  </a:lnTo>
                  <a:lnTo>
                    <a:pt x="44" y="380"/>
                  </a:lnTo>
                  <a:lnTo>
                    <a:pt x="24" y="433"/>
                  </a:lnTo>
                  <a:lnTo>
                    <a:pt x="8" y="490"/>
                  </a:lnTo>
                  <a:lnTo>
                    <a:pt x="4" y="550"/>
                  </a:lnTo>
                  <a:lnTo>
                    <a:pt x="0" y="611"/>
                  </a:lnTo>
                  <a:lnTo>
                    <a:pt x="0" y="611"/>
                  </a:lnTo>
                  <a:lnTo>
                    <a:pt x="8" y="672"/>
                  </a:lnTo>
                  <a:lnTo>
                    <a:pt x="20" y="728"/>
                  </a:lnTo>
                  <a:lnTo>
                    <a:pt x="36" y="785"/>
                  </a:lnTo>
                  <a:lnTo>
                    <a:pt x="60" y="838"/>
                  </a:lnTo>
                  <a:lnTo>
                    <a:pt x="88" y="886"/>
                  </a:lnTo>
                  <a:lnTo>
                    <a:pt x="120" y="935"/>
                  </a:lnTo>
                  <a:lnTo>
                    <a:pt x="156" y="979"/>
                  </a:lnTo>
                  <a:lnTo>
                    <a:pt x="196" y="1020"/>
                  </a:lnTo>
                  <a:lnTo>
                    <a:pt x="244" y="1056"/>
                  </a:lnTo>
                  <a:lnTo>
                    <a:pt x="292" y="1089"/>
                  </a:lnTo>
                  <a:lnTo>
                    <a:pt x="344" y="1113"/>
                  </a:lnTo>
                  <a:lnTo>
                    <a:pt x="400" y="1137"/>
                  </a:lnTo>
                  <a:lnTo>
                    <a:pt x="456" y="1158"/>
                  </a:lnTo>
                  <a:lnTo>
                    <a:pt x="516" y="1170"/>
                  </a:lnTo>
                  <a:lnTo>
                    <a:pt x="580" y="1174"/>
                  </a:lnTo>
                  <a:lnTo>
                    <a:pt x="640" y="1174"/>
                  </a:lnTo>
                  <a:lnTo>
                    <a:pt x="640" y="1174"/>
                  </a:lnTo>
                  <a:lnTo>
                    <a:pt x="704" y="1170"/>
                  </a:lnTo>
                  <a:lnTo>
                    <a:pt x="764" y="1158"/>
                  </a:lnTo>
                  <a:lnTo>
                    <a:pt x="824" y="1141"/>
                  </a:lnTo>
                  <a:lnTo>
                    <a:pt x="880" y="1121"/>
                  </a:lnTo>
                  <a:lnTo>
                    <a:pt x="932" y="1093"/>
                  </a:lnTo>
                  <a:lnTo>
                    <a:pt x="984" y="1064"/>
                  </a:lnTo>
                  <a:lnTo>
                    <a:pt x="1032" y="1028"/>
                  </a:lnTo>
                  <a:lnTo>
                    <a:pt x="1072" y="988"/>
                  </a:lnTo>
                  <a:lnTo>
                    <a:pt x="1112" y="943"/>
                  </a:lnTo>
                  <a:lnTo>
                    <a:pt x="1144" y="898"/>
                  </a:lnTo>
                  <a:lnTo>
                    <a:pt x="1176" y="850"/>
                  </a:lnTo>
                  <a:lnTo>
                    <a:pt x="1200" y="797"/>
                  </a:lnTo>
                  <a:lnTo>
                    <a:pt x="1220" y="741"/>
                  </a:lnTo>
                  <a:lnTo>
                    <a:pt x="1232" y="684"/>
                  </a:lnTo>
                  <a:lnTo>
                    <a:pt x="1240" y="627"/>
                  </a:lnTo>
                  <a:lnTo>
                    <a:pt x="1240" y="566"/>
                  </a:lnTo>
                  <a:lnTo>
                    <a:pt x="1240" y="566"/>
                  </a:lnTo>
                  <a:lnTo>
                    <a:pt x="1236" y="506"/>
                  </a:lnTo>
                  <a:lnTo>
                    <a:pt x="1224" y="449"/>
                  </a:lnTo>
                  <a:lnTo>
                    <a:pt x="1208" y="392"/>
                  </a:lnTo>
                  <a:lnTo>
                    <a:pt x="1184" y="340"/>
                  </a:lnTo>
                  <a:lnTo>
                    <a:pt x="1156" y="287"/>
                  </a:lnTo>
                  <a:lnTo>
                    <a:pt x="1124" y="243"/>
                  </a:lnTo>
                  <a:lnTo>
                    <a:pt x="1084" y="198"/>
                  </a:lnTo>
                  <a:lnTo>
                    <a:pt x="1044" y="158"/>
                  </a:lnTo>
                  <a:lnTo>
                    <a:pt x="1000" y="121"/>
                  </a:lnTo>
                  <a:lnTo>
                    <a:pt x="948" y="89"/>
                  </a:lnTo>
                  <a:lnTo>
                    <a:pt x="896" y="60"/>
                  </a:lnTo>
                  <a:lnTo>
                    <a:pt x="844" y="36"/>
                  </a:lnTo>
                  <a:lnTo>
                    <a:pt x="784" y="20"/>
                  </a:lnTo>
                  <a:lnTo>
                    <a:pt x="724" y="8"/>
                  </a:lnTo>
                  <a:lnTo>
                    <a:pt x="664" y="0"/>
                  </a:lnTo>
                  <a:lnTo>
                    <a:pt x="600" y="0"/>
                  </a:lnTo>
                  <a:lnTo>
                    <a:pt x="600"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4" name="Freeform 35"/>
            <p:cNvSpPr>
              <a:spLocks/>
            </p:cNvSpPr>
            <p:nvPr/>
          </p:nvSpPr>
          <p:spPr bwMode="auto">
            <a:xfrm>
              <a:off x="1028" y="2161"/>
              <a:ext cx="1200" cy="1133"/>
            </a:xfrm>
            <a:custGeom>
              <a:avLst/>
              <a:gdLst>
                <a:gd name="T0" fmla="*/ 576 w 1200"/>
                <a:gd name="T1" fmla="*/ 0 h 1133"/>
                <a:gd name="T2" fmla="*/ 456 w 1200"/>
                <a:gd name="T3" fmla="*/ 16 h 1133"/>
                <a:gd name="T4" fmla="*/ 344 w 1200"/>
                <a:gd name="T5" fmla="*/ 56 h 1133"/>
                <a:gd name="T6" fmla="*/ 244 w 1200"/>
                <a:gd name="T7" fmla="*/ 113 h 1133"/>
                <a:gd name="T8" fmla="*/ 160 w 1200"/>
                <a:gd name="T9" fmla="*/ 186 h 1133"/>
                <a:gd name="T10" fmla="*/ 88 w 1200"/>
                <a:gd name="T11" fmla="*/ 271 h 1133"/>
                <a:gd name="T12" fmla="*/ 36 w 1200"/>
                <a:gd name="T13" fmla="*/ 368 h 1133"/>
                <a:gd name="T14" fmla="*/ 8 w 1200"/>
                <a:gd name="T15" fmla="*/ 478 h 1133"/>
                <a:gd name="T16" fmla="*/ 0 w 1200"/>
                <a:gd name="T17" fmla="*/ 591 h 1133"/>
                <a:gd name="T18" fmla="*/ 4 w 1200"/>
                <a:gd name="T19" fmla="*/ 652 h 1133"/>
                <a:gd name="T20" fmla="*/ 32 w 1200"/>
                <a:gd name="T21" fmla="*/ 761 h 1133"/>
                <a:gd name="T22" fmla="*/ 84 w 1200"/>
                <a:gd name="T23" fmla="*/ 858 h 1133"/>
                <a:gd name="T24" fmla="*/ 152 w 1200"/>
                <a:gd name="T25" fmla="*/ 947 h 1133"/>
                <a:gd name="T26" fmla="*/ 236 w 1200"/>
                <a:gd name="T27" fmla="*/ 1020 h 1133"/>
                <a:gd name="T28" fmla="*/ 332 w 1200"/>
                <a:gd name="T29" fmla="*/ 1077 h 1133"/>
                <a:gd name="T30" fmla="*/ 444 w 1200"/>
                <a:gd name="T31" fmla="*/ 1117 h 1133"/>
                <a:gd name="T32" fmla="*/ 560 w 1200"/>
                <a:gd name="T33" fmla="*/ 1133 h 1133"/>
                <a:gd name="T34" fmla="*/ 620 w 1200"/>
                <a:gd name="T35" fmla="*/ 1133 h 1133"/>
                <a:gd name="T36" fmla="*/ 744 w 1200"/>
                <a:gd name="T37" fmla="*/ 1117 h 1133"/>
                <a:gd name="T38" fmla="*/ 852 w 1200"/>
                <a:gd name="T39" fmla="*/ 1081 h 1133"/>
                <a:gd name="T40" fmla="*/ 952 w 1200"/>
                <a:gd name="T41" fmla="*/ 1024 h 1133"/>
                <a:gd name="T42" fmla="*/ 1040 w 1200"/>
                <a:gd name="T43" fmla="*/ 951 h 1133"/>
                <a:gd name="T44" fmla="*/ 1108 w 1200"/>
                <a:gd name="T45" fmla="*/ 862 h 1133"/>
                <a:gd name="T46" fmla="*/ 1160 w 1200"/>
                <a:gd name="T47" fmla="*/ 765 h 1133"/>
                <a:gd name="T48" fmla="*/ 1192 w 1200"/>
                <a:gd name="T49" fmla="*/ 656 h 1133"/>
                <a:gd name="T50" fmla="*/ 1200 w 1200"/>
                <a:gd name="T51" fmla="*/ 542 h 1133"/>
                <a:gd name="T52" fmla="*/ 1192 w 1200"/>
                <a:gd name="T53" fmla="*/ 486 h 1133"/>
                <a:gd name="T54" fmla="*/ 1164 w 1200"/>
                <a:gd name="T55" fmla="*/ 376 h 1133"/>
                <a:gd name="T56" fmla="*/ 1116 w 1200"/>
                <a:gd name="T57" fmla="*/ 275 h 1133"/>
                <a:gd name="T58" fmla="*/ 1048 w 1200"/>
                <a:gd name="T59" fmla="*/ 190 h 1133"/>
                <a:gd name="T60" fmla="*/ 960 w 1200"/>
                <a:gd name="T61" fmla="*/ 113 h 1133"/>
                <a:gd name="T62" fmla="*/ 864 w 1200"/>
                <a:gd name="T63" fmla="*/ 56 h 1133"/>
                <a:gd name="T64" fmla="*/ 756 w 1200"/>
                <a:gd name="T65" fmla="*/ 20 h 1133"/>
                <a:gd name="T66" fmla="*/ 636 w 1200"/>
                <a:gd name="T67" fmla="*/ 0 h 1133"/>
                <a:gd name="T68" fmla="*/ 576 w 1200"/>
                <a:gd name="T69" fmla="*/ 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0" h="1133">
                  <a:moveTo>
                    <a:pt x="576" y="0"/>
                  </a:moveTo>
                  <a:lnTo>
                    <a:pt x="576" y="0"/>
                  </a:lnTo>
                  <a:lnTo>
                    <a:pt x="516" y="8"/>
                  </a:lnTo>
                  <a:lnTo>
                    <a:pt x="456" y="16"/>
                  </a:lnTo>
                  <a:lnTo>
                    <a:pt x="400" y="32"/>
                  </a:lnTo>
                  <a:lnTo>
                    <a:pt x="344" y="56"/>
                  </a:lnTo>
                  <a:lnTo>
                    <a:pt x="292" y="81"/>
                  </a:lnTo>
                  <a:lnTo>
                    <a:pt x="244" y="113"/>
                  </a:lnTo>
                  <a:lnTo>
                    <a:pt x="200" y="146"/>
                  </a:lnTo>
                  <a:lnTo>
                    <a:pt x="160" y="186"/>
                  </a:lnTo>
                  <a:lnTo>
                    <a:pt x="120" y="227"/>
                  </a:lnTo>
                  <a:lnTo>
                    <a:pt x="88" y="271"/>
                  </a:lnTo>
                  <a:lnTo>
                    <a:pt x="60" y="320"/>
                  </a:lnTo>
                  <a:lnTo>
                    <a:pt x="36" y="368"/>
                  </a:lnTo>
                  <a:lnTo>
                    <a:pt x="20" y="421"/>
                  </a:lnTo>
                  <a:lnTo>
                    <a:pt x="8" y="478"/>
                  </a:lnTo>
                  <a:lnTo>
                    <a:pt x="0" y="534"/>
                  </a:lnTo>
                  <a:lnTo>
                    <a:pt x="0" y="591"/>
                  </a:lnTo>
                  <a:lnTo>
                    <a:pt x="0" y="591"/>
                  </a:lnTo>
                  <a:lnTo>
                    <a:pt x="4" y="652"/>
                  </a:lnTo>
                  <a:lnTo>
                    <a:pt x="16" y="704"/>
                  </a:lnTo>
                  <a:lnTo>
                    <a:pt x="32" y="761"/>
                  </a:lnTo>
                  <a:lnTo>
                    <a:pt x="56" y="810"/>
                  </a:lnTo>
                  <a:lnTo>
                    <a:pt x="84" y="858"/>
                  </a:lnTo>
                  <a:lnTo>
                    <a:pt x="116" y="903"/>
                  </a:lnTo>
                  <a:lnTo>
                    <a:pt x="152" y="947"/>
                  </a:lnTo>
                  <a:lnTo>
                    <a:pt x="192" y="984"/>
                  </a:lnTo>
                  <a:lnTo>
                    <a:pt x="236" y="1020"/>
                  </a:lnTo>
                  <a:lnTo>
                    <a:pt x="284" y="1048"/>
                  </a:lnTo>
                  <a:lnTo>
                    <a:pt x="332" y="1077"/>
                  </a:lnTo>
                  <a:lnTo>
                    <a:pt x="388" y="1097"/>
                  </a:lnTo>
                  <a:lnTo>
                    <a:pt x="444" y="1117"/>
                  </a:lnTo>
                  <a:lnTo>
                    <a:pt x="500" y="1125"/>
                  </a:lnTo>
                  <a:lnTo>
                    <a:pt x="560" y="1133"/>
                  </a:lnTo>
                  <a:lnTo>
                    <a:pt x="620" y="1133"/>
                  </a:lnTo>
                  <a:lnTo>
                    <a:pt x="620" y="1133"/>
                  </a:lnTo>
                  <a:lnTo>
                    <a:pt x="684" y="1129"/>
                  </a:lnTo>
                  <a:lnTo>
                    <a:pt x="744" y="1117"/>
                  </a:lnTo>
                  <a:lnTo>
                    <a:pt x="800" y="1101"/>
                  </a:lnTo>
                  <a:lnTo>
                    <a:pt x="852" y="1081"/>
                  </a:lnTo>
                  <a:lnTo>
                    <a:pt x="904" y="1052"/>
                  </a:lnTo>
                  <a:lnTo>
                    <a:pt x="952" y="1024"/>
                  </a:lnTo>
                  <a:lnTo>
                    <a:pt x="996" y="988"/>
                  </a:lnTo>
                  <a:lnTo>
                    <a:pt x="1040" y="951"/>
                  </a:lnTo>
                  <a:lnTo>
                    <a:pt x="1076" y="907"/>
                  </a:lnTo>
                  <a:lnTo>
                    <a:pt x="1108" y="862"/>
                  </a:lnTo>
                  <a:lnTo>
                    <a:pt x="1136" y="814"/>
                  </a:lnTo>
                  <a:lnTo>
                    <a:pt x="1160" y="765"/>
                  </a:lnTo>
                  <a:lnTo>
                    <a:pt x="1180" y="712"/>
                  </a:lnTo>
                  <a:lnTo>
                    <a:pt x="1192" y="656"/>
                  </a:lnTo>
                  <a:lnTo>
                    <a:pt x="1196" y="599"/>
                  </a:lnTo>
                  <a:lnTo>
                    <a:pt x="1200" y="542"/>
                  </a:lnTo>
                  <a:lnTo>
                    <a:pt x="1200" y="542"/>
                  </a:lnTo>
                  <a:lnTo>
                    <a:pt x="1192" y="486"/>
                  </a:lnTo>
                  <a:lnTo>
                    <a:pt x="1180" y="429"/>
                  </a:lnTo>
                  <a:lnTo>
                    <a:pt x="1164" y="376"/>
                  </a:lnTo>
                  <a:lnTo>
                    <a:pt x="1144" y="324"/>
                  </a:lnTo>
                  <a:lnTo>
                    <a:pt x="1116" y="275"/>
                  </a:lnTo>
                  <a:lnTo>
                    <a:pt x="1084" y="231"/>
                  </a:lnTo>
                  <a:lnTo>
                    <a:pt x="1048" y="190"/>
                  </a:lnTo>
                  <a:lnTo>
                    <a:pt x="1004" y="150"/>
                  </a:lnTo>
                  <a:lnTo>
                    <a:pt x="960" y="113"/>
                  </a:lnTo>
                  <a:lnTo>
                    <a:pt x="916" y="85"/>
                  </a:lnTo>
                  <a:lnTo>
                    <a:pt x="864" y="56"/>
                  </a:lnTo>
                  <a:lnTo>
                    <a:pt x="812" y="36"/>
                  </a:lnTo>
                  <a:lnTo>
                    <a:pt x="756" y="20"/>
                  </a:lnTo>
                  <a:lnTo>
                    <a:pt x="696" y="8"/>
                  </a:lnTo>
                  <a:lnTo>
                    <a:pt x="636" y="0"/>
                  </a:lnTo>
                  <a:lnTo>
                    <a:pt x="576" y="0"/>
                  </a:lnTo>
                  <a:lnTo>
                    <a:pt x="576"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5" name="Freeform 36"/>
            <p:cNvSpPr>
              <a:spLocks/>
            </p:cNvSpPr>
            <p:nvPr/>
          </p:nvSpPr>
          <p:spPr bwMode="auto">
            <a:xfrm>
              <a:off x="1052" y="2173"/>
              <a:ext cx="1160" cy="1093"/>
            </a:xfrm>
            <a:custGeom>
              <a:avLst/>
              <a:gdLst>
                <a:gd name="T0" fmla="*/ 556 w 1160"/>
                <a:gd name="T1" fmla="*/ 0 h 1093"/>
                <a:gd name="T2" fmla="*/ 440 w 1160"/>
                <a:gd name="T3" fmla="*/ 16 h 1093"/>
                <a:gd name="T4" fmla="*/ 332 w 1160"/>
                <a:gd name="T5" fmla="*/ 57 h 1093"/>
                <a:gd name="T6" fmla="*/ 236 w 1160"/>
                <a:gd name="T7" fmla="*/ 109 h 1093"/>
                <a:gd name="T8" fmla="*/ 152 w 1160"/>
                <a:gd name="T9" fmla="*/ 182 h 1093"/>
                <a:gd name="T10" fmla="*/ 84 w 1160"/>
                <a:gd name="T11" fmla="*/ 263 h 1093"/>
                <a:gd name="T12" fmla="*/ 36 w 1160"/>
                <a:gd name="T13" fmla="*/ 360 h 1093"/>
                <a:gd name="T14" fmla="*/ 8 w 1160"/>
                <a:gd name="T15" fmla="*/ 466 h 1093"/>
                <a:gd name="T16" fmla="*/ 0 w 1160"/>
                <a:gd name="T17" fmla="*/ 575 h 1093"/>
                <a:gd name="T18" fmla="*/ 4 w 1160"/>
                <a:gd name="T19" fmla="*/ 627 h 1093"/>
                <a:gd name="T20" fmla="*/ 32 w 1160"/>
                <a:gd name="T21" fmla="*/ 733 h 1093"/>
                <a:gd name="T22" fmla="*/ 84 w 1160"/>
                <a:gd name="T23" fmla="*/ 830 h 1093"/>
                <a:gd name="T24" fmla="*/ 148 w 1160"/>
                <a:gd name="T25" fmla="*/ 915 h 1093"/>
                <a:gd name="T26" fmla="*/ 232 w 1160"/>
                <a:gd name="T27" fmla="*/ 984 h 1093"/>
                <a:gd name="T28" fmla="*/ 328 w 1160"/>
                <a:gd name="T29" fmla="*/ 1040 h 1093"/>
                <a:gd name="T30" fmla="*/ 432 w 1160"/>
                <a:gd name="T31" fmla="*/ 1077 h 1093"/>
                <a:gd name="T32" fmla="*/ 548 w 1160"/>
                <a:gd name="T33" fmla="*/ 1093 h 1093"/>
                <a:gd name="T34" fmla="*/ 608 w 1160"/>
                <a:gd name="T35" fmla="*/ 1093 h 1093"/>
                <a:gd name="T36" fmla="*/ 724 w 1160"/>
                <a:gd name="T37" fmla="*/ 1073 h 1093"/>
                <a:gd name="T38" fmla="*/ 828 w 1160"/>
                <a:gd name="T39" fmla="*/ 1036 h 1093"/>
                <a:gd name="T40" fmla="*/ 924 w 1160"/>
                <a:gd name="T41" fmla="*/ 984 h 1093"/>
                <a:gd name="T42" fmla="*/ 1008 w 1160"/>
                <a:gd name="T43" fmla="*/ 911 h 1093"/>
                <a:gd name="T44" fmla="*/ 1076 w 1160"/>
                <a:gd name="T45" fmla="*/ 830 h 1093"/>
                <a:gd name="T46" fmla="*/ 1124 w 1160"/>
                <a:gd name="T47" fmla="*/ 733 h 1093"/>
                <a:gd name="T48" fmla="*/ 1152 w 1160"/>
                <a:gd name="T49" fmla="*/ 627 h 1093"/>
                <a:gd name="T50" fmla="*/ 1160 w 1160"/>
                <a:gd name="T51" fmla="*/ 518 h 1093"/>
                <a:gd name="T52" fmla="*/ 1156 w 1160"/>
                <a:gd name="T53" fmla="*/ 461 h 1093"/>
                <a:gd name="T54" fmla="*/ 1128 w 1160"/>
                <a:gd name="T55" fmla="*/ 356 h 1093"/>
                <a:gd name="T56" fmla="*/ 1080 w 1160"/>
                <a:gd name="T57" fmla="*/ 263 h 1093"/>
                <a:gd name="T58" fmla="*/ 1012 w 1160"/>
                <a:gd name="T59" fmla="*/ 178 h 1093"/>
                <a:gd name="T60" fmla="*/ 928 w 1160"/>
                <a:gd name="T61" fmla="*/ 109 h 1093"/>
                <a:gd name="T62" fmla="*/ 832 w 1160"/>
                <a:gd name="T63" fmla="*/ 53 h 1093"/>
                <a:gd name="T64" fmla="*/ 728 w 1160"/>
                <a:gd name="T65" fmla="*/ 16 h 1093"/>
                <a:gd name="T66" fmla="*/ 612 w 1160"/>
                <a:gd name="T67" fmla="*/ 0 h 1093"/>
                <a:gd name="T68" fmla="*/ 556 w 1160"/>
                <a:gd name="T69"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0" h="1093">
                  <a:moveTo>
                    <a:pt x="556" y="0"/>
                  </a:moveTo>
                  <a:lnTo>
                    <a:pt x="556" y="0"/>
                  </a:lnTo>
                  <a:lnTo>
                    <a:pt x="496" y="8"/>
                  </a:lnTo>
                  <a:lnTo>
                    <a:pt x="440" y="16"/>
                  </a:lnTo>
                  <a:lnTo>
                    <a:pt x="384" y="32"/>
                  </a:lnTo>
                  <a:lnTo>
                    <a:pt x="332" y="57"/>
                  </a:lnTo>
                  <a:lnTo>
                    <a:pt x="280" y="81"/>
                  </a:lnTo>
                  <a:lnTo>
                    <a:pt x="236" y="109"/>
                  </a:lnTo>
                  <a:lnTo>
                    <a:pt x="192" y="142"/>
                  </a:lnTo>
                  <a:lnTo>
                    <a:pt x="152" y="182"/>
                  </a:lnTo>
                  <a:lnTo>
                    <a:pt x="116" y="223"/>
                  </a:lnTo>
                  <a:lnTo>
                    <a:pt x="84" y="263"/>
                  </a:lnTo>
                  <a:lnTo>
                    <a:pt x="56" y="312"/>
                  </a:lnTo>
                  <a:lnTo>
                    <a:pt x="36" y="360"/>
                  </a:lnTo>
                  <a:lnTo>
                    <a:pt x="20" y="413"/>
                  </a:lnTo>
                  <a:lnTo>
                    <a:pt x="8" y="466"/>
                  </a:lnTo>
                  <a:lnTo>
                    <a:pt x="0" y="518"/>
                  </a:lnTo>
                  <a:lnTo>
                    <a:pt x="0" y="575"/>
                  </a:lnTo>
                  <a:lnTo>
                    <a:pt x="0" y="575"/>
                  </a:lnTo>
                  <a:lnTo>
                    <a:pt x="4" y="627"/>
                  </a:lnTo>
                  <a:lnTo>
                    <a:pt x="16" y="684"/>
                  </a:lnTo>
                  <a:lnTo>
                    <a:pt x="32" y="733"/>
                  </a:lnTo>
                  <a:lnTo>
                    <a:pt x="56" y="785"/>
                  </a:lnTo>
                  <a:lnTo>
                    <a:pt x="84" y="830"/>
                  </a:lnTo>
                  <a:lnTo>
                    <a:pt x="112" y="874"/>
                  </a:lnTo>
                  <a:lnTo>
                    <a:pt x="148" y="915"/>
                  </a:lnTo>
                  <a:lnTo>
                    <a:pt x="188" y="951"/>
                  </a:lnTo>
                  <a:lnTo>
                    <a:pt x="232" y="984"/>
                  </a:lnTo>
                  <a:lnTo>
                    <a:pt x="276" y="1012"/>
                  </a:lnTo>
                  <a:lnTo>
                    <a:pt x="328" y="1040"/>
                  </a:lnTo>
                  <a:lnTo>
                    <a:pt x="380" y="1061"/>
                  </a:lnTo>
                  <a:lnTo>
                    <a:pt x="432" y="1077"/>
                  </a:lnTo>
                  <a:lnTo>
                    <a:pt x="488" y="1085"/>
                  </a:lnTo>
                  <a:lnTo>
                    <a:pt x="548" y="1093"/>
                  </a:lnTo>
                  <a:lnTo>
                    <a:pt x="608" y="1093"/>
                  </a:lnTo>
                  <a:lnTo>
                    <a:pt x="608" y="1093"/>
                  </a:lnTo>
                  <a:lnTo>
                    <a:pt x="664" y="1085"/>
                  </a:lnTo>
                  <a:lnTo>
                    <a:pt x="724" y="1073"/>
                  </a:lnTo>
                  <a:lnTo>
                    <a:pt x="776" y="1061"/>
                  </a:lnTo>
                  <a:lnTo>
                    <a:pt x="828" y="1036"/>
                  </a:lnTo>
                  <a:lnTo>
                    <a:pt x="880" y="1012"/>
                  </a:lnTo>
                  <a:lnTo>
                    <a:pt x="924" y="984"/>
                  </a:lnTo>
                  <a:lnTo>
                    <a:pt x="968" y="947"/>
                  </a:lnTo>
                  <a:lnTo>
                    <a:pt x="1008" y="911"/>
                  </a:lnTo>
                  <a:lnTo>
                    <a:pt x="1044" y="870"/>
                  </a:lnTo>
                  <a:lnTo>
                    <a:pt x="1076" y="830"/>
                  </a:lnTo>
                  <a:lnTo>
                    <a:pt x="1104" y="781"/>
                  </a:lnTo>
                  <a:lnTo>
                    <a:pt x="1124" y="733"/>
                  </a:lnTo>
                  <a:lnTo>
                    <a:pt x="1144" y="680"/>
                  </a:lnTo>
                  <a:lnTo>
                    <a:pt x="1152" y="627"/>
                  </a:lnTo>
                  <a:lnTo>
                    <a:pt x="1160" y="575"/>
                  </a:lnTo>
                  <a:lnTo>
                    <a:pt x="1160" y="518"/>
                  </a:lnTo>
                  <a:lnTo>
                    <a:pt x="1160" y="518"/>
                  </a:lnTo>
                  <a:lnTo>
                    <a:pt x="1156" y="461"/>
                  </a:lnTo>
                  <a:lnTo>
                    <a:pt x="1144" y="409"/>
                  </a:lnTo>
                  <a:lnTo>
                    <a:pt x="1128" y="356"/>
                  </a:lnTo>
                  <a:lnTo>
                    <a:pt x="1104" y="308"/>
                  </a:lnTo>
                  <a:lnTo>
                    <a:pt x="1080" y="263"/>
                  </a:lnTo>
                  <a:lnTo>
                    <a:pt x="1048" y="219"/>
                  </a:lnTo>
                  <a:lnTo>
                    <a:pt x="1012" y="178"/>
                  </a:lnTo>
                  <a:lnTo>
                    <a:pt x="972" y="142"/>
                  </a:lnTo>
                  <a:lnTo>
                    <a:pt x="928" y="109"/>
                  </a:lnTo>
                  <a:lnTo>
                    <a:pt x="884" y="81"/>
                  </a:lnTo>
                  <a:lnTo>
                    <a:pt x="832" y="53"/>
                  </a:lnTo>
                  <a:lnTo>
                    <a:pt x="780" y="32"/>
                  </a:lnTo>
                  <a:lnTo>
                    <a:pt x="728" y="16"/>
                  </a:lnTo>
                  <a:lnTo>
                    <a:pt x="672" y="8"/>
                  </a:lnTo>
                  <a:lnTo>
                    <a:pt x="612" y="0"/>
                  </a:lnTo>
                  <a:lnTo>
                    <a:pt x="556" y="0"/>
                  </a:lnTo>
                  <a:lnTo>
                    <a:pt x="556"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6" name="Freeform 37"/>
            <p:cNvSpPr>
              <a:spLocks/>
            </p:cNvSpPr>
            <p:nvPr/>
          </p:nvSpPr>
          <p:spPr bwMode="auto">
            <a:xfrm>
              <a:off x="1076" y="2185"/>
              <a:ext cx="1124" cy="1049"/>
            </a:xfrm>
            <a:custGeom>
              <a:avLst/>
              <a:gdLst>
                <a:gd name="T0" fmla="*/ 532 w 1124"/>
                <a:gd name="T1" fmla="*/ 0 h 1049"/>
                <a:gd name="T2" fmla="*/ 420 w 1124"/>
                <a:gd name="T3" fmla="*/ 20 h 1049"/>
                <a:gd name="T4" fmla="*/ 316 w 1124"/>
                <a:gd name="T5" fmla="*/ 57 h 1049"/>
                <a:gd name="T6" fmla="*/ 224 w 1124"/>
                <a:gd name="T7" fmla="*/ 109 h 1049"/>
                <a:gd name="T8" fmla="*/ 144 w 1124"/>
                <a:gd name="T9" fmla="*/ 178 h 1049"/>
                <a:gd name="T10" fmla="*/ 80 w 1124"/>
                <a:gd name="T11" fmla="*/ 259 h 1049"/>
                <a:gd name="T12" fmla="*/ 36 w 1124"/>
                <a:gd name="T13" fmla="*/ 348 h 1049"/>
                <a:gd name="T14" fmla="*/ 8 w 1124"/>
                <a:gd name="T15" fmla="*/ 449 h 1049"/>
                <a:gd name="T16" fmla="*/ 0 w 1124"/>
                <a:gd name="T17" fmla="*/ 555 h 1049"/>
                <a:gd name="T18" fmla="*/ 8 w 1124"/>
                <a:gd name="T19" fmla="*/ 607 h 1049"/>
                <a:gd name="T20" fmla="*/ 36 w 1124"/>
                <a:gd name="T21" fmla="*/ 709 h 1049"/>
                <a:gd name="T22" fmla="*/ 84 w 1124"/>
                <a:gd name="T23" fmla="*/ 802 h 1049"/>
                <a:gd name="T24" fmla="*/ 148 w 1124"/>
                <a:gd name="T25" fmla="*/ 883 h 1049"/>
                <a:gd name="T26" fmla="*/ 228 w 1124"/>
                <a:gd name="T27" fmla="*/ 948 h 1049"/>
                <a:gd name="T28" fmla="*/ 320 w 1124"/>
                <a:gd name="T29" fmla="*/ 1000 h 1049"/>
                <a:gd name="T30" fmla="*/ 424 w 1124"/>
                <a:gd name="T31" fmla="*/ 1037 h 1049"/>
                <a:gd name="T32" fmla="*/ 532 w 1124"/>
                <a:gd name="T33" fmla="*/ 1049 h 1049"/>
                <a:gd name="T34" fmla="*/ 592 w 1124"/>
                <a:gd name="T35" fmla="*/ 1049 h 1049"/>
                <a:gd name="T36" fmla="*/ 704 w 1124"/>
                <a:gd name="T37" fmla="*/ 1033 h 1049"/>
                <a:gd name="T38" fmla="*/ 808 w 1124"/>
                <a:gd name="T39" fmla="*/ 996 h 1049"/>
                <a:gd name="T40" fmla="*/ 900 w 1124"/>
                <a:gd name="T41" fmla="*/ 943 h 1049"/>
                <a:gd name="T42" fmla="*/ 980 w 1124"/>
                <a:gd name="T43" fmla="*/ 875 h 1049"/>
                <a:gd name="T44" fmla="*/ 1044 w 1124"/>
                <a:gd name="T45" fmla="*/ 794 h 1049"/>
                <a:gd name="T46" fmla="*/ 1088 w 1124"/>
                <a:gd name="T47" fmla="*/ 701 h 1049"/>
                <a:gd name="T48" fmla="*/ 1116 w 1124"/>
                <a:gd name="T49" fmla="*/ 599 h 1049"/>
                <a:gd name="T50" fmla="*/ 1124 w 1124"/>
                <a:gd name="T51" fmla="*/ 494 h 1049"/>
                <a:gd name="T52" fmla="*/ 1116 w 1124"/>
                <a:gd name="T53" fmla="*/ 441 h 1049"/>
                <a:gd name="T54" fmla="*/ 1088 w 1124"/>
                <a:gd name="T55" fmla="*/ 340 h 1049"/>
                <a:gd name="T56" fmla="*/ 1040 w 1124"/>
                <a:gd name="T57" fmla="*/ 251 h 1049"/>
                <a:gd name="T58" fmla="*/ 976 w 1124"/>
                <a:gd name="T59" fmla="*/ 170 h 1049"/>
                <a:gd name="T60" fmla="*/ 896 w 1124"/>
                <a:gd name="T61" fmla="*/ 101 h 1049"/>
                <a:gd name="T62" fmla="*/ 804 w 1124"/>
                <a:gd name="T63" fmla="*/ 49 h 1049"/>
                <a:gd name="T64" fmla="*/ 700 w 1124"/>
                <a:gd name="T65" fmla="*/ 16 h 1049"/>
                <a:gd name="T66" fmla="*/ 592 w 1124"/>
                <a:gd name="T67" fmla="*/ 0 h 1049"/>
                <a:gd name="T68" fmla="*/ 532 w 1124"/>
                <a:gd name="T69"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4" h="1049">
                  <a:moveTo>
                    <a:pt x="532" y="0"/>
                  </a:moveTo>
                  <a:lnTo>
                    <a:pt x="532" y="0"/>
                  </a:lnTo>
                  <a:lnTo>
                    <a:pt x="476" y="8"/>
                  </a:lnTo>
                  <a:lnTo>
                    <a:pt x="420" y="20"/>
                  </a:lnTo>
                  <a:lnTo>
                    <a:pt x="368" y="32"/>
                  </a:lnTo>
                  <a:lnTo>
                    <a:pt x="316" y="57"/>
                  </a:lnTo>
                  <a:lnTo>
                    <a:pt x="268" y="81"/>
                  </a:lnTo>
                  <a:lnTo>
                    <a:pt x="224" y="109"/>
                  </a:lnTo>
                  <a:lnTo>
                    <a:pt x="184" y="142"/>
                  </a:lnTo>
                  <a:lnTo>
                    <a:pt x="144" y="178"/>
                  </a:lnTo>
                  <a:lnTo>
                    <a:pt x="112" y="215"/>
                  </a:lnTo>
                  <a:lnTo>
                    <a:pt x="80" y="259"/>
                  </a:lnTo>
                  <a:lnTo>
                    <a:pt x="56" y="304"/>
                  </a:lnTo>
                  <a:lnTo>
                    <a:pt x="36" y="348"/>
                  </a:lnTo>
                  <a:lnTo>
                    <a:pt x="16" y="401"/>
                  </a:lnTo>
                  <a:lnTo>
                    <a:pt x="8" y="449"/>
                  </a:lnTo>
                  <a:lnTo>
                    <a:pt x="0" y="502"/>
                  </a:lnTo>
                  <a:lnTo>
                    <a:pt x="0" y="555"/>
                  </a:lnTo>
                  <a:lnTo>
                    <a:pt x="0" y="555"/>
                  </a:lnTo>
                  <a:lnTo>
                    <a:pt x="8" y="607"/>
                  </a:lnTo>
                  <a:lnTo>
                    <a:pt x="20" y="660"/>
                  </a:lnTo>
                  <a:lnTo>
                    <a:pt x="36" y="709"/>
                  </a:lnTo>
                  <a:lnTo>
                    <a:pt x="56" y="757"/>
                  </a:lnTo>
                  <a:lnTo>
                    <a:pt x="84" y="802"/>
                  </a:lnTo>
                  <a:lnTo>
                    <a:pt x="112" y="842"/>
                  </a:lnTo>
                  <a:lnTo>
                    <a:pt x="148" y="883"/>
                  </a:lnTo>
                  <a:lnTo>
                    <a:pt x="184" y="915"/>
                  </a:lnTo>
                  <a:lnTo>
                    <a:pt x="228" y="948"/>
                  </a:lnTo>
                  <a:lnTo>
                    <a:pt x="272" y="976"/>
                  </a:lnTo>
                  <a:lnTo>
                    <a:pt x="320" y="1000"/>
                  </a:lnTo>
                  <a:lnTo>
                    <a:pt x="372" y="1020"/>
                  </a:lnTo>
                  <a:lnTo>
                    <a:pt x="424" y="1037"/>
                  </a:lnTo>
                  <a:lnTo>
                    <a:pt x="476" y="1045"/>
                  </a:lnTo>
                  <a:lnTo>
                    <a:pt x="532" y="1049"/>
                  </a:lnTo>
                  <a:lnTo>
                    <a:pt x="592" y="1049"/>
                  </a:lnTo>
                  <a:lnTo>
                    <a:pt x="592" y="1049"/>
                  </a:lnTo>
                  <a:lnTo>
                    <a:pt x="648" y="1045"/>
                  </a:lnTo>
                  <a:lnTo>
                    <a:pt x="704" y="1033"/>
                  </a:lnTo>
                  <a:lnTo>
                    <a:pt x="756" y="1016"/>
                  </a:lnTo>
                  <a:lnTo>
                    <a:pt x="808" y="996"/>
                  </a:lnTo>
                  <a:lnTo>
                    <a:pt x="856" y="972"/>
                  </a:lnTo>
                  <a:lnTo>
                    <a:pt x="900" y="943"/>
                  </a:lnTo>
                  <a:lnTo>
                    <a:pt x="940" y="911"/>
                  </a:lnTo>
                  <a:lnTo>
                    <a:pt x="980" y="875"/>
                  </a:lnTo>
                  <a:lnTo>
                    <a:pt x="1012" y="834"/>
                  </a:lnTo>
                  <a:lnTo>
                    <a:pt x="1044" y="794"/>
                  </a:lnTo>
                  <a:lnTo>
                    <a:pt x="1068" y="749"/>
                  </a:lnTo>
                  <a:lnTo>
                    <a:pt x="1088" y="701"/>
                  </a:lnTo>
                  <a:lnTo>
                    <a:pt x="1104" y="652"/>
                  </a:lnTo>
                  <a:lnTo>
                    <a:pt x="1116" y="599"/>
                  </a:lnTo>
                  <a:lnTo>
                    <a:pt x="1124" y="551"/>
                  </a:lnTo>
                  <a:lnTo>
                    <a:pt x="1124" y="494"/>
                  </a:lnTo>
                  <a:lnTo>
                    <a:pt x="1124" y="494"/>
                  </a:lnTo>
                  <a:lnTo>
                    <a:pt x="1116" y="441"/>
                  </a:lnTo>
                  <a:lnTo>
                    <a:pt x="1104" y="389"/>
                  </a:lnTo>
                  <a:lnTo>
                    <a:pt x="1088" y="340"/>
                  </a:lnTo>
                  <a:lnTo>
                    <a:pt x="1068" y="296"/>
                  </a:lnTo>
                  <a:lnTo>
                    <a:pt x="1040" y="251"/>
                  </a:lnTo>
                  <a:lnTo>
                    <a:pt x="1012" y="207"/>
                  </a:lnTo>
                  <a:lnTo>
                    <a:pt x="976" y="170"/>
                  </a:lnTo>
                  <a:lnTo>
                    <a:pt x="940" y="134"/>
                  </a:lnTo>
                  <a:lnTo>
                    <a:pt x="896" y="101"/>
                  </a:lnTo>
                  <a:lnTo>
                    <a:pt x="852" y="73"/>
                  </a:lnTo>
                  <a:lnTo>
                    <a:pt x="804" y="49"/>
                  </a:lnTo>
                  <a:lnTo>
                    <a:pt x="752" y="32"/>
                  </a:lnTo>
                  <a:lnTo>
                    <a:pt x="700" y="16"/>
                  </a:lnTo>
                  <a:lnTo>
                    <a:pt x="648" y="8"/>
                  </a:lnTo>
                  <a:lnTo>
                    <a:pt x="592" y="0"/>
                  </a:lnTo>
                  <a:lnTo>
                    <a:pt x="532" y="0"/>
                  </a:lnTo>
                  <a:lnTo>
                    <a:pt x="532" y="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7" name="Freeform 38"/>
            <p:cNvSpPr>
              <a:spLocks/>
            </p:cNvSpPr>
            <p:nvPr/>
          </p:nvSpPr>
          <p:spPr bwMode="auto">
            <a:xfrm>
              <a:off x="1104" y="2197"/>
              <a:ext cx="1080" cy="1008"/>
            </a:xfrm>
            <a:custGeom>
              <a:avLst/>
              <a:gdLst>
                <a:gd name="T0" fmla="*/ 508 w 1080"/>
                <a:gd name="T1" fmla="*/ 0 h 1008"/>
                <a:gd name="T2" fmla="*/ 400 w 1080"/>
                <a:gd name="T3" fmla="*/ 20 h 1008"/>
                <a:gd name="T4" fmla="*/ 300 w 1080"/>
                <a:gd name="T5" fmla="*/ 53 h 1008"/>
                <a:gd name="T6" fmla="*/ 212 w 1080"/>
                <a:gd name="T7" fmla="*/ 105 h 1008"/>
                <a:gd name="T8" fmla="*/ 136 w 1080"/>
                <a:gd name="T9" fmla="*/ 174 h 1008"/>
                <a:gd name="T10" fmla="*/ 72 w 1080"/>
                <a:gd name="T11" fmla="*/ 251 h 1008"/>
                <a:gd name="T12" fmla="*/ 28 w 1080"/>
                <a:gd name="T13" fmla="*/ 340 h 1008"/>
                <a:gd name="T14" fmla="*/ 4 w 1080"/>
                <a:gd name="T15" fmla="*/ 437 h 1008"/>
                <a:gd name="T16" fmla="*/ 0 w 1080"/>
                <a:gd name="T17" fmla="*/ 539 h 1008"/>
                <a:gd name="T18" fmla="*/ 4 w 1080"/>
                <a:gd name="T19" fmla="*/ 587 h 1008"/>
                <a:gd name="T20" fmla="*/ 32 w 1080"/>
                <a:gd name="T21" fmla="*/ 684 h 1008"/>
                <a:gd name="T22" fmla="*/ 80 w 1080"/>
                <a:gd name="T23" fmla="*/ 774 h 1008"/>
                <a:gd name="T24" fmla="*/ 144 w 1080"/>
                <a:gd name="T25" fmla="*/ 850 h 1008"/>
                <a:gd name="T26" fmla="*/ 220 w 1080"/>
                <a:gd name="T27" fmla="*/ 915 h 1008"/>
                <a:gd name="T28" fmla="*/ 308 w 1080"/>
                <a:gd name="T29" fmla="*/ 964 h 1008"/>
                <a:gd name="T30" fmla="*/ 408 w 1080"/>
                <a:gd name="T31" fmla="*/ 996 h 1008"/>
                <a:gd name="T32" fmla="*/ 516 w 1080"/>
                <a:gd name="T33" fmla="*/ 1008 h 1008"/>
                <a:gd name="T34" fmla="*/ 572 w 1080"/>
                <a:gd name="T35" fmla="*/ 1008 h 1008"/>
                <a:gd name="T36" fmla="*/ 680 w 1080"/>
                <a:gd name="T37" fmla="*/ 992 h 1008"/>
                <a:gd name="T38" fmla="*/ 780 w 1080"/>
                <a:gd name="T39" fmla="*/ 956 h 1008"/>
                <a:gd name="T40" fmla="*/ 868 w 1080"/>
                <a:gd name="T41" fmla="*/ 903 h 1008"/>
                <a:gd name="T42" fmla="*/ 944 w 1080"/>
                <a:gd name="T43" fmla="*/ 838 h 1008"/>
                <a:gd name="T44" fmla="*/ 1004 w 1080"/>
                <a:gd name="T45" fmla="*/ 757 h 1008"/>
                <a:gd name="T46" fmla="*/ 1052 w 1080"/>
                <a:gd name="T47" fmla="*/ 668 h 1008"/>
                <a:gd name="T48" fmla="*/ 1076 w 1080"/>
                <a:gd name="T49" fmla="*/ 575 h 1008"/>
                <a:gd name="T50" fmla="*/ 1080 w 1080"/>
                <a:gd name="T51" fmla="*/ 470 h 1008"/>
                <a:gd name="T52" fmla="*/ 1076 w 1080"/>
                <a:gd name="T53" fmla="*/ 421 h 1008"/>
                <a:gd name="T54" fmla="*/ 1048 w 1080"/>
                <a:gd name="T55" fmla="*/ 324 h 1008"/>
                <a:gd name="T56" fmla="*/ 1000 w 1080"/>
                <a:gd name="T57" fmla="*/ 235 h 1008"/>
                <a:gd name="T58" fmla="*/ 936 w 1080"/>
                <a:gd name="T59" fmla="*/ 158 h 1008"/>
                <a:gd name="T60" fmla="*/ 860 w 1080"/>
                <a:gd name="T61" fmla="*/ 97 h 1008"/>
                <a:gd name="T62" fmla="*/ 772 w 1080"/>
                <a:gd name="T63" fmla="*/ 49 h 1008"/>
                <a:gd name="T64" fmla="*/ 672 w 1080"/>
                <a:gd name="T65" fmla="*/ 16 h 1008"/>
                <a:gd name="T66" fmla="*/ 564 w 1080"/>
                <a:gd name="T67" fmla="*/ 0 h 1008"/>
                <a:gd name="T68" fmla="*/ 508 w 1080"/>
                <a:gd name="T6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0" h="1008">
                  <a:moveTo>
                    <a:pt x="508" y="0"/>
                  </a:moveTo>
                  <a:lnTo>
                    <a:pt x="508" y="0"/>
                  </a:lnTo>
                  <a:lnTo>
                    <a:pt x="452" y="8"/>
                  </a:lnTo>
                  <a:lnTo>
                    <a:pt x="400" y="20"/>
                  </a:lnTo>
                  <a:lnTo>
                    <a:pt x="348" y="37"/>
                  </a:lnTo>
                  <a:lnTo>
                    <a:pt x="300" y="53"/>
                  </a:lnTo>
                  <a:lnTo>
                    <a:pt x="256" y="77"/>
                  </a:lnTo>
                  <a:lnTo>
                    <a:pt x="212" y="105"/>
                  </a:lnTo>
                  <a:lnTo>
                    <a:pt x="172" y="138"/>
                  </a:lnTo>
                  <a:lnTo>
                    <a:pt x="136" y="174"/>
                  </a:lnTo>
                  <a:lnTo>
                    <a:pt x="104" y="211"/>
                  </a:lnTo>
                  <a:lnTo>
                    <a:pt x="72" y="251"/>
                  </a:lnTo>
                  <a:lnTo>
                    <a:pt x="48" y="296"/>
                  </a:lnTo>
                  <a:lnTo>
                    <a:pt x="28" y="340"/>
                  </a:lnTo>
                  <a:lnTo>
                    <a:pt x="12" y="389"/>
                  </a:lnTo>
                  <a:lnTo>
                    <a:pt x="4" y="437"/>
                  </a:lnTo>
                  <a:lnTo>
                    <a:pt x="0" y="486"/>
                  </a:lnTo>
                  <a:lnTo>
                    <a:pt x="0" y="539"/>
                  </a:lnTo>
                  <a:lnTo>
                    <a:pt x="0" y="539"/>
                  </a:lnTo>
                  <a:lnTo>
                    <a:pt x="4" y="587"/>
                  </a:lnTo>
                  <a:lnTo>
                    <a:pt x="16" y="640"/>
                  </a:lnTo>
                  <a:lnTo>
                    <a:pt x="32" y="684"/>
                  </a:lnTo>
                  <a:lnTo>
                    <a:pt x="52" y="729"/>
                  </a:lnTo>
                  <a:lnTo>
                    <a:pt x="80" y="774"/>
                  </a:lnTo>
                  <a:lnTo>
                    <a:pt x="108" y="814"/>
                  </a:lnTo>
                  <a:lnTo>
                    <a:pt x="144" y="850"/>
                  </a:lnTo>
                  <a:lnTo>
                    <a:pt x="180" y="883"/>
                  </a:lnTo>
                  <a:lnTo>
                    <a:pt x="220" y="915"/>
                  </a:lnTo>
                  <a:lnTo>
                    <a:pt x="264" y="940"/>
                  </a:lnTo>
                  <a:lnTo>
                    <a:pt x="308" y="964"/>
                  </a:lnTo>
                  <a:lnTo>
                    <a:pt x="360" y="980"/>
                  </a:lnTo>
                  <a:lnTo>
                    <a:pt x="408" y="996"/>
                  </a:lnTo>
                  <a:lnTo>
                    <a:pt x="460" y="1004"/>
                  </a:lnTo>
                  <a:lnTo>
                    <a:pt x="516" y="1008"/>
                  </a:lnTo>
                  <a:lnTo>
                    <a:pt x="572" y="1008"/>
                  </a:lnTo>
                  <a:lnTo>
                    <a:pt x="572" y="1008"/>
                  </a:lnTo>
                  <a:lnTo>
                    <a:pt x="624" y="1000"/>
                  </a:lnTo>
                  <a:lnTo>
                    <a:pt x="680" y="992"/>
                  </a:lnTo>
                  <a:lnTo>
                    <a:pt x="732" y="976"/>
                  </a:lnTo>
                  <a:lnTo>
                    <a:pt x="780" y="956"/>
                  </a:lnTo>
                  <a:lnTo>
                    <a:pt x="824" y="931"/>
                  </a:lnTo>
                  <a:lnTo>
                    <a:pt x="868" y="903"/>
                  </a:lnTo>
                  <a:lnTo>
                    <a:pt x="908" y="871"/>
                  </a:lnTo>
                  <a:lnTo>
                    <a:pt x="944" y="838"/>
                  </a:lnTo>
                  <a:lnTo>
                    <a:pt x="976" y="798"/>
                  </a:lnTo>
                  <a:lnTo>
                    <a:pt x="1004" y="757"/>
                  </a:lnTo>
                  <a:lnTo>
                    <a:pt x="1032" y="717"/>
                  </a:lnTo>
                  <a:lnTo>
                    <a:pt x="1052" y="668"/>
                  </a:lnTo>
                  <a:lnTo>
                    <a:pt x="1064" y="624"/>
                  </a:lnTo>
                  <a:lnTo>
                    <a:pt x="1076" y="575"/>
                  </a:lnTo>
                  <a:lnTo>
                    <a:pt x="1080" y="523"/>
                  </a:lnTo>
                  <a:lnTo>
                    <a:pt x="1080" y="470"/>
                  </a:lnTo>
                  <a:lnTo>
                    <a:pt x="1080" y="470"/>
                  </a:lnTo>
                  <a:lnTo>
                    <a:pt x="1076" y="421"/>
                  </a:lnTo>
                  <a:lnTo>
                    <a:pt x="1064" y="373"/>
                  </a:lnTo>
                  <a:lnTo>
                    <a:pt x="1048" y="324"/>
                  </a:lnTo>
                  <a:lnTo>
                    <a:pt x="1028" y="280"/>
                  </a:lnTo>
                  <a:lnTo>
                    <a:pt x="1000" y="235"/>
                  </a:lnTo>
                  <a:lnTo>
                    <a:pt x="972" y="199"/>
                  </a:lnTo>
                  <a:lnTo>
                    <a:pt x="936" y="158"/>
                  </a:lnTo>
                  <a:lnTo>
                    <a:pt x="900" y="126"/>
                  </a:lnTo>
                  <a:lnTo>
                    <a:pt x="860" y="97"/>
                  </a:lnTo>
                  <a:lnTo>
                    <a:pt x="816" y="69"/>
                  </a:lnTo>
                  <a:lnTo>
                    <a:pt x="772" y="49"/>
                  </a:lnTo>
                  <a:lnTo>
                    <a:pt x="720" y="29"/>
                  </a:lnTo>
                  <a:lnTo>
                    <a:pt x="672" y="16"/>
                  </a:lnTo>
                  <a:lnTo>
                    <a:pt x="620" y="4"/>
                  </a:lnTo>
                  <a:lnTo>
                    <a:pt x="564" y="0"/>
                  </a:lnTo>
                  <a:lnTo>
                    <a:pt x="508" y="0"/>
                  </a:lnTo>
                  <a:lnTo>
                    <a:pt x="508"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8" name="Freeform 39"/>
            <p:cNvSpPr>
              <a:spLocks/>
            </p:cNvSpPr>
            <p:nvPr/>
          </p:nvSpPr>
          <p:spPr bwMode="auto">
            <a:xfrm>
              <a:off x="1128" y="2209"/>
              <a:ext cx="1044" cy="968"/>
            </a:xfrm>
            <a:custGeom>
              <a:avLst/>
              <a:gdLst>
                <a:gd name="T0" fmla="*/ 488 w 1044"/>
                <a:gd name="T1" fmla="*/ 4 h 968"/>
                <a:gd name="T2" fmla="*/ 384 w 1044"/>
                <a:gd name="T3" fmla="*/ 21 h 968"/>
                <a:gd name="T4" fmla="*/ 288 w 1044"/>
                <a:gd name="T5" fmla="*/ 53 h 968"/>
                <a:gd name="T6" fmla="*/ 204 w 1044"/>
                <a:gd name="T7" fmla="*/ 106 h 968"/>
                <a:gd name="T8" fmla="*/ 128 w 1044"/>
                <a:gd name="T9" fmla="*/ 170 h 968"/>
                <a:gd name="T10" fmla="*/ 72 w 1044"/>
                <a:gd name="T11" fmla="*/ 243 h 968"/>
                <a:gd name="T12" fmla="*/ 28 w 1044"/>
                <a:gd name="T13" fmla="*/ 328 h 968"/>
                <a:gd name="T14" fmla="*/ 4 w 1044"/>
                <a:gd name="T15" fmla="*/ 421 h 968"/>
                <a:gd name="T16" fmla="*/ 0 w 1044"/>
                <a:gd name="T17" fmla="*/ 519 h 968"/>
                <a:gd name="T18" fmla="*/ 4 w 1044"/>
                <a:gd name="T19" fmla="*/ 567 h 968"/>
                <a:gd name="T20" fmla="*/ 32 w 1044"/>
                <a:gd name="T21" fmla="*/ 660 h 968"/>
                <a:gd name="T22" fmla="*/ 80 w 1044"/>
                <a:gd name="T23" fmla="*/ 745 h 968"/>
                <a:gd name="T24" fmla="*/ 140 w 1044"/>
                <a:gd name="T25" fmla="*/ 818 h 968"/>
                <a:gd name="T26" fmla="*/ 216 w 1044"/>
                <a:gd name="T27" fmla="*/ 879 h 968"/>
                <a:gd name="T28" fmla="*/ 304 w 1044"/>
                <a:gd name="T29" fmla="*/ 924 h 968"/>
                <a:gd name="T30" fmla="*/ 400 w 1044"/>
                <a:gd name="T31" fmla="*/ 956 h 968"/>
                <a:gd name="T32" fmla="*/ 500 w 1044"/>
                <a:gd name="T33" fmla="*/ 968 h 968"/>
                <a:gd name="T34" fmla="*/ 556 w 1044"/>
                <a:gd name="T35" fmla="*/ 964 h 968"/>
                <a:gd name="T36" fmla="*/ 660 w 1044"/>
                <a:gd name="T37" fmla="*/ 948 h 968"/>
                <a:gd name="T38" fmla="*/ 756 w 1044"/>
                <a:gd name="T39" fmla="*/ 915 h 968"/>
                <a:gd name="T40" fmla="*/ 840 w 1044"/>
                <a:gd name="T41" fmla="*/ 863 h 968"/>
                <a:gd name="T42" fmla="*/ 912 w 1044"/>
                <a:gd name="T43" fmla="*/ 798 h 968"/>
                <a:gd name="T44" fmla="*/ 972 w 1044"/>
                <a:gd name="T45" fmla="*/ 721 h 968"/>
                <a:gd name="T46" fmla="*/ 1016 w 1044"/>
                <a:gd name="T47" fmla="*/ 636 h 968"/>
                <a:gd name="T48" fmla="*/ 1040 w 1044"/>
                <a:gd name="T49" fmla="*/ 547 h 968"/>
                <a:gd name="T50" fmla="*/ 1044 w 1044"/>
                <a:gd name="T51" fmla="*/ 450 h 968"/>
                <a:gd name="T52" fmla="*/ 1036 w 1044"/>
                <a:gd name="T53" fmla="*/ 401 h 968"/>
                <a:gd name="T54" fmla="*/ 1008 w 1044"/>
                <a:gd name="T55" fmla="*/ 308 h 968"/>
                <a:gd name="T56" fmla="*/ 964 w 1044"/>
                <a:gd name="T57" fmla="*/ 223 h 968"/>
                <a:gd name="T58" fmla="*/ 904 w 1044"/>
                <a:gd name="T59" fmla="*/ 150 h 968"/>
                <a:gd name="T60" fmla="*/ 828 w 1044"/>
                <a:gd name="T61" fmla="*/ 89 h 968"/>
                <a:gd name="T62" fmla="*/ 740 w 1044"/>
                <a:gd name="T63" fmla="*/ 45 h 968"/>
                <a:gd name="T64" fmla="*/ 644 w 1044"/>
                <a:gd name="T65" fmla="*/ 12 h 968"/>
                <a:gd name="T66" fmla="*/ 540 w 1044"/>
                <a:gd name="T67" fmla="*/ 0 h 968"/>
                <a:gd name="T68" fmla="*/ 488 w 1044"/>
                <a:gd name="T69" fmla="*/ 4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4" h="968">
                  <a:moveTo>
                    <a:pt x="488" y="4"/>
                  </a:moveTo>
                  <a:lnTo>
                    <a:pt x="488" y="4"/>
                  </a:lnTo>
                  <a:lnTo>
                    <a:pt x="436" y="8"/>
                  </a:lnTo>
                  <a:lnTo>
                    <a:pt x="384" y="21"/>
                  </a:lnTo>
                  <a:lnTo>
                    <a:pt x="336" y="37"/>
                  </a:lnTo>
                  <a:lnTo>
                    <a:pt x="288" y="53"/>
                  </a:lnTo>
                  <a:lnTo>
                    <a:pt x="244" y="77"/>
                  </a:lnTo>
                  <a:lnTo>
                    <a:pt x="204" y="106"/>
                  </a:lnTo>
                  <a:lnTo>
                    <a:pt x="164" y="134"/>
                  </a:lnTo>
                  <a:lnTo>
                    <a:pt x="128" y="170"/>
                  </a:lnTo>
                  <a:lnTo>
                    <a:pt x="96" y="207"/>
                  </a:lnTo>
                  <a:lnTo>
                    <a:pt x="72" y="243"/>
                  </a:lnTo>
                  <a:lnTo>
                    <a:pt x="48" y="288"/>
                  </a:lnTo>
                  <a:lnTo>
                    <a:pt x="28" y="328"/>
                  </a:lnTo>
                  <a:lnTo>
                    <a:pt x="12" y="377"/>
                  </a:lnTo>
                  <a:lnTo>
                    <a:pt x="4" y="421"/>
                  </a:lnTo>
                  <a:lnTo>
                    <a:pt x="0" y="470"/>
                  </a:lnTo>
                  <a:lnTo>
                    <a:pt x="0" y="519"/>
                  </a:lnTo>
                  <a:lnTo>
                    <a:pt x="0" y="519"/>
                  </a:lnTo>
                  <a:lnTo>
                    <a:pt x="4" y="567"/>
                  </a:lnTo>
                  <a:lnTo>
                    <a:pt x="16" y="616"/>
                  </a:lnTo>
                  <a:lnTo>
                    <a:pt x="32" y="660"/>
                  </a:lnTo>
                  <a:lnTo>
                    <a:pt x="52" y="705"/>
                  </a:lnTo>
                  <a:lnTo>
                    <a:pt x="80" y="745"/>
                  </a:lnTo>
                  <a:lnTo>
                    <a:pt x="108" y="782"/>
                  </a:lnTo>
                  <a:lnTo>
                    <a:pt x="140" y="818"/>
                  </a:lnTo>
                  <a:lnTo>
                    <a:pt x="176" y="851"/>
                  </a:lnTo>
                  <a:lnTo>
                    <a:pt x="216" y="879"/>
                  </a:lnTo>
                  <a:lnTo>
                    <a:pt x="260" y="903"/>
                  </a:lnTo>
                  <a:lnTo>
                    <a:pt x="304" y="924"/>
                  </a:lnTo>
                  <a:lnTo>
                    <a:pt x="348" y="940"/>
                  </a:lnTo>
                  <a:lnTo>
                    <a:pt x="400" y="956"/>
                  </a:lnTo>
                  <a:lnTo>
                    <a:pt x="448" y="964"/>
                  </a:lnTo>
                  <a:lnTo>
                    <a:pt x="500" y="968"/>
                  </a:lnTo>
                  <a:lnTo>
                    <a:pt x="556" y="964"/>
                  </a:lnTo>
                  <a:lnTo>
                    <a:pt x="556" y="964"/>
                  </a:lnTo>
                  <a:lnTo>
                    <a:pt x="608" y="960"/>
                  </a:lnTo>
                  <a:lnTo>
                    <a:pt x="660" y="948"/>
                  </a:lnTo>
                  <a:lnTo>
                    <a:pt x="708" y="932"/>
                  </a:lnTo>
                  <a:lnTo>
                    <a:pt x="756" y="915"/>
                  </a:lnTo>
                  <a:lnTo>
                    <a:pt x="800" y="891"/>
                  </a:lnTo>
                  <a:lnTo>
                    <a:pt x="840" y="863"/>
                  </a:lnTo>
                  <a:lnTo>
                    <a:pt x="880" y="830"/>
                  </a:lnTo>
                  <a:lnTo>
                    <a:pt x="912" y="798"/>
                  </a:lnTo>
                  <a:lnTo>
                    <a:pt x="944" y="762"/>
                  </a:lnTo>
                  <a:lnTo>
                    <a:pt x="972" y="721"/>
                  </a:lnTo>
                  <a:lnTo>
                    <a:pt x="996" y="681"/>
                  </a:lnTo>
                  <a:lnTo>
                    <a:pt x="1016" y="636"/>
                  </a:lnTo>
                  <a:lnTo>
                    <a:pt x="1028" y="591"/>
                  </a:lnTo>
                  <a:lnTo>
                    <a:pt x="1040" y="547"/>
                  </a:lnTo>
                  <a:lnTo>
                    <a:pt x="1044" y="498"/>
                  </a:lnTo>
                  <a:lnTo>
                    <a:pt x="1044" y="450"/>
                  </a:lnTo>
                  <a:lnTo>
                    <a:pt x="1044" y="450"/>
                  </a:lnTo>
                  <a:lnTo>
                    <a:pt x="1036" y="401"/>
                  </a:lnTo>
                  <a:lnTo>
                    <a:pt x="1024" y="353"/>
                  </a:lnTo>
                  <a:lnTo>
                    <a:pt x="1008" y="308"/>
                  </a:lnTo>
                  <a:lnTo>
                    <a:pt x="988" y="264"/>
                  </a:lnTo>
                  <a:lnTo>
                    <a:pt x="964" y="223"/>
                  </a:lnTo>
                  <a:lnTo>
                    <a:pt x="936" y="187"/>
                  </a:lnTo>
                  <a:lnTo>
                    <a:pt x="904" y="150"/>
                  </a:lnTo>
                  <a:lnTo>
                    <a:pt x="868" y="118"/>
                  </a:lnTo>
                  <a:lnTo>
                    <a:pt x="828" y="89"/>
                  </a:lnTo>
                  <a:lnTo>
                    <a:pt x="784" y="65"/>
                  </a:lnTo>
                  <a:lnTo>
                    <a:pt x="740" y="45"/>
                  </a:lnTo>
                  <a:lnTo>
                    <a:pt x="692" y="25"/>
                  </a:lnTo>
                  <a:lnTo>
                    <a:pt x="644" y="12"/>
                  </a:lnTo>
                  <a:lnTo>
                    <a:pt x="592" y="4"/>
                  </a:lnTo>
                  <a:lnTo>
                    <a:pt x="540" y="0"/>
                  </a:lnTo>
                  <a:lnTo>
                    <a:pt x="488" y="4"/>
                  </a:lnTo>
                  <a:lnTo>
                    <a:pt x="488" y="4"/>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9" name="Freeform 40"/>
            <p:cNvSpPr>
              <a:spLocks/>
            </p:cNvSpPr>
            <p:nvPr/>
          </p:nvSpPr>
          <p:spPr bwMode="auto">
            <a:xfrm>
              <a:off x="1152" y="2221"/>
              <a:ext cx="1008" cy="924"/>
            </a:xfrm>
            <a:custGeom>
              <a:avLst/>
              <a:gdLst>
                <a:gd name="T0" fmla="*/ 468 w 1008"/>
                <a:gd name="T1" fmla="*/ 5 h 924"/>
                <a:gd name="T2" fmla="*/ 368 w 1008"/>
                <a:gd name="T3" fmla="*/ 21 h 924"/>
                <a:gd name="T4" fmla="*/ 276 w 1008"/>
                <a:gd name="T5" fmla="*/ 53 h 924"/>
                <a:gd name="T6" fmla="*/ 192 w 1008"/>
                <a:gd name="T7" fmla="*/ 102 h 924"/>
                <a:gd name="T8" fmla="*/ 124 w 1008"/>
                <a:gd name="T9" fmla="*/ 167 h 924"/>
                <a:gd name="T10" fmla="*/ 68 w 1008"/>
                <a:gd name="T11" fmla="*/ 239 h 924"/>
                <a:gd name="T12" fmla="*/ 28 w 1008"/>
                <a:gd name="T13" fmla="*/ 320 h 924"/>
                <a:gd name="T14" fmla="*/ 4 w 1008"/>
                <a:gd name="T15" fmla="*/ 409 h 924"/>
                <a:gd name="T16" fmla="*/ 0 w 1008"/>
                <a:gd name="T17" fmla="*/ 503 h 924"/>
                <a:gd name="T18" fmla="*/ 8 w 1008"/>
                <a:gd name="T19" fmla="*/ 547 h 924"/>
                <a:gd name="T20" fmla="*/ 36 w 1008"/>
                <a:gd name="T21" fmla="*/ 636 h 924"/>
                <a:gd name="T22" fmla="*/ 80 w 1008"/>
                <a:gd name="T23" fmla="*/ 717 h 924"/>
                <a:gd name="T24" fmla="*/ 140 w 1008"/>
                <a:gd name="T25" fmla="*/ 786 h 924"/>
                <a:gd name="T26" fmla="*/ 212 w 1008"/>
                <a:gd name="T27" fmla="*/ 843 h 924"/>
                <a:gd name="T28" fmla="*/ 296 w 1008"/>
                <a:gd name="T29" fmla="*/ 887 h 924"/>
                <a:gd name="T30" fmla="*/ 388 w 1008"/>
                <a:gd name="T31" fmla="*/ 916 h 924"/>
                <a:gd name="T32" fmla="*/ 488 w 1008"/>
                <a:gd name="T33" fmla="*/ 924 h 924"/>
                <a:gd name="T34" fmla="*/ 540 w 1008"/>
                <a:gd name="T35" fmla="*/ 924 h 924"/>
                <a:gd name="T36" fmla="*/ 640 w 1008"/>
                <a:gd name="T37" fmla="*/ 907 h 924"/>
                <a:gd name="T38" fmla="*/ 732 w 1008"/>
                <a:gd name="T39" fmla="*/ 871 h 924"/>
                <a:gd name="T40" fmla="*/ 812 w 1008"/>
                <a:gd name="T41" fmla="*/ 822 h 924"/>
                <a:gd name="T42" fmla="*/ 884 w 1008"/>
                <a:gd name="T43" fmla="*/ 762 h 924"/>
                <a:gd name="T44" fmla="*/ 940 w 1008"/>
                <a:gd name="T45" fmla="*/ 689 h 924"/>
                <a:gd name="T46" fmla="*/ 980 w 1008"/>
                <a:gd name="T47" fmla="*/ 608 h 924"/>
                <a:gd name="T48" fmla="*/ 1004 w 1008"/>
                <a:gd name="T49" fmla="*/ 519 h 924"/>
                <a:gd name="T50" fmla="*/ 1004 w 1008"/>
                <a:gd name="T51" fmla="*/ 426 h 924"/>
                <a:gd name="T52" fmla="*/ 1000 w 1008"/>
                <a:gd name="T53" fmla="*/ 377 h 924"/>
                <a:gd name="T54" fmla="*/ 972 w 1008"/>
                <a:gd name="T55" fmla="*/ 288 h 924"/>
                <a:gd name="T56" fmla="*/ 928 w 1008"/>
                <a:gd name="T57" fmla="*/ 211 h 924"/>
                <a:gd name="T58" fmla="*/ 868 w 1008"/>
                <a:gd name="T59" fmla="*/ 142 h 924"/>
                <a:gd name="T60" fmla="*/ 796 w 1008"/>
                <a:gd name="T61" fmla="*/ 86 h 924"/>
                <a:gd name="T62" fmla="*/ 712 w 1008"/>
                <a:gd name="T63" fmla="*/ 41 h 924"/>
                <a:gd name="T64" fmla="*/ 616 w 1008"/>
                <a:gd name="T65" fmla="*/ 13 h 924"/>
                <a:gd name="T66" fmla="*/ 520 w 1008"/>
                <a:gd name="T67" fmla="*/ 0 h 924"/>
                <a:gd name="T68" fmla="*/ 468 w 1008"/>
                <a:gd name="T69" fmla="*/ 5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8" h="924">
                  <a:moveTo>
                    <a:pt x="468" y="5"/>
                  </a:moveTo>
                  <a:lnTo>
                    <a:pt x="468" y="5"/>
                  </a:lnTo>
                  <a:lnTo>
                    <a:pt x="416" y="9"/>
                  </a:lnTo>
                  <a:lnTo>
                    <a:pt x="368" y="21"/>
                  </a:lnTo>
                  <a:lnTo>
                    <a:pt x="320" y="37"/>
                  </a:lnTo>
                  <a:lnTo>
                    <a:pt x="276" y="53"/>
                  </a:lnTo>
                  <a:lnTo>
                    <a:pt x="232" y="77"/>
                  </a:lnTo>
                  <a:lnTo>
                    <a:pt x="192" y="102"/>
                  </a:lnTo>
                  <a:lnTo>
                    <a:pt x="156" y="134"/>
                  </a:lnTo>
                  <a:lnTo>
                    <a:pt x="124" y="167"/>
                  </a:lnTo>
                  <a:lnTo>
                    <a:pt x="92" y="199"/>
                  </a:lnTo>
                  <a:lnTo>
                    <a:pt x="68" y="239"/>
                  </a:lnTo>
                  <a:lnTo>
                    <a:pt x="44" y="280"/>
                  </a:lnTo>
                  <a:lnTo>
                    <a:pt x="28" y="320"/>
                  </a:lnTo>
                  <a:lnTo>
                    <a:pt x="12" y="365"/>
                  </a:lnTo>
                  <a:lnTo>
                    <a:pt x="4" y="409"/>
                  </a:lnTo>
                  <a:lnTo>
                    <a:pt x="0" y="454"/>
                  </a:lnTo>
                  <a:lnTo>
                    <a:pt x="0" y="503"/>
                  </a:lnTo>
                  <a:lnTo>
                    <a:pt x="0" y="503"/>
                  </a:lnTo>
                  <a:lnTo>
                    <a:pt x="8" y="547"/>
                  </a:lnTo>
                  <a:lnTo>
                    <a:pt x="20" y="592"/>
                  </a:lnTo>
                  <a:lnTo>
                    <a:pt x="36" y="636"/>
                  </a:lnTo>
                  <a:lnTo>
                    <a:pt x="56" y="677"/>
                  </a:lnTo>
                  <a:lnTo>
                    <a:pt x="80" y="717"/>
                  </a:lnTo>
                  <a:lnTo>
                    <a:pt x="108" y="754"/>
                  </a:lnTo>
                  <a:lnTo>
                    <a:pt x="140" y="786"/>
                  </a:lnTo>
                  <a:lnTo>
                    <a:pt x="172" y="814"/>
                  </a:lnTo>
                  <a:lnTo>
                    <a:pt x="212" y="843"/>
                  </a:lnTo>
                  <a:lnTo>
                    <a:pt x="252" y="867"/>
                  </a:lnTo>
                  <a:lnTo>
                    <a:pt x="296" y="887"/>
                  </a:lnTo>
                  <a:lnTo>
                    <a:pt x="340" y="903"/>
                  </a:lnTo>
                  <a:lnTo>
                    <a:pt x="388" y="916"/>
                  </a:lnTo>
                  <a:lnTo>
                    <a:pt x="436" y="920"/>
                  </a:lnTo>
                  <a:lnTo>
                    <a:pt x="488" y="924"/>
                  </a:lnTo>
                  <a:lnTo>
                    <a:pt x="540" y="924"/>
                  </a:lnTo>
                  <a:lnTo>
                    <a:pt x="540" y="924"/>
                  </a:lnTo>
                  <a:lnTo>
                    <a:pt x="592" y="916"/>
                  </a:lnTo>
                  <a:lnTo>
                    <a:pt x="640" y="907"/>
                  </a:lnTo>
                  <a:lnTo>
                    <a:pt x="688" y="891"/>
                  </a:lnTo>
                  <a:lnTo>
                    <a:pt x="732" y="871"/>
                  </a:lnTo>
                  <a:lnTo>
                    <a:pt x="776" y="851"/>
                  </a:lnTo>
                  <a:lnTo>
                    <a:pt x="812" y="822"/>
                  </a:lnTo>
                  <a:lnTo>
                    <a:pt x="852" y="794"/>
                  </a:lnTo>
                  <a:lnTo>
                    <a:pt x="884" y="762"/>
                  </a:lnTo>
                  <a:lnTo>
                    <a:pt x="912" y="725"/>
                  </a:lnTo>
                  <a:lnTo>
                    <a:pt x="940" y="689"/>
                  </a:lnTo>
                  <a:lnTo>
                    <a:pt x="960" y="648"/>
                  </a:lnTo>
                  <a:lnTo>
                    <a:pt x="980" y="608"/>
                  </a:lnTo>
                  <a:lnTo>
                    <a:pt x="992" y="563"/>
                  </a:lnTo>
                  <a:lnTo>
                    <a:pt x="1004" y="519"/>
                  </a:lnTo>
                  <a:lnTo>
                    <a:pt x="1008" y="470"/>
                  </a:lnTo>
                  <a:lnTo>
                    <a:pt x="1004" y="426"/>
                  </a:lnTo>
                  <a:lnTo>
                    <a:pt x="1004" y="426"/>
                  </a:lnTo>
                  <a:lnTo>
                    <a:pt x="1000" y="377"/>
                  </a:lnTo>
                  <a:lnTo>
                    <a:pt x="988" y="333"/>
                  </a:lnTo>
                  <a:lnTo>
                    <a:pt x="972" y="288"/>
                  </a:lnTo>
                  <a:lnTo>
                    <a:pt x="952" y="247"/>
                  </a:lnTo>
                  <a:lnTo>
                    <a:pt x="928" y="211"/>
                  </a:lnTo>
                  <a:lnTo>
                    <a:pt x="900" y="175"/>
                  </a:lnTo>
                  <a:lnTo>
                    <a:pt x="868" y="142"/>
                  </a:lnTo>
                  <a:lnTo>
                    <a:pt x="832" y="110"/>
                  </a:lnTo>
                  <a:lnTo>
                    <a:pt x="796" y="86"/>
                  </a:lnTo>
                  <a:lnTo>
                    <a:pt x="752" y="61"/>
                  </a:lnTo>
                  <a:lnTo>
                    <a:pt x="712" y="41"/>
                  </a:lnTo>
                  <a:lnTo>
                    <a:pt x="664" y="25"/>
                  </a:lnTo>
                  <a:lnTo>
                    <a:pt x="616" y="13"/>
                  </a:lnTo>
                  <a:lnTo>
                    <a:pt x="568" y="5"/>
                  </a:lnTo>
                  <a:lnTo>
                    <a:pt x="520" y="0"/>
                  </a:lnTo>
                  <a:lnTo>
                    <a:pt x="468" y="5"/>
                  </a:lnTo>
                  <a:lnTo>
                    <a:pt x="468" y="5"/>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0" name="Freeform 41"/>
            <p:cNvSpPr>
              <a:spLocks/>
            </p:cNvSpPr>
            <p:nvPr/>
          </p:nvSpPr>
          <p:spPr bwMode="auto">
            <a:xfrm>
              <a:off x="1176" y="2234"/>
              <a:ext cx="968" cy="882"/>
            </a:xfrm>
            <a:custGeom>
              <a:avLst/>
              <a:gdLst>
                <a:gd name="T0" fmla="*/ 448 w 968"/>
                <a:gd name="T1" fmla="*/ 4 h 882"/>
                <a:gd name="T2" fmla="*/ 348 w 968"/>
                <a:gd name="T3" fmla="*/ 20 h 882"/>
                <a:gd name="T4" fmla="*/ 260 w 968"/>
                <a:gd name="T5" fmla="*/ 52 h 882"/>
                <a:gd name="T6" fmla="*/ 184 w 968"/>
                <a:gd name="T7" fmla="*/ 101 h 882"/>
                <a:gd name="T8" fmla="*/ 116 w 968"/>
                <a:gd name="T9" fmla="*/ 162 h 882"/>
                <a:gd name="T10" fmla="*/ 64 w 968"/>
                <a:gd name="T11" fmla="*/ 230 h 882"/>
                <a:gd name="T12" fmla="*/ 24 w 968"/>
                <a:gd name="T13" fmla="*/ 307 h 882"/>
                <a:gd name="T14" fmla="*/ 4 w 968"/>
                <a:gd name="T15" fmla="*/ 392 h 882"/>
                <a:gd name="T16" fmla="*/ 4 w 968"/>
                <a:gd name="T17" fmla="*/ 481 h 882"/>
                <a:gd name="T18" fmla="*/ 8 w 968"/>
                <a:gd name="T19" fmla="*/ 526 h 882"/>
                <a:gd name="T20" fmla="*/ 36 w 968"/>
                <a:gd name="T21" fmla="*/ 611 h 882"/>
                <a:gd name="T22" fmla="*/ 80 w 968"/>
                <a:gd name="T23" fmla="*/ 688 h 882"/>
                <a:gd name="T24" fmla="*/ 136 w 968"/>
                <a:gd name="T25" fmla="*/ 753 h 882"/>
                <a:gd name="T26" fmla="*/ 208 w 968"/>
                <a:gd name="T27" fmla="*/ 805 h 882"/>
                <a:gd name="T28" fmla="*/ 288 w 968"/>
                <a:gd name="T29" fmla="*/ 846 h 882"/>
                <a:gd name="T30" fmla="*/ 380 w 968"/>
                <a:gd name="T31" fmla="*/ 874 h 882"/>
                <a:gd name="T32" fmla="*/ 476 w 968"/>
                <a:gd name="T33" fmla="*/ 882 h 882"/>
                <a:gd name="T34" fmla="*/ 524 w 968"/>
                <a:gd name="T35" fmla="*/ 878 h 882"/>
                <a:gd name="T36" fmla="*/ 620 w 968"/>
                <a:gd name="T37" fmla="*/ 862 h 882"/>
                <a:gd name="T38" fmla="*/ 708 w 968"/>
                <a:gd name="T39" fmla="*/ 830 h 882"/>
                <a:gd name="T40" fmla="*/ 788 w 968"/>
                <a:gd name="T41" fmla="*/ 781 h 882"/>
                <a:gd name="T42" fmla="*/ 852 w 968"/>
                <a:gd name="T43" fmla="*/ 720 h 882"/>
                <a:gd name="T44" fmla="*/ 908 w 968"/>
                <a:gd name="T45" fmla="*/ 652 h 882"/>
                <a:gd name="T46" fmla="*/ 944 w 968"/>
                <a:gd name="T47" fmla="*/ 575 h 882"/>
                <a:gd name="T48" fmla="*/ 964 w 968"/>
                <a:gd name="T49" fmla="*/ 490 h 882"/>
                <a:gd name="T50" fmla="*/ 968 w 968"/>
                <a:gd name="T51" fmla="*/ 400 h 882"/>
                <a:gd name="T52" fmla="*/ 960 w 968"/>
                <a:gd name="T53" fmla="*/ 356 h 882"/>
                <a:gd name="T54" fmla="*/ 936 w 968"/>
                <a:gd name="T55" fmla="*/ 271 h 882"/>
                <a:gd name="T56" fmla="*/ 892 w 968"/>
                <a:gd name="T57" fmla="*/ 198 h 882"/>
                <a:gd name="T58" fmla="*/ 832 w 968"/>
                <a:gd name="T59" fmla="*/ 129 h 882"/>
                <a:gd name="T60" fmla="*/ 760 w 968"/>
                <a:gd name="T61" fmla="*/ 77 h 882"/>
                <a:gd name="T62" fmla="*/ 680 w 968"/>
                <a:gd name="T63" fmla="*/ 36 h 882"/>
                <a:gd name="T64" fmla="*/ 592 w 968"/>
                <a:gd name="T65" fmla="*/ 12 h 882"/>
                <a:gd name="T66" fmla="*/ 496 w 968"/>
                <a:gd name="T67" fmla="*/ 0 h 882"/>
                <a:gd name="T68" fmla="*/ 448 w 968"/>
                <a:gd name="T69" fmla="*/ 4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8" h="882">
                  <a:moveTo>
                    <a:pt x="448" y="4"/>
                  </a:moveTo>
                  <a:lnTo>
                    <a:pt x="448" y="4"/>
                  </a:lnTo>
                  <a:lnTo>
                    <a:pt x="396" y="8"/>
                  </a:lnTo>
                  <a:lnTo>
                    <a:pt x="348" y="20"/>
                  </a:lnTo>
                  <a:lnTo>
                    <a:pt x="304" y="36"/>
                  </a:lnTo>
                  <a:lnTo>
                    <a:pt x="260" y="52"/>
                  </a:lnTo>
                  <a:lnTo>
                    <a:pt x="220" y="77"/>
                  </a:lnTo>
                  <a:lnTo>
                    <a:pt x="184" y="101"/>
                  </a:lnTo>
                  <a:lnTo>
                    <a:pt x="148" y="129"/>
                  </a:lnTo>
                  <a:lnTo>
                    <a:pt x="116" y="162"/>
                  </a:lnTo>
                  <a:lnTo>
                    <a:pt x="88" y="194"/>
                  </a:lnTo>
                  <a:lnTo>
                    <a:pt x="64" y="230"/>
                  </a:lnTo>
                  <a:lnTo>
                    <a:pt x="44" y="267"/>
                  </a:lnTo>
                  <a:lnTo>
                    <a:pt x="24" y="307"/>
                  </a:lnTo>
                  <a:lnTo>
                    <a:pt x="12" y="352"/>
                  </a:lnTo>
                  <a:lnTo>
                    <a:pt x="4" y="392"/>
                  </a:lnTo>
                  <a:lnTo>
                    <a:pt x="0" y="437"/>
                  </a:lnTo>
                  <a:lnTo>
                    <a:pt x="4" y="481"/>
                  </a:lnTo>
                  <a:lnTo>
                    <a:pt x="4" y="481"/>
                  </a:lnTo>
                  <a:lnTo>
                    <a:pt x="8" y="526"/>
                  </a:lnTo>
                  <a:lnTo>
                    <a:pt x="20" y="571"/>
                  </a:lnTo>
                  <a:lnTo>
                    <a:pt x="36" y="611"/>
                  </a:lnTo>
                  <a:lnTo>
                    <a:pt x="56" y="652"/>
                  </a:lnTo>
                  <a:lnTo>
                    <a:pt x="80" y="688"/>
                  </a:lnTo>
                  <a:lnTo>
                    <a:pt x="108" y="720"/>
                  </a:lnTo>
                  <a:lnTo>
                    <a:pt x="136" y="753"/>
                  </a:lnTo>
                  <a:lnTo>
                    <a:pt x="172" y="781"/>
                  </a:lnTo>
                  <a:lnTo>
                    <a:pt x="208" y="805"/>
                  </a:lnTo>
                  <a:lnTo>
                    <a:pt x="248" y="830"/>
                  </a:lnTo>
                  <a:lnTo>
                    <a:pt x="288" y="846"/>
                  </a:lnTo>
                  <a:lnTo>
                    <a:pt x="332" y="862"/>
                  </a:lnTo>
                  <a:lnTo>
                    <a:pt x="380" y="874"/>
                  </a:lnTo>
                  <a:lnTo>
                    <a:pt x="424" y="878"/>
                  </a:lnTo>
                  <a:lnTo>
                    <a:pt x="476" y="882"/>
                  </a:lnTo>
                  <a:lnTo>
                    <a:pt x="524" y="878"/>
                  </a:lnTo>
                  <a:lnTo>
                    <a:pt x="524" y="878"/>
                  </a:lnTo>
                  <a:lnTo>
                    <a:pt x="572" y="874"/>
                  </a:lnTo>
                  <a:lnTo>
                    <a:pt x="620" y="862"/>
                  </a:lnTo>
                  <a:lnTo>
                    <a:pt x="664" y="850"/>
                  </a:lnTo>
                  <a:lnTo>
                    <a:pt x="708" y="830"/>
                  </a:lnTo>
                  <a:lnTo>
                    <a:pt x="748" y="805"/>
                  </a:lnTo>
                  <a:lnTo>
                    <a:pt x="788" y="781"/>
                  </a:lnTo>
                  <a:lnTo>
                    <a:pt x="820" y="753"/>
                  </a:lnTo>
                  <a:lnTo>
                    <a:pt x="852" y="720"/>
                  </a:lnTo>
                  <a:lnTo>
                    <a:pt x="880" y="688"/>
                  </a:lnTo>
                  <a:lnTo>
                    <a:pt x="908" y="652"/>
                  </a:lnTo>
                  <a:lnTo>
                    <a:pt x="928" y="615"/>
                  </a:lnTo>
                  <a:lnTo>
                    <a:pt x="944" y="575"/>
                  </a:lnTo>
                  <a:lnTo>
                    <a:pt x="956" y="534"/>
                  </a:lnTo>
                  <a:lnTo>
                    <a:pt x="964" y="490"/>
                  </a:lnTo>
                  <a:lnTo>
                    <a:pt x="968" y="445"/>
                  </a:lnTo>
                  <a:lnTo>
                    <a:pt x="968" y="400"/>
                  </a:lnTo>
                  <a:lnTo>
                    <a:pt x="968" y="400"/>
                  </a:lnTo>
                  <a:lnTo>
                    <a:pt x="960" y="356"/>
                  </a:lnTo>
                  <a:lnTo>
                    <a:pt x="952" y="311"/>
                  </a:lnTo>
                  <a:lnTo>
                    <a:pt x="936" y="271"/>
                  </a:lnTo>
                  <a:lnTo>
                    <a:pt x="916" y="234"/>
                  </a:lnTo>
                  <a:lnTo>
                    <a:pt x="892" y="198"/>
                  </a:lnTo>
                  <a:lnTo>
                    <a:pt x="864" y="162"/>
                  </a:lnTo>
                  <a:lnTo>
                    <a:pt x="832" y="129"/>
                  </a:lnTo>
                  <a:lnTo>
                    <a:pt x="800" y="101"/>
                  </a:lnTo>
                  <a:lnTo>
                    <a:pt x="760" y="77"/>
                  </a:lnTo>
                  <a:lnTo>
                    <a:pt x="724" y="56"/>
                  </a:lnTo>
                  <a:lnTo>
                    <a:pt x="680" y="36"/>
                  </a:lnTo>
                  <a:lnTo>
                    <a:pt x="636" y="20"/>
                  </a:lnTo>
                  <a:lnTo>
                    <a:pt x="592" y="12"/>
                  </a:lnTo>
                  <a:lnTo>
                    <a:pt x="544" y="4"/>
                  </a:lnTo>
                  <a:lnTo>
                    <a:pt x="496" y="0"/>
                  </a:lnTo>
                  <a:lnTo>
                    <a:pt x="448" y="4"/>
                  </a:lnTo>
                  <a:lnTo>
                    <a:pt x="448" y="4"/>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1" name="Freeform 42"/>
            <p:cNvSpPr>
              <a:spLocks/>
            </p:cNvSpPr>
            <p:nvPr/>
          </p:nvSpPr>
          <p:spPr bwMode="auto">
            <a:xfrm>
              <a:off x="1620" y="2323"/>
              <a:ext cx="372" cy="506"/>
            </a:xfrm>
            <a:custGeom>
              <a:avLst/>
              <a:gdLst>
                <a:gd name="T0" fmla="*/ 220 w 372"/>
                <a:gd name="T1" fmla="*/ 4 h 506"/>
                <a:gd name="T2" fmla="*/ 220 w 372"/>
                <a:gd name="T3" fmla="*/ 4 h 506"/>
                <a:gd name="T4" fmla="*/ 204 w 372"/>
                <a:gd name="T5" fmla="*/ 0 h 506"/>
                <a:gd name="T6" fmla="*/ 184 w 372"/>
                <a:gd name="T7" fmla="*/ 0 h 506"/>
                <a:gd name="T8" fmla="*/ 168 w 372"/>
                <a:gd name="T9" fmla="*/ 4 h 506"/>
                <a:gd name="T10" fmla="*/ 148 w 372"/>
                <a:gd name="T11" fmla="*/ 12 h 506"/>
                <a:gd name="T12" fmla="*/ 116 w 372"/>
                <a:gd name="T13" fmla="*/ 28 h 506"/>
                <a:gd name="T14" fmla="*/ 84 w 372"/>
                <a:gd name="T15" fmla="*/ 56 h 506"/>
                <a:gd name="T16" fmla="*/ 56 w 372"/>
                <a:gd name="T17" fmla="*/ 89 h 506"/>
                <a:gd name="T18" fmla="*/ 32 w 372"/>
                <a:gd name="T19" fmla="*/ 129 h 506"/>
                <a:gd name="T20" fmla="*/ 16 w 372"/>
                <a:gd name="T21" fmla="*/ 178 h 506"/>
                <a:gd name="T22" fmla="*/ 4 w 372"/>
                <a:gd name="T23" fmla="*/ 226 h 506"/>
                <a:gd name="T24" fmla="*/ 4 w 372"/>
                <a:gd name="T25" fmla="*/ 226 h 506"/>
                <a:gd name="T26" fmla="*/ 0 w 372"/>
                <a:gd name="T27" fmla="*/ 267 h 506"/>
                <a:gd name="T28" fmla="*/ 0 w 372"/>
                <a:gd name="T29" fmla="*/ 303 h 506"/>
                <a:gd name="T30" fmla="*/ 4 w 372"/>
                <a:gd name="T31" fmla="*/ 336 h 506"/>
                <a:gd name="T32" fmla="*/ 12 w 372"/>
                <a:gd name="T33" fmla="*/ 372 h 506"/>
                <a:gd name="T34" fmla="*/ 24 w 372"/>
                <a:gd name="T35" fmla="*/ 405 h 506"/>
                <a:gd name="T36" fmla="*/ 36 w 372"/>
                <a:gd name="T37" fmla="*/ 433 h 506"/>
                <a:gd name="T38" fmla="*/ 52 w 372"/>
                <a:gd name="T39" fmla="*/ 457 h 506"/>
                <a:gd name="T40" fmla="*/ 72 w 372"/>
                <a:gd name="T41" fmla="*/ 482 h 506"/>
                <a:gd name="T42" fmla="*/ 72 w 372"/>
                <a:gd name="T43" fmla="*/ 482 h 506"/>
                <a:gd name="T44" fmla="*/ 108 w 372"/>
                <a:gd name="T45" fmla="*/ 473 h 506"/>
                <a:gd name="T46" fmla="*/ 152 w 372"/>
                <a:gd name="T47" fmla="*/ 473 h 506"/>
                <a:gd name="T48" fmla="*/ 176 w 372"/>
                <a:gd name="T49" fmla="*/ 477 h 506"/>
                <a:gd name="T50" fmla="*/ 200 w 372"/>
                <a:gd name="T51" fmla="*/ 482 h 506"/>
                <a:gd name="T52" fmla="*/ 224 w 372"/>
                <a:gd name="T53" fmla="*/ 494 h 506"/>
                <a:gd name="T54" fmla="*/ 244 w 372"/>
                <a:gd name="T55" fmla="*/ 506 h 506"/>
                <a:gd name="T56" fmla="*/ 244 w 372"/>
                <a:gd name="T57" fmla="*/ 506 h 506"/>
                <a:gd name="T58" fmla="*/ 268 w 372"/>
                <a:gd name="T59" fmla="*/ 490 h 506"/>
                <a:gd name="T60" fmla="*/ 288 w 372"/>
                <a:gd name="T61" fmla="*/ 469 h 506"/>
                <a:gd name="T62" fmla="*/ 308 w 372"/>
                <a:gd name="T63" fmla="*/ 449 h 506"/>
                <a:gd name="T64" fmla="*/ 324 w 372"/>
                <a:gd name="T65" fmla="*/ 425 h 506"/>
                <a:gd name="T66" fmla="*/ 340 w 372"/>
                <a:gd name="T67" fmla="*/ 397 h 506"/>
                <a:gd name="T68" fmla="*/ 352 w 372"/>
                <a:gd name="T69" fmla="*/ 364 h 506"/>
                <a:gd name="T70" fmla="*/ 360 w 372"/>
                <a:gd name="T71" fmla="*/ 332 h 506"/>
                <a:gd name="T72" fmla="*/ 368 w 372"/>
                <a:gd name="T73" fmla="*/ 299 h 506"/>
                <a:gd name="T74" fmla="*/ 368 w 372"/>
                <a:gd name="T75" fmla="*/ 299 h 506"/>
                <a:gd name="T76" fmla="*/ 372 w 372"/>
                <a:gd name="T77" fmla="*/ 247 h 506"/>
                <a:gd name="T78" fmla="*/ 368 w 372"/>
                <a:gd name="T79" fmla="*/ 194 h 506"/>
                <a:gd name="T80" fmla="*/ 356 w 372"/>
                <a:gd name="T81" fmla="*/ 145 h 506"/>
                <a:gd name="T82" fmla="*/ 340 w 372"/>
                <a:gd name="T83" fmla="*/ 105 h 506"/>
                <a:gd name="T84" fmla="*/ 316 w 372"/>
                <a:gd name="T85" fmla="*/ 69 h 506"/>
                <a:gd name="T86" fmla="*/ 288 w 372"/>
                <a:gd name="T87" fmla="*/ 36 h 506"/>
                <a:gd name="T88" fmla="*/ 272 w 372"/>
                <a:gd name="T89" fmla="*/ 24 h 506"/>
                <a:gd name="T90" fmla="*/ 256 w 372"/>
                <a:gd name="T91" fmla="*/ 16 h 506"/>
                <a:gd name="T92" fmla="*/ 240 w 372"/>
                <a:gd name="T93" fmla="*/ 8 h 506"/>
                <a:gd name="T94" fmla="*/ 220 w 372"/>
                <a:gd name="T95" fmla="*/ 4 h 506"/>
                <a:gd name="T96" fmla="*/ 220 w 372"/>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2" h="506">
                  <a:moveTo>
                    <a:pt x="220" y="4"/>
                  </a:moveTo>
                  <a:lnTo>
                    <a:pt x="220" y="4"/>
                  </a:lnTo>
                  <a:lnTo>
                    <a:pt x="204" y="0"/>
                  </a:lnTo>
                  <a:lnTo>
                    <a:pt x="184" y="0"/>
                  </a:lnTo>
                  <a:lnTo>
                    <a:pt x="168" y="4"/>
                  </a:lnTo>
                  <a:lnTo>
                    <a:pt x="148" y="12"/>
                  </a:lnTo>
                  <a:lnTo>
                    <a:pt x="116" y="28"/>
                  </a:lnTo>
                  <a:lnTo>
                    <a:pt x="84" y="56"/>
                  </a:lnTo>
                  <a:lnTo>
                    <a:pt x="56" y="89"/>
                  </a:lnTo>
                  <a:lnTo>
                    <a:pt x="32" y="129"/>
                  </a:lnTo>
                  <a:lnTo>
                    <a:pt x="16" y="178"/>
                  </a:lnTo>
                  <a:lnTo>
                    <a:pt x="4" y="226"/>
                  </a:lnTo>
                  <a:lnTo>
                    <a:pt x="4" y="226"/>
                  </a:lnTo>
                  <a:lnTo>
                    <a:pt x="0" y="267"/>
                  </a:lnTo>
                  <a:lnTo>
                    <a:pt x="0" y="303"/>
                  </a:lnTo>
                  <a:lnTo>
                    <a:pt x="4" y="336"/>
                  </a:lnTo>
                  <a:lnTo>
                    <a:pt x="12" y="372"/>
                  </a:lnTo>
                  <a:lnTo>
                    <a:pt x="24" y="405"/>
                  </a:lnTo>
                  <a:lnTo>
                    <a:pt x="36" y="433"/>
                  </a:lnTo>
                  <a:lnTo>
                    <a:pt x="52" y="457"/>
                  </a:lnTo>
                  <a:lnTo>
                    <a:pt x="72" y="482"/>
                  </a:lnTo>
                  <a:lnTo>
                    <a:pt x="72" y="482"/>
                  </a:lnTo>
                  <a:lnTo>
                    <a:pt x="108" y="473"/>
                  </a:lnTo>
                  <a:lnTo>
                    <a:pt x="152" y="473"/>
                  </a:lnTo>
                  <a:lnTo>
                    <a:pt x="176" y="477"/>
                  </a:lnTo>
                  <a:lnTo>
                    <a:pt x="200" y="482"/>
                  </a:lnTo>
                  <a:lnTo>
                    <a:pt x="224" y="494"/>
                  </a:lnTo>
                  <a:lnTo>
                    <a:pt x="244" y="506"/>
                  </a:lnTo>
                  <a:lnTo>
                    <a:pt x="244" y="506"/>
                  </a:lnTo>
                  <a:lnTo>
                    <a:pt x="268" y="490"/>
                  </a:lnTo>
                  <a:lnTo>
                    <a:pt x="288" y="469"/>
                  </a:lnTo>
                  <a:lnTo>
                    <a:pt x="308" y="449"/>
                  </a:lnTo>
                  <a:lnTo>
                    <a:pt x="324" y="425"/>
                  </a:lnTo>
                  <a:lnTo>
                    <a:pt x="340" y="397"/>
                  </a:lnTo>
                  <a:lnTo>
                    <a:pt x="352" y="364"/>
                  </a:lnTo>
                  <a:lnTo>
                    <a:pt x="360" y="332"/>
                  </a:lnTo>
                  <a:lnTo>
                    <a:pt x="368" y="299"/>
                  </a:lnTo>
                  <a:lnTo>
                    <a:pt x="368" y="299"/>
                  </a:lnTo>
                  <a:lnTo>
                    <a:pt x="372" y="247"/>
                  </a:lnTo>
                  <a:lnTo>
                    <a:pt x="368" y="194"/>
                  </a:lnTo>
                  <a:lnTo>
                    <a:pt x="356" y="145"/>
                  </a:lnTo>
                  <a:lnTo>
                    <a:pt x="340" y="105"/>
                  </a:lnTo>
                  <a:lnTo>
                    <a:pt x="316" y="69"/>
                  </a:lnTo>
                  <a:lnTo>
                    <a:pt x="288" y="36"/>
                  </a:lnTo>
                  <a:lnTo>
                    <a:pt x="272" y="24"/>
                  </a:lnTo>
                  <a:lnTo>
                    <a:pt x="256" y="16"/>
                  </a:lnTo>
                  <a:lnTo>
                    <a:pt x="240" y="8"/>
                  </a:lnTo>
                  <a:lnTo>
                    <a:pt x="220" y="4"/>
                  </a:lnTo>
                  <a:lnTo>
                    <a:pt x="22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2" name="Freeform 43"/>
            <p:cNvSpPr>
              <a:spLocks/>
            </p:cNvSpPr>
            <p:nvPr/>
          </p:nvSpPr>
          <p:spPr bwMode="auto">
            <a:xfrm>
              <a:off x="1624" y="2825"/>
              <a:ext cx="376" cy="194"/>
            </a:xfrm>
            <a:custGeom>
              <a:avLst/>
              <a:gdLst>
                <a:gd name="T0" fmla="*/ 376 w 376"/>
                <a:gd name="T1" fmla="*/ 129 h 194"/>
                <a:gd name="T2" fmla="*/ 376 w 376"/>
                <a:gd name="T3" fmla="*/ 129 h 194"/>
                <a:gd name="T4" fmla="*/ 368 w 376"/>
                <a:gd name="T5" fmla="*/ 150 h 194"/>
                <a:gd name="T6" fmla="*/ 356 w 376"/>
                <a:gd name="T7" fmla="*/ 166 h 194"/>
                <a:gd name="T8" fmla="*/ 336 w 376"/>
                <a:gd name="T9" fmla="*/ 178 h 194"/>
                <a:gd name="T10" fmla="*/ 308 w 376"/>
                <a:gd name="T11" fmla="*/ 186 h 194"/>
                <a:gd name="T12" fmla="*/ 280 w 376"/>
                <a:gd name="T13" fmla="*/ 194 h 194"/>
                <a:gd name="T14" fmla="*/ 244 w 376"/>
                <a:gd name="T15" fmla="*/ 194 h 194"/>
                <a:gd name="T16" fmla="*/ 208 w 376"/>
                <a:gd name="T17" fmla="*/ 194 h 194"/>
                <a:gd name="T18" fmla="*/ 172 w 376"/>
                <a:gd name="T19" fmla="*/ 190 h 194"/>
                <a:gd name="T20" fmla="*/ 172 w 376"/>
                <a:gd name="T21" fmla="*/ 190 h 194"/>
                <a:gd name="T22" fmla="*/ 132 w 376"/>
                <a:gd name="T23" fmla="*/ 182 h 194"/>
                <a:gd name="T24" fmla="*/ 100 w 376"/>
                <a:gd name="T25" fmla="*/ 170 h 194"/>
                <a:gd name="T26" fmla="*/ 68 w 376"/>
                <a:gd name="T27" fmla="*/ 154 h 194"/>
                <a:gd name="T28" fmla="*/ 44 w 376"/>
                <a:gd name="T29" fmla="*/ 137 h 194"/>
                <a:gd name="T30" fmla="*/ 24 w 376"/>
                <a:gd name="T31" fmla="*/ 121 h 194"/>
                <a:gd name="T32" fmla="*/ 8 w 376"/>
                <a:gd name="T33" fmla="*/ 101 h 194"/>
                <a:gd name="T34" fmla="*/ 0 w 376"/>
                <a:gd name="T35" fmla="*/ 85 h 194"/>
                <a:gd name="T36" fmla="*/ 0 w 376"/>
                <a:gd name="T37" fmla="*/ 65 h 194"/>
                <a:gd name="T38" fmla="*/ 0 w 376"/>
                <a:gd name="T39" fmla="*/ 65 h 194"/>
                <a:gd name="T40" fmla="*/ 8 w 376"/>
                <a:gd name="T41" fmla="*/ 44 h 194"/>
                <a:gd name="T42" fmla="*/ 24 w 376"/>
                <a:gd name="T43" fmla="*/ 28 h 194"/>
                <a:gd name="T44" fmla="*/ 44 w 376"/>
                <a:gd name="T45" fmla="*/ 16 h 194"/>
                <a:gd name="T46" fmla="*/ 68 w 376"/>
                <a:gd name="T47" fmla="*/ 8 h 194"/>
                <a:gd name="T48" fmla="*/ 100 w 376"/>
                <a:gd name="T49" fmla="*/ 0 h 194"/>
                <a:gd name="T50" fmla="*/ 132 w 376"/>
                <a:gd name="T51" fmla="*/ 0 h 194"/>
                <a:gd name="T52" fmla="*/ 168 w 376"/>
                <a:gd name="T53" fmla="*/ 0 h 194"/>
                <a:gd name="T54" fmla="*/ 208 w 376"/>
                <a:gd name="T55" fmla="*/ 4 h 194"/>
                <a:gd name="T56" fmla="*/ 208 w 376"/>
                <a:gd name="T57" fmla="*/ 4 h 194"/>
                <a:gd name="T58" fmla="*/ 244 w 376"/>
                <a:gd name="T59" fmla="*/ 12 h 194"/>
                <a:gd name="T60" fmla="*/ 280 w 376"/>
                <a:gd name="T61" fmla="*/ 24 h 194"/>
                <a:gd name="T62" fmla="*/ 308 w 376"/>
                <a:gd name="T63" fmla="*/ 40 h 194"/>
                <a:gd name="T64" fmla="*/ 336 w 376"/>
                <a:gd name="T65" fmla="*/ 56 h 194"/>
                <a:gd name="T66" fmla="*/ 356 w 376"/>
                <a:gd name="T67" fmla="*/ 73 h 194"/>
                <a:gd name="T68" fmla="*/ 368 w 376"/>
                <a:gd name="T69" fmla="*/ 93 h 194"/>
                <a:gd name="T70" fmla="*/ 376 w 376"/>
                <a:gd name="T71" fmla="*/ 113 h 194"/>
                <a:gd name="T72" fmla="*/ 376 w 376"/>
                <a:gd name="T73" fmla="*/ 129 h 194"/>
                <a:gd name="T74" fmla="*/ 376 w 376"/>
                <a:gd name="T7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 h="194">
                  <a:moveTo>
                    <a:pt x="376" y="129"/>
                  </a:moveTo>
                  <a:lnTo>
                    <a:pt x="376" y="129"/>
                  </a:lnTo>
                  <a:lnTo>
                    <a:pt x="368" y="150"/>
                  </a:lnTo>
                  <a:lnTo>
                    <a:pt x="356" y="166"/>
                  </a:lnTo>
                  <a:lnTo>
                    <a:pt x="336" y="178"/>
                  </a:lnTo>
                  <a:lnTo>
                    <a:pt x="308" y="186"/>
                  </a:lnTo>
                  <a:lnTo>
                    <a:pt x="280" y="194"/>
                  </a:lnTo>
                  <a:lnTo>
                    <a:pt x="244" y="194"/>
                  </a:lnTo>
                  <a:lnTo>
                    <a:pt x="208" y="194"/>
                  </a:lnTo>
                  <a:lnTo>
                    <a:pt x="172" y="190"/>
                  </a:lnTo>
                  <a:lnTo>
                    <a:pt x="172" y="190"/>
                  </a:lnTo>
                  <a:lnTo>
                    <a:pt x="132" y="182"/>
                  </a:lnTo>
                  <a:lnTo>
                    <a:pt x="100" y="170"/>
                  </a:lnTo>
                  <a:lnTo>
                    <a:pt x="68" y="154"/>
                  </a:lnTo>
                  <a:lnTo>
                    <a:pt x="44" y="137"/>
                  </a:lnTo>
                  <a:lnTo>
                    <a:pt x="24" y="121"/>
                  </a:lnTo>
                  <a:lnTo>
                    <a:pt x="8" y="101"/>
                  </a:lnTo>
                  <a:lnTo>
                    <a:pt x="0" y="85"/>
                  </a:lnTo>
                  <a:lnTo>
                    <a:pt x="0" y="65"/>
                  </a:lnTo>
                  <a:lnTo>
                    <a:pt x="0" y="65"/>
                  </a:lnTo>
                  <a:lnTo>
                    <a:pt x="8" y="44"/>
                  </a:lnTo>
                  <a:lnTo>
                    <a:pt x="24" y="28"/>
                  </a:lnTo>
                  <a:lnTo>
                    <a:pt x="44" y="16"/>
                  </a:lnTo>
                  <a:lnTo>
                    <a:pt x="68" y="8"/>
                  </a:lnTo>
                  <a:lnTo>
                    <a:pt x="100" y="0"/>
                  </a:lnTo>
                  <a:lnTo>
                    <a:pt x="132" y="0"/>
                  </a:lnTo>
                  <a:lnTo>
                    <a:pt x="168" y="0"/>
                  </a:lnTo>
                  <a:lnTo>
                    <a:pt x="208" y="4"/>
                  </a:lnTo>
                  <a:lnTo>
                    <a:pt x="208" y="4"/>
                  </a:lnTo>
                  <a:lnTo>
                    <a:pt x="244" y="12"/>
                  </a:lnTo>
                  <a:lnTo>
                    <a:pt x="280" y="24"/>
                  </a:lnTo>
                  <a:lnTo>
                    <a:pt x="308" y="40"/>
                  </a:lnTo>
                  <a:lnTo>
                    <a:pt x="336" y="56"/>
                  </a:lnTo>
                  <a:lnTo>
                    <a:pt x="356" y="73"/>
                  </a:lnTo>
                  <a:lnTo>
                    <a:pt x="368" y="93"/>
                  </a:lnTo>
                  <a:lnTo>
                    <a:pt x="376" y="113"/>
                  </a:lnTo>
                  <a:lnTo>
                    <a:pt x="376" y="129"/>
                  </a:lnTo>
                  <a:lnTo>
                    <a:pt x="376" y="129"/>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3" name="Freeform 44"/>
            <p:cNvSpPr>
              <a:spLocks/>
            </p:cNvSpPr>
            <p:nvPr/>
          </p:nvSpPr>
          <p:spPr bwMode="auto">
            <a:xfrm>
              <a:off x="1680" y="2201"/>
              <a:ext cx="352" cy="320"/>
            </a:xfrm>
            <a:custGeom>
              <a:avLst/>
              <a:gdLst>
                <a:gd name="T0" fmla="*/ 120 w 352"/>
                <a:gd name="T1" fmla="*/ 16 h 320"/>
                <a:gd name="T2" fmla="*/ 120 w 352"/>
                <a:gd name="T3" fmla="*/ 16 h 320"/>
                <a:gd name="T4" fmla="*/ 140 w 352"/>
                <a:gd name="T5" fmla="*/ 4 h 320"/>
                <a:gd name="T6" fmla="*/ 160 w 352"/>
                <a:gd name="T7" fmla="*/ 0 h 320"/>
                <a:gd name="T8" fmla="*/ 180 w 352"/>
                <a:gd name="T9" fmla="*/ 0 h 320"/>
                <a:gd name="T10" fmla="*/ 204 w 352"/>
                <a:gd name="T11" fmla="*/ 8 h 320"/>
                <a:gd name="T12" fmla="*/ 224 w 352"/>
                <a:gd name="T13" fmla="*/ 20 h 320"/>
                <a:gd name="T14" fmla="*/ 244 w 352"/>
                <a:gd name="T15" fmla="*/ 41 h 320"/>
                <a:gd name="T16" fmla="*/ 264 w 352"/>
                <a:gd name="T17" fmla="*/ 69 h 320"/>
                <a:gd name="T18" fmla="*/ 284 w 352"/>
                <a:gd name="T19" fmla="*/ 101 h 320"/>
                <a:gd name="T20" fmla="*/ 284 w 352"/>
                <a:gd name="T21" fmla="*/ 101 h 320"/>
                <a:gd name="T22" fmla="*/ 308 w 352"/>
                <a:gd name="T23" fmla="*/ 154 h 320"/>
                <a:gd name="T24" fmla="*/ 328 w 352"/>
                <a:gd name="T25" fmla="*/ 203 h 320"/>
                <a:gd name="T26" fmla="*/ 340 w 352"/>
                <a:gd name="T27" fmla="*/ 243 h 320"/>
                <a:gd name="T28" fmla="*/ 348 w 352"/>
                <a:gd name="T29" fmla="*/ 272 h 320"/>
                <a:gd name="T30" fmla="*/ 352 w 352"/>
                <a:gd name="T31" fmla="*/ 312 h 320"/>
                <a:gd name="T32" fmla="*/ 352 w 352"/>
                <a:gd name="T33" fmla="*/ 320 h 320"/>
                <a:gd name="T34" fmla="*/ 352 w 352"/>
                <a:gd name="T35" fmla="*/ 320 h 320"/>
                <a:gd name="T36" fmla="*/ 336 w 352"/>
                <a:gd name="T37" fmla="*/ 272 h 320"/>
                <a:gd name="T38" fmla="*/ 316 w 352"/>
                <a:gd name="T39" fmla="*/ 223 h 320"/>
                <a:gd name="T40" fmla="*/ 288 w 352"/>
                <a:gd name="T41" fmla="*/ 174 h 320"/>
                <a:gd name="T42" fmla="*/ 256 w 352"/>
                <a:gd name="T43" fmla="*/ 126 h 320"/>
                <a:gd name="T44" fmla="*/ 236 w 352"/>
                <a:gd name="T45" fmla="*/ 106 h 320"/>
                <a:gd name="T46" fmla="*/ 216 w 352"/>
                <a:gd name="T47" fmla="*/ 89 h 320"/>
                <a:gd name="T48" fmla="*/ 196 w 352"/>
                <a:gd name="T49" fmla="*/ 77 h 320"/>
                <a:gd name="T50" fmla="*/ 176 w 352"/>
                <a:gd name="T51" fmla="*/ 69 h 320"/>
                <a:gd name="T52" fmla="*/ 152 w 352"/>
                <a:gd name="T53" fmla="*/ 69 h 320"/>
                <a:gd name="T54" fmla="*/ 132 w 352"/>
                <a:gd name="T55" fmla="*/ 73 h 320"/>
                <a:gd name="T56" fmla="*/ 132 w 352"/>
                <a:gd name="T57" fmla="*/ 73 h 320"/>
                <a:gd name="T58" fmla="*/ 88 w 352"/>
                <a:gd name="T59" fmla="*/ 97 h 320"/>
                <a:gd name="T60" fmla="*/ 60 w 352"/>
                <a:gd name="T61" fmla="*/ 114 h 320"/>
                <a:gd name="T62" fmla="*/ 60 w 352"/>
                <a:gd name="T63" fmla="*/ 114 h 320"/>
                <a:gd name="T64" fmla="*/ 44 w 352"/>
                <a:gd name="T65" fmla="*/ 118 h 320"/>
                <a:gd name="T66" fmla="*/ 32 w 352"/>
                <a:gd name="T67" fmla="*/ 122 h 320"/>
                <a:gd name="T68" fmla="*/ 20 w 352"/>
                <a:gd name="T69" fmla="*/ 118 h 320"/>
                <a:gd name="T70" fmla="*/ 12 w 352"/>
                <a:gd name="T71" fmla="*/ 110 h 320"/>
                <a:gd name="T72" fmla="*/ 4 w 352"/>
                <a:gd name="T73" fmla="*/ 101 h 320"/>
                <a:gd name="T74" fmla="*/ 0 w 352"/>
                <a:gd name="T75" fmla="*/ 89 h 320"/>
                <a:gd name="T76" fmla="*/ 0 w 352"/>
                <a:gd name="T77" fmla="*/ 77 h 320"/>
                <a:gd name="T78" fmla="*/ 0 w 352"/>
                <a:gd name="T79" fmla="*/ 65 h 320"/>
                <a:gd name="T80" fmla="*/ 0 w 352"/>
                <a:gd name="T81" fmla="*/ 65 h 320"/>
                <a:gd name="T82" fmla="*/ 4 w 352"/>
                <a:gd name="T83" fmla="*/ 61 h 320"/>
                <a:gd name="T84" fmla="*/ 4 w 352"/>
                <a:gd name="T85" fmla="*/ 65 h 320"/>
                <a:gd name="T86" fmla="*/ 12 w 352"/>
                <a:gd name="T87" fmla="*/ 73 h 320"/>
                <a:gd name="T88" fmla="*/ 24 w 352"/>
                <a:gd name="T89" fmla="*/ 81 h 320"/>
                <a:gd name="T90" fmla="*/ 32 w 352"/>
                <a:gd name="T91" fmla="*/ 85 h 320"/>
                <a:gd name="T92" fmla="*/ 44 w 352"/>
                <a:gd name="T93" fmla="*/ 81 h 320"/>
                <a:gd name="T94" fmla="*/ 44 w 352"/>
                <a:gd name="T95" fmla="*/ 81 h 320"/>
                <a:gd name="T96" fmla="*/ 60 w 352"/>
                <a:gd name="T97" fmla="*/ 73 h 320"/>
                <a:gd name="T98" fmla="*/ 76 w 352"/>
                <a:gd name="T99" fmla="*/ 57 h 320"/>
                <a:gd name="T100" fmla="*/ 92 w 352"/>
                <a:gd name="T101" fmla="*/ 41 h 320"/>
                <a:gd name="T102" fmla="*/ 120 w 352"/>
                <a:gd name="T103" fmla="*/ 16 h 320"/>
                <a:gd name="T104" fmla="*/ 120 w 352"/>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320">
                  <a:moveTo>
                    <a:pt x="120" y="16"/>
                  </a:moveTo>
                  <a:lnTo>
                    <a:pt x="120" y="16"/>
                  </a:lnTo>
                  <a:lnTo>
                    <a:pt x="140" y="4"/>
                  </a:lnTo>
                  <a:lnTo>
                    <a:pt x="160" y="0"/>
                  </a:lnTo>
                  <a:lnTo>
                    <a:pt x="180" y="0"/>
                  </a:lnTo>
                  <a:lnTo>
                    <a:pt x="204" y="8"/>
                  </a:lnTo>
                  <a:lnTo>
                    <a:pt x="224" y="20"/>
                  </a:lnTo>
                  <a:lnTo>
                    <a:pt x="244" y="41"/>
                  </a:lnTo>
                  <a:lnTo>
                    <a:pt x="264" y="69"/>
                  </a:lnTo>
                  <a:lnTo>
                    <a:pt x="284" y="101"/>
                  </a:lnTo>
                  <a:lnTo>
                    <a:pt x="284" y="101"/>
                  </a:lnTo>
                  <a:lnTo>
                    <a:pt x="308" y="154"/>
                  </a:lnTo>
                  <a:lnTo>
                    <a:pt x="328" y="203"/>
                  </a:lnTo>
                  <a:lnTo>
                    <a:pt x="340" y="243"/>
                  </a:lnTo>
                  <a:lnTo>
                    <a:pt x="348" y="272"/>
                  </a:lnTo>
                  <a:lnTo>
                    <a:pt x="352" y="312"/>
                  </a:lnTo>
                  <a:lnTo>
                    <a:pt x="352" y="320"/>
                  </a:lnTo>
                  <a:lnTo>
                    <a:pt x="352" y="320"/>
                  </a:lnTo>
                  <a:lnTo>
                    <a:pt x="336" y="272"/>
                  </a:lnTo>
                  <a:lnTo>
                    <a:pt x="316" y="223"/>
                  </a:lnTo>
                  <a:lnTo>
                    <a:pt x="288" y="174"/>
                  </a:lnTo>
                  <a:lnTo>
                    <a:pt x="256" y="126"/>
                  </a:lnTo>
                  <a:lnTo>
                    <a:pt x="236" y="106"/>
                  </a:lnTo>
                  <a:lnTo>
                    <a:pt x="216" y="89"/>
                  </a:lnTo>
                  <a:lnTo>
                    <a:pt x="196" y="77"/>
                  </a:lnTo>
                  <a:lnTo>
                    <a:pt x="176" y="69"/>
                  </a:lnTo>
                  <a:lnTo>
                    <a:pt x="152" y="69"/>
                  </a:lnTo>
                  <a:lnTo>
                    <a:pt x="132" y="73"/>
                  </a:lnTo>
                  <a:lnTo>
                    <a:pt x="132" y="73"/>
                  </a:lnTo>
                  <a:lnTo>
                    <a:pt x="88" y="97"/>
                  </a:lnTo>
                  <a:lnTo>
                    <a:pt x="60" y="114"/>
                  </a:lnTo>
                  <a:lnTo>
                    <a:pt x="60" y="114"/>
                  </a:lnTo>
                  <a:lnTo>
                    <a:pt x="44" y="118"/>
                  </a:lnTo>
                  <a:lnTo>
                    <a:pt x="32" y="122"/>
                  </a:lnTo>
                  <a:lnTo>
                    <a:pt x="20" y="118"/>
                  </a:lnTo>
                  <a:lnTo>
                    <a:pt x="12" y="110"/>
                  </a:lnTo>
                  <a:lnTo>
                    <a:pt x="4" y="101"/>
                  </a:lnTo>
                  <a:lnTo>
                    <a:pt x="0" y="89"/>
                  </a:lnTo>
                  <a:lnTo>
                    <a:pt x="0" y="77"/>
                  </a:lnTo>
                  <a:lnTo>
                    <a:pt x="0" y="65"/>
                  </a:lnTo>
                  <a:lnTo>
                    <a:pt x="0" y="65"/>
                  </a:lnTo>
                  <a:lnTo>
                    <a:pt x="4" y="61"/>
                  </a:lnTo>
                  <a:lnTo>
                    <a:pt x="4" y="65"/>
                  </a:lnTo>
                  <a:lnTo>
                    <a:pt x="12" y="73"/>
                  </a:lnTo>
                  <a:lnTo>
                    <a:pt x="24" y="81"/>
                  </a:lnTo>
                  <a:lnTo>
                    <a:pt x="32" y="85"/>
                  </a:lnTo>
                  <a:lnTo>
                    <a:pt x="44" y="81"/>
                  </a:lnTo>
                  <a:lnTo>
                    <a:pt x="44" y="81"/>
                  </a:lnTo>
                  <a:lnTo>
                    <a:pt x="60" y="73"/>
                  </a:lnTo>
                  <a:lnTo>
                    <a:pt x="76" y="57"/>
                  </a:lnTo>
                  <a:lnTo>
                    <a:pt x="92" y="41"/>
                  </a:lnTo>
                  <a:lnTo>
                    <a:pt x="120" y="16"/>
                  </a:lnTo>
                  <a:lnTo>
                    <a:pt x="120"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4" name="Freeform 45"/>
            <p:cNvSpPr>
              <a:spLocks/>
            </p:cNvSpPr>
            <p:nvPr/>
          </p:nvSpPr>
          <p:spPr bwMode="auto">
            <a:xfrm>
              <a:off x="1668" y="2813"/>
              <a:ext cx="188" cy="121"/>
            </a:xfrm>
            <a:custGeom>
              <a:avLst/>
              <a:gdLst>
                <a:gd name="T0" fmla="*/ 0 w 188"/>
                <a:gd name="T1" fmla="*/ 73 h 121"/>
                <a:gd name="T2" fmla="*/ 0 w 188"/>
                <a:gd name="T3" fmla="*/ 73 h 121"/>
                <a:gd name="T4" fmla="*/ 4 w 188"/>
                <a:gd name="T5" fmla="*/ 85 h 121"/>
                <a:gd name="T6" fmla="*/ 8 w 188"/>
                <a:gd name="T7" fmla="*/ 93 h 121"/>
                <a:gd name="T8" fmla="*/ 20 w 188"/>
                <a:gd name="T9" fmla="*/ 105 h 121"/>
                <a:gd name="T10" fmla="*/ 32 w 188"/>
                <a:gd name="T11" fmla="*/ 109 h 121"/>
                <a:gd name="T12" fmla="*/ 48 w 188"/>
                <a:gd name="T13" fmla="*/ 117 h 121"/>
                <a:gd name="T14" fmla="*/ 64 w 188"/>
                <a:gd name="T15" fmla="*/ 117 h 121"/>
                <a:gd name="T16" fmla="*/ 84 w 188"/>
                <a:gd name="T17" fmla="*/ 121 h 121"/>
                <a:gd name="T18" fmla="*/ 104 w 188"/>
                <a:gd name="T19" fmla="*/ 117 h 121"/>
                <a:gd name="T20" fmla="*/ 104 w 188"/>
                <a:gd name="T21" fmla="*/ 117 h 121"/>
                <a:gd name="T22" fmla="*/ 120 w 188"/>
                <a:gd name="T23" fmla="*/ 113 h 121"/>
                <a:gd name="T24" fmla="*/ 140 w 188"/>
                <a:gd name="T25" fmla="*/ 109 h 121"/>
                <a:gd name="T26" fmla="*/ 156 w 188"/>
                <a:gd name="T27" fmla="*/ 101 h 121"/>
                <a:gd name="T28" fmla="*/ 168 w 188"/>
                <a:gd name="T29" fmla="*/ 93 h 121"/>
                <a:gd name="T30" fmla="*/ 180 w 188"/>
                <a:gd name="T31" fmla="*/ 81 h 121"/>
                <a:gd name="T32" fmla="*/ 184 w 188"/>
                <a:gd name="T33" fmla="*/ 73 h 121"/>
                <a:gd name="T34" fmla="*/ 188 w 188"/>
                <a:gd name="T35" fmla="*/ 60 h 121"/>
                <a:gd name="T36" fmla="*/ 188 w 188"/>
                <a:gd name="T37" fmla="*/ 48 h 121"/>
                <a:gd name="T38" fmla="*/ 188 w 188"/>
                <a:gd name="T39" fmla="*/ 48 h 121"/>
                <a:gd name="T40" fmla="*/ 188 w 188"/>
                <a:gd name="T41" fmla="*/ 36 h 121"/>
                <a:gd name="T42" fmla="*/ 180 w 188"/>
                <a:gd name="T43" fmla="*/ 24 h 121"/>
                <a:gd name="T44" fmla="*/ 168 w 188"/>
                <a:gd name="T45" fmla="*/ 16 h 121"/>
                <a:gd name="T46" fmla="*/ 156 w 188"/>
                <a:gd name="T47" fmla="*/ 8 h 121"/>
                <a:gd name="T48" fmla="*/ 140 w 188"/>
                <a:gd name="T49" fmla="*/ 4 h 121"/>
                <a:gd name="T50" fmla="*/ 124 w 188"/>
                <a:gd name="T51" fmla="*/ 0 h 121"/>
                <a:gd name="T52" fmla="*/ 104 w 188"/>
                <a:gd name="T53" fmla="*/ 0 h 121"/>
                <a:gd name="T54" fmla="*/ 88 w 188"/>
                <a:gd name="T55" fmla="*/ 0 h 121"/>
                <a:gd name="T56" fmla="*/ 88 w 188"/>
                <a:gd name="T57" fmla="*/ 0 h 121"/>
                <a:gd name="T58" fmla="*/ 68 w 188"/>
                <a:gd name="T59" fmla="*/ 4 h 121"/>
                <a:gd name="T60" fmla="*/ 48 w 188"/>
                <a:gd name="T61" fmla="*/ 8 h 121"/>
                <a:gd name="T62" fmla="*/ 36 w 188"/>
                <a:gd name="T63" fmla="*/ 16 h 121"/>
                <a:gd name="T64" fmla="*/ 20 w 188"/>
                <a:gd name="T65" fmla="*/ 24 h 121"/>
                <a:gd name="T66" fmla="*/ 12 w 188"/>
                <a:gd name="T67" fmla="*/ 36 h 121"/>
                <a:gd name="T68" fmla="*/ 4 w 188"/>
                <a:gd name="T69" fmla="*/ 48 h 121"/>
                <a:gd name="T70" fmla="*/ 0 w 188"/>
                <a:gd name="T71" fmla="*/ 60 h 121"/>
                <a:gd name="T72" fmla="*/ 0 w 188"/>
                <a:gd name="T73" fmla="*/ 73 h 121"/>
                <a:gd name="T74" fmla="*/ 0 w 188"/>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1">
                  <a:moveTo>
                    <a:pt x="0" y="73"/>
                  </a:moveTo>
                  <a:lnTo>
                    <a:pt x="0" y="73"/>
                  </a:lnTo>
                  <a:lnTo>
                    <a:pt x="4" y="85"/>
                  </a:lnTo>
                  <a:lnTo>
                    <a:pt x="8" y="93"/>
                  </a:lnTo>
                  <a:lnTo>
                    <a:pt x="20" y="105"/>
                  </a:lnTo>
                  <a:lnTo>
                    <a:pt x="32" y="109"/>
                  </a:lnTo>
                  <a:lnTo>
                    <a:pt x="48" y="117"/>
                  </a:lnTo>
                  <a:lnTo>
                    <a:pt x="64" y="117"/>
                  </a:lnTo>
                  <a:lnTo>
                    <a:pt x="84" y="121"/>
                  </a:lnTo>
                  <a:lnTo>
                    <a:pt x="104" y="117"/>
                  </a:lnTo>
                  <a:lnTo>
                    <a:pt x="104" y="117"/>
                  </a:lnTo>
                  <a:lnTo>
                    <a:pt x="120" y="113"/>
                  </a:lnTo>
                  <a:lnTo>
                    <a:pt x="140" y="109"/>
                  </a:lnTo>
                  <a:lnTo>
                    <a:pt x="156" y="101"/>
                  </a:lnTo>
                  <a:lnTo>
                    <a:pt x="168" y="93"/>
                  </a:lnTo>
                  <a:lnTo>
                    <a:pt x="180" y="81"/>
                  </a:lnTo>
                  <a:lnTo>
                    <a:pt x="184" y="73"/>
                  </a:lnTo>
                  <a:lnTo>
                    <a:pt x="188" y="60"/>
                  </a:lnTo>
                  <a:lnTo>
                    <a:pt x="188" y="48"/>
                  </a:lnTo>
                  <a:lnTo>
                    <a:pt x="188" y="48"/>
                  </a:lnTo>
                  <a:lnTo>
                    <a:pt x="188" y="36"/>
                  </a:lnTo>
                  <a:lnTo>
                    <a:pt x="180" y="24"/>
                  </a:lnTo>
                  <a:lnTo>
                    <a:pt x="168" y="16"/>
                  </a:lnTo>
                  <a:lnTo>
                    <a:pt x="156" y="8"/>
                  </a:lnTo>
                  <a:lnTo>
                    <a:pt x="140" y="4"/>
                  </a:lnTo>
                  <a:lnTo>
                    <a:pt x="124" y="0"/>
                  </a:lnTo>
                  <a:lnTo>
                    <a:pt x="104" y="0"/>
                  </a:lnTo>
                  <a:lnTo>
                    <a:pt x="88" y="0"/>
                  </a:lnTo>
                  <a:lnTo>
                    <a:pt x="88" y="0"/>
                  </a:lnTo>
                  <a:lnTo>
                    <a:pt x="68" y="4"/>
                  </a:lnTo>
                  <a:lnTo>
                    <a:pt x="48" y="8"/>
                  </a:lnTo>
                  <a:lnTo>
                    <a:pt x="36" y="16"/>
                  </a:lnTo>
                  <a:lnTo>
                    <a:pt x="20" y="24"/>
                  </a:lnTo>
                  <a:lnTo>
                    <a:pt x="12" y="36"/>
                  </a:lnTo>
                  <a:lnTo>
                    <a:pt x="4" y="48"/>
                  </a:lnTo>
                  <a:lnTo>
                    <a:pt x="0" y="60"/>
                  </a:lnTo>
                  <a:lnTo>
                    <a:pt x="0" y="73"/>
                  </a:lnTo>
                  <a:lnTo>
                    <a:pt x="0"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5" name="Freeform 46"/>
            <p:cNvSpPr>
              <a:spLocks/>
            </p:cNvSpPr>
            <p:nvPr/>
          </p:nvSpPr>
          <p:spPr bwMode="auto">
            <a:xfrm>
              <a:off x="1672" y="2813"/>
              <a:ext cx="184" cy="117"/>
            </a:xfrm>
            <a:custGeom>
              <a:avLst/>
              <a:gdLst>
                <a:gd name="T0" fmla="*/ 184 w 184"/>
                <a:gd name="T1" fmla="*/ 48 h 117"/>
                <a:gd name="T2" fmla="*/ 184 w 184"/>
                <a:gd name="T3" fmla="*/ 48 h 117"/>
                <a:gd name="T4" fmla="*/ 180 w 184"/>
                <a:gd name="T5" fmla="*/ 36 h 117"/>
                <a:gd name="T6" fmla="*/ 172 w 184"/>
                <a:gd name="T7" fmla="*/ 24 h 117"/>
                <a:gd name="T8" fmla="*/ 164 w 184"/>
                <a:gd name="T9" fmla="*/ 16 h 117"/>
                <a:gd name="T10" fmla="*/ 148 w 184"/>
                <a:gd name="T11" fmla="*/ 8 h 117"/>
                <a:gd name="T12" fmla="*/ 120 w 184"/>
                <a:gd name="T13" fmla="*/ 0 h 117"/>
                <a:gd name="T14" fmla="*/ 84 w 184"/>
                <a:gd name="T15" fmla="*/ 0 h 117"/>
                <a:gd name="T16" fmla="*/ 84 w 184"/>
                <a:gd name="T17" fmla="*/ 0 h 117"/>
                <a:gd name="T18" fmla="*/ 48 w 184"/>
                <a:gd name="T19" fmla="*/ 12 h 117"/>
                <a:gd name="T20" fmla="*/ 20 w 184"/>
                <a:gd name="T21" fmla="*/ 28 h 117"/>
                <a:gd name="T22" fmla="*/ 8 w 184"/>
                <a:gd name="T23" fmla="*/ 36 h 117"/>
                <a:gd name="T24" fmla="*/ 4 w 184"/>
                <a:gd name="T25" fmla="*/ 48 h 117"/>
                <a:gd name="T26" fmla="*/ 0 w 184"/>
                <a:gd name="T27" fmla="*/ 60 h 117"/>
                <a:gd name="T28" fmla="*/ 0 w 184"/>
                <a:gd name="T29" fmla="*/ 73 h 117"/>
                <a:gd name="T30" fmla="*/ 0 w 184"/>
                <a:gd name="T31" fmla="*/ 73 h 117"/>
                <a:gd name="T32" fmla="*/ 0 w 184"/>
                <a:gd name="T33" fmla="*/ 81 h 117"/>
                <a:gd name="T34" fmla="*/ 8 w 184"/>
                <a:gd name="T35" fmla="*/ 93 h 117"/>
                <a:gd name="T36" fmla="*/ 20 w 184"/>
                <a:gd name="T37" fmla="*/ 101 h 117"/>
                <a:gd name="T38" fmla="*/ 32 w 184"/>
                <a:gd name="T39" fmla="*/ 109 h 117"/>
                <a:gd name="T40" fmla="*/ 60 w 184"/>
                <a:gd name="T41" fmla="*/ 117 h 117"/>
                <a:gd name="T42" fmla="*/ 100 w 184"/>
                <a:gd name="T43" fmla="*/ 117 h 117"/>
                <a:gd name="T44" fmla="*/ 100 w 184"/>
                <a:gd name="T45" fmla="*/ 117 h 117"/>
                <a:gd name="T46" fmla="*/ 132 w 184"/>
                <a:gd name="T47" fmla="*/ 109 h 117"/>
                <a:gd name="T48" fmla="*/ 160 w 184"/>
                <a:gd name="T49" fmla="*/ 93 h 117"/>
                <a:gd name="T50" fmla="*/ 172 w 184"/>
                <a:gd name="T51" fmla="*/ 81 h 117"/>
                <a:gd name="T52" fmla="*/ 180 w 184"/>
                <a:gd name="T53" fmla="*/ 68 h 117"/>
                <a:gd name="T54" fmla="*/ 180 w 184"/>
                <a:gd name="T55" fmla="*/ 60 h 117"/>
                <a:gd name="T56" fmla="*/ 184 w 184"/>
                <a:gd name="T57" fmla="*/ 48 h 117"/>
                <a:gd name="T58" fmla="*/ 184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184" y="48"/>
                  </a:moveTo>
                  <a:lnTo>
                    <a:pt x="184" y="48"/>
                  </a:lnTo>
                  <a:lnTo>
                    <a:pt x="180" y="36"/>
                  </a:lnTo>
                  <a:lnTo>
                    <a:pt x="172" y="24"/>
                  </a:lnTo>
                  <a:lnTo>
                    <a:pt x="164" y="16"/>
                  </a:lnTo>
                  <a:lnTo>
                    <a:pt x="148" y="8"/>
                  </a:lnTo>
                  <a:lnTo>
                    <a:pt x="120" y="0"/>
                  </a:lnTo>
                  <a:lnTo>
                    <a:pt x="84" y="0"/>
                  </a:lnTo>
                  <a:lnTo>
                    <a:pt x="84" y="0"/>
                  </a:lnTo>
                  <a:lnTo>
                    <a:pt x="48" y="12"/>
                  </a:lnTo>
                  <a:lnTo>
                    <a:pt x="20" y="28"/>
                  </a:lnTo>
                  <a:lnTo>
                    <a:pt x="8" y="36"/>
                  </a:lnTo>
                  <a:lnTo>
                    <a:pt x="4" y="48"/>
                  </a:lnTo>
                  <a:lnTo>
                    <a:pt x="0" y="60"/>
                  </a:lnTo>
                  <a:lnTo>
                    <a:pt x="0" y="73"/>
                  </a:lnTo>
                  <a:lnTo>
                    <a:pt x="0" y="73"/>
                  </a:lnTo>
                  <a:lnTo>
                    <a:pt x="0" y="81"/>
                  </a:lnTo>
                  <a:lnTo>
                    <a:pt x="8" y="93"/>
                  </a:lnTo>
                  <a:lnTo>
                    <a:pt x="20" y="101"/>
                  </a:lnTo>
                  <a:lnTo>
                    <a:pt x="32" y="109"/>
                  </a:lnTo>
                  <a:lnTo>
                    <a:pt x="60" y="117"/>
                  </a:lnTo>
                  <a:lnTo>
                    <a:pt x="100" y="117"/>
                  </a:lnTo>
                  <a:lnTo>
                    <a:pt x="100" y="117"/>
                  </a:lnTo>
                  <a:lnTo>
                    <a:pt x="132" y="109"/>
                  </a:lnTo>
                  <a:lnTo>
                    <a:pt x="160" y="93"/>
                  </a:lnTo>
                  <a:lnTo>
                    <a:pt x="172" y="81"/>
                  </a:lnTo>
                  <a:lnTo>
                    <a:pt x="180" y="68"/>
                  </a:lnTo>
                  <a:lnTo>
                    <a:pt x="180" y="60"/>
                  </a:lnTo>
                  <a:lnTo>
                    <a:pt x="184" y="48"/>
                  </a:lnTo>
                  <a:lnTo>
                    <a:pt x="184"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6" name="Freeform 47"/>
            <p:cNvSpPr>
              <a:spLocks/>
            </p:cNvSpPr>
            <p:nvPr/>
          </p:nvSpPr>
          <p:spPr bwMode="auto">
            <a:xfrm>
              <a:off x="1676" y="2817"/>
              <a:ext cx="176" cy="109"/>
            </a:xfrm>
            <a:custGeom>
              <a:avLst/>
              <a:gdLst>
                <a:gd name="T0" fmla="*/ 176 w 176"/>
                <a:gd name="T1" fmla="*/ 44 h 109"/>
                <a:gd name="T2" fmla="*/ 176 w 176"/>
                <a:gd name="T3" fmla="*/ 44 h 109"/>
                <a:gd name="T4" fmla="*/ 172 w 176"/>
                <a:gd name="T5" fmla="*/ 32 h 109"/>
                <a:gd name="T6" fmla="*/ 164 w 176"/>
                <a:gd name="T7" fmla="*/ 24 h 109"/>
                <a:gd name="T8" fmla="*/ 156 w 176"/>
                <a:gd name="T9" fmla="*/ 16 h 109"/>
                <a:gd name="T10" fmla="*/ 144 w 176"/>
                <a:gd name="T11" fmla="*/ 8 h 109"/>
                <a:gd name="T12" fmla="*/ 112 w 176"/>
                <a:gd name="T13" fmla="*/ 0 h 109"/>
                <a:gd name="T14" fmla="*/ 80 w 176"/>
                <a:gd name="T15" fmla="*/ 0 h 109"/>
                <a:gd name="T16" fmla="*/ 80 w 176"/>
                <a:gd name="T17" fmla="*/ 0 h 109"/>
                <a:gd name="T18" fmla="*/ 44 w 176"/>
                <a:gd name="T19" fmla="*/ 8 h 109"/>
                <a:gd name="T20" fmla="*/ 20 w 176"/>
                <a:gd name="T21" fmla="*/ 24 h 109"/>
                <a:gd name="T22" fmla="*/ 8 w 176"/>
                <a:gd name="T23" fmla="*/ 32 h 109"/>
                <a:gd name="T24" fmla="*/ 4 w 176"/>
                <a:gd name="T25" fmla="*/ 44 h 109"/>
                <a:gd name="T26" fmla="*/ 0 w 176"/>
                <a:gd name="T27" fmla="*/ 56 h 109"/>
                <a:gd name="T28" fmla="*/ 0 w 176"/>
                <a:gd name="T29" fmla="*/ 69 h 109"/>
                <a:gd name="T30" fmla="*/ 0 w 176"/>
                <a:gd name="T31" fmla="*/ 69 h 109"/>
                <a:gd name="T32" fmla="*/ 0 w 176"/>
                <a:gd name="T33" fmla="*/ 77 h 109"/>
                <a:gd name="T34" fmla="*/ 8 w 176"/>
                <a:gd name="T35" fmla="*/ 89 h 109"/>
                <a:gd name="T36" fmla="*/ 16 w 176"/>
                <a:gd name="T37" fmla="*/ 97 h 109"/>
                <a:gd name="T38" fmla="*/ 28 w 176"/>
                <a:gd name="T39" fmla="*/ 101 h 109"/>
                <a:gd name="T40" fmla="*/ 60 w 176"/>
                <a:gd name="T41" fmla="*/ 109 h 109"/>
                <a:gd name="T42" fmla="*/ 92 w 176"/>
                <a:gd name="T43" fmla="*/ 109 h 109"/>
                <a:gd name="T44" fmla="*/ 92 w 176"/>
                <a:gd name="T45" fmla="*/ 109 h 109"/>
                <a:gd name="T46" fmla="*/ 128 w 176"/>
                <a:gd name="T47" fmla="*/ 101 h 109"/>
                <a:gd name="T48" fmla="*/ 156 w 176"/>
                <a:gd name="T49" fmla="*/ 85 h 109"/>
                <a:gd name="T50" fmla="*/ 164 w 176"/>
                <a:gd name="T51" fmla="*/ 77 h 109"/>
                <a:gd name="T52" fmla="*/ 172 w 176"/>
                <a:gd name="T53" fmla="*/ 64 h 109"/>
                <a:gd name="T54" fmla="*/ 176 w 176"/>
                <a:gd name="T55" fmla="*/ 56 h 109"/>
                <a:gd name="T56" fmla="*/ 176 w 176"/>
                <a:gd name="T57" fmla="*/ 44 h 109"/>
                <a:gd name="T58" fmla="*/ 176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176" y="44"/>
                  </a:moveTo>
                  <a:lnTo>
                    <a:pt x="176" y="44"/>
                  </a:lnTo>
                  <a:lnTo>
                    <a:pt x="172" y="32"/>
                  </a:lnTo>
                  <a:lnTo>
                    <a:pt x="164" y="24"/>
                  </a:lnTo>
                  <a:lnTo>
                    <a:pt x="156" y="16"/>
                  </a:lnTo>
                  <a:lnTo>
                    <a:pt x="144" y="8"/>
                  </a:lnTo>
                  <a:lnTo>
                    <a:pt x="112" y="0"/>
                  </a:lnTo>
                  <a:lnTo>
                    <a:pt x="80" y="0"/>
                  </a:lnTo>
                  <a:lnTo>
                    <a:pt x="80" y="0"/>
                  </a:lnTo>
                  <a:lnTo>
                    <a:pt x="44" y="8"/>
                  </a:lnTo>
                  <a:lnTo>
                    <a:pt x="20" y="24"/>
                  </a:lnTo>
                  <a:lnTo>
                    <a:pt x="8" y="32"/>
                  </a:lnTo>
                  <a:lnTo>
                    <a:pt x="4" y="44"/>
                  </a:lnTo>
                  <a:lnTo>
                    <a:pt x="0" y="56"/>
                  </a:lnTo>
                  <a:lnTo>
                    <a:pt x="0" y="69"/>
                  </a:lnTo>
                  <a:lnTo>
                    <a:pt x="0" y="69"/>
                  </a:lnTo>
                  <a:lnTo>
                    <a:pt x="0" y="77"/>
                  </a:lnTo>
                  <a:lnTo>
                    <a:pt x="8" y="89"/>
                  </a:lnTo>
                  <a:lnTo>
                    <a:pt x="16" y="97"/>
                  </a:lnTo>
                  <a:lnTo>
                    <a:pt x="28" y="101"/>
                  </a:lnTo>
                  <a:lnTo>
                    <a:pt x="60" y="109"/>
                  </a:lnTo>
                  <a:lnTo>
                    <a:pt x="92" y="109"/>
                  </a:lnTo>
                  <a:lnTo>
                    <a:pt x="92" y="109"/>
                  </a:lnTo>
                  <a:lnTo>
                    <a:pt x="128" y="101"/>
                  </a:lnTo>
                  <a:lnTo>
                    <a:pt x="156" y="85"/>
                  </a:lnTo>
                  <a:lnTo>
                    <a:pt x="164" y="77"/>
                  </a:lnTo>
                  <a:lnTo>
                    <a:pt x="172" y="64"/>
                  </a:lnTo>
                  <a:lnTo>
                    <a:pt x="176" y="56"/>
                  </a:lnTo>
                  <a:lnTo>
                    <a:pt x="176" y="44"/>
                  </a:lnTo>
                  <a:lnTo>
                    <a:pt x="176"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7" name="Freeform 48"/>
            <p:cNvSpPr>
              <a:spLocks/>
            </p:cNvSpPr>
            <p:nvPr/>
          </p:nvSpPr>
          <p:spPr bwMode="auto">
            <a:xfrm>
              <a:off x="1676" y="2817"/>
              <a:ext cx="172" cy="109"/>
            </a:xfrm>
            <a:custGeom>
              <a:avLst/>
              <a:gdLst>
                <a:gd name="T0" fmla="*/ 172 w 172"/>
                <a:gd name="T1" fmla="*/ 44 h 109"/>
                <a:gd name="T2" fmla="*/ 172 w 172"/>
                <a:gd name="T3" fmla="*/ 44 h 109"/>
                <a:gd name="T4" fmla="*/ 168 w 172"/>
                <a:gd name="T5" fmla="*/ 32 h 109"/>
                <a:gd name="T6" fmla="*/ 160 w 172"/>
                <a:gd name="T7" fmla="*/ 24 h 109"/>
                <a:gd name="T8" fmla="*/ 152 w 172"/>
                <a:gd name="T9" fmla="*/ 16 h 109"/>
                <a:gd name="T10" fmla="*/ 140 w 172"/>
                <a:gd name="T11" fmla="*/ 8 h 109"/>
                <a:gd name="T12" fmla="*/ 112 w 172"/>
                <a:gd name="T13" fmla="*/ 0 h 109"/>
                <a:gd name="T14" fmla="*/ 80 w 172"/>
                <a:gd name="T15" fmla="*/ 4 h 109"/>
                <a:gd name="T16" fmla="*/ 80 w 172"/>
                <a:gd name="T17" fmla="*/ 4 h 109"/>
                <a:gd name="T18" fmla="*/ 48 w 172"/>
                <a:gd name="T19" fmla="*/ 12 h 109"/>
                <a:gd name="T20" fmla="*/ 20 w 172"/>
                <a:gd name="T21" fmla="*/ 24 h 109"/>
                <a:gd name="T22" fmla="*/ 12 w 172"/>
                <a:gd name="T23" fmla="*/ 36 h 109"/>
                <a:gd name="T24" fmla="*/ 4 w 172"/>
                <a:gd name="T25" fmla="*/ 44 h 109"/>
                <a:gd name="T26" fmla="*/ 0 w 172"/>
                <a:gd name="T27" fmla="*/ 56 h 109"/>
                <a:gd name="T28" fmla="*/ 0 w 172"/>
                <a:gd name="T29" fmla="*/ 64 h 109"/>
                <a:gd name="T30" fmla="*/ 0 w 172"/>
                <a:gd name="T31" fmla="*/ 64 h 109"/>
                <a:gd name="T32" fmla="*/ 4 w 172"/>
                <a:gd name="T33" fmla="*/ 77 h 109"/>
                <a:gd name="T34" fmla="*/ 12 w 172"/>
                <a:gd name="T35" fmla="*/ 85 h 109"/>
                <a:gd name="T36" fmla="*/ 20 w 172"/>
                <a:gd name="T37" fmla="*/ 93 h 109"/>
                <a:gd name="T38" fmla="*/ 32 w 172"/>
                <a:gd name="T39" fmla="*/ 101 h 109"/>
                <a:gd name="T40" fmla="*/ 60 w 172"/>
                <a:gd name="T41" fmla="*/ 109 h 109"/>
                <a:gd name="T42" fmla="*/ 92 w 172"/>
                <a:gd name="T43" fmla="*/ 109 h 109"/>
                <a:gd name="T44" fmla="*/ 92 w 172"/>
                <a:gd name="T45" fmla="*/ 109 h 109"/>
                <a:gd name="T46" fmla="*/ 128 w 172"/>
                <a:gd name="T47" fmla="*/ 101 h 109"/>
                <a:gd name="T48" fmla="*/ 152 w 172"/>
                <a:gd name="T49" fmla="*/ 85 h 109"/>
                <a:gd name="T50" fmla="*/ 160 w 172"/>
                <a:gd name="T51" fmla="*/ 77 h 109"/>
                <a:gd name="T52" fmla="*/ 168 w 172"/>
                <a:gd name="T53" fmla="*/ 64 h 109"/>
                <a:gd name="T54" fmla="*/ 172 w 172"/>
                <a:gd name="T55" fmla="*/ 56 h 109"/>
                <a:gd name="T56" fmla="*/ 172 w 172"/>
                <a:gd name="T57" fmla="*/ 44 h 109"/>
                <a:gd name="T58" fmla="*/ 172 w 172"/>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109">
                  <a:moveTo>
                    <a:pt x="172" y="44"/>
                  </a:moveTo>
                  <a:lnTo>
                    <a:pt x="172" y="44"/>
                  </a:lnTo>
                  <a:lnTo>
                    <a:pt x="168" y="32"/>
                  </a:lnTo>
                  <a:lnTo>
                    <a:pt x="160" y="24"/>
                  </a:lnTo>
                  <a:lnTo>
                    <a:pt x="152" y="16"/>
                  </a:lnTo>
                  <a:lnTo>
                    <a:pt x="140" y="8"/>
                  </a:lnTo>
                  <a:lnTo>
                    <a:pt x="112" y="0"/>
                  </a:lnTo>
                  <a:lnTo>
                    <a:pt x="80" y="4"/>
                  </a:lnTo>
                  <a:lnTo>
                    <a:pt x="80" y="4"/>
                  </a:lnTo>
                  <a:lnTo>
                    <a:pt x="48" y="12"/>
                  </a:lnTo>
                  <a:lnTo>
                    <a:pt x="20" y="24"/>
                  </a:lnTo>
                  <a:lnTo>
                    <a:pt x="12" y="36"/>
                  </a:lnTo>
                  <a:lnTo>
                    <a:pt x="4" y="44"/>
                  </a:lnTo>
                  <a:lnTo>
                    <a:pt x="0" y="56"/>
                  </a:lnTo>
                  <a:lnTo>
                    <a:pt x="0" y="64"/>
                  </a:lnTo>
                  <a:lnTo>
                    <a:pt x="0" y="64"/>
                  </a:lnTo>
                  <a:lnTo>
                    <a:pt x="4" y="77"/>
                  </a:lnTo>
                  <a:lnTo>
                    <a:pt x="12" y="85"/>
                  </a:lnTo>
                  <a:lnTo>
                    <a:pt x="20" y="93"/>
                  </a:lnTo>
                  <a:lnTo>
                    <a:pt x="32" y="101"/>
                  </a:lnTo>
                  <a:lnTo>
                    <a:pt x="60" y="109"/>
                  </a:lnTo>
                  <a:lnTo>
                    <a:pt x="92" y="109"/>
                  </a:lnTo>
                  <a:lnTo>
                    <a:pt x="92" y="109"/>
                  </a:lnTo>
                  <a:lnTo>
                    <a:pt x="128" y="101"/>
                  </a:lnTo>
                  <a:lnTo>
                    <a:pt x="152" y="85"/>
                  </a:lnTo>
                  <a:lnTo>
                    <a:pt x="160" y="77"/>
                  </a:lnTo>
                  <a:lnTo>
                    <a:pt x="168" y="64"/>
                  </a:lnTo>
                  <a:lnTo>
                    <a:pt x="172" y="56"/>
                  </a:lnTo>
                  <a:lnTo>
                    <a:pt x="172" y="44"/>
                  </a:lnTo>
                  <a:lnTo>
                    <a:pt x="172"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8" name="Freeform 49"/>
            <p:cNvSpPr>
              <a:spLocks/>
            </p:cNvSpPr>
            <p:nvPr/>
          </p:nvSpPr>
          <p:spPr bwMode="auto">
            <a:xfrm>
              <a:off x="1680" y="2821"/>
              <a:ext cx="164" cy="101"/>
            </a:xfrm>
            <a:custGeom>
              <a:avLst/>
              <a:gdLst>
                <a:gd name="T0" fmla="*/ 164 w 164"/>
                <a:gd name="T1" fmla="*/ 40 h 101"/>
                <a:gd name="T2" fmla="*/ 164 w 164"/>
                <a:gd name="T3" fmla="*/ 40 h 101"/>
                <a:gd name="T4" fmla="*/ 160 w 164"/>
                <a:gd name="T5" fmla="*/ 28 h 101"/>
                <a:gd name="T6" fmla="*/ 156 w 164"/>
                <a:gd name="T7" fmla="*/ 20 h 101"/>
                <a:gd name="T8" fmla="*/ 144 w 164"/>
                <a:gd name="T9" fmla="*/ 12 h 101"/>
                <a:gd name="T10" fmla="*/ 136 w 164"/>
                <a:gd name="T11" fmla="*/ 8 h 101"/>
                <a:gd name="T12" fmla="*/ 108 w 164"/>
                <a:gd name="T13" fmla="*/ 0 h 101"/>
                <a:gd name="T14" fmla="*/ 76 w 164"/>
                <a:gd name="T15" fmla="*/ 0 h 101"/>
                <a:gd name="T16" fmla="*/ 76 w 164"/>
                <a:gd name="T17" fmla="*/ 0 h 101"/>
                <a:gd name="T18" fmla="*/ 44 w 164"/>
                <a:gd name="T19" fmla="*/ 8 h 101"/>
                <a:gd name="T20" fmla="*/ 20 w 164"/>
                <a:gd name="T21" fmla="*/ 24 h 101"/>
                <a:gd name="T22" fmla="*/ 12 w 164"/>
                <a:gd name="T23" fmla="*/ 32 h 101"/>
                <a:gd name="T24" fmla="*/ 4 w 164"/>
                <a:gd name="T25" fmla="*/ 40 h 101"/>
                <a:gd name="T26" fmla="*/ 0 w 164"/>
                <a:gd name="T27" fmla="*/ 52 h 101"/>
                <a:gd name="T28" fmla="*/ 0 w 164"/>
                <a:gd name="T29" fmla="*/ 60 h 101"/>
                <a:gd name="T30" fmla="*/ 0 w 164"/>
                <a:gd name="T31" fmla="*/ 60 h 101"/>
                <a:gd name="T32" fmla="*/ 4 w 164"/>
                <a:gd name="T33" fmla="*/ 73 h 101"/>
                <a:gd name="T34" fmla="*/ 12 w 164"/>
                <a:gd name="T35" fmla="*/ 81 h 101"/>
                <a:gd name="T36" fmla="*/ 20 w 164"/>
                <a:gd name="T37" fmla="*/ 89 h 101"/>
                <a:gd name="T38" fmla="*/ 28 w 164"/>
                <a:gd name="T39" fmla="*/ 93 h 101"/>
                <a:gd name="T40" fmla="*/ 56 w 164"/>
                <a:gd name="T41" fmla="*/ 101 h 101"/>
                <a:gd name="T42" fmla="*/ 88 w 164"/>
                <a:gd name="T43" fmla="*/ 101 h 101"/>
                <a:gd name="T44" fmla="*/ 88 w 164"/>
                <a:gd name="T45" fmla="*/ 101 h 101"/>
                <a:gd name="T46" fmla="*/ 120 w 164"/>
                <a:gd name="T47" fmla="*/ 93 h 101"/>
                <a:gd name="T48" fmla="*/ 144 w 164"/>
                <a:gd name="T49" fmla="*/ 81 h 101"/>
                <a:gd name="T50" fmla="*/ 152 w 164"/>
                <a:gd name="T51" fmla="*/ 69 h 101"/>
                <a:gd name="T52" fmla="*/ 160 w 164"/>
                <a:gd name="T53" fmla="*/ 60 h 101"/>
                <a:gd name="T54" fmla="*/ 164 w 164"/>
                <a:gd name="T55" fmla="*/ 52 h 101"/>
                <a:gd name="T56" fmla="*/ 164 w 164"/>
                <a:gd name="T57" fmla="*/ 40 h 101"/>
                <a:gd name="T58" fmla="*/ 164 w 164"/>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101">
                  <a:moveTo>
                    <a:pt x="164" y="40"/>
                  </a:moveTo>
                  <a:lnTo>
                    <a:pt x="164" y="40"/>
                  </a:lnTo>
                  <a:lnTo>
                    <a:pt x="160" y="28"/>
                  </a:lnTo>
                  <a:lnTo>
                    <a:pt x="156" y="20"/>
                  </a:lnTo>
                  <a:lnTo>
                    <a:pt x="144" y="12"/>
                  </a:lnTo>
                  <a:lnTo>
                    <a:pt x="136" y="8"/>
                  </a:lnTo>
                  <a:lnTo>
                    <a:pt x="108" y="0"/>
                  </a:lnTo>
                  <a:lnTo>
                    <a:pt x="76" y="0"/>
                  </a:lnTo>
                  <a:lnTo>
                    <a:pt x="76" y="0"/>
                  </a:lnTo>
                  <a:lnTo>
                    <a:pt x="44" y="8"/>
                  </a:lnTo>
                  <a:lnTo>
                    <a:pt x="20" y="24"/>
                  </a:lnTo>
                  <a:lnTo>
                    <a:pt x="12" y="32"/>
                  </a:lnTo>
                  <a:lnTo>
                    <a:pt x="4" y="40"/>
                  </a:lnTo>
                  <a:lnTo>
                    <a:pt x="0" y="52"/>
                  </a:lnTo>
                  <a:lnTo>
                    <a:pt x="0" y="60"/>
                  </a:lnTo>
                  <a:lnTo>
                    <a:pt x="0" y="60"/>
                  </a:lnTo>
                  <a:lnTo>
                    <a:pt x="4" y="73"/>
                  </a:lnTo>
                  <a:lnTo>
                    <a:pt x="12" y="81"/>
                  </a:lnTo>
                  <a:lnTo>
                    <a:pt x="20" y="89"/>
                  </a:lnTo>
                  <a:lnTo>
                    <a:pt x="28" y="93"/>
                  </a:lnTo>
                  <a:lnTo>
                    <a:pt x="56" y="101"/>
                  </a:lnTo>
                  <a:lnTo>
                    <a:pt x="88" y="101"/>
                  </a:lnTo>
                  <a:lnTo>
                    <a:pt x="88" y="101"/>
                  </a:lnTo>
                  <a:lnTo>
                    <a:pt x="120" y="93"/>
                  </a:lnTo>
                  <a:lnTo>
                    <a:pt x="144" y="81"/>
                  </a:lnTo>
                  <a:lnTo>
                    <a:pt x="152" y="69"/>
                  </a:lnTo>
                  <a:lnTo>
                    <a:pt x="160" y="60"/>
                  </a:lnTo>
                  <a:lnTo>
                    <a:pt x="164" y="52"/>
                  </a:lnTo>
                  <a:lnTo>
                    <a:pt x="164" y="40"/>
                  </a:lnTo>
                  <a:lnTo>
                    <a:pt x="164"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9" name="Freeform 50"/>
            <p:cNvSpPr>
              <a:spLocks/>
            </p:cNvSpPr>
            <p:nvPr/>
          </p:nvSpPr>
          <p:spPr bwMode="auto">
            <a:xfrm>
              <a:off x="1684" y="2825"/>
              <a:ext cx="156" cy="97"/>
            </a:xfrm>
            <a:custGeom>
              <a:avLst/>
              <a:gdLst>
                <a:gd name="T0" fmla="*/ 156 w 156"/>
                <a:gd name="T1" fmla="*/ 36 h 97"/>
                <a:gd name="T2" fmla="*/ 156 w 156"/>
                <a:gd name="T3" fmla="*/ 36 h 97"/>
                <a:gd name="T4" fmla="*/ 152 w 156"/>
                <a:gd name="T5" fmla="*/ 28 h 97"/>
                <a:gd name="T6" fmla="*/ 148 w 156"/>
                <a:gd name="T7" fmla="*/ 20 h 97"/>
                <a:gd name="T8" fmla="*/ 128 w 156"/>
                <a:gd name="T9" fmla="*/ 4 h 97"/>
                <a:gd name="T10" fmla="*/ 104 w 156"/>
                <a:gd name="T11" fmla="*/ 0 h 97"/>
                <a:gd name="T12" fmla="*/ 72 w 156"/>
                <a:gd name="T13" fmla="*/ 0 h 97"/>
                <a:gd name="T14" fmla="*/ 72 w 156"/>
                <a:gd name="T15" fmla="*/ 0 h 97"/>
                <a:gd name="T16" fmla="*/ 40 w 156"/>
                <a:gd name="T17" fmla="*/ 8 h 97"/>
                <a:gd name="T18" fmla="*/ 20 w 156"/>
                <a:gd name="T19" fmla="*/ 20 h 97"/>
                <a:gd name="T20" fmla="*/ 4 w 156"/>
                <a:gd name="T21" fmla="*/ 36 h 97"/>
                <a:gd name="T22" fmla="*/ 0 w 156"/>
                <a:gd name="T23" fmla="*/ 48 h 97"/>
                <a:gd name="T24" fmla="*/ 0 w 156"/>
                <a:gd name="T25" fmla="*/ 56 h 97"/>
                <a:gd name="T26" fmla="*/ 0 w 156"/>
                <a:gd name="T27" fmla="*/ 56 h 97"/>
                <a:gd name="T28" fmla="*/ 4 w 156"/>
                <a:gd name="T29" fmla="*/ 69 h 97"/>
                <a:gd name="T30" fmla="*/ 8 w 156"/>
                <a:gd name="T31" fmla="*/ 77 h 97"/>
                <a:gd name="T32" fmla="*/ 28 w 156"/>
                <a:gd name="T33" fmla="*/ 89 h 97"/>
                <a:gd name="T34" fmla="*/ 56 w 156"/>
                <a:gd name="T35" fmla="*/ 97 h 97"/>
                <a:gd name="T36" fmla="*/ 84 w 156"/>
                <a:gd name="T37" fmla="*/ 97 h 97"/>
                <a:gd name="T38" fmla="*/ 84 w 156"/>
                <a:gd name="T39" fmla="*/ 97 h 97"/>
                <a:gd name="T40" fmla="*/ 116 w 156"/>
                <a:gd name="T41" fmla="*/ 89 h 97"/>
                <a:gd name="T42" fmla="*/ 136 w 156"/>
                <a:gd name="T43" fmla="*/ 73 h 97"/>
                <a:gd name="T44" fmla="*/ 152 w 156"/>
                <a:gd name="T45" fmla="*/ 56 h 97"/>
                <a:gd name="T46" fmla="*/ 156 w 156"/>
                <a:gd name="T47" fmla="*/ 48 h 97"/>
                <a:gd name="T48" fmla="*/ 156 w 156"/>
                <a:gd name="T49" fmla="*/ 36 h 97"/>
                <a:gd name="T50" fmla="*/ 156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156" y="36"/>
                  </a:moveTo>
                  <a:lnTo>
                    <a:pt x="156" y="36"/>
                  </a:lnTo>
                  <a:lnTo>
                    <a:pt x="152" y="28"/>
                  </a:lnTo>
                  <a:lnTo>
                    <a:pt x="148" y="20"/>
                  </a:lnTo>
                  <a:lnTo>
                    <a:pt x="128" y="4"/>
                  </a:lnTo>
                  <a:lnTo>
                    <a:pt x="104" y="0"/>
                  </a:lnTo>
                  <a:lnTo>
                    <a:pt x="72" y="0"/>
                  </a:lnTo>
                  <a:lnTo>
                    <a:pt x="72" y="0"/>
                  </a:lnTo>
                  <a:lnTo>
                    <a:pt x="40" y="8"/>
                  </a:lnTo>
                  <a:lnTo>
                    <a:pt x="20" y="20"/>
                  </a:lnTo>
                  <a:lnTo>
                    <a:pt x="4" y="36"/>
                  </a:lnTo>
                  <a:lnTo>
                    <a:pt x="0" y="48"/>
                  </a:lnTo>
                  <a:lnTo>
                    <a:pt x="0" y="56"/>
                  </a:lnTo>
                  <a:lnTo>
                    <a:pt x="0" y="56"/>
                  </a:lnTo>
                  <a:lnTo>
                    <a:pt x="4" y="69"/>
                  </a:lnTo>
                  <a:lnTo>
                    <a:pt x="8" y="77"/>
                  </a:lnTo>
                  <a:lnTo>
                    <a:pt x="28" y="89"/>
                  </a:lnTo>
                  <a:lnTo>
                    <a:pt x="56" y="97"/>
                  </a:lnTo>
                  <a:lnTo>
                    <a:pt x="84" y="97"/>
                  </a:lnTo>
                  <a:lnTo>
                    <a:pt x="84" y="97"/>
                  </a:lnTo>
                  <a:lnTo>
                    <a:pt x="116" y="89"/>
                  </a:lnTo>
                  <a:lnTo>
                    <a:pt x="136" y="73"/>
                  </a:lnTo>
                  <a:lnTo>
                    <a:pt x="152" y="56"/>
                  </a:lnTo>
                  <a:lnTo>
                    <a:pt x="156" y="48"/>
                  </a:lnTo>
                  <a:lnTo>
                    <a:pt x="156" y="36"/>
                  </a:lnTo>
                  <a:lnTo>
                    <a:pt x="156"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0" name="Freeform 51"/>
            <p:cNvSpPr>
              <a:spLocks/>
            </p:cNvSpPr>
            <p:nvPr/>
          </p:nvSpPr>
          <p:spPr bwMode="auto">
            <a:xfrm>
              <a:off x="1688" y="2825"/>
              <a:ext cx="148" cy="93"/>
            </a:xfrm>
            <a:custGeom>
              <a:avLst/>
              <a:gdLst>
                <a:gd name="T0" fmla="*/ 148 w 148"/>
                <a:gd name="T1" fmla="*/ 36 h 93"/>
                <a:gd name="T2" fmla="*/ 148 w 148"/>
                <a:gd name="T3" fmla="*/ 36 h 93"/>
                <a:gd name="T4" fmla="*/ 144 w 148"/>
                <a:gd name="T5" fmla="*/ 28 h 93"/>
                <a:gd name="T6" fmla="*/ 140 w 148"/>
                <a:gd name="T7" fmla="*/ 20 h 93"/>
                <a:gd name="T8" fmla="*/ 124 w 148"/>
                <a:gd name="T9" fmla="*/ 8 h 93"/>
                <a:gd name="T10" fmla="*/ 96 w 148"/>
                <a:gd name="T11" fmla="*/ 0 h 93"/>
                <a:gd name="T12" fmla="*/ 68 w 148"/>
                <a:gd name="T13" fmla="*/ 0 h 93"/>
                <a:gd name="T14" fmla="*/ 68 w 148"/>
                <a:gd name="T15" fmla="*/ 0 h 93"/>
                <a:gd name="T16" fmla="*/ 40 w 148"/>
                <a:gd name="T17" fmla="*/ 8 h 93"/>
                <a:gd name="T18" fmla="*/ 16 w 148"/>
                <a:gd name="T19" fmla="*/ 20 h 93"/>
                <a:gd name="T20" fmla="*/ 4 w 148"/>
                <a:gd name="T21" fmla="*/ 36 h 93"/>
                <a:gd name="T22" fmla="*/ 0 w 148"/>
                <a:gd name="T23" fmla="*/ 48 h 93"/>
                <a:gd name="T24" fmla="*/ 0 w 148"/>
                <a:gd name="T25" fmla="*/ 56 h 93"/>
                <a:gd name="T26" fmla="*/ 0 w 148"/>
                <a:gd name="T27" fmla="*/ 56 h 93"/>
                <a:gd name="T28" fmla="*/ 4 w 148"/>
                <a:gd name="T29" fmla="*/ 65 h 93"/>
                <a:gd name="T30" fmla="*/ 8 w 148"/>
                <a:gd name="T31" fmla="*/ 73 h 93"/>
                <a:gd name="T32" fmla="*/ 28 w 148"/>
                <a:gd name="T33" fmla="*/ 85 h 93"/>
                <a:gd name="T34" fmla="*/ 52 w 148"/>
                <a:gd name="T35" fmla="*/ 93 h 93"/>
                <a:gd name="T36" fmla="*/ 80 w 148"/>
                <a:gd name="T37" fmla="*/ 93 h 93"/>
                <a:gd name="T38" fmla="*/ 80 w 148"/>
                <a:gd name="T39" fmla="*/ 93 h 93"/>
                <a:gd name="T40" fmla="*/ 108 w 148"/>
                <a:gd name="T41" fmla="*/ 85 h 93"/>
                <a:gd name="T42" fmla="*/ 132 w 148"/>
                <a:gd name="T43" fmla="*/ 73 h 93"/>
                <a:gd name="T44" fmla="*/ 144 w 148"/>
                <a:gd name="T45" fmla="*/ 56 h 93"/>
                <a:gd name="T46" fmla="*/ 148 w 148"/>
                <a:gd name="T47" fmla="*/ 48 h 93"/>
                <a:gd name="T48" fmla="*/ 148 w 148"/>
                <a:gd name="T49" fmla="*/ 36 h 93"/>
                <a:gd name="T50" fmla="*/ 148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148" y="36"/>
                  </a:moveTo>
                  <a:lnTo>
                    <a:pt x="148" y="36"/>
                  </a:lnTo>
                  <a:lnTo>
                    <a:pt x="144" y="28"/>
                  </a:lnTo>
                  <a:lnTo>
                    <a:pt x="140" y="20"/>
                  </a:lnTo>
                  <a:lnTo>
                    <a:pt x="124" y="8"/>
                  </a:lnTo>
                  <a:lnTo>
                    <a:pt x="96" y="0"/>
                  </a:lnTo>
                  <a:lnTo>
                    <a:pt x="68" y="0"/>
                  </a:lnTo>
                  <a:lnTo>
                    <a:pt x="68" y="0"/>
                  </a:lnTo>
                  <a:lnTo>
                    <a:pt x="40" y="8"/>
                  </a:lnTo>
                  <a:lnTo>
                    <a:pt x="16" y="20"/>
                  </a:lnTo>
                  <a:lnTo>
                    <a:pt x="4" y="36"/>
                  </a:lnTo>
                  <a:lnTo>
                    <a:pt x="0" y="48"/>
                  </a:lnTo>
                  <a:lnTo>
                    <a:pt x="0" y="56"/>
                  </a:lnTo>
                  <a:lnTo>
                    <a:pt x="0" y="56"/>
                  </a:lnTo>
                  <a:lnTo>
                    <a:pt x="4" y="65"/>
                  </a:lnTo>
                  <a:lnTo>
                    <a:pt x="8" y="73"/>
                  </a:lnTo>
                  <a:lnTo>
                    <a:pt x="28" y="85"/>
                  </a:lnTo>
                  <a:lnTo>
                    <a:pt x="52" y="93"/>
                  </a:lnTo>
                  <a:lnTo>
                    <a:pt x="80" y="93"/>
                  </a:lnTo>
                  <a:lnTo>
                    <a:pt x="80" y="93"/>
                  </a:lnTo>
                  <a:lnTo>
                    <a:pt x="108" y="85"/>
                  </a:lnTo>
                  <a:lnTo>
                    <a:pt x="132" y="73"/>
                  </a:lnTo>
                  <a:lnTo>
                    <a:pt x="144" y="56"/>
                  </a:lnTo>
                  <a:lnTo>
                    <a:pt x="148" y="48"/>
                  </a:lnTo>
                  <a:lnTo>
                    <a:pt x="148" y="36"/>
                  </a:lnTo>
                  <a:lnTo>
                    <a:pt x="148"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1" name="Freeform 52"/>
            <p:cNvSpPr>
              <a:spLocks/>
            </p:cNvSpPr>
            <p:nvPr/>
          </p:nvSpPr>
          <p:spPr bwMode="auto">
            <a:xfrm>
              <a:off x="1692" y="2829"/>
              <a:ext cx="140" cy="89"/>
            </a:xfrm>
            <a:custGeom>
              <a:avLst/>
              <a:gdLst>
                <a:gd name="T0" fmla="*/ 140 w 140"/>
                <a:gd name="T1" fmla="*/ 32 h 89"/>
                <a:gd name="T2" fmla="*/ 140 w 140"/>
                <a:gd name="T3" fmla="*/ 32 h 89"/>
                <a:gd name="T4" fmla="*/ 140 w 140"/>
                <a:gd name="T5" fmla="*/ 24 h 89"/>
                <a:gd name="T6" fmla="*/ 132 w 140"/>
                <a:gd name="T7" fmla="*/ 16 h 89"/>
                <a:gd name="T8" fmla="*/ 116 w 140"/>
                <a:gd name="T9" fmla="*/ 4 h 89"/>
                <a:gd name="T10" fmla="*/ 92 w 140"/>
                <a:gd name="T11" fmla="*/ 0 h 89"/>
                <a:gd name="T12" fmla="*/ 64 w 140"/>
                <a:gd name="T13" fmla="*/ 0 h 89"/>
                <a:gd name="T14" fmla="*/ 64 w 140"/>
                <a:gd name="T15" fmla="*/ 0 h 89"/>
                <a:gd name="T16" fmla="*/ 36 w 140"/>
                <a:gd name="T17" fmla="*/ 4 h 89"/>
                <a:gd name="T18" fmla="*/ 16 w 140"/>
                <a:gd name="T19" fmla="*/ 20 h 89"/>
                <a:gd name="T20" fmla="*/ 4 w 140"/>
                <a:gd name="T21" fmla="*/ 36 h 89"/>
                <a:gd name="T22" fmla="*/ 0 w 140"/>
                <a:gd name="T23" fmla="*/ 44 h 89"/>
                <a:gd name="T24" fmla="*/ 0 w 140"/>
                <a:gd name="T25" fmla="*/ 52 h 89"/>
                <a:gd name="T26" fmla="*/ 0 w 140"/>
                <a:gd name="T27" fmla="*/ 52 h 89"/>
                <a:gd name="T28" fmla="*/ 4 w 140"/>
                <a:gd name="T29" fmla="*/ 61 h 89"/>
                <a:gd name="T30" fmla="*/ 8 w 140"/>
                <a:gd name="T31" fmla="*/ 69 h 89"/>
                <a:gd name="T32" fmla="*/ 24 w 140"/>
                <a:gd name="T33" fmla="*/ 81 h 89"/>
                <a:gd name="T34" fmla="*/ 48 w 140"/>
                <a:gd name="T35" fmla="*/ 89 h 89"/>
                <a:gd name="T36" fmla="*/ 76 w 140"/>
                <a:gd name="T37" fmla="*/ 89 h 89"/>
                <a:gd name="T38" fmla="*/ 76 w 140"/>
                <a:gd name="T39" fmla="*/ 89 h 89"/>
                <a:gd name="T40" fmla="*/ 104 w 140"/>
                <a:gd name="T41" fmla="*/ 81 h 89"/>
                <a:gd name="T42" fmla="*/ 124 w 140"/>
                <a:gd name="T43" fmla="*/ 69 h 89"/>
                <a:gd name="T44" fmla="*/ 136 w 140"/>
                <a:gd name="T45" fmla="*/ 52 h 89"/>
                <a:gd name="T46" fmla="*/ 140 w 140"/>
                <a:gd name="T47" fmla="*/ 44 h 89"/>
                <a:gd name="T48" fmla="*/ 140 w 140"/>
                <a:gd name="T49" fmla="*/ 32 h 89"/>
                <a:gd name="T50" fmla="*/ 140 w 140"/>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89">
                  <a:moveTo>
                    <a:pt x="140" y="32"/>
                  </a:moveTo>
                  <a:lnTo>
                    <a:pt x="140" y="32"/>
                  </a:lnTo>
                  <a:lnTo>
                    <a:pt x="140" y="24"/>
                  </a:lnTo>
                  <a:lnTo>
                    <a:pt x="132" y="16"/>
                  </a:lnTo>
                  <a:lnTo>
                    <a:pt x="116" y="4"/>
                  </a:lnTo>
                  <a:lnTo>
                    <a:pt x="92" y="0"/>
                  </a:lnTo>
                  <a:lnTo>
                    <a:pt x="64" y="0"/>
                  </a:lnTo>
                  <a:lnTo>
                    <a:pt x="64" y="0"/>
                  </a:lnTo>
                  <a:lnTo>
                    <a:pt x="36" y="4"/>
                  </a:lnTo>
                  <a:lnTo>
                    <a:pt x="16" y="20"/>
                  </a:lnTo>
                  <a:lnTo>
                    <a:pt x="4" y="36"/>
                  </a:lnTo>
                  <a:lnTo>
                    <a:pt x="0" y="44"/>
                  </a:lnTo>
                  <a:lnTo>
                    <a:pt x="0" y="52"/>
                  </a:lnTo>
                  <a:lnTo>
                    <a:pt x="0" y="52"/>
                  </a:lnTo>
                  <a:lnTo>
                    <a:pt x="4" y="61"/>
                  </a:lnTo>
                  <a:lnTo>
                    <a:pt x="8" y="69"/>
                  </a:lnTo>
                  <a:lnTo>
                    <a:pt x="24" y="81"/>
                  </a:lnTo>
                  <a:lnTo>
                    <a:pt x="48" y="89"/>
                  </a:lnTo>
                  <a:lnTo>
                    <a:pt x="76" y="89"/>
                  </a:lnTo>
                  <a:lnTo>
                    <a:pt x="76" y="89"/>
                  </a:lnTo>
                  <a:lnTo>
                    <a:pt x="104" y="81"/>
                  </a:lnTo>
                  <a:lnTo>
                    <a:pt x="124" y="69"/>
                  </a:lnTo>
                  <a:lnTo>
                    <a:pt x="136" y="52"/>
                  </a:lnTo>
                  <a:lnTo>
                    <a:pt x="140" y="44"/>
                  </a:lnTo>
                  <a:lnTo>
                    <a:pt x="140" y="32"/>
                  </a:lnTo>
                  <a:lnTo>
                    <a:pt x="14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2" name="Freeform 53"/>
            <p:cNvSpPr>
              <a:spLocks/>
            </p:cNvSpPr>
            <p:nvPr/>
          </p:nvSpPr>
          <p:spPr bwMode="auto">
            <a:xfrm>
              <a:off x="1696" y="2829"/>
              <a:ext cx="132" cy="85"/>
            </a:xfrm>
            <a:custGeom>
              <a:avLst/>
              <a:gdLst>
                <a:gd name="T0" fmla="*/ 132 w 132"/>
                <a:gd name="T1" fmla="*/ 32 h 85"/>
                <a:gd name="T2" fmla="*/ 132 w 132"/>
                <a:gd name="T3" fmla="*/ 32 h 85"/>
                <a:gd name="T4" fmla="*/ 132 w 132"/>
                <a:gd name="T5" fmla="*/ 24 h 85"/>
                <a:gd name="T6" fmla="*/ 124 w 132"/>
                <a:gd name="T7" fmla="*/ 20 h 85"/>
                <a:gd name="T8" fmla="*/ 108 w 132"/>
                <a:gd name="T9" fmla="*/ 8 h 85"/>
                <a:gd name="T10" fmla="*/ 88 w 132"/>
                <a:gd name="T11" fmla="*/ 0 h 85"/>
                <a:gd name="T12" fmla="*/ 60 w 132"/>
                <a:gd name="T13" fmla="*/ 0 h 85"/>
                <a:gd name="T14" fmla="*/ 60 w 132"/>
                <a:gd name="T15" fmla="*/ 0 h 85"/>
                <a:gd name="T16" fmla="*/ 36 w 132"/>
                <a:gd name="T17" fmla="*/ 8 h 85"/>
                <a:gd name="T18" fmla="*/ 16 w 132"/>
                <a:gd name="T19" fmla="*/ 20 h 85"/>
                <a:gd name="T20" fmla="*/ 4 w 132"/>
                <a:gd name="T21" fmla="*/ 36 h 85"/>
                <a:gd name="T22" fmla="*/ 0 w 132"/>
                <a:gd name="T23" fmla="*/ 44 h 85"/>
                <a:gd name="T24" fmla="*/ 0 w 132"/>
                <a:gd name="T25" fmla="*/ 52 h 85"/>
                <a:gd name="T26" fmla="*/ 0 w 132"/>
                <a:gd name="T27" fmla="*/ 52 h 85"/>
                <a:gd name="T28" fmla="*/ 0 w 132"/>
                <a:gd name="T29" fmla="*/ 61 h 85"/>
                <a:gd name="T30" fmla="*/ 8 w 132"/>
                <a:gd name="T31" fmla="*/ 69 h 85"/>
                <a:gd name="T32" fmla="*/ 24 w 132"/>
                <a:gd name="T33" fmla="*/ 81 h 85"/>
                <a:gd name="T34" fmla="*/ 44 w 132"/>
                <a:gd name="T35" fmla="*/ 85 h 85"/>
                <a:gd name="T36" fmla="*/ 72 w 132"/>
                <a:gd name="T37" fmla="*/ 85 h 85"/>
                <a:gd name="T38" fmla="*/ 72 w 132"/>
                <a:gd name="T39" fmla="*/ 85 h 85"/>
                <a:gd name="T40" fmla="*/ 96 w 132"/>
                <a:gd name="T41" fmla="*/ 77 h 85"/>
                <a:gd name="T42" fmla="*/ 116 w 132"/>
                <a:gd name="T43" fmla="*/ 65 h 85"/>
                <a:gd name="T44" fmla="*/ 132 w 132"/>
                <a:gd name="T45" fmla="*/ 52 h 85"/>
                <a:gd name="T46" fmla="*/ 132 w 132"/>
                <a:gd name="T47" fmla="*/ 44 h 85"/>
                <a:gd name="T48" fmla="*/ 132 w 132"/>
                <a:gd name="T49" fmla="*/ 32 h 85"/>
                <a:gd name="T50" fmla="*/ 132 w 132"/>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85">
                  <a:moveTo>
                    <a:pt x="132" y="32"/>
                  </a:moveTo>
                  <a:lnTo>
                    <a:pt x="132" y="32"/>
                  </a:lnTo>
                  <a:lnTo>
                    <a:pt x="132" y="24"/>
                  </a:lnTo>
                  <a:lnTo>
                    <a:pt x="124" y="20"/>
                  </a:lnTo>
                  <a:lnTo>
                    <a:pt x="108" y="8"/>
                  </a:lnTo>
                  <a:lnTo>
                    <a:pt x="88" y="0"/>
                  </a:lnTo>
                  <a:lnTo>
                    <a:pt x="60" y="0"/>
                  </a:lnTo>
                  <a:lnTo>
                    <a:pt x="60" y="0"/>
                  </a:lnTo>
                  <a:lnTo>
                    <a:pt x="36" y="8"/>
                  </a:lnTo>
                  <a:lnTo>
                    <a:pt x="16" y="20"/>
                  </a:lnTo>
                  <a:lnTo>
                    <a:pt x="4" y="36"/>
                  </a:lnTo>
                  <a:lnTo>
                    <a:pt x="0" y="44"/>
                  </a:lnTo>
                  <a:lnTo>
                    <a:pt x="0" y="52"/>
                  </a:lnTo>
                  <a:lnTo>
                    <a:pt x="0" y="52"/>
                  </a:lnTo>
                  <a:lnTo>
                    <a:pt x="0" y="61"/>
                  </a:lnTo>
                  <a:lnTo>
                    <a:pt x="8" y="69"/>
                  </a:lnTo>
                  <a:lnTo>
                    <a:pt x="24" y="81"/>
                  </a:lnTo>
                  <a:lnTo>
                    <a:pt x="44" y="85"/>
                  </a:lnTo>
                  <a:lnTo>
                    <a:pt x="72" y="85"/>
                  </a:lnTo>
                  <a:lnTo>
                    <a:pt x="72" y="85"/>
                  </a:lnTo>
                  <a:lnTo>
                    <a:pt x="96" y="77"/>
                  </a:lnTo>
                  <a:lnTo>
                    <a:pt x="116" y="65"/>
                  </a:lnTo>
                  <a:lnTo>
                    <a:pt x="132" y="52"/>
                  </a:lnTo>
                  <a:lnTo>
                    <a:pt x="132" y="44"/>
                  </a:lnTo>
                  <a:lnTo>
                    <a:pt x="132" y="32"/>
                  </a:lnTo>
                  <a:lnTo>
                    <a:pt x="132"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3" name="Freeform 54"/>
            <p:cNvSpPr>
              <a:spLocks/>
            </p:cNvSpPr>
            <p:nvPr/>
          </p:nvSpPr>
          <p:spPr bwMode="auto">
            <a:xfrm>
              <a:off x="1700" y="2833"/>
              <a:ext cx="124" cy="81"/>
            </a:xfrm>
            <a:custGeom>
              <a:avLst/>
              <a:gdLst>
                <a:gd name="T0" fmla="*/ 124 w 124"/>
                <a:gd name="T1" fmla="*/ 32 h 81"/>
                <a:gd name="T2" fmla="*/ 124 w 124"/>
                <a:gd name="T3" fmla="*/ 32 h 81"/>
                <a:gd name="T4" fmla="*/ 124 w 124"/>
                <a:gd name="T5" fmla="*/ 24 h 81"/>
                <a:gd name="T6" fmla="*/ 120 w 124"/>
                <a:gd name="T7" fmla="*/ 16 h 81"/>
                <a:gd name="T8" fmla="*/ 104 w 124"/>
                <a:gd name="T9" fmla="*/ 4 h 81"/>
                <a:gd name="T10" fmla="*/ 80 w 124"/>
                <a:gd name="T11" fmla="*/ 0 h 81"/>
                <a:gd name="T12" fmla="*/ 56 w 124"/>
                <a:gd name="T13" fmla="*/ 0 h 81"/>
                <a:gd name="T14" fmla="*/ 56 w 124"/>
                <a:gd name="T15" fmla="*/ 0 h 81"/>
                <a:gd name="T16" fmla="*/ 32 w 124"/>
                <a:gd name="T17" fmla="*/ 4 h 81"/>
                <a:gd name="T18" fmla="*/ 12 w 124"/>
                <a:gd name="T19" fmla="*/ 16 h 81"/>
                <a:gd name="T20" fmla="*/ 0 w 124"/>
                <a:gd name="T21" fmla="*/ 32 h 81"/>
                <a:gd name="T22" fmla="*/ 0 w 124"/>
                <a:gd name="T23" fmla="*/ 40 h 81"/>
                <a:gd name="T24" fmla="*/ 0 w 124"/>
                <a:gd name="T25" fmla="*/ 48 h 81"/>
                <a:gd name="T26" fmla="*/ 0 w 124"/>
                <a:gd name="T27" fmla="*/ 48 h 81"/>
                <a:gd name="T28" fmla="*/ 0 w 124"/>
                <a:gd name="T29" fmla="*/ 57 h 81"/>
                <a:gd name="T30" fmla="*/ 8 w 124"/>
                <a:gd name="T31" fmla="*/ 61 h 81"/>
                <a:gd name="T32" fmla="*/ 20 w 124"/>
                <a:gd name="T33" fmla="*/ 73 h 81"/>
                <a:gd name="T34" fmla="*/ 44 w 124"/>
                <a:gd name="T35" fmla="*/ 81 h 81"/>
                <a:gd name="T36" fmla="*/ 68 w 124"/>
                <a:gd name="T37" fmla="*/ 77 h 81"/>
                <a:gd name="T38" fmla="*/ 68 w 124"/>
                <a:gd name="T39" fmla="*/ 77 h 81"/>
                <a:gd name="T40" fmla="*/ 92 w 124"/>
                <a:gd name="T41" fmla="*/ 73 h 81"/>
                <a:gd name="T42" fmla="*/ 112 w 124"/>
                <a:gd name="T43" fmla="*/ 61 h 81"/>
                <a:gd name="T44" fmla="*/ 124 w 124"/>
                <a:gd name="T45" fmla="*/ 48 h 81"/>
                <a:gd name="T46" fmla="*/ 124 w 124"/>
                <a:gd name="T47" fmla="*/ 40 h 81"/>
                <a:gd name="T48" fmla="*/ 124 w 124"/>
                <a:gd name="T49" fmla="*/ 32 h 81"/>
                <a:gd name="T50" fmla="*/ 124 w 124"/>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81">
                  <a:moveTo>
                    <a:pt x="124" y="32"/>
                  </a:moveTo>
                  <a:lnTo>
                    <a:pt x="124" y="32"/>
                  </a:lnTo>
                  <a:lnTo>
                    <a:pt x="124" y="24"/>
                  </a:lnTo>
                  <a:lnTo>
                    <a:pt x="120" y="16"/>
                  </a:lnTo>
                  <a:lnTo>
                    <a:pt x="104" y="4"/>
                  </a:lnTo>
                  <a:lnTo>
                    <a:pt x="80" y="0"/>
                  </a:lnTo>
                  <a:lnTo>
                    <a:pt x="56" y="0"/>
                  </a:lnTo>
                  <a:lnTo>
                    <a:pt x="56" y="0"/>
                  </a:lnTo>
                  <a:lnTo>
                    <a:pt x="32" y="4"/>
                  </a:lnTo>
                  <a:lnTo>
                    <a:pt x="12" y="16"/>
                  </a:lnTo>
                  <a:lnTo>
                    <a:pt x="0" y="32"/>
                  </a:lnTo>
                  <a:lnTo>
                    <a:pt x="0" y="40"/>
                  </a:lnTo>
                  <a:lnTo>
                    <a:pt x="0" y="48"/>
                  </a:lnTo>
                  <a:lnTo>
                    <a:pt x="0" y="48"/>
                  </a:lnTo>
                  <a:lnTo>
                    <a:pt x="0" y="57"/>
                  </a:lnTo>
                  <a:lnTo>
                    <a:pt x="8" y="61"/>
                  </a:lnTo>
                  <a:lnTo>
                    <a:pt x="20" y="73"/>
                  </a:lnTo>
                  <a:lnTo>
                    <a:pt x="44" y="81"/>
                  </a:lnTo>
                  <a:lnTo>
                    <a:pt x="68" y="77"/>
                  </a:lnTo>
                  <a:lnTo>
                    <a:pt x="68" y="77"/>
                  </a:lnTo>
                  <a:lnTo>
                    <a:pt x="92" y="73"/>
                  </a:lnTo>
                  <a:lnTo>
                    <a:pt x="112" y="61"/>
                  </a:lnTo>
                  <a:lnTo>
                    <a:pt x="124" y="48"/>
                  </a:lnTo>
                  <a:lnTo>
                    <a:pt x="124" y="40"/>
                  </a:lnTo>
                  <a:lnTo>
                    <a:pt x="124" y="32"/>
                  </a:lnTo>
                  <a:lnTo>
                    <a:pt x="124"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4" name="Freeform 55"/>
            <p:cNvSpPr>
              <a:spLocks/>
            </p:cNvSpPr>
            <p:nvPr/>
          </p:nvSpPr>
          <p:spPr bwMode="auto">
            <a:xfrm>
              <a:off x="1704" y="2833"/>
              <a:ext cx="120" cy="77"/>
            </a:xfrm>
            <a:custGeom>
              <a:avLst/>
              <a:gdLst>
                <a:gd name="T0" fmla="*/ 120 w 120"/>
                <a:gd name="T1" fmla="*/ 32 h 77"/>
                <a:gd name="T2" fmla="*/ 120 w 120"/>
                <a:gd name="T3" fmla="*/ 32 h 77"/>
                <a:gd name="T4" fmla="*/ 112 w 120"/>
                <a:gd name="T5" fmla="*/ 16 h 77"/>
                <a:gd name="T6" fmla="*/ 96 w 120"/>
                <a:gd name="T7" fmla="*/ 8 h 77"/>
                <a:gd name="T8" fmla="*/ 76 w 120"/>
                <a:gd name="T9" fmla="*/ 0 h 77"/>
                <a:gd name="T10" fmla="*/ 52 w 120"/>
                <a:gd name="T11" fmla="*/ 0 h 77"/>
                <a:gd name="T12" fmla="*/ 52 w 120"/>
                <a:gd name="T13" fmla="*/ 0 h 77"/>
                <a:gd name="T14" fmla="*/ 32 w 120"/>
                <a:gd name="T15" fmla="*/ 8 h 77"/>
                <a:gd name="T16" fmla="*/ 12 w 120"/>
                <a:gd name="T17" fmla="*/ 16 h 77"/>
                <a:gd name="T18" fmla="*/ 0 w 120"/>
                <a:gd name="T19" fmla="*/ 32 h 77"/>
                <a:gd name="T20" fmla="*/ 0 w 120"/>
                <a:gd name="T21" fmla="*/ 40 h 77"/>
                <a:gd name="T22" fmla="*/ 0 w 120"/>
                <a:gd name="T23" fmla="*/ 48 h 77"/>
                <a:gd name="T24" fmla="*/ 0 w 120"/>
                <a:gd name="T25" fmla="*/ 48 h 77"/>
                <a:gd name="T26" fmla="*/ 4 w 120"/>
                <a:gd name="T27" fmla="*/ 61 h 77"/>
                <a:gd name="T28" fmla="*/ 20 w 120"/>
                <a:gd name="T29" fmla="*/ 73 h 77"/>
                <a:gd name="T30" fmla="*/ 40 w 120"/>
                <a:gd name="T31" fmla="*/ 77 h 77"/>
                <a:gd name="T32" fmla="*/ 64 w 120"/>
                <a:gd name="T33" fmla="*/ 77 h 77"/>
                <a:gd name="T34" fmla="*/ 64 w 120"/>
                <a:gd name="T35" fmla="*/ 77 h 77"/>
                <a:gd name="T36" fmla="*/ 88 w 120"/>
                <a:gd name="T37" fmla="*/ 69 h 77"/>
                <a:gd name="T38" fmla="*/ 104 w 120"/>
                <a:gd name="T39" fmla="*/ 61 h 77"/>
                <a:gd name="T40" fmla="*/ 116 w 120"/>
                <a:gd name="T41" fmla="*/ 44 h 77"/>
                <a:gd name="T42" fmla="*/ 120 w 120"/>
                <a:gd name="T43" fmla="*/ 40 h 77"/>
                <a:gd name="T44" fmla="*/ 120 w 120"/>
                <a:gd name="T45" fmla="*/ 32 h 77"/>
                <a:gd name="T46" fmla="*/ 12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120" y="32"/>
                  </a:moveTo>
                  <a:lnTo>
                    <a:pt x="120" y="32"/>
                  </a:lnTo>
                  <a:lnTo>
                    <a:pt x="112" y="16"/>
                  </a:lnTo>
                  <a:lnTo>
                    <a:pt x="96" y="8"/>
                  </a:lnTo>
                  <a:lnTo>
                    <a:pt x="76" y="0"/>
                  </a:lnTo>
                  <a:lnTo>
                    <a:pt x="52" y="0"/>
                  </a:lnTo>
                  <a:lnTo>
                    <a:pt x="52" y="0"/>
                  </a:lnTo>
                  <a:lnTo>
                    <a:pt x="32" y="8"/>
                  </a:lnTo>
                  <a:lnTo>
                    <a:pt x="12" y="16"/>
                  </a:lnTo>
                  <a:lnTo>
                    <a:pt x="0" y="32"/>
                  </a:lnTo>
                  <a:lnTo>
                    <a:pt x="0" y="40"/>
                  </a:lnTo>
                  <a:lnTo>
                    <a:pt x="0" y="48"/>
                  </a:lnTo>
                  <a:lnTo>
                    <a:pt x="0" y="48"/>
                  </a:lnTo>
                  <a:lnTo>
                    <a:pt x="4" y="61"/>
                  </a:lnTo>
                  <a:lnTo>
                    <a:pt x="20" y="73"/>
                  </a:lnTo>
                  <a:lnTo>
                    <a:pt x="40" y="77"/>
                  </a:lnTo>
                  <a:lnTo>
                    <a:pt x="64" y="77"/>
                  </a:lnTo>
                  <a:lnTo>
                    <a:pt x="64" y="77"/>
                  </a:lnTo>
                  <a:lnTo>
                    <a:pt x="88" y="69"/>
                  </a:lnTo>
                  <a:lnTo>
                    <a:pt x="104" y="61"/>
                  </a:lnTo>
                  <a:lnTo>
                    <a:pt x="116" y="44"/>
                  </a:lnTo>
                  <a:lnTo>
                    <a:pt x="120" y="40"/>
                  </a:lnTo>
                  <a:lnTo>
                    <a:pt x="120" y="32"/>
                  </a:lnTo>
                  <a:lnTo>
                    <a:pt x="12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5" name="Freeform 56"/>
            <p:cNvSpPr>
              <a:spLocks/>
            </p:cNvSpPr>
            <p:nvPr/>
          </p:nvSpPr>
          <p:spPr bwMode="auto">
            <a:xfrm>
              <a:off x="1704" y="2837"/>
              <a:ext cx="116" cy="69"/>
            </a:xfrm>
            <a:custGeom>
              <a:avLst/>
              <a:gdLst>
                <a:gd name="T0" fmla="*/ 116 w 116"/>
                <a:gd name="T1" fmla="*/ 28 h 69"/>
                <a:gd name="T2" fmla="*/ 116 w 116"/>
                <a:gd name="T3" fmla="*/ 28 h 69"/>
                <a:gd name="T4" fmla="*/ 108 w 116"/>
                <a:gd name="T5" fmla="*/ 16 h 69"/>
                <a:gd name="T6" fmla="*/ 96 w 116"/>
                <a:gd name="T7" fmla="*/ 4 h 69"/>
                <a:gd name="T8" fmla="*/ 76 w 116"/>
                <a:gd name="T9" fmla="*/ 0 h 69"/>
                <a:gd name="T10" fmla="*/ 52 w 116"/>
                <a:gd name="T11" fmla="*/ 0 h 69"/>
                <a:gd name="T12" fmla="*/ 52 w 116"/>
                <a:gd name="T13" fmla="*/ 0 h 69"/>
                <a:gd name="T14" fmla="*/ 32 w 116"/>
                <a:gd name="T15" fmla="*/ 4 h 69"/>
                <a:gd name="T16" fmla="*/ 16 w 116"/>
                <a:gd name="T17" fmla="*/ 16 h 69"/>
                <a:gd name="T18" fmla="*/ 4 w 116"/>
                <a:gd name="T19" fmla="*/ 28 h 69"/>
                <a:gd name="T20" fmla="*/ 0 w 116"/>
                <a:gd name="T21" fmla="*/ 40 h 69"/>
                <a:gd name="T22" fmla="*/ 0 w 116"/>
                <a:gd name="T23" fmla="*/ 40 h 69"/>
                <a:gd name="T24" fmla="*/ 8 w 116"/>
                <a:gd name="T25" fmla="*/ 57 h 69"/>
                <a:gd name="T26" fmla="*/ 20 w 116"/>
                <a:gd name="T27" fmla="*/ 65 h 69"/>
                <a:gd name="T28" fmla="*/ 40 w 116"/>
                <a:gd name="T29" fmla="*/ 69 h 69"/>
                <a:gd name="T30" fmla="*/ 64 w 116"/>
                <a:gd name="T31" fmla="*/ 69 h 69"/>
                <a:gd name="T32" fmla="*/ 64 w 116"/>
                <a:gd name="T33" fmla="*/ 69 h 69"/>
                <a:gd name="T34" fmla="*/ 84 w 116"/>
                <a:gd name="T35" fmla="*/ 65 h 69"/>
                <a:gd name="T36" fmla="*/ 100 w 116"/>
                <a:gd name="T37" fmla="*/ 57 h 69"/>
                <a:gd name="T38" fmla="*/ 112 w 116"/>
                <a:gd name="T39" fmla="*/ 40 h 69"/>
                <a:gd name="T40" fmla="*/ 116 w 116"/>
                <a:gd name="T41" fmla="*/ 28 h 69"/>
                <a:gd name="T42" fmla="*/ 116 w 116"/>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69">
                  <a:moveTo>
                    <a:pt x="116" y="28"/>
                  </a:moveTo>
                  <a:lnTo>
                    <a:pt x="116" y="28"/>
                  </a:lnTo>
                  <a:lnTo>
                    <a:pt x="108" y="16"/>
                  </a:lnTo>
                  <a:lnTo>
                    <a:pt x="96" y="4"/>
                  </a:lnTo>
                  <a:lnTo>
                    <a:pt x="76" y="0"/>
                  </a:lnTo>
                  <a:lnTo>
                    <a:pt x="52" y="0"/>
                  </a:lnTo>
                  <a:lnTo>
                    <a:pt x="52" y="0"/>
                  </a:lnTo>
                  <a:lnTo>
                    <a:pt x="32" y="4"/>
                  </a:lnTo>
                  <a:lnTo>
                    <a:pt x="16" y="16"/>
                  </a:lnTo>
                  <a:lnTo>
                    <a:pt x="4" y="28"/>
                  </a:lnTo>
                  <a:lnTo>
                    <a:pt x="0" y="40"/>
                  </a:lnTo>
                  <a:lnTo>
                    <a:pt x="0" y="40"/>
                  </a:lnTo>
                  <a:lnTo>
                    <a:pt x="8" y="57"/>
                  </a:lnTo>
                  <a:lnTo>
                    <a:pt x="20" y="65"/>
                  </a:lnTo>
                  <a:lnTo>
                    <a:pt x="40" y="69"/>
                  </a:lnTo>
                  <a:lnTo>
                    <a:pt x="64" y="69"/>
                  </a:lnTo>
                  <a:lnTo>
                    <a:pt x="64" y="69"/>
                  </a:lnTo>
                  <a:lnTo>
                    <a:pt x="84" y="65"/>
                  </a:lnTo>
                  <a:lnTo>
                    <a:pt x="100" y="57"/>
                  </a:lnTo>
                  <a:lnTo>
                    <a:pt x="112" y="40"/>
                  </a:lnTo>
                  <a:lnTo>
                    <a:pt x="116" y="28"/>
                  </a:lnTo>
                  <a:lnTo>
                    <a:pt x="116"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6" name="Freeform 57"/>
            <p:cNvSpPr>
              <a:spLocks/>
            </p:cNvSpPr>
            <p:nvPr/>
          </p:nvSpPr>
          <p:spPr bwMode="auto">
            <a:xfrm>
              <a:off x="1708" y="2837"/>
              <a:ext cx="108" cy="69"/>
            </a:xfrm>
            <a:custGeom>
              <a:avLst/>
              <a:gdLst>
                <a:gd name="T0" fmla="*/ 108 w 108"/>
                <a:gd name="T1" fmla="*/ 28 h 69"/>
                <a:gd name="T2" fmla="*/ 108 w 108"/>
                <a:gd name="T3" fmla="*/ 28 h 69"/>
                <a:gd name="T4" fmla="*/ 100 w 108"/>
                <a:gd name="T5" fmla="*/ 16 h 69"/>
                <a:gd name="T6" fmla="*/ 88 w 108"/>
                <a:gd name="T7" fmla="*/ 8 h 69"/>
                <a:gd name="T8" fmla="*/ 72 w 108"/>
                <a:gd name="T9" fmla="*/ 0 h 69"/>
                <a:gd name="T10" fmla="*/ 48 w 108"/>
                <a:gd name="T11" fmla="*/ 0 h 69"/>
                <a:gd name="T12" fmla="*/ 48 w 108"/>
                <a:gd name="T13" fmla="*/ 0 h 69"/>
                <a:gd name="T14" fmla="*/ 28 w 108"/>
                <a:gd name="T15" fmla="*/ 8 h 69"/>
                <a:gd name="T16" fmla="*/ 12 w 108"/>
                <a:gd name="T17" fmla="*/ 16 h 69"/>
                <a:gd name="T18" fmla="*/ 4 w 108"/>
                <a:gd name="T19" fmla="*/ 28 h 69"/>
                <a:gd name="T20" fmla="*/ 0 w 108"/>
                <a:gd name="T21" fmla="*/ 40 h 69"/>
                <a:gd name="T22" fmla="*/ 0 w 108"/>
                <a:gd name="T23" fmla="*/ 40 h 69"/>
                <a:gd name="T24" fmla="*/ 8 w 108"/>
                <a:gd name="T25" fmla="*/ 53 h 69"/>
                <a:gd name="T26" fmla="*/ 20 w 108"/>
                <a:gd name="T27" fmla="*/ 65 h 69"/>
                <a:gd name="T28" fmla="*/ 36 w 108"/>
                <a:gd name="T29" fmla="*/ 69 h 69"/>
                <a:gd name="T30" fmla="*/ 60 w 108"/>
                <a:gd name="T31" fmla="*/ 69 h 69"/>
                <a:gd name="T32" fmla="*/ 60 w 108"/>
                <a:gd name="T33" fmla="*/ 69 h 69"/>
                <a:gd name="T34" fmla="*/ 80 w 108"/>
                <a:gd name="T35" fmla="*/ 65 h 69"/>
                <a:gd name="T36" fmla="*/ 96 w 108"/>
                <a:gd name="T37" fmla="*/ 53 h 69"/>
                <a:gd name="T38" fmla="*/ 104 w 108"/>
                <a:gd name="T39" fmla="*/ 40 h 69"/>
                <a:gd name="T40" fmla="*/ 108 w 108"/>
                <a:gd name="T41" fmla="*/ 28 h 69"/>
                <a:gd name="T42" fmla="*/ 108 w 108"/>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69">
                  <a:moveTo>
                    <a:pt x="108" y="28"/>
                  </a:moveTo>
                  <a:lnTo>
                    <a:pt x="108" y="28"/>
                  </a:lnTo>
                  <a:lnTo>
                    <a:pt x="100" y="16"/>
                  </a:lnTo>
                  <a:lnTo>
                    <a:pt x="88" y="8"/>
                  </a:lnTo>
                  <a:lnTo>
                    <a:pt x="72" y="0"/>
                  </a:lnTo>
                  <a:lnTo>
                    <a:pt x="48" y="0"/>
                  </a:lnTo>
                  <a:lnTo>
                    <a:pt x="48" y="0"/>
                  </a:lnTo>
                  <a:lnTo>
                    <a:pt x="28" y="8"/>
                  </a:lnTo>
                  <a:lnTo>
                    <a:pt x="12" y="16"/>
                  </a:lnTo>
                  <a:lnTo>
                    <a:pt x="4" y="28"/>
                  </a:lnTo>
                  <a:lnTo>
                    <a:pt x="0" y="40"/>
                  </a:lnTo>
                  <a:lnTo>
                    <a:pt x="0" y="40"/>
                  </a:lnTo>
                  <a:lnTo>
                    <a:pt x="8" y="53"/>
                  </a:lnTo>
                  <a:lnTo>
                    <a:pt x="20" y="65"/>
                  </a:lnTo>
                  <a:lnTo>
                    <a:pt x="36" y="69"/>
                  </a:lnTo>
                  <a:lnTo>
                    <a:pt x="60" y="69"/>
                  </a:lnTo>
                  <a:lnTo>
                    <a:pt x="60" y="69"/>
                  </a:lnTo>
                  <a:lnTo>
                    <a:pt x="80" y="65"/>
                  </a:lnTo>
                  <a:lnTo>
                    <a:pt x="96" y="53"/>
                  </a:lnTo>
                  <a:lnTo>
                    <a:pt x="104" y="40"/>
                  </a:lnTo>
                  <a:lnTo>
                    <a:pt x="108" y="28"/>
                  </a:lnTo>
                  <a:lnTo>
                    <a:pt x="108"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7" name="Freeform 58"/>
            <p:cNvSpPr>
              <a:spLocks/>
            </p:cNvSpPr>
            <p:nvPr/>
          </p:nvSpPr>
          <p:spPr bwMode="auto">
            <a:xfrm>
              <a:off x="1732" y="2805"/>
              <a:ext cx="96" cy="60"/>
            </a:xfrm>
            <a:custGeom>
              <a:avLst/>
              <a:gdLst>
                <a:gd name="T0" fmla="*/ 0 w 96"/>
                <a:gd name="T1" fmla="*/ 36 h 60"/>
                <a:gd name="T2" fmla="*/ 0 w 96"/>
                <a:gd name="T3" fmla="*/ 36 h 60"/>
                <a:gd name="T4" fmla="*/ 4 w 96"/>
                <a:gd name="T5" fmla="*/ 48 h 60"/>
                <a:gd name="T6" fmla="*/ 16 w 96"/>
                <a:gd name="T7" fmla="*/ 56 h 60"/>
                <a:gd name="T8" fmla="*/ 32 w 96"/>
                <a:gd name="T9" fmla="*/ 60 h 60"/>
                <a:gd name="T10" fmla="*/ 52 w 96"/>
                <a:gd name="T11" fmla="*/ 60 h 60"/>
                <a:gd name="T12" fmla="*/ 52 w 96"/>
                <a:gd name="T13" fmla="*/ 60 h 60"/>
                <a:gd name="T14" fmla="*/ 72 w 96"/>
                <a:gd name="T15" fmla="*/ 56 h 60"/>
                <a:gd name="T16" fmla="*/ 84 w 96"/>
                <a:gd name="T17" fmla="*/ 48 h 60"/>
                <a:gd name="T18" fmla="*/ 96 w 96"/>
                <a:gd name="T19" fmla="*/ 36 h 60"/>
                <a:gd name="T20" fmla="*/ 96 w 96"/>
                <a:gd name="T21" fmla="*/ 24 h 60"/>
                <a:gd name="T22" fmla="*/ 96 w 96"/>
                <a:gd name="T23" fmla="*/ 24 h 60"/>
                <a:gd name="T24" fmla="*/ 92 w 96"/>
                <a:gd name="T25" fmla="*/ 12 h 60"/>
                <a:gd name="T26" fmla="*/ 80 w 96"/>
                <a:gd name="T27" fmla="*/ 4 h 60"/>
                <a:gd name="T28" fmla="*/ 64 w 96"/>
                <a:gd name="T29" fmla="*/ 0 h 60"/>
                <a:gd name="T30" fmla="*/ 44 w 96"/>
                <a:gd name="T31" fmla="*/ 0 h 60"/>
                <a:gd name="T32" fmla="*/ 44 w 96"/>
                <a:gd name="T33" fmla="*/ 0 h 60"/>
                <a:gd name="T34" fmla="*/ 24 w 96"/>
                <a:gd name="T35" fmla="*/ 4 h 60"/>
                <a:gd name="T36" fmla="*/ 12 w 96"/>
                <a:gd name="T37" fmla="*/ 16 h 60"/>
                <a:gd name="T38" fmla="*/ 0 w 96"/>
                <a:gd name="T39" fmla="*/ 24 h 60"/>
                <a:gd name="T40" fmla="*/ 0 w 96"/>
                <a:gd name="T41" fmla="*/ 36 h 60"/>
                <a:gd name="T42" fmla="*/ 0 w 96"/>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60">
                  <a:moveTo>
                    <a:pt x="0" y="36"/>
                  </a:moveTo>
                  <a:lnTo>
                    <a:pt x="0" y="36"/>
                  </a:lnTo>
                  <a:lnTo>
                    <a:pt x="4" y="48"/>
                  </a:lnTo>
                  <a:lnTo>
                    <a:pt x="16" y="56"/>
                  </a:lnTo>
                  <a:lnTo>
                    <a:pt x="32" y="60"/>
                  </a:lnTo>
                  <a:lnTo>
                    <a:pt x="52" y="60"/>
                  </a:lnTo>
                  <a:lnTo>
                    <a:pt x="52" y="60"/>
                  </a:lnTo>
                  <a:lnTo>
                    <a:pt x="72" y="56"/>
                  </a:lnTo>
                  <a:lnTo>
                    <a:pt x="84" y="48"/>
                  </a:lnTo>
                  <a:lnTo>
                    <a:pt x="96" y="36"/>
                  </a:lnTo>
                  <a:lnTo>
                    <a:pt x="96" y="24"/>
                  </a:lnTo>
                  <a:lnTo>
                    <a:pt x="96" y="24"/>
                  </a:lnTo>
                  <a:lnTo>
                    <a:pt x="92" y="12"/>
                  </a:lnTo>
                  <a:lnTo>
                    <a:pt x="80" y="4"/>
                  </a:lnTo>
                  <a:lnTo>
                    <a:pt x="64" y="0"/>
                  </a:lnTo>
                  <a:lnTo>
                    <a:pt x="44" y="0"/>
                  </a:lnTo>
                  <a:lnTo>
                    <a:pt x="44" y="0"/>
                  </a:lnTo>
                  <a:lnTo>
                    <a:pt x="24" y="4"/>
                  </a:lnTo>
                  <a:lnTo>
                    <a:pt x="12" y="16"/>
                  </a:lnTo>
                  <a:lnTo>
                    <a:pt x="0" y="24"/>
                  </a:lnTo>
                  <a:lnTo>
                    <a:pt x="0" y="36"/>
                  </a:lnTo>
                  <a:lnTo>
                    <a:pt x="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8" name="Freeform 72"/>
            <p:cNvSpPr>
              <a:spLocks/>
            </p:cNvSpPr>
            <p:nvPr/>
          </p:nvSpPr>
          <p:spPr bwMode="auto">
            <a:xfrm>
              <a:off x="1592" y="2647"/>
              <a:ext cx="436" cy="149"/>
            </a:xfrm>
            <a:custGeom>
              <a:avLst/>
              <a:gdLst>
                <a:gd name="T0" fmla="*/ 0 w 436"/>
                <a:gd name="T1" fmla="*/ 12 h 149"/>
                <a:gd name="T2" fmla="*/ 0 w 436"/>
                <a:gd name="T3" fmla="*/ 12 h 149"/>
                <a:gd name="T4" fmla="*/ 8 w 436"/>
                <a:gd name="T5" fmla="*/ 24 h 149"/>
                <a:gd name="T6" fmla="*/ 36 w 436"/>
                <a:gd name="T7" fmla="*/ 56 h 149"/>
                <a:gd name="T8" fmla="*/ 80 w 436"/>
                <a:gd name="T9" fmla="*/ 93 h 149"/>
                <a:gd name="T10" fmla="*/ 104 w 436"/>
                <a:gd name="T11" fmla="*/ 109 h 149"/>
                <a:gd name="T12" fmla="*/ 136 w 436"/>
                <a:gd name="T13" fmla="*/ 125 h 149"/>
                <a:gd name="T14" fmla="*/ 164 w 436"/>
                <a:gd name="T15" fmla="*/ 137 h 149"/>
                <a:gd name="T16" fmla="*/ 200 w 436"/>
                <a:gd name="T17" fmla="*/ 145 h 149"/>
                <a:gd name="T18" fmla="*/ 236 w 436"/>
                <a:gd name="T19" fmla="*/ 149 h 149"/>
                <a:gd name="T20" fmla="*/ 272 w 436"/>
                <a:gd name="T21" fmla="*/ 141 h 149"/>
                <a:gd name="T22" fmla="*/ 312 w 436"/>
                <a:gd name="T23" fmla="*/ 129 h 149"/>
                <a:gd name="T24" fmla="*/ 352 w 436"/>
                <a:gd name="T25" fmla="*/ 105 h 149"/>
                <a:gd name="T26" fmla="*/ 396 w 436"/>
                <a:gd name="T27" fmla="*/ 68 h 149"/>
                <a:gd name="T28" fmla="*/ 436 w 436"/>
                <a:gd name="T29" fmla="*/ 24 h 149"/>
                <a:gd name="T30" fmla="*/ 428 w 436"/>
                <a:gd name="T31" fmla="*/ 0 h 149"/>
                <a:gd name="T32" fmla="*/ 428 w 436"/>
                <a:gd name="T33" fmla="*/ 0 h 149"/>
                <a:gd name="T34" fmla="*/ 420 w 436"/>
                <a:gd name="T35" fmla="*/ 8 h 149"/>
                <a:gd name="T36" fmla="*/ 392 w 436"/>
                <a:gd name="T37" fmla="*/ 36 h 149"/>
                <a:gd name="T38" fmla="*/ 356 w 436"/>
                <a:gd name="T39" fmla="*/ 64 h 149"/>
                <a:gd name="T40" fmla="*/ 328 w 436"/>
                <a:gd name="T41" fmla="*/ 81 h 149"/>
                <a:gd name="T42" fmla="*/ 304 w 436"/>
                <a:gd name="T43" fmla="*/ 93 h 149"/>
                <a:gd name="T44" fmla="*/ 272 w 436"/>
                <a:gd name="T45" fmla="*/ 105 h 149"/>
                <a:gd name="T46" fmla="*/ 240 w 436"/>
                <a:gd name="T47" fmla="*/ 113 h 149"/>
                <a:gd name="T48" fmla="*/ 204 w 436"/>
                <a:gd name="T49" fmla="*/ 113 h 149"/>
                <a:gd name="T50" fmla="*/ 168 w 436"/>
                <a:gd name="T51" fmla="*/ 109 h 149"/>
                <a:gd name="T52" fmla="*/ 128 w 436"/>
                <a:gd name="T53" fmla="*/ 101 h 149"/>
                <a:gd name="T54" fmla="*/ 88 w 436"/>
                <a:gd name="T55" fmla="*/ 81 h 149"/>
                <a:gd name="T56" fmla="*/ 44 w 436"/>
                <a:gd name="T57" fmla="*/ 52 h 149"/>
                <a:gd name="T58" fmla="*/ 0 w 436"/>
                <a:gd name="T59" fmla="*/ 12 h 149"/>
                <a:gd name="T60" fmla="*/ 0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0" y="12"/>
                  </a:moveTo>
                  <a:lnTo>
                    <a:pt x="0" y="12"/>
                  </a:lnTo>
                  <a:lnTo>
                    <a:pt x="8" y="24"/>
                  </a:lnTo>
                  <a:lnTo>
                    <a:pt x="36" y="56"/>
                  </a:lnTo>
                  <a:lnTo>
                    <a:pt x="80" y="93"/>
                  </a:lnTo>
                  <a:lnTo>
                    <a:pt x="104" y="109"/>
                  </a:lnTo>
                  <a:lnTo>
                    <a:pt x="136" y="125"/>
                  </a:lnTo>
                  <a:lnTo>
                    <a:pt x="164" y="137"/>
                  </a:lnTo>
                  <a:lnTo>
                    <a:pt x="200" y="145"/>
                  </a:lnTo>
                  <a:lnTo>
                    <a:pt x="236" y="149"/>
                  </a:lnTo>
                  <a:lnTo>
                    <a:pt x="272" y="141"/>
                  </a:lnTo>
                  <a:lnTo>
                    <a:pt x="312" y="129"/>
                  </a:lnTo>
                  <a:lnTo>
                    <a:pt x="352" y="105"/>
                  </a:lnTo>
                  <a:lnTo>
                    <a:pt x="396" y="68"/>
                  </a:lnTo>
                  <a:lnTo>
                    <a:pt x="436" y="24"/>
                  </a:lnTo>
                  <a:lnTo>
                    <a:pt x="428" y="0"/>
                  </a:lnTo>
                  <a:lnTo>
                    <a:pt x="428" y="0"/>
                  </a:lnTo>
                  <a:lnTo>
                    <a:pt x="420" y="8"/>
                  </a:lnTo>
                  <a:lnTo>
                    <a:pt x="392" y="36"/>
                  </a:lnTo>
                  <a:lnTo>
                    <a:pt x="356" y="64"/>
                  </a:lnTo>
                  <a:lnTo>
                    <a:pt x="328" y="81"/>
                  </a:lnTo>
                  <a:lnTo>
                    <a:pt x="304" y="93"/>
                  </a:lnTo>
                  <a:lnTo>
                    <a:pt x="272" y="105"/>
                  </a:lnTo>
                  <a:lnTo>
                    <a:pt x="240" y="113"/>
                  </a:lnTo>
                  <a:lnTo>
                    <a:pt x="204" y="113"/>
                  </a:lnTo>
                  <a:lnTo>
                    <a:pt x="168" y="109"/>
                  </a:lnTo>
                  <a:lnTo>
                    <a:pt x="128" y="101"/>
                  </a:lnTo>
                  <a:lnTo>
                    <a:pt x="88" y="81"/>
                  </a:lnTo>
                  <a:lnTo>
                    <a:pt x="44" y="52"/>
                  </a:lnTo>
                  <a:lnTo>
                    <a:pt x="0" y="12"/>
                  </a:lnTo>
                  <a:lnTo>
                    <a:pt x="0"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9" name="Freeform 73"/>
            <p:cNvSpPr>
              <a:spLocks/>
            </p:cNvSpPr>
            <p:nvPr/>
          </p:nvSpPr>
          <p:spPr bwMode="auto">
            <a:xfrm>
              <a:off x="1644" y="2792"/>
              <a:ext cx="304" cy="122"/>
            </a:xfrm>
            <a:custGeom>
              <a:avLst/>
              <a:gdLst>
                <a:gd name="T0" fmla="*/ 0 w 304"/>
                <a:gd name="T1" fmla="*/ 21 h 122"/>
                <a:gd name="T2" fmla="*/ 0 w 304"/>
                <a:gd name="T3" fmla="*/ 21 h 122"/>
                <a:gd name="T4" fmla="*/ 36 w 304"/>
                <a:gd name="T5" fmla="*/ 13 h 122"/>
                <a:gd name="T6" fmla="*/ 72 w 304"/>
                <a:gd name="T7" fmla="*/ 4 h 122"/>
                <a:gd name="T8" fmla="*/ 120 w 304"/>
                <a:gd name="T9" fmla="*/ 0 h 122"/>
                <a:gd name="T10" fmla="*/ 144 w 304"/>
                <a:gd name="T11" fmla="*/ 0 h 122"/>
                <a:gd name="T12" fmla="*/ 168 w 304"/>
                <a:gd name="T13" fmla="*/ 4 h 122"/>
                <a:gd name="T14" fmla="*/ 192 w 304"/>
                <a:gd name="T15" fmla="*/ 13 h 122"/>
                <a:gd name="T16" fmla="*/ 220 w 304"/>
                <a:gd name="T17" fmla="*/ 25 h 122"/>
                <a:gd name="T18" fmla="*/ 244 w 304"/>
                <a:gd name="T19" fmla="*/ 41 h 122"/>
                <a:gd name="T20" fmla="*/ 264 w 304"/>
                <a:gd name="T21" fmla="*/ 61 h 122"/>
                <a:gd name="T22" fmla="*/ 288 w 304"/>
                <a:gd name="T23" fmla="*/ 89 h 122"/>
                <a:gd name="T24" fmla="*/ 304 w 304"/>
                <a:gd name="T25" fmla="*/ 122 h 122"/>
                <a:gd name="T26" fmla="*/ 304 w 304"/>
                <a:gd name="T27" fmla="*/ 122 h 122"/>
                <a:gd name="T28" fmla="*/ 292 w 304"/>
                <a:gd name="T29" fmla="*/ 102 h 122"/>
                <a:gd name="T30" fmla="*/ 272 w 304"/>
                <a:gd name="T31" fmla="*/ 81 h 122"/>
                <a:gd name="T32" fmla="*/ 240 w 304"/>
                <a:gd name="T33" fmla="*/ 61 h 122"/>
                <a:gd name="T34" fmla="*/ 200 w 304"/>
                <a:gd name="T35" fmla="*/ 41 h 122"/>
                <a:gd name="T36" fmla="*/ 176 w 304"/>
                <a:gd name="T37" fmla="*/ 33 h 122"/>
                <a:gd name="T38" fmla="*/ 148 w 304"/>
                <a:gd name="T39" fmla="*/ 25 h 122"/>
                <a:gd name="T40" fmla="*/ 116 w 304"/>
                <a:gd name="T41" fmla="*/ 21 h 122"/>
                <a:gd name="T42" fmla="*/ 80 w 304"/>
                <a:gd name="T43" fmla="*/ 21 h 122"/>
                <a:gd name="T44" fmla="*/ 44 w 304"/>
                <a:gd name="T45" fmla="*/ 21 h 122"/>
                <a:gd name="T46" fmla="*/ 0 w 304"/>
                <a:gd name="T47" fmla="*/ 21 h 122"/>
                <a:gd name="T48" fmla="*/ 0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0" y="21"/>
                  </a:moveTo>
                  <a:lnTo>
                    <a:pt x="0" y="21"/>
                  </a:lnTo>
                  <a:lnTo>
                    <a:pt x="36" y="13"/>
                  </a:lnTo>
                  <a:lnTo>
                    <a:pt x="72" y="4"/>
                  </a:lnTo>
                  <a:lnTo>
                    <a:pt x="120" y="0"/>
                  </a:lnTo>
                  <a:lnTo>
                    <a:pt x="144" y="0"/>
                  </a:lnTo>
                  <a:lnTo>
                    <a:pt x="168" y="4"/>
                  </a:lnTo>
                  <a:lnTo>
                    <a:pt x="192" y="13"/>
                  </a:lnTo>
                  <a:lnTo>
                    <a:pt x="220" y="25"/>
                  </a:lnTo>
                  <a:lnTo>
                    <a:pt x="244" y="41"/>
                  </a:lnTo>
                  <a:lnTo>
                    <a:pt x="264" y="61"/>
                  </a:lnTo>
                  <a:lnTo>
                    <a:pt x="288" y="89"/>
                  </a:lnTo>
                  <a:lnTo>
                    <a:pt x="304" y="122"/>
                  </a:lnTo>
                  <a:lnTo>
                    <a:pt x="304" y="122"/>
                  </a:lnTo>
                  <a:lnTo>
                    <a:pt x="292" y="102"/>
                  </a:lnTo>
                  <a:lnTo>
                    <a:pt x="272" y="81"/>
                  </a:lnTo>
                  <a:lnTo>
                    <a:pt x="240" y="61"/>
                  </a:lnTo>
                  <a:lnTo>
                    <a:pt x="200" y="41"/>
                  </a:lnTo>
                  <a:lnTo>
                    <a:pt x="176" y="33"/>
                  </a:lnTo>
                  <a:lnTo>
                    <a:pt x="148" y="25"/>
                  </a:lnTo>
                  <a:lnTo>
                    <a:pt x="116" y="21"/>
                  </a:lnTo>
                  <a:lnTo>
                    <a:pt x="80" y="21"/>
                  </a:lnTo>
                  <a:lnTo>
                    <a:pt x="44" y="21"/>
                  </a:lnTo>
                  <a:lnTo>
                    <a:pt x="0" y="21"/>
                  </a:lnTo>
                  <a:lnTo>
                    <a:pt x="0"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0" name="Freeform 74"/>
            <p:cNvSpPr>
              <a:spLocks/>
            </p:cNvSpPr>
            <p:nvPr/>
          </p:nvSpPr>
          <p:spPr bwMode="auto">
            <a:xfrm>
              <a:off x="1156" y="2323"/>
              <a:ext cx="368" cy="506"/>
            </a:xfrm>
            <a:custGeom>
              <a:avLst/>
              <a:gdLst>
                <a:gd name="T0" fmla="*/ 148 w 368"/>
                <a:gd name="T1" fmla="*/ 4 h 506"/>
                <a:gd name="T2" fmla="*/ 148 w 368"/>
                <a:gd name="T3" fmla="*/ 4 h 506"/>
                <a:gd name="T4" fmla="*/ 168 w 368"/>
                <a:gd name="T5" fmla="*/ 0 h 506"/>
                <a:gd name="T6" fmla="*/ 184 w 368"/>
                <a:gd name="T7" fmla="*/ 0 h 506"/>
                <a:gd name="T8" fmla="*/ 204 w 368"/>
                <a:gd name="T9" fmla="*/ 4 h 506"/>
                <a:gd name="T10" fmla="*/ 220 w 368"/>
                <a:gd name="T11" fmla="*/ 12 h 506"/>
                <a:gd name="T12" fmla="*/ 256 w 368"/>
                <a:gd name="T13" fmla="*/ 28 h 506"/>
                <a:gd name="T14" fmla="*/ 288 w 368"/>
                <a:gd name="T15" fmla="*/ 56 h 506"/>
                <a:gd name="T16" fmla="*/ 316 w 368"/>
                <a:gd name="T17" fmla="*/ 89 h 506"/>
                <a:gd name="T18" fmla="*/ 336 w 368"/>
                <a:gd name="T19" fmla="*/ 129 h 506"/>
                <a:gd name="T20" fmla="*/ 356 w 368"/>
                <a:gd name="T21" fmla="*/ 178 h 506"/>
                <a:gd name="T22" fmla="*/ 364 w 368"/>
                <a:gd name="T23" fmla="*/ 226 h 506"/>
                <a:gd name="T24" fmla="*/ 364 w 368"/>
                <a:gd name="T25" fmla="*/ 226 h 506"/>
                <a:gd name="T26" fmla="*/ 368 w 368"/>
                <a:gd name="T27" fmla="*/ 267 h 506"/>
                <a:gd name="T28" fmla="*/ 368 w 368"/>
                <a:gd name="T29" fmla="*/ 303 h 506"/>
                <a:gd name="T30" fmla="*/ 364 w 368"/>
                <a:gd name="T31" fmla="*/ 336 h 506"/>
                <a:gd name="T32" fmla="*/ 356 w 368"/>
                <a:gd name="T33" fmla="*/ 372 h 506"/>
                <a:gd name="T34" fmla="*/ 348 w 368"/>
                <a:gd name="T35" fmla="*/ 405 h 506"/>
                <a:gd name="T36" fmla="*/ 332 w 368"/>
                <a:gd name="T37" fmla="*/ 433 h 506"/>
                <a:gd name="T38" fmla="*/ 316 w 368"/>
                <a:gd name="T39" fmla="*/ 457 h 506"/>
                <a:gd name="T40" fmla="*/ 296 w 368"/>
                <a:gd name="T41" fmla="*/ 482 h 506"/>
                <a:gd name="T42" fmla="*/ 296 w 368"/>
                <a:gd name="T43" fmla="*/ 482 h 506"/>
                <a:gd name="T44" fmla="*/ 260 w 368"/>
                <a:gd name="T45" fmla="*/ 473 h 506"/>
                <a:gd name="T46" fmla="*/ 216 w 368"/>
                <a:gd name="T47" fmla="*/ 473 h 506"/>
                <a:gd name="T48" fmla="*/ 196 w 368"/>
                <a:gd name="T49" fmla="*/ 477 h 506"/>
                <a:gd name="T50" fmla="*/ 172 w 368"/>
                <a:gd name="T51" fmla="*/ 482 h 506"/>
                <a:gd name="T52" fmla="*/ 148 w 368"/>
                <a:gd name="T53" fmla="*/ 494 h 506"/>
                <a:gd name="T54" fmla="*/ 124 w 368"/>
                <a:gd name="T55" fmla="*/ 506 h 506"/>
                <a:gd name="T56" fmla="*/ 124 w 368"/>
                <a:gd name="T57" fmla="*/ 506 h 506"/>
                <a:gd name="T58" fmla="*/ 104 w 368"/>
                <a:gd name="T59" fmla="*/ 490 h 506"/>
                <a:gd name="T60" fmla="*/ 80 w 368"/>
                <a:gd name="T61" fmla="*/ 469 h 506"/>
                <a:gd name="T62" fmla="*/ 64 w 368"/>
                <a:gd name="T63" fmla="*/ 449 h 506"/>
                <a:gd name="T64" fmla="*/ 48 w 368"/>
                <a:gd name="T65" fmla="*/ 425 h 506"/>
                <a:gd name="T66" fmla="*/ 32 w 368"/>
                <a:gd name="T67" fmla="*/ 397 h 506"/>
                <a:gd name="T68" fmla="*/ 20 w 368"/>
                <a:gd name="T69" fmla="*/ 364 h 506"/>
                <a:gd name="T70" fmla="*/ 8 w 368"/>
                <a:gd name="T71" fmla="*/ 332 h 506"/>
                <a:gd name="T72" fmla="*/ 4 w 368"/>
                <a:gd name="T73" fmla="*/ 299 h 506"/>
                <a:gd name="T74" fmla="*/ 4 w 368"/>
                <a:gd name="T75" fmla="*/ 299 h 506"/>
                <a:gd name="T76" fmla="*/ 0 w 368"/>
                <a:gd name="T77" fmla="*/ 247 h 506"/>
                <a:gd name="T78" fmla="*/ 4 w 368"/>
                <a:gd name="T79" fmla="*/ 194 h 506"/>
                <a:gd name="T80" fmla="*/ 16 w 368"/>
                <a:gd name="T81" fmla="*/ 145 h 506"/>
                <a:gd name="T82" fmla="*/ 32 w 368"/>
                <a:gd name="T83" fmla="*/ 105 h 506"/>
                <a:gd name="T84" fmla="*/ 52 w 368"/>
                <a:gd name="T85" fmla="*/ 69 h 506"/>
                <a:gd name="T86" fmla="*/ 80 w 368"/>
                <a:gd name="T87" fmla="*/ 36 h 506"/>
                <a:gd name="T88" fmla="*/ 96 w 368"/>
                <a:gd name="T89" fmla="*/ 24 h 506"/>
                <a:gd name="T90" fmla="*/ 112 w 368"/>
                <a:gd name="T91" fmla="*/ 16 h 506"/>
                <a:gd name="T92" fmla="*/ 132 w 368"/>
                <a:gd name="T93" fmla="*/ 8 h 506"/>
                <a:gd name="T94" fmla="*/ 148 w 368"/>
                <a:gd name="T95" fmla="*/ 4 h 506"/>
                <a:gd name="T96" fmla="*/ 148 w 368"/>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8" h="506">
                  <a:moveTo>
                    <a:pt x="148" y="4"/>
                  </a:moveTo>
                  <a:lnTo>
                    <a:pt x="148" y="4"/>
                  </a:lnTo>
                  <a:lnTo>
                    <a:pt x="168" y="0"/>
                  </a:lnTo>
                  <a:lnTo>
                    <a:pt x="184" y="0"/>
                  </a:lnTo>
                  <a:lnTo>
                    <a:pt x="204" y="4"/>
                  </a:lnTo>
                  <a:lnTo>
                    <a:pt x="220" y="12"/>
                  </a:lnTo>
                  <a:lnTo>
                    <a:pt x="256" y="28"/>
                  </a:lnTo>
                  <a:lnTo>
                    <a:pt x="288" y="56"/>
                  </a:lnTo>
                  <a:lnTo>
                    <a:pt x="316" y="89"/>
                  </a:lnTo>
                  <a:lnTo>
                    <a:pt x="336" y="129"/>
                  </a:lnTo>
                  <a:lnTo>
                    <a:pt x="356" y="178"/>
                  </a:lnTo>
                  <a:lnTo>
                    <a:pt x="364" y="226"/>
                  </a:lnTo>
                  <a:lnTo>
                    <a:pt x="364" y="226"/>
                  </a:lnTo>
                  <a:lnTo>
                    <a:pt x="368" y="267"/>
                  </a:lnTo>
                  <a:lnTo>
                    <a:pt x="368" y="303"/>
                  </a:lnTo>
                  <a:lnTo>
                    <a:pt x="364" y="336"/>
                  </a:lnTo>
                  <a:lnTo>
                    <a:pt x="356" y="372"/>
                  </a:lnTo>
                  <a:lnTo>
                    <a:pt x="348" y="405"/>
                  </a:lnTo>
                  <a:lnTo>
                    <a:pt x="332" y="433"/>
                  </a:lnTo>
                  <a:lnTo>
                    <a:pt x="316" y="457"/>
                  </a:lnTo>
                  <a:lnTo>
                    <a:pt x="296" y="482"/>
                  </a:lnTo>
                  <a:lnTo>
                    <a:pt x="296" y="482"/>
                  </a:lnTo>
                  <a:lnTo>
                    <a:pt x="260" y="473"/>
                  </a:lnTo>
                  <a:lnTo>
                    <a:pt x="216" y="473"/>
                  </a:lnTo>
                  <a:lnTo>
                    <a:pt x="196" y="477"/>
                  </a:lnTo>
                  <a:lnTo>
                    <a:pt x="172" y="482"/>
                  </a:lnTo>
                  <a:lnTo>
                    <a:pt x="148" y="494"/>
                  </a:lnTo>
                  <a:lnTo>
                    <a:pt x="124" y="506"/>
                  </a:lnTo>
                  <a:lnTo>
                    <a:pt x="124" y="506"/>
                  </a:lnTo>
                  <a:lnTo>
                    <a:pt x="104" y="490"/>
                  </a:lnTo>
                  <a:lnTo>
                    <a:pt x="80" y="469"/>
                  </a:lnTo>
                  <a:lnTo>
                    <a:pt x="64" y="449"/>
                  </a:lnTo>
                  <a:lnTo>
                    <a:pt x="48" y="425"/>
                  </a:lnTo>
                  <a:lnTo>
                    <a:pt x="32" y="397"/>
                  </a:lnTo>
                  <a:lnTo>
                    <a:pt x="20" y="364"/>
                  </a:lnTo>
                  <a:lnTo>
                    <a:pt x="8" y="332"/>
                  </a:lnTo>
                  <a:lnTo>
                    <a:pt x="4" y="299"/>
                  </a:lnTo>
                  <a:lnTo>
                    <a:pt x="4" y="299"/>
                  </a:lnTo>
                  <a:lnTo>
                    <a:pt x="0" y="247"/>
                  </a:lnTo>
                  <a:lnTo>
                    <a:pt x="4" y="194"/>
                  </a:lnTo>
                  <a:lnTo>
                    <a:pt x="16" y="145"/>
                  </a:lnTo>
                  <a:lnTo>
                    <a:pt x="32" y="105"/>
                  </a:lnTo>
                  <a:lnTo>
                    <a:pt x="52" y="69"/>
                  </a:lnTo>
                  <a:lnTo>
                    <a:pt x="80" y="36"/>
                  </a:lnTo>
                  <a:lnTo>
                    <a:pt x="96" y="24"/>
                  </a:lnTo>
                  <a:lnTo>
                    <a:pt x="112" y="16"/>
                  </a:lnTo>
                  <a:lnTo>
                    <a:pt x="132" y="8"/>
                  </a:lnTo>
                  <a:lnTo>
                    <a:pt x="148" y="4"/>
                  </a:lnTo>
                  <a:lnTo>
                    <a:pt x="148"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1" name="Freeform 75"/>
            <p:cNvSpPr>
              <a:spLocks/>
            </p:cNvSpPr>
            <p:nvPr/>
          </p:nvSpPr>
          <p:spPr bwMode="auto">
            <a:xfrm>
              <a:off x="1188" y="2339"/>
              <a:ext cx="308" cy="474"/>
            </a:xfrm>
            <a:custGeom>
              <a:avLst/>
              <a:gdLst>
                <a:gd name="T0" fmla="*/ 124 w 308"/>
                <a:gd name="T1" fmla="*/ 4 h 474"/>
                <a:gd name="T2" fmla="*/ 124 w 308"/>
                <a:gd name="T3" fmla="*/ 4 h 474"/>
                <a:gd name="T4" fmla="*/ 136 w 308"/>
                <a:gd name="T5" fmla="*/ 0 h 474"/>
                <a:gd name="T6" fmla="*/ 152 w 308"/>
                <a:gd name="T7" fmla="*/ 0 h 474"/>
                <a:gd name="T8" fmla="*/ 184 w 308"/>
                <a:gd name="T9" fmla="*/ 8 h 474"/>
                <a:gd name="T10" fmla="*/ 212 w 308"/>
                <a:gd name="T11" fmla="*/ 28 h 474"/>
                <a:gd name="T12" fmla="*/ 240 w 308"/>
                <a:gd name="T13" fmla="*/ 53 h 474"/>
                <a:gd name="T14" fmla="*/ 260 w 308"/>
                <a:gd name="T15" fmla="*/ 85 h 474"/>
                <a:gd name="T16" fmla="*/ 280 w 308"/>
                <a:gd name="T17" fmla="*/ 121 h 474"/>
                <a:gd name="T18" fmla="*/ 296 w 308"/>
                <a:gd name="T19" fmla="*/ 166 h 474"/>
                <a:gd name="T20" fmla="*/ 304 w 308"/>
                <a:gd name="T21" fmla="*/ 215 h 474"/>
                <a:gd name="T22" fmla="*/ 304 w 308"/>
                <a:gd name="T23" fmla="*/ 215 h 474"/>
                <a:gd name="T24" fmla="*/ 308 w 308"/>
                <a:gd name="T25" fmla="*/ 247 h 474"/>
                <a:gd name="T26" fmla="*/ 308 w 308"/>
                <a:gd name="T27" fmla="*/ 283 h 474"/>
                <a:gd name="T28" fmla="*/ 304 w 308"/>
                <a:gd name="T29" fmla="*/ 316 h 474"/>
                <a:gd name="T30" fmla="*/ 296 w 308"/>
                <a:gd name="T31" fmla="*/ 348 h 474"/>
                <a:gd name="T32" fmla="*/ 288 w 308"/>
                <a:gd name="T33" fmla="*/ 376 h 474"/>
                <a:gd name="T34" fmla="*/ 276 w 308"/>
                <a:gd name="T35" fmla="*/ 405 h 474"/>
                <a:gd name="T36" fmla="*/ 264 w 308"/>
                <a:gd name="T37" fmla="*/ 429 h 474"/>
                <a:gd name="T38" fmla="*/ 248 w 308"/>
                <a:gd name="T39" fmla="*/ 449 h 474"/>
                <a:gd name="T40" fmla="*/ 248 w 308"/>
                <a:gd name="T41" fmla="*/ 449 h 474"/>
                <a:gd name="T42" fmla="*/ 216 w 308"/>
                <a:gd name="T43" fmla="*/ 445 h 474"/>
                <a:gd name="T44" fmla="*/ 180 w 308"/>
                <a:gd name="T45" fmla="*/ 445 h 474"/>
                <a:gd name="T46" fmla="*/ 160 w 308"/>
                <a:gd name="T47" fmla="*/ 449 h 474"/>
                <a:gd name="T48" fmla="*/ 140 w 308"/>
                <a:gd name="T49" fmla="*/ 453 h 474"/>
                <a:gd name="T50" fmla="*/ 120 w 308"/>
                <a:gd name="T51" fmla="*/ 461 h 474"/>
                <a:gd name="T52" fmla="*/ 100 w 308"/>
                <a:gd name="T53" fmla="*/ 474 h 474"/>
                <a:gd name="T54" fmla="*/ 100 w 308"/>
                <a:gd name="T55" fmla="*/ 474 h 474"/>
                <a:gd name="T56" fmla="*/ 84 w 308"/>
                <a:gd name="T57" fmla="*/ 457 h 474"/>
                <a:gd name="T58" fmla="*/ 68 w 308"/>
                <a:gd name="T59" fmla="*/ 441 h 474"/>
                <a:gd name="T60" fmla="*/ 52 w 308"/>
                <a:gd name="T61" fmla="*/ 421 h 474"/>
                <a:gd name="T62" fmla="*/ 36 w 308"/>
                <a:gd name="T63" fmla="*/ 397 h 474"/>
                <a:gd name="T64" fmla="*/ 24 w 308"/>
                <a:gd name="T65" fmla="*/ 372 h 474"/>
                <a:gd name="T66" fmla="*/ 16 w 308"/>
                <a:gd name="T67" fmla="*/ 344 h 474"/>
                <a:gd name="T68" fmla="*/ 8 w 308"/>
                <a:gd name="T69" fmla="*/ 312 h 474"/>
                <a:gd name="T70" fmla="*/ 0 w 308"/>
                <a:gd name="T71" fmla="*/ 279 h 474"/>
                <a:gd name="T72" fmla="*/ 0 w 308"/>
                <a:gd name="T73" fmla="*/ 279 h 474"/>
                <a:gd name="T74" fmla="*/ 0 w 308"/>
                <a:gd name="T75" fmla="*/ 231 h 474"/>
                <a:gd name="T76" fmla="*/ 0 w 308"/>
                <a:gd name="T77" fmla="*/ 182 h 474"/>
                <a:gd name="T78" fmla="*/ 12 w 308"/>
                <a:gd name="T79" fmla="*/ 138 h 474"/>
                <a:gd name="T80" fmla="*/ 24 w 308"/>
                <a:gd name="T81" fmla="*/ 97 h 474"/>
                <a:gd name="T82" fmla="*/ 44 w 308"/>
                <a:gd name="T83" fmla="*/ 65 h 474"/>
                <a:gd name="T84" fmla="*/ 64 w 308"/>
                <a:gd name="T85" fmla="*/ 36 h 474"/>
                <a:gd name="T86" fmla="*/ 92 w 308"/>
                <a:gd name="T87" fmla="*/ 16 h 474"/>
                <a:gd name="T88" fmla="*/ 108 w 308"/>
                <a:gd name="T89" fmla="*/ 8 h 474"/>
                <a:gd name="T90" fmla="*/ 124 w 308"/>
                <a:gd name="T91" fmla="*/ 4 h 474"/>
                <a:gd name="T92" fmla="*/ 124 w 308"/>
                <a:gd name="T93" fmla="*/ 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8" h="474">
                  <a:moveTo>
                    <a:pt x="124" y="4"/>
                  </a:moveTo>
                  <a:lnTo>
                    <a:pt x="124" y="4"/>
                  </a:lnTo>
                  <a:lnTo>
                    <a:pt x="136" y="0"/>
                  </a:lnTo>
                  <a:lnTo>
                    <a:pt x="152" y="0"/>
                  </a:lnTo>
                  <a:lnTo>
                    <a:pt x="184" y="8"/>
                  </a:lnTo>
                  <a:lnTo>
                    <a:pt x="212" y="28"/>
                  </a:lnTo>
                  <a:lnTo>
                    <a:pt x="240" y="53"/>
                  </a:lnTo>
                  <a:lnTo>
                    <a:pt x="260" y="85"/>
                  </a:lnTo>
                  <a:lnTo>
                    <a:pt x="280" y="121"/>
                  </a:lnTo>
                  <a:lnTo>
                    <a:pt x="296" y="166"/>
                  </a:lnTo>
                  <a:lnTo>
                    <a:pt x="304" y="215"/>
                  </a:lnTo>
                  <a:lnTo>
                    <a:pt x="304" y="215"/>
                  </a:lnTo>
                  <a:lnTo>
                    <a:pt x="308" y="247"/>
                  </a:lnTo>
                  <a:lnTo>
                    <a:pt x="308" y="283"/>
                  </a:lnTo>
                  <a:lnTo>
                    <a:pt x="304" y="316"/>
                  </a:lnTo>
                  <a:lnTo>
                    <a:pt x="296" y="348"/>
                  </a:lnTo>
                  <a:lnTo>
                    <a:pt x="288" y="376"/>
                  </a:lnTo>
                  <a:lnTo>
                    <a:pt x="276" y="405"/>
                  </a:lnTo>
                  <a:lnTo>
                    <a:pt x="264" y="429"/>
                  </a:lnTo>
                  <a:lnTo>
                    <a:pt x="248" y="449"/>
                  </a:lnTo>
                  <a:lnTo>
                    <a:pt x="248" y="449"/>
                  </a:lnTo>
                  <a:lnTo>
                    <a:pt x="216" y="445"/>
                  </a:lnTo>
                  <a:lnTo>
                    <a:pt x="180" y="445"/>
                  </a:lnTo>
                  <a:lnTo>
                    <a:pt x="160" y="449"/>
                  </a:lnTo>
                  <a:lnTo>
                    <a:pt x="140" y="453"/>
                  </a:lnTo>
                  <a:lnTo>
                    <a:pt x="120" y="461"/>
                  </a:lnTo>
                  <a:lnTo>
                    <a:pt x="100" y="474"/>
                  </a:lnTo>
                  <a:lnTo>
                    <a:pt x="100" y="474"/>
                  </a:lnTo>
                  <a:lnTo>
                    <a:pt x="84" y="457"/>
                  </a:lnTo>
                  <a:lnTo>
                    <a:pt x="68" y="441"/>
                  </a:lnTo>
                  <a:lnTo>
                    <a:pt x="52" y="421"/>
                  </a:lnTo>
                  <a:lnTo>
                    <a:pt x="36" y="397"/>
                  </a:lnTo>
                  <a:lnTo>
                    <a:pt x="24" y="372"/>
                  </a:lnTo>
                  <a:lnTo>
                    <a:pt x="16" y="344"/>
                  </a:lnTo>
                  <a:lnTo>
                    <a:pt x="8" y="312"/>
                  </a:lnTo>
                  <a:lnTo>
                    <a:pt x="0" y="279"/>
                  </a:lnTo>
                  <a:lnTo>
                    <a:pt x="0" y="279"/>
                  </a:lnTo>
                  <a:lnTo>
                    <a:pt x="0" y="231"/>
                  </a:lnTo>
                  <a:lnTo>
                    <a:pt x="0" y="182"/>
                  </a:lnTo>
                  <a:lnTo>
                    <a:pt x="12" y="138"/>
                  </a:lnTo>
                  <a:lnTo>
                    <a:pt x="24" y="97"/>
                  </a:lnTo>
                  <a:lnTo>
                    <a:pt x="44" y="65"/>
                  </a:lnTo>
                  <a:lnTo>
                    <a:pt x="64" y="36"/>
                  </a:lnTo>
                  <a:lnTo>
                    <a:pt x="92" y="16"/>
                  </a:lnTo>
                  <a:lnTo>
                    <a:pt x="108" y="8"/>
                  </a:lnTo>
                  <a:lnTo>
                    <a:pt x="124" y="4"/>
                  </a:lnTo>
                  <a:lnTo>
                    <a:pt x="124"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2" name="Freeform 76"/>
            <p:cNvSpPr>
              <a:spLocks/>
            </p:cNvSpPr>
            <p:nvPr/>
          </p:nvSpPr>
          <p:spPr bwMode="auto">
            <a:xfrm>
              <a:off x="1112" y="2201"/>
              <a:ext cx="356" cy="320"/>
            </a:xfrm>
            <a:custGeom>
              <a:avLst/>
              <a:gdLst>
                <a:gd name="T0" fmla="*/ 232 w 356"/>
                <a:gd name="T1" fmla="*/ 16 h 320"/>
                <a:gd name="T2" fmla="*/ 232 w 356"/>
                <a:gd name="T3" fmla="*/ 16 h 320"/>
                <a:gd name="T4" fmla="*/ 216 w 356"/>
                <a:gd name="T5" fmla="*/ 4 h 320"/>
                <a:gd name="T6" fmla="*/ 196 w 356"/>
                <a:gd name="T7" fmla="*/ 0 h 320"/>
                <a:gd name="T8" fmla="*/ 172 w 356"/>
                <a:gd name="T9" fmla="*/ 0 h 320"/>
                <a:gd name="T10" fmla="*/ 152 w 356"/>
                <a:gd name="T11" fmla="*/ 8 h 320"/>
                <a:gd name="T12" fmla="*/ 128 w 356"/>
                <a:gd name="T13" fmla="*/ 20 h 320"/>
                <a:gd name="T14" fmla="*/ 108 w 356"/>
                <a:gd name="T15" fmla="*/ 41 h 320"/>
                <a:gd name="T16" fmla="*/ 88 w 356"/>
                <a:gd name="T17" fmla="*/ 69 h 320"/>
                <a:gd name="T18" fmla="*/ 72 w 356"/>
                <a:gd name="T19" fmla="*/ 101 h 320"/>
                <a:gd name="T20" fmla="*/ 72 w 356"/>
                <a:gd name="T21" fmla="*/ 101 h 320"/>
                <a:gd name="T22" fmla="*/ 44 w 356"/>
                <a:gd name="T23" fmla="*/ 154 h 320"/>
                <a:gd name="T24" fmla="*/ 28 w 356"/>
                <a:gd name="T25" fmla="*/ 203 h 320"/>
                <a:gd name="T26" fmla="*/ 16 w 356"/>
                <a:gd name="T27" fmla="*/ 243 h 320"/>
                <a:gd name="T28" fmla="*/ 8 w 356"/>
                <a:gd name="T29" fmla="*/ 272 h 320"/>
                <a:gd name="T30" fmla="*/ 0 w 356"/>
                <a:gd name="T31" fmla="*/ 312 h 320"/>
                <a:gd name="T32" fmla="*/ 0 w 356"/>
                <a:gd name="T33" fmla="*/ 320 h 320"/>
                <a:gd name="T34" fmla="*/ 0 w 356"/>
                <a:gd name="T35" fmla="*/ 320 h 320"/>
                <a:gd name="T36" fmla="*/ 20 w 356"/>
                <a:gd name="T37" fmla="*/ 272 h 320"/>
                <a:gd name="T38" fmla="*/ 40 w 356"/>
                <a:gd name="T39" fmla="*/ 223 h 320"/>
                <a:gd name="T40" fmla="*/ 68 w 356"/>
                <a:gd name="T41" fmla="*/ 174 h 320"/>
                <a:gd name="T42" fmla="*/ 100 w 356"/>
                <a:gd name="T43" fmla="*/ 126 h 320"/>
                <a:gd name="T44" fmla="*/ 116 w 356"/>
                <a:gd name="T45" fmla="*/ 106 h 320"/>
                <a:gd name="T46" fmla="*/ 136 w 356"/>
                <a:gd name="T47" fmla="*/ 89 h 320"/>
                <a:gd name="T48" fmla="*/ 156 w 356"/>
                <a:gd name="T49" fmla="*/ 77 h 320"/>
                <a:gd name="T50" fmla="*/ 180 w 356"/>
                <a:gd name="T51" fmla="*/ 69 h 320"/>
                <a:gd name="T52" fmla="*/ 200 w 356"/>
                <a:gd name="T53" fmla="*/ 69 h 320"/>
                <a:gd name="T54" fmla="*/ 224 w 356"/>
                <a:gd name="T55" fmla="*/ 73 h 320"/>
                <a:gd name="T56" fmla="*/ 224 w 356"/>
                <a:gd name="T57" fmla="*/ 73 h 320"/>
                <a:gd name="T58" fmla="*/ 264 w 356"/>
                <a:gd name="T59" fmla="*/ 97 h 320"/>
                <a:gd name="T60" fmla="*/ 296 w 356"/>
                <a:gd name="T61" fmla="*/ 114 h 320"/>
                <a:gd name="T62" fmla="*/ 296 w 356"/>
                <a:gd name="T63" fmla="*/ 114 h 320"/>
                <a:gd name="T64" fmla="*/ 308 w 356"/>
                <a:gd name="T65" fmla="*/ 118 h 320"/>
                <a:gd name="T66" fmla="*/ 324 w 356"/>
                <a:gd name="T67" fmla="*/ 122 h 320"/>
                <a:gd name="T68" fmla="*/ 332 w 356"/>
                <a:gd name="T69" fmla="*/ 118 h 320"/>
                <a:gd name="T70" fmla="*/ 344 w 356"/>
                <a:gd name="T71" fmla="*/ 110 h 320"/>
                <a:gd name="T72" fmla="*/ 352 w 356"/>
                <a:gd name="T73" fmla="*/ 101 h 320"/>
                <a:gd name="T74" fmla="*/ 356 w 356"/>
                <a:gd name="T75" fmla="*/ 89 h 320"/>
                <a:gd name="T76" fmla="*/ 356 w 356"/>
                <a:gd name="T77" fmla="*/ 77 h 320"/>
                <a:gd name="T78" fmla="*/ 352 w 356"/>
                <a:gd name="T79" fmla="*/ 65 h 320"/>
                <a:gd name="T80" fmla="*/ 352 w 356"/>
                <a:gd name="T81" fmla="*/ 65 h 320"/>
                <a:gd name="T82" fmla="*/ 352 w 356"/>
                <a:gd name="T83" fmla="*/ 61 h 320"/>
                <a:gd name="T84" fmla="*/ 348 w 356"/>
                <a:gd name="T85" fmla="*/ 65 h 320"/>
                <a:gd name="T86" fmla="*/ 340 w 356"/>
                <a:gd name="T87" fmla="*/ 73 h 320"/>
                <a:gd name="T88" fmla="*/ 328 w 356"/>
                <a:gd name="T89" fmla="*/ 81 h 320"/>
                <a:gd name="T90" fmla="*/ 320 w 356"/>
                <a:gd name="T91" fmla="*/ 85 h 320"/>
                <a:gd name="T92" fmla="*/ 312 w 356"/>
                <a:gd name="T93" fmla="*/ 81 h 320"/>
                <a:gd name="T94" fmla="*/ 312 w 356"/>
                <a:gd name="T95" fmla="*/ 81 h 320"/>
                <a:gd name="T96" fmla="*/ 292 w 356"/>
                <a:gd name="T97" fmla="*/ 73 h 320"/>
                <a:gd name="T98" fmla="*/ 276 w 356"/>
                <a:gd name="T99" fmla="*/ 57 h 320"/>
                <a:gd name="T100" fmla="*/ 260 w 356"/>
                <a:gd name="T101" fmla="*/ 41 h 320"/>
                <a:gd name="T102" fmla="*/ 232 w 356"/>
                <a:gd name="T103" fmla="*/ 16 h 320"/>
                <a:gd name="T104" fmla="*/ 232 w 356"/>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6" h="320">
                  <a:moveTo>
                    <a:pt x="232" y="16"/>
                  </a:moveTo>
                  <a:lnTo>
                    <a:pt x="232" y="16"/>
                  </a:lnTo>
                  <a:lnTo>
                    <a:pt x="216" y="4"/>
                  </a:lnTo>
                  <a:lnTo>
                    <a:pt x="196" y="0"/>
                  </a:lnTo>
                  <a:lnTo>
                    <a:pt x="172" y="0"/>
                  </a:lnTo>
                  <a:lnTo>
                    <a:pt x="152" y="8"/>
                  </a:lnTo>
                  <a:lnTo>
                    <a:pt x="128" y="20"/>
                  </a:lnTo>
                  <a:lnTo>
                    <a:pt x="108" y="41"/>
                  </a:lnTo>
                  <a:lnTo>
                    <a:pt x="88" y="69"/>
                  </a:lnTo>
                  <a:lnTo>
                    <a:pt x="72" y="101"/>
                  </a:lnTo>
                  <a:lnTo>
                    <a:pt x="72" y="101"/>
                  </a:lnTo>
                  <a:lnTo>
                    <a:pt x="44" y="154"/>
                  </a:lnTo>
                  <a:lnTo>
                    <a:pt x="28" y="203"/>
                  </a:lnTo>
                  <a:lnTo>
                    <a:pt x="16" y="243"/>
                  </a:lnTo>
                  <a:lnTo>
                    <a:pt x="8" y="272"/>
                  </a:lnTo>
                  <a:lnTo>
                    <a:pt x="0" y="312"/>
                  </a:lnTo>
                  <a:lnTo>
                    <a:pt x="0" y="320"/>
                  </a:lnTo>
                  <a:lnTo>
                    <a:pt x="0" y="320"/>
                  </a:lnTo>
                  <a:lnTo>
                    <a:pt x="20" y="272"/>
                  </a:lnTo>
                  <a:lnTo>
                    <a:pt x="40" y="223"/>
                  </a:lnTo>
                  <a:lnTo>
                    <a:pt x="68" y="174"/>
                  </a:lnTo>
                  <a:lnTo>
                    <a:pt x="100" y="126"/>
                  </a:lnTo>
                  <a:lnTo>
                    <a:pt x="116" y="106"/>
                  </a:lnTo>
                  <a:lnTo>
                    <a:pt x="136" y="89"/>
                  </a:lnTo>
                  <a:lnTo>
                    <a:pt x="156" y="77"/>
                  </a:lnTo>
                  <a:lnTo>
                    <a:pt x="180" y="69"/>
                  </a:lnTo>
                  <a:lnTo>
                    <a:pt x="200" y="69"/>
                  </a:lnTo>
                  <a:lnTo>
                    <a:pt x="224" y="73"/>
                  </a:lnTo>
                  <a:lnTo>
                    <a:pt x="224" y="73"/>
                  </a:lnTo>
                  <a:lnTo>
                    <a:pt x="264" y="97"/>
                  </a:lnTo>
                  <a:lnTo>
                    <a:pt x="296" y="114"/>
                  </a:lnTo>
                  <a:lnTo>
                    <a:pt x="296" y="114"/>
                  </a:lnTo>
                  <a:lnTo>
                    <a:pt x="308" y="118"/>
                  </a:lnTo>
                  <a:lnTo>
                    <a:pt x="324" y="122"/>
                  </a:lnTo>
                  <a:lnTo>
                    <a:pt x="332" y="118"/>
                  </a:lnTo>
                  <a:lnTo>
                    <a:pt x="344" y="110"/>
                  </a:lnTo>
                  <a:lnTo>
                    <a:pt x="352" y="101"/>
                  </a:lnTo>
                  <a:lnTo>
                    <a:pt x="356" y="89"/>
                  </a:lnTo>
                  <a:lnTo>
                    <a:pt x="356" y="77"/>
                  </a:lnTo>
                  <a:lnTo>
                    <a:pt x="352" y="65"/>
                  </a:lnTo>
                  <a:lnTo>
                    <a:pt x="352" y="65"/>
                  </a:lnTo>
                  <a:lnTo>
                    <a:pt x="352" y="61"/>
                  </a:lnTo>
                  <a:lnTo>
                    <a:pt x="348" y="65"/>
                  </a:lnTo>
                  <a:lnTo>
                    <a:pt x="340" y="73"/>
                  </a:lnTo>
                  <a:lnTo>
                    <a:pt x="328" y="81"/>
                  </a:lnTo>
                  <a:lnTo>
                    <a:pt x="320" y="85"/>
                  </a:lnTo>
                  <a:lnTo>
                    <a:pt x="312" y="81"/>
                  </a:lnTo>
                  <a:lnTo>
                    <a:pt x="312" y="81"/>
                  </a:lnTo>
                  <a:lnTo>
                    <a:pt x="292" y="73"/>
                  </a:lnTo>
                  <a:lnTo>
                    <a:pt x="276" y="57"/>
                  </a:lnTo>
                  <a:lnTo>
                    <a:pt x="260" y="41"/>
                  </a:lnTo>
                  <a:lnTo>
                    <a:pt x="232" y="16"/>
                  </a:lnTo>
                  <a:lnTo>
                    <a:pt x="232"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3" name="Freeform 77"/>
            <p:cNvSpPr>
              <a:spLocks/>
            </p:cNvSpPr>
            <p:nvPr/>
          </p:nvSpPr>
          <p:spPr bwMode="auto">
            <a:xfrm>
              <a:off x="1288" y="2813"/>
              <a:ext cx="192" cy="121"/>
            </a:xfrm>
            <a:custGeom>
              <a:avLst/>
              <a:gdLst>
                <a:gd name="T0" fmla="*/ 192 w 192"/>
                <a:gd name="T1" fmla="*/ 73 h 121"/>
                <a:gd name="T2" fmla="*/ 192 w 192"/>
                <a:gd name="T3" fmla="*/ 73 h 121"/>
                <a:gd name="T4" fmla="*/ 188 w 192"/>
                <a:gd name="T5" fmla="*/ 85 h 121"/>
                <a:gd name="T6" fmla="*/ 180 w 192"/>
                <a:gd name="T7" fmla="*/ 93 h 121"/>
                <a:gd name="T8" fmla="*/ 172 w 192"/>
                <a:gd name="T9" fmla="*/ 105 h 121"/>
                <a:gd name="T10" fmla="*/ 156 w 192"/>
                <a:gd name="T11" fmla="*/ 109 h 121"/>
                <a:gd name="T12" fmla="*/ 144 w 192"/>
                <a:gd name="T13" fmla="*/ 117 h 121"/>
                <a:gd name="T14" fmla="*/ 124 w 192"/>
                <a:gd name="T15" fmla="*/ 117 h 121"/>
                <a:gd name="T16" fmla="*/ 108 w 192"/>
                <a:gd name="T17" fmla="*/ 121 h 121"/>
                <a:gd name="T18" fmla="*/ 88 w 192"/>
                <a:gd name="T19" fmla="*/ 117 h 121"/>
                <a:gd name="T20" fmla="*/ 88 w 192"/>
                <a:gd name="T21" fmla="*/ 117 h 121"/>
                <a:gd name="T22" fmla="*/ 68 w 192"/>
                <a:gd name="T23" fmla="*/ 113 h 121"/>
                <a:gd name="T24" fmla="*/ 52 w 192"/>
                <a:gd name="T25" fmla="*/ 109 h 121"/>
                <a:gd name="T26" fmla="*/ 36 w 192"/>
                <a:gd name="T27" fmla="*/ 101 h 121"/>
                <a:gd name="T28" fmla="*/ 24 w 192"/>
                <a:gd name="T29" fmla="*/ 93 h 121"/>
                <a:gd name="T30" fmla="*/ 12 w 192"/>
                <a:gd name="T31" fmla="*/ 81 h 121"/>
                <a:gd name="T32" fmla="*/ 4 w 192"/>
                <a:gd name="T33" fmla="*/ 73 h 121"/>
                <a:gd name="T34" fmla="*/ 0 w 192"/>
                <a:gd name="T35" fmla="*/ 60 h 121"/>
                <a:gd name="T36" fmla="*/ 0 w 192"/>
                <a:gd name="T37" fmla="*/ 48 h 121"/>
                <a:gd name="T38" fmla="*/ 0 w 192"/>
                <a:gd name="T39" fmla="*/ 48 h 121"/>
                <a:gd name="T40" fmla="*/ 4 w 192"/>
                <a:gd name="T41" fmla="*/ 36 h 121"/>
                <a:gd name="T42" fmla="*/ 12 w 192"/>
                <a:gd name="T43" fmla="*/ 24 h 121"/>
                <a:gd name="T44" fmla="*/ 20 w 192"/>
                <a:gd name="T45" fmla="*/ 16 h 121"/>
                <a:gd name="T46" fmla="*/ 32 w 192"/>
                <a:gd name="T47" fmla="*/ 8 h 121"/>
                <a:gd name="T48" fmla="*/ 48 w 192"/>
                <a:gd name="T49" fmla="*/ 4 h 121"/>
                <a:gd name="T50" fmla="*/ 68 w 192"/>
                <a:gd name="T51" fmla="*/ 0 h 121"/>
                <a:gd name="T52" fmla="*/ 84 w 192"/>
                <a:gd name="T53" fmla="*/ 0 h 121"/>
                <a:gd name="T54" fmla="*/ 104 w 192"/>
                <a:gd name="T55" fmla="*/ 0 h 121"/>
                <a:gd name="T56" fmla="*/ 104 w 192"/>
                <a:gd name="T57" fmla="*/ 0 h 121"/>
                <a:gd name="T58" fmla="*/ 124 w 192"/>
                <a:gd name="T59" fmla="*/ 4 h 121"/>
                <a:gd name="T60" fmla="*/ 140 w 192"/>
                <a:gd name="T61" fmla="*/ 8 h 121"/>
                <a:gd name="T62" fmla="*/ 156 w 192"/>
                <a:gd name="T63" fmla="*/ 16 h 121"/>
                <a:gd name="T64" fmla="*/ 168 w 192"/>
                <a:gd name="T65" fmla="*/ 24 h 121"/>
                <a:gd name="T66" fmla="*/ 180 w 192"/>
                <a:gd name="T67" fmla="*/ 36 h 121"/>
                <a:gd name="T68" fmla="*/ 188 w 192"/>
                <a:gd name="T69" fmla="*/ 48 h 121"/>
                <a:gd name="T70" fmla="*/ 192 w 192"/>
                <a:gd name="T71" fmla="*/ 60 h 121"/>
                <a:gd name="T72" fmla="*/ 192 w 192"/>
                <a:gd name="T73" fmla="*/ 73 h 121"/>
                <a:gd name="T74" fmla="*/ 192 w 192"/>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21">
                  <a:moveTo>
                    <a:pt x="192" y="73"/>
                  </a:moveTo>
                  <a:lnTo>
                    <a:pt x="192" y="73"/>
                  </a:lnTo>
                  <a:lnTo>
                    <a:pt x="188" y="85"/>
                  </a:lnTo>
                  <a:lnTo>
                    <a:pt x="180" y="93"/>
                  </a:lnTo>
                  <a:lnTo>
                    <a:pt x="172" y="105"/>
                  </a:lnTo>
                  <a:lnTo>
                    <a:pt x="156" y="109"/>
                  </a:lnTo>
                  <a:lnTo>
                    <a:pt x="144" y="117"/>
                  </a:lnTo>
                  <a:lnTo>
                    <a:pt x="124" y="117"/>
                  </a:lnTo>
                  <a:lnTo>
                    <a:pt x="108" y="121"/>
                  </a:lnTo>
                  <a:lnTo>
                    <a:pt x="88" y="117"/>
                  </a:lnTo>
                  <a:lnTo>
                    <a:pt x="88" y="117"/>
                  </a:lnTo>
                  <a:lnTo>
                    <a:pt x="68" y="113"/>
                  </a:lnTo>
                  <a:lnTo>
                    <a:pt x="52" y="109"/>
                  </a:lnTo>
                  <a:lnTo>
                    <a:pt x="36" y="101"/>
                  </a:lnTo>
                  <a:lnTo>
                    <a:pt x="24" y="93"/>
                  </a:lnTo>
                  <a:lnTo>
                    <a:pt x="12" y="81"/>
                  </a:lnTo>
                  <a:lnTo>
                    <a:pt x="4" y="73"/>
                  </a:lnTo>
                  <a:lnTo>
                    <a:pt x="0" y="60"/>
                  </a:lnTo>
                  <a:lnTo>
                    <a:pt x="0" y="48"/>
                  </a:lnTo>
                  <a:lnTo>
                    <a:pt x="0" y="48"/>
                  </a:lnTo>
                  <a:lnTo>
                    <a:pt x="4" y="36"/>
                  </a:lnTo>
                  <a:lnTo>
                    <a:pt x="12" y="24"/>
                  </a:lnTo>
                  <a:lnTo>
                    <a:pt x="20" y="16"/>
                  </a:lnTo>
                  <a:lnTo>
                    <a:pt x="32" y="8"/>
                  </a:lnTo>
                  <a:lnTo>
                    <a:pt x="48" y="4"/>
                  </a:lnTo>
                  <a:lnTo>
                    <a:pt x="68" y="0"/>
                  </a:lnTo>
                  <a:lnTo>
                    <a:pt x="84" y="0"/>
                  </a:lnTo>
                  <a:lnTo>
                    <a:pt x="104" y="0"/>
                  </a:lnTo>
                  <a:lnTo>
                    <a:pt x="104" y="0"/>
                  </a:lnTo>
                  <a:lnTo>
                    <a:pt x="124" y="4"/>
                  </a:lnTo>
                  <a:lnTo>
                    <a:pt x="140" y="8"/>
                  </a:lnTo>
                  <a:lnTo>
                    <a:pt x="156" y="16"/>
                  </a:lnTo>
                  <a:lnTo>
                    <a:pt x="168" y="24"/>
                  </a:lnTo>
                  <a:lnTo>
                    <a:pt x="180" y="36"/>
                  </a:lnTo>
                  <a:lnTo>
                    <a:pt x="188" y="48"/>
                  </a:lnTo>
                  <a:lnTo>
                    <a:pt x="192" y="60"/>
                  </a:lnTo>
                  <a:lnTo>
                    <a:pt x="192" y="73"/>
                  </a:lnTo>
                  <a:lnTo>
                    <a:pt x="192"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4" name="Freeform 78"/>
            <p:cNvSpPr>
              <a:spLocks/>
            </p:cNvSpPr>
            <p:nvPr/>
          </p:nvSpPr>
          <p:spPr bwMode="auto">
            <a:xfrm>
              <a:off x="1292" y="2813"/>
              <a:ext cx="184" cy="117"/>
            </a:xfrm>
            <a:custGeom>
              <a:avLst/>
              <a:gdLst>
                <a:gd name="T0" fmla="*/ 0 w 184"/>
                <a:gd name="T1" fmla="*/ 48 h 117"/>
                <a:gd name="T2" fmla="*/ 0 w 184"/>
                <a:gd name="T3" fmla="*/ 48 h 117"/>
                <a:gd name="T4" fmla="*/ 4 w 184"/>
                <a:gd name="T5" fmla="*/ 36 h 117"/>
                <a:gd name="T6" fmla="*/ 12 w 184"/>
                <a:gd name="T7" fmla="*/ 24 h 117"/>
                <a:gd name="T8" fmla="*/ 20 w 184"/>
                <a:gd name="T9" fmla="*/ 16 h 117"/>
                <a:gd name="T10" fmla="*/ 32 w 184"/>
                <a:gd name="T11" fmla="*/ 8 h 117"/>
                <a:gd name="T12" fmla="*/ 64 w 184"/>
                <a:gd name="T13" fmla="*/ 0 h 117"/>
                <a:gd name="T14" fmla="*/ 100 w 184"/>
                <a:gd name="T15" fmla="*/ 0 h 117"/>
                <a:gd name="T16" fmla="*/ 100 w 184"/>
                <a:gd name="T17" fmla="*/ 0 h 117"/>
                <a:gd name="T18" fmla="*/ 136 w 184"/>
                <a:gd name="T19" fmla="*/ 12 h 117"/>
                <a:gd name="T20" fmla="*/ 164 w 184"/>
                <a:gd name="T21" fmla="*/ 28 h 117"/>
                <a:gd name="T22" fmla="*/ 172 w 184"/>
                <a:gd name="T23" fmla="*/ 36 h 117"/>
                <a:gd name="T24" fmla="*/ 180 w 184"/>
                <a:gd name="T25" fmla="*/ 48 h 117"/>
                <a:gd name="T26" fmla="*/ 184 w 184"/>
                <a:gd name="T27" fmla="*/ 60 h 117"/>
                <a:gd name="T28" fmla="*/ 184 w 184"/>
                <a:gd name="T29" fmla="*/ 73 h 117"/>
                <a:gd name="T30" fmla="*/ 184 w 184"/>
                <a:gd name="T31" fmla="*/ 73 h 117"/>
                <a:gd name="T32" fmla="*/ 180 w 184"/>
                <a:gd name="T33" fmla="*/ 81 h 117"/>
                <a:gd name="T34" fmla="*/ 172 w 184"/>
                <a:gd name="T35" fmla="*/ 93 h 117"/>
                <a:gd name="T36" fmla="*/ 164 w 184"/>
                <a:gd name="T37" fmla="*/ 101 h 117"/>
                <a:gd name="T38" fmla="*/ 152 w 184"/>
                <a:gd name="T39" fmla="*/ 109 h 117"/>
                <a:gd name="T40" fmla="*/ 120 w 184"/>
                <a:gd name="T41" fmla="*/ 117 h 117"/>
                <a:gd name="T42" fmla="*/ 84 w 184"/>
                <a:gd name="T43" fmla="*/ 117 h 117"/>
                <a:gd name="T44" fmla="*/ 84 w 184"/>
                <a:gd name="T45" fmla="*/ 117 h 117"/>
                <a:gd name="T46" fmla="*/ 48 w 184"/>
                <a:gd name="T47" fmla="*/ 109 h 117"/>
                <a:gd name="T48" fmla="*/ 20 w 184"/>
                <a:gd name="T49" fmla="*/ 93 h 117"/>
                <a:gd name="T50" fmla="*/ 12 w 184"/>
                <a:gd name="T51" fmla="*/ 81 h 117"/>
                <a:gd name="T52" fmla="*/ 4 w 184"/>
                <a:gd name="T53" fmla="*/ 68 h 117"/>
                <a:gd name="T54" fmla="*/ 0 w 184"/>
                <a:gd name="T55" fmla="*/ 60 h 117"/>
                <a:gd name="T56" fmla="*/ 0 w 184"/>
                <a:gd name="T57" fmla="*/ 48 h 117"/>
                <a:gd name="T58" fmla="*/ 0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0" y="48"/>
                  </a:moveTo>
                  <a:lnTo>
                    <a:pt x="0" y="48"/>
                  </a:lnTo>
                  <a:lnTo>
                    <a:pt x="4" y="36"/>
                  </a:lnTo>
                  <a:lnTo>
                    <a:pt x="12" y="24"/>
                  </a:lnTo>
                  <a:lnTo>
                    <a:pt x="20" y="16"/>
                  </a:lnTo>
                  <a:lnTo>
                    <a:pt x="32" y="8"/>
                  </a:lnTo>
                  <a:lnTo>
                    <a:pt x="64" y="0"/>
                  </a:lnTo>
                  <a:lnTo>
                    <a:pt x="100" y="0"/>
                  </a:lnTo>
                  <a:lnTo>
                    <a:pt x="100" y="0"/>
                  </a:lnTo>
                  <a:lnTo>
                    <a:pt x="136" y="12"/>
                  </a:lnTo>
                  <a:lnTo>
                    <a:pt x="164" y="28"/>
                  </a:lnTo>
                  <a:lnTo>
                    <a:pt x="172" y="36"/>
                  </a:lnTo>
                  <a:lnTo>
                    <a:pt x="180" y="48"/>
                  </a:lnTo>
                  <a:lnTo>
                    <a:pt x="184" y="60"/>
                  </a:lnTo>
                  <a:lnTo>
                    <a:pt x="184" y="73"/>
                  </a:lnTo>
                  <a:lnTo>
                    <a:pt x="184" y="73"/>
                  </a:lnTo>
                  <a:lnTo>
                    <a:pt x="180" y="81"/>
                  </a:lnTo>
                  <a:lnTo>
                    <a:pt x="172" y="93"/>
                  </a:lnTo>
                  <a:lnTo>
                    <a:pt x="164" y="101"/>
                  </a:lnTo>
                  <a:lnTo>
                    <a:pt x="152" y="109"/>
                  </a:lnTo>
                  <a:lnTo>
                    <a:pt x="120" y="117"/>
                  </a:lnTo>
                  <a:lnTo>
                    <a:pt x="84" y="117"/>
                  </a:lnTo>
                  <a:lnTo>
                    <a:pt x="84" y="117"/>
                  </a:lnTo>
                  <a:lnTo>
                    <a:pt x="48" y="109"/>
                  </a:lnTo>
                  <a:lnTo>
                    <a:pt x="20" y="93"/>
                  </a:lnTo>
                  <a:lnTo>
                    <a:pt x="12" y="81"/>
                  </a:lnTo>
                  <a:lnTo>
                    <a:pt x="4" y="68"/>
                  </a:lnTo>
                  <a:lnTo>
                    <a:pt x="0" y="60"/>
                  </a:lnTo>
                  <a:lnTo>
                    <a:pt x="0" y="48"/>
                  </a:lnTo>
                  <a:lnTo>
                    <a:pt x="0"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5" name="Freeform 79"/>
            <p:cNvSpPr>
              <a:spLocks/>
            </p:cNvSpPr>
            <p:nvPr/>
          </p:nvSpPr>
          <p:spPr bwMode="auto">
            <a:xfrm>
              <a:off x="1296" y="2817"/>
              <a:ext cx="176" cy="109"/>
            </a:xfrm>
            <a:custGeom>
              <a:avLst/>
              <a:gdLst>
                <a:gd name="T0" fmla="*/ 0 w 176"/>
                <a:gd name="T1" fmla="*/ 44 h 109"/>
                <a:gd name="T2" fmla="*/ 0 w 176"/>
                <a:gd name="T3" fmla="*/ 44 h 109"/>
                <a:gd name="T4" fmla="*/ 4 w 176"/>
                <a:gd name="T5" fmla="*/ 32 h 109"/>
                <a:gd name="T6" fmla="*/ 8 w 176"/>
                <a:gd name="T7" fmla="*/ 24 h 109"/>
                <a:gd name="T8" fmla="*/ 20 w 176"/>
                <a:gd name="T9" fmla="*/ 16 h 109"/>
                <a:gd name="T10" fmla="*/ 32 w 176"/>
                <a:gd name="T11" fmla="*/ 8 h 109"/>
                <a:gd name="T12" fmla="*/ 60 w 176"/>
                <a:gd name="T13" fmla="*/ 0 h 109"/>
                <a:gd name="T14" fmla="*/ 96 w 176"/>
                <a:gd name="T15" fmla="*/ 0 h 109"/>
                <a:gd name="T16" fmla="*/ 96 w 176"/>
                <a:gd name="T17" fmla="*/ 0 h 109"/>
                <a:gd name="T18" fmla="*/ 128 w 176"/>
                <a:gd name="T19" fmla="*/ 8 h 109"/>
                <a:gd name="T20" fmla="*/ 156 w 176"/>
                <a:gd name="T21" fmla="*/ 24 h 109"/>
                <a:gd name="T22" fmla="*/ 164 w 176"/>
                <a:gd name="T23" fmla="*/ 32 h 109"/>
                <a:gd name="T24" fmla="*/ 172 w 176"/>
                <a:gd name="T25" fmla="*/ 44 h 109"/>
                <a:gd name="T26" fmla="*/ 176 w 176"/>
                <a:gd name="T27" fmla="*/ 56 h 109"/>
                <a:gd name="T28" fmla="*/ 176 w 176"/>
                <a:gd name="T29" fmla="*/ 69 h 109"/>
                <a:gd name="T30" fmla="*/ 176 w 176"/>
                <a:gd name="T31" fmla="*/ 69 h 109"/>
                <a:gd name="T32" fmla="*/ 172 w 176"/>
                <a:gd name="T33" fmla="*/ 77 h 109"/>
                <a:gd name="T34" fmla="*/ 164 w 176"/>
                <a:gd name="T35" fmla="*/ 89 h 109"/>
                <a:gd name="T36" fmla="*/ 156 w 176"/>
                <a:gd name="T37" fmla="*/ 97 h 109"/>
                <a:gd name="T38" fmla="*/ 144 w 176"/>
                <a:gd name="T39" fmla="*/ 101 h 109"/>
                <a:gd name="T40" fmla="*/ 116 w 176"/>
                <a:gd name="T41" fmla="*/ 109 h 109"/>
                <a:gd name="T42" fmla="*/ 80 w 176"/>
                <a:gd name="T43" fmla="*/ 109 h 109"/>
                <a:gd name="T44" fmla="*/ 80 w 176"/>
                <a:gd name="T45" fmla="*/ 109 h 109"/>
                <a:gd name="T46" fmla="*/ 48 w 176"/>
                <a:gd name="T47" fmla="*/ 101 h 109"/>
                <a:gd name="T48" fmla="*/ 20 w 176"/>
                <a:gd name="T49" fmla="*/ 85 h 109"/>
                <a:gd name="T50" fmla="*/ 12 w 176"/>
                <a:gd name="T51" fmla="*/ 77 h 109"/>
                <a:gd name="T52" fmla="*/ 4 w 176"/>
                <a:gd name="T53" fmla="*/ 64 h 109"/>
                <a:gd name="T54" fmla="*/ 0 w 176"/>
                <a:gd name="T55" fmla="*/ 56 h 109"/>
                <a:gd name="T56" fmla="*/ 0 w 176"/>
                <a:gd name="T57" fmla="*/ 44 h 109"/>
                <a:gd name="T58" fmla="*/ 0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0" y="44"/>
                  </a:moveTo>
                  <a:lnTo>
                    <a:pt x="0" y="44"/>
                  </a:lnTo>
                  <a:lnTo>
                    <a:pt x="4" y="32"/>
                  </a:lnTo>
                  <a:lnTo>
                    <a:pt x="8" y="24"/>
                  </a:lnTo>
                  <a:lnTo>
                    <a:pt x="20" y="16"/>
                  </a:lnTo>
                  <a:lnTo>
                    <a:pt x="32" y="8"/>
                  </a:lnTo>
                  <a:lnTo>
                    <a:pt x="60" y="0"/>
                  </a:lnTo>
                  <a:lnTo>
                    <a:pt x="96" y="0"/>
                  </a:lnTo>
                  <a:lnTo>
                    <a:pt x="96" y="0"/>
                  </a:lnTo>
                  <a:lnTo>
                    <a:pt x="128" y="8"/>
                  </a:lnTo>
                  <a:lnTo>
                    <a:pt x="156" y="24"/>
                  </a:lnTo>
                  <a:lnTo>
                    <a:pt x="164" y="32"/>
                  </a:lnTo>
                  <a:lnTo>
                    <a:pt x="172" y="44"/>
                  </a:lnTo>
                  <a:lnTo>
                    <a:pt x="176" y="56"/>
                  </a:lnTo>
                  <a:lnTo>
                    <a:pt x="176" y="69"/>
                  </a:lnTo>
                  <a:lnTo>
                    <a:pt x="176" y="69"/>
                  </a:lnTo>
                  <a:lnTo>
                    <a:pt x="172" y="77"/>
                  </a:lnTo>
                  <a:lnTo>
                    <a:pt x="164" y="89"/>
                  </a:lnTo>
                  <a:lnTo>
                    <a:pt x="156" y="97"/>
                  </a:lnTo>
                  <a:lnTo>
                    <a:pt x="144" y="101"/>
                  </a:lnTo>
                  <a:lnTo>
                    <a:pt x="116" y="109"/>
                  </a:lnTo>
                  <a:lnTo>
                    <a:pt x="80" y="109"/>
                  </a:lnTo>
                  <a:lnTo>
                    <a:pt x="80" y="109"/>
                  </a:lnTo>
                  <a:lnTo>
                    <a:pt x="48" y="101"/>
                  </a:lnTo>
                  <a:lnTo>
                    <a:pt x="20" y="85"/>
                  </a:lnTo>
                  <a:lnTo>
                    <a:pt x="12" y="77"/>
                  </a:lnTo>
                  <a:lnTo>
                    <a:pt x="4" y="64"/>
                  </a:lnTo>
                  <a:lnTo>
                    <a:pt x="0" y="56"/>
                  </a:lnTo>
                  <a:lnTo>
                    <a:pt x="0" y="44"/>
                  </a:lnTo>
                  <a:lnTo>
                    <a:pt x="0"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6" name="Freeform 80"/>
            <p:cNvSpPr>
              <a:spLocks/>
            </p:cNvSpPr>
            <p:nvPr/>
          </p:nvSpPr>
          <p:spPr bwMode="auto">
            <a:xfrm>
              <a:off x="1300" y="2817"/>
              <a:ext cx="168" cy="109"/>
            </a:xfrm>
            <a:custGeom>
              <a:avLst/>
              <a:gdLst>
                <a:gd name="T0" fmla="*/ 0 w 168"/>
                <a:gd name="T1" fmla="*/ 44 h 109"/>
                <a:gd name="T2" fmla="*/ 0 w 168"/>
                <a:gd name="T3" fmla="*/ 44 h 109"/>
                <a:gd name="T4" fmla="*/ 4 w 168"/>
                <a:gd name="T5" fmla="*/ 32 h 109"/>
                <a:gd name="T6" fmla="*/ 8 w 168"/>
                <a:gd name="T7" fmla="*/ 24 h 109"/>
                <a:gd name="T8" fmla="*/ 16 w 168"/>
                <a:gd name="T9" fmla="*/ 16 h 109"/>
                <a:gd name="T10" fmla="*/ 28 w 168"/>
                <a:gd name="T11" fmla="*/ 8 h 109"/>
                <a:gd name="T12" fmla="*/ 56 w 168"/>
                <a:gd name="T13" fmla="*/ 0 h 109"/>
                <a:gd name="T14" fmla="*/ 92 w 168"/>
                <a:gd name="T15" fmla="*/ 4 h 109"/>
                <a:gd name="T16" fmla="*/ 92 w 168"/>
                <a:gd name="T17" fmla="*/ 4 h 109"/>
                <a:gd name="T18" fmla="*/ 124 w 168"/>
                <a:gd name="T19" fmla="*/ 12 h 109"/>
                <a:gd name="T20" fmla="*/ 148 w 168"/>
                <a:gd name="T21" fmla="*/ 24 h 109"/>
                <a:gd name="T22" fmla="*/ 156 w 168"/>
                <a:gd name="T23" fmla="*/ 36 h 109"/>
                <a:gd name="T24" fmla="*/ 164 w 168"/>
                <a:gd name="T25" fmla="*/ 44 h 109"/>
                <a:gd name="T26" fmla="*/ 168 w 168"/>
                <a:gd name="T27" fmla="*/ 56 h 109"/>
                <a:gd name="T28" fmla="*/ 168 w 168"/>
                <a:gd name="T29" fmla="*/ 64 h 109"/>
                <a:gd name="T30" fmla="*/ 168 w 168"/>
                <a:gd name="T31" fmla="*/ 64 h 109"/>
                <a:gd name="T32" fmla="*/ 164 w 168"/>
                <a:gd name="T33" fmla="*/ 77 h 109"/>
                <a:gd name="T34" fmla="*/ 160 w 168"/>
                <a:gd name="T35" fmla="*/ 85 h 109"/>
                <a:gd name="T36" fmla="*/ 148 w 168"/>
                <a:gd name="T37" fmla="*/ 93 h 109"/>
                <a:gd name="T38" fmla="*/ 140 w 168"/>
                <a:gd name="T39" fmla="*/ 101 h 109"/>
                <a:gd name="T40" fmla="*/ 108 w 168"/>
                <a:gd name="T41" fmla="*/ 109 h 109"/>
                <a:gd name="T42" fmla="*/ 76 w 168"/>
                <a:gd name="T43" fmla="*/ 109 h 109"/>
                <a:gd name="T44" fmla="*/ 76 w 168"/>
                <a:gd name="T45" fmla="*/ 109 h 109"/>
                <a:gd name="T46" fmla="*/ 44 w 168"/>
                <a:gd name="T47" fmla="*/ 101 h 109"/>
                <a:gd name="T48" fmla="*/ 20 w 168"/>
                <a:gd name="T49" fmla="*/ 85 h 109"/>
                <a:gd name="T50" fmla="*/ 8 w 168"/>
                <a:gd name="T51" fmla="*/ 77 h 109"/>
                <a:gd name="T52" fmla="*/ 4 w 168"/>
                <a:gd name="T53" fmla="*/ 64 h 109"/>
                <a:gd name="T54" fmla="*/ 0 w 168"/>
                <a:gd name="T55" fmla="*/ 56 h 109"/>
                <a:gd name="T56" fmla="*/ 0 w 168"/>
                <a:gd name="T57" fmla="*/ 44 h 109"/>
                <a:gd name="T58" fmla="*/ 0 w 168"/>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109">
                  <a:moveTo>
                    <a:pt x="0" y="44"/>
                  </a:moveTo>
                  <a:lnTo>
                    <a:pt x="0" y="44"/>
                  </a:lnTo>
                  <a:lnTo>
                    <a:pt x="4" y="32"/>
                  </a:lnTo>
                  <a:lnTo>
                    <a:pt x="8" y="24"/>
                  </a:lnTo>
                  <a:lnTo>
                    <a:pt x="16" y="16"/>
                  </a:lnTo>
                  <a:lnTo>
                    <a:pt x="28" y="8"/>
                  </a:lnTo>
                  <a:lnTo>
                    <a:pt x="56" y="0"/>
                  </a:lnTo>
                  <a:lnTo>
                    <a:pt x="92" y="4"/>
                  </a:lnTo>
                  <a:lnTo>
                    <a:pt x="92" y="4"/>
                  </a:lnTo>
                  <a:lnTo>
                    <a:pt x="124" y="12"/>
                  </a:lnTo>
                  <a:lnTo>
                    <a:pt x="148" y="24"/>
                  </a:lnTo>
                  <a:lnTo>
                    <a:pt x="156" y="36"/>
                  </a:lnTo>
                  <a:lnTo>
                    <a:pt x="164" y="44"/>
                  </a:lnTo>
                  <a:lnTo>
                    <a:pt x="168" y="56"/>
                  </a:lnTo>
                  <a:lnTo>
                    <a:pt x="168" y="64"/>
                  </a:lnTo>
                  <a:lnTo>
                    <a:pt x="168" y="64"/>
                  </a:lnTo>
                  <a:lnTo>
                    <a:pt x="164" y="77"/>
                  </a:lnTo>
                  <a:lnTo>
                    <a:pt x="160" y="85"/>
                  </a:lnTo>
                  <a:lnTo>
                    <a:pt x="148" y="93"/>
                  </a:lnTo>
                  <a:lnTo>
                    <a:pt x="140" y="101"/>
                  </a:lnTo>
                  <a:lnTo>
                    <a:pt x="108" y="109"/>
                  </a:lnTo>
                  <a:lnTo>
                    <a:pt x="76" y="109"/>
                  </a:lnTo>
                  <a:lnTo>
                    <a:pt x="76" y="109"/>
                  </a:lnTo>
                  <a:lnTo>
                    <a:pt x="44" y="101"/>
                  </a:lnTo>
                  <a:lnTo>
                    <a:pt x="20" y="85"/>
                  </a:lnTo>
                  <a:lnTo>
                    <a:pt x="8" y="77"/>
                  </a:lnTo>
                  <a:lnTo>
                    <a:pt x="4" y="64"/>
                  </a:lnTo>
                  <a:lnTo>
                    <a:pt x="0" y="56"/>
                  </a:lnTo>
                  <a:lnTo>
                    <a:pt x="0" y="44"/>
                  </a:lnTo>
                  <a:lnTo>
                    <a:pt x="0"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7" name="Freeform 81"/>
            <p:cNvSpPr>
              <a:spLocks/>
            </p:cNvSpPr>
            <p:nvPr/>
          </p:nvSpPr>
          <p:spPr bwMode="auto">
            <a:xfrm>
              <a:off x="1304" y="2821"/>
              <a:ext cx="160" cy="101"/>
            </a:xfrm>
            <a:custGeom>
              <a:avLst/>
              <a:gdLst>
                <a:gd name="T0" fmla="*/ 0 w 160"/>
                <a:gd name="T1" fmla="*/ 40 h 101"/>
                <a:gd name="T2" fmla="*/ 0 w 160"/>
                <a:gd name="T3" fmla="*/ 40 h 101"/>
                <a:gd name="T4" fmla="*/ 0 w 160"/>
                <a:gd name="T5" fmla="*/ 28 h 101"/>
                <a:gd name="T6" fmla="*/ 8 w 160"/>
                <a:gd name="T7" fmla="*/ 20 h 101"/>
                <a:gd name="T8" fmla="*/ 16 w 160"/>
                <a:gd name="T9" fmla="*/ 12 h 101"/>
                <a:gd name="T10" fmla="*/ 28 w 160"/>
                <a:gd name="T11" fmla="*/ 8 h 101"/>
                <a:gd name="T12" fmla="*/ 56 w 160"/>
                <a:gd name="T13" fmla="*/ 0 h 101"/>
                <a:gd name="T14" fmla="*/ 88 w 160"/>
                <a:gd name="T15" fmla="*/ 0 h 101"/>
                <a:gd name="T16" fmla="*/ 88 w 160"/>
                <a:gd name="T17" fmla="*/ 0 h 101"/>
                <a:gd name="T18" fmla="*/ 116 w 160"/>
                <a:gd name="T19" fmla="*/ 8 h 101"/>
                <a:gd name="T20" fmla="*/ 140 w 160"/>
                <a:gd name="T21" fmla="*/ 24 h 101"/>
                <a:gd name="T22" fmla="*/ 152 w 160"/>
                <a:gd name="T23" fmla="*/ 32 h 101"/>
                <a:gd name="T24" fmla="*/ 156 w 160"/>
                <a:gd name="T25" fmla="*/ 40 h 101"/>
                <a:gd name="T26" fmla="*/ 160 w 160"/>
                <a:gd name="T27" fmla="*/ 52 h 101"/>
                <a:gd name="T28" fmla="*/ 160 w 160"/>
                <a:gd name="T29" fmla="*/ 60 h 101"/>
                <a:gd name="T30" fmla="*/ 160 w 160"/>
                <a:gd name="T31" fmla="*/ 60 h 101"/>
                <a:gd name="T32" fmla="*/ 156 w 160"/>
                <a:gd name="T33" fmla="*/ 73 h 101"/>
                <a:gd name="T34" fmla="*/ 152 w 160"/>
                <a:gd name="T35" fmla="*/ 81 h 101"/>
                <a:gd name="T36" fmla="*/ 144 w 160"/>
                <a:gd name="T37" fmla="*/ 89 h 101"/>
                <a:gd name="T38" fmla="*/ 132 w 160"/>
                <a:gd name="T39" fmla="*/ 93 h 101"/>
                <a:gd name="T40" fmla="*/ 104 w 160"/>
                <a:gd name="T41" fmla="*/ 101 h 101"/>
                <a:gd name="T42" fmla="*/ 72 w 160"/>
                <a:gd name="T43" fmla="*/ 101 h 101"/>
                <a:gd name="T44" fmla="*/ 72 w 160"/>
                <a:gd name="T45" fmla="*/ 101 h 101"/>
                <a:gd name="T46" fmla="*/ 40 w 160"/>
                <a:gd name="T47" fmla="*/ 93 h 101"/>
                <a:gd name="T48" fmla="*/ 16 w 160"/>
                <a:gd name="T49" fmla="*/ 81 h 101"/>
                <a:gd name="T50" fmla="*/ 8 w 160"/>
                <a:gd name="T51" fmla="*/ 69 h 101"/>
                <a:gd name="T52" fmla="*/ 4 w 160"/>
                <a:gd name="T53" fmla="*/ 60 h 101"/>
                <a:gd name="T54" fmla="*/ 0 w 160"/>
                <a:gd name="T55" fmla="*/ 52 h 101"/>
                <a:gd name="T56" fmla="*/ 0 w 160"/>
                <a:gd name="T57" fmla="*/ 40 h 101"/>
                <a:gd name="T58" fmla="*/ 0 w 160"/>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01">
                  <a:moveTo>
                    <a:pt x="0" y="40"/>
                  </a:moveTo>
                  <a:lnTo>
                    <a:pt x="0" y="40"/>
                  </a:lnTo>
                  <a:lnTo>
                    <a:pt x="0" y="28"/>
                  </a:lnTo>
                  <a:lnTo>
                    <a:pt x="8" y="20"/>
                  </a:lnTo>
                  <a:lnTo>
                    <a:pt x="16" y="12"/>
                  </a:lnTo>
                  <a:lnTo>
                    <a:pt x="28" y="8"/>
                  </a:lnTo>
                  <a:lnTo>
                    <a:pt x="56" y="0"/>
                  </a:lnTo>
                  <a:lnTo>
                    <a:pt x="88" y="0"/>
                  </a:lnTo>
                  <a:lnTo>
                    <a:pt x="88" y="0"/>
                  </a:lnTo>
                  <a:lnTo>
                    <a:pt x="116" y="8"/>
                  </a:lnTo>
                  <a:lnTo>
                    <a:pt x="140" y="24"/>
                  </a:lnTo>
                  <a:lnTo>
                    <a:pt x="152" y="32"/>
                  </a:lnTo>
                  <a:lnTo>
                    <a:pt x="156" y="40"/>
                  </a:lnTo>
                  <a:lnTo>
                    <a:pt x="160" y="52"/>
                  </a:lnTo>
                  <a:lnTo>
                    <a:pt x="160" y="60"/>
                  </a:lnTo>
                  <a:lnTo>
                    <a:pt x="160" y="60"/>
                  </a:lnTo>
                  <a:lnTo>
                    <a:pt x="156" y="73"/>
                  </a:lnTo>
                  <a:lnTo>
                    <a:pt x="152" y="81"/>
                  </a:lnTo>
                  <a:lnTo>
                    <a:pt x="144" y="89"/>
                  </a:lnTo>
                  <a:lnTo>
                    <a:pt x="132" y="93"/>
                  </a:lnTo>
                  <a:lnTo>
                    <a:pt x="104" y="101"/>
                  </a:lnTo>
                  <a:lnTo>
                    <a:pt x="72" y="101"/>
                  </a:lnTo>
                  <a:lnTo>
                    <a:pt x="72" y="101"/>
                  </a:lnTo>
                  <a:lnTo>
                    <a:pt x="40" y="93"/>
                  </a:lnTo>
                  <a:lnTo>
                    <a:pt x="16" y="81"/>
                  </a:lnTo>
                  <a:lnTo>
                    <a:pt x="8" y="69"/>
                  </a:lnTo>
                  <a:lnTo>
                    <a:pt x="4" y="60"/>
                  </a:lnTo>
                  <a:lnTo>
                    <a:pt x="0" y="52"/>
                  </a:lnTo>
                  <a:lnTo>
                    <a:pt x="0" y="40"/>
                  </a:lnTo>
                  <a:lnTo>
                    <a:pt x="0"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8" name="Freeform 82"/>
            <p:cNvSpPr>
              <a:spLocks/>
            </p:cNvSpPr>
            <p:nvPr/>
          </p:nvSpPr>
          <p:spPr bwMode="auto">
            <a:xfrm>
              <a:off x="1304" y="2825"/>
              <a:ext cx="156" cy="97"/>
            </a:xfrm>
            <a:custGeom>
              <a:avLst/>
              <a:gdLst>
                <a:gd name="T0" fmla="*/ 0 w 156"/>
                <a:gd name="T1" fmla="*/ 36 h 97"/>
                <a:gd name="T2" fmla="*/ 0 w 156"/>
                <a:gd name="T3" fmla="*/ 36 h 97"/>
                <a:gd name="T4" fmla="*/ 4 w 156"/>
                <a:gd name="T5" fmla="*/ 28 h 97"/>
                <a:gd name="T6" fmla="*/ 12 w 156"/>
                <a:gd name="T7" fmla="*/ 20 h 97"/>
                <a:gd name="T8" fmla="*/ 28 w 156"/>
                <a:gd name="T9" fmla="*/ 4 h 97"/>
                <a:gd name="T10" fmla="*/ 56 w 156"/>
                <a:gd name="T11" fmla="*/ 0 h 97"/>
                <a:gd name="T12" fmla="*/ 88 w 156"/>
                <a:gd name="T13" fmla="*/ 0 h 97"/>
                <a:gd name="T14" fmla="*/ 88 w 156"/>
                <a:gd name="T15" fmla="*/ 0 h 97"/>
                <a:gd name="T16" fmla="*/ 116 w 156"/>
                <a:gd name="T17" fmla="*/ 8 h 97"/>
                <a:gd name="T18" fmla="*/ 140 w 156"/>
                <a:gd name="T19" fmla="*/ 20 h 97"/>
                <a:gd name="T20" fmla="*/ 152 w 156"/>
                <a:gd name="T21" fmla="*/ 36 h 97"/>
                <a:gd name="T22" fmla="*/ 156 w 156"/>
                <a:gd name="T23" fmla="*/ 48 h 97"/>
                <a:gd name="T24" fmla="*/ 156 w 156"/>
                <a:gd name="T25" fmla="*/ 56 h 97"/>
                <a:gd name="T26" fmla="*/ 156 w 156"/>
                <a:gd name="T27" fmla="*/ 56 h 97"/>
                <a:gd name="T28" fmla="*/ 156 w 156"/>
                <a:gd name="T29" fmla="*/ 69 h 97"/>
                <a:gd name="T30" fmla="*/ 148 w 156"/>
                <a:gd name="T31" fmla="*/ 77 h 97"/>
                <a:gd name="T32" fmla="*/ 128 w 156"/>
                <a:gd name="T33" fmla="*/ 89 h 97"/>
                <a:gd name="T34" fmla="*/ 104 w 156"/>
                <a:gd name="T35" fmla="*/ 97 h 97"/>
                <a:gd name="T36" fmla="*/ 72 w 156"/>
                <a:gd name="T37" fmla="*/ 97 h 97"/>
                <a:gd name="T38" fmla="*/ 72 w 156"/>
                <a:gd name="T39" fmla="*/ 97 h 97"/>
                <a:gd name="T40" fmla="*/ 44 w 156"/>
                <a:gd name="T41" fmla="*/ 89 h 97"/>
                <a:gd name="T42" fmla="*/ 20 w 156"/>
                <a:gd name="T43" fmla="*/ 73 h 97"/>
                <a:gd name="T44" fmla="*/ 4 w 156"/>
                <a:gd name="T45" fmla="*/ 56 h 97"/>
                <a:gd name="T46" fmla="*/ 4 w 156"/>
                <a:gd name="T47" fmla="*/ 48 h 97"/>
                <a:gd name="T48" fmla="*/ 0 w 156"/>
                <a:gd name="T49" fmla="*/ 36 h 97"/>
                <a:gd name="T50" fmla="*/ 0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0" y="36"/>
                  </a:moveTo>
                  <a:lnTo>
                    <a:pt x="0" y="36"/>
                  </a:lnTo>
                  <a:lnTo>
                    <a:pt x="4" y="28"/>
                  </a:lnTo>
                  <a:lnTo>
                    <a:pt x="12" y="20"/>
                  </a:lnTo>
                  <a:lnTo>
                    <a:pt x="28" y="4"/>
                  </a:lnTo>
                  <a:lnTo>
                    <a:pt x="56" y="0"/>
                  </a:lnTo>
                  <a:lnTo>
                    <a:pt x="88" y="0"/>
                  </a:lnTo>
                  <a:lnTo>
                    <a:pt x="88" y="0"/>
                  </a:lnTo>
                  <a:lnTo>
                    <a:pt x="116" y="8"/>
                  </a:lnTo>
                  <a:lnTo>
                    <a:pt x="140" y="20"/>
                  </a:lnTo>
                  <a:lnTo>
                    <a:pt x="152" y="36"/>
                  </a:lnTo>
                  <a:lnTo>
                    <a:pt x="156" y="48"/>
                  </a:lnTo>
                  <a:lnTo>
                    <a:pt x="156" y="56"/>
                  </a:lnTo>
                  <a:lnTo>
                    <a:pt x="156" y="56"/>
                  </a:lnTo>
                  <a:lnTo>
                    <a:pt x="156" y="69"/>
                  </a:lnTo>
                  <a:lnTo>
                    <a:pt x="148" y="77"/>
                  </a:lnTo>
                  <a:lnTo>
                    <a:pt x="128" y="89"/>
                  </a:lnTo>
                  <a:lnTo>
                    <a:pt x="104" y="97"/>
                  </a:lnTo>
                  <a:lnTo>
                    <a:pt x="72" y="97"/>
                  </a:lnTo>
                  <a:lnTo>
                    <a:pt x="72" y="97"/>
                  </a:lnTo>
                  <a:lnTo>
                    <a:pt x="44" y="89"/>
                  </a:lnTo>
                  <a:lnTo>
                    <a:pt x="20" y="73"/>
                  </a:lnTo>
                  <a:lnTo>
                    <a:pt x="4" y="56"/>
                  </a:lnTo>
                  <a:lnTo>
                    <a:pt x="4" y="48"/>
                  </a:lnTo>
                  <a:lnTo>
                    <a:pt x="0" y="36"/>
                  </a:lnTo>
                  <a:lnTo>
                    <a:pt x="0"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9" name="Freeform 83"/>
            <p:cNvSpPr>
              <a:spLocks/>
            </p:cNvSpPr>
            <p:nvPr/>
          </p:nvSpPr>
          <p:spPr bwMode="auto">
            <a:xfrm>
              <a:off x="1308" y="2825"/>
              <a:ext cx="148" cy="93"/>
            </a:xfrm>
            <a:custGeom>
              <a:avLst/>
              <a:gdLst>
                <a:gd name="T0" fmla="*/ 0 w 148"/>
                <a:gd name="T1" fmla="*/ 36 h 93"/>
                <a:gd name="T2" fmla="*/ 0 w 148"/>
                <a:gd name="T3" fmla="*/ 36 h 93"/>
                <a:gd name="T4" fmla="*/ 4 w 148"/>
                <a:gd name="T5" fmla="*/ 28 h 93"/>
                <a:gd name="T6" fmla="*/ 8 w 148"/>
                <a:gd name="T7" fmla="*/ 20 h 93"/>
                <a:gd name="T8" fmla="*/ 28 w 148"/>
                <a:gd name="T9" fmla="*/ 8 h 93"/>
                <a:gd name="T10" fmla="*/ 52 w 148"/>
                <a:gd name="T11" fmla="*/ 0 h 93"/>
                <a:gd name="T12" fmla="*/ 80 w 148"/>
                <a:gd name="T13" fmla="*/ 0 h 93"/>
                <a:gd name="T14" fmla="*/ 80 w 148"/>
                <a:gd name="T15" fmla="*/ 0 h 93"/>
                <a:gd name="T16" fmla="*/ 112 w 148"/>
                <a:gd name="T17" fmla="*/ 8 h 93"/>
                <a:gd name="T18" fmla="*/ 132 w 148"/>
                <a:gd name="T19" fmla="*/ 20 h 93"/>
                <a:gd name="T20" fmla="*/ 148 w 148"/>
                <a:gd name="T21" fmla="*/ 36 h 93"/>
                <a:gd name="T22" fmla="*/ 148 w 148"/>
                <a:gd name="T23" fmla="*/ 48 h 93"/>
                <a:gd name="T24" fmla="*/ 148 w 148"/>
                <a:gd name="T25" fmla="*/ 56 h 93"/>
                <a:gd name="T26" fmla="*/ 148 w 148"/>
                <a:gd name="T27" fmla="*/ 56 h 93"/>
                <a:gd name="T28" fmla="*/ 148 w 148"/>
                <a:gd name="T29" fmla="*/ 65 h 93"/>
                <a:gd name="T30" fmla="*/ 140 w 148"/>
                <a:gd name="T31" fmla="*/ 73 h 93"/>
                <a:gd name="T32" fmla="*/ 124 w 148"/>
                <a:gd name="T33" fmla="*/ 85 h 93"/>
                <a:gd name="T34" fmla="*/ 100 w 148"/>
                <a:gd name="T35" fmla="*/ 93 h 93"/>
                <a:gd name="T36" fmla="*/ 68 w 148"/>
                <a:gd name="T37" fmla="*/ 93 h 93"/>
                <a:gd name="T38" fmla="*/ 68 w 148"/>
                <a:gd name="T39" fmla="*/ 93 h 93"/>
                <a:gd name="T40" fmla="*/ 40 w 148"/>
                <a:gd name="T41" fmla="*/ 85 h 93"/>
                <a:gd name="T42" fmla="*/ 20 w 148"/>
                <a:gd name="T43" fmla="*/ 73 h 93"/>
                <a:gd name="T44" fmla="*/ 4 w 148"/>
                <a:gd name="T45" fmla="*/ 56 h 93"/>
                <a:gd name="T46" fmla="*/ 0 w 148"/>
                <a:gd name="T47" fmla="*/ 48 h 93"/>
                <a:gd name="T48" fmla="*/ 0 w 148"/>
                <a:gd name="T49" fmla="*/ 36 h 93"/>
                <a:gd name="T50" fmla="*/ 0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0" y="36"/>
                  </a:moveTo>
                  <a:lnTo>
                    <a:pt x="0" y="36"/>
                  </a:lnTo>
                  <a:lnTo>
                    <a:pt x="4" y="28"/>
                  </a:lnTo>
                  <a:lnTo>
                    <a:pt x="8" y="20"/>
                  </a:lnTo>
                  <a:lnTo>
                    <a:pt x="28" y="8"/>
                  </a:lnTo>
                  <a:lnTo>
                    <a:pt x="52" y="0"/>
                  </a:lnTo>
                  <a:lnTo>
                    <a:pt x="80" y="0"/>
                  </a:lnTo>
                  <a:lnTo>
                    <a:pt x="80" y="0"/>
                  </a:lnTo>
                  <a:lnTo>
                    <a:pt x="112" y="8"/>
                  </a:lnTo>
                  <a:lnTo>
                    <a:pt x="132" y="20"/>
                  </a:lnTo>
                  <a:lnTo>
                    <a:pt x="148" y="36"/>
                  </a:lnTo>
                  <a:lnTo>
                    <a:pt x="148" y="48"/>
                  </a:lnTo>
                  <a:lnTo>
                    <a:pt x="148" y="56"/>
                  </a:lnTo>
                  <a:lnTo>
                    <a:pt x="148" y="56"/>
                  </a:lnTo>
                  <a:lnTo>
                    <a:pt x="148" y="65"/>
                  </a:lnTo>
                  <a:lnTo>
                    <a:pt x="140" y="73"/>
                  </a:lnTo>
                  <a:lnTo>
                    <a:pt x="124" y="85"/>
                  </a:lnTo>
                  <a:lnTo>
                    <a:pt x="100" y="93"/>
                  </a:lnTo>
                  <a:lnTo>
                    <a:pt x="68" y="93"/>
                  </a:lnTo>
                  <a:lnTo>
                    <a:pt x="68" y="93"/>
                  </a:lnTo>
                  <a:lnTo>
                    <a:pt x="40" y="85"/>
                  </a:lnTo>
                  <a:lnTo>
                    <a:pt x="20" y="73"/>
                  </a:lnTo>
                  <a:lnTo>
                    <a:pt x="4" y="56"/>
                  </a:lnTo>
                  <a:lnTo>
                    <a:pt x="0" y="48"/>
                  </a:lnTo>
                  <a:lnTo>
                    <a:pt x="0" y="36"/>
                  </a:lnTo>
                  <a:lnTo>
                    <a:pt x="0"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0" name="Freeform 84"/>
            <p:cNvSpPr>
              <a:spLocks/>
            </p:cNvSpPr>
            <p:nvPr/>
          </p:nvSpPr>
          <p:spPr bwMode="auto">
            <a:xfrm>
              <a:off x="1312" y="2829"/>
              <a:ext cx="144" cy="89"/>
            </a:xfrm>
            <a:custGeom>
              <a:avLst/>
              <a:gdLst>
                <a:gd name="T0" fmla="*/ 0 w 144"/>
                <a:gd name="T1" fmla="*/ 32 h 89"/>
                <a:gd name="T2" fmla="*/ 0 w 144"/>
                <a:gd name="T3" fmla="*/ 32 h 89"/>
                <a:gd name="T4" fmla="*/ 4 w 144"/>
                <a:gd name="T5" fmla="*/ 24 h 89"/>
                <a:gd name="T6" fmla="*/ 8 w 144"/>
                <a:gd name="T7" fmla="*/ 16 h 89"/>
                <a:gd name="T8" fmla="*/ 28 w 144"/>
                <a:gd name="T9" fmla="*/ 4 h 89"/>
                <a:gd name="T10" fmla="*/ 48 w 144"/>
                <a:gd name="T11" fmla="*/ 0 h 89"/>
                <a:gd name="T12" fmla="*/ 76 w 144"/>
                <a:gd name="T13" fmla="*/ 0 h 89"/>
                <a:gd name="T14" fmla="*/ 76 w 144"/>
                <a:gd name="T15" fmla="*/ 0 h 89"/>
                <a:gd name="T16" fmla="*/ 104 w 144"/>
                <a:gd name="T17" fmla="*/ 4 h 89"/>
                <a:gd name="T18" fmla="*/ 124 w 144"/>
                <a:gd name="T19" fmla="*/ 20 h 89"/>
                <a:gd name="T20" fmla="*/ 140 w 144"/>
                <a:gd name="T21" fmla="*/ 36 h 89"/>
                <a:gd name="T22" fmla="*/ 140 w 144"/>
                <a:gd name="T23" fmla="*/ 44 h 89"/>
                <a:gd name="T24" fmla="*/ 144 w 144"/>
                <a:gd name="T25" fmla="*/ 52 h 89"/>
                <a:gd name="T26" fmla="*/ 144 w 144"/>
                <a:gd name="T27" fmla="*/ 52 h 89"/>
                <a:gd name="T28" fmla="*/ 140 w 144"/>
                <a:gd name="T29" fmla="*/ 61 h 89"/>
                <a:gd name="T30" fmla="*/ 136 w 144"/>
                <a:gd name="T31" fmla="*/ 69 h 89"/>
                <a:gd name="T32" fmla="*/ 116 w 144"/>
                <a:gd name="T33" fmla="*/ 81 h 89"/>
                <a:gd name="T34" fmla="*/ 92 w 144"/>
                <a:gd name="T35" fmla="*/ 89 h 89"/>
                <a:gd name="T36" fmla="*/ 64 w 144"/>
                <a:gd name="T37" fmla="*/ 89 h 89"/>
                <a:gd name="T38" fmla="*/ 64 w 144"/>
                <a:gd name="T39" fmla="*/ 89 h 89"/>
                <a:gd name="T40" fmla="*/ 40 w 144"/>
                <a:gd name="T41" fmla="*/ 81 h 89"/>
                <a:gd name="T42" fmla="*/ 16 w 144"/>
                <a:gd name="T43" fmla="*/ 69 h 89"/>
                <a:gd name="T44" fmla="*/ 4 w 144"/>
                <a:gd name="T45" fmla="*/ 52 h 89"/>
                <a:gd name="T46" fmla="*/ 0 w 144"/>
                <a:gd name="T47" fmla="*/ 44 h 89"/>
                <a:gd name="T48" fmla="*/ 0 w 144"/>
                <a:gd name="T49" fmla="*/ 32 h 89"/>
                <a:gd name="T50" fmla="*/ 0 w 144"/>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89">
                  <a:moveTo>
                    <a:pt x="0" y="32"/>
                  </a:moveTo>
                  <a:lnTo>
                    <a:pt x="0" y="32"/>
                  </a:lnTo>
                  <a:lnTo>
                    <a:pt x="4" y="24"/>
                  </a:lnTo>
                  <a:lnTo>
                    <a:pt x="8" y="16"/>
                  </a:lnTo>
                  <a:lnTo>
                    <a:pt x="28" y="4"/>
                  </a:lnTo>
                  <a:lnTo>
                    <a:pt x="48" y="0"/>
                  </a:lnTo>
                  <a:lnTo>
                    <a:pt x="76" y="0"/>
                  </a:lnTo>
                  <a:lnTo>
                    <a:pt x="76" y="0"/>
                  </a:lnTo>
                  <a:lnTo>
                    <a:pt x="104" y="4"/>
                  </a:lnTo>
                  <a:lnTo>
                    <a:pt x="124" y="20"/>
                  </a:lnTo>
                  <a:lnTo>
                    <a:pt x="140" y="36"/>
                  </a:lnTo>
                  <a:lnTo>
                    <a:pt x="140" y="44"/>
                  </a:lnTo>
                  <a:lnTo>
                    <a:pt x="144" y="52"/>
                  </a:lnTo>
                  <a:lnTo>
                    <a:pt x="144" y="52"/>
                  </a:lnTo>
                  <a:lnTo>
                    <a:pt x="140" y="61"/>
                  </a:lnTo>
                  <a:lnTo>
                    <a:pt x="136" y="69"/>
                  </a:lnTo>
                  <a:lnTo>
                    <a:pt x="116" y="81"/>
                  </a:lnTo>
                  <a:lnTo>
                    <a:pt x="92" y="89"/>
                  </a:lnTo>
                  <a:lnTo>
                    <a:pt x="64" y="89"/>
                  </a:lnTo>
                  <a:lnTo>
                    <a:pt x="64" y="89"/>
                  </a:lnTo>
                  <a:lnTo>
                    <a:pt x="40" y="81"/>
                  </a:lnTo>
                  <a:lnTo>
                    <a:pt x="16" y="69"/>
                  </a:lnTo>
                  <a:lnTo>
                    <a:pt x="4" y="52"/>
                  </a:lnTo>
                  <a:lnTo>
                    <a:pt x="0" y="44"/>
                  </a:lnTo>
                  <a:lnTo>
                    <a:pt x="0" y="32"/>
                  </a:lnTo>
                  <a:lnTo>
                    <a:pt x="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1" name="Freeform 85"/>
            <p:cNvSpPr>
              <a:spLocks/>
            </p:cNvSpPr>
            <p:nvPr/>
          </p:nvSpPr>
          <p:spPr bwMode="auto">
            <a:xfrm>
              <a:off x="1316" y="2829"/>
              <a:ext cx="136" cy="85"/>
            </a:xfrm>
            <a:custGeom>
              <a:avLst/>
              <a:gdLst>
                <a:gd name="T0" fmla="*/ 0 w 136"/>
                <a:gd name="T1" fmla="*/ 32 h 85"/>
                <a:gd name="T2" fmla="*/ 0 w 136"/>
                <a:gd name="T3" fmla="*/ 32 h 85"/>
                <a:gd name="T4" fmla="*/ 4 w 136"/>
                <a:gd name="T5" fmla="*/ 24 h 85"/>
                <a:gd name="T6" fmla="*/ 8 w 136"/>
                <a:gd name="T7" fmla="*/ 20 h 85"/>
                <a:gd name="T8" fmla="*/ 24 w 136"/>
                <a:gd name="T9" fmla="*/ 8 h 85"/>
                <a:gd name="T10" fmla="*/ 48 w 136"/>
                <a:gd name="T11" fmla="*/ 0 h 85"/>
                <a:gd name="T12" fmla="*/ 72 w 136"/>
                <a:gd name="T13" fmla="*/ 0 h 85"/>
                <a:gd name="T14" fmla="*/ 72 w 136"/>
                <a:gd name="T15" fmla="*/ 0 h 85"/>
                <a:gd name="T16" fmla="*/ 100 w 136"/>
                <a:gd name="T17" fmla="*/ 8 h 85"/>
                <a:gd name="T18" fmla="*/ 120 w 136"/>
                <a:gd name="T19" fmla="*/ 20 h 85"/>
                <a:gd name="T20" fmla="*/ 132 w 136"/>
                <a:gd name="T21" fmla="*/ 36 h 85"/>
                <a:gd name="T22" fmla="*/ 136 w 136"/>
                <a:gd name="T23" fmla="*/ 44 h 85"/>
                <a:gd name="T24" fmla="*/ 136 w 136"/>
                <a:gd name="T25" fmla="*/ 52 h 85"/>
                <a:gd name="T26" fmla="*/ 136 w 136"/>
                <a:gd name="T27" fmla="*/ 52 h 85"/>
                <a:gd name="T28" fmla="*/ 132 w 136"/>
                <a:gd name="T29" fmla="*/ 61 h 85"/>
                <a:gd name="T30" fmla="*/ 128 w 136"/>
                <a:gd name="T31" fmla="*/ 69 h 85"/>
                <a:gd name="T32" fmla="*/ 112 w 136"/>
                <a:gd name="T33" fmla="*/ 81 h 85"/>
                <a:gd name="T34" fmla="*/ 88 w 136"/>
                <a:gd name="T35" fmla="*/ 85 h 85"/>
                <a:gd name="T36" fmla="*/ 60 w 136"/>
                <a:gd name="T37" fmla="*/ 85 h 85"/>
                <a:gd name="T38" fmla="*/ 60 w 136"/>
                <a:gd name="T39" fmla="*/ 85 h 85"/>
                <a:gd name="T40" fmla="*/ 36 w 136"/>
                <a:gd name="T41" fmla="*/ 77 h 85"/>
                <a:gd name="T42" fmla="*/ 16 w 136"/>
                <a:gd name="T43" fmla="*/ 65 h 85"/>
                <a:gd name="T44" fmla="*/ 4 w 136"/>
                <a:gd name="T45" fmla="*/ 52 h 85"/>
                <a:gd name="T46" fmla="*/ 0 w 136"/>
                <a:gd name="T47" fmla="*/ 44 h 85"/>
                <a:gd name="T48" fmla="*/ 0 w 136"/>
                <a:gd name="T49" fmla="*/ 32 h 85"/>
                <a:gd name="T50" fmla="*/ 0 w 136"/>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85">
                  <a:moveTo>
                    <a:pt x="0" y="32"/>
                  </a:moveTo>
                  <a:lnTo>
                    <a:pt x="0" y="32"/>
                  </a:lnTo>
                  <a:lnTo>
                    <a:pt x="4" y="24"/>
                  </a:lnTo>
                  <a:lnTo>
                    <a:pt x="8" y="20"/>
                  </a:lnTo>
                  <a:lnTo>
                    <a:pt x="24" y="8"/>
                  </a:lnTo>
                  <a:lnTo>
                    <a:pt x="48" y="0"/>
                  </a:lnTo>
                  <a:lnTo>
                    <a:pt x="72" y="0"/>
                  </a:lnTo>
                  <a:lnTo>
                    <a:pt x="72" y="0"/>
                  </a:lnTo>
                  <a:lnTo>
                    <a:pt x="100" y="8"/>
                  </a:lnTo>
                  <a:lnTo>
                    <a:pt x="120" y="20"/>
                  </a:lnTo>
                  <a:lnTo>
                    <a:pt x="132" y="36"/>
                  </a:lnTo>
                  <a:lnTo>
                    <a:pt x="136" y="44"/>
                  </a:lnTo>
                  <a:lnTo>
                    <a:pt x="136" y="52"/>
                  </a:lnTo>
                  <a:lnTo>
                    <a:pt x="136" y="52"/>
                  </a:lnTo>
                  <a:lnTo>
                    <a:pt x="132" y="61"/>
                  </a:lnTo>
                  <a:lnTo>
                    <a:pt x="128" y="69"/>
                  </a:lnTo>
                  <a:lnTo>
                    <a:pt x="112" y="81"/>
                  </a:lnTo>
                  <a:lnTo>
                    <a:pt x="88" y="85"/>
                  </a:lnTo>
                  <a:lnTo>
                    <a:pt x="60" y="85"/>
                  </a:lnTo>
                  <a:lnTo>
                    <a:pt x="60" y="85"/>
                  </a:lnTo>
                  <a:lnTo>
                    <a:pt x="36" y="77"/>
                  </a:lnTo>
                  <a:lnTo>
                    <a:pt x="16" y="65"/>
                  </a:lnTo>
                  <a:lnTo>
                    <a:pt x="4" y="52"/>
                  </a:lnTo>
                  <a:lnTo>
                    <a:pt x="0" y="44"/>
                  </a:lnTo>
                  <a:lnTo>
                    <a:pt x="0" y="32"/>
                  </a:lnTo>
                  <a:lnTo>
                    <a:pt x="0"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2" name="Freeform 86"/>
            <p:cNvSpPr>
              <a:spLocks/>
            </p:cNvSpPr>
            <p:nvPr/>
          </p:nvSpPr>
          <p:spPr bwMode="auto">
            <a:xfrm>
              <a:off x="1320" y="2833"/>
              <a:ext cx="128" cy="81"/>
            </a:xfrm>
            <a:custGeom>
              <a:avLst/>
              <a:gdLst>
                <a:gd name="T0" fmla="*/ 0 w 128"/>
                <a:gd name="T1" fmla="*/ 32 h 81"/>
                <a:gd name="T2" fmla="*/ 0 w 128"/>
                <a:gd name="T3" fmla="*/ 32 h 81"/>
                <a:gd name="T4" fmla="*/ 4 w 128"/>
                <a:gd name="T5" fmla="*/ 24 h 81"/>
                <a:gd name="T6" fmla="*/ 8 w 128"/>
                <a:gd name="T7" fmla="*/ 16 h 81"/>
                <a:gd name="T8" fmla="*/ 24 w 128"/>
                <a:gd name="T9" fmla="*/ 4 h 81"/>
                <a:gd name="T10" fmla="*/ 44 w 128"/>
                <a:gd name="T11" fmla="*/ 0 h 81"/>
                <a:gd name="T12" fmla="*/ 68 w 128"/>
                <a:gd name="T13" fmla="*/ 0 h 81"/>
                <a:gd name="T14" fmla="*/ 68 w 128"/>
                <a:gd name="T15" fmla="*/ 0 h 81"/>
                <a:gd name="T16" fmla="*/ 92 w 128"/>
                <a:gd name="T17" fmla="*/ 4 h 81"/>
                <a:gd name="T18" fmla="*/ 112 w 128"/>
                <a:gd name="T19" fmla="*/ 16 h 81"/>
                <a:gd name="T20" fmla="*/ 124 w 128"/>
                <a:gd name="T21" fmla="*/ 32 h 81"/>
                <a:gd name="T22" fmla="*/ 128 w 128"/>
                <a:gd name="T23" fmla="*/ 40 h 81"/>
                <a:gd name="T24" fmla="*/ 128 w 128"/>
                <a:gd name="T25" fmla="*/ 48 h 81"/>
                <a:gd name="T26" fmla="*/ 128 w 128"/>
                <a:gd name="T27" fmla="*/ 48 h 81"/>
                <a:gd name="T28" fmla="*/ 124 w 128"/>
                <a:gd name="T29" fmla="*/ 57 h 81"/>
                <a:gd name="T30" fmla="*/ 120 w 128"/>
                <a:gd name="T31" fmla="*/ 61 h 81"/>
                <a:gd name="T32" fmla="*/ 104 w 128"/>
                <a:gd name="T33" fmla="*/ 73 h 81"/>
                <a:gd name="T34" fmla="*/ 84 w 128"/>
                <a:gd name="T35" fmla="*/ 81 h 81"/>
                <a:gd name="T36" fmla="*/ 60 w 128"/>
                <a:gd name="T37" fmla="*/ 77 h 81"/>
                <a:gd name="T38" fmla="*/ 60 w 128"/>
                <a:gd name="T39" fmla="*/ 77 h 81"/>
                <a:gd name="T40" fmla="*/ 32 w 128"/>
                <a:gd name="T41" fmla="*/ 73 h 81"/>
                <a:gd name="T42" fmla="*/ 16 w 128"/>
                <a:gd name="T43" fmla="*/ 61 h 81"/>
                <a:gd name="T44" fmla="*/ 4 w 128"/>
                <a:gd name="T45" fmla="*/ 48 h 81"/>
                <a:gd name="T46" fmla="*/ 0 w 128"/>
                <a:gd name="T47" fmla="*/ 40 h 81"/>
                <a:gd name="T48" fmla="*/ 0 w 128"/>
                <a:gd name="T49" fmla="*/ 32 h 81"/>
                <a:gd name="T50" fmla="*/ 0 w 128"/>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1">
                  <a:moveTo>
                    <a:pt x="0" y="32"/>
                  </a:moveTo>
                  <a:lnTo>
                    <a:pt x="0" y="32"/>
                  </a:lnTo>
                  <a:lnTo>
                    <a:pt x="4" y="24"/>
                  </a:lnTo>
                  <a:lnTo>
                    <a:pt x="8" y="16"/>
                  </a:lnTo>
                  <a:lnTo>
                    <a:pt x="24" y="4"/>
                  </a:lnTo>
                  <a:lnTo>
                    <a:pt x="44" y="0"/>
                  </a:lnTo>
                  <a:lnTo>
                    <a:pt x="68" y="0"/>
                  </a:lnTo>
                  <a:lnTo>
                    <a:pt x="68" y="0"/>
                  </a:lnTo>
                  <a:lnTo>
                    <a:pt x="92" y="4"/>
                  </a:lnTo>
                  <a:lnTo>
                    <a:pt x="112" y="16"/>
                  </a:lnTo>
                  <a:lnTo>
                    <a:pt x="124" y="32"/>
                  </a:lnTo>
                  <a:lnTo>
                    <a:pt x="128" y="40"/>
                  </a:lnTo>
                  <a:lnTo>
                    <a:pt x="128" y="48"/>
                  </a:lnTo>
                  <a:lnTo>
                    <a:pt x="128" y="48"/>
                  </a:lnTo>
                  <a:lnTo>
                    <a:pt x="124" y="57"/>
                  </a:lnTo>
                  <a:lnTo>
                    <a:pt x="120" y="61"/>
                  </a:lnTo>
                  <a:lnTo>
                    <a:pt x="104" y="73"/>
                  </a:lnTo>
                  <a:lnTo>
                    <a:pt x="84" y="81"/>
                  </a:lnTo>
                  <a:lnTo>
                    <a:pt x="60" y="77"/>
                  </a:lnTo>
                  <a:lnTo>
                    <a:pt x="60" y="77"/>
                  </a:lnTo>
                  <a:lnTo>
                    <a:pt x="32" y="73"/>
                  </a:lnTo>
                  <a:lnTo>
                    <a:pt x="16" y="61"/>
                  </a:lnTo>
                  <a:lnTo>
                    <a:pt x="4" y="48"/>
                  </a:lnTo>
                  <a:lnTo>
                    <a:pt x="0" y="40"/>
                  </a:lnTo>
                  <a:lnTo>
                    <a:pt x="0" y="32"/>
                  </a:lnTo>
                  <a:lnTo>
                    <a:pt x="0"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3" name="Freeform 87"/>
            <p:cNvSpPr>
              <a:spLocks/>
            </p:cNvSpPr>
            <p:nvPr/>
          </p:nvSpPr>
          <p:spPr bwMode="auto">
            <a:xfrm>
              <a:off x="1324" y="2833"/>
              <a:ext cx="120" cy="77"/>
            </a:xfrm>
            <a:custGeom>
              <a:avLst/>
              <a:gdLst>
                <a:gd name="T0" fmla="*/ 0 w 120"/>
                <a:gd name="T1" fmla="*/ 32 h 77"/>
                <a:gd name="T2" fmla="*/ 0 w 120"/>
                <a:gd name="T3" fmla="*/ 32 h 77"/>
                <a:gd name="T4" fmla="*/ 8 w 120"/>
                <a:gd name="T5" fmla="*/ 16 h 77"/>
                <a:gd name="T6" fmla="*/ 20 w 120"/>
                <a:gd name="T7" fmla="*/ 8 h 77"/>
                <a:gd name="T8" fmla="*/ 40 w 120"/>
                <a:gd name="T9" fmla="*/ 0 h 77"/>
                <a:gd name="T10" fmla="*/ 64 w 120"/>
                <a:gd name="T11" fmla="*/ 0 h 77"/>
                <a:gd name="T12" fmla="*/ 64 w 120"/>
                <a:gd name="T13" fmla="*/ 0 h 77"/>
                <a:gd name="T14" fmla="*/ 88 w 120"/>
                <a:gd name="T15" fmla="*/ 8 h 77"/>
                <a:gd name="T16" fmla="*/ 104 w 120"/>
                <a:gd name="T17" fmla="*/ 16 h 77"/>
                <a:gd name="T18" fmla="*/ 116 w 120"/>
                <a:gd name="T19" fmla="*/ 32 h 77"/>
                <a:gd name="T20" fmla="*/ 120 w 120"/>
                <a:gd name="T21" fmla="*/ 40 h 77"/>
                <a:gd name="T22" fmla="*/ 120 w 120"/>
                <a:gd name="T23" fmla="*/ 48 h 77"/>
                <a:gd name="T24" fmla="*/ 120 w 120"/>
                <a:gd name="T25" fmla="*/ 48 h 77"/>
                <a:gd name="T26" fmla="*/ 112 w 120"/>
                <a:gd name="T27" fmla="*/ 61 h 77"/>
                <a:gd name="T28" fmla="*/ 100 w 120"/>
                <a:gd name="T29" fmla="*/ 73 h 77"/>
                <a:gd name="T30" fmla="*/ 80 w 120"/>
                <a:gd name="T31" fmla="*/ 77 h 77"/>
                <a:gd name="T32" fmla="*/ 56 w 120"/>
                <a:gd name="T33" fmla="*/ 77 h 77"/>
                <a:gd name="T34" fmla="*/ 56 w 120"/>
                <a:gd name="T35" fmla="*/ 77 h 77"/>
                <a:gd name="T36" fmla="*/ 32 w 120"/>
                <a:gd name="T37" fmla="*/ 69 h 77"/>
                <a:gd name="T38" fmla="*/ 12 w 120"/>
                <a:gd name="T39" fmla="*/ 61 h 77"/>
                <a:gd name="T40" fmla="*/ 4 w 120"/>
                <a:gd name="T41" fmla="*/ 44 h 77"/>
                <a:gd name="T42" fmla="*/ 0 w 120"/>
                <a:gd name="T43" fmla="*/ 40 h 77"/>
                <a:gd name="T44" fmla="*/ 0 w 120"/>
                <a:gd name="T45" fmla="*/ 32 h 77"/>
                <a:gd name="T46" fmla="*/ 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0" y="32"/>
                  </a:moveTo>
                  <a:lnTo>
                    <a:pt x="0" y="32"/>
                  </a:lnTo>
                  <a:lnTo>
                    <a:pt x="8" y="16"/>
                  </a:lnTo>
                  <a:lnTo>
                    <a:pt x="20" y="8"/>
                  </a:lnTo>
                  <a:lnTo>
                    <a:pt x="40" y="0"/>
                  </a:lnTo>
                  <a:lnTo>
                    <a:pt x="64" y="0"/>
                  </a:lnTo>
                  <a:lnTo>
                    <a:pt x="64" y="0"/>
                  </a:lnTo>
                  <a:lnTo>
                    <a:pt x="88" y="8"/>
                  </a:lnTo>
                  <a:lnTo>
                    <a:pt x="104" y="16"/>
                  </a:lnTo>
                  <a:lnTo>
                    <a:pt x="116" y="32"/>
                  </a:lnTo>
                  <a:lnTo>
                    <a:pt x="120" y="40"/>
                  </a:lnTo>
                  <a:lnTo>
                    <a:pt x="120" y="48"/>
                  </a:lnTo>
                  <a:lnTo>
                    <a:pt x="120" y="48"/>
                  </a:lnTo>
                  <a:lnTo>
                    <a:pt x="112" y="61"/>
                  </a:lnTo>
                  <a:lnTo>
                    <a:pt x="100" y="73"/>
                  </a:lnTo>
                  <a:lnTo>
                    <a:pt x="80" y="77"/>
                  </a:lnTo>
                  <a:lnTo>
                    <a:pt x="56" y="77"/>
                  </a:lnTo>
                  <a:lnTo>
                    <a:pt x="56" y="77"/>
                  </a:lnTo>
                  <a:lnTo>
                    <a:pt x="32" y="69"/>
                  </a:lnTo>
                  <a:lnTo>
                    <a:pt x="12" y="61"/>
                  </a:lnTo>
                  <a:lnTo>
                    <a:pt x="4" y="44"/>
                  </a:lnTo>
                  <a:lnTo>
                    <a:pt x="0" y="40"/>
                  </a:lnTo>
                  <a:lnTo>
                    <a:pt x="0" y="32"/>
                  </a:lnTo>
                  <a:lnTo>
                    <a:pt x="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4" name="Freeform 88"/>
            <p:cNvSpPr>
              <a:spLocks/>
            </p:cNvSpPr>
            <p:nvPr/>
          </p:nvSpPr>
          <p:spPr bwMode="auto">
            <a:xfrm>
              <a:off x="1328" y="2837"/>
              <a:ext cx="112" cy="69"/>
            </a:xfrm>
            <a:custGeom>
              <a:avLst/>
              <a:gdLst>
                <a:gd name="T0" fmla="*/ 0 w 112"/>
                <a:gd name="T1" fmla="*/ 28 h 69"/>
                <a:gd name="T2" fmla="*/ 0 w 112"/>
                <a:gd name="T3" fmla="*/ 28 h 69"/>
                <a:gd name="T4" fmla="*/ 4 w 112"/>
                <a:gd name="T5" fmla="*/ 16 h 69"/>
                <a:gd name="T6" fmla="*/ 20 w 112"/>
                <a:gd name="T7" fmla="*/ 4 h 69"/>
                <a:gd name="T8" fmla="*/ 40 w 112"/>
                <a:gd name="T9" fmla="*/ 0 h 69"/>
                <a:gd name="T10" fmla="*/ 60 w 112"/>
                <a:gd name="T11" fmla="*/ 0 h 69"/>
                <a:gd name="T12" fmla="*/ 60 w 112"/>
                <a:gd name="T13" fmla="*/ 0 h 69"/>
                <a:gd name="T14" fmla="*/ 80 w 112"/>
                <a:gd name="T15" fmla="*/ 4 h 69"/>
                <a:gd name="T16" fmla="*/ 100 w 112"/>
                <a:gd name="T17" fmla="*/ 16 h 69"/>
                <a:gd name="T18" fmla="*/ 108 w 112"/>
                <a:gd name="T19" fmla="*/ 28 h 69"/>
                <a:gd name="T20" fmla="*/ 112 w 112"/>
                <a:gd name="T21" fmla="*/ 40 h 69"/>
                <a:gd name="T22" fmla="*/ 112 w 112"/>
                <a:gd name="T23" fmla="*/ 40 h 69"/>
                <a:gd name="T24" fmla="*/ 104 w 112"/>
                <a:gd name="T25" fmla="*/ 57 h 69"/>
                <a:gd name="T26" fmla="*/ 92 w 112"/>
                <a:gd name="T27" fmla="*/ 65 h 69"/>
                <a:gd name="T28" fmla="*/ 72 w 112"/>
                <a:gd name="T29" fmla="*/ 69 h 69"/>
                <a:gd name="T30" fmla="*/ 52 w 112"/>
                <a:gd name="T31" fmla="*/ 69 h 69"/>
                <a:gd name="T32" fmla="*/ 52 w 112"/>
                <a:gd name="T33" fmla="*/ 69 h 69"/>
                <a:gd name="T34" fmla="*/ 28 w 112"/>
                <a:gd name="T35" fmla="*/ 65 h 69"/>
                <a:gd name="T36" fmla="*/ 12 w 112"/>
                <a:gd name="T37" fmla="*/ 57 h 69"/>
                <a:gd name="T38" fmla="*/ 0 w 112"/>
                <a:gd name="T39" fmla="*/ 40 h 69"/>
                <a:gd name="T40" fmla="*/ 0 w 112"/>
                <a:gd name="T41" fmla="*/ 28 h 69"/>
                <a:gd name="T42" fmla="*/ 0 w 112"/>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69">
                  <a:moveTo>
                    <a:pt x="0" y="28"/>
                  </a:moveTo>
                  <a:lnTo>
                    <a:pt x="0" y="28"/>
                  </a:lnTo>
                  <a:lnTo>
                    <a:pt x="4" y="16"/>
                  </a:lnTo>
                  <a:lnTo>
                    <a:pt x="20" y="4"/>
                  </a:lnTo>
                  <a:lnTo>
                    <a:pt x="40" y="0"/>
                  </a:lnTo>
                  <a:lnTo>
                    <a:pt x="60" y="0"/>
                  </a:lnTo>
                  <a:lnTo>
                    <a:pt x="60" y="0"/>
                  </a:lnTo>
                  <a:lnTo>
                    <a:pt x="80" y="4"/>
                  </a:lnTo>
                  <a:lnTo>
                    <a:pt x="100" y="16"/>
                  </a:lnTo>
                  <a:lnTo>
                    <a:pt x="108" y="28"/>
                  </a:lnTo>
                  <a:lnTo>
                    <a:pt x="112" y="40"/>
                  </a:lnTo>
                  <a:lnTo>
                    <a:pt x="112" y="40"/>
                  </a:lnTo>
                  <a:lnTo>
                    <a:pt x="104" y="57"/>
                  </a:lnTo>
                  <a:lnTo>
                    <a:pt x="92" y="65"/>
                  </a:lnTo>
                  <a:lnTo>
                    <a:pt x="72" y="69"/>
                  </a:lnTo>
                  <a:lnTo>
                    <a:pt x="52" y="69"/>
                  </a:lnTo>
                  <a:lnTo>
                    <a:pt x="52" y="69"/>
                  </a:lnTo>
                  <a:lnTo>
                    <a:pt x="28" y="65"/>
                  </a:lnTo>
                  <a:lnTo>
                    <a:pt x="12" y="57"/>
                  </a:lnTo>
                  <a:lnTo>
                    <a:pt x="0" y="40"/>
                  </a:lnTo>
                  <a:lnTo>
                    <a:pt x="0" y="28"/>
                  </a:lnTo>
                  <a:lnTo>
                    <a:pt x="0"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5" name="Freeform 89"/>
            <p:cNvSpPr>
              <a:spLocks/>
            </p:cNvSpPr>
            <p:nvPr/>
          </p:nvSpPr>
          <p:spPr bwMode="auto">
            <a:xfrm>
              <a:off x="1332" y="2837"/>
              <a:ext cx="104" cy="69"/>
            </a:xfrm>
            <a:custGeom>
              <a:avLst/>
              <a:gdLst>
                <a:gd name="T0" fmla="*/ 0 w 104"/>
                <a:gd name="T1" fmla="*/ 28 h 69"/>
                <a:gd name="T2" fmla="*/ 0 w 104"/>
                <a:gd name="T3" fmla="*/ 28 h 69"/>
                <a:gd name="T4" fmla="*/ 4 w 104"/>
                <a:gd name="T5" fmla="*/ 16 h 69"/>
                <a:gd name="T6" fmla="*/ 16 w 104"/>
                <a:gd name="T7" fmla="*/ 8 h 69"/>
                <a:gd name="T8" fmla="*/ 36 w 104"/>
                <a:gd name="T9" fmla="*/ 0 h 69"/>
                <a:gd name="T10" fmla="*/ 56 w 104"/>
                <a:gd name="T11" fmla="*/ 0 h 69"/>
                <a:gd name="T12" fmla="*/ 56 w 104"/>
                <a:gd name="T13" fmla="*/ 0 h 69"/>
                <a:gd name="T14" fmla="*/ 76 w 104"/>
                <a:gd name="T15" fmla="*/ 8 h 69"/>
                <a:gd name="T16" fmla="*/ 92 w 104"/>
                <a:gd name="T17" fmla="*/ 16 h 69"/>
                <a:gd name="T18" fmla="*/ 100 w 104"/>
                <a:gd name="T19" fmla="*/ 28 h 69"/>
                <a:gd name="T20" fmla="*/ 104 w 104"/>
                <a:gd name="T21" fmla="*/ 40 h 69"/>
                <a:gd name="T22" fmla="*/ 104 w 104"/>
                <a:gd name="T23" fmla="*/ 40 h 69"/>
                <a:gd name="T24" fmla="*/ 100 w 104"/>
                <a:gd name="T25" fmla="*/ 53 h 69"/>
                <a:gd name="T26" fmla="*/ 84 w 104"/>
                <a:gd name="T27" fmla="*/ 65 h 69"/>
                <a:gd name="T28" fmla="*/ 68 w 104"/>
                <a:gd name="T29" fmla="*/ 69 h 69"/>
                <a:gd name="T30" fmla="*/ 48 w 104"/>
                <a:gd name="T31" fmla="*/ 69 h 69"/>
                <a:gd name="T32" fmla="*/ 48 w 104"/>
                <a:gd name="T33" fmla="*/ 69 h 69"/>
                <a:gd name="T34" fmla="*/ 28 w 104"/>
                <a:gd name="T35" fmla="*/ 65 h 69"/>
                <a:gd name="T36" fmla="*/ 12 w 104"/>
                <a:gd name="T37" fmla="*/ 53 h 69"/>
                <a:gd name="T38" fmla="*/ 0 w 104"/>
                <a:gd name="T39" fmla="*/ 40 h 69"/>
                <a:gd name="T40" fmla="*/ 0 w 104"/>
                <a:gd name="T41" fmla="*/ 28 h 69"/>
                <a:gd name="T42" fmla="*/ 0 w 104"/>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69">
                  <a:moveTo>
                    <a:pt x="0" y="28"/>
                  </a:moveTo>
                  <a:lnTo>
                    <a:pt x="0" y="28"/>
                  </a:lnTo>
                  <a:lnTo>
                    <a:pt x="4" y="16"/>
                  </a:lnTo>
                  <a:lnTo>
                    <a:pt x="16" y="8"/>
                  </a:lnTo>
                  <a:lnTo>
                    <a:pt x="36" y="0"/>
                  </a:lnTo>
                  <a:lnTo>
                    <a:pt x="56" y="0"/>
                  </a:lnTo>
                  <a:lnTo>
                    <a:pt x="56" y="0"/>
                  </a:lnTo>
                  <a:lnTo>
                    <a:pt x="76" y="8"/>
                  </a:lnTo>
                  <a:lnTo>
                    <a:pt x="92" y="16"/>
                  </a:lnTo>
                  <a:lnTo>
                    <a:pt x="100" y="28"/>
                  </a:lnTo>
                  <a:lnTo>
                    <a:pt x="104" y="40"/>
                  </a:lnTo>
                  <a:lnTo>
                    <a:pt x="104" y="40"/>
                  </a:lnTo>
                  <a:lnTo>
                    <a:pt x="100" y="53"/>
                  </a:lnTo>
                  <a:lnTo>
                    <a:pt x="84" y="65"/>
                  </a:lnTo>
                  <a:lnTo>
                    <a:pt x="68" y="69"/>
                  </a:lnTo>
                  <a:lnTo>
                    <a:pt x="48" y="69"/>
                  </a:lnTo>
                  <a:lnTo>
                    <a:pt x="48" y="69"/>
                  </a:lnTo>
                  <a:lnTo>
                    <a:pt x="28" y="65"/>
                  </a:lnTo>
                  <a:lnTo>
                    <a:pt x="12" y="53"/>
                  </a:lnTo>
                  <a:lnTo>
                    <a:pt x="0" y="40"/>
                  </a:lnTo>
                  <a:lnTo>
                    <a:pt x="0" y="28"/>
                  </a:lnTo>
                  <a:lnTo>
                    <a:pt x="0"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6" name="Freeform 90"/>
            <p:cNvSpPr>
              <a:spLocks/>
            </p:cNvSpPr>
            <p:nvPr/>
          </p:nvSpPr>
          <p:spPr bwMode="auto">
            <a:xfrm>
              <a:off x="1352" y="2805"/>
              <a:ext cx="100" cy="60"/>
            </a:xfrm>
            <a:custGeom>
              <a:avLst/>
              <a:gdLst>
                <a:gd name="T0" fmla="*/ 100 w 100"/>
                <a:gd name="T1" fmla="*/ 36 h 60"/>
                <a:gd name="T2" fmla="*/ 100 w 100"/>
                <a:gd name="T3" fmla="*/ 36 h 60"/>
                <a:gd name="T4" fmla="*/ 92 w 100"/>
                <a:gd name="T5" fmla="*/ 48 h 60"/>
                <a:gd name="T6" fmla="*/ 80 w 100"/>
                <a:gd name="T7" fmla="*/ 56 h 60"/>
                <a:gd name="T8" fmla="*/ 64 w 100"/>
                <a:gd name="T9" fmla="*/ 60 h 60"/>
                <a:gd name="T10" fmla="*/ 44 w 100"/>
                <a:gd name="T11" fmla="*/ 60 h 60"/>
                <a:gd name="T12" fmla="*/ 44 w 100"/>
                <a:gd name="T13" fmla="*/ 60 h 60"/>
                <a:gd name="T14" fmla="*/ 28 w 100"/>
                <a:gd name="T15" fmla="*/ 56 h 60"/>
                <a:gd name="T16" fmla="*/ 12 w 100"/>
                <a:gd name="T17" fmla="*/ 48 h 60"/>
                <a:gd name="T18" fmla="*/ 4 w 100"/>
                <a:gd name="T19" fmla="*/ 36 h 60"/>
                <a:gd name="T20" fmla="*/ 0 w 100"/>
                <a:gd name="T21" fmla="*/ 24 h 60"/>
                <a:gd name="T22" fmla="*/ 0 w 100"/>
                <a:gd name="T23" fmla="*/ 24 h 60"/>
                <a:gd name="T24" fmla="*/ 4 w 100"/>
                <a:gd name="T25" fmla="*/ 12 h 60"/>
                <a:gd name="T26" fmla="*/ 16 w 100"/>
                <a:gd name="T27" fmla="*/ 4 h 60"/>
                <a:gd name="T28" fmla="*/ 36 w 100"/>
                <a:gd name="T29" fmla="*/ 0 h 60"/>
                <a:gd name="T30" fmla="*/ 52 w 100"/>
                <a:gd name="T31" fmla="*/ 0 h 60"/>
                <a:gd name="T32" fmla="*/ 52 w 100"/>
                <a:gd name="T33" fmla="*/ 0 h 60"/>
                <a:gd name="T34" fmla="*/ 72 w 100"/>
                <a:gd name="T35" fmla="*/ 4 h 60"/>
                <a:gd name="T36" fmla="*/ 88 w 100"/>
                <a:gd name="T37" fmla="*/ 16 h 60"/>
                <a:gd name="T38" fmla="*/ 96 w 100"/>
                <a:gd name="T39" fmla="*/ 24 h 60"/>
                <a:gd name="T40" fmla="*/ 100 w 100"/>
                <a:gd name="T41" fmla="*/ 36 h 60"/>
                <a:gd name="T42" fmla="*/ 100 w 100"/>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60">
                  <a:moveTo>
                    <a:pt x="100" y="36"/>
                  </a:moveTo>
                  <a:lnTo>
                    <a:pt x="100" y="36"/>
                  </a:lnTo>
                  <a:lnTo>
                    <a:pt x="92" y="48"/>
                  </a:lnTo>
                  <a:lnTo>
                    <a:pt x="80" y="56"/>
                  </a:lnTo>
                  <a:lnTo>
                    <a:pt x="64" y="60"/>
                  </a:lnTo>
                  <a:lnTo>
                    <a:pt x="44" y="60"/>
                  </a:lnTo>
                  <a:lnTo>
                    <a:pt x="44" y="60"/>
                  </a:lnTo>
                  <a:lnTo>
                    <a:pt x="28" y="56"/>
                  </a:lnTo>
                  <a:lnTo>
                    <a:pt x="12" y="48"/>
                  </a:lnTo>
                  <a:lnTo>
                    <a:pt x="4" y="36"/>
                  </a:lnTo>
                  <a:lnTo>
                    <a:pt x="0" y="24"/>
                  </a:lnTo>
                  <a:lnTo>
                    <a:pt x="0" y="24"/>
                  </a:lnTo>
                  <a:lnTo>
                    <a:pt x="4" y="12"/>
                  </a:lnTo>
                  <a:lnTo>
                    <a:pt x="16" y="4"/>
                  </a:lnTo>
                  <a:lnTo>
                    <a:pt x="36" y="0"/>
                  </a:lnTo>
                  <a:lnTo>
                    <a:pt x="52" y="0"/>
                  </a:lnTo>
                  <a:lnTo>
                    <a:pt x="52" y="0"/>
                  </a:lnTo>
                  <a:lnTo>
                    <a:pt x="72" y="4"/>
                  </a:lnTo>
                  <a:lnTo>
                    <a:pt x="88" y="16"/>
                  </a:lnTo>
                  <a:lnTo>
                    <a:pt x="96" y="24"/>
                  </a:lnTo>
                  <a:lnTo>
                    <a:pt x="100" y="36"/>
                  </a:lnTo>
                  <a:lnTo>
                    <a:pt x="10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7" name="Freeform 91"/>
            <p:cNvSpPr>
              <a:spLocks/>
            </p:cNvSpPr>
            <p:nvPr/>
          </p:nvSpPr>
          <p:spPr bwMode="auto">
            <a:xfrm>
              <a:off x="1116" y="2647"/>
              <a:ext cx="436" cy="149"/>
            </a:xfrm>
            <a:custGeom>
              <a:avLst/>
              <a:gdLst>
                <a:gd name="T0" fmla="*/ 436 w 436"/>
                <a:gd name="T1" fmla="*/ 12 h 149"/>
                <a:gd name="T2" fmla="*/ 436 w 436"/>
                <a:gd name="T3" fmla="*/ 12 h 149"/>
                <a:gd name="T4" fmla="*/ 428 w 436"/>
                <a:gd name="T5" fmla="*/ 24 h 149"/>
                <a:gd name="T6" fmla="*/ 400 w 436"/>
                <a:gd name="T7" fmla="*/ 56 h 149"/>
                <a:gd name="T8" fmla="*/ 360 w 436"/>
                <a:gd name="T9" fmla="*/ 93 h 149"/>
                <a:gd name="T10" fmla="*/ 332 w 436"/>
                <a:gd name="T11" fmla="*/ 109 h 149"/>
                <a:gd name="T12" fmla="*/ 304 w 436"/>
                <a:gd name="T13" fmla="*/ 125 h 149"/>
                <a:gd name="T14" fmla="*/ 272 w 436"/>
                <a:gd name="T15" fmla="*/ 137 h 149"/>
                <a:gd name="T16" fmla="*/ 240 w 436"/>
                <a:gd name="T17" fmla="*/ 145 h 149"/>
                <a:gd name="T18" fmla="*/ 204 w 436"/>
                <a:gd name="T19" fmla="*/ 149 h 149"/>
                <a:gd name="T20" fmla="*/ 164 w 436"/>
                <a:gd name="T21" fmla="*/ 141 h 149"/>
                <a:gd name="T22" fmla="*/ 124 w 436"/>
                <a:gd name="T23" fmla="*/ 129 h 149"/>
                <a:gd name="T24" fmla="*/ 84 w 436"/>
                <a:gd name="T25" fmla="*/ 105 h 149"/>
                <a:gd name="T26" fmla="*/ 44 w 436"/>
                <a:gd name="T27" fmla="*/ 68 h 149"/>
                <a:gd name="T28" fmla="*/ 0 w 436"/>
                <a:gd name="T29" fmla="*/ 24 h 149"/>
                <a:gd name="T30" fmla="*/ 12 w 436"/>
                <a:gd name="T31" fmla="*/ 0 h 149"/>
                <a:gd name="T32" fmla="*/ 12 w 436"/>
                <a:gd name="T33" fmla="*/ 0 h 149"/>
                <a:gd name="T34" fmla="*/ 20 w 436"/>
                <a:gd name="T35" fmla="*/ 8 h 149"/>
                <a:gd name="T36" fmla="*/ 44 w 436"/>
                <a:gd name="T37" fmla="*/ 36 h 149"/>
                <a:gd name="T38" fmla="*/ 84 w 436"/>
                <a:gd name="T39" fmla="*/ 64 h 149"/>
                <a:gd name="T40" fmla="*/ 108 w 436"/>
                <a:gd name="T41" fmla="*/ 81 h 149"/>
                <a:gd name="T42" fmla="*/ 136 w 436"/>
                <a:gd name="T43" fmla="*/ 93 h 149"/>
                <a:gd name="T44" fmla="*/ 168 w 436"/>
                <a:gd name="T45" fmla="*/ 105 h 149"/>
                <a:gd name="T46" fmla="*/ 200 w 436"/>
                <a:gd name="T47" fmla="*/ 113 h 149"/>
                <a:gd name="T48" fmla="*/ 236 w 436"/>
                <a:gd name="T49" fmla="*/ 113 h 149"/>
                <a:gd name="T50" fmla="*/ 272 w 436"/>
                <a:gd name="T51" fmla="*/ 109 h 149"/>
                <a:gd name="T52" fmla="*/ 312 w 436"/>
                <a:gd name="T53" fmla="*/ 101 h 149"/>
                <a:gd name="T54" fmla="*/ 352 w 436"/>
                <a:gd name="T55" fmla="*/ 81 h 149"/>
                <a:gd name="T56" fmla="*/ 396 w 436"/>
                <a:gd name="T57" fmla="*/ 52 h 149"/>
                <a:gd name="T58" fmla="*/ 436 w 436"/>
                <a:gd name="T59" fmla="*/ 12 h 149"/>
                <a:gd name="T60" fmla="*/ 436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436" y="12"/>
                  </a:moveTo>
                  <a:lnTo>
                    <a:pt x="436" y="12"/>
                  </a:lnTo>
                  <a:lnTo>
                    <a:pt x="428" y="24"/>
                  </a:lnTo>
                  <a:lnTo>
                    <a:pt x="400" y="56"/>
                  </a:lnTo>
                  <a:lnTo>
                    <a:pt x="360" y="93"/>
                  </a:lnTo>
                  <a:lnTo>
                    <a:pt x="332" y="109"/>
                  </a:lnTo>
                  <a:lnTo>
                    <a:pt x="304" y="125"/>
                  </a:lnTo>
                  <a:lnTo>
                    <a:pt x="272" y="137"/>
                  </a:lnTo>
                  <a:lnTo>
                    <a:pt x="240" y="145"/>
                  </a:lnTo>
                  <a:lnTo>
                    <a:pt x="204" y="149"/>
                  </a:lnTo>
                  <a:lnTo>
                    <a:pt x="164" y="141"/>
                  </a:lnTo>
                  <a:lnTo>
                    <a:pt x="124" y="129"/>
                  </a:lnTo>
                  <a:lnTo>
                    <a:pt x="84" y="105"/>
                  </a:lnTo>
                  <a:lnTo>
                    <a:pt x="44" y="68"/>
                  </a:lnTo>
                  <a:lnTo>
                    <a:pt x="0" y="24"/>
                  </a:lnTo>
                  <a:lnTo>
                    <a:pt x="12" y="0"/>
                  </a:lnTo>
                  <a:lnTo>
                    <a:pt x="12" y="0"/>
                  </a:lnTo>
                  <a:lnTo>
                    <a:pt x="20" y="8"/>
                  </a:lnTo>
                  <a:lnTo>
                    <a:pt x="44" y="36"/>
                  </a:lnTo>
                  <a:lnTo>
                    <a:pt x="84" y="64"/>
                  </a:lnTo>
                  <a:lnTo>
                    <a:pt x="108" y="81"/>
                  </a:lnTo>
                  <a:lnTo>
                    <a:pt x="136" y="93"/>
                  </a:lnTo>
                  <a:lnTo>
                    <a:pt x="168" y="105"/>
                  </a:lnTo>
                  <a:lnTo>
                    <a:pt x="200" y="113"/>
                  </a:lnTo>
                  <a:lnTo>
                    <a:pt x="236" y="113"/>
                  </a:lnTo>
                  <a:lnTo>
                    <a:pt x="272" y="109"/>
                  </a:lnTo>
                  <a:lnTo>
                    <a:pt x="312" y="101"/>
                  </a:lnTo>
                  <a:lnTo>
                    <a:pt x="352" y="81"/>
                  </a:lnTo>
                  <a:lnTo>
                    <a:pt x="396" y="52"/>
                  </a:lnTo>
                  <a:lnTo>
                    <a:pt x="436" y="12"/>
                  </a:lnTo>
                  <a:lnTo>
                    <a:pt x="436"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8" name="Freeform 92"/>
            <p:cNvSpPr>
              <a:spLocks/>
            </p:cNvSpPr>
            <p:nvPr/>
          </p:nvSpPr>
          <p:spPr bwMode="auto">
            <a:xfrm>
              <a:off x="1196" y="2792"/>
              <a:ext cx="304" cy="122"/>
            </a:xfrm>
            <a:custGeom>
              <a:avLst/>
              <a:gdLst>
                <a:gd name="T0" fmla="*/ 304 w 304"/>
                <a:gd name="T1" fmla="*/ 21 h 122"/>
                <a:gd name="T2" fmla="*/ 304 w 304"/>
                <a:gd name="T3" fmla="*/ 21 h 122"/>
                <a:gd name="T4" fmla="*/ 272 w 304"/>
                <a:gd name="T5" fmla="*/ 13 h 122"/>
                <a:gd name="T6" fmla="*/ 232 w 304"/>
                <a:gd name="T7" fmla="*/ 4 h 122"/>
                <a:gd name="T8" fmla="*/ 188 w 304"/>
                <a:gd name="T9" fmla="*/ 0 h 122"/>
                <a:gd name="T10" fmla="*/ 164 w 304"/>
                <a:gd name="T11" fmla="*/ 0 h 122"/>
                <a:gd name="T12" fmla="*/ 136 w 304"/>
                <a:gd name="T13" fmla="*/ 4 h 122"/>
                <a:gd name="T14" fmla="*/ 112 w 304"/>
                <a:gd name="T15" fmla="*/ 13 h 122"/>
                <a:gd name="T16" fmla="*/ 88 w 304"/>
                <a:gd name="T17" fmla="*/ 25 h 122"/>
                <a:gd name="T18" fmla="*/ 64 w 304"/>
                <a:gd name="T19" fmla="*/ 41 h 122"/>
                <a:gd name="T20" fmla="*/ 40 w 304"/>
                <a:gd name="T21" fmla="*/ 61 h 122"/>
                <a:gd name="T22" fmla="*/ 20 w 304"/>
                <a:gd name="T23" fmla="*/ 89 h 122"/>
                <a:gd name="T24" fmla="*/ 0 w 304"/>
                <a:gd name="T25" fmla="*/ 122 h 122"/>
                <a:gd name="T26" fmla="*/ 0 w 304"/>
                <a:gd name="T27" fmla="*/ 122 h 122"/>
                <a:gd name="T28" fmla="*/ 16 w 304"/>
                <a:gd name="T29" fmla="*/ 102 h 122"/>
                <a:gd name="T30" fmla="*/ 36 w 304"/>
                <a:gd name="T31" fmla="*/ 81 h 122"/>
                <a:gd name="T32" fmla="*/ 64 w 304"/>
                <a:gd name="T33" fmla="*/ 61 h 122"/>
                <a:gd name="T34" fmla="*/ 104 w 304"/>
                <a:gd name="T35" fmla="*/ 41 h 122"/>
                <a:gd name="T36" fmla="*/ 132 w 304"/>
                <a:gd name="T37" fmla="*/ 33 h 122"/>
                <a:gd name="T38" fmla="*/ 160 w 304"/>
                <a:gd name="T39" fmla="*/ 25 h 122"/>
                <a:gd name="T40" fmla="*/ 192 w 304"/>
                <a:gd name="T41" fmla="*/ 21 h 122"/>
                <a:gd name="T42" fmla="*/ 224 w 304"/>
                <a:gd name="T43" fmla="*/ 21 h 122"/>
                <a:gd name="T44" fmla="*/ 264 w 304"/>
                <a:gd name="T45" fmla="*/ 21 h 122"/>
                <a:gd name="T46" fmla="*/ 304 w 304"/>
                <a:gd name="T47" fmla="*/ 21 h 122"/>
                <a:gd name="T48" fmla="*/ 304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304" y="21"/>
                  </a:moveTo>
                  <a:lnTo>
                    <a:pt x="304" y="21"/>
                  </a:lnTo>
                  <a:lnTo>
                    <a:pt x="272" y="13"/>
                  </a:lnTo>
                  <a:lnTo>
                    <a:pt x="232" y="4"/>
                  </a:lnTo>
                  <a:lnTo>
                    <a:pt x="188" y="0"/>
                  </a:lnTo>
                  <a:lnTo>
                    <a:pt x="164" y="0"/>
                  </a:lnTo>
                  <a:lnTo>
                    <a:pt x="136" y="4"/>
                  </a:lnTo>
                  <a:lnTo>
                    <a:pt x="112" y="13"/>
                  </a:lnTo>
                  <a:lnTo>
                    <a:pt x="88" y="25"/>
                  </a:lnTo>
                  <a:lnTo>
                    <a:pt x="64" y="41"/>
                  </a:lnTo>
                  <a:lnTo>
                    <a:pt x="40" y="61"/>
                  </a:lnTo>
                  <a:lnTo>
                    <a:pt x="20" y="89"/>
                  </a:lnTo>
                  <a:lnTo>
                    <a:pt x="0" y="122"/>
                  </a:lnTo>
                  <a:lnTo>
                    <a:pt x="0" y="122"/>
                  </a:lnTo>
                  <a:lnTo>
                    <a:pt x="16" y="102"/>
                  </a:lnTo>
                  <a:lnTo>
                    <a:pt x="36" y="81"/>
                  </a:lnTo>
                  <a:lnTo>
                    <a:pt x="64" y="61"/>
                  </a:lnTo>
                  <a:lnTo>
                    <a:pt x="104" y="41"/>
                  </a:lnTo>
                  <a:lnTo>
                    <a:pt x="132" y="33"/>
                  </a:lnTo>
                  <a:lnTo>
                    <a:pt x="160" y="25"/>
                  </a:lnTo>
                  <a:lnTo>
                    <a:pt x="192" y="21"/>
                  </a:lnTo>
                  <a:lnTo>
                    <a:pt x="224" y="21"/>
                  </a:lnTo>
                  <a:lnTo>
                    <a:pt x="264" y="21"/>
                  </a:lnTo>
                  <a:lnTo>
                    <a:pt x="304" y="21"/>
                  </a:lnTo>
                  <a:lnTo>
                    <a:pt x="304"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9" name="Freeform 93"/>
            <p:cNvSpPr>
              <a:spLocks/>
            </p:cNvSpPr>
            <p:nvPr/>
          </p:nvSpPr>
          <p:spPr bwMode="auto">
            <a:xfrm>
              <a:off x="1548" y="3068"/>
              <a:ext cx="152" cy="28"/>
            </a:xfrm>
            <a:custGeom>
              <a:avLst/>
              <a:gdLst>
                <a:gd name="T0" fmla="*/ 0 w 152"/>
                <a:gd name="T1" fmla="*/ 20 h 28"/>
                <a:gd name="T2" fmla="*/ 0 w 152"/>
                <a:gd name="T3" fmla="*/ 20 h 28"/>
                <a:gd name="T4" fmla="*/ 16 w 152"/>
                <a:gd name="T5" fmla="*/ 12 h 28"/>
                <a:gd name="T6" fmla="*/ 56 w 152"/>
                <a:gd name="T7" fmla="*/ 4 h 28"/>
                <a:gd name="T8" fmla="*/ 80 w 152"/>
                <a:gd name="T9" fmla="*/ 0 h 28"/>
                <a:gd name="T10" fmla="*/ 104 w 152"/>
                <a:gd name="T11" fmla="*/ 4 h 28"/>
                <a:gd name="T12" fmla="*/ 128 w 152"/>
                <a:gd name="T13" fmla="*/ 12 h 28"/>
                <a:gd name="T14" fmla="*/ 152 w 152"/>
                <a:gd name="T15" fmla="*/ 28 h 28"/>
                <a:gd name="T16" fmla="*/ 152 w 152"/>
                <a:gd name="T17" fmla="*/ 28 h 28"/>
                <a:gd name="T18" fmla="*/ 88 w 152"/>
                <a:gd name="T19" fmla="*/ 20 h 28"/>
                <a:gd name="T20" fmla="*/ 40 w 152"/>
                <a:gd name="T21" fmla="*/ 16 h 28"/>
                <a:gd name="T22" fmla="*/ 0 w 152"/>
                <a:gd name="T23" fmla="*/ 20 h 28"/>
                <a:gd name="T24" fmla="*/ 0 w 152"/>
                <a:gd name="T2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8">
                  <a:moveTo>
                    <a:pt x="0" y="20"/>
                  </a:moveTo>
                  <a:lnTo>
                    <a:pt x="0" y="20"/>
                  </a:lnTo>
                  <a:lnTo>
                    <a:pt x="16" y="12"/>
                  </a:lnTo>
                  <a:lnTo>
                    <a:pt x="56" y="4"/>
                  </a:lnTo>
                  <a:lnTo>
                    <a:pt x="80" y="0"/>
                  </a:lnTo>
                  <a:lnTo>
                    <a:pt x="104" y="4"/>
                  </a:lnTo>
                  <a:lnTo>
                    <a:pt x="128" y="12"/>
                  </a:lnTo>
                  <a:lnTo>
                    <a:pt x="152" y="28"/>
                  </a:lnTo>
                  <a:lnTo>
                    <a:pt x="152" y="28"/>
                  </a:lnTo>
                  <a:lnTo>
                    <a:pt x="88" y="20"/>
                  </a:lnTo>
                  <a:lnTo>
                    <a:pt x="40" y="16"/>
                  </a:lnTo>
                  <a:lnTo>
                    <a:pt x="0" y="20"/>
                  </a:lnTo>
                  <a:lnTo>
                    <a:pt x="0" y="2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0" name="Freeform 94"/>
            <p:cNvSpPr>
              <a:spLocks/>
            </p:cNvSpPr>
            <p:nvPr/>
          </p:nvSpPr>
          <p:spPr bwMode="auto">
            <a:xfrm>
              <a:off x="1128" y="3432"/>
              <a:ext cx="256" cy="288"/>
            </a:xfrm>
            <a:custGeom>
              <a:avLst/>
              <a:gdLst>
                <a:gd name="T0" fmla="*/ 216 w 256"/>
                <a:gd name="T1" fmla="*/ 73 h 288"/>
                <a:gd name="T2" fmla="*/ 216 w 256"/>
                <a:gd name="T3" fmla="*/ 73 h 288"/>
                <a:gd name="T4" fmla="*/ 196 w 256"/>
                <a:gd name="T5" fmla="*/ 49 h 288"/>
                <a:gd name="T6" fmla="*/ 172 w 256"/>
                <a:gd name="T7" fmla="*/ 28 h 288"/>
                <a:gd name="T8" fmla="*/ 148 w 256"/>
                <a:gd name="T9" fmla="*/ 12 h 288"/>
                <a:gd name="T10" fmla="*/ 124 w 256"/>
                <a:gd name="T11" fmla="*/ 4 h 288"/>
                <a:gd name="T12" fmla="*/ 100 w 256"/>
                <a:gd name="T13" fmla="*/ 0 h 288"/>
                <a:gd name="T14" fmla="*/ 76 w 256"/>
                <a:gd name="T15" fmla="*/ 0 h 288"/>
                <a:gd name="T16" fmla="*/ 52 w 256"/>
                <a:gd name="T17" fmla="*/ 8 h 288"/>
                <a:gd name="T18" fmla="*/ 36 w 256"/>
                <a:gd name="T19" fmla="*/ 20 h 288"/>
                <a:gd name="T20" fmla="*/ 36 w 256"/>
                <a:gd name="T21" fmla="*/ 20 h 288"/>
                <a:gd name="T22" fmla="*/ 20 w 256"/>
                <a:gd name="T23" fmla="*/ 37 h 288"/>
                <a:gd name="T24" fmla="*/ 8 w 256"/>
                <a:gd name="T25" fmla="*/ 57 h 288"/>
                <a:gd name="T26" fmla="*/ 4 w 256"/>
                <a:gd name="T27" fmla="*/ 81 h 288"/>
                <a:gd name="T28" fmla="*/ 0 w 256"/>
                <a:gd name="T29" fmla="*/ 105 h 288"/>
                <a:gd name="T30" fmla="*/ 4 w 256"/>
                <a:gd name="T31" fmla="*/ 134 h 288"/>
                <a:gd name="T32" fmla="*/ 12 w 256"/>
                <a:gd name="T33" fmla="*/ 162 h 288"/>
                <a:gd name="T34" fmla="*/ 24 w 256"/>
                <a:gd name="T35" fmla="*/ 190 h 288"/>
                <a:gd name="T36" fmla="*/ 40 w 256"/>
                <a:gd name="T37" fmla="*/ 215 h 288"/>
                <a:gd name="T38" fmla="*/ 40 w 256"/>
                <a:gd name="T39" fmla="*/ 215 h 288"/>
                <a:gd name="T40" fmla="*/ 60 w 256"/>
                <a:gd name="T41" fmla="*/ 239 h 288"/>
                <a:gd name="T42" fmla="*/ 84 w 256"/>
                <a:gd name="T43" fmla="*/ 259 h 288"/>
                <a:gd name="T44" fmla="*/ 108 w 256"/>
                <a:gd name="T45" fmla="*/ 271 h 288"/>
                <a:gd name="T46" fmla="*/ 132 w 256"/>
                <a:gd name="T47" fmla="*/ 284 h 288"/>
                <a:gd name="T48" fmla="*/ 156 w 256"/>
                <a:gd name="T49" fmla="*/ 288 h 288"/>
                <a:gd name="T50" fmla="*/ 180 w 256"/>
                <a:gd name="T51" fmla="*/ 288 h 288"/>
                <a:gd name="T52" fmla="*/ 204 w 256"/>
                <a:gd name="T53" fmla="*/ 280 h 288"/>
                <a:gd name="T54" fmla="*/ 220 w 256"/>
                <a:gd name="T55" fmla="*/ 267 h 288"/>
                <a:gd name="T56" fmla="*/ 220 w 256"/>
                <a:gd name="T57" fmla="*/ 267 h 288"/>
                <a:gd name="T58" fmla="*/ 236 w 256"/>
                <a:gd name="T59" fmla="*/ 251 h 288"/>
                <a:gd name="T60" fmla="*/ 248 w 256"/>
                <a:gd name="T61" fmla="*/ 231 h 288"/>
                <a:gd name="T62" fmla="*/ 252 w 256"/>
                <a:gd name="T63" fmla="*/ 207 h 288"/>
                <a:gd name="T64" fmla="*/ 256 w 256"/>
                <a:gd name="T65" fmla="*/ 178 h 288"/>
                <a:gd name="T66" fmla="*/ 252 w 256"/>
                <a:gd name="T67" fmla="*/ 154 h 288"/>
                <a:gd name="T68" fmla="*/ 244 w 256"/>
                <a:gd name="T69" fmla="*/ 126 h 288"/>
                <a:gd name="T70" fmla="*/ 232 w 256"/>
                <a:gd name="T71" fmla="*/ 97 h 288"/>
                <a:gd name="T72" fmla="*/ 216 w 256"/>
                <a:gd name="T73" fmla="*/ 73 h 288"/>
                <a:gd name="T74" fmla="*/ 216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216" y="73"/>
                  </a:moveTo>
                  <a:lnTo>
                    <a:pt x="216" y="73"/>
                  </a:lnTo>
                  <a:lnTo>
                    <a:pt x="196" y="49"/>
                  </a:lnTo>
                  <a:lnTo>
                    <a:pt x="172" y="28"/>
                  </a:lnTo>
                  <a:lnTo>
                    <a:pt x="148" y="12"/>
                  </a:lnTo>
                  <a:lnTo>
                    <a:pt x="124" y="4"/>
                  </a:lnTo>
                  <a:lnTo>
                    <a:pt x="100" y="0"/>
                  </a:lnTo>
                  <a:lnTo>
                    <a:pt x="76" y="0"/>
                  </a:lnTo>
                  <a:lnTo>
                    <a:pt x="52" y="8"/>
                  </a:lnTo>
                  <a:lnTo>
                    <a:pt x="36" y="20"/>
                  </a:lnTo>
                  <a:lnTo>
                    <a:pt x="36" y="20"/>
                  </a:lnTo>
                  <a:lnTo>
                    <a:pt x="20" y="37"/>
                  </a:lnTo>
                  <a:lnTo>
                    <a:pt x="8" y="57"/>
                  </a:lnTo>
                  <a:lnTo>
                    <a:pt x="4" y="81"/>
                  </a:lnTo>
                  <a:lnTo>
                    <a:pt x="0" y="105"/>
                  </a:lnTo>
                  <a:lnTo>
                    <a:pt x="4" y="134"/>
                  </a:lnTo>
                  <a:lnTo>
                    <a:pt x="12" y="162"/>
                  </a:lnTo>
                  <a:lnTo>
                    <a:pt x="24" y="190"/>
                  </a:lnTo>
                  <a:lnTo>
                    <a:pt x="40" y="215"/>
                  </a:lnTo>
                  <a:lnTo>
                    <a:pt x="40" y="215"/>
                  </a:lnTo>
                  <a:lnTo>
                    <a:pt x="60" y="239"/>
                  </a:lnTo>
                  <a:lnTo>
                    <a:pt x="84" y="259"/>
                  </a:lnTo>
                  <a:lnTo>
                    <a:pt x="108" y="271"/>
                  </a:lnTo>
                  <a:lnTo>
                    <a:pt x="132" y="284"/>
                  </a:lnTo>
                  <a:lnTo>
                    <a:pt x="156" y="288"/>
                  </a:lnTo>
                  <a:lnTo>
                    <a:pt x="180" y="288"/>
                  </a:lnTo>
                  <a:lnTo>
                    <a:pt x="204" y="280"/>
                  </a:lnTo>
                  <a:lnTo>
                    <a:pt x="220" y="267"/>
                  </a:lnTo>
                  <a:lnTo>
                    <a:pt x="220" y="267"/>
                  </a:lnTo>
                  <a:lnTo>
                    <a:pt x="236" y="251"/>
                  </a:lnTo>
                  <a:lnTo>
                    <a:pt x="248" y="231"/>
                  </a:lnTo>
                  <a:lnTo>
                    <a:pt x="252" y="207"/>
                  </a:lnTo>
                  <a:lnTo>
                    <a:pt x="256" y="178"/>
                  </a:lnTo>
                  <a:lnTo>
                    <a:pt x="252" y="154"/>
                  </a:lnTo>
                  <a:lnTo>
                    <a:pt x="244" y="126"/>
                  </a:lnTo>
                  <a:lnTo>
                    <a:pt x="232" y="97"/>
                  </a:lnTo>
                  <a:lnTo>
                    <a:pt x="216" y="73"/>
                  </a:lnTo>
                  <a:lnTo>
                    <a:pt x="21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1" name="Freeform 95"/>
            <p:cNvSpPr>
              <a:spLocks/>
            </p:cNvSpPr>
            <p:nvPr/>
          </p:nvSpPr>
          <p:spPr bwMode="auto">
            <a:xfrm>
              <a:off x="1148" y="3456"/>
              <a:ext cx="216" cy="239"/>
            </a:xfrm>
            <a:custGeom>
              <a:avLst/>
              <a:gdLst>
                <a:gd name="T0" fmla="*/ 180 w 216"/>
                <a:gd name="T1" fmla="*/ 61 h 239"/>
                <a:gd name="T2" fmla="*/ 180 w 216"/>
                <a:gd name="T3" fmla="*/ 61 h 239"/>
                <a:gd name="T4" fmla="*/ 164 w 216"/>
                <a:gd name="T5" fmla="*/ 41 h 239"/>
                <a:gd name="T6" fmla="*/ 144 w 216"/>
                <a:gd name="T7" fmla="*/ 25 h 239"/>
                <a:gd name="T8" fmla="*/ 124 w 216"/>
                <a:gd name="T9" fmla="*/ 13 h 239"/>
                <a:gd name="T10" fmla="*/ 100 w 216"/>
                <a:gd name="T11" fmla="*/ 4 h 239"/>
                <a:gd name="T12" fmla="*/ 80 w 216"/>
                <a:gd name="T13" fmla="*/ 0 h 239"/>
                <a:gd name="T14" fmla="*/ 60 w 216"/>
                <a:gd name="T15" fmla="*/ 0 h 239"/>
                <a:gd name="T16" fmla="*/ 40 w 216"/>
                <a:gd name="T17" fmla="*/ 4 h 239"/>
                <a:gd name="T18" fmla="*/ 24 w 216"/>
                <a:gd name="T19" fmla="*/ 13 h 239"/>
                <a:gd name="T20" fmla="*/ 24 w 216"/>
                <a:gd name="T21" fmla="*/ 13 h 239"/>
                <a:gd name="T22" fmla="*/ 12 w 216"/>
                <a:gd name="T23" fmla="*/ 29 h 239"/>
                <a:gd name="T24" fmla="*/ 4 w 216"/>
                <a:gd name="T25" fmla="*/ 45 h 239"/>
                <a:gd name="T26" fmla="*/ 0 w 216"/>
                <a:gd name="T27" fmla="*/ 65 h 239"/>
                <a:gd name="T28" fmla="*/ 0 w 216"/>
                <a:gd name="T29" fmla="*/ 85 h 239"/>
                <a:gd name="T30" fmla="*/ 0 w 216"/>
                <a:gd name="T31" fmla="*/ 110 h 239"/>
                <a:gd name="T32" fmla="*/ 8 w 216"/>
                <a:gd name="T33" fmla="*/ 130 h 239"/>
                <a:gd name="T34" fmla="*/ 20 w 216"/>
                <a:gd name="T35" fmla="*/ 154 h 239"/>
                <a:gd name="T36" fmla="*/ 36 w 216"/>
                <a:gd name="T37" fmla="*/ 179 h 239"/>
                <a:gd name="T38" fmla="*/ 36 w 216"/>
                <a:gd name="T39" fmla="*/ 179 h 239"/>
                <a:gd name="T40" fmla="*/ 52 w 216"/>
                <a:gd name="T41" fmla="*/ 199 h 239"/>
                <a:gd name="T42" fmla="*/ 72 w 216"/>
                <a:gd name="T43" fmla="*/ 215 h 239"/>
                <a:gd name="T44" fmla="*/ 92 w 216"/>
                <a:gd name="T45" fmla="*/ 227 h 239"/>
                <a:gd name="T46" fmla="*/ 116 w 216"/>
                <a:gd name="T47" fmla="*/ 235 h 239"/>
                <a:gd name="T48" fmla="*/ 136 w 216"/>
                <a:gd name="T49" fmla="*/ 239 h 239"/>
                <a:gd name="T50" fmla="*/ 156 w 216"/>
                <a:gd name="T51" fmla="*/ 239 h 239"/>
                <a:gd name="T52" fmla="*/ 176 w 216"/>
                <a:gd name="T53" fmla="*/ 235 h 239"/>
                <a:gd name="T54" fmla="*/ 192 w 216"/>
                <a:gd name="T55" fmla="*/ 223 h 239"/>
                <a:gd name="T56" fmla="*/ 192 w 216"/>
                <a:gd name="T57" fmla="*/ 223 h 239"/>
                <a:gd name="T58" fmla="*/ 204 w 216"/>
                <a:gd name="T59" fmla="*/ 211 h 239"/>
                <a:gd name="T60" fmla="*/ 212 w 216"/>
                <a:gd name="T61" fmla="*/ 195 h 239"/>
                <a:gd name="T62" fmla="*/ 216 w 216"/>
                <a:gd name="T63" fmla="*/ 175 h 239"/>
                <a:gd name="T64" fmla="*/ 216 w 216"/>
                <a:gd name="T65" fmla="*/ 154 h 239"/>
                <a:gd name="T66" fmla="*/ 216 w 216"/>
                <a:gd name="T67" fmla="*/ 130 h 239"/>
                <a:gd name="T68" fmla="*/ 208 w 216"/>
                <a:gd name="T69" fmla="*/ 106 h 239"/>
                <a:gd name="T70" fmla="*/ 196 w 216"/>
                <a:gd name="T71" fmla="*/ 81 h 239"/>
                <a:gd name="T72" fmla="*/ 180 w 216"/>
                <a:gd name="T73" fmla="*/ 61 h 239"/>
                <a:gd name="T74" fmla="*/ 180 w 216"/>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239">
                  <a:moveTo>
                    <a:pt x="180" y="61"/>
                  </a:moveTo>
                  <a:lnTo>
                    <a:pt x="180" y="61"/>
                  </a:lnTo>
                  <a:lnTo>
                    <a:pt x="164" y="41"/>
                  </a:lnTo>
                  <a:lnTo>
                    <a:pt x="144" y="25"/>
                  </a:lnTo>
                  <a:lnTo>
                    <a:pt x="124" y="13"/>
                  </a:lnTo>
                  <a:lnTo>
                    <a:pt x="100" y="4"/>
                  </a:lnTo>
                  <a:lnTo>
                    <a:pt x="80" y="0"/>
                  </a:lnTo>
                  <a:lnTo>
                    <a:pt x="60" y="0"/>
                  </a:lnTo>
                  <a:lnTo>
                    <a:pt x="40" y="4"/>
                  </a:lnTo>
                  <a:lnTo>
                    <a:pt x="24" y="13"/>
                  </a:lnTo>
                  <a:lnTo>
                    <a:pt x="24" y="13"/>
                  </a:lnTo>
                  <a:lnTo>
                    <a:pt x="12" y="29"/>
                  </a:lnTo>
                  <a:lnTo>
                    <a:pt x="4" y="45"/>
                  </a:lnTo>
                  <a:lnTo>
                    <a:pt x="0" y="65"/>
                  </a:lnTo>
                  <a:lnTo>
                    <a:pt x="0" y="85"/>
                  </a:lnTo>
                  <a:lnTo>
                    <a:pt x="0" y="110"/>
                  </a:lnTo>
                  <a:lnTo>
                    <a:pt x="8" y="130"/>
                  </a:lnTo>
                  <a:lnTo>
                    <a:pt x="20" y="154"/>
                  </a:lnTo>
                  <a:lnTo>
                    <a:pt x="36" y="179"/>
                  </a:lnTo>
                  <a:lnTo>
                    <a:pt x="36" y="179"/>
                  </a:lnTo>
                  <a:lnTo>
                    <a:pt x="52" y="199"/>
                  </a:lnTo>
                  <a:lnTo>
                    <a:pt x="72" y="215"/>
                  </a:lnTo>
                  <a:lnTo>
                    <a:pt x="92" y="227"/>
                  </a:lnTo>
                  <a:lnTo>
                    <a:pt x="116" y="235"/>
                  </a:lnTo>
                  <a:lnTo>
                    <a:pt x="136" y="239"/>
                  </a:lnTo>
                  <a:lnTo>
                    <a:pt x="156" y="239"/>
                  </a:lnTo>
                  <a:lnTo>
                    <a:pt x="176" y="235"/>
                  </a:lnTo>
                  <a:lnTo>
                    <a:pt x="192" y="223"/>
                  </a:lnTo>
                  <a:lnTo>
                    <a:pt x="192" y="223"/>
                  </a:lnTo>
                  <a:lnTo>
                    <a:pt x="204" y="211"/>
                  </a:lnTo>
                  <a:lnTo>
                    <a:pt x="212" y="195"/>
                  </a:lnTo>
                  <a:lnTo>
                    <a:pt x="216" y="175"/>
                  </a:lnTo>
                  <a:lnTo>
                    <a:pt x="216" y="154"/>
                  </a:lnTo>
                  <a:lnTo>
                    <a:pt x="216" y="130"/>
                  </a:lnTo>
                  <a:lnTo>
                    <a:pt x="208" y="106"/>
                  </a:lnTo>
                  <a:lnTo>
                    <a:pt x="196" y="81"/>
                  </a:lnTo>
                  <a:lnTo>
                    <a:pt x="180" y="61"/>
                  </a:lnTo>
                  <a:lnTo>
                    <a:pt x="18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2" name="Freeform 96"/>
            <p:cNvSpPr>
              <a:spLocks/>
            </p:cNvSpPr>
            <p:nvPr/>
          </p:nvSpPr>
          <p:spPr bwMode="auto">
            <a:xfrm>
              <a:off x="1236" y="3096"/>
              <a:ext cx="352" cy="530"/>
            </a:xfrm>
            <a:custGeom>
              <a:avLst/>
              <a:gdLst>
                <a:gd name="T0" fmla="*/ 276 w 352"/>
                <a:gd name="T1" fmla="*/ 462 h 530"/>
                <a:gd name="T2" fmla="*/ 276 w 352"/>
                <a:gd name="T3" fmla="*/ 462 h 530"/>
                <a:gd name="T4" fmla="*/ 256 w 352"/>
                <a:gd name="T5" fmla="*/ 474 h 530"/>
                <a:gd name="T6" fmla="*/ 236 w 352"/>
                <a:gd name="T7" fmla="*/ 486 h 530"/>
                <a:gd name="T8" fmla="*/ 192 w 352"/>
                <a:gd name="T9" fmla="*/ 506 h 530"/>
                <a:gd name="T10" fmla="*/ 144 w 352"/>
                <a:gd name="T11" fmla="*/ 518 h 530"/>
                <a:gd name="T12" fmla="*/ 104 w 352"/>
                <a:gd name="T13" fmla="*/ 530 h 530"/>
                <a:gd name="T14" fmla="*/ 104 w 352"/>
                <a:gd name="T15" fmla="*/ 530 h 530"/>
                <a:gd name="T16" fmla="*/ 92 w 352"/>
                <a:gd name="T17" fmla="*/ 530 h 530"/>
                <a:gd name="T18" fmla="*/ 80 w 352"/>
                <a:gd name="T19" fmla="*/ 530 h 530"/>
                <a:gd name="T20" fmla="*/ 60 w 352"/>
                <a:gd name="T21" fmla="*/ 518 h 530"/>
                <a:gd name="T22" fmla="*/ 40 w 352"/>
                <a:gd name="T23" fmla="*/ 502 h 530"/>
                <a:gd name="T24" fmla="*/ 20 w 352"/>
                <a:gd name="T25" fmla="*/ 478 h 530"/>
                <a:gd name="T26" fmla="*/ 4 w 352"/>
                <a:gd name="T27" fmla="*/ 445 h 530"/>
                <a:gd name="T28" fmla="*/ 0 w 352"/>
                <a:gd name="T29" fmla="*/ 417 h 530"/>
                <a:gd name="T30" fmla="*/ 0 w 352"/>
                <a:gd name="T31" fmla="*/ 401 h 530"/>
                <a:gd name="T32" fmla="*/ 0 w 352"/>
                <a:gd name="T33" fmla="*/ 381 h 530"/>
                <a:gd name="T34" fmla="*/ 4 w 352"/>
                <a:gd name="T35" fmla="*/ 364 h 530"/>
                <a:gd name="T36" fmla="*/ 16 w 352"/>
                <a:gd name="T37" fmla="*/ 348 h 530"/>
                <a:gd name="T38" fmla="*/ 16 w 352"/>
                <a:gd name="T39" fmla="*/ 348 h 530"/>
                <a:gd name="T40" fmla="*/ 32 w 352"/>
                <a:gd name="T41" fmla="*/ 344 h 530"/>
                <a:gd name="T42" fmla="*/ 52 w 352"/>
                <a:gd name="T43" fmla="*/ 336 h 530"/>
                <a:gd name="T44" fmla="*/ 68 w 352"/>
                <a:gd name="T45" fmla="*/ 316 h 530"/>
                <a:gd name="T46" fmla="*/ 84 w 352"/>
                <a:gd name="T47" fmla="*/ 296 h 530"/>
                <a:gd name="T48" fmla="*/ 108 w 352"/>
                <a:gd name="T49" fmla="*/ 247 h 530"/>
                <a:gd name="T50" fmla="*/ 128 w 352"/>
                <a:gd name="T51" fmla="*/ 198 h 530"/>
                <a:gd name="T52" fmla="*/ 128 w 352"/>
                <a:gd name="T53" fmla="*/ 198 h 530"/>
                <a:gd name="T54" fmla="*/ 148 w 352"/>
                <a:gd name="T55" fmla="*/ 146 h 530"/>
                <a:gd name="T56" fmla="*/ 172 w 352"/>
                <a:gd name="T57" fmla="*/ 97 h 530"/>
                <a:gd name="T58" fmla="*/ 196 w 352"/>
                <a:gd name="T59" fmla="*/ 49 h 530"/>
                <a:gd name="T60" fmla="*/ 228 w 352"/>
                <a:gd name="T61" fmla="*/ 0 h 530"/>
                <a:gd name="T62" fmla="*/ 280 w 352"/>
                <a:gd name="T63" fmla="*/ 8 h 530"/>
                <a:gd name="T64" fmla="*/ 280 w 352"/>
                <a:gd name="T65" fmla="*/ 8 h 530"/>
                <a:gd name="T66" fmla="*/ 292 w 352"/>
                <a:gd name="T67" fmla="*/ 61 h 530"/>
                <a:gd name="T68" fmla="*/ 300 w 352"/>
                <a:gd name="T69" fmla="*/ 113 h 530"/>
                <a:gd name="T70" fmla="*/ 308 w 352"/>
                <a:gd name="T71" fmla="*/ 166 h 530"/>
                <a:gd name="T72" fmla="*/ 312 w 352"/>
                <a:gd name="T73" fmla="*/ 219 h 530"/>
                <a:gd name="T74" fmla="*/ 312 w 352"/>
                <a:gd name="T75" fmla="*/ 219 h 530"/>
                <a:gd name="T76" fmla="*/ 316 w 352"/>
                <a:gd name="T77" fmla="*/ 243 h 530"/>
                <a:gd name="T78" fmla="*/ 320 w 352"/>
                <a:gd name="T79" fmla="*/ 263 h 530"/>
                <a:gd name="T80" fmla="*/ 320 w 352"/>
                <a:gd name="T81" fmla="*/ 263 h 530"/>
                <a:gd name="T82" fmla="*/ 352 w 352"/>
                <a:gd name="T83" fmla="*/ 211 h 530"/>
                <a:gd name="T84" fmla="*/ 352 w 352"/>
                <a:gd name="T85" fmla="*/ 211 h 530"/>
                <a:gd name="T86" fmla="*/ 348 w 352"/>
                <a:gd name="T87" fmla="*/ 279 h 530"/>
                <a:gd name="T88" fmla="*/ 348 w 352"/>
                <a:gd name="T89" fmla="*/ 312 h 530"/>
                <a:gd name="T90" fmla="*/ 340 w 352"/>
                <a:gd name="T91" fmla="*/ 344 h 530"/>
                <a:gd name="T92" fmla="*/ 332 w 352"/>
                <a:gd name="T93" fmla="*/ 377 h 530"/>
                <a:gd name="T94" fmla="*/ 316 w 352"/>
                <a:gd name="T95" fmla="*/ 405 h 530"/>
                <a:gd name="T96" fmla="*/ 300 w 352"/>
                <a:gd name="T97" fmla="*/ 433 h 530"/>
                <a:gd name="T98" fmla="*/ 276 w 352"/>
                <a:gd name="T99" fmla="*/ 462 h 530"/>
                <a:gd name="T100" fmla="*/ 276 w 352"/>
                <a:gd name="T101"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2" h="530">
                  <a:moveTo>
                    <a:pt x="276" y="462"/>
                  </a:moveTo>
                  <a:lnTo>
                    <a:pt x="276" y="462"/>
                  </a:lnTo>
                  <a:lnTo>
                    <a:pt x="256" y="474"/>
                  </a:lnTo>
                  <a:lnTo>
                    <a:pt x="236" y="486"/>
                  </a:lnTo>
                  <a:lnTo>
                    <a:pt x="192" y="506"/>
                  </a:lnTo>
                  <a:lnTo>
                    <a:pt x="144" y="518"/>
                  </a:lnTo>
                  <a:lnTo>
                    <a:pt x="104" y="530"/>
                  </a:lnTo>
                  <a:lnTo>
                    <a:pt x="104" y="530"/>
                  </a:lnTo>
                  <a:lnTo>
                    <a:pt x="92" y="530"/>
                  </a:lnTo>
                  <a:lnTo>
                    <a:pt x="80" y="530"/>
                  </a:lnTo>
                  <a:lnTo>
                    <a:pt x="60" y="518"/>
                  </a:lnTo>
                  <a:lnTo>
                    <a:pt x="40" y="502"/>
                  </a:lnTo>
                  <a:lnTo>
                    <a:pt x="20" y="478"/>
                  </a:lnTo>
                  <a:lnTo>
                    <a:pt x="4" y="445"/>
                  </a:lnTo>
                  <a:lnTo>
                    <a:pt x="0" y="417"/>
                  </a:lnTo>
                  <a:lnTo>
                    <a:pt x="0" y="401"/>
                  </a:lnTo>
                  <a:lnTo>
                    <a:pt x="0" y="381"/>
                  </a:lnTo>
                  <a:lnTo>
                    <a:pt x="4" y="364"/>
                  </a:lnTo>
                  <a:lnTo>
                    <a:pt x="16" y="348"/>
                  </a:lnTo>
                  <a:lnTo>
                    <a:pt x="16" y="348"/>
                  </a:lnTo>
                  <a:lnTo>
                    <a:pt x="32" y="344"/>
                  </a:lnTo>
                  <a:lnTo>
                    <a:pt x="52" y="336"/>
                  </a:lnTo>
                  <a:lnTo>
                    <a:pt x="68" y="316"/>
                  </a:lnTo>
                  <a:lnTo>
                    <a:pt x="84" y="296"/>
                  </a:lnTo>
                  <a:lnTo>
                    <a:pt x="108" y="247"/>
                  </a:lnTo>
                  <a:lnTo>
                    <a:pt x="128" y="198"/>
                  </a:lnTo>
                  <a:lnTo>
                    <a:pt x="128" y="198"/>
                  </a:lnTo>
                  <a:lnTo>
                    <a:pt x="148" y="146"/>
                  </a:lnTo>
                  <a:lnTo>
                    <a:pt x="172" y="97"/>
                  </a:lnTo>
                  <a:lnTo>
                    <a:pt x="196" y="49"/>
                  </a:lnTo>
                  <a:lnTo>
                    <a:pt x="228" y="0"/>
                  </a:lnTo>
                  <a:lnTo>
                    <a:pt x="280" y="8"/>
                  </a:lnTo>
                  <a:lnTo>
                    <a:pt x="280" y="8"/>
                  </a:lnTo>
                  <a:lnTo>
                    <a:pt x="292" y="61"/>
                  </a:lnTo>
                  <a:lnTo>
                    <a:pt x="300" y="113"/>
                  </a:lnTo>
                  <a:lnTo>
                    <a:pt x="308" y="166"/>
                  </a:lnTo>
                  <a:lnTo>
                    <a:pt x="312" y="219"/>
                  </a:lnTo>
                  <a:lnTo>
                    <a:pt x="312" y="219"/>
                  </a:lnTo>
                  <a:lnTo>
                    <a:pt x="316" y="243"/>
                  </a:lnTo>
                  <a:lnTo>
                    <a:pt x="320" y="263"/>
                  </a:lnTo>
                  <a:lnTo>
                    <a:pt x="320" y="263"/>
                  </a:lnTo>
                  <a:lnTo>
                    <a:pt x="352" y="211"/>
                  </a:lnTo>
                  <a:lnTo>
                    <a:pt x="352" y="211"/>
                  </a:lnTo>
                  <a:lnTo>
                    <a:pt x="348" y="279"/>
                  </a:lnTo>
                  <a:lnTo>
                    <a:pt x="348" y="312"/>
                  </a:lnTo>
                  <a:lnTo>
                    <a:pt x="340" y="344"/>
                  </a:lnTo>
                  <a:lnTo>
                    <a:pt x="332" y="377"/>
                  </a:lnTo>
                  <a:lnTo>
                    <a:pt x="316" y="405"/>
                  </a:lnTo>
                  <a:lnTo>
                    <a:pt x="300" y="433"/>
                  </a:lnTo>
                  <a:lnTo>
                    <a:pt x="276" y="462"/>
                  </a:lnTo>
                  <a:lnTo>
                    <a:pt x="276"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3" name="Freeform 97"/>
            <p:cNvSpPr>
              <a:spLocks/>
            </p:cNvSpPr>
            <p:nvPr/>
          </p:nvSpPr>
          <p:spPr bwMode="auto">
            <a:xfrm>
              <a:off x="1244" y="3112"/>
              <a:ext cx="328" cy="506"/>
            </a:xfrm>
            <a:custGeom>
              <a:avLst/>
              <a:gdLst>
                <a:gd name="T0" fmla="*/ 328 w 328"/>
                <a:gd name="T1" fmla="*/ 247 h 506"/>
                <a:gd name="T2" fmla="*/ 328 w 328"/>
                <a:gd name="T3" fmla="*/ 247 h 506"/>
                <a:gd name="T4" fmla="*/ 328 w 328"/>
                <a:gd name="T5" fmla="*/ 272 h 506"/>
                <a:gd name="T6" fmla="*/ 324 w 328"/>
                <a:gd name="T7" fmla="*/ 300 h 506"/>
                <a:gd name="T8" fmla="*/ 316 w 328"/>
                <a:gd name="T9" fmla="*/ 332 h 506"/>
                <a:gd name="T10" fmla="*/ 304 w 328"/>
                <a:gd name="T11" fmla="*/ 369 h 506"/>
                <a:gd name="T12" fmla="*/ 284 w 328"/>
                <a:gd name="T13" fmla="*/ 405 h 506"/>
                <a:gd name="T14" fmla="*/ 272 w 328"/>
                <a:gd name="T15" fmla="*/ 421 h 506"/>
                <a:gd name="T16" fmla="*/ 260 w 328"/>
                <a:gd name="T17" fmla="*/ 434 h 506"/>
                <a:gd name="T18" fmla="*/ 244 w 328"/>
                <a:gd name="T19" fmla="*/ 450 h 506"/>
                <a:gd name="T20" fmla="*/ 224 w 328"/>
                <a:gd name="T21" fmla="*/ 458 h 506"/>
                <a:gd name="T22" fmla="*/ 224 w 328"/>
                <a:gd name="T23" fmla="*/ 458 h 506"/>
                <a:gd name="T24" fmla="*/ 156 w 328"/>
                <a:gd name="T25" fmla="*/ 486 h 506"/>
                <a:gd name="T26" fmla="*/ 84 w 328"/>
                <a:gd name="T27" fmla="*/ 506 h 506"/>
                <a:gd name="T28" fmla="*/ 84 w 328"/>
                <a:gd name="T29" fmla="*/ 506 h 506"/>
                <a:gd name="T30" fmla="*/ 56 w 328"/>
                <a:gd name="T31" fmla="*/ 486 h 506"/>
                <a:gd name="T32" fmla="*/ 40 w 328"/>
                <a:gd name="T33" fmla="*/ 462 h 506"/>
                <a:gd name="T34" fmla="*/ 24 w 328"/>
                <a:gd name="T35" fmla="*/ 434 h 506"/>
                <a:gd name="T36" fmla="*/ 12 w 328"/>
                <a:gd name="T37" fmla="*/ 405 h 506"/>
                <a:gd name="T38" fmla="*/ 4 w 328"/>
                <a:gd name="T39" fmla="*/ 377 h 506"/>
                <a:gd name="T40" fmla="*/ 0 w 328"/>
                <a:gd name="T41" fmla="*/ 357 h 506"/>
                <a:gd name="T42" fmla="*/ 0 w 328"/>
                <a:gd name="T43" fmla="*/ 340 h 506"/>
                <a:gd name="T44" fmla="*/ 0 w 328"/>
                <a:gd name="T45" fmla="*/ 336 h 506"/>
                <a:gd name="T46" fmla="*/ 0 w 328"/>
                <a:gd name="T47" fmla="*/ 336 h 506"/>
                <a:gd name="T48" fmla="*/ 44 w 328"/>
                <a:gd name="T49" fmla="*/ 312 h 506"/>
                <a:gd name="T50" fmla="*/ 76 w 328"/>
                <a:gd name="T51" fmla="*/ 284 h 506"/>
                <a:gd name="T52" fmla="*/ 100 w 328"/>
                <a:gd name="T53" fmla="*/ 255 h 506"/>
                <a:gd name="T54" fmla="*/ 116 w 328"/>
                <a:gd name="T55" fmla="*/ 223 h 506"/>
                <a:gd name="T56" fmla="*/ 148 w 328"/>
                <a:gd name="T57" fmla="*/ 150 h 506"/>
                <a:gd name="T58" fmla="*/ 164 w 328"/>
                <a:gd name="T59" fmla="*/ 106 h 506"/>
                <a:gd name="T60" fmla="*/ 192 w 328"/>
                <a:gd name="T61" fmla="*/ 57 h 506"/>
                <a:gd name="T62" fmla="*/ 192 w 328"/>
                <a:gd name="T63" fmla="*/ 57 h 506"/>
                <a:gd name="T64" fmla="*/ 216 w 328"/>
                <a:gd name="T65" fmla="*/ 16 h 506"/>
                <a:gd name="T66" fmla="*/ 228 w 328"/>
                <a:gd name="T67" fmla="*/ 0 h 506"/>
                <a:gd name="T68" fmla="*/ 228 w 328"/>
                <a:gd name="T69" fmla="*/ 0 h 506"/>
                <a:gd name="T70" fmla="*/ 260 w 328"/>
                <a:gd name="T71" fmla="*/ 4 h 506"/>
                <a:gd name="T72" fmla="*/ 260 w 328"/>
                <a:gd name="T73" fmla="*/ 4 h 506"/>
                <a:gd name="T74" fmla="*/ 268 w 328"/>
                <a:gd name="T75" fmla="*/ 37 h 506"/>
                <a:gd name="T76" fmla="*/ 280 w 328"/>
                <a:gd name="T77" fmla="*/ 81 h 506"/>
                <a:gd name="T78" fmla="*/ 280 w 328"/>
                <a:gd name="T79" fmla="*/ 81 h 506"/>
                <a:gd name="T80" fmla="*/ 288 w 328"/>
                <a:gd name="T81" fmla="*/ 146 h 506"/>
                <a:gd name="T82" fmla="*/ 288 w 328"/>
                <a:gd name="T83" fmla="*/ 211 h 506"/>
                <a:gd name="T84" fmla="*/ 288 w 328"/>
                <a:gd name="T85" fmla="*/ 211 h 506"/>
                <a:gd name="T86" fmla="*/ 296 w 328"/>
                <a:gd name="T87" fmla="*/ 235 h 506"/>
                <a:gd name="T88" fmla="*/ 300 w 328"/>
                <a:gd name="T89" fmla="*/ 255 h 506"/>
                <a:gd name="T90" fmla="*/ 296 w 328"/>
                <a:gd name="T91" fmla="*/ 284 h 506"/>
                <a:gd name="T92" fmla="*/ 296 w 328"/>
                <a:gd name="T93" fmla="*/ 284 h 506"/>
                <a:gd name="T94" fmla="*/ 292 w 328"/>
                <a:gd name="T95" fmla="*/ 292 h 506"/>
                <a:gd name="T96" fmla="*/ 296 w 328"/>
                <a:gd name="T97" fmla="*/ 296 h 506"/>
                <a:gd name="T98" fmla="*/ 308 w 328"/>
                <a:gd name="T99" fmla="*/ 280 h 506"/>
                <a:gd name="T100" fmla="*/ 328 w 328"/>
                <a:gd name="T101" fmla="*/ 247 h 506"/>
                <a:gd name="T102" fmla="*/ 328 w 328"/>
                <a:gd name="T103"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506">
                  <a:moveTo>
                    <a:pt x="328" y="247"/>
                  </a:moveTo>
                  <a:lnTo>
                    <a:pt x="328" y="247"/>
                  </a:lnTo>
                  <a:lnTo>
                    <a:pt x="328" y="272"/>
                  </a:lnTo>
                  <a:lnTo>
                    <a:pt x="324" y="300"/>
                  </a:lnTo>
                  <a:lnTo>
                    <a:pt x="316" y="332"/>
                  </a:lnTo>
                  <a:lnTo>
                    <a:pt x="304" y="369"/>
                  </a:lnTo>
                  <a:lnTo>
                    <a:pt x="284" y="405"/>
                  </a:lnTo>
                  <a:lnTo>
                    <a:pt x="272" y="421"/>
                  </a:lnTo>
                  <a:lnTo>
                    <a:pt x="260" y="434"/>
                  </a:lnTo>
                  <a:lnTo>
                    <a:pt x="244" y="450"/>
                  </a:lnTo>
                  <a:lnTo>
                    <a:pt x="224" y="458"/>
                  </a:lnTo>
                  <a:lnTo>
                    <a:pt x="224" y="458"/>
                  </a:lnTo>
                  <a:lnTo>
                    <a:pt x="156" y="486"/>
                  </a:lnTo>
                  <a:lnTo>
                    <a:pt x="84" y="506"/>
                  </a:lnTo>
                  <a:lnTo>
                    <a:pt x="84" y="506"/>
                  </a:lnTo>
                  <a:lnTo>
                    <a:pt x="56" y="486"/>
                  </a:lnTo>
                  <a:lnTo>
                    <a:pt x="40" y="462"/>
                  </a:lnTo>
                  <a:lnTo>
                    <a:pt x="24" y="434"/>
                  </a:lnTo>
                  <a:lnTo>
                    <a:pt x="12" y="405"/>
                  </a:lnTo>
                  <a:lnTo>
                    <a:pt x="4" y="377"/>
                  </a:lnTo>
                  <a:lnTo>
                    <a:pt x="0" y="357"/>
                  </a:lnTo>
                  <a:lnTo>
                    <a:pt x="0" y="340"/>
                  </a:lnTo>
                  <a:lnTo>
                    <a:pt x="0" y="336"/>
                  </a:lnTo>
                  <a:lnTo>
                    <a:pt x="0" y="336"/>
                  </a:lnTo>
                  <a:lnTo>
                    <a:pt x="44" y="312"/>
                  </a:lnTo>
                  <a:lnTo>
                    <a:pt x="76" y="284"/>
                  </a:lnTo>
                  <a:lnTo>
                    <a:pt x="100" y="255"/>
                  </a:lnTo>
                  <a:lnTo>
                    <a:pt x="116" y="223"/>
                  </a:lnTo>
                  <a:lnTo>
                    <a:pt x="148" y="150"/>
                  </a:lnTo>
                  <a:lnTo>
                    <a:pt x="164" y="106"/>
                  </a:lnTo>
                  <a:lnTo>
                    <a:pt x="192" y="57"/>
                  </a:lnTo>
                  <a:lnTo>
                    <a:pt x="192" y="57"/>
                  </a:lnTo>
                  <a:lnTo>
                    <a:pt x="216" y="16"/>
                  </a:lnTo>
                  <a:lnTo>
                    <a:pt x="228" y="0"/>
                  </a:lnTo>
                  <a:lnTo>
                    <a:pt x="228" y="0"/>
                  </a:lnTo>
                  <a:lnTo>
                    <a:pt x="260" y="4"/>
                  </a:lnTo>
                  <a:lnTo>
                    <a:pt x="260" y="4"/>
                  </a:lnTo>
                  <a:lnTo>
                    <a:pt x="268" y="37"/>
                  </a:lnTo>
                  <a:lnTo>
                    <a:pt x="280" y="81"/>
                  </a:lnTo>
                  <a:lnTo>
                    <a:pt x="280" y="81"/>
                  </a:lnTo>
                  <a:lnTo>
                    <a:pt x="288" y="146"/>
                  </a:lnTo>
                  <a:lnTo>
                    <a:pt x="288" y="211"/>
                  </a:lnTo>
                  <a:lnTo>
                    <a:pt x="288" y="211"/>
                  </a:lnTo>
                  <a:lnTo>
                    <a:pt x="296" y="235"/>
                  </a:lnTo>
                  <a:lnTo>
                    <a:pt x="300" y="255"/>
                  </a:lnTo>
                  <a:lnTo>
                    <a:pt x="296" y="284"/>
                  </a:lnTo>
                  <a:lnTo>
                    <a:pt x="296" y="284"/>
                  </a:lnTo>
                  <a:lnTo>
                    <a:pt x="292" y="292"/>
                  </a:lnTo>
                  <a:lnTo>
                    <a:pt x="296" y="296"/>
                  </a:lnTo>
                  <a:lnTo>
                    <a:pt x="308" y="280"/>
                  </a:lnTo>
                  <a:lnTo>
                    <a:pt x="328" y="247"/>
                  </a:lnTo>
                  <a:lnTo>
                    <a:pt x="328"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4" name="Freeform 98"/>
            <p:cNvSpPr>
              <a:spLocks/>
            </p:cNvSpPr>
            <p:nvPr/>
          </p:nvSpPr>
          <p:spPr bwMode="auto">
            <a:xfrm>
              <a:off x="1204" y="2833"/>
              <a:ext cx="496" cy="802"/>
            </a:xfrm>
            <a:custGeom>
              <a:avLst/>
              <a:gdLst>
                <a:gd name="T0" fmla="*/ 472 w 496"/>
                <a:gd name="T1" fmla="*/ 194 h 802"/>
                <a:gd name="T2" fmla="*/ 492 w 496"/>
                <a:gd name="T3" fmla="*/ 251 h 802"/>
                <a:gd name="T4" fmla="*/ 496 w 496"/>
                <a:gd name="T5" fmla="*/ 291 h 802"/>
                <a:gd name="T6" fmla="*/ 488 w 496"/>
                <a:gd name="T7" fmla="*/ 312 h 802"/>
                <a:gd name="T8" fmla="*/ 468 w 496"/>
                <a:gd name="T9" fmla="*/ 316 h 802"/>
                <a:gd name="T10" fmla="*/ 456 w 496"/>
                <a:gd name="T11" fmla="*/ 316 h 802"/>
                <a:gd name="T12" fmla="*/ 460 w 496"/>
                <a:gd name="T13" fmla="*/ 372 h 802"/>
                <a:gd name="T14" fmla="*/ 448 w 496"/>
                <a:gd name="T15" fmla="*/ 393 h 802"/>
                <a:gd name="T16" fmla="*/ 420 w 496"/>
                <a:gd name="T17" fmla="*/ 401 h 802"/>
                <a:gd name="T18" fmla="*/ 424 w 496"/>
                <a:gd name="T19" fmla="*/ 417 h 802"/>
                <a:gd name="T20" fmla="*/ 420 w 496"/>
                <a:gd name="T21" fmla="*/ 437 h 802"/>
                <a:gd name="T22" fmla="*/ 404 w 496"/>
                <a:gd name="T23" fmla="*/ 449 h 802"/>
                <a:gd name="T24" fmla="*/ 368 w 496"/>
                <a:gd name="T25" fmla="*/ 449 h 802"/>
                <a:gd name="T26" fmla="*/ 336 w 496"/>
                <a:gd name="T27" fmla="*/ 433 h 802"/>
                <a:gd name="T28" fmla="*/ 324 w 496"/>
                <a:gd name="T29" fmla="*/ 409 h 802"/>
                <a:gd name="T30" fmla="*/ 324 w 496"/>
                <a:gd name="T31" fmla="*/ 385 h 802"/>
                <a:gd name="T32" fmla="*/ 328 w 496"/>
                <a:gd name="T33" fmla="*/ 368 h 802"/>
                <a:gd name="T34" fmla="*/ 296 w 496"/>
                <a:gd name="T35" fmla="*/ 380 h 802"/>
                <a:gd name="T36" fmla="*/ 304 w 496"/>
                <a:gd name="T37" fmla="*/ 429 h 802"/>
                <a:gd name="T38" fmla="*/ 304 w 496"/>
                <a:gd name="T39" fmla="*/ 478 h 802"/>
                <a:gd name="T40" fmla="*/ 300 w 496"/>
                <a:gd name="T41" fmla="*/ 575 h 802"/>
                <a:gd name="T42" fmla="*/ 292 w 496"/>
                <a:gd name="T43" fmla="*/ 627 h 802"/>
                <a:gd name="T44" fmla="*/ 264 w 496"/>
                <a:gd name="T45" fmla="*/ 676 h 802"/>
                <a:gd name="T46" fmla="*/ 236 w 496"/>
                <a:gd name="T47" fmla="*/ 696 h 802"/>
                <a:gd name="T48" fmla="*/ 200 w 496"/>
                <a:gd name="T49" fmla="*/ 733 h 802"/>
                <a:gd name="T50" fmla="*/ 188 w 496"/>
                <a:gd name="T51" fmla="*/ 745 h 802"/>
                <a:gd name="T52" fmla="*/ 180 w 496"/>
                <a:gd name="T53" fmla="*/ 765 h 802"/>
                <a:gd name="T54" fmla="*/ 192 w 496"/>
                <a:gd name="T55" fmla="*/ 769 h 802"/>
                <a:gd name="T56" fmla="*/ 200 w 496"/>
                <a:gd name="T57" fmla="*/ 769 h 802"/>
                <a:gd name="T58" fmla="*/ 168 w 496"/>
                <a:gd name="T59" fmla="*/ 789 h 802"/>
                <a:gd name="T60" fmla="*/ 128 w 496"/>
                <a:gd name="T61" fmla="*/ 802 h 802"/>
                <a:gd name="T62" fmla="*/ 84 w 496"/>
                <a:gd name="T63" fmla="*/ 781 h 802"/>
                <a:gd name="T64" fmla="*/ 56 w 496"/>
                <a:gd name="T65" fmla="*/ 769 h 802"/>
                <a:gd name="T66" fmla="*/ 16 w 496"/>
                <a:gd name="T67" fmla="*/ 729 h 802"/>
                <a:gd name="T68" fmla="*/ 0 w 496"/>
                <a:gd name="T69" fmla="*/ 684 h 802"/>
                <a:gd name="T70" fmla="*/ 16 w 496"/>
                <a:gd name="T71" fmla="*/ 627 h 802"/>
                <a:gd name="T72" fmla="*/ 36 w 496"/>
                <a:gd name="T73" fmla="*/ 595 h 802"/>
                <a:gd name="T74" fmla="*/ 68 w 496"/>
                <a:gd name="T75" fmla="*/ 526 h 802"/>
                <a:gd name="T76" fmla="*/ 84 w 496"/>
                <a:gd name="T77" fmla="*/ 453 h 802"/>
                <a:gd name="T78" fmla="*/ 84 w 496"/>
                <a:gd name="T79" fmla="*/ 376 h 802"/>
                <a:gd name="T80" fmla="*/ 72 w 496"/>
                <a:gd name="T81" fmla="*/ 300 h 802"/>
                <a:gd name="T82" fmla="*/ 68 w 496"/>
                <a:gd name="T83" fmla="*/ 279 h 802"/>
                <a:gd name="T84" fmla="*/ 72 w 496"/>
                <a:gd name="T85" fmla="*/ 243 h 802"/>
                <a:gd name="T86" fmla="*/ 100 w 496"/>
                <a:gd name="T87" fmla="*/ 202 h 802"/>
                <a:gd name="T88" fmla="*/ 124 w 496"/>
                <a:gd name="T89" fmla="*/ 170 h 802"/>
                <a:gd name="T90" fmla="*/ 216 w 496"/>
                <a:gd name="T91" fmla="*/ 85 h 802"/>
                <a:gd name="T92" fmla="*/ 312 w 496"/>
                <a:gd name="T93" fmla="*/ 16 h 802"/>
                <a:gd name="T94" fmla="*/ 348 w 496"/>
                <a:gd name="T95" fmla="*/ 0 h 802"/>
                <a:gd name="T96" fmla="*/ 372 w 496"/>
                <a:gd name="T97" fmla="*/ 12 h 802"/>
                <a:gd name="T98" fmla="*/ 380 w 496"/>
                <a:gd name="T99" fmla="*/ 48 h 802"/>
                <a:gd name="T100" fmla="*/ 376 w 496"/>
                <a:gd name="T101" fmla="*/ 69 h 802"/>
                <a:gd name="T102" fmla="*/ 356 w 496"/>
                <a:gd name="T103" fmla="*/ 105 h 802"/>
                <a:gd name="T104" fmla="*/ 344 w 496"/>
                <a:gd name="T105" fmla="*/ 121 h 802"/>
                <a:gd name="T106" fmla="*/ 392 w 496"/>
                <a:gd name="T107" fmla="*/ 117 h 802"/>
                <a:gd name="T108" fmla="*/ 428 w 496"/>
                <a:gd name="T109" fmla="*/ 129 h 802"/>
                <a:gd name="T110" fmla="*/ 452 w 496"/>
                <a:gd name="T111" fmla="*/ 154 h 802"/>
                <a:gd name="T112" fmla="*/ 472 w 496"/>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6" h="802">
                  <a:moveTo>
                    <a:pt x="472" y="194"/>
                  </a:moveTo>
                  <a:lnTo>
                    <a:pt x="472" y="194"/>
                  </a:lnTo>
                  <a:lnTo>
                    <a:pt x="488" y="231"/>
                  </a:lnTo>
                  <a:lnTo>
                    <a:pt x="492" y="251"/>
                  </a:lnTo>
                  <a:lnTo>
                    <a:pt x="496" y="271"/>
                  </a:lnTo>
                  <a:lnTo>
                    <a:pt x="496" y="291"/>
                  </a:lnTo>
                  <a:lnTo>
                    <a:pt x="492" y="308"/>
                  </a:lnTo>
                  <a:lnTo>
                    <a:pt x="488" y="312"/>
                  </a:lnTo>
                  <a:lnTo>
                    <a:pt x="480" y="316"/>
                  </a:lnTo>
                  <a:lnTo>
                    <a:pt x="468" y="316"/>
                  </a:lnTo>
                  <a:lnTo>
                    <a:pt x="456" y="316"/>
                  </a:lnTo>
                  <a:lnTo>
                    <a:pt x="456" y="316"/>
                  </a:lnTo>
                  <a:lnTo>
                    <a:pt x="460" y="344"/>
                  </a:lnTo>
                  <a:lnTo>
                    <a:pt x="460" y="372"/>
                  </a:lnTo>
                  <a:lnTo>
                    <a:pt x="456" y="385"/>
                  </a:lnTo>
                  <a:lnTo>
                    <a:pt x="448" y="393"/>
                  </a:lnTo>
                  <a:lnTo>
                    <a:pt x="436" y="401"/>
                  </a:lnTo>
                  <a:lnTo>
                    <a:pt x="420" y="401"/>
                  </a:lnTo>
                  <a:lnTo>
                    <a:pt x="420" y="401"/>
                  </a:lnTo>
                  <a:lnTo>
                    <a:pt x="424" y="417"/>
                  </a:lnTo>
                  <a:lnTo>
                    <a:pt x="424" y="429"/>
                  </a:lnTo>
                  <a:lnTo>
                    <a:pt x="420" y="437"/>
                  </a:lnTo>
                  <a:lnTo>
                    <a:pt x="412" y="445"/>
                  </a:lnTo>
                  <a:lnTo>
                    <a:pt x="404" y="449"/>
                  </a:lnTo>
                  <a:lnTo>
                    <a:pt x="392" y="453"/>
                  </a:lnTo>
                  <a:lnTo>
                    <a:pt x="368" y="449"/>
                  </a:lnTo>
                  <a:lnTo>
                    <a:pt x="344" y="441"/>
                  </a:lnTo>
                  <a:lnTo>
                    <a:pt x="336" y="433"/>
                  </a:lnTo>
                  <a:lnTo>
                    <a:pt x="328" y="421"/>
                  </a:lnTo>
                  <a:lnTo>
                    <a:pt x="324" y="409"/>
                  </a:lnTo>
                  <a:lnTo>
                    <a:pt x="320" y="397"/>
                  </a:lnTo>
                  <a:lnTo>
                    <a:pt x="324" y="385"/>
                  </a:lnTo>
                  <a:lnTo>
                    <a:pt x="328" y="368"/>
                  </a:lnTo>
                  <a:lnTo>
                    <a:pt x="328" y="368"/>
                  </a:lnTo>
                  <a:lnTo>
                    <a:pt x="296" y="380"/>
                  </a:lnTo>
                  <a:lnTo>
                    <a:pt x="296" y="380"/>
                  </a:lnTo>
                  <a:lnTo>
                    <a:pt x="304" y="405"/>
                  </a:lnTo>
                  <a:lnTo>
                    <a:pt x="304" y="429"/>
                  </a:lnTo>
                  <a:lnTo>
                    <a:pt x="304" y="478"/>
                  </a:lnTo>
                  <a:lnTo>
                    <a:pt x="304" y="478"/>
                  </a:lnTo>
                  <a:lnTo>
                    <a:pt x="304" y="546"/>
                  </a:lnTo>
                  <a:lnTo>
                    <a:pt x="300" y="575"/>
                  </a:lnTo>
                  <a:lnTo>
                    <a:pt x="300" y="603"/>
                  </a:lnTo>
                  <a:lnTo>
                    <a:pt x="292" y="627"/>
                  </a:lnTo>
                  <a:lnTo>
                    <a:pt x="280" y="652"/>
                  </a:lnTo>
                  <a:lnTo>
                    <a:pt x="264" y="676"/>
                  </a:lnTo>
                  <a:lnTo>
                    <a:pt x="236" y="696"/>
                  </a:lnTo>
                  <a:lnTo>
                    <a:pt x="236" y="696"/>
                  </a:lnTo>
                  <a:lnTo>
                    <a:pt x="216" y="713"/>
                  </a:lnTo>
                  <a:lnTo>
                    <a:pt x="200" y="733"/>
                  </a:lnTo>
                  <a:lnTo>
                    <a:pt x="200" y="733"/>
                  </a:lnTo>
                  <a:lnTo>
                    <a:pt x="188" y="745"/>
                  </a:lnTo>
                  <a:lnTo>
                    <a:pt x="180" y="761"/>
                  </a:lnTo>
                  <a:lnTo>
                    <a:pt x="180" y="765"/>
                  </a:lnTo>
                  <a:lnTo>
                    <a:pt x="184" y="769"/>
                  </a:lnTo>
                  <a:lnTo>
                    <a:pt x="192" y="769"/>
                  </a:lnTo>
                  <a:lnTo>
                    <a:pt x="200" y="769"/>
                  </a:lnTo>
                  <a:lnTo>
                    <a:pt x="200" y="769"/>
                  </a:lnTo>
                  <a:lnTo>
                    <a:pt x="184" y="781"/>
                  </a:lnTo>
                  <a:lnTo>
                    <a:pt x="168" y="789"/>
                  </a:lnTo>
                  <a:lnTo>
                    <a:pt x="148" y="798"/>
                  </a:lnTo>
                  <a:lnTo>
                    <a:pt x="128" y="802"/>
                  </a:lnTo>
                  <a:lnTo>
                    <a:pt x="128" y="802"/>
                  </a:lnTo>
                  <a:lnTo>
                    <a:pt x="84" y="781"/>
                  </a:lnTo>
                  <a:lnTo>
                    <a:pt x="84" y="781"/>
                  </a:lnTo>
                  <a:lnTo>
                    <a:pt x="56" y="769"/>
                  </a:lnTo>
                  <a:lnTo>
                    <a:pt x="32" y="749"/>
                  </a:lnTo>
                  <a:lnTo>
                    <a:pt x="16" y="729"/>
                  </a:lnTo>
                  <a:lnTo>
                    <a:pt x="4" y="708"/>
                  </a:lnTo>
                  <a:lnTo>
                    <a:pt x="0" y="684"/>
                  </a:lnTo>
                  <a:lnTo>
                    <a:pt x="4" y="656"/>
                  </a:lnTo>
                  <a:lnTo>
                    <a:pt x="16" y="627"/>
                  </a:lnTo>
                  <a:lnTo>
                    <a:pt x="36" y="595"/>
                  </a:lnTo>
                  <a:lnTo>
                    <a:pt x="36" y="595"/>
                  </a:lnTo>
                  <a:lnTo>
                    <a:pt x="56" y="563"/>
                  </a:lnTo>
                  <a:lnTo>
                    <a:pt x="68" y="526"/>
                  </a:lnTo>
                  <a:lnTo>
                    <a:pt x="76" y="490"/>
                  </a:lnTo>
                  <a:lnTo>
                    <a:pt x="84" y="453"/>
                  </a:lnTo>
                  <a:lnTo>
                    <a:pt x="88" y="413"/>
                  </a:lnTo>
                  <a:lnTo>
                    <a:pt x="84" y="376"/>
                  </a:lnTo>
                  <a:lnTo>
                    <a:pt x="80" y="336"/>
                  </a:lnTo>
                  <a:lnTo>
                    <a:pt x="72" y="300"/>
                  </a:lnTo>
                  <a:lnTo>
                    <a:pt x="72" y="300"/>
                  </a:lnTo>
                  <a:lnTo>
                    <a:pt x="68" y="279"/>
                  </a:lnTo>
                  <a:lnTo>
                    <a:pt x="68" y="259"/>
                  </a:lnTo>
                  <a:lnTo>
                    <a:pt x="72" y="243"/>
                  </a:lnTo>
                  <a:lnTo>
                    <a:pt x="80" y="227"/>
                  </a:lnTo>
                  <a:lnTo>
                    <a:pt x="100" y="202"/>
                  </a:lnTo>
                  <a:lnTo>
                    <a:pt x="124" y="170"/>
                  </a:lnTo>
                  <a:lnTo>
                    <a:pt x="124" y="170"/>
                  </a:lnTo>
                  <a:lnTo>
                    <a:pt x="176" y="121"/>
                  </a:lnTo>
                  <a:lnTo>
                    <a:pt x="216" y="85"/>
                  </a:lnTo>
                  <a:lnTo>
                    <a:pt x="264" y="44"/>
                  </a:lnTo>
                  <a:lnTo>
                    <a:pt x="312" y="16"/>
                  </a:lnTo>
                  <a:lnTo>
                    <a:pt x="332" y="8"/>
                  </a:lnTo>
                  <a:lnTo>
                    <a:pt x="348" y="0"/>
                  </a:lnTo>
                  <a:lnTo>
                    <a:pt x="364" y="4"/>
                  </a:lnTo>
                  <a:lnTo>
                    <a:pt x="372" y="12"/>
                  </a:lnTo>
                  <a:lnTo>
                    <a:pt x="380" y="24"/>
                  </a:lnTo>
                  <a:lnTo>
                    <a:pt x="380" y="48"/>
                  </a:lnTo>
                  <a:lnTo>
                    <a:pt x="380" y="48"/>
                  </a:lnTo>
                  <a:lnTo>
                    <a:pt x="376" y="69"/>
                  </a:lnTo>
                  <a:lnTo>
                    <a:pt x="368" y="89"/>
                  </a:lnTo>
                  <a:lnTo>
                    <a:pt x="356" y="105"/>
                  </a:lnTo>
                  <a:lnTo>
                    <a:pt x="344" y="121"/>
                  </a:lnTo>
                  <a:lnTo>
                    <a:pt x="344" y="121"/>
                  </a:lnTo>
                  <a:lnTo>
                    <a:pt x="368" y="117"/>
                  </a:lnTo>
                  <a:lnTo>
                    <a:pt x="392" y="117"/>
                  </a:lnTo>
                  <a:lnTo>
                    <a:pt x="412" y="121"/>
                  </a:lnTo>
                  <a:lnTo>
                    <a:pt x="428" y="129"/>
                  </a:lnTo>
                  <a:lnTo>
                    <a:pt x="440" y="142"/>
                  </a:lnTo>
                  <a:lnTo>
                    <a:pt x="452" y="154"/>
                  </a:lnTo>
                  <a:lnTo>
                    <a:pt x="464" y="174"/>
                  </a:lnTo>
                  <a:lnTo>
                    <a:pt x="472" y="194"/>
                  </a:lnTo>
                  <a:lnTo>
                    <a:pt x="472"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5" name="Freeform 99"/>
            <p:cNvSpPr>
              <a:spLocks/>
            </p:cNvSpPr>
            <p:nvPr/>
          </p:nvSpPr>
          <p:spPr bwMode="auto">
            <a:xfrm>
              <a:off x="1220" y="2845"/>
              <a:ext cx="468" cy="773"/>
            </a:xfrm>
            <a:custGeom>
              <a:avLst/>
              <a:gdLst>
                <a:gd name="T0" fmla="*/ 52 w 468"/>
                <a:gd name="T1" fmla="*/ 551 h 773"/>
                <a:gd name="T2" fmla="*/ 92 w 468"/>
                <a:gd name="T3" fmla="*/ 381 h 773"/>
                <a:gd name="T4" fmla="*/ 88 w 468"/>
                <a:gd name="T5" fmla="*/ 332 h 773"/>
                <a:gd name="T6" fmla="*/ 72 w 468"/>
                <a:gd name="T7" fmla="*/ 247 h 773"/>
                <a:gd name="T8" fmla="*/ 80 w 468"/>
                <a:gd name="T9" fmla="*/ 223 h 773"/>
                <a:gd name="T10" fmla="*/ 216 w 468"/>
                <a:gd name="T11" fmla="*/ 81 h 773"/>
                <a:gd name="T12" fmla="*/ 312 w 468"/>
                <a:gd name="T13" fmla="*/ 12 h 773"/>
                <a:gd name="T14" fmla="*/ 344 w 468"/>
                <a:gd name="T15" fmla="*/ 8 h 773"/>
                <a:gd name="T16" fmla="*/ 348 w 468"/>
                <a:gd name="T17" fmla="*/ 32 h 773"/>
                <a:gd name="T18" fmla="*/ 332 w 468"/>
                <a:gd name="T19" fmla="*/ 81 h 773"/>
                <a:gd name="T20" fmla="*/ 292 w 468"/>
                <a:gd name="T21" fmla="*/ 113 h 773"/>
                <a:gd name="T22" fmla="*/ 272 w 468"/>
                <a:gd name="T23" fmla="*/ 142 h 773"/>
                <a:gd name="T24" fmla="*/ 352 w 468"/>
                <a:gd name="T25" fmla="*/ 122 h 773"/>
                <a:gd name="T26" fmla="*/ 408 w 468"/>
                <a:gd name="T27" fmla="*/ 130 h 773"/>
                <a:gd name="T28" fmla="*/ 436 w 468"/>
                <a:gd name="T29" fmla="*/ 174 h 773"/>
                <a:gd name="T30" fmla="*/ 460 w 468"/>
                <a:gd name="T31" fmla="*/ 231 h 773"/>
                <a:gd name="T32" fmla="*/ 468 w 468"/>
                <a:gd name="T33" fmla="*/ 283 h 773"/>
                <a:gd name="T34" fmla="*/ 452 w 468"/>
                <a:gd name="T35" fmla="*/ 292 h 773"/>
                <a:gd name="T36" fmla="*/ 424 w 468"/>
                <a:gd name="T37" fmla="*/ 275 h 773"/>
                <a:gd name="T38" fmla="*/ 432 w 468"/>
                <a:gd name="T39" fmla="*/ 344 h 773"/>
                <a:gd name="T40" fmla="*/ 428 w 468"/>
                <a:gd name="T41" fmla="*/ 360 h 773"/>
                <a:gd name="T42" fmla="*/ 408 w 468"/>
                <a:gd name="T43" fmla="*/ 377 h 773"/>
                <a:gd name="T44" fmla="*/ 396 w 468"/>
                <a:gd name="T45" fmla="*/ 360 h 773"/>
                <a:gd name="T46" fmla="*/ 376 w 468"/>
                <a:gd name="T47" fmla="*/ 328 h 773"/>
                <a:gd name="T48" fmla="*/ 392 w 468"/>
                <a:gd name="T49" fmla="*/ 405 h 773"/>
                <a:gd name="T50" fmla="*/ 372 w 468"/>
                <a:gd name="T51" fmla="*/ 429 h 773"/>
                <a:gd name="T52" fmla="*/ 332 w 468"/>
                <a:gd name="T53" fmla="*/ 413 h 773"/>
                <a:gd name="T54" fmla="*/ 320 w 468"/>
                <a:gd name="T55" fmla="*/ 389 h 773"/>
                <a:gd name="T56" fmla="*/ 332 w 468"/>
                <a:gd name="T57" fmla="*/ 348 h 773"/>
                <a:gd name="T58" fmla="*/ 332 w 468"/>
                <a:gd name="T59" fmla="*/ 328 h 773"/>
                <a:gd name="T60" fmla="*/ 260 w 468"/>
                <a:gd name="T61" fmla="*/ 360 h 773"/>
                <a:gd name="T62" fmla="*/ 268 w 468"/>
                <a:gd name="T63" fmla="*/ 377 h 773"/>
                <a:gd name="T64" fmla="*/ 276 w 468"/>
                <a:gd name="T65" fmla="*/ 449 h 773"/>
                <a:gd name="T66" fmla="*/ 272 w 468"/>
                <a:gd name="T67" fmla="*/ 559 h 773"/>
                <a:gd name="T68" fmla="*/ 252 w 468"/>
                <a:gd name="T69" fmla="*/ 632 h 773"/>
                <a:gd name="T70" fmla="*/ 224 w 468"/>
                <a:gd name="T71" fmla="*/ 668 h 773"/>
                <a:gd name="T72" fmla="*/ 188 w 468"/>
                <a:gd name="T73" fmla="*/ 733 h 773"/>
                <a:gd name="T74" fmla="*/ 160 w 468"/>
                <a:gd name="T75" fmla="*/ 757 h 773"/>
                <a:gd name="T76" fmla="*/ 116 w 468"/>
                <a:gd name="T77" fmla="*/ 773 h 773"/>
                <a:gd name="T78" fmla="*/ 60 w 468"/>
                <a:gd name="T79" fmla="*/ 753 h 773"/>
                <a:gd name="T80" fmla="*/ 8 w 468"/>
                <a:gd name="T81" fmla="*/ 705 h 773"/>
                <a:gd name="T82" fmla="*/ 0 w 468"/>
                <a:gd name="T83" fmla="*/ 664 h 773"/>
                <a:gd name="T84" fmla="*/ 20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36" y="591"/>
                  </a:moveTo>
                  <a:lnTo>
                    <a:pt x="36" y="591"/>
                  </a:lnTo>
                  <a:lnTo>
                    <a:pt x="52" y="551"/>
                  </a:lnTo>
                  <a:lnTo>
                    <a:pt x="72" y="498"/>
                  </a:lnTo>
                  <a:lnTo>
                    <a:pt x="88" y="437"/>
                  </a:lnTo>
                  <a:lnTo>
                    <a:pt x="92" y="381"/>
                  </a:lnTo>
                  <a:lnTo>
                    <a:pt x="92" y="381"/>
                  </a:lnTo>
                  <a:lnTo>
                    <a:pt x="92" y="356"/>
                  </a:lnTo>
                  <a:lnTo>
                    <a:pt x="88" y="332"/>
                  </a:lnTo>
                  <a:lnTo>
                    <a:pt x="80" y="292"/>
                  </a:lnTo>
                  <a:lnTo>
                    <a:pt x="72" y="259"/>
                  </a:lnTo>
                  <a:lnTo>
                    <a:pt x="72" y="247"/>
                  </a:lnTo>
                  <a:lnTo>
                    <a:pt x="72" y="239"/>
                  </a:lnTo>
                  <a:lnTo>
                    <a:pt x="72" y="239"/>
                  </a:lnTo>
                  <a:lnTo>
                    <a:pt x="80" y="223"/>
                  </a:lnTo>
                  <a:lnTo>
                    <a:pt x="100" y="202"/>
                  </a:lnTo>
                  <a:lnTo>
                    <a:pt x="156" y="142"/>
                  </a:lnTo>
                  <a:lnTo>
                    <a:pt x="216" y="81"/>
                  </a:lnTo>
                  <a:lnTo>
                    <a:pt x="260" y="45"/>
                  </a:lnTo>
                  <a:lnTo>
                    <a:pt x="260" y="45"/>
                  </a:lnTo>
                  <a:lnTo>
                    <a:pt x="312" y="12"/>
                  </a:lnTo>
                  <a:lnTo>
                    <a:pt x="332" y="0"/>
                  </a:lnTo>
                  <a:lnTo>
                    <a:pt x="340" y="4"/>
                  </a:lnTo>
                  <a:lnTo>
                    <a:pt x="344" y="8"/>
                  </a:lnTo>
                  <a:lnTo>
                    <a:pt x="344" y="8"/>
                  </a:lnTo>
                  <a:lnTo>
                    <a:pt x="348" y="16"/>
                  </a:lnTo>
                  <a:lnTo>
                    <a:pt x="348" y="32"/>
                  </a:lnTo>
                  <a:lnTo>
                    <a:pt x="348" y="49"/>
                  </a:lnTo>
                  <a:lnTo>
                    <a:pt x="340" y="65"/>
                  </a:lnTo>
                  <a:lnTo>
                    <a:pt x="332" y="81"/>
                  </a:lnTo>
                  <a:lnTo>
                    <a:pt x="320" y="97"/>
                  </a:lnTo>
                  <a:lnTo>
                    <a:pt x="308" y="109"/>
                  </a:lnTo>
                  <a:lnTo>
                    <a:pt x="292" y="113"/>
                  </a:lnTo>
                  <a:lnTo>
                    <a:pt x="292" y="113"/>
                  </a:lnTo>
                  <a:lnTo>
                    <a:pt x="272" y="142"/>
                  </a:lnTo>
                  <a:lnTo>
                    <a:pt x="272" y="142"/>
                  </a:lnTo>
                  <a:lnTo>
                    <a:pt x="288" y="134"/>
                  </a:lnTo>
                  <a:lnTo>
                    <a:pt x="328" y="126"/>
                  </a:lnTo>
                  <a:lnTo>
                    <a:pt x="352" y="122"/>
                  </a:lnTo>
                  <a:lnTo>
                    <a:pt x="372" y="117"/>
                  </a:lnTo>
                  <a:lnTo>
                    <a:pt x="392" y="122"/>
                  </a:lnTo>
                  <a:lnTo>
                    <a:pt x="408" y="130"/>
                  </a:lnTo>
                  <a:lnTo>
                    <a:pt x="408" y="130"/>
                  </a:lnTo>
                  <a:lnTo>
                    <a:pt x="424" y="150"/>
                  </a:lnTo>
                  <a:lnTo>
                    <a:pt x="436" y="174"/>
                  </a:lnTo>
                  <a:lnTo>
                    <a:pt x="456" y="211"/>
                  </a:lnTo>
                  <a:lnTo>
                    <a:pt x="456" y="211"/>
                  </a:lnTo>
                  <a:lnTo>
                    <a:pt x="460" y="231"/>
                  </a:lnTo>
                  <a:lnTo>
                    <a:pt x="468" y="251"/>
                  </a:lnTo>
                  <a:lnTo>
                    <a:pt x="468" y="275"/>
                  </a:lnTo>
                  <a:lnTo>
                    <a:pt x="468" y="283"/>
                  </a:lnTo>
                  <a:lnTo>
                    <a:pt x="464" y="288"/>
                  </a:lnTo>
                  <a:lnTo>
                    <a:pt x="464" y="288"/>
                  </a:lnTo>
                  <a:lnTo>
                    <a:pt x="452" y="292"/>
                  </a:lnTo>
                  <a:lnTo>
                    <a:pt x="444" y="292"/>
                  </a:lnTo>
                  <a:lnTo>
                    <a:pt x="444" y="292"/>
                  </a:lnTo>
                  <a:lnTo>
                    <a:pt x="424" y="275"/>
                  </a:lnTo>
                  <a:lnTo>
                    <a:pt x="424" y="275"/>
                  </a:lnTo>
                  <a:lnTo>
                    <a:pt x="428" y="304"/>
                  </a:lnTo>
                  <a:lnTo>
                    <a:pt x="432" y="344"/>
                  </a:lnTo>
                  <a:lnTo>
                    <a:pt x="432" y="344"/>
                  </a:lnTo>
                  <a:lnTo>
                    <a:pt x="432" y="352"/>
                  </a:lnTo>
                  <a:lnTo>
                    <a:pt x="428" y="360"/>
                  </a:lnTo>
                  <a:lnTo>
                    <a:pt x="420" y="373"/>
                  </a:lnTo>
                  <a:lnTo>
                    <a:pt x="412" y="377"/>
                  </a:lnTo>
                  <a:lnTo>
                    <a:pt x="408" y="377"/>
                  </a:lnTo>
                  <a:lnTo>
                    <a:pt x="400" y="373"/>
                  </a:lnTo>
                  <a:lnTo>
                    <a:pt x="396" y="360"/>
                  </a:lnTo>
                  <a:lnTo>
                    <a:pt x="396" y="360"/>
                  </a:lnTo>
                  <a:lnTo>
                    <a:pt x="380" y="332"/>
                  </a:lnTo>
                  <a:lnTo>
                    <a:pt x="376" y="328"/>
                  </a:lnTo>
                  <a:lnTo>
                    <a:pt x="376" y="328"/>
                  </a:lnTo>
                  <a:lnTo>
                    <a:pt x="392" y="389"/>
                  </a:lnTo>
                  <a:lnTo>
                    <a:pt x="392" y="389"/>
                  </a:lnTo>
                  <a:lnTo>
                    <a:pt x="392" y="405"/>
                  </a:lnTo>
                  <a:lnTo>
                    <a:pt x="392" y="417"/>
                  </a:lnTo>
                  <a:lnTo>
                    <a:pt x="384" y="425"/>
                  </a:lnTo>
                  <a:lnTo>
                    <a:pt x="372" y="429"/>
                  </a:lnTo>
                  <a:lnTo>
                    <a:pt x="360" y="429"/>
                  </a:lnTo>
                  <a:lnTo>
                    <a:pt x="344" y="421"/>
                  </a:lnTo>
                  <a:lnTo>
                    <a:pt x="332" y="413"/>
                  </a:lnTo>
                  <a:lnTo>
                    <a:pt x="324" y="401"/>
                  </a:lnTo>
                  <a:lnTo>
                    <a:pt x="324" y="401"/>
                  </a:lnTo>
                  <a:lnTo>
                    <a:pt x="320" y="389"/>
                  </a:lnTo>
                  <a:lnTo>
                    <a:pt x="320" y="381"/>
                  </a:lnTo>
                  <a:lnTo>
                    <a:pt x="324" y="364"/>
                  </a:lnTo>
                  <a:lnTo>
                    <a:pt x="332" y="348"/>
                  </a:lnTo>
                  <a:lnTo>
                    <a:pt x="332" y="340"/>
                  </a:lnTo>
                  <a:lnTo>
                    <a:pt x="332" y="328"/>
                  </a:lnTo>
                  <a:lnTo>
                    <a:pt x="332" y="328"/>
                  </a:lnTo>
                  <a:lnTo>
                    <a:pt x="296" y="348"/>
                  </a:lnTo>
                  <a:lnTo>
                    <a:pt x="276" y="356"/>
                  </a:lnTo>
                  <a:lnTo>
                    <a:pt x="260" y="360"/>
                  </a:lnTo>
                  <a:lnTo>
                    <a:pt x="260" y="360"/>
                  </a:lnTo>
                  <a:lnTo>
                    <a:pt x="264" y="364"/>
                  </a:lnTo>
                  <a:lnTo>
                    <a:pt x="268" y="377"/>
                  </a:lnTo>
                  <a:lnTo>
                    <a:pt x="276" y="405"/>
                  </a:lnTo>
                  <a:lnTo>
                    <a:pt x="276" y="425"/>
                  </a:lnTo>
                  <a:lnTo>
                    <a:pt x="276" y="449"/>
                  </a:lnTo>
                  <a:lnTo>
                    <a:pt x="276" y="449"/>
                  </a:lnTo>
                  <a:lnTo>
                    <a:pt x="272" y="506"/>
                  </a:lnTo>
                  <a:lnTo>
                    <a:pt x="272" y="559"/>
                  </a:lnTo>
                  <a:lnTo>
                    <a:pt x="272" y="587"/>
                  </a:lnTo>
                  <a:lnTo>
                    <a:pt x="264" y="611"/>
                  </a:lnTo>
                  <a:lnTo>
                    <a:pt x="252" y="632"/>
                  </a:lnTo>
                  <a:lnTo>
                    <a:pt x="236" y="656"/>
                  </a:lnTo>
                  <a:lnTo>
                    <a:pt x="236" y="656"/>
                  </a:lnTo>
                  <a:lnTo>
                    <a:pt x="224" y="668"/>
                  </a:lnTo>
                  <a:lnTo>
                    <a:pt x="212" y="684"/>
                  </a:lnTo>
                  <a:lnTo>
                    <a:pt x="200" y="713"/>
                  </a:lnTo>
                  <a:lnTo>
                    <a:pt x="188" y="733"/>
                  </a:lnTo>
                  <a:lnTo>
                    <a:pt x="176" y="753"/>
                  </a:lnTo>
                  <a:lnTo>
                    <a:pt x="176" y="753"/>
                  </a:lnTo>
                  <a:lnTo>
                    <a:pt x="160" y="757"/>
                  </a:lnTo>
                  <a:lnTo>
                    <a:pt x="144" y="765"/>
                  </a:lnTo>
                  <a:lnTo>
                    <a:pt x="128" y="773"/>
                  </a:lnTo>
                  <a:lnTo>
                    <a:pt x="116" y="773"/>
                  </a:lnTo>
                  <a:lnTo>
                    <a:pt x="116" y="773"/>
                  </a:lnTo>
                  <a:lnTo>
                    <a:pt x="88" y="765"/>
                  </a:lnTo>
                  <a:lnTo>
                    <a:pt x="60" y="753"/>
                  </a:lnTo>
                  <a:lnTo>
                    <a:pt x="36" y="737"/>
                  </a:lnTo>
                  <a:lnTo>
                    <a:pt x="16" y="717"/>
                  </a:lnTo>
                  <a:lnTo>
                    <a:pt x="8" y="705"/>
                  </a:lnTo>
                  <a:lnTo>
                    <a:pt x="0" y="692"/>
                  </a:lnTo>
                  <a:lnTo>
                    <a:pt x="0" y="680"/>
                  </a:lnTo>
                  <a:lnTo>
                    <a:pt x="0" y="664"/>
                  </a:lnTo>
                  <a:lnTo>
                    <a:pt x="4" y="648"/>
                  </a:lnTo>
                  <a:lnTo>
                    <a:pt x="8" y="632"/>
                  </a:lnTo>
                  <a:lnTo>
                    <a:pt x="20" y="611"/>
                  </a:lnTo>
                  <a:lnTo>
                    <a:pt x="36" y="591"/>
                  </a:lnTo>
                  <a:lnTo>
                    <a:pt x="36"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6" name="Freeform 100"/>
            <p:cNvSpPr>
              <a:spLocks/>
            </p:cNvSpPr>
            <p:nvPr/>
          </p:nvSpPr>
          <p:spPr bwMode="auto">
            <a:xfrm>
              <a:off x="1436" y="3088"/>
              <a:ext cx="204" cy="154"/>
            </a:xfrm>
            <a:custGeom>
              <a:avLst/>
              <a:gdLst>
                <a:gd name="T0" fmla="*/ 204 w 204"/>
                <a:gd name="T1" fmla="*/ 134 h 154"/>
                <a:gd name="T2" fmla="*/ 204 w 204"/>
                <a:gd name="T3" fmla="*/ 134 h 154"/>
                <a:gd name="T4" fmla="*/ 192 w 204"/>
                <a:gd name="T5" fmla="*/ 101 h 154"/>
                <a:gd name="T6" fmla="*/ 176 w 204"/>
                <a:gd name="T7" fmla="*/ 49 h 154"/>
                <a:gd name="T8" fmla="*/ 176 w 204"/>
                <a:gd name="T9" fmla="*/ 49 h 154"/>
                <a:gd name="T10" fmla="*/ 172 w 204"/>
                <a:gd name="T11" fmla="*/ 24 h 154"/>
                <a:gd name="T12" fmla="*/ 164 w 204"/>
                <a:gd name="T13" fmla="*/ 12 h 154"/>
                <a:gd name="T14" fmla="*/ 152 w 204"/>
                <a:gd name="T15" fmla="*/ 4 h 154"/>
                <a:gd name="T16" fmla="*/ 140 w 204"/>
                <a:gd name="T17" fmla="*/ 0 h 154"/>
                <a:gd name="T18" fmla="*/ 140 w 204"/>
                <a:gd name="T19" fmla="*/ 0 h 154"/>
                <a:gd name="T20" fmla="*/ 96 w 204"/>
                <a:gd name="T21" fmla="*/ 0 h 154"/>
                <a:gd name="T22" fmla="*/ 44 w 204"/>
                <a:gd name="T23" fmla="*/ 4 h 154"/>
                <a:gd name="T24" fmla="*/ 44 w 204"/>
                <a:gd name="T25" fmla="*/ 4 h 154"/>
                <a:gd name="T26" fmla="*/ 28 w 204"/>
                <a:gd name="T27" fmla="*/ 8 h 154"/>
                <a:gd name="T28" fmla="*/ 12 w 204"/>
                <a:gd name="T29" fmla="*/ 12 h 154"/>
                <a:gd name="T30" fmla="*/ 0 w 204"/>
                <a:gd name="T31" fmla="*/ 16 h 154"/>
                <a:gd name="T32" fmla="*/ 0 w 204"/>
                <a:gd name="T33" fmla="*/ 16 h 154"/>
                <a:gd name="T34" fmla="*/ 72 w 204"/>
                <a:gd name="T35" fmla="*/ 16 h 154"/>
                <a:gd name="T36" fmla="*/ 124 w 204"/>
                <a:gd name="T37" fmla="*/ 16 h 154"/>
                <a:gd name="T38" fmla="*/ 144 w 204"/>
                <a:gd name="T39" fmla="*/ 20 h 154"/>
                <a:gd name="T40" fmla="*/ 152 w 204"/>
                <a:gd name="T41" fmla="*/ 24 h 154"/>
                <a:gd name="T42" fmla="*/ 152 w 204"/>
                <a:gd name="T43" fmla="*/ 24 h 154"/>
                <a:gd name="T44" fmla="*/ 156 w 204"/>
                <a:gd name="T45" fmla="*/ 40 h 154"/>
                <a:gd name="T46" fmla="*/ 156 w 204"/>
                <a:gd name="T47" fmla="*/ 53 h 154"/>
                <a:gd name="T48" fmla="*/ 160 w 204"/>
                <a:gd name="T49" fmla="*/ 97 h 154"/>
                <a:gd name="T50" fmla="*/ 160 w 204"/>
                <a:gd name="T51" fmla="*/ 97 h 154"/>
                <a:gd name="T52" fmla="*/ 164 w 204"/>
                <a:gd name="T53" fmla="*/ 121 h 154"/>
                <a:gd name="T54" fmla="*/ 172 w 204"/>
                <a:gd name="T55" fmla="*/ 142 h 154"/>
                <a:gd name="T56" fmla="*/ 184 w 204"/>
                <a:gd name="T57" fmla="*/ 154 h 154"/>
                <a:gd name="T58" fmla="*/ 184 w 204"/>
                <a:gd name="T59" fmla="*/ 154 h 154"/>
                <a:gd name="T60" fmla="*/ 196 w 204"/>
                <a:gd name="T61" fmla="*/ 146 h 154"/>
                <a:gd name="T62" fmla="*/ 204 w 204"/>
                <a:gd name="T63" fmla="*/ 134 h 154"/>
                <a:gd name="T64" fmla="*/ 204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204" y="134"/>
                  </a:moveTo>
                  <a:lnTo>
                    <a:pt x="204" y="134"/>
                  </a:lnTo>
                  <a:lnTo>
                    <a:pt x="192" y="101"/>
                  </a:lnTo>
                  <a:lnTo>
                    <a:pt x="176" y="49"/>
                  </a:lnTo>
                  <a:lnTo>
                    <a:pt x="176" y="49"/>
                  </a:lnTo>
                  <a:lnTo>
                    <a:pt x="172" y="24"/>
                  </a:lnTo>
                  <a:lnTo>
                    <a:pt x="164" y="12"/>
                  </a:lnTo>
                  <a:lnTo>
                    <a:pt x="152" y="4"/>
                  </a:lnTo>
                  <a:lnTo>
                    <a:pt x="140" y="0"/>
                  </a:lnTo>
                  <a:lnTo>
                    <a:pt x="140" y="0"/>
                  </a:lnTo>
                  <a:lnTo>
                    <a:pt x="96" y="0"/>
                  </a:lnTo>
                  <a:lnTo>
                    <a:pt x="44" y="4"/>
                  </a:lnTo>
                  <a:lnTo>
                    <a:pt x="44" y="4"/>
                  </a:lnTo>
                  <a:lnTo>
                    <a:pt x="28" y="8"/>
                  </a:lnTo>
                  <a:lnTo>
                    <a:pt x="12" y="12"/>
                  </a:lnTo>
                  <a:lnTo>
                    <a:pt x="0" y="16"/>
                  </a:lnTo>
                  <a:lnTo>
                    <a:pt x="0" y="16"/>
                  </a:lnTo>
                  <a:lnTo>
                    <a:pt x="72" y="16"/>
                  </a:lnTo>
                  <a:lnTo>
                    <a:pt x="124" y="16"/>
                  </a:lnTo>
                  <a:lnTo>
                    <a:pt x="144" y="20"/>
                  </a:lnTo>
                  <a:lnTo>
                    <a:pt x="152" y="24"/>
                  </a:lnTo>
                  <a:lnTo>
                    <a:pt x="152" y="24"/>
                  </a:lnTo>
                  <a:lnTo>
                    <a:pt x="156" y="40"/>
                  </a:lnTo>
                  <a:lnTo>
                    <a:pt x="156" y="53"/>
                  </a:lnTo>
                  <a:lnTo>
                    <a:pt x="160" y="97"/>
                  </a:lnTo>
                  <a:lnTo>
                    <a:pt x="160" y="97"/>
                  </a:lnTo>
                  <a:lnTo>
                    <a:pt x="164" y="121"/>
                  </a:lnTo>
                  <a:lnTo>
                    <a:pt x="172" y="142"/>
                  </a:lnTo>
                  <a:lnTo>
                    <a:pt x="184" y="154"/>
                  </a:lnTo>
                  <a:lnTo>
                    <a:pt x="184" y="154"/>
                  </a:lnTo>
                  <a:lnTo>
                    <a:pt x="196" y="146"/>
                  </a:lnTo>
                  <a:lnTo>
                    <a:pt x="204" y="134"/>
                  </a:lnTo>
                  <a:lnTo>
                    <a:pt x="204"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7" name="Freeform 101"/>
            <p:cNvSpPr>
              <a:spLocks/>
            </p:cNvSpPr>
            <p:nvPr/>
          </p:nvSpPr>
          <p:spPr bwMode="auto">
            <a:xfrm>
              <a:off x="1440" y="3011"/>
              <a:ext cx="212" cy="122"/>
            </a:xfrm>
            <a:custGeom>
              <a:avLst/>
              <a:gdLst>
                <a:gd name="T0" fmla="*/ 208 w 212"/>
                <a:gd name="T1" fmla="*/ 122 h 122"/>
                <a:gd name="T2" fmla="*/ 208 w 212"/>
                <a:gd name="T3" fmla="*/ 122 h 122"/>
                <a:gd name="T4" fmla="*/ 204 w 212"/>
                <a:gd name="T5" fmla="*/ 97 h 122"/>
                <a:gd name="T6" fmla="*/ 196 w 212"/>
                <a:gd name="T7" fmla="*/ 77 h 122"/>
                <a:gd name="T8" fmla="*/ 180 w 212"/>
                <a:gd name="T9" fmla="*/ 53 h 122"/>
                <a:gd name="T10" fmla="*/ 180 w 212"/>
                <a:gd name="T11" fmla="*/ 53 h 122"/>
                <a:gd name="T12" fmla="*/ 160 w 212"/>
                <a:gd name="T13" fmla="*/ 36 h 122"/>
                <a:gd name="T14" fmla="*/ 148 w 212"/>
                <a:gd name="T15" fmla="*/ 28 h 122"/>
                <a:gd name="T16" fmla="*/ 136 w 212"/>
                <a:gd name="T17" fmla="*/ 20 h 122"/>
                <a:gd name="T18" fmla="*/ 124 w 212"/>
                <a:gd name="T19" fmla="*/ 20 h 122"/>
                <a:gd name="T20" fmla="*/ 124 w 212"/>
                <a:gd name="T21" fmla="*/ 20 h 122"/>
                <a:gd name="T22" fmla="*/ 84 w 212"/>
                <a:gd name="T23" fmla="*/ 16 h 122"/>
                <a:gd name="T24" fmla="*/ 44 w 212"/>
                <a:gd name="T25" fmla="*/ 12 h 122"/>
                <a:gd name="T26" fmla="*/ 44 w 212"/>
                <a:gd name="T27" fmla="*/ 12 h 122"/>
                <a:gd name="T28" fmla="*/ 0 w 212"/>
                <a:gd name="T29" fmla="*/ 12 h 122"/>
                <a:gd name="T30" fmla="*/ 0 w 212"/>
                <a:gd name="T31" fmla="*/ 12 h 122"/>
                <a:gd name="T32" fmla="*/ 20 w 212"/>
                <a:gd name="T33" fmla="*/ 12 h 122"/>
                <a:gd name="T34" fmla="*/ 60 w 212"/>
                <a:gd name="T35" fmla="*/ 4 h 122"/>
                <a:gd name="T36" fmla="*/ 112 w 212"/>
                <a:gd name="T37" fmla="*/ 0 h 122"/>
                <a:gd name="T38" fmla="*/ 132 w 212"/>
                <a:gd name="T39" fmla="*/ 4 h 122"/>
                <a:gd name="T40" fmla="*/ 148 w 212"/>
                <a:gd name="T41" fmla="*/ 12 h 122"/>
                <a:gd name="T42" fmla="*/ 148 w 212"/>
                <a:gd name="T43" fmla="*/ 12 h 122"/>
                <a:gd name="T44" fmla="*/ 172 w 212"/>
                <a:gd name="T45" fmla="*/ 28 h 122"/>
                <a:gd name="T46" fmla="*/ 188 w 212"/>
                <a:gd name="T47" fmla="*/ 45 h 122"/>
                <a:gd name="T48" fmla="*/ 200 w 212"/>
                <a:gd name="T49" fmla="*/ 65 h 122"/>
                <a:gd name="T50" fmla="*/ 208 w 212"/>
                <a:gd name="T51" fmla="*/ 81 h 122"/>
                <a:gd name="T52" fmla="*/ 208 w 212"/>
                <a:gd name="T53" fmla="*/ 81 h 122"/>
                <a:gd name="T54" fmla="*/ 212 w 212"/>
                <a:gd name="T55" fmla="*/ 97 h 122"/>
                <a:gd name="T56" fmla="*/ 212 w 212"/>
                <a:gd name="T57" fmla="*/ 109 h 122"/>
                <a:gd name="T58" fmla="*/ 208 w 212"/>
                <a:gd name="T59" fmla="*/ 122 h 122"/>
                <a:gd name="T60" fmla="*/ 208 w 212"/>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122">
                  <a:moveTo>
                    <a:pt x="208" y="122"/>
                  </a:moveTo>
                  <a:lnTo>
                    <a:pt x="208" y="122"/>
                  </a:lnTo>
                  <a:lnTo>
                    <a:pt x="204" y="97"/>
                  </a:lnTo>
                  <a:lnTo>
                    <a:pt x="196" y="77"/>
                  </a:lnTo>
                  <a:lnTo>
                    <a:pt x="180" y="53"/>
                  </a:lnTo>
                  <a:lnTo>
                    <a:pt x="180" y="53"/>
                  </a:lnTo>
                  <a:lnTo>
                    <a:pt x="160" y="36"/>
                  </a:lnTo>
                  <a:lnTo>
                    <a:pt x="148" y="28"/>
                  </a:lnTo>
                  <a:lnTo>
                    <a:pt x="136" y="20"/>
                  </a:lnTo>
                  <a:lnTo>
                    <a:pt x="124" y="20"/>
                  </a:lnTo>
                  <a:lnTo>
                    <a:pt x="124" y="20"/>
                  </a:lnTo>
                  <a:lnTo>
                    <a:pt x="84" y="16"/>
                  </a:lnTo>
                  <a:lnTo>
                    <a:pt x="44" y="12"/>
                  </a:lnTo>
                  <a:lnTo>
                    <a:pt x="44" y="12"/>
                  </a:lnTo>
                  <a:lnTo>
                    <a:pt x="0" y="12"/>
                  </a:lnTo>
                  <a:lnTo>
                    <a:pt x="0" y="12"/>
                  </a:lnTo>
                  <a:lnTo>
                    <a:pt x="20" y="12"/>
                  </a:lnTo>
                  <a:lnTo>
                    <a:pt x="60" y="4"/>
                  </a:lnTo>
                  <a:lnTo>
                    <a:pt x="112" y="0"/>
                  </a:lnTo>
                  <a:lnTo>
                    <a:pt x="132" y="4"/>
                  </a:lnTo>
                  <a:lnTo>
                    <a:pt x="148" y="12"/>
                  </a:lnTo>
                  <a:lnTo>
                    <a:pt x="148" y="12"/>
                  </a:lnTo>
                  <a:lnTo>
                    <a:pt x="172" y="28"/>
                  </a:lnTo>
                  <a:lnTo>
                    <a:pt x="188" y="45"/>
                  </a:lnTo>
                  <a:lnTo>
                    <a:pt x="200" y="65"/>
                  </a:lnTo>
                  <a:lnTo>
                    <a:pt x="208" y="81"/>
                  </a:lnTo>
                  <a:lnTo>
                    <a:pt x="208" y="81"/>
                  </a:lnTo>
                  <a:lnTo>
                    <a:pt x="212" y="97"/>
                  </a:lnTo>
                  <a:lnTo>
                    <a:pt x="212" y="109"/>
                  </a:lnTo>
                  <a:lnTo>
                    <a:pt x="208" y="122"/>
                  </a:lnTo>
                  <a:lnTo>
                    <a:pt x="208"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8" name="Freeform 102"/>
            <p:cNvSpPr>
              <a:spLocks/>
            </p:cNvSpPr>
            <p:nvPr/>
          </p:nvSpPr>
          <p:spPr bwMode="auto">
            <a:xfrm>
              <a:off x="1364" y="2979"/>
              <a:ext cx="68" cy="141"/>
            </a:xfrm>
            <a:custGeom>
              <a:avLst/>
              <a:gdLst>
                <a:gd name="T0" fmla="*/ 0 w 68"/>
                <a:gd name="T1" fmla="*/ 141 h 141"/>
                <a:gd name="T2" fmla="*/ 0 w 68"/>
                <a:gd name="T3" fmla="*/ 141 h 141"/>
                <a:gd name="T4" fmla="*/ 8 w 68"/>
                <a:gd name="T5" fmla="*/ 121 h 141"/>
                <a:gd name="T6" fmla="*/ 20 w 68"/>
                <a:gd name="T7" fmla="*/ 89 h 141"/>
                <a:gd name="T8" fmla="*/ 28 w 68"/>
                <a:gd name="T9" fmla="*/ 56 h 141"/>
                <a:gd name="T10" fmla="*/ 36 w 68"/>
                <a:gd name="T11" fmla="*/ 32 h 141"/>
                <a:gd name="T12" fmla="*/ 36 w 68"/>
                <a:gd name="T13" fmla="*/ 32 h 141"/>
                <a:gd name="T14" fmla="*/ 48 w 68"/>
                <a:gd name="T15" fmla="*/ 16 h 141"/>
                <a:gd name="T16" fmla="*/ 56 w 68"/>
                <a:gd name="T17" fmla="*/ 8 h 141"/>
                <a:gd name="T18" fmla="*/ 68 w 68"/>
                <a:gd name="T19" fmla="*/ 0 h 141"/>
                <a:gd name="T20" fmla="*/ 68 w 68"/>
                <a:gd name="T21" fmla="*/ 0 h 141"/>
                <a:gd name="T22" fmla="*/ 64 w 68"/>
                <a:gd name="T23" fmla="*/ 0 h 141"/>
                <a:gd name="T24" fmla="*/ 52 w 68"/>
                <a:gd name="T25" fmla="*/ 0 h 141"/>
                <a:gd name="T26" fmla="*/ 44 w 68"/>
                <a:gd name="T27" fmla="*/ 4 h 141"/>
                <a:gd name="T28" fmla="*/ 36 w 68"/>
                <a:gd name="T29" fmla="*/ 12 h 141"/>
                <a:gd name="T30" fmla="*/ 28 w 68"/>
                <a:gd name="T31" fmla="*/ 24 h 141"/>
                <a:gd name="T32" fmla="*/ 20 w 68"/>
                <a:gd name="T33" fmla="*/ 36 h 141"/>
                <a:gd name="T34" fmla="*/ 20 w 68"/>
                <a:gd name="T35" fmla="*/ 36 h 141"/>
                <a:gd name="T36" fmla="*/ 8 w 68"/>
                <a:gd name="T37" fmla="*/ 73 h 141"/>
                <a:gd name="T38" fmla="*/ 4 w 68"/>
                <a:gd name="T39" fmla="*/ 105 h 141"/>
                <a:gd name="T40" fmla="*/ 0 w 68"/>
                <a:gd name="T41" fmla="*/ 141 h 141"/>
                <a:gd name="T42" fmla="*/ 0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0" y="141"/>
                  </a:moveTo>
                  <a:lnTo>
                    <a:pt x="0" y="141"/>
                  </a:lnTo>
                  <a:lnTo>
                    <a:pt x="8" y="121"/>
                  </a:lnTo>
                  <a:lnTo>
                    <a:pt x="20" y="89"/>
                  </a:lnTo>
                  <a:lnTo>
                    <a:pt x="28" y="56"/>
                  </a:lnTo>
                  <a:lnTo>
                    <a:pt x="36" y="32"/>
                  </a:lnTo>
                  <a:lnTo>
                    <a:pt x="36" y="32"/>
                  </a:lnTo>
                  <a:lnTo>
                    <a:pt x="48" y="16"/>
                  </a:lnTo>
                  <a:lnTo>
                    <a:pt x="56" y="8"/>
                  </a:lnTo>
                  <a:lnTo>
                    <a:pt x="68" y="0"/>
                  </a:lnTo>
                  <a:lnTo>
                    <a:pt x="68" y="0"/>
                  </a:lnTo>
                  <a:lnTo>
                    <a:pt x="64" y="0"/>
                  </a:lnTo>
                  <a:lnTo>
                    <a:pt x="52" y="0"/>
                  </a:lnTo>
                  <a:lnTo>
                    <a:pt x="44" y="4"/>
                  </a:lnTo>
                  <a:lnTo>
                    <a:pt x="36" y="12"/>
                  </a:lnTo>
                  <a:lnTo>
                    <a:pt x="28" y="24"/>
                  </a:lnTo>
                  <a:lnTo>
                    <a:pt x="20" y="36"/>
                  </a:lnTo>
                  <a:lnTo>
                    <a:pt x="20" y="36"/>
                  </a:lnTo>
                  <a:lnTo>
                    <a:pt x="8" y="73"/>
                  </a:lnTo>
                  <a:lnTo>
                    <a:pt x="4" y="105"/>
                  </a:lnTo>
                  <a:lnTo>
                    <a:pt x="0" y="141"/>
                  </a:lnTo>
                  <a:lnTo>
                    <a:pt x="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9" name="Freeform 103"/>
            <p:cNvSpPr>
              <a:spLocks/>
            </p:cNvSpPr>
            <p:nvPr/>
          </p:nvSpPr>
          <p:spPr bwMode="auto">
            <a:xfrm>
              <a:off x="1728" y="3432"/>
              <a:ext cx="256" cy="288"/>
            </a:xfrm>
            <a:custGeom>
              <a:avLst/>
              <a:gdLst>
                <a:gd name="T0" fmla="*/ 40 w 256"/>
                <a:gd name="T1" fmla="*/ 73 h 288"/>
                <a:gd name="T2" fmla="*/ 40 w 256"/>
                <a:gd name="T3" fmla="*/ 73 h 288"/>
                <a:gd name="T4" fmla="*/ 60 w 256"/>
                <a:gd name="T5" fmla="*/ 49 h 288"/>
                <a:gd name="T6" fmla="*/ 84 w 256"/>
                <a:gd name="T7" fmla="*/ 28 h 288"/>
                <a:gd name="T8" fmla="*/ 108 w 256"/>
                <a:gd name="T9" fmla="*/ 12 h 288"/>
                <a:gd name="T10" fmla="*/ 132 w 256"/>
                <a:gd name="T11" fmla="*/ 4 h 288"/>
                <a:gd name="T12" fmla="*/ 156 w 256"/>
                <a:gd name="T13" fmla="*/ 0 h 288"/>
                <a:gd name="T14" fmla="*/ 180 w 256"/>
                <a:gd name="T15" fmla="*/ 0 h 288"/>
                <a:gd name="T16" fmla="*/ 200 w 256"/>
                <a:gd name="T17" fmla="*/ 8 h 288"/>
                <a:gd name="T18" fmla="*/ 220 w 256"/>
                <a:gd name="T19" fmla="*/ 20 h 288"/>
                <a:gd name="T20" fmla="*/ 220 w 256"/>
                <a:gd name="T21" fmla="*/ 20 h 288"/>
                <a:gd name="T22" fmla="*/ 236 w 256"/>
                <a:gd name="T23" fmla="*/ 37 h 288"/>
                <a:gd name="T24" fmla="*/ 248 w 256"/>
                <a:gd name="T25" fmla="*/ 57 h 288"/>
                <a:gd name="T26" fmla="*/ 252 w 256"/>
                <a:gd name="T27" fmla="*/ 81 h 288"/>
                <a:gd name="T28" fmla="*/ 256 w 256"/>
                <a:gd name="T29" fmla="*/ 105 h 288"/>
                <a:gd name="T30" fmla="*/ 252 w 256"/>
                <a:gd name="T31" fmla="*/ 134 h 288"/>
                <a:gd name="T32" fmla="*/ 244 w 256"/>
                <a:gd name="T33" fmla="*/ 162 h 288"/>
                <a:gd name="T34" fmla="*/ 232 w 256"/>
                <a:gd name="T35" fmla="*/ 190 h 288"/>
                <a:gd name="T36" fmla="*/ 216 w 256"/>
                <a:gd name="T37" fmla="*/ 215 h 288"/>
                <a:gd name="T38" fmla="*/ 216 w 256"/>
                <a:gd name="T39" fmla="*/ 215 h 288"/>
                <a:gd name="T40" fmla="*/ 192 w 256"/>
                <a:gd name="T41" fmla="*/ 239 h 288"/>
                <a:gd name="T42" fmla="*/ 172 w 256"/>
                <a:gd name="T43" fmla="*/ 259 h 288"/>
                <a:gd name="T44" fmla="*/ 148 w 256"/>
                <a:gd name="T45" fmla="*/ 271 h 288"/>
                <a:gd name="T46" fmla="*/ 124 w 256"/>
                <a:gd name="T47" fmla="*/ 284 h 288"/>
                <a:gd name="T48" fmla="*/ 100 w 256"/>
                <a:gd name="T49" fmla="*/ 288 h 288"/>
                <a:gd name="T50" fmla="*/ 76 w 256"/>
                <a:gd name="T51" fmla="*/ 288 h 288"/>
                <a:gd name="T52" fmla="*/ 52 w 256"/>
                <a:gd name="T53" fmla="*/ 280 h 288"/>
                <a:gd name="T54" fmla="*/ 32 w 256"/>
                <a:gd name="T55" fmla="*/ 267 h 288"/>
                <a:gd name="T56" fmla="*/ 32 w 256"/>
                <a:gd name="T57" fmla="*/ 267 h 288"/>
                <a:gd name="T58" fmla="*/ 20 w 256"/>
                <a:gd name="T59" fmla="*/ 251 h 288"/>
                <a:gd name="T60" fmla="*/ 8 w 256"/>
                <a:gd name="T61" fmla="*/ 231 h 288"/>
                <a:gd name="T62" fmla="*/ 0 w 256"/>
                <a:gd name="T63" fmla="*/ 207 h 288"/>
                <a:gd name="T64" fmla="*/ 0 w 256"/>
                <a:gd name="T65" fmla="*/ 178 h 288"/>
                <a:gd name="T66" fmla="*/ 4 w 256"/>
                <a:gd name="T67" fmla="*/ 154 h 288"/>
                <a:gd name="T68" fmla="*/ 12 w 256"/>
                <a:gd name="T69" fmla="*/ 126 h 288"/>
                <a:gd name="T70" fmla="*/ 24 w 256"/>
                <a:gd name="T71" fmla="*/ 97 h 288"/>
                <a:gd name="T72" fmla="*/ 40 w 256"/>
                <a:gd name="T73" fmla="*/ 73 h 288"/>
                <a:gd name="T74" fmla="*/ 40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40" y="73"/>
                  </a:moveTo>
                  <a:lnTo>
                    <a:pt x="40" y="73"/>
                  </a:lnTo>
                  <a:lnTo>
                    <a:pt x="60" y="49"/>
                  </a:lnTo>
                  <a:lnTo>
                    <a:pt x="84" y="28"/>
                  </a:lnTo>
                  <a:lnTo>
                    <a:pt x="108" y="12"/>
                  </a:lnTo>
                  <a:lnTo>
                    <a:pt x="132" y="4"/>
                  </a:lnTo>
                  <a:lnTo>
                    <a:pt x="156" y="0"/>
                  </a:lnTo>
                  <a:lnTo>
                    <a:pt x="180" y="0"/>
                  </a:lnTo>
                  <a:lnTo>
                    <a:pt x="200" y="8"/>
                  </a:lnTo>
                  <a:lnTo>
                    <a:pt x="220" y="20"/>
                  </a:lnTo>
                  <a:lnTo>
                    <a:pt x="220" y="20"/>
                  </a:lnTo>
                  <a:lnTo>
                    <a:pt x="236" y="37"/>
                  </a:lnTo>
                  <a:lnTo>
                    <a:pt x="248" y="57"/>
                  </a:lnTo>
                  <a:lnTo>
                    <a:pt x="252" y="81"/>
                  </a:lnTo>
                  <a:lnTo>
                    <a:pt x="256" y="105"/>
                  </a:lnTo>
                  <a:lnTo>
                    <a:pt x="252" y="134"/>
                  </a:lnTo>
                  <a:lnTo>
                    <a:pt x="244" y="162"/>
                  </a:lnTo>
                  <a:lnTo>
                    <a:pt x="232" y="190"/>
                  </a:lnTo>
                  <a:lnTo>
                    <a:pt x="216" y="215"/>
                  </a:lnTo>
                  <a:lnTo>
                    <a:pt x="216" y="215"/>
                  </a:lnTo>
                  <a:lnTo>
                    <a:pt x="192" y="239"/>
                  </a:lnTo>
                  <a:lnTo>
                    <a:pt x="172" y="259"/>
                  </a:lnTo>
                  <a:lnTo>
                    <a:pt x="148" y="271"/>
                  </a:lnTo>
                  <a:lnTo>
                    <a:pt x="124" y="284"/>
                  </a:lnTo>
                  <a:lnTo>
                    <a:pt x="100" y="288"/>
                  </a:lnTo>
                  <a:lnTo>
                    <a:pt x="76" y="288"/>
                  </a:lnTo>
                  <a:lnTo>
                    <a:pt x="52" y="280"/>
                  </a:lnTo>
                  <a:lnTo>
                    <a:pt x="32" y="267"/>
                  </a:lnTo>
                  <a:lnTo>
                    <a:pt x="32" y="267"/>
                  </a:lnTo>
                  <a:lnTo>
                    <a:pt x="20" y="251"/>
                  </a:lnTo>
                  <a:lnTo>
                    <a:pt x="8" y="231"/>
                  </a:lnTo>
                  <a:lnTo>
                    <a:pt x="0" y="207"/>
                  </a:lnTo>
                  <a:lnTo>
                    <a:pt x="0" y="178"/>
                  </a:lnTo>
                  <a:lnTo>
                    <a:pt x="4" y="154"/>
                  </a:lnTo>
                  <a:lnTo>
                    <a:pt x="12" y="126"/>
                  </a:lnTo>
                  <a:lnTo>
                    <a:pt x="24" y="97"/>
                  </a:lnTo>
                  <a:lnTo>
                    <a:pt x="40" y="73"/>
                  </a:lnTo>
                  <a:lnTo>
                    <a:pt x="4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0" name="Freeform 104"/>
            <p:cNvSpPr>
              <a:spLocks/>
            </p:cNvSpPr>
            <p:nvPr/>
          </p:nvSpPr>
          <p:spPr bwMode="auto">
            <a:xfrm>
              <a:off x="1744" y="3456"/>
              <a:ext cx="220" cy="239"/>
            </a:xfrm>
            <a:custGeom>
              <a:avLst/>
              <a:gdLst>
                <a:gd name="T0" fmla="*/ 40 w 220"/>
                <a:gd name="T1" fmla="*/ 61 h 239"/>
                <a:gd name="T2" fmla="*/ 40 w 220"/>
                <a:gd name="T3" fmla="*/ 61 h 239"/>
                <a:gd name="T4" fmla="*/ 56 w 220"/>
                <a:gd name="T5" fmla="*/ 41 h 239"/>
                <a:gd name="T6" fmla="*/ 76 w 220"/>
                <a:gd name="T7" fmla="*/ 25 h 239"/>
                <a:gd name="T8" fmla="*/ 96 w 220"/>
                <a:gd name="T9" fmla="*/ 13 h 239"/>
                <a:gd name="T10" fmla="*/ 120 w 220"/>
                <a:gd name="T11" fmla="*/ 4 h 239"/>
                <a:gd name="T12" fmla="*/ 140 w 220"/>
                <a:gd name="T13" fmla="*/ 0 h 239"/>
                <a:gd name="T14" fmla="*/ 160 w 220"/>
                <a:gd name="T15" fmla="*/ 0 h 239"/>
                <a:gd name="T16" fmla="*/ 176 w 220"/>
                <a:gd name="T17" fmla="*/ 4 h 239"/>
                <a:gd name="T18" fmla="*/ 196 w 220"/>
                <a:gd name="T19" fmla="*/ 13 h 239"/>
                <a:gd name="T20" fmla="*/ 196 w 220"/>
                <a:gd name="T21" fmla="*/ 13 h 239"/>
                <a:gd name="T22" fmla="*/ 208 w 220"/>
                <a:gd name="T23" fmla="*/ 29 h 239"/>
                <a:gd name="T24" fmla="*/ 216 w 220"/>
                <a:gd name="T25" fmla="*/ 45 h 239"/>
                <a:gd name="T26" fmla="*/ 220 w 220"/>
                <a:gd name="T27" fmla="*/ 65 h 239"/>
                <a:gd name="T28" fmla="*/ 220 w 220"/>
                <a:gd name="T29" fmla="*/ 85 h 239"/>
                <a:gd name="T30" fmla="*/ 216 w 220"/>
                <a:gd name="T31" fmla="*/ 110 h 239"/>
                <a:gd name="T32" fmla="*/ 212 w 220"/>
                <a:gd name="T33" fmla="*/ 130 h 239"/>
                <a:gd name="T34" fmla="*/ 200 w 220"/>
                <a:gd name="T35" fmla="*/ 154 h 239"/>
                <a:gd name="T36" fmla="*/ 184 w 220"/>
                <a:gd name="T37" fmla="*/ 179 h 239"/>
                <a:gd name="T38" fmla="*/ 184 w 220"/>
                <a:gd name="T39" fmla="*/ 179 h 239"/>
                <a:gd name="T40" fmla="*/ 168 w 220"/>
                <a:gd name="T41" fmla="*/ 199 h 239"/>
                <a:gd name="T42" fmla="*/ 148 w 220"/>
                <a:gd name="T43" fmla="*/ 215 h 239"/>
                <a:gd name="T44" fmla="*/ 124 w 220"/>
                <a:gd name="T45" fmla="*/ 227 h 239"/>
                <a:gd name="T46" fmla="*/ 104 w 220"/>
                <a:gd name="T47" fmla="*/ 235 h 239"/>
                <a:gd name="T48" fmla="*/ 84 w 220"/>
                <a:gd name="T49" fmla="*/ 239 h 239"/>
                <a:gd name="T50" fmla="*/ 64 w 220"/>
                <a:gd name="T51" fmla="*/ 239 h 239"/>
                <a:gd name="T52" fmla="*/ 44 w 220"/>
                <a:gd name="T53" fmla="*/ 235 h 239"/>
                <a:gd name="T54" fmla="*/ 28 w 220"/>
                <a:gd name="T55" fmla="*/ 223 h 239"/>
                <a:gd name="T56" fmla="*/ 28 w 220"/>
                <a:gd name="T57" fmla="*/ 223 h 239"/>
                <a:gd name="T58" fmla="*/ 16 w 220"/>
                <a:gd name="T59" fmla="*/ 211 h 239"/>
                <a:gd name="T60" fmla="*/ 8 w 220"/>
                <a:gd name="T61" fmla="*/ 195 h 239"/>
                <a:gd name="T62" fmla="*/ 4 w 220"/>
                <a:gd name="T63" fmla="*/ 175 h 239"/>
                <a:gd name="T64" fmla="*/ 0 w 220"/>
                <a:gd name="T65" fmla="*/ 154 h 239"/>
                <a:gd name="T66" fmla="*/ 4 w 220"/>
                <a:gd name="T67" fmla="*/ 130 h 239"/>
                <a:gd name="T68" fmla="*/ 12 w 220"/>
                <a:gd name="T69" fmla="*/ 106 h 239"/>
                <a:gd name="T70" fmla="*/ 24 w 220"/>
                <a:gd name="T71" fmla="*/ 81 h 239"/>
                <a:gd name="T72" fmla="*/ 40 w 220"/>
                <a:gd name="T73" fmla="*/ 61 h 239"/>
                <a:gd name="T74" fmla="*/ 40 w 220"/>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39">
                  <a:moveTo>
                    <a:pt x="40" y="61"/>
                  </a:moveTo>
                  <a:lnTo>
                    <a:pt x="40" y="61"/>
                  </a:lnTo>
                  <a:lnTo>
                    <a:pt x="56" y="41"/>
                  </a:lnTo>
                  <a:lnTo>
                    <a:pt x="76" y="25"/>
                  </a:lnTo>
                  <a:lnTo>
                    <a:pt x="96" y="13"/>
                  </a:lnTo>
                  <a:lnTo>
                    <a:pt x="120" y="4"/>
                  </a:lnTo>
                  <a:lnTo>
                    <a:pt x="140" y="0"/>
                  </a:lnTo>
                  <a:lnTo>
                    <a:pt x="160" y="0"/>
                  </a:lnTo>
                  <a:lnTo>
                    <a:pt x="176" y="4"/>
                  </a:lnTo>
                  <a:lnTo>
                    <a:pt x="196" y="13"/>
                  </a:lnTo>
                  <a:lnTo>
                    <a:pt x="196" y="13"/>
                  </a:lnTo>
                  <a:lnTo>
                    <a:pt x="208" y="29"/>
                  </a:lnTo>
                  <a:lnTo>
                    <a:pt x="216" y="45"/>
                  </a:lnTo>
                  <a:lnTo>
                    <a:pt x="220" y="65"/>
                  </a:lnTo>
                  <a:lnTo>
                    <a:pt x="220" y="85"/>
                  </a:lnTo>
                  <a:lnTo>
                    <a:pt x="216" y="110"/>
                  </a:lnTo>
                  <a:lnTo>
                    <a:pt x="212" y="130"/>
                  </a:lnTo>
                  <a:lnTo>
                    <a:pt x="200" y="154"/>
                  </a:lnTo>
                  <a:lnTo>
                    <a:pt x="184" y="179"/>
                  </a:lnTo>
                  <a:lnTo>
                    <a:pt x="184" y="179"/>
                  </a:lnTo>
                  <a:lnTo>
                    <a:pt x="168" y="199"/>
                  </a:lnTo>
                  <a:lnTo>
                    <a:pt x="148" y="215"/>
                  </a:lnTo>
                  <a:lnTo>
                    <a:pt x="124" y="227"/>
                  </a:lnTo>
                  <a:lnTo>
                    <a:pt x="104" y="235"/>
                  </a:lnTo>
                  <a:lnTo>
                    <a:pt x="84" y="239"/>
                  </a:lnTo>
                  <a:lnTo>
                    <a:pt x="64" y="239"/>
                  </a:lnTo>
                  <a:lnTo>
                    <a:pt x="44" y="235"/>
                  </a:lnTo>
                  <a:lnTo>
                    <a:pt x="28" y="223"/>
                  </a:lnTo>
                  <a:lnTo>
                    <a:pt x="28" y="223"/>
                  </a:lnTo>
                  <a:lnTo>
                    <a:pt x="16" y="211"/>
                  </a:lnTo>
                  <a:lnTo>
                    <a:pt x="8" y="195"/>
                  </a:lnTo>
                  <a:lnTo>
                    <a:pt x="4" y="175"/>
                  </a:lnTo>
                  <a:lnTo>
                    <a:pt x="0" y="154"/>
                  </a:lnTo>
                  <a:lnTo>
                    <a:pt x="4" y="130"/>
                  </a:lnTo>
                  <a:lnTo>
                    <a:pt x="12" y="106"/>
                  </a:lnTo>
                  <a:lnTo>
                    <a:pt x="24" y="81"/>
                  </a:lnTo>
                  <a:lnTo>
                    <a:pt x="40" y="61"/>
                  </a:lnTo>
                  <a:lnTo>
                    <a:pt x="4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1" name="Freeform 105"/>
            <p:cNvSpPr>
              <a:spLocks/>
            </p:cNvSpPr>
            <p:nvPr/>
          </p:nvSpPr>
          <p:spPr bwMode="auto">
            <a:xfrm>
              <a:off x="1512" y="3096"/>
              <a:ext cx="364" cy="530"/>
            </a:xfrm>
            <a:custGeom>
              <a:avLst/>
              <a:gdLst>
                <a:gd name="T0" fmla="*/ 88 w 364"/>
                <a:gd name="T1" fmla="*/ 462 h 530"/>
                <a:gd name="T2" fmla="*/ 128 w 364"/>
                <a:gd name="T3" fmla="*/ 486 h 530"/>
                <a:gd name="T4" fmla="*/ 216 w 364"/>
                <a:gd name="T5" fmla="*/ 518 h 530"/>
                <a:gd name="T6" fmla="*/ 260 w 364"/>
                <a:gd name="T7" fmla="*/ 530 h 530"/>
                <a:gd name="T8" fmla="*/ 280 w 364"/>
                <a:gd name="T9" fmla="*/ 530 h 530"/>
                <a:gd name="T10" fmla="*/ 324 w 364"/>
                <a:gd name="T11" fmla="*/ 502 h 530"/>
                <a:gd name="T12" fmla="*/ 356 w 364"/>
                <a:gd name="T13" fmla="*/ 445 h 530"/>
                <a:gd name="T14" fmla="*/ 364 w 364"/>
                <a:gd name="T15" fmla="*/ 401 h 530"/>
                <a:gd name="T16" fmla="*/ 356 w 364"/>
                <a:gd name="T17" fmla="*/ 364 h 530"/>
                <a:gd name="T18" fmla="*/ 348 w 364"/>
                <a:gd name="T19" fmla="*/ 348 h 530"/>
                <a:gd name="T20" fmla="*/ 312 w 364"/>
                <a:gd name="T21" fmla="*/ 336 h 530"/>
                <a:gd name="T22" fmla="*/ 280 w 364"/>
                <a:gd name="T23" fmla="*/ 296 h 530"/>
                <a:gd name="T24" fmla="*/ 236 w 364"/>
                <a:gd name="T25" fmla="*/ 198 h 530"/>
                <a:gd name="T26" fmla="*/ 216 w 364"/>
                <a:gd name="T27" fmla="*/ 146 h 530"/>
                <a:gd name="T28" fmla="*/ 164 w 364"/>
                <a:gd name="T29" fmla="*/ 49 h 530"/>
                <a:gd name="T30" fmla="*/ 84 w 364"/>
                <a:gd name="T31" fmla="*/ 8 h 530"/>
                <a:gd name="T32" fmla="*/ 72 w 364"/>
                <a:gd name="T33" fmla="*/ 61 h 530"/>
                <a:gd name="T34" fmla="*/ 56 w 364"/>
                <a:gd name="T35" fmla="*/ 166 h 530"/>
                <a:gd name="T36" fmla="*/ 52 w 364"/>
                <a:gd name="T37" fmla="*/ 219 h 530"/>
                <a:gd name="T38" fmla="*/ 40 w 364"/>
                <a:gd name="T39" fmla="*/ 126 h 530"/>
                <a:gd name="T40" fmla="*/ 36 w 364"/>
                <a:gd name="T41" fmla="*/ 113 h 530"/>
                <a:gd name="T42" fmla="*/ 8 w 364"/>
                <a:gd name="T43" fmla="*/ 85 h 530"/>
                <a:gd name="T44" fmla="*/ 4 w 364"/>
                <a:gd name="T45" fmla="*/ 89 h 530"/>
                <a:gd name="T46" fmla="*/ 0 w 364"/>
                <a:gd name="T47" fmla="*/ 117 h 530"/>
                <a:gd name="T48" fmla="*/ 8 w 364"/>
                <a:gd name="T49" fmla="*/ 162 h 530"/>
                <a:gd name="T50" fmla="*/ 16 w 364"/>
                <a:gd name="T51" fmla="*/ 178 h 530"/>
                <a:gd name="T52" fmla="*/ 12 w 364"/>
                <a:gd name="T53" fmla="*/ 178 h 530"/>
                <a:gd name="T54" fmla="*/ 8 w 364"/>
                <a:gd name="T55" fmla="*/ 267 h 530"/>
                <a:gd name="T56" fmla="*/ 20 w 364"/>
                <a:gd name="T57" fmla="*/ 352 h 530"/>
                <a:gd name="T58" fmla="*/ 36 w 364"/>
                <a:gd name="T59" fmla="*/ 409 h 530"/>
                <a:gd name="T60" fmla="*/ 68 w 364"/>
                <a:gd name="T61" fmla="*/ 450 h 530"/>
                <a:gd name="T62" fmla="*/ 88 w 364"/>
                <a:gd name="T63"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4" h="530">
                  <a:moveTo>
                    <a:pt x="88" y="462"/>
                  </a:moveTo>
                  <a:lnTo>
                    <a:pt x="88" y="462"/>
                  </a:lnTo>
                  <a:lnTo>
                    <a:pt x="104" y="474"/>
                  </a:lnTo>
                  <a:lnTo>
                    <a:pt x="128" y="486"/>
                  </a:lnTo>
                  <a:lnTo>
                    <a:pt x="172" y="506"/>
                  </a:lnTo>
                  <a:lnTo>
                    <a:pt x="216" y="518"/>
                  </a:lnTo>
                  <a:lnTo>
                    <a:pt x="260" y="530"/>
                  </a:lnTo>
                  <a:lnTo>
                    <a:pt x="260" y="530"/>
                  </a:lnTo>
                  <a:lnTo>
                    <a:pt x="272" y="530"/>
                  </a:lnTo>
                  <a:lnTo>
                    <a:pt x="280" y="530"/>
                  </a:lnTo>
                  <a:lnTo>
                    <a:pt x="304" y="518"/>
                  </a:lnTo>
                  <a:lnTo>
                    <a:pt x="324" y="502"/>
                  </a:lnTo>
                  <a:lnTo>
                    <a:pt x="344" y="478"/>
                  </a:lnTo>
                  <a:lnTo>
                    <a:pt x="356" y="445"/>
                  </a:lnTo>
                  <a:lnTo>
                    <a:pt x="364" y="417"/>
                  </a:lnTo>
                  <a:lnTo>
                    <a:pt x="364" y="401"/>
                  </a:lnTo>
                  <a:lnTo>
                    <a:pt x="364" y="381"/>
                  </a:lnTo>
                  <a:lnTo>
                    <a:pt x="356" y="364"/>
                  </a:lnTo>
                  <a:lnTo>
                    <a:pt x="348" y="348"/>
                  </a:lnTo>
                  <a:lnTo>
                    <a:pt x="348" y="348"/>
                  </a:lnTo>
                  <a:lnTo>
                    <a:pt x="328" y="344"/>
                  </a:lnTo>
                  <a:lnTo>
                    <a:pt x="312" y="336"/>
                  </a:lnTo>
                  <a:lnTo>
                    <a:pt x="296" y="316"/>
                  </a:lnTo>
                  <a:lnTo>
                    <a:pt x="280" y="296"/>
                  </a:lnTo>
                  <a:lnTo>
                    <a:pt x="256" y="247"/>
                  </a:lnTo>
                  <a:lnTo>
                    <a:pt x="236" y="198"/>
                  </a:lnTo>
                  <a:lnTo>
                    <a:pt x="236" y="198"/>
                  </a:lnTo>
                  <a:lnTo>
                    <a:pt x="216" y="146"/>
                  </a:lnTo>
                  <a:lnTo>
                    <a:pt x="192" y="97"/>
                  </a:lnTo>
                  <a:lnTo>
                    <a:pt x="164" y="49"/>
                  </a:lnTo>
                  <a:lnTo>
                    <a:pt x="136" y="0"/>
                  </a:lnTo>
                  <a:lnTo>
                    <a:pt x="84" y="8"/>
                  </a:lnTo>
                  <a:lnTo>
                    <a:pt x="84" y="8"/>
                  </a:lnTo>
                  <a:lnTo>
                    <a:pt x="72" y="61"/>
                  </a:lnTo>
                  <a:lnTo>
                    <a:pt x="60" y="113"/>
                  </a:lnTo>
                  <a:lnTo>
                    <a:pt x="56" y="166"/>
                  </a:lnTo>
                  <a:lnTo>
                    <a:pt x="52" y="219"/>
                  </a:lnTo>
                  <a:lnTo>
                    <a:pt x="52" y="219"/>
                  </a:lnTo>
                  <a:lnTo>
                    <a:pt x="44" y="166"/>
                  </a:lnTo>
                  <a:lnTo>
                    <a:pt x="40" y="126"/>
                  </a:lnTo>
                  <a:lnTo>
                    <a:pt x="36" y="113"/>
                  </a:lnTo>
                  <a:lnTo>
                    <a:pt x="36" y="113"/>
                  </a:lnTo>
                  <a:lnTo>
                    <a:pt x="20" y="93"/>
                  </a:lnTo>
                  <a:lnTo>
                    <a:pt x="8" y="85"/>
                  </a:lnTo>
                  <a:lnTo>
                    <a:pt x="4" y="85"/>
                  </a:lnTo>
                  <a:lnTo>
                    <a:pt x="4" y="89"/>
                  </a:lnTo>
                  <a:lnTo>
                    <a:pt x="0" y="101"/>
                  </a:lnTo>
                  <a:lnTo>
                    <a:pt x="0" y="117"/>
                  </a:lnTo>
                  <a:lnTo>
                    <a:pt x="0" y="138"/>
                  </a:lnTo>
                  <a:lnTo>
                    <a:pt x="8" y="162"/>
                  </a:lnTo>
                  <a:lnTo>
                    <a:pt x="16" y="178"/>
                  </a:lnTo>
                  <a:lnTo>
                    <a:pt x="16" y="178"/>
                  </a:lnTo>
                  <a:lnTo>
                    <a:pt x="16" y="162"/>
                  </a:lnTo>
                  <a:lnTo>
                    <a:pt x="12" y="178"/>
                  </a:lnTo>
                  <a:lnTo>
                    <a:pt x="8" y="215"/>
                  </a:lnTo>
                  <a:lnTo>
                    <a:pt x="8" y="267"/>
                  </a:lnTo>
                  <a:lnTo>
                    <a:pt x="12" y="324"/>
                  </a:lnTo>
                  <a:lnTo>
                    <a:pt x="20" y="352"/>
                  </a:lnTo>
                  <a:lnTo>
                    <a:pt x="24" y="381"/>
                  </a:lnTo>
                  <a:lnTo>
                    <a:pt x="36" y="409"/>
                  </a:lnTo>
                  <a:lnTo>
                    <a:pt x="48" y="429"/>
                  </a:lnTo>
                  <a:lnTo>
                    <a:pt x="68" y="450"/>
                  </a:lnTo>
                  <a:lnTo>
                    <a:pt x="88" y="462"/>
                  </a:lnTo>
                  <a:lnTo>
                    <a:pt x="88"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2" name="Freeform 106"/>
            <p:cNvSpPr>
              <a:spLocks/>
            </p:cNvSpPr>
            <p:nvPr/>
          </p:nvSpPr>
          <p:spPr bwMode="auto">
            <a:xfrm>
              <a:off x="1536" y="3112"/>
              <a:ext cx="332" cy="506"/>
            </a:xfrm>
            <a:custGeom>
              <a:avLst/>
              <a:gdLst>
                <a:gd name="T0" fmla="*/ 0 w 332"/>
                <a:gd name="T1" fmla="*/ 247 h 506"/>
                <a:gd name="T2" fmla="*/ 0 w 332"/>
                <a:gd name="T3" fmla="*/ 247 h 506"/>
                <a:gd name="T4" fmla="*/ 4 w 332"/>
                <a:gd name="T5" fmla="*/ 272 h 506"/>
                <a:gd name="T6" fmla="*/ 8 w 332"/>
                <a:gd name="T7" fmla="*/ 300 h 506"/>
                <a:gd name="T8" fmla="*/ 16 w 332"/>
                <a:gd name="T9" fmla="*/ 332 h 506"/>
                <a:gd name="T10" fmla="*/ 28 w 332"/>
                <a:gd name="T11" fmla="*/ 369 h 506"/>
                <a:gd name="T12" fmla="*/ 44 w 332"/>
                <a:gd name="T13" fmla="*/ 405 h 506"/>
                <a:gd name="T14" fmla="*/ 56 w 332"/>
                <a:gd name="T15" fmla="*/ 421 h 506"/>
                <a:gd name="T16" fmla="*/ 72 w 332"/>
                <a:gd name="T17" fmla="*/ 434 h 506"/>
                <a:gd name="T18" fmla="*/ 88 w 332"/>
                <a:gd name="T19" fmla="*/ 450 h 506"/>
                <a:gd name="T20" fmla="*/ 108 w 332"/>
                <a:gd name="T21" fmla="*/ 458 h 506"/>
                <a:gd name="T22" fmla="*/ 108 w 332"/>
                <a:gd name="T23" fmla="*/ 458 h 506"/>
                <a:gd name="T24" fmla="*/ 176 w 332"/>
                <a:gd name="T25" fmla="*/ 486 h 506"/>
                <a:gd name="T26" fmla="*/ 248 w 332"/>
                <a:gd name="T27" fmla="*/ 506 h 506"/>
                <a:gd name="T28" fmla="*/ 248 w 332"/>
                <a:gd name="T29" fmla="*/ 506 h 506"/>
                <a:gd name="T30" fmla="*/ 272 w 332"/>
                <a:gd name="T31" fmla="*/ 486 h 506"/>
                <a:gd name="T32" fmla="*/ 292 w 332"/>
                <a:gd name="T33" fmla="*/ 462 h 506"/>
                <a:gd name="T34" fmla="*/ 308 w 332"/>
                <a:gd name="T35" fmla="*/ 434 h 506"/>
                <a:gd name="T36" fmla="*/ 320 w 332"/>
                <a:gd name="T37" fmla="*/ 405 h 506"/>
                <a:gd name="T38" fmla="*/ 328 w 332"/>
                <a:gd name="T39" fmla="*/ 377 h 506"/>
                <a:gd name="T40" fmla="*/ 332 w 332"/>
                <a:gd name="T41" fmla="*/ 357 h 506"/>
                <a:gd name="T42" fmla="*/ 332 w 332"/>
                <a:gd name="T43" fmla="*/ 340 h 506"/>
                <a:gd name="T44" fmla="*/ 332 w 332"/>
                <a:gd name="T45" fmla="*/ 336 h 506"/>
                <a:gd name="T46" fmla="*/ 332 w 332"/>
                <a:gd name="T47" fmla="*/ 336 h 506"/>
                <a:gd name="T48" fmla="*/ 288 w 332"/>
                <a:gd name="T49" fmla="*/ 312 h 506"/>
                <a:gd name="T50" fmla="*/ 256 w 332"/>
                <a:gd name="T51" fmla="*/ 284 h 506"/>
                <a:gd name="T52" fmla="*/ 232 w 332"/>
                <a:gd name="T53" fmla="*/ 255 h 506"/>
                <a:gd name="T54" fmla="*/ 216 w 332"/>
                <a:gd name="T55" fmla="*/ 223 h 506"/>
                <a:gd name="T56" fmla="*/ 184 w 332"/>
                <a:gd name="T57" fmla="*/ 150 h 506"/>
                <a:gd name="T58" fmla="*/ 168 w 332"/>
                <a:gd name="T59" fmla="*/ 106 h 506"/>
                <a:gd name="T60" fmla="*/ 140 w 332"/>
                <a:gd name="T61" fmla="*/ 57 h 506"/>
                <a:gd name="T62" fmla="*/ 140 w 332"/>
                <a:gd name="T63" fmla="*/ 57 h 506"/>
                <a:gd name="T64" fmla="*/ 116 w 332"/>
                <a:gd name="T65" fmla="*/ 16 h 506"/>
                <a:gd name="T66" fmla="*/ 104 w 332"/>
                <a:gd name="T67" fmla="*/ 0 h 506"/>
                <a:gd name="T68" fmla="*/ 104 w 332"/>
                <a:gd name="T69" fmla="*/ 0 h 506"/>
                <a:gd name="T70" fmla="*/ 72 w 332"/>
                <a:gd name="T71" fmla="*/ 4 h 506"/>
                <a:gd name="T72" fmla="*/ 72 w 332"/>
                <a:gd name="T73" fmla="*/ 4 h 506"/>
                <a:gd name="T74" fmla="*/ 48 w 332"/>
                <a:gd name="T75" fmla="*/ 12 h 506"/>
                <a:gd name="T76" fmla="*/ 32 w 332"/>
                <a:gd name="T77" fmla="*/ 21 h 506"/>
                <a:gd name="T78" fmla="*/ 28 w 332"/>
                <a:gd name="T79" fmla="*/ 25 h 506"/>
                <a:gd name="T80" fmla="*/ 24 w 332"/>
                <a:gd name="T81" fmla="*/ 33 h 506"/>
                <a:gd name="T82" fmla="*/ 24 w 332"/>
                <a:gd name="T83" fmla="*/ 33 h 506"/>
                <a:gd name="T84" fmla="*/ 0 w 332"/>
                <a:gd name="T85" fmla="*/ 247 h 506"/>
                <a:gd name="T86" fmla="*/ 0 w 332"/>
                <a:gd name="T87"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506">
                  <a:moveTo>
                    <a:pt x="0" y="247"/>
                  </a:moveTo>
                  <a:lnTo>
                    <a:pt x="0" y="247"/>
                  </a:lnTo>
                  <a:lnTo>
                    <a:pt x="4" y="272"/>
                  </a:lnTo>
                  <a:lnTo>
                    <a:pt x="8" y="300"/>
                  </a:lnTo>
                  <a:lnTo>
                    <a:pt x="16" y="332"/>
                  </a:lnTo>
                  <a:lnTo>
                    <a:pt x="28" y="369"/>
                  </a:lnTo>
                  <a:lnTo>
                    <a:pt x="44" y="405"/>
                  </a:lnTo>
                  <a:lnTo>
                    <a:pt x="56" y="421"/>
                  </a:lnTo>
                  <a:lnTo>
                    <a:pt x="72" y="434"/>
                  </a:lnTo>
                  <a:lnTo>
                    <a:pt x="88" y="450"/>
                  </a:lnTo>
                  <a:lnTo>
                    <a:pt x="108" y="458"/>
                  </a:lnTo>
                  <a:lnTo>
                    <a:pt x="108" y="458"/>
                  </a:lnTo>
                  <a:lnTo>
                    <a:pt x="176" y="486"/>
                  </a:lnTo>
                  <a:lnTo>
                    <a:pt x="248" y="506"/>
                  </a:lnTo>
                  <a:lnTo>
                    <a:pt x="248" y="506"/>
                  </a:lnTo>
                  <a:lnTo>
                    <a:pt x="272" y="486"/>
                  </a:lnTo>
                  <a:lnTo>
                    <a:pt x="292" y="462"/>
                  </a:lnTo>
                  <a:lnTo>
                    <a:pt x="308" y="434"/>
                  </a:lnTo>
                  <a:lnTo>
                    <a:pt x="320" y="405"/>
                  </a:lnTo>
                  <a:lnTo>
                    <a:pt x="328" y="377"/>
                  </a:lnTo>
                  <a:lnTo>
                    <a:pt x="332" y="357"/>
                  </a:lnTo>
                  <a:lnTo>
                    <a:pt x="332" y="340"/>
                  </a:lnTo>
                  <a:lnTo>
                    <a:pt x="332" y="336"/>
                  </a:lnTo>
                  <a:lnTo>
                    <a:pt x="332" y="336"/>
                  </a:lnTo>
                  <a:lnTo>
                    <a:pt x="288" y="312"/>
                  </a:lnTo>
                  <a:lnTo>
                    <a:pt x="256" y="284"/>
                  </a:lnTo>
                  <a:lnTo>
                    <a:pt x="232" y="255"/>
                  </a:lnTo>
                  <a:lnTo>
                    <a:pt x="216" y="223"/>
                  </a:lnTo>
                  <a:lnTo>
                    <a:pt x="184" y="150"/>
                  </a:lnTo>
                  <a:lnTo>
                    <a:pt x="168" y="106"/>
                  </a:lnTo>
                  <a:lnTo>
                    <a:pt x="140" y="57"/>
                  </a:lnTo>
                  <a:lnTo>
                    <a:pt x="140" y="57"/>
                  </a:lnTo>
                  <a:lnTo>
                    <a:pt x="116" y="16"/>
                  </a:lnTo>
                  <a:lnTo>
                    <a:pt x="104" y="0"/>
                  </a:lnTo>
                  <a:lnTo>
                    <a:pt x="104" y="0"/>
                  </a:lnTo>
                  <a:lnTo>
                    <a:pt x="72" y="4"/>
                  </a:lnTo>
                  <a:lnTo>
                    <a:pt x="72" y="4"/>
                  </a:lnTo>
                  <a:lnTo>
                    <a:pt x="48" y="12"/>
                  </a:lnTo>
                  <a:lnTo>
                    <a:pt x="32" y="21"/>
                  </a:lnTo>
                  <a:lnTo>
                    <a:pt x="28" y="25"/>
                  </a:lnTo>
                  <a:lnTo>
                    <a:pt x="24" y="33"/>
                  </a:lnTo>
                  <a:lnTo>
                    <a:pt x="24" y="33"/>
                  </a:lnTo>
                  <a:lnTo>
                    <a:pt x="0" y="247"/>
                  </a:lnTo>
                  <a:lnTo>
                    <a:pt x="0"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3" name="Freeform 107"/>
            <p:cNvSpPr>
              <a:spLocks/>
            </p:cNvSpPr>
            <p:nvPr/>
          </p:nvSpPr>
          <p:spPr bwMode="auto">
            <a:xfrm>
              <a:off x="1408" y="2833"/>
              <a:ext cx="500" cy="802"/>
            </a:xfrm>
            <a:custGeom>
              <a:avLst/>
              <a:gdLst>
                <a:gd name="T0" fmla="*/ 28 w 500"/>
                <a:gd name="T1" fmla="*/ 194 h 802"/>
                <a:gd name="T2" fmla="*/ 8 w 500"/>
                <a:gd name="T3" fmla="*/ 251 h 802"/>
                <a:gd name="T4" fmla="*/ 0 w 500"/>
                <a:gd name="T5" fmla="*/ 291 h 802"/>
                <a:gd name="T6" fmla="*/ 12 w 500"/>
                <a:gd name="T7" fmla="*/ 312 h 802"/>
                <a:gd name="T8" fmla="*/ 32 w 500"/>
                <a:gd name="T9" fmla="*/ 316 h 802"/>
                <a:gd name="T10" fmla="*/ 44 w 500"/>
                <a:gd name="T11" fmla="*/ 316 h 802"/>
                <a:gd name="T12" fmla="*/ 40 w 500"/>
                <a:gd name="T13" fmla="*/ 372 h 802"/>
                <a:gd name="T14" fmla="*/ 52 w 500"/>
                <a:gd name="T15" fmla="*/ 393 h 802"/>
                <a:gd name="T16" fmla="*/ 80 w 500"/>
                <a:gd name="T17" fmla="*/ 401 h 802"/>
                <a:gd name="T18" fmla="*/ 76 w 500"/>
                <a:gd name="T19" fmla="*/ 417 h 802"/>
                <a:gd name="T20" fmla="*/ 80 w 500"/>
                <a:gd name="T21" fmla="*/ 437 h 802"/>
                <a:gd name="T22" fmla="*/ 96 w 500"/>
                <a:gd name="T23" fmla="*/ 449 h 802"/>
                <a:gd name="T24" fmla="*/ 132 w 500"/>
                <a:gd name="T25" fmla="*/ 449 h 802"/>
                <a:gd name="T26" fmla="*/ 164 w 500"/>
                <a:gd name="T27" fmla="*/ 433 h 802"/>
                <a:gd name="T28" fmla="*/ 176 w 500"/>
                <a:gd name="T29" fmla="*/ 409 h 802"/>
                <a:gd name="T30" fmla="*/ 176 w 500"/>
                <a:gd name="T31" fmla="*/ 385 h 802"/>
                <a:gd name="T32" fmla="*/ 172 w 500"/>
                <a:gd name="T33" fmla="*/ 368 h 802"/>
                <a:gd name="T34" fmla="*/ 200 w 500"/>
                <a:gd name="T35" fmla="*/ 380 h 802"/>
                <a:gd name="T36" fmla="*/ 192 w 500"/>
                <a:gd name="T37" fmla="*/ 429 h 802"/>
                <a:gd name="T38" fmla="*/ 196 w 500"/>
                <a:gd name="T39" fmla="*/ 478 h 802"/>
                <a:gd name="T40" fmla="*/ 196 w 500"/>
                <a:gd name="T41" fmla="*/ 575 h 802"/>
                <a:gd name="T42" fmla="*/ 208 w 500"/>
                <a:gd name="T43" fmla="*/ 627 h 802"/>
                <a:gd name="T44" fmla="*/ 236 w 500"/>
                <a:gd name="T45" fmla="*/ 676 h 802"/>
                <a:gd name="T46" fmla="*/ 264 w 500"/>
                <a:gd name="T47" fmla="*/ 696 h 802"/>
                <a:gd name="T48" fmla="*/ 300 w 500"/>
                <a:gd name="T49" fmla="*/ 733 h 802"/>
                <a:gd name="T50" fmla="*/ 312 w 500"/>
                <a:gd name="T51" fmla="*/ 745 h 802"/>
                <a:gd name="T52" fmla="*/ 316 w 500"/>
                <a:gd name="T53" fmla="*/ 765 h 802"/>
                <a:gd name="T54" fmla="*/ 308 w 500"/>
                <a:gd name="T55" fmla="*/ 769 h 802"/>
                <a:gd name="T56" fmla="*/ 300 w 500"/>
                <a:gd name="T57" fmla="*/ 769 h 802"/>
                <a:gd name="T58" fmla="*/ 332 w 500"/>
                <a:gd name="T59" fmla="*/ 789 h 802"/>
                <a:gd name="T60" fmla="*/ 372 w 500"/>
                <a:gd name="T61" fmla="*/ 802 h 802"/>
                <a:gd name="T62" fmla="*/ 416 w 500"/>
                <a:gd name="T63" fmla="*/ 781 h 802"/>
                <a:gd name="T64" fmla="*/ 444 w 500"/>
                <a:gd name="T65" fmla="*/ 769 h 802"/>
                <a:gd name="T66" fmla="*/ 484 w 500"/>
                <a:gd name="T67" fmla="*/ 729 h 802"/>
                <a:gd name="T68" fmla="*/ 500 w 500"/>
                <a:gd name="T69" fmla="*/ 684 h 802"/>
                <a:gd name="T70" fmla="*/ 484 w 500"/>
                <a:gd name="T71" fmla="*/ 627 h 802"/>
                <a:gd name="T72" fmla="*/ 464 w 500"/>
                <a:gd name="T73" fmla="*/ 595 h 802"/>
                <a:gd name="T74" fmla="*/ 432 w 500"/>
                <a:gd name="T75" fmla="*/ 526 h 802"/>
                <a:gd name="T76" fmla="*/ 416 w 500"/>
                <a:gd name="T77" fmla="*/ 453 h 802"/>
                <a:gd name="T78" fmla="*/ 412 w 500"/>
                <a:gd name="T79" fmla="*/ 376 h 802"/>
                <a:gd name="T80" fmla="*/ 424 w 500"/>
                <a:gd name="T81" fmla="*/ 300 h 802"/>
                <a:gd name="T82" fmla="*/ 428 w 500"/>
                <a:gd name="T83" fmla="*/ 279 h 802"/>
                <a:gd name="T84" fmla="*/ 428 w 500"/>
                <a:gd name="T85" fmla="*/ 243 h 802"/>
                <a:gd name="T86" fmla="*/ 400 w 500"/>
                <a:gd name="T87" fmla="*/ 202 h 802"/>
                <a:gd name="T88" fmla="*/ 372 w 500"/>
                <a:gd name="T89" fmla="*/ 170 h 802"/>
                <a:gd name="T90" fmla="*/ 280 w 500"/>
                <a:gd name="T91" fmla="*/ 85 h 802"/>
                <a:gd name="T92" fmla="*/ 188 w 500"/>
                <a:gd name="T93" fmla="*/ 16 h 802"/>
                <a:gd name="T94" fmla="*/ 152 w 500"/>
                <a:gd name="T95" fmla="*/ 0 h 802"/>
                <a:gd name="T96" fmla="*/ 128 w 500"/>
                <a:gd name="T97" fmla="*/ 12 h 802"/>
                <a:gd name="T98" fmla="*/ 120 w 500"/>
                <a:gd name="T99" fmla="*/ 48 h 802"/>
                <a:gd name="T100" fmla="*/ 124 w 500"/>
                <a:gd name="T101" fmla="*/ 69 h 802"/>
                <a:gd name="T102" fmla="*/ 144 w 500"/>
                <a:gd name="T103" fmla="*/ 105 h 802"/>
                <a:gd name="T104" fmla="*/ 156 w 500"/>
                <a:gd name="T105" fmla="*/ 121 h 802"/>
                <a:gd name="T106" fmla="*/ 108 w 500"/>
                <a:gd name="T107" fmla="*/ 117 h 802"/>
                <a:gd name="T108" fmla="*/ 72 w 500"/>
                <a:gd name="T109" fmla="*/ 129 h 802"/>
                <a:gd name="T110" fmla="*/ 48 w 500"/>
                <a:gd name="T111" fmla="*/ 154 h 802"/>
                <a:gd name="T112" fmla="*/ 28 w 500"/>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 h="802">
                  <a:moveTo>
                    <a:pt x="28" y="194"/>
                  </a:moveTo>
                  <a:lnTo>
                    <a:pt x="28" y="194"/>
                  </a:lnTo>
                  <a:lnTo>
                    <a:pt x="12" y="231"/>
                  </a:lnTo>
                  <a:lnTo>
                    <a:pt x="8" y="251"/>
                  </a:lnTo>
                  <a:lnTo>
                    <a:pt x="0" y="271"/>
                  </a:lnTo>
                  <a:lnTo>
                    <a:pt x="0" y="291"/>
                  </a:lnTo>
                  <a:lnTo>
                    <a:pt x="8" y="308"/>
                  </a:lnTo>
                  <a:lnTo>
                    <a:pt x="12" y="312"/>
                  </a:lnTo>
                  <a:lnTo>
                    <a:pt x="20" y="316"/>
                  </a:lnTo>
                  <a:lnTo>
                    <a:pt x="32" y="316"/>
                  </a:lnTo>
                  <a:lnTo>
                    <a:pt x="44" y="316"/>
                  </a:lnTo>
                  <a:lnTo>
                    <a:pt x="44" y="316"/>
                  </a:lnTo>
                  <a:lnTo>
                    <a:pt x="40" y="344"/>
                  </a:lnTo>
                  <a:lnTo>
                    <a:pt x="40" y="372"/>
                  </a:lnTo>
                  <a:lnTo>
                    <a:pt x="44" y="385"/>
                  </a:lnTo>
                  <a:lnTo>
                    <a:pt x="52" y="393"/>
                  </a:lnTo>
                  <a:lnTo>
                    <a:pt x="64" y="401"/>
                  </a:lnTo>
                  <a:lnTo>
                    <a:pt x="80" y="401"/>
                  </a:lnTo>
                  <a:lnTo>
                    <a:pt x="80" y="401"/>
                  </a:lnTo>
                  <a:lnTo>
                    <a:pt x="76" y="417"/>
                  </a:lnTo>
                  <a:lnTo>
                    <a:pt x="76" y="429"/>
                  </a:lnTo>
                  <a:lnTo>
                    <a:pt x="80" y="437"/>
                  </a:lnTo>
                  <a:lnTo>
                    <a:pt x="88" y="445"/>
                  </a:lnTo>
                  <a:lnTo>
                    <a:pt x="96" y="449"/>
                  </a:lnTo>
                  <a:lnTo>
                    <a:pt x="108" y="453"/>
                  </a:lnTo>
                  <a:lnTo>
                    <a:pt x="132" y="449"/>
                  </a:lnTo>
                  <a:lnTo>
                    <a:pt x="152" y="441"/>
                  </a:lnTo>
                  <a:lnTo>
                    <a:pt x="164" y="433"/>
                  </a:lnTo>
                  <a:lnTo>
                    <a:pt x="172" y="421"/>
                  </a:lnTo>
                  <a:lnTo>
                    <a:pt x="176" y="409"/>
                  </a:lnTo>
                  <a:lnTo>
                    <a:pt x="176" y="397"/>
                  </a:lnTo>
                  <a:lnTo>
                    <a:pt x="176" y="385"/>
                  </a:lnTo>
                  <a:lnTo>
                    <a:pt x="172" y="368"/>
                  </a:lnTo>
                  <a:lnTo>
                    <a:pt x="172" y="368"/>
                  </a:lnTo>
                  <a:lnTo>
                    <a:pt x="200" y="380"/>
                  </a:lnTo>
                  <a:lnTo>
                    <a:pt x="200" y="380"/>
                  </a:lnTo>
                  <a:lnTo>
                    <a:pt x="196" y="405"/>
                  </a:lnTo>
                  <a:lnTo>
                    <a:pt x="192" y="429"/>
                  </a:lnTo>
                  <a:lnTo>
                    <a:pt x="196" y="478"/>
                  </a:lnTo>
                  <a:lnTo>
                    <a:pt x="196" y="478"/>
                  </a:lnTo>
                  <a:lnTo>
                    <a:pt x="196" y="546"/>
                  </a:lnTo>
                  <a:lnTo>
                    <a:pt x="196" y="575"/>
                  </a:lnTo>
                  <a:lnTo>
                    <a:pt x="200" y="603"/>
                  </a:lnTo>
                  <a:lnTo>
                    <a:pt x="208" y="627"/>
                  </a:lnTo>
                  <a:lnTo>
                    <a:pt x="216" y="652"/>
                  </a:lnTo>
                  <a:lnTo>
                    <a:pt x="236" y="676"/>
                  </a:lnTo>
                  <a:lnTo>
                    <a:pt x="264" y="696"/>
                  </a:lnTo>
                  <a:lnTo>
                    <a:pt x="264" y="696"/>
                  </a:lnTo>
                  <a:lnTo>
                    <a:pt x="284" y="713"/>
                  </a:lnTo>
                  <a:lnTo>
                    <a:pt x="300" y="733"/>
                  </a:lnTo>
                  <a:lnTo>
                    <a:pt x="300" y="733"/>
                  </a:lnTo>
                  <a:lnTo>
                    <a:pt x="312" y="745"/>
                  </a:lnTo>
                  <a:lnTo>
                    <a:pt x="320" y="761"/>
                  </a:lnTo>
                  <a:lnTo>
                    <a:pt x="316" y="765"/>
                  </a:lnTo>
                  <a:lnTo>
                    <a:pt x="316" y="769"/>
                  </a:lnTo>
                  <a:lnTo>
                    <a:pt x="308" y="769"/>
                  </a:lnTo>
                  <a:lnTo>
                    <a:pt x="300" y="769"/>
                  </a:lnTo>
                  <a:lnTo>
                    <a:pt x="300" y="769"/>
                  </a:lnTo>
                  <a:lnTo>
                    <a:pt x="316" y="781"/>
                  </a:lnTo>
                  <a:lnTo>
                    <a:pt x="332" y="789"/>
                  </a:lnTo>
                  <a:lnTo>
                    <a:pt x="352" y="798"/>
                  </a:lnTo>
                  <a:lnTo>
                    <a:pt x="372" y="802"/>
                  </a:lnTo>
                  <a:lnTo>
                    <a:pt x="372" y="802"/>
                  </a:lnTo>
                  <a:lnTo>
                    <a:pt x="416" y="781"/>
                  </a:lnTo>
                  <a:lnTo>
                    <a:pt x="416" y="781"/>
                  </a:lnTo>
                  <a:lnTo>
                    <a:pt x="444" y="769"/>
                  </a:lnTo>
                  <a:lnTo>
                    <a:pt x="464" y="749"/>
                  </a:lnTo>
                  <a:lnTo>
                    <a:pt x="484" y="729"/>
                  </a:lnTo>
                  <a:lnTo>
                    <a:pt x="492" y="708"/>
                  </a:lnTo>
                  <a:lnTo>
                    <a:pt x="500" y="684"/>
                  </a:lnTo>
                  <a:lnTo>
                    <a:pt x="496" y="656"/>
                  </a:lnTo>
                  <a:lnTo>
                    <a:pt x="484" y="627"/>
                  </a:lnTo>
                  <a:lnTo>
                    <a:pt x="464" y="595"/>
                  </a:lnTo>
                  <a:lnTo>
                    <a:pt x="464" y="595"/>
                  </a:lnTo>
                  <a:lnTo>
                    <a:pt x="444" y="563"/>
                  </a:lnTo>
                  <a:lnTo>
                    <a:pt x="432" y="526"/>
                  </a:lnTo>
                  <a:lnTo>
                    <a:pt x="420" y="490"/>
                  </a:lnTo>
                  <a:lnTo>
                    <a:pt x="416" y="453"/>
                  </a:lnTo>
                  <a:lnTo>
                    <a:pt x="412" y="413"/>
                  </a:lnTo>
                  <a:lnTo>
                    <a:pt x="412" y="376"/>
                  </a:lnTo>
                  <a:lnTo>
                    <a:pt x="416" y="336"/>
                  </a:lnTo>
                  <a:lnTo>
                    <a:pt x="424" y="300"/>
                  </a:lnTo>
                  <a:lnTo>
                    <a:pt x="424" y="300"/>
                  </a:lnTo>
                  <a:lnTo>
                    <a:pt x="428" y="279"/>
                  </a:lnTo>
                  <a:lnTo>
                    <a:pt x="432" y="259"/>
                  </a:lnTo>
                  <a:lnTo>
                    <a:pt x="428" y="243"/>
                  </a:lnTo>
                  <a:lnTo>
                    <a:pt x="420" y="227"/>
                  </a:lnTo>
                  <a:lnTo>
                    <a:pt x="400" y="202"/>
                  </a:lnTo>
                  <a:lnTo>
                    <a:pt x="372" y="170"/>
                  </a:lnTo>
                  <a:lnTo>
                    <a:pt x="372" y="170"/>
                  </a:lnTo>
                  <a:lnTo>
                    <a:pt x="324" y="121"/>
                  </a:lnTo>
                  <a:lnTo>
                    <a:pt x="280" y="85"/>
                  </a:lnTo>
                  <a:lnTo>
                    <a:pt x="236" y="44"/>
                  </a:lnTo>
                  <a:lnTo>
                    <a:pt x="188" y="16"/>
                  </a:lnTo>
                  <a:lnTo>
                    <a:pt x="168" y="8"/>
                  </a:lnTo>
                  <a:lnTo>
                    <a:pt x="152" y="0"/>
                  </a:lnTo>
                  <a:lnTo>
                    <a:pt x="136" y="4"/>
                  </a:lnTo>
                  <a:lnTo>
                    <a:pt x="128" y="12"/>
                  </a:lnTo>
                  <a:lnTo>
                    <a:pt x="120" y="24"/>
                  </a:lnTo>
                  <a:lnTo>
                    <a:pt x="120" y="48"/>
                  </a:lnTo>
                  <a:lnTo>
                    <a:pt x="120" y="48"/>
                  </a:lnTo>
                  <a:lnTo>
                    <a:pt x="124" y="69"/>
                  </a:lnTo>
                  <a:lnTo>
                    <a:pt x="132" y="89"/>
                  </a:lnTo>
                  <a:lnTo>
                    <a:pt x="144" y="105"/>
                  </a:lnTo>
                  <a:lnTo>
                    <a:pt x="156" y="121"/>
                  </a:lnTo>
                  <a:lnTo>
                    <a:pt x="156" y="121"/>
                  </a:lnTo>
                  <a:lnTo>
                    <a:pt x="128" y="117"/>
                  </a:lnTo>
                  <a:lnTo>
                    <a:pt x="108" y="117"/>
                  </a:lnTo>
                  <a:lnTo>
                    <a:pt x="88" y="121"/>
                  </a:lnTo>
                  <a:lnTo>
                    <a:pt x="72" y="129"/>
                  </a:lnTo>
                  <a:lnTo>
                    <a:pt x="60" y="142"/>
                  </a:lnTo>
                  <a:lnTo>
                    <a:pt x="48" y="154"/>
                  </a:lnTo>
                  <a:lnTo>
                    <a:pt x="36" y="174"/>
                  </a:lnTo>
                  <a:lnTo>
                    <a:pt x="28" y="194"/>
                  </a:lnTo>
                  <a:lnTo>
                    <a:pt x="28"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4" name="Freeform 108"/>
            <p:cNvSpPr>
              <a:spLocks/>
            </p:cNvSpPr>
            <p:nvPr/>
          </p:nvSpPr>
          <p:spPr bwMode="auto">
            <a:xfrm>
              <a:off x="1424" y="2845"/>
              <a:ext cx="468" cy="773"/>
            </a:xfrm>
            <a:custGeom>
              <a:avLst/>
              <a:gdLst>
                <a:gd name="T0" fmla="*/ 412 w 468"/>
                <a:gd name="T1" fmla="*/ 551 h 773"/>
                <a:gd name="T2" fmla="*/ 376 w 468"/>
                <a:gd name="T3" fmla="*/ 381 h 773"/>
                <a:gd name="T4" fmla="*/ 376 w 468"/>
                <a:gd name="T5" fmla="*/ 332 h 773"/>
                <a:gd name="T6" fmla="*/ 396 w 468"/>
                <a:gd name="T7" fmla="*/ 247 h 773"/>
                <a:gd name="T8" fmla="*/ 384 w 468"/>
                <a:gd name="T9" fmla="*/ 223 h 773"/>
                <a:gd name="T10" fmla="*/ 252 w 468"/>
                <a:gd name="T11" fmla="*/ 81 h 773"/>
                <a:gd name="T12" fmla="*/ 156 w 468"/>
                <a:gd name="T13" fmla="*/ 12 h 773"/>
                <a:gd name="T14" fmla="*/ 124 w 468"/>
                <a:gd name="T15" fmla="*/ 8 h 773"/>
                <a:gd name="T16" fmla="*/ 116 w 468"/>
                <a:gd name="T17" fmla="*/ 32 h 773"/>
                <a:gd name="T18" fmla="*/ 136 w 468"/>
                <a:gd name="T19" fmla="*/ 81 h 773"/>
                <a:gd name="T20" fmla="*/ 172 w 468"/>
                <a:gd name="T21" fmla="*/ 113 h 773"/>
                <a:gd name="T22" fmla="*/ 196 w 468"/>
                <a:gd name="T23" fmla="*/ 142 h 773"/>
                <a:gd name="T24" fmla="*/ 116 w 468"/>
                <a:gd name="T25" fmla="*/ 122 h 773"/>
                <a:gd name="T26" fmla="*/ 60 w 468"/>
                <a:gd name="T27" fmla="*/ 130 h 773"/>
                <a:gd name="T28" fmla="*/ 28 w 468"/>
                <a:gd name="T29" fmla="*/ 174 h 773"/>
                <a:gd name="T30" fmla="*/ 4 w 468"/>
                <a:gd name="T31" fmla="*/ 231 h 773"/>
                <a:gd name="T32" fmla="*/ 0 w 468"/>
                <a:gd name="T33" fmla="*/ 283 h 773"/>
                <a:gd name="T34" fmla="*/ 16 w 468"/>
                <a:gd name="T35" fmla="*/ 292 h 773"/>
                <a:gd name="T36" fmla="*/ 40 w 468"/>
                <a:gd name="T37" fmla="*/ 275 h 773"/>
                <a:gd name="T38" fmla="*/ 36 w 468"/>
                <a:gd name="T39" fmla="*/ 344 h 773"/>
                <a:gd name="T40" fmla="*/ 36 w 468"/>
                <a:gd name="T41" fmla="*/ 360 h 773"/>
                <a:gd name="T42" fmla="*/ 60 w 468"/>
                <a:gd name="T43" fmla="*/ 377 h 773"/>
                <a:gd name="T44" fmla="*/ 72 w 468"/>
                <a:gd name="T45" fmla="*/ 360 h 773"/>
                <a:gd name="T46" fmla="*/ 92 w 468"/>
                <a:gd name="T47" fmla="*/ 328 h 773"/>
                <a:gd name="T48" fmla="*/ 72 w 468"/>
                <a:gd name="T49" fmla="*/ 405 h 773"/>
                <a:gd name="T50" fmla="*/ 96 w 468"/>
                <a:gd name="T51" fmla="*/ 429 h 773"/>
                <a:gd name="T52" fmla="*/ 132 w 468"/>
                <a:gd name="T53" fmla="*/ 413 h 773"/>
                <a:gd name="T54" fmla="*/ 148 w 468"/>
                <a:gd name="T55" fmla="*/ 389 h 773"/>
                <a:gd name="T56" fmla="*/ 136 w 468"/>
                <a:gd name="T57" fmla="*/ 348 h 773"/>
                <a:gd name="T58" fmla="*/ 136 w 468"/>
                <a:gd name="T59" fmla="*/ 328 h 773"/>
                <a:gd name="T60" fmla="*/ 208 w 468"/>
                <a:gd name="T61" fmla="*/ 360 h 773"/>
                <a:gd name="T62" fmla="*/ 196 w 468"/>
                <a:gd name="T63" fmla="*/ 377 h 773"/>
                <a:gd name="T64" fmla="*/ 192 w 468"/>
                <a:gd name="T65" fmla="*/ 449 h 773"/>
                <a:gd name="T66" fmla="*/ 196 w 468"/>
                <a:gd name="T67" fmla="*/ 559 h 773"/>
                <a:gd name="T68" fmla="*/ 212 w 468"/>
                <a:gd name="T69" fmla="*/ 632 h 773"/>
                <a:gd name="T70" fmla="*/ 244 w 468"/>
                <a:gd name="T71" fmla="*/ 668 h 773"/>
                <a:gd name="T72" fmla="*/ 276 w 468"/>
                <a:gd name="T73" fmla="*/ 733 h 773"/>
                <a:gd name="T74" fmla="*/ 308 w 468"/>
                <a:gd name="T75" fmla="*/ 757 h 773"/>
                <a:gd name="T76" fmla="*/ 352 w 468"/>
                <a:gd name="T77" fmla="*/ 773 h 773"/>
                <a:gd name="T78" fmla="*/ 408 w 468"/>
                <a:gd name="T79" fmla="*/ 753 h 773"/>
                <a:gd name="T80" fmla="*/ 460 w 468"/>
                <a:gd name="T81" fmla="*/ 705 h 773"/>
                <a:gd name="T82" fmla="*/ 468 w 468"/>
                <a:gd name="T83" fmla="*/ 664 h 773"/>
                <a:gd name="T84" fmla="*/ 448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432" y="591"/>
                  </a:moveTo>
                  <a:lnTo>
                    <a:pt x="432" y="591"/>
                  </a:lnTo>
                  <a:lnTo>
                    <a:pt x="412" y="551"/>
                  </a:lnTo>
                  <a:lnTo>
                    <a:pt x="396" y="498"/>
                  </a:lnTo>
                  <a:lnTo>
                    <a:pt x="380" y="437"/>
                  </a:lnTo>
                  <a:lnTo>
                    <a:pt x="376" y="381"/>
                  </a:lnTo>
                  <a:lnTo>
                    <a:pt x="376" y="381"/>
                  </a:lnTo>
                  <a:lnTo>
                    <a:pt x="376" y="356"/>
                  </a:lnTo>
                  <a:lnTo>
                    <a:pt x="376" y="332"/>
                  </a:lnTo>
                  <a:lnTo>
                    <a:pt x="388" y="292"/>
                  </a:lnTo>
                  <a:lnTo>
                    <a:pt x="396" y="259"/>
                  </a:lnTo>
                  <a:lnTo>
                    <a:pt x="396" y="247"/>
                  </a:lnTo>
                  <a:lnTo>
                    <a:pt x="396" y="239"/>
                  </a:lnTo>
                  <a:lnTo>
                    <a:pt x="396" y="239"/>
                  </a:lnTo>
                  <a:lnTo>
                    <a:pt x="384" y="223"/>
                  </a:lnTo>
                  <a:lnTo>
                    <a:pt x="368" y="202"/>
                  </a:lnTo>
                  <a:lnTo>
                    <a:pt x="312" y="142"/>
                  </a:lnTo>
                  <a:lnTo>
                    <a:pt x="252" y="81"/>
                  </a:lnTo>
                  <a:lnTo>
                    <a:pt x="208" y="45"/>
                  </a:lnTo>
                  <a:lnTo>
                    <a:pt x="208" y="45"/>
                  </a:lnTo>
                  <a:lnTo>
                    <a:pt x="156" y="12"/>
                  </a:lnTo>
                  <a:lnTo>
                    <a:pt x="132" y="0"/>
                  </a:lnTo>
                  <a:lnTo>
                    <a:pt x="128" y="4"/>
                  </a:lnTo>
                  <a:lnTo>
                    <a:pt x="124" y="8"/>
                  </a:lnTo>
                  <a:lnTo>
                    <a:pt x="124" y="8"/>
                  </a:lnTo>
                  <a:lnTo>
                    <a:pt x="120" y="16"/>
                  </a:lnTo>
                  <a:lnTo>
                    <a:pt x="116" y="32"/>
                  </a:lnTo>
                  <a:lnTo>
                    <a:pt x="120" y="49"/>
                  </a:lnTo>
                  <a:lnTo>
                    <a:pt x="128" y="65"/>
                  </a:lnTo>
                  <a:lnTo>
                    <a:pt x="136" y="81"/>
                  </a:lnTo>
                  <a:lnTo>
                    <a:pt x="148" y="97"/>
                  </a:lnTo>
                  <a:lnTo>
                    <a:pt x="160" y="109"/>
                  </a:lnTo>
                  <a:lnTo>
                    <a:pt x="172" y="113"/>
                  </a:lnTo>
                  <a:lnTo>
                    <a:pt x="172" y="113"/>
                  </a:lnTo>
                  <a:lnTo>
                    <a:pt x="196" y="142"/>
                  </a:lnTo>
                  <a:lnTo>
                    <a:pt x="196" y="142"/>
                  </a:lnTo>
                  <a:lnTo>
                    <a:pt x="180" y="134"/>
                  </a:lnTo>
                  <a:lnTo>
                    <a:pt x="140" y="126"/>
                  </a:lnTo>
                  <a:lnTo>
                    <a:pt x="116" y="122"/>
                  </a:lnTo>
                  <a:lnTo>
                    <a:pt x="92" y="117"/>
                  </a:lnTo>
                  <a:lnTo>
                    <a:pt x="76" y="122"/>
                  </a:lnTo>
                  <a:lnTo>
                    <a:pt x="60" y="130"/>
                  </a:lnTo>
                  <a:lnTo>
                    <a:pt x="60" y="130"/>
                  </a:lnTo>
                  <a:lnTo>
                    <a:pt x="40" y="150"/>
                  </a:lnTo>
                  <a:lnTo>
                    <a:pt x="28" y="174"/>
                  </a:lnTo>
                  <a:lnTo>
                    <a:pt x="12" y="211"/>
                  </a:lnTo>
                  <a:lnTo>
                    <a:pt x="12" y="211"/>
                  </a:lnTo>
                  <a:lnTo>
                    <a:pt x="4" y="231"/>
                  </a:lnTo>
                  <a:lnTo>
                    <a:pt x="0" y="251"/>
                  </a:lnTo>
                  <a:lnTo>
                    <a:pt x="0" y="275"/>
                  </a:lnTo>
                  <a:lnTo>
                    <a:pt x="0" y="283"/>
                  </a:lnTo>
                  <a:lnTo>
                    <a:pt x="4" y="288"/>
                  </a:lnTo>
                  <a:lnTo>
                    <a:pt x="4" y="288"/>
                  </a:lnTo>
                  <a:lnTo>
                    <a:pt x="16" y="292"/>
                  </a:lnTo>
                  <a:lnTo>
                    <a:pt x="24" y="292"/>
                  </a:lnTo>
                  <a:lnTo>
                    <a:pt x="24" y="292"/>
                  </a:lnTo>
                  <a:lnTo>
                    <a:pt x="40" y="275"/>
                  </a:lnTo>
                  <a:lnTo>
                    <a:pt x="40" y="275"/>
                  </a:lnTo>
                  <a:lnTo>
                    <a:pt x="40" y="304"/>
                  </a:lnTo>
                  <a:lnTo>
                    <a:pt x="36" y="344"/>
                  </a:lnTo>
                  <a:lnTo>
                    <a:pt x="36" y="344"/>
                  </a:lnTo>
                  <a:lnTo>
                    <a:pt x="36" y="352"/>
                  </a:lnTo>
                  <a:lnTo>
                    <a:pt x="36" y="360"/>
                  </a:lnTo>
                  <a:lnTo>
                    <a:pt x="48" y="373"/>
                  </a:lnTo>
                  <a:lnTo>
                    <a:pt x="56" y="377"/>
                  </a:lnTo>
                  <a:lnTo>
                    <a:pt x="60" y="377"/>
                  </a:lnTo>
                  <a:lnTo>
                    <a:pt x="68" y="373"/>
                  </a:lnTo>
                  <a:lnTo>
                    <a:pt x="72" y="360"/>
                  </a:lnTo>
                  <a:lnTo>
                    <a:pt x="72" y="360"/>
                  </a:lnTo>
                  <a:lnTo>
                    <a:pt x="88" y="332"/>
                  </a:lnTo>
                  <a:lnTo>
                    <a:pt x="92" y="328"/>
                  </a:lnTo>
                  <a:lnTo>
                    <a:pt x="92" y="328"/>
                  </a:lnTo>
                  <a:lnTo>
                    <a:pt x="76" y="389"/>
                  </a:lnTo>
                  <a:lnTo>
                    <a:pt x="76" y="389"/>
                  </a:lnTo>
                  <a:lnTo>
                    <a:pt x="72" y="405"/>
                  </a:lnTo>
                  <a:lnTo>
                    <a:pt x="76" y="417"/>
                  </a:lnTo>
                  <a:lnTo>
                    <a:pt x="84" y="425"/>
                  </a:lnTo>
                  <a:lnTo>
                    <a:pt x="96" y="429"/>
                  </a:lnTo>
                  <a:lnTo>
                    <a:pt x="108" y="429"/>
                  </a:lnTo>
                  <a:lnTo>
                    <a:pt x="120" y="421"/>
                  </a:lnTo>
                  <a:lnTo>
                    <a:pt x="132" y="413"/>
                  </a:lnTo>
                  <a:lnTo>
                    <a:pt x="144" y="401"/>
                  </a:lnTo>
                  <a:lnTo>
                    <a:pt x="144" y="401"/>
                  </a:lnTo>
                  <a:lnTo>
                    <a:pt x="148" y="389"/>
                  </a:lnTo>
                  <a:lnTo>
                    <a:pt x="148" y="381"/>
                  </a:lnTo>
                  <a:lnTo>
                    <a:pt x="144" y="364"/>
                  </a:lnTo>
                  <a:lnTo>
                    <a:pt x="136" y="348"/>
                  </a:lnTo>
                  <a:lnTo>
                    <a:pt x="136" y="340"/>
                  </a:lnTo>
                  <a:lnTo>
                    <a:pt x="136" y="328"/>
                  </a:lnTo>
                  <a:lnTo>
                    <a:pt x="136" y="328"/>
                  </a:lnTo>
                  <a:lnTo>
                    <a:pt x="172" y="348"/>
                  </a:lnTo>
                  <a:lnTo>
                    <a:pt x="192" y="356"/>
                  </a:lnTo>
                  <a:lnTo>
                    <a:pt x="208" y="360"/>
                  </a:lnTo>
                  <a:lnTo>
                    <a:pt x="208" y="360"/>
                  </a:lnTo>
                  <a:lnTo>
                    <a:pt x="204" y="364"/>
                  </a:lnTo>
                  <a:lnTo>
                    <a:pt x="196" y="377"/>
                  </a:lnTo>
                  <a:lnTo>
                    <a:pt x="192" y="405"/>
                  </a:lnTo>
                  <a:lnTo>
                    <a:pt x="192" y="425"/>
                  </a:lnTo>
                  <a:lnTo>
                    <a:pt x="192" y="449"/>
                  </a:lnTo>
                  <a:lnTo>
                    <a:pt x="192" y="449"/>
                  </a:lnTo>
                  <a:lnTo>
                    <a:pt x="196" y="506"/>
                  </a:lnTo>
                  <a:lnTo>
                    <a:pt x="196" y="559"/>
                  </a:lnTo>
                  <a:lnTo>
                    <a:pt x="196" y="587"/>
                  </a:lnTo>
                  <a:lnTo>
                    <a:pt x="204" y="611"/>
                  </a:lnTo>
                  <a:lnTo>
                    <a:pt x="212" y="632"/>
                  </a:lnTo>
                  <a:lnTo>
                    <a:pt x="232" y="656"/>
                  </a:lnTo>
                  <a:lnTo>
                    <a:pt x="232" y="656"/>
                  </a:lnTo>
                  <a:lnTo>
                    <a:pt x="244" y="668"/>
                  </a:lnTo>
                  <a:lnTo>
                    <a:pt x="252" y="684"/>
                  </a:lnTo>
                  <a:lnTo>
                    <a:pt x="268" y="713"/>
                  </a:lnTo>
                  <a:lnTo>
                    <a:pt x="276" y="733"/>
                  </a:lnTo>
                  <a:lnTo>
                    <a:pt x="292" y="753"/>
                  </a:lnTo>
                  <a:lnTo>
                    <a:pt x="292" y="753"/>
                  </a:lnTo>
                  <a:lnTo>
                    <a:pt x="308" y="757"/>
                  </a:lnTo>
                  <a:lnTo>
                    <a:pt x="324" y="765"/>
                  </a:lnTo>
                  <a:lnTo>
                    <a:pt x="340" y="773"/>
                  </a:lnTo>
                  <a:lnTo>
                    <a:pt x="352" y="773"/>
                  </a:lnTo>
                  <a:lnTo>
                    <a:pt x="352" y="773"/>
                  </a:lnTo>
                  <a:lnTo>
                    <a:pt x="380" y="765"/>
                  </a:lnTo>
                  <a:lnTo>
                    <a:pt x="408" y="753"/>
                  </a:lnTo>
                  <a:lnTo>
                    <a:pt x="432" y="737"/>
                  </a:lnTo>
                  <a:lnTo>
                    <a:pt x="452" y="717"/>
                  </a:lnTo>
                  <a:lnTo>
                    <a:pt x="460" y="705"/>
                  </a:lnTo>
                  <a:lnTo>
                    <a:pt x="464" y="692"/>
                  </a:lnTo>
                  <a:lnTo>
                    <a:pt x="468" y="680"/>
                  </a:lnTo>
                  <a:lnTo>
                    <a:pt x="468" y="664"/>
                  </a:lnTo>
                  <a:lnTo>
                    <a:pt x="464" y="648"/>
                  </a:lnTo>
                  <a:lnTo>
                    <a:pt x="460" y="632"/>
                  </a:lnTo>
                  <a:lnTo>
                    <a:pt x="448" y="611"/>
                  </a:lnTo>
                  <a:lnTo>
                    <a:pt x="432" y="591"/>
                  </a:lnTo>
                  <a:lnTo>
                    <a:pt x="432"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5" name="Freeform 109"/>
            <p:cNvSpPr>
              <a:spLocks/>
            </p:cNvSpPr>
            <p:nvPr/>
          </p:nvSpPr>
          <p:spPr bwMode="auto">
            <a:xfrm>
              <a:off x="1472" y="3088"/>
              <a:ext cx="204" cy="154"/>
            </a:xfrm>
            <a:custGeom>
              <a:avLst/>
              <a:gdLst>
                <a:gd name="T0" fmla="*/ 0 w 204"/>
                <a:gd name="T1" fmla="*/ 134 h 154"/>
                <a:gd name="T2" fmla="*/ 0 w 204"/>
                <a:gd name="T3" fmla="*/ 134 h 154"/>
                <a:gd name="T4" fmla="*/ 12 w 204"/>
                <a:gd name="T5" fmla="*/ 101 h 154"/>
                <a:gd name="T6" fmla="*/ 28 w 204"/>
                <a:gd name="T7" fmla="*/ 49 h 154"/>
                <a:gd name="T8" fmla="*/ 28 w 204"/>
                <a:gd name="T9" fmla="*/ 49 h 154"/>
                <a:gd name="T10" fmla="*/ 32 w 204"/>
                <a:gd name="T11" fmla="*/ 24 h 154"/>
                <a:gd name="T12" fmla="*/ 40 w 204"/>
                <a:gd name="T13" fmla="*/ 12 h 154"/>
                <a:gd name="T14" fmla="*/ 48 w 204"/>
                <a:gd name="T15" fmla="*/ 4 h 154"/>
                <a:gd name="T16" fmla="*/ 64 w 204"/>
                <a:gd name="T17" fmla="*/ 0 h 154"/>
                <a:gd name="T18" fmla="*/ 64 w 204"/>
                <a:gd name="T19" fmla="*/ 0 h 154"/>
                <a:gd name="T20" fmla="*/ 108 w 204"/>
                <a:gd name="T21" fmla="*/ 0 h 154"/>
                <a:gd name="T22" fmla="*/ 160 w 204"/>
                <a:gd name="T23" fmla="*/ 4 h 154"/>
                <a:gd name="T24" fmla="*/ 160 w 204"/>
                <a:gd name="T25" fmla="*/ 4 h 154"/>
                <a:gd name="T26" fmla="*/ 176 w 204"/>
                <a:gd name="T27" fmla="*/ 8 h 154"/>
                <a:gd name="T28" fmla="*/ 188 w 204"/>
                <a:gd name="T29" fmla="*/ 12 h 154"/>
                <a:gd name="T30" fmla="*/ 204 w 204"/>
                <a:gd name="T31" fmla="*/ 16 h 154"/>
                <a:gd name="T32" fmla="*/ 204 w 204"/>
                <a:gd name="T33" fmla="*/ 16 h 154"/>
                <a:gd name="T34" fmla="*/ 132 w 204"/>
                <a:gd name="T35" fmla="*/ 16 h 154"/>
                <a:gd name="T36" fmla="*/ 80 w 204"/>
                <a:gd name="T37" fmla="*/ 16 h 154"/>
                <a:gd name="T38" fmla="*/ 60 w 204"/>
                <a:gd name="T39" fmla="*/ 20 h 154"/>
                <a:gd name="T40" fmla="*/ 52 w 204"/>
                <a:gd name="T41" fmla="*/ 24 h 154"/>
                <a:gd name="T42" fmla="*/ 52 w 204"/>
                <a:gd name="T43" fmla="*/ 24 h 154"/>
                <a:gd name="T44" fmla="*/ 48 w 204"/>
                <a:gd name="T45" fmla="*/ 40 h 154"/>
                <a:gd name="T46" fmla="*/ 44 w 204"/>
                <a:gd name="T47" fmla="*/ 53 h 154"/>
                <a:gd name="T48" fmla="*/ 44 w 204"/>
                <a:gd name="T49" fmla="*/ 97 h 154"/>
                <a:gd name="T50" fmla="*/ 44 w 204"/>
                <a:gd name="T51" fmla="*/ 97 h 154"/>
                <a:gd name="T52" fmla="*/ 40 w 204"/>
                <a:gd name="T53" fmla="*/ 121 h 154"/>
                <a:gd name="T54" fmla="*/ 32 w 204"/>
                <a:gd name="T55" fmla="*/ 142 h 154"/>
                <a:gd name="T56" fmla="*/ 20 w 204"/>
                <a:gd name="T57" fmla="*/ 154 h 154"/>
                <a:gd name="T58" fmla="*/ 20 w 204"/>
                <a:gd name="T59" fmla="*/ 154 h 154"/>
                <a:gd name="T60" fmla="*/ 8 w 204"/>
                <a:gd name="T61" fmla="*/ 146 h 154"/>
                <a:gd name="T62" fmla="*/ 0 w 204"/>
                <a:gd name="T63" fmla="*/ 134 h 154"/>
                <a:gd name="T64" fmla="*/ 0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0" y="134"/>
                  </a:moveTo>
                  <a:lnTo>
                    <a:pt x="0" y="134"/>
                  </a:lnTo>
                  <a:lnTo>
                    <a:pt x="12" y="101"/>
                  </a:lnTo>
                  <a:lnTo>
                    <a:pt x="28" y="49"/>
                  </a:lnTo>
                  <a:lnTo>
                    <a:pt x="28" y="49"/>
                  </a:lnTo>
                  <a:lnTo>
                    <a:pt x="32" y="24"/>
                  </a:lnTo>
                  <a:lnTo>
                    <a:pt x="40" y="12"/>
                  </a:lnTo>
                  <a:lnTo>
                    <a:pt x="48" y="4"/>
                  </a:lnTo>
                  <a:lnTo>
                    <a:pt x="64" y="0"/>
                  </a:lnTo>
                  <a:lnTo>
                    <a:pt x="64" y="0"/>
                  </a:lnTo>
                  <a:lnTo>
                    <a:pt x="108" y="0"/>
                  </a:lnTo>
                  <a:lnTo>
                    <a:pt x="160" y="4"/>
                  </a:lnTo>
                  <a:lnTo>
                    <a:pt x="160" y="4"/>
                  </a:lnTo>
                  <a:lnTo>
                    <a:pt x="176" y="8"/>
                  </a:lnTo>
                  <a:lnTo>
                    <a:pt x="188" y="12"/>
                  </a:lnTo>
                  <a:lnTo>
                    <a:pt x="204" y="16"/>
                  </a:lnTo>
                  <a:lnTo>
                    <a:pt x="204" y="16"/>
                  </a:lnTo>
                  <a:lnTo>
                    <a:pt x="132" y="16"/>
                  </a:lnTo>
                  <a:lnTo>
                    <a:pt x="80" y="16"/>
                  </a:lnTo>
                  <a:lnTo>
                    <a:pt x="60" y="20"/>
                  </a:lnTo>
                  <a:lnTo>
                    <a:pt x="52" y="24"/>
                  </a:lnTo>
                  <a:lnTo>
                    <a:pt x="52" y="24"/>
                  </a:lnTo>
                  <a:lnTo>
                    <a:pt x="48" y="40"/>
                  </a:lnTo>
                  <a:lnTo>
                    <a:pt x="44" y="53"/>
                  </a:lnTo>
                  <a:lnTo>
                    <a:pt x="44" y="97"/>
                  </a:lnTo>
                  <a:lnTo>
                    <a:pt x="44" y="97"/>
                  </a:lnTo>
                  <a:lnTo>
                    <a:pt x="40" y="121"/>
                  </a:lnTo>
                  <a:lnTo>
                    <a:pt x="32" y="142"/>
                  </a:lnTo>
                  <a:lnTo>
                    <a:pt x="20" y="154"/>
                  </a:lnTo>
                  <a:lnTo>
                    <a:pt x="20" y="154"/>
                  </a:lnTo>
                  <a:lnTo>
                    <a:pt x="8" y="146"/>
                  </a:lnTo>
                  <a:lnTo>
                    <a:pt x="0" y="134"/>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6" name="Freeform 110"/>
            <p:cNvSpPr>
              <a:spLocks/>
            </p:cNvSpPr>
            <p:nvPr/>
          </p:nvSpPr>
          <p:spPr bwMode="auto">
            <a:xfrm>
              <a:off x="1460" y="3011"/>
              <a:ext cx="208" cy="122"/>
            </a:xfrm>
            <a:custGeom>
              <a:avLst/>
              <a:gdLst>
                <a:gd name="T0" fmla="*/ 4 w 208"/>
                <a:gd name="T1" fmla="*/ 122 h 122"/>
                <a:gd name="T2" fmla="*/ 4 w 208"/>
                <a:gd name="T3" fmla="*/ 122 h 122"/>
                <a:gd name="T4" fmla="*/ 8 w 208"/>
                <a:gd name="T5" fmla="*/ 97 h 122"/>
                <a:gd name="T6" fmla="*/ 16 w 208"/>
                <a:gd name="T7" fmla="*/ 77 h 122"/>
                <a:gd name="T8" fmla="*/ 32 w 208"/>
                <a:gd name="T9" fmla="*/ 53 h 122"/>
                <a:gd name="T10" fmla="*/ 32 w 208"/>
                <a:gd name="T11" fmla="*/ 53 h 122"/>
                <a:gd name="T12" fmla="*/ 52 w 208"/>
                <a:gd name="T13" fmla="*/ 36 h 122"/>
                <a:gd name="T14" fmla="*/ 64 w 208"/>
                <a:gd name="T15" fmla="*/ 28 h 122"/>
                <a:gd name="T16" fmla="*/ 76 w 208"/>
                <a:gd name="T17" fmla="*/ 20 h 122"/>
                <a:gd name="T18" fmla="*/ 88 w 208"/>
                <a:gd name="T19" fmla="*/ 20 h 122"/>
                <a:gd name="T20" fmla="*/ 88 w 208"/>
                <a:gd name="T21" fmla="*/ 20 h 122"/>
                <a:gd name="T22" fmla="*/ 128 w 208"/>
                <a:gd name="T23" fmla="*/ 16 h 122"/>
                <a:gd name="T24" fmla="*/ 168 w 208"/>
                <a:gd name="T25" fmla="*/ 12 h 122"/>
                <a:gd name="T26" fmla="*/ 168 w 208"/>
                <a:gd name="T27" fmla="*/ 12 h 122"/>
                <a:gd name="T28" fmla="*/ 208 w 208"/>
                <a:gd name="T29" fmla="*/ 12 h 122"/>
                <a:gd name="T30" fmla="*/ 208 w 208"/>
                <a:gd name="T31" fmla="*/ 12 h 122"/>
                <a:gd name="T32" fmla="*/ 192 w 208"/>
                <a:gd name="T33" fmla="*/ 12 h 122"/>
                <a:gd name="T34" fmla="*/ 148 w 208"/>
                <a:gd name="T35" fmla="*/ 4 h 122"/>
                <a:gd name="T36" fmla="*/ 100 w 208"/>
                <a:gd name="T37" fmla="*/ 0 h 122"/>
                <a:gd name="T38" fmla="*/ 80 w 208"/>
                <a:gd name="T39" fmla="*/ 4 h 122"/>
                <a:gd name="T40" fmla="*/ 64 w 208"/>
                <a:gd name="T41" fmla="*/ 12 h 122"/>
                <a:gd name="T42" fmla="*/ 64 w 208"/>
                <a:gd name="T43" fmla="*/ 12 h 122"/>
                <a:gd name="T44" fmla="*/ 40 w 208"/>
                <a:gd name="T45" fmla="*/ 28 h 122"/>
                <a:gd name="T46" fmla="*/ 24 w 208"/>
                <a:gd name="T47" fmla="*/ 45 h 122"/>
                <a:gd name="T48" fmla="*/ 12 w 208"/>
                <a:gd name="T49" fmla="*/ 65 h 122"/>
                <a:gd name="T50" fmla="*/ 4 w 208"/>
                <a:gd name="T51" fmla="*/ 81 h 122"/>
                <a:gd name="T52" fmla="*/ 4 w 208"/>
                <a:gd name="T53" fmla="*/ 81 h 122"/>
                <a:gd name="T54" fmla="*/ 0 w 208"/>
                <a:gd name="T55" fmla="*/ 97 h 122"/>
                <a:gd name="T56" fmla="*/ 0 w 208"/>
                <a:gd name="T57" fmla="*/ 109 h 122"/>
                <a:gd name="T58" fmla="*/ 4 w 208"/>
                <a:gd name="T59" fmla="*/ 122 h 122"/>
                <a:gd name="T60" fmla="*/ 4 w 208"/>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 h="122">
                  <a:moveTo>
                    <a:pt x="4" y="122"/>
                  </a:moveTo>
                  <a:lnTo>
                    <a:pt x="4" y="122"/>
                  </a:lnTo>
                  <a:lnTo>
                    <a:pt x="8" y="97"/>
                  </a:lnTo>
                  <a:lnTo>
                    <a:pt x="16" y="77"/>
                  </a:lnTo>
                  <a:lnTo>
                    <a:pt x="32" y="53"/>
                  </a:lnTo>
                  <a:lnTo>
                    <a:pt x="32" y="53"/>
                  </a:lnTo>
                  <a:lnTo>
                    <a:pt x="52" y="36"/>
                  </a:lnTo>
                  <a:lnTo>
                    <a:pt x="64" y="28"/>
                  </a:lnTo>
                  <a:lnTo>
                    <a:pt x="76" y="20"/>
                  </a:lnTo>
                  <a:lnTo>
                    <a:pt x="88" y="20"/>
                  </a:lnTo>
                  <a:lnTo>
                    <a:pt x="88" y="20"/>
                  </a:lnTo>
                  <a:lnTo>
                    <a:pt x="128" y="16"/>
                  </a:lnTo>
                  <a:lnTo>
                    <a:pt x="168" y="12"/>
                  </a:lnTo>
                  <a:lnTo>
                    <a:pt x="168" y="12"/>
                  </a:lnTo>
                  <a:lnTo>
                    <a:pt x="208" y="12"/>
                  </a:lnTo>
                  <a:lnTo>
                    <a:pt x="208" y="12"/>
                  </a:lnTo>
                  <a:lnTo>
                    <a:pt x="192" y="12"/>
                  </a:lnTo>
                  <a:lnTo>
                    <a:pt x="148" y="4"/>
                  </a:lnTo>
                  <a:lnTo>
                    <a:pt x="100" y="0"/>
                  </a:lnTo>
                  <a:lnTo>
                    <a:pt x="80" y="4"/>
                  </a:lnTo>
                  <a:lnTo>
                    <a:pt x="64" y="12"/>
                  </a:lnTo>
                  <a:lnTo>
                    <a:pt x="64" y="12"/>
                  </a:lnTo>
                  <a:lnTo>
                    <a:pt x="40" y="28"/>
                  </a:lnTo>
                  <a:lnTo>
                    <a:pt x="24" y="45"/>
                  </a:lnTo>
                  <a:lnTo>
                    <a:pt x="12" y="65"/>
                  </a:lnTo>
                  <a:lnTo>
                    <a:pt x="4" y="81"/>
                  </a:lnTo>
                  <a:lnTo>
                    <a:pt x="4" y="81"/>
                  </a:lnTo>
                  <a:lnTo>
                    <a:pt x="0" y="97"/>
                  </a:lnTo>
                  <a:lnTo>
                    <a:pt x="0" y="109"/>
                  </a:lnTo>
                  <a:lnTo>
                    <a:pt x="4" y="122"/>
                  </a:lnTo>
                  <a:lnTo>
                    <a:pt x="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7" name="Freeform 111"/>
            <p:cNvSpPr>
              <a:spLocks/>
            </p:cNvSpPr>
            <p:nvPr/>
          </p:nvSpPr>
          <p:spPr bwMode="auto">
            <a:xfrm>
              <a:off x="1680" y="2979"/>
              <a:ext cx="68" cy="141"/>
            </a:xfrm>
            <a:custGeom>
              <a:avLst/>
              <a:gdLst>
                <a:gd name="T0" fmla="*/ 68 w 68"/>
                <a:gd name="T1" fmla="*/ 141 h 141"/>
                <a:gd name="T2" fmla="*/ 68 w 68"/>
                <a:gd name="T3" fmla="*/ 141 h 141"/>
                <a:gd name="T4" fmla="*/ 60 w 68"/>
                <a:gd name="T5" fmla="*/ 121 h 141"/>
                <a:gd name="T6" fmla="*/ 48 w 68"/>
                <a:gd name="T7" fmla="*/ 89 h 141"/>
                <a:gd name="T8" fmla="*/ 40 w 68"/>
                <a:gd name="T9" fmla="*/ 56 h 141"/>
                <a:gd name="T10" fmla="*/ 32 w 68"/>
                <a:gd name="T11" fmla="*/ 32 h 141"/>
                <a:gd name="T12" fmla="*/ 32 w 68"/>
                <a:gd name="T13" fmla="*/ 32 h 141"/>
                <a:gd name="T14" fmla="*/ 20 w 68"/>
                <a:gd name="T15" fmla="*/ 16 h 141"/>
                <a:gd name="T16" fmla="*/ 12 w 68"/>
                <a:gd name="T17" fmla="*/ 8 h 141"/>
                <a:gd name="T18" fmla="*/ 0 w 68"/>
                <a:gd name="T19" fmla="*/ 0 h 141"/>
                <a:gd name="T20" fmla="*/ 0 w 68"/>
                <a:gd name="T21" fmla="*/ 0 h 141"/>
                <a:gd name="T22" fmla="*/ 4 w 68"/>
                <a:gd name="T23" fmla="*/ 0 h 141"/>
                <a:gd name="T24" fmla="*/ 16 w 68"/>
                <a:gd name="T25" fmla="*/ 0 h 141"/>
                <a:gd name="T26" fmla="*/ 24 w 68"/>
                <a:gd name="T27" fmla="*/ 4 h 141"/>
                <a:gd name="T28" fmla="*/ 32 w 68"/>
                <a:gd name="T29" fmla="*/ 12 h 141"/>
                <a:gd name="T30" fmla="*/ 40 w 68"/>
                <a:gd name="T31" fmla="*/ 24 h 141"/>
                <a:gd name="T32" fmla="*/ 48 w 68"/>
                <a:gd name="T33" fmla="*/ 36 h 141"/>
                <a:gd name="T34" fmla="*/ 48 w 68"/>
                <a:gd name="T35" fmla="*/ 36 h 141"/>
                <a:gd name="T36" fmla="*/ 60 w 68"/>
                <a:gd name="T37" fmla="*/ 73 h 141"/>
                <a:gd name="T38" fmla="*/ 64 w 68"/>
                <a:gd name="T39" fmla="*/ 105 h 141"/>
                <a:gd name="T40" fmla="*/ 68 w 68"/>
                <a:gd name="T41" fmla="*/ 141 h 141"/>
                <a:gd name="T42" fmla="*/ 68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68" y="141"/>
                  </a:moveTo>
                  <a:lnTo>
                    <a:pt x="68" y="141"/>
                  </a:lnTo>
                  <a:lnTo>
                    <a:pt x="60" y="121"/>
                  </a:lnTo>
                  <a:lnTo>
                    <a:pt x="48" y="89"/>
                  </a:lnTo>
                  <a:lnTo>
                    <a:pt x="40" y="56"/>
                  </a:lnTo>
                  <a:lnTo>
                    <a:pt x="32" y="32"/>
                  </a:lnTo>
                  <a:lnTo>
                    <a:pt x="32" y="32"/>
                  </a:lnTo>
                  <a:lnTo>
                    <a:pt x="20" y="16"/>
                  </a:lnTo>
                  <a:lnTo>
                    <a:pt x="12" y="8"/>
                  </a:lnTo>
                  <a:lnTo>
                    <a:pt x="0" y="0"/>
                  </a:lnTo>
                  <a:lnTo>
                    <a:pt x="0" y="0"/>
                  </a:lnTo>
                  <a:lnTo>
                    <a:pt x="4" y="0"/>
                  </a:lnTo>
                  <a:lnTo>
                    <a:pt x="16" y="0"/>
                  </a:lnTo>
                  <a:lnTo>
                    <a:pt x="24" y="4"/>
                  </a:lnTo>
                  <a:lnTo>
                    <a:pt x="32" y="12"/>
                  </a:lnTo>
                  <a:lnTo>
                    <a:pt x="40" y="24"/>
                  </a:lnTo>
                  <a:lnTo>
                    <a:pt x="48" y="36"/>
                  </a:lnTo>
                  <a:lnTo>
                    <a:pt x="48" y="36"/>
                  </a:lnTo>
                  <a:lnTo>
                    <a:pt x="60" y="73"/>
                  </a:lnTo>
                  <a:lnTo>
                    <a:pt x="64" y="105"/>
                  </a:lnTo>
                  <a:lnTo>
                    <a:pt x="68" y="141"/>
                  </a:lnTo>
                  <a:lnTo>
                    <a:pt x="68"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cmd type="evt" cmd="onstopaudio">
                                      <p:cBhvr>
                                        <p:cTn display="0" masterRel="sameClick">
                                          <p:stCondLst>
                                            <p:cond evt="begin" delay="0">
                                              <p:tn val="5"/>
                                            </p:cond>
                                          </p:stCondLst>
                                        </p:cTn>
                                        <p:tgtEl>
                                          <p:sldTgt/>
                                        </p:tgtEl>
                                      </p:cBhvr>
                                    </p:cmd>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514600"/>
            <a:ext cx="8229600" cy="1600200"/>
          </a:xfrm>
        </p:spPr>
        <p:txBody>
          <a:bodyPr>
            <a:noAutofit/>
          </a:bodyPr>
          <a:lstStyle/>
          <a:p>
            <a:pPr fontAlgn="auto">
              <a:spcAft>
                <a:spcPts val="0"/>
              </a:spcAft>
              <a:defRPr/>
            </a:pPr>
            <a:r>
              <a:rPr lang="en-US" sz="12600" i="1" dirty="0" smtClean="0">
                <a:effectLst>
                  <a:outerShdw blurRad="38100" dist="38100" dir="2700000" algn="tl">
                    <a:srgbClr val="000000"/>
                  </a:outerShdw>
                </a:effectLst>
              </a:rPr>
              <a:t>THE END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9" name="Text Box 7"/>
          <p:cNvSpPr txBox="1">
            <a:spLocks noChangeArrowheads="1"/>
          </p:cNvSpPr>
          <p:nvPr/>
        </p:nvSpPr>
        <p:spPr bwMode="auto">
          <a:xfrm>
            <a:off x="304800" y="228600"/>
            <a:ext cx="8610600" cy="575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solidFill>
                  <a:schemeClr val="bg1"/>
                </a:solidFill>
              </a:rPr>
              <a:t>Images and clipart are from lds.org, Microsoft Office, and other websites indicating the images were in the public domain or permitted for church and home use.</a:t>
            </a:r>
          </a:p>
          <a:p>
            <a:pPr>
              <a:spcBef>
                <a:spcPct val="50000"/>
              </a:spcBef>
            </a:pPr>
            <a:r>
              <a:rPr lang="en-US" sz="2400" b="0">
                <a:solidFill>
                  <a:schemeClr val="bg1"/>
                </a:solidFill>
              </a:rPr>
              <a:t>Some of the clipart were taken from the power point by Beth A. at sugardoodle.net</a:t>
            </a:r>
          </a:p>
          <a:p>
            <a:pPr>
              <a:spcBef>
                <a:spcPct val="50000"/>
              </a:spcBef>
            </a:pPr>
            <a:r>
              <a:rPr lang="en-US" sz="2400" b="0">
                <a:solidFill>
                  <a:schemeClr val="bg1"/>
                </a:solidFill>
              </a:rPr>
              <a:t>The Lesson and Scripture story are from lds.org.</a:t>
            </a:r>
          </a:p>
          <a:p>
            <a:pPr>
              <a:spcBef>
                <a:spcPct val="50000"/>
              </a:spcBef>
            </a:pPr>
            <a:r>
              <a:rPr lang="en-US" sz="2400" b="0">
                <a:solidFill>
                  <a:schemeClr val="bg1"/>
                </a:solidFill>
              </a:rPr>
              <a:t>Please do not use this presentation for commercial use.  Feel free to alter the presentation for use in church or home to suit personal preference.</a:t>
            </a:r>
          </a:p>
          <a:p>
            <a:pPr>
              <a:spcBef>
                <a:spcPct val="50000"/>
              </a:spcBef>
            </a:pPr>
            <a:r>
              <a:rPr lang="en-US" sz="2400" b="0">
                <a:solidFill>
                  <a:schemeClr val="bg1"/>
                </a:solidFill>
              </a:rPr>
              <a:t>This presentation is intended to supplement, not replace, the lesson manual and scriptures.</a:t>
            </a:r>
          </a:p>
          <a:p>
            <a:pPr>
              <a:spcBef>
                <a:spcPct val="50000"/>
              </a:spcBef>
            </a:pPr>
            <a:r>
              <a:rPr lang="en-US" sz="2400" b="0">
                <a:solidFill>
                  <a:schemeClr val="bg1"/>
                </a:solidFill>
              </a:rPr>
              <a:t>Teachers should refer to the manual, scriptures and other resources when preparing and conducting the lesson.</a:t>
            </a:r>
          </a:p>
        </p:txBody>
      </p:sp>
    </p:spTree>
  </p:cSld>
  <p:clrMapOvr>
    <a:masterClrMapping/>
  </p:clrMapOvr>
  <p:transition spd="slow">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7772400" cy="762000"/>
          </a:xfrm>
        </p:spPr>
        <p:txBody>
          <a:bodyPr/>
          <a:lstStyle/>
          <a:p>
            <a:pPr fontAlgn="auto">
              <a:spcAft>
                <a:spcPts val="0"/>
              </a:spcAft>
              <a:defRPr/>
            </a:pPr>
            <a:r>
              <a:rPr lang="en-US" sz="3200" dirty="0"/>
              <a:t>D&amp;C 1:15–16</a:t>
            </a:r>
            <a:endParaRPr lang="en-US" sz="3200" dirty="0" smtClean="0"/>
          </a:p>
        </p:txBody>
      </p:sp>
      <p:sp>
        <p:nvSpPr>
          <p:cNvPr id="70659" name="TextBox 2"/>
          <p:cNvSpPr txBox="1">
            <a:spLocks noChangeArrowheads="1"/>
          </p:cNvSpPr>
          <p:nvPr/>
        </p:nvSpPr>
        <p:spPr bwMode="auto">
          <a:xfrm>
            <a:off x="7620000" y="601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0"/>
              </a:spcBef>
              <a:buClrTx/>
              <a:buSzTx/>
              <a:buFontTx/>
              <a:buNone/>
            </a:pPr>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
        <p:nvSpPr>
          <p:cNvPr id="3" name="TextBox 2"/>
          <p:cNvSpPr txBox="1"/>
          <p:nvPr/>
        </p:nvSpPr>
        <p:spPr>
          <a:xfrm>
            <a:off x="228600" y="1295400"/>
            <a:ext cx="8686800" cy="4622800"/>
          </a:xfrm>
          <a:prstGeom prst="rect">
            <a:avLst/>
          </a:prstGeom>
          <a:noFill/>
        </p:spPr>
        <p:txBody>
          <a:bodyPr>
            <a:spAutoFit/>
          </a:bodyPr>
          <a:lstStyle/>
          <a:p>
            <a:pPr>
              <a:spcBef>
                <a:spcPct val="20000"/>
              </a:spcBef>
              <a:buClr>
                <a:srgbClr val="000000"/>
              </a:buClr>
              <a:buSzPct val="115000"/>
              <a:buFont typeface="Wingdings 2" pitchFamily="18" charset="2"/>
              <a:buChar char=""/>
              <a:defRPr/>
            </a:pPr>
            <a:r>
              <a:rPr lang="en-US" b="0" dirty="0">
                <a:solidFill>
                  <a:schemeClr val="tx1"/>
                </a:solidFill>
                <a:effectLst>
                  <a:outerShdw blurRad="38100" dist="38100" dir="2700000" algn="tl">
                    <a:srgbClr val="000000">
                      <a:alpha val="43137"/>
                    </a:srgbClr>
                  </a:outerShdw>
                </a:effectLst>
              </a:rPr>
              <a:t>15 For they have </a:t>
            </a:r>
            <a:r>
              <a:rPr lang="en-US" b="0" baseline="30000" dirty="0">
                <a:solidFill>
                  <a:schemeClr val="tx1"/>
                </a:solidFill>
                <a:effectLst>
                  <a:outerShdw blurRad="38100" dist="38100" dir="2700000" algn="tl">
                    <a:srgbClr val="000000">
                      <a:alpha val="43137"/>
                    </a:srgbClr>
                  </a:outerShdw>
                </a:effectLst>
              </a:rPr>
              <a:t>a</a:t>
            </a:r>
            <a:r>
              <a:rPr lang="en-US" b="0" dirty="0">
                <a:solidFill>
                  <a:schemeClr val="tx1"/>
                </a:solidFill>
                <a:effectLst>
                  <a:outerShdw blurRad="38100" dist="38100" dir="2700000" algn="tl">
                    <a:srgbClr val="000000">
                      <a:alpha val="43137"/>
                    </a:srgbClr>
                  </a:outerShdw>
                </a:effectLst>
              </a:rPr>
              <a:t>strayed from mine </a:t>
            </a:r>
            <a:r>
              <a:rPr lang="en-US" b="0" baseline="30000" dirty="0">
                <a:solidFill>
                  <a:schemeClr val="tx1"/>
                </a:solidFill>
                <a:effectLst>
                  <a:outerShdw blurRad="38100" dist="38100" dir="2700000" algn="tl">
                    <a:srgbClr val="000000">
                      <a:alpha val="43137"/>
                    </a:srgbClr>
                  </a:outerShdw>
                </a:effectLst>
              </a:rPr>
              <a:t>b</a:t>
            </a:r>
            <a:r>
              <a:rPr lang="en-US" b="0" dirty="0">
                <a:solidFill>
                  <a:schemeClr val="tx1"/>
                </a:solidFill>
                <a:effectLst>
                  <a:outerShdw blurRad="38100" dist="38100" dir="2700000" algn="tl">
                    <a:srgbClr val="000000">
                      <a:alpha val="43137"/>
                    </a:srgbClr>
                  </a:outerShdw>
                </a:effectLst>
              </a:rPr>
              <a:t>ordinances, and have </a:t>
            </a:r>
            <a:r>
              <a:rPr lang="en-US" b="0" baseline="30000" dirty="0">
                <a:solidFill>
                  <a:schemeClr val="tx1"/>
                </a:solidFill>
                <a:effectLst>
                  <a:outerShdw blurRad="38100" dist="38100" dir="2700000" algn="tl">
                    <a:srgbClr val="000000">
                      <a:alpha val="43137"/>
                    </a:srgbClr>
                  </a:outerShdw>
                </a:effectLst>
              </a:rPr>
              <a:t>c</a:t>
            </a:r>
            <a:r>
              <a:rPr lang="en-US" b="0" dirty="0">
                <a:solidFill>
                  <a:schemeClr val="tx1"/>
                </a:solidFill>
                <a:effectLst>
                  <a:outerShdw blurRad="38100" dist="38100" dir="2700000" algn="tl">
                    <a:srgbClr val="000000">
                      <a:alpha val="43137"/>
                    </a:srgbClr>
                  </a:outerShdw>
                </a:effectLst>
              </a:rPr>
              <a:t>broken mine </a:t>
            </a:r>
            <a:r>
              <a:rPr lang="en-US" b="0" baseline="30000" dirty="0">
                <a:solidFill>
                  <a:schemeClr val="tx1"/>
                </a:solidFill>
                <a:effectLst>
                  <a:outerShdw blurRad="38100" dist="38100" dir="2700000" algn="tl">
                    <a:srgbClr val="000000">
                      <a:alpha val="43137"/>
                    </a:srgbClr>
                  </a:outerShdw>
                </a:effectLst>
              </a:rPr>
              <a:t>d</a:t>
            </a:r>
            <a:r>
              <a:rPr lang="en-US" b="0" dirty="0">
                <a:solidFill>
                  <a:schemeClr val="tx1"/>
                </a:solidFill>
                <a:effectLst>
                  <a:outerShdw blurRad="38100" dist="38100" dir="2700000" algn="tl">
                    <a:srgbClr val="000000">
                      <a:alpha val="43137"/>
                    </a:srgbClr>
                  </a:outerShdw>
                </a:effectLst>
              </a:rPr>
              <a:t>everlasting covenant;</a:t>
            </a:r>
          </a:p>
          <a:p>
            <a:pPr>
              <a:spcBef>
                <a:spcPct val="20000"/>
              </a:spcBef>
              <a:buClr>
                <a:srgbClr val="000000"/>
              </a:buClr>
              <a:buSzPct val="115000"/>
              <a:buFont typeface="Wingdings 2" pitchFamily="18" charset="2"/>
              <a:buChar char=""/>
              <a:defRPr/>
            </a:pPr>
            <a:r>
              <a:rPr lang="en-US" b="0" dirty="0">
                <a:solidFill>
                  <a:schemeClr val="tx1"/>
                </a:solidFill>
                <a:effectLst>
                  <a:outerShdw blurRad="38100" dist="38100" dir="2700000" algn="tl">
                    <a:srgbClr val="000000">
                      <a:alpha val="43137"/>
                    </a:srgbClr>
                  </a:outerShdw>
                </a:effectLst>
              </a:rPr>
              <a:t> 16 They </a:t>
            </a:r>
            <a:r>
              <a:rPr lang="en-US" b="0" baseline="30000" dirty="0">
                <a:solidFill>
                  <a:schemeClr val="tx1"/>
                </a:solidFill>
                <a:effectLst>
                  <a:outerShdw blurRad="38100" dist="38100" dir="2700000" algn="tl">
                    <a:srgbClr val="000000">
                      <a:alpha val="43137"/>
                    </a:srgbClr>
                  </a:outerShdw>
                </a:effectLst>
              </a:rPr>
              <a:t>a</a:t>
            </a:r>
            <a:r>
              <a:rPr lang="en-US" b="0" dirty="0">
                <a:solidFill>
                  <a:schemeClr val="tx1"/>
                </a:solidFill>
                <a:effectLst>
                  <a:outerShdw blurRad="38100" dist="38100" dir="2700000" algn="tl">
                    <a:srgbClr val="000000">
                      <a:alpha val="43137"/>
                    </a:srgbClr>
                  </a:outerShdw>
                </a:effectLst>
              </a:rPr>
              <a:t>seek not the Lord to establish his righteousness, but every man </a:t>
            </a:r>
            <a:r>
              <a:rPr lang="en-US" b="0" baseline="30000" dirty="0">
                <a:solidFill>
                  <a:schemeClr val="tx1"/>
                </a:solidFill>
                <a:effectLst>
                  <a:outerShdw blurRad="38100" dist="38100" dir="2700000" algn="tl">
                    <a:srgbClr val="000000">
                      <a:alpha val="43137"/>
                    </a:srgbClr>
                  </a:outerShdw>
                </a:effectLst>
              </a:rPr>
              <a:t>b</a:t>
            </a:r>
            <a:r>
              <a:rPr lang="en-US" b="0" dirty="0">
                <a:solidFill>
                  <a:schemeClr val="tx1"/>
                </a:solidFill>
                <a:effectLst>
                  <a:outerShdw blurRad="38100" dist="38100" dir="2700000" algn="tl">
                    <a:srgbClr val="000000">
                      <a:alpha val="43137"/>
                    </a:srgbClr>
                  </a:outerShdw>
                </a:effectLst>
              </a:rPr>
              <a:t>walketh in his </a:t>
            </a:r>
            <a:r>
              <a:rPr lang="en-US" b="0" baseline="30000" dirty="0">
                <a:solidFill>
                  <a:schemeClr val="tx1"/>
                </a:solidFill>
                <a:effectLst>
                  <a:outerShdw blurRad="38100" dist="38100" dir="2700000" algn="tl">
                    <a:srgbClr val="000000">
                      <a:alpha val="43137"/>
                    </a:srgbClr>
                  </a:outerShdw>
                </a:effectLst>
              </a:rPr>
              <a:t>c</a:t>
            </a:r>
            <a:r>
              <a:rPr lang="en-US" b="0" dirty="0">
                <a:solidFill>
                  <a:schemeClr val="tx1"/>
                </a:solidFill>
                <a:effectLst>
                  <a:outerShdw blurRad="38100" dist="38100" dir="2700000" algn="tl">
                    <a:srgbClr val="000000">
                      <a:alpha val="43137"/>
                    </a:srgbClr>
                  </a:outerShdw>
                </a:effectLst>
              </a:rPr>
              <a:t>own </a:t>
            </a:r>
            <a:r>
              <a:rPr lang="en-US" b="0" baseline="30000" dirty="0">
                <a:solidFill>
                  <a:schemeClr val="tx1"/>
                </a:solidFill>
                <a:effectLst>
                  <a:outerShdw blurRad="38100" dist="38100" dir="2700000" algn="tl">
                    <a:srgbClr val="000000">
                      <a:alpha val="43137"/>
                    </a:srgbClr>
                  </a:outerShdw>
                </a:effectLst>
              </a:rPr>
              <a:t>d</a:t>
            </a:r>
            <a:r>
              <a:rPr lang="en-US" b="0" dirty="0">
                <a:solidFill>
                  <a:schemeClr val="tx1"/>
                </a:solidFill>
                <a:effectLst>
                  <a:outerShdw blurRad="38100" dist="38100" dir="2700000" algn="tl">
                    <a:srgbClr val="000000">
                      <a:alpha val="43137"/>
                    </a:srgbClr>
                  </a:outerShdw>
                </a:effectLst>
              </a:rPr>
              <a:t>way, and after the </a:t>
            </a:r>
            <a:r>
              <a:rPr lang="en-US" b="0" baseline="30000" dirty="0">
                <a:solidFill>
                  <a:schemeClr val="tx1"/>
                </a:solidFill>
                <a:effectLst>
                  <a:outerShdw blurRad="38100" dist="38100" dir="2700000" algn="tl">
                    <a:srgbClr val="000000">
                      <a:alpha val="43137"/>
                    </a:srgbClr>
                  </a:outerShdw>
                </a:effectLst>
              </a:rPr>
              <a:t>e</a:t>
            </a:r>
            <a:r>
              <a:rPr lang="en-US" b="0" dirty="0">
                <a:solidFill>
                  <a:schemeClr val="tx1"/>
                </a:solidFill>
                <a:effectLst>
                  <a:outerShdw blurRad="38100" dist="38100" dir="2700000" algn="tl">
                    <a:srgbClr val="000000">
                      <a:alpha val="43137"/>
                    </a:srgbClr>
                  </a:outerShdw>
                </a:effectLst>
              </a:rPr>
              <a:t>image of his own god, whose image is in the likeness of the world, and whose substance is that of an idol, which waxeth </a:t>
            </a:r>
            <a:r>
              <a:rPr lang="en-US" b="0" baseline="30000" dirty="0">
                <a:solidFill>
                  <a:schemeClr val="tx1"/>
                </a:solidFill>
                <a:effectLst>
                  <a:outerShdw blurRad="38100" dist="38100" dir="2700000" algn="tl">
                    <a:srgbClr val="000000">
                      <a:alpha val="43137"/>
                    </a:srgbClr>
                  </a:outerShdw>
                </a:effectLst>
              </a:rPr>
              <a:t>f</a:t>
            </a:r>
            <a:r>
              <a:rPr lang="en-US" b="0" dirty="0">
                <a:solidFill>
                  <a:schemeClr val="tx1"/>
                </a:solidFill>
                <a:effectLst>
                  <a:outerShdw blurRad="38100" dist="38100" dir="2700000" algn="tl">
                    <a:srgbClr val="000000">
                      <a:alpha val="43137"/>
                    </a:srgbClr>
                  </a:outerShdw>
                </a:effectLst>
              </a:rPr>
              <a:t>old and shall perish in Babylon, even </a:t>
            </a:r>
            <a:r>
              <a:rPr lang="en-US" b="0" baseline="30000" dirty="0">
                <a:solidFill>
                  <a:schemeClr val="tx1"/>
                </a:solidFill>
                <a:effectLst>
                  <a:outerShdw blurRad="38100" dist="38100" dir="2700000" algn="tl">
                    <a:srgbClr val="000000">
                      <a:alpha val="43137"/>
                    </a:srgbClr>
                  </a:outerShdw>
                </a:effectLst>
              </a:rPr>
              <a:t>g</a:t>
            </a:r>
            <a:r>
              <a:rPr lang="en-US" b="0" dirty="0">
                <a:solidFill>
                  <a:schemeClr val="tx1"/>
                </a:solidFill>
                <a:effectLst>
                  <a:outerShdw blurRad="38100" dist="38100" dir="2700000" algn="tl">
                    <a:srgbClr val="000000">
                      <a:alpha val="43137"/>
                    </a:srgbClr>
                  </a:outerShdw>
                </a:effectLst>
              </a:rPr>
              <a:t>Babylon the great, which shall fall.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350838"/>
            <a:ext cx="7772400" cy="1143000"/>
          </a:xfrm>
        </p:spPr>
        <p:txBody>
          <a:bodyPr/>
          <a:lstStyle/>
          <a:p>
            <a:pPr fontAlgn="auto">
              <a:spcAft>
                <a:spcPts val="0"/>
              </a:spcAft>
              <a:defRPr/>
            </a:pPr>
            <a:r>
              <a:rPr lang="en-US" sz="3200" dirty="0"/>
              <a:t>D&amp;C 1:17</a:t>
            </a:r>
            <a:endParaRPr lang="en-US" sz="3200" dirty="0" smtClean="0"/>
          </a:p>
        </p:txBody>
      </p:sp>
      <p:sp>
        <p:nvSpPr>
          <p:cNvPr id="71683" name="TextBox 2"/>
          <p:cNvSpPr txBox="1">
            <a:spLocks noChangeArrowheads="1"/>
          </p:cNvSpPr>
          <p:nvPr/>
        </p:nvSpPr>
        <p:spPr bwMode="auto">
          <a:xfrm>
            <a:off x="7620000" y="601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0"/>
              </a:spcBef>
              <a:buClrTx/>
              <a:buSzTx/>
              <a:buFontTx/>
              <a:buNone/>
            </a:pPr>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
        <p:nvSpPr>
          <p:cNvPr id="71684" name="TextBox 2"/>
          <p:cNvSpPr txBox="1">
            <a:spLocks noChangeArrowheads="1"/>
          </p:cNvSpPr>
          <p:nvPr/>
        </p:nvSpPr>
        <p:spPr bwMode="auto">
          <a:xfrm>
            <a:off x="152400" y="2165350"/>
            <a:ext cx="8763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Wingdings 2" pitchFamily="18" charset="2"/>
              <a:buNone/>
            </a:pPr>
            <a:r>
              <a:rPr lang="en-US">
                <a:solidFill>
                  <a:schemeClr val="tx1"/>
                </a:solidFill>
              </a:rPr>
              <a:t>17 Wherefore, I the Lord, </a:t>
            </a:r>
            <a:r>
              <a:rPr lang="en-US" baseline="30000">
                <a:solidFill>
                  <a:schemeClr val="tx1"/>
                </a:solidFill>
              </a:rPr>
              <a:t>a</a:t>
            </a:r>
            <a:r>
              <a:rPr lang="en-US">
                <a:solidFill>
                  <a:schemeClr val="tx1"/>
                </a:solidFill>
              </a:rPr>
              <a:t>knowing the calamity which should come upon the </a:t>
            </a:r>
            <a:r>
              <a:rPr lang="en-US" baseline="30000">
                <a:solidFill>
                  <a:schemeClr val="tx1"/>
                </a:solidFill>
              </a:rPr>
              <a:t>b</a:t>
            </a:r>
            <a:r>
              <a:rPr lang="en-US">
                <a:solidFill>
                  <a:schemeClr val="tx1"/>
                </a:solidFill>
              </a:rPr>
              <a:t>inhabitants of the earth, </a:t>
            </a:r>
            <a:r>
              <a:rPr lang="en-US" baseline="30000">
                <a:solidFill>
                  <a:schemeClr val="tx1"/>
                </a:solidFill>
              </a:rPr>
              <a:t>c</a:t>
            </a:r>
            <a:r>
              <a:rPr lang="en-US">
                <a:solidFill>
                  <a:schemeClr val="tx1"/>
                </a:solidFill>
              </a:rPr>
              <a:t>called upon my </a:t>
            </a:r>
            <a:r>
              <a:rPr lang="en-US" baseline="30000">
                <a:solidFill>
                  <a:schemeClr val="tx1"/>
                </a:solidFill>
              </a:rPr>
              <a:t>d</a:t>
            </a:r>
            <a:r>
              <a:rPr lang="en-US">
                <a:solidFill>
                  <a:schemeClr val="tx1"/>
                </a:solidFill>
              </a:rPr>
              <a:t>servant Joseph Smith, Jun., and </a:t>
            </a:r>
            <a:r>
              <a:rPr lang="en-US" baseline="30000">
                <a:solidFill>
                  <a:schemeClr val="tx1"/>
                </a:solidFill>
              </a:rPr>
              <a:t>e</a:t>
            </a:r>
            <a:r>
              <a:rPr lang="en-US">
                <a:solidFill>
                  <a:schemeClr val="tx1"/>
                </a:solidFill>
              </a:rPr>
              <a:t>spake unto him from heaven, and gave him </a:t>
            </a:r>
            <a:r>
              <a:rPr lang="en-US" baseline="30000">
                <a:solidFill>
                  <a:schemeClr val="tx1"/>
                </a:solidFill>
              </a:rPr>
              <a:t>f</a:t>
            </a:r>
            <a:r>
              <a:rPr lang="en-US">
                <a:solidFill>
                  <a:schemeClr val="tx1"/>
                </a:solidFill>
              </a:rPr>
              <a:t>commandments;</a:t>
            </a:r>
            <a:endParaRPr lang="en-US" b="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50838"/>
            <a:ext cx="7772400" cy="1143000"/>
          </a:xfrm>
        </p:spPr>
        <p:txBody>
          <a:bodyPr/>
          <a:lstStyle/>
          <a:p>
            <a:pPr fontAlgn="auto">
              <a:spcAft>
                <a:spcPts val="0"/>
              </a:spcAft>
              <a:defRPr/>
            </a:pPr>
            <a:r>
              <a:rPr lang="en-US" sz="3200" smtClean="0"/>
              <a:t>D&amp;C 1:2, 4</a:t>
            </a:r>
            <a:endParaRPr lang="en-US" sz="3200" dirty="0" smtClean="0"/>
          </a:p>
        </p:txBody>
      </p:sp>
      <p:sp>
        <p:nvSpPr>
          <p:cNvPr id="72707" name="TextBox 2"/>
          <p:cNvSpPr txBox="1">
            <a:spLocks noChangeArrowheads="1"/>
          </p:cNvSpPr>
          <p:nvPr/>
        </p:nvSpPr>
        <p:spPr bwMode="auto">
          <a:xfrm>
            <a:off x="7620000" y="601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0"/>
              </a:spcBef>
              <a:buClrTx/>
              <a:buSzTx/>
              <a:buFontTx/>
              <a:buNone/>
            </a:pPr>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
        <p:nvSpPr>
          <p:cNvPr id="72708" name="TextBox 2"/>
          <p:cNvSpPr txBox="1">
            <a:spLocks noChangeArrowheads="1"/>
          </p:cNvSpPr>
          <p:nvPr/>
        </p:nvSpPr>
        <p:spPr bwMode="auto">
          <a:xfrm>
            <a:off x="1085850" y="216535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Wingdings 2" pitchFamily="18" charset="2"/>
              <a:buNone/>
            </a:pPr>
            <a:r>
              <a:rPr lang="en-US" b="0">
                <a:solidFill>
                  <a:schemeClr val="tx1"/>
                </a:solidFill>
              </a:rPr>
              <a:t>1</a:t>
            </a:r>
          </a:p>
        </p:txBody>
      </p:sp>
      <p:sp>
        <p:nvSpPr>
          <p:cNvPr id="72709" name="Rectangle 3"/>
          <p:cNvSpPr>
            <a:spLocks noChangeArrowheads="1"/>
          </p:cNvSpPr>
          <p:nvPr/>
        </p:nvSpPr>
        <p:spPr bwMode="auto">
          <a:xfrm>
            <a:off x="152400" y="1166813"/>
            <a:ext cx="8763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20000"/>
              </a:spcBef>
              <a:buClr>
                <a:srgbClr val="000000"/>
              </a:buClr>
              <a:buSzPct val="115000"/>
              <a:buFont typeface="Wingdings 2" pitchFamily="18" charset="2"/>
              <a:buChar char=""/>
            </a:pPr>
            <a:r>
              <a:rPr lang="en-US">
                <a:solidFill>
                  <a:schemeClr val="tx1"/>
                </a:solidFill>
              </a:rPr>
              <a:t> 2 For verily the </a:t>
            </a:r>
            <a:r>
              <a:rPr lang="en-US" baseline="30000">
                <a:solidFill>
                  <a:schemeClr val="tx1"/>
                </a:solidFill>
              </a:rPr>
              <a:t>a</a:t>
            </a:r>
            <a:r>
              <a:rPr lang="en-US">
                <a:solidFill>
                  <a:schemeClr val="tx1"/>
                </a:solidFill>
              </a:rPr>
              <a:t>voice of the Lord is unto all men, and there is none to </a:t>
            </a:r>
            <a:r>
              <a:rPr lang="en-US" baseline="30000">
                <a:solidFill>
                  <a:schemeClr val="tx1"/>
                </a:solidFill>
              </a:rPr>
              <a:t>b</a:t>
            </a:r>
            <a:r>
              <a:rPr lang="en-US">
                <a:solidFill>
                  <a:schemeClr val="tx1"/>
                </a:solidFill>
              </a:rPr>
              <a:t>escape; and there is no eye that shall not see, neither </a:t>
            </a:r>
            <a:r>
              <a:rPr lang="en-US" baseline="30000">
                <a:solidFill>
                  <a:schemeClr val="tx1"/>
                </a:solidFill>
              </a:rPr>
              <a:t>c</a:t>
            </a:r>
            <a:r>
              <a:rPr lang="en-US">
                <a:solidFill>
                  <a:schemeClr val="tx1"/>
                </a:solidFill>
              </a:rPr>
              <a:t>ear that shall not hear, neither </a:t>
            </a:r>
            <a:r>
              <a:rPr lang="en-US" baseline="30000">
                <a:solidFill>
                  <a:schemeClr val="tx1"/>
                </a:solidFill>
              </a:rPr>
              <a:t>d</a:t>
            </a:r>
            <a:r>
              <a:rPr lang="en-US">
                <a:solidFill>
                  <a:schemeClr val="tx1"/>
                </a:solidFill>
              </a:rPr>
              <a:t>heart that shall not be penetrated.</a:t>
            </a:r>
          </a:p>
          <a:p>
            <a:pPr marL="457200" indent="-457200">
              <a:spcBef>
                <a:spcPct val="20000"/>
              </a:spcBef>
              <a:buClr>
                <a:srgbClr val="000000"/>
              </a:buClr>
              <a:buSzPct val="115000"/>
              <a:buFont typeface="Wingdings 2" pitchFamily="18" charset="2"/>
              <a:buChar char=""/>
            </a:pPr>
            <a:r>
              <a:rPr lang="en-US">
                <a:solidFill>
                  <a:schemeClr val="tx1"/>
                </a:solidFill>
              </a:rPr>
              <a:t>4 And the </a:t>
            </a:r>
            <a:r>
              <a:rPr lang="en-US" baseline="30000">
                <a:solidFill>
                  <a:schemeClr val="tx1"/>
                </a:solidFill>
              </a:rPr>
              <a:t>a</a:t>
            </a:r>
            <a:r>
              <a:rPr lang="en-US">
                <a:solidFill>
                  <a:schemeClr val="tx1"/>
                </a:solidFill>
              </a:rPr>
              <a:t>voice of warning shall be unto all people, by the mouths of my disciples, whom I have </a:t>
            </a:r>
            <a:r>
              <a:rPr lang="en-US" baseline="30000">
                <a:solidFill>
                  <a:schemeClr val="tx1"/>
                </a:solidFill>
              </a:rPr>
              <a:t>b</a:t>
            </a:r>
            <a:r>
              <a:rPr lang="en-US">
                <a:solidFill>
                  <a:schemeClr val="tx1"/>
                </a:solidFill>
              </a:rPr>
              <a:t>chosen in these </a:t>
            </a:r>
            <a:r>
              <a:rPr lang="en-US" baseline="30000">
                <a:solidFill>
                  <a:schemeClr val="tx1"/>
                </a:solidFill>
              </a:rPr>
              <a:t>c</a:t>
            </a:r>
            <a:r>
              <a:rPr lang="en-US">
                <a:solidFill>
                  <a:schemeClr val="tx1"/>
                </a:solidFill>
              </a:rPr>
              <a:t>last days.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1371600"/>
          </a:xfrm>
        </p:spPr>
        <p:txBody>
          <a:bodyPr>
            <a:noAutofit/>
          </a:bodyPr>
          <a:lstStyle/>
          <a:p>
            <a:pPr fontAlgn="auto">
              <a:spcAft>
                <a:spcPts val="0"/>
              </a:spcAft>
              <a:defRPr/>
            </a:pPr>
            <a:r>
              <a:rPr lang="en-US" sz="4800" dirty="0" smtClean="0">
                <a:effectLst>
                  <a:outerShdw blurRad="38100" dist="38100" dir="2700000" algn="tl">
                    <a:srgbClr val="000000"/>
                  </a:outerShdw>
                </a:effectLst>
              </a:rPr>
              <a:t>OUR OPENING PRAYER WILL BE GIVEN BY</a:t>
            </a:r>
            <a:endParaRPr lang="en-US" sz="4800" dirty="0" smtClean="0">
              <a:effectLst>
                <a:outerShdw blurRad="38100" dist="38100" dir="2700000" algn="tl">
                  <a:srgbClr val="000000"/>
                </a:outerShdw>
              </a:effectLst>
              <a:hlinkClick r:id="rId2"/>
            </a:endParaRPr>
          </a:p>
        </p:txBody>
      </p:sp>
      <p:sp>
        <p:nvSpPr>
          <p:cNvPr id="3" name="Text Placeholder 2"/>
          <p:cNvSpPr>
            <a:spLocks noGrp="1"/>
          </p:cNvSpPr>
          <p:nvPr>
            <p:ph type="body" idx="4294967295"/>
          </p:nvPr>
        </p:nvSpPr>
        <p:spPr>
          <a:xfrm>
            <a:off x="0" y="5562600"/>
            <a:ext cx="9144000" cy="563563"/>
          </a:xfrm>
        </p:spPr>
        <p:txBody>
          <a:bodyPr>
            <a:normAutofit fontScale="85000" lnSpcReduction="20000"/>
          </a:bodyPr>
          <a:lstStyle/>
          <a:p>
            <a:pPr marL="0" indent="0" algn="ctr" fontAlgn="auto">
              <a:lnSpc>
                <a:spcPct val="90000"/>
              </a:lnSpc>
              <a:spcAft>
                <a:spcPts val="0"/>
              </a:spcAft>
              <a:buClr>
                <a:srgbClr val="000000"/>
              </a:buClr>
              <a:buFontTx/>
              <a:buNone/>
              <a:defRPr/>
            </a:pPr>
            <a:r>
              <a:rPr lang="en-US" sz="4800" dirty="0" smtClean="0">
                <a:solidFill>
                  <a:srgbClr val="FF0000"/>
                </a:solidFill>
              </a:rPr>
              <a:t>(Enter Name Here)</a:t>
            </a:r>
          </a:p>
        </p:txBody>
      </p:sp>
      <p:grpSp>
        <p:nvGrpSpPr>
          <p:cNvPr id="5" name="Group 5"/>
          <p:cNvGrpSpPr>
            <a:grpSpLocks noChangeAspect="1"/>
          </p:cNvGrpSpPr>
          <p:nvPr/>
        </p:nvGrpSpPr>
        <p:grpSpPr bwMode="auto">
          <a:xfrm>
            <a:off x="3104837" y="1846800"/>
            <a:ext cx="3032819" cy="3385056"/>
            <a:chOff x="772" y="2023"/>
            <a:chExt cx="1628" cy="1701"/>
          </a:xfrm>
          <a:effectLst>
            <a:outerShdw blurRad="292100" dist="139700" dir="2700000" algn="tl" rotWithShape="0">
              <a:srgbClr val="080808">
                <a:alpha val="65000"/>
              </a:srgbClr>
            </a:outerShdw>
          </a:effectLst>
        </p:grpSpPr>
        <p:sp>
          <p:nvSpPr>
            <p:cNvPr id="6" name="Freeform 6"/>
            <p:cNvSpPr>
              <a:spLocks/>
            </p:cNvSpPr>
            <p:nvPr/>
          </p:nvSpPr>
          <p:spPr bwMode="auto">
            <a:xfrm>
              <a:off x="896" y="3193"/>
              <a:ext cx="480" cy="519"/>
            </a:xfrm>
            <a:custGeom>
              <a:avLst/>
              <a:gdLst>
                <a:gd name="T0" fmla="*/ 52 w 480"/>
                <a:gd name="T1" fmla="*/ 0 h 519"/>
                <a:gd name="T2" fmla="*/ 52 w 480"/>
                <a:gd name="T3" fmla="*/ 0 h 519"/>
                <a:gd name="T4" fmla="*/ 44 w 480"/>
                <a:gd name="T5" fmla="*/ 29 h 519"/>
                <a:gd name="T6" fmla="*/ 20 w 480"/>
                <a:gd name="T7" fmla="*/ 97 h 519"/>
                <a:gd name="T8" fmla="*/ 12 w 480"/>
                <a:gd name="T9" fmla="*/ 146 h 519"/>
                <a:gd name="T10" fmla="*/ 4 w 480"/>
                <a:gd name="T11" fmla="*/ 195 h 519"/>
                <a:gd name="T12" fmla="*/ 0 w 480"/>
                <a:gd name="T13" fmla="*/ 247 h 519"/>
                <a:gd name="T14" fmla="*/ 0 w 480"/>
                <a:gd name="T15" fmla="*/ 304 h 519"/>
                <a:gd name="T16" fmla="*/ 8 w 480"/>
                <a:gd name="T17" fmla="*/ 357 h 519"/>
                <a:gd name="T18" fmla="*/ 12 w 480"/>
                <a:gd name="T19" fmla="*/ 381 h 519"/>
                <a:gd name="T20" fmla="*/ 24 w 480"/>
                <a:gd name="T21" fmla="*/ 401 h 519"/>
                <a:gd name="T22" fmla="*/ 36 w 480"/>
                <a:gd name="T23" fmla="*/ 425 h 519"/>
                <a:gd name="T24" fmla="*/ 48 w 480"/>
                <a:gd name="T25" fmla="*/ 446 h 519"/>
                <a:gd name="T26" fmla="*/ 68 w 480"/>
                <a:gd name="T27" fmla="*/ 466 h 519"/>
                <a:gd name="T28" fmla="*/ 88 w 480"/>
                <a:gd name="T29" fmla="*/ 482 h 519"/>
                <a:gd name="T30" fmla="*/ 112 w 480"/>
                <a:gd name="T31" fmla="*/ 494 h 519"/>
                <a:gd name="T32" fmla="*/ 140 w 480"/>
                <a:gd name="T33" fmla="*/ 506 h 519"/>
                <a:gd name="T34" fmla="*/ 168 w 480"/>
                <a:gd name="T35" fmla="*/ 514 h 519"/>
                <a:gd name="T36" fmla="*/ 204 w 480"/>
                <a:gd name="T37" fmla="*/ 519 h 519"/>
                <a:gd name="T38" fmla="*/ 244 w 480"/>
                <a:gd name="T39" fmla="*/ 519 h 519"/>
                <a:gd name="T40" fmla="*/ 288 w 480"/>
                <a:gd name="T41" fmla="*/ 514 h 519"/>
                <a:gd name="T42" fmla="*/ 336 w 480"/>
                <a:gd name="T43" fmla="*/ 510 h 519"/>
                <a:gd name="T44" fmla="*/ 388 w 480"/>
                <a:gd name="T45" fmla="*/ 498 h 519"/>
                <a:gd name="T46" fmla="*/ 480 w 480"/>
                <a:gd name="T47" fmla="*/ 320 h 519"/>
                <a:gd name="T48" fmla="*/ 436 w 480"/>
                <a:gd name="T49" fmla="*/ 255 h 519"/>
                <a:gd name="T50" fmla="*/ 52 w 480"/>
                <a:gd name="T5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19">
                  <a:moveTo>
                    <a:pt x="52" y="0"/>
                  </a:moveTo>
                  <a:lnTo>
                    <a:pt x="52" y="0"/>
                  </a:lnTo>
                  <a:lnTo>
                    <a:pt x="44" y="29"/>
                  </a:lnTo>
                  <a:lnTo>
                    <a:pt x="20" y="97"/>
                  </a:lnTo>
                  <a:lnTo>
                    <a:pt x="12" y="146"/>
                  </a:lnTo>
                  <a:lnTo>
                    <a:pt x="4" y="195"/>
                  </a:lnTo>
                  <a:lnTo>
                    <a:pt x="0" y="247"/>
                  </a:lnTo>
                  <a:lnTo>
                    <a:pt x="0" y="304"/>
                  </a:lnTo>
                  <a:lnTo>
                    <a:pt x="8" y="357"/>
                  </a:lnTo>
                  <a:lnTo>
                    <a:pt x="12" y="381"/>
                  </a:lnTo>
                  <a:lnTo>
                    <a:pt x="24" y="401"/>
                  </a:lnTo>
                  <a:lnTo>
                    <a:pt x="36" y="425"/>
                  </a:lnTo>
                  <a:lnTo>
                    <a:pt x="48" y="446"/>
                  </a:lnTo>
                  <a:lnTo>
                    <a:pt x="68" y="466"/>
                  </a:lnTo>
                  <a:lnTo>
                    <a:pt x="88" y="482"/>
                  </a:lnTo>
                  <a:lnTo>
                    <a:pt x="112" y="494"/>
                  </a:lnTo>
                  <a:lnTo>
                    <a:pt x="140" y="506"/>
                  </a:lnTo>
                  <a:lnTo>
                    <a:pt x="168" y="514"/>
                  </a:lnTo>
                  <a:lnTo>
                    <a:pt x="204" y="519"/>
                  </a:lnTo>
                  <a:lnTo>
                    <a:pt x="244" y="519"/>
                  </a:lnTo>
                  <a:lnTo>
                    <a:pt x="288" y="514"/>
                  </a:lnTo>
                  <a:lnTo>
                    <a:pt x="336" y="510"/>
                  </a:lnTo>
                  <a:lnTo>
                    <a:pt x="388" y="498"/>
                  </a:lnTo>
                  <a:lnTo>
                    <a:pt x="480" y="320"/>
                  </a:lnTo>
                  <a:lnTo>
                    <a:pt x="436" y="255"/>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 name="Freeform 7"/>
            <p:cNvSpPr>
              <a:spLocks/>
            </p:cNvSpPr>
            <p:nvPr/>
          </p:nvSpPr>
          <p:spPr bwMode="auto">
            <a:xfrm>
              <a:off x="1764" y="3209"/>
              <a:ext cx="484" cy="515"/>
            </a:xfrm>
            <a:custGeom>
              <a:avLst/>
              <a:gdLst>
                <a:gd name="T0" fmla="*/ 432 w 484"/>
                <a:gd name="T1" fmla="*/ 0 h 515"/>
                <a:gd name="T2" fmla="*/ 432 w 484"/>
                <a:gd name="T3" fmla="*/ 0 h 515"/>
                <a:gd name="T4" fmla="*/ 440 w 484"/>
                <a:gd name="T5" fmla="*/ 25 h 515"/>
                <a:gd name="T6" fmla="*/ 460 w 484"/>
                <a:gd name="T7" fmla="*/ 98 h 515"/>
                <a:gd name="T8" fmla="*/ 472 w 484"/>
                <a:gd name="T9" fmla="*/ 142 h 515"/>
                <a:gd name="T10" fmla="*/ 480 w 484"/>
                <a:gd name="T11" fmla="*/ 195 h 515"/>
                <a:gd name="T12" fmla="*/ 484 w 484"/>
                <a:gd name="T13" fmla="*/ 247 h 515"/>
                <a:gd name="T14" fmla="*/ 484 w 484"/>
                <a:gd name="T15" fmla="*/ 300 h 515"/>
                <a:gd name="T16" fmla="*/ 476 w 484"/>
                <a:gd name="T17" fmla="*/ 353 h 515"/>
                <a:gd name="T18" fmla="*/ 468 w 484"/>
                <a:gd name="T19" fmla="*/ 377 h 515"/>
                <a:gd name="T20" fmla="*/ 460 w 484"/>
                <a:gd name="T21" fmla="*/ 401 h 515"/>
                <a:gd name="T22" fmla="*/ 448 w 484"/>
                <a:gd name="T23" fmla="*/ 422 h 515"/>
                <a:gd name="T24" fmla="*/ 432 w 484"/>
                <a:gd name="T25" fmla="*/ 442 h 515"/>
                <a:gd name="T26" fmla="*/ 416 w 484"/>
                <a:gd name="T27" fmla="*/ 462 h 515"/>
                <a:gd name="T28" fmla="*/ 396 w 484"/>
                <a:gd name="T29" fmla="*/ 478 h 515"/>
                <a:gd name="T30" fmla="*/ 372 w 484"/>
                <a:gd name="T31" fmla="*/ 490 h 515"/>
                <a:gd name="T32" fmla="*/ 344 w 484"/>
                <a:gd name="T33" fmla="*/ 503 h 515"/>
                <a:gd name="T34" fmla="*/ 312 w 484"/>
                <a:gd name="T35" fmla="*/ 511 h 515"/>
                <a:gd name="T36" fmla="*/ 276 w 484"/>
                <a:gd name="T37" fmla="*/ 515 h 515"/>
                <a:gd name="T38" fmla="*/ 240 w 484"/>
                <a:gd name="T39" fmla="*/ 515 h 515"/>
                <a:gd name="T40" fmla="*/ 196 w 484"/>
                <a:gd name="T41" fmla="*/ 515 h 515"/>
                <a:gd name="T42" fmla="*/ 148 w 484"/>
                <a:gd name="T43" fmla="*/ 507 h 515"/>
                <a:gd name="T44" fmla="*/ 92 w 484"/>
                <a:gd name="T45" fmla="*/ 494 h 515"/>
                <a:gd name="T46" fmla="*/ 0 w 484"/>
                <a:gd name="T47" fmla="*/ 316 h 515"/>
                <a:gd name="T48" fmla="*/ 44 w 484"/>
                <a:gd name="T49" fmla="*/ 251 h 515"/>
                <a:gd name="T50" fmla="*/ 432 w 484"/>
                <a:gd name="T51"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4" h="515">
                  <a:moveTo>
                    <a:pt x="432" y="0"/>
                  </a:moveTo>
                  <a:lnTo>
                    <a:pt x="432" y="0"/>
                  </a:lnTo>
                  <a:lnTo>
                    <a:pt x="440" y="25"/>
                  </a:lnTo>
                  <a:lnTo>
                    <a:pt x="460" y="98"/>
                  </a:lnTo>
                  <a:lnTo>
                    <a:pt x="472" y="142"/>
                  </a:lnTo>
                  <a:lnTo>
                    <a:pt x="480" y="195"/>
                  </a:lnTo>
                  <a:lnTo>
                    <a:pt x="484" y="247"/>
                  </a:lnTo>
                  <a:lnTo>
                    <a:pt x="484" y="300"/>
                  </a:lnTo>
                  <a:lnTo>
                    <a:pt x="476" y="353"/>
                  </a:lnTo>
                  <a:lnTo>
                    <a:pt x="468" y="377"/>
                  </a:lnTo>
                  <a:lnTo>
                    <a:pt x="460" y="401"/>
                  </a:lnTo>
                  <a:lnTo>
                    <a:pt x="448" y="422"/>
                  </a:lnTo>
                  <a:lnTo>
                    <a:pt x="432" y="442"/>
                  </a:lnTo>
                  <a:lnTo>
                    <a:pt x="416" y="462"/>
                  </a:lnTo>
                  <a:lnTo>
                    <a:pt x="396" y="478"/>
                  </a:lnTo>
                  <a:lnTo>
                    <a:pt x="372" y="490"/>
                  </a:lnTo>
                  <a:lnTo>
                    <a:pt x="344" y="503"/>
                  </a:lnTo>
                  <a:lnTo>
                    <a:pt x="312" y="511"/>
                  </a:lnTo>
                  <a:lnTo>
                    <a:pt x="276" y="515"/>
                  </a:lnTo>
                  <a:lnTo>
                    <a:pt x="240" y="515"/>
                  </a:lnTo>
                  <a:lnTo>
                    <a:pt x="196" y="515"/>
                  </a:lnTo>
                  <a:lnTo>
                    <a:pt x="148" y="507"/>
                  </a:lnTo>
                  <a:lnTo>
                    <a:pt x="92" y="494"/>
                  </a:lnTo>
                  <a:lnTo>
                    <a:pt x="0" y="316"/>
                  </a:lnTo>
                  <a:lnTo>
                    <a:pt x="44" y="251"/>
                  </a:lnTo>
                  <a:lnTo>
                    <a:pt x="4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 name="Freeform 9"/>
            <p:cNvSpPr>
              <a:spLocks/>
            </p:cNvSpPr>
            <p:nvPr/>
          </p:nvSpPr>
          <p:spPr bwMode="auto">
            <a:xfrm>
              <a:off x="788" y="2112"/>
              <a:ext cx="1512" cy="1458"/>
            </a:xfrm>
            <a:custGeom>
              <a:avLst/>
              <a:gdLst>
                <a:gd name="T0" fmla="*/ 756 w 1512"/>
                <a:gd name="T1" fmla="*/ 0 h 1458"/>
                <a:gd name="T2" fmla="*/ 604 w 1512"/>
                <a:gd name="T3" fmla="*/ 16 h 1458"/>
                <a:gd name="T4" fmla="*/ 464 w 1512"/>
                <a:gd name="T5" fmla="*/ 57 h 1458"/>
                <a:gd name="T6" fmla="*/ 332 w 1512"/>
                <a:gd name="T7" fmla="*/ 126 h 1458"/>
                <a:gd name="T8" fmla="*/ 220 w 1512"/>
                <a:gd name="T9" fmla="*/ 215 h 1458"/>
                <a:gd name="T10" fmla="*/ 128 w 1512"/>
                <a:gd name="T11" fmla="*/ 320 h 1458"/>
                <a:gd name="T12" fmla="*/ 60 w 1512"/>
                <a:gd name="T13" fmla="*/ 446 h 1458"/>
                <a:gd name="T14" fmla="*/ 16 w 1512"/>
                <a:gd name="T15" fmla="*/ 583 h 1458"/>
                <a:gd name="T16" fmla="*/ 0 w 1512"/>
                <a:gd name="T17" fmla="*/ 729 h 1458"/>
                <a:gd name="T18" fmla="*/ 4 w 1512"/>
                <a:gd name="T19" fmla="*/ 802 h 1458"/>
                <a:gd name="T20" fmla="*/ 36 w 1512"/>
                <a:gd name="T21" fmla="*/ 944 h 1458"/>
                <a:gd name="T22" fmla="*/ 92 w 1512"/>
                <a:gd name="T23" fmla="*/ 1077 h 1458"/>
                <a:gd name="T24" fmla="*/ 172 w 1512"/>
                <a:gd name="T25" fmla="*/ 1191 h 1458"/>
                <a:gd name="T26" fmla="*/ 276 w 1512"/>
                <a:gd name="T27" fmla="*/ 1292 h 1458"/>
                <a:gd name="T28" fmla="*/ 396 w 1512"/>
                <a:gd name="T29" fmla="*/ 1369 h 1458"/>
                <a:gd name="T30" fmla="*/ 532 w 1512"/>
                <a:gd name="T31" fmla="*/ 1425 h 1458"/>
                <a:gd name="T32" fmla="*/ 680 w 1512"/>
                <a:gd name="T33" fmla="*/ 1454 h 1458"/>
                <a:gd name="T34" fmla="*/ 756 w 1512"/>
                <a:gd name="T35" fmla="*/ 1458 h 1458"/>
                <a:gd name="T36" fmla="*/ 908 w 1512"/>
                <a:gd name="T37" fmla="*/ 1442 h 1458"/>
                <a:gd name="T38" fmla="*/ 1048 w 1512"/>
                <a:gd name="T39" fmla="*/ 1401 h 1458"/>
                <a:gd name="T40" fmla="*/ 1176 w 1512"/>
                <a:gd name="T41" fmla="*/ 1332 h 1458"/>
                <a:gd name="T42" fmla="*/ 1288 w 1512"/>
                <a:gd name="T43" fmla="*/ 1243 h 1458"/>
                <a:gd name="T44" fmla="*/ 1384 w 1512"/>
                <a:gd name="T45" fmla="*/ 1138 h 1458"/>
                <a:gd name="T46" fmla="*/ 1452 w 1512"/>
                <a:gd name="T47" fmla="*/ 1012 h 1458"/>
                <a:gd name="T48" fmla="*/ 1496 w 1512"/>
                <a:gd name="T49" fmla="*/ 875 h 1458"/>
                <a:gd name="T50" fmla="*/ 1512 w 1512"/>
                <a:gd name="T51" fmla="*/ 729 h 1458"/>
                <a:gd name="T52" fmla="*/ 1508 w 1512"/>
                <a:gd name="T53" fmla="*/ 656 h 1458"/>
                <a:gd name="T54" fmla="*/ 1476 w 1512"/>
                <a:gd name="T55" fmla="*/ 514 h 1458"/>
                <a:gd name="T56" fmla="*/ 1420 w 1512"/>
                <a:gd name="T57" fmla="*/ 381 h 1458"/>
                <a:gd name="T58" fmla="*/ 1340 w 1512"/>
                <a:gd name="T59" fmla="*/ 267 h 1458"/>
                <a:gd name="T60" fmla="*/ 1236 w 1512"/>
                <a:gd name="T61" fmla="*/ 166 h 1458"/>
                <a:gd name="T62" fmla="*/ 1116 w 1512"/>
                <a:gd name="T63" fmla="*/ 89 h 1458"/>
                <a:gd name="T64" fmla="*/ 980 w 1512"/>
                <a:gd name="T65" fmla="*/ 33 h 1458"/>
                <a:gd name="T66" fmla="*/ 832 w 1512"/>
                <a:gd name="T67" fmla="*/ 4 h 1458"/>
                <a:gd name="T68" fmla="*/ 756 w 1512"/>
                <a:gd name="T69"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58">
                  <a:moveTo>
                    <a:pt x="756" y="0"/>
                  </a:moveTo>
                  <a:lnTo>
                    <a:pt x="756" y="0"/>
                  </a:lnTo>
                  <a:lnTo>
                    <a:pt x="680" y="4"/>
                  </a:lnTo>
                  <a:lnTo>
                    <a:pt x="604" y="16"/>
                  </a:lnTo>
                  <a:lnTo>
                    <a:pt x="532" y="33"/>
                  </a:lnTo>
                  <a:lnTo>
                    <a:pt x="464" y="57"/>
                  </a:lnTo>
                  <a:lnTo>
                    <a:pt x="396" y="89"/>
                  </a:lnTo>
                  <a:lnTo>
                    <a:pt x="332" y="126"/>
                  </a:lnTo>
                  <a:lnTo>
                    <a:pt x="276" y="166"/>
                  </a:lnTo>
                  <a:lnTo>
                    <a:pt x="220" y="215"/>
                  </a:lnTo>
                  <a:lnTo>
                    <a:pt x="172" y="267"/>
                  </a:lnTo>
                  <a:lnTo>
                    <a:pt x="128" y="320"/>
                  </a:lnTo>
                  <a:lnTo>
                    <a:pt x="92" y="381"/>
                  </a:lnTo>
                  <a:lnTo>
                    <a:pt x="60" y="446"/>
                  </a:lnTo>
                  <a:lnTo>
                    <a:pt x="36" y="514"/>
                  </a:lnTo>
                  <a:lnTo>
                    <a:pt x="16" y="583"/>
                  </a:lnTo>
                  <a:lnTo>
                    <a:pt x="4" y="656"/>
                  </a:lnTo>
                  <a:lnTo>
                    <a:pt x="0" y="729"/>
                  </a:lnTo>
                  <a:lnTo>
                    <a:pt x="0" y="729"/>
                  </a:lnTo>
                  <a:lnTo>
                    <a:pt x="4" y="802"/>
                  </a:lnTo>
                  <a:lnTo>
                    <a:pt x="16" y="875"/>
                  </a:lnTo>
                  <a:lnTo>
                    <a:pt x="36" y="944"/>
                  </a:lnTo>
                  <a:lnTo>
                    <a:pt x="60" y="1012"/>
                  </a:lnTo>
                  <a:lnTo>
                    <a:pt x="92" y="1077"/>
                  </a:lnTo>
                  <a:lnTo>
                    <a:pt x="128" y="1138"/>
                  </a:lnTo>
                  <a:lnTo>
                    <a:pt x="172" y="1191"/>
                  </a:lnTo>
                  <a:lnTo>
                    <a:pt x="220" y="1243"/>
                  </a:lnTo>
                  <a:lnTo>
                    <a:pt x="276" y="1292"/>
                  </a:lnTo>
                  <a:lnTo>
                    <a:pt x="332" y="1332"/>
                  </a:lnTo>
                  <a:lnTo>
                    <a:pt x="396" y="1369"/>
                  </a:lnTo>
                  <a:lnTo>
                    <a:pt x="464" y="1401"/>
                  </a:lnTo>
                  <a:lnTo>
                    <a:pt x="532" y="1425"/>
                  </a:lnTo>
                  <a:lnTo>
                    <a:pt x="604" y="1442"/>
                  </a:lnTo>
                  <a:lnTo>
                    <a:pt x="680" y="1454"/>
                  </a:lnTo>
                  <a:lnTo>
                    <a:pt x="756" y="1458"/>
                  </a:lnTo>
                  <a:lnTo>
                    <a:pt x="756" y="1458"/>
                  </a:lnTo>
                  <a:lnTo>
                    <a:pt x="832" y="1454"/>
                  </a:lnTo>
                  <a:lnTo>
                    <a:pt x="908" y="1442"/>
                  </a:lnTo>
                  <a:lnTo>
                    <a:pt x="980" y="1425"/>
                  </a:lnTo>
                  <a:lnTo>
                    <a:pt x="1048" y="1401"/>
                  </a:lnTo>
                  <a:lnTo>
                    <a:pt x="1116" y="1369"/>
                  </a:lnTo>
                  <a:lnTo>
                    <a:pt x="1176" y="1332"/>
                  </a:lnTo>
                  <a:lnTo>
                    <a:pt x="1236" y="1292"/>
                  </a:lnTo>
                  <a:lnTo>
                    <a:pt x="1288" y="1243"/>
                  </a:lnTo>
                  <a:lnTo>
                    <a:pt x="1340" y="1191"/>
                  </a:lnTo>
                  <a:lnTo>
                    <a:pt x="1384" y="1138"/>
                  </a:lnTo>
                  <a:lnTo>
                    <a:pt x="1420" y="1077"/>
                  </a:lnTo>
                  <a:lnTo>
                    <a:pt x="1452" y="1012"/>
                  </a:lnTo>
                  <a:lnTo>
                    <a:pt x="1476" y="944"/>
                  </a:lnTo>
                  <a:lnTo>
                    <a:pt x="1496" y="875"/>
                  </a:lnTo>
                  <a:lnTo>
                    <a:pt x="1508" y="802"/>
                  </a:lnTo>
                  <a:lnTo>
                    <a:pt x="1512" y="729"/>
                  </a:lnTo>
                  <a:lnTo>
                    <a:pt x="1512" y="729"/>
                  </a:lnTo>
                  <a:lnTo>
                    <a:pt x="1508" y="656"/>
                  </a:lnTo>
                  <a:lnTo>
                    <a:pt x="1496" y="583"/>
                  </a:lnTo>
                  <a:lnTo>
                    <a:pt x="1476" y="514"/>
                  </a:lnTo>
                  <a:lnTo>
                    <a:pt x="1452" y="446"/>
                  </a:lnTo>
                  <a:lnTo>
                    <a:pt x="1420" y="381"/>
                  </a:lnTo>
                  <a:lnTo>
                    <a:pt x="1384" y="320"/>
                  </a:lnTo>
                  <a:lnTo>
                    <a:pt x="1340" y="267"/>
                  </a:lnTo>
                  <a:lnTo>
                    <a:pt x="1288" y="215"/>
                  </a:lnTo>
                  <a:lnTo>
                    <a:pt x="1236" y="166"/>
                  </a:lnTo>
                  <a:lnTo>
                    <a:pt x="1176" y="126"/>
                  </a:lnTo>
                  <a:lnTo>
                    <a:pt x="1116" y="89"/>
                  </a:lnTo>
                  <a:lnTo>
                    <a:pt x="1048" y="57"/>
                  </a:lnTo>
                  <a:lnTo>
                    <a:pt x="980" y="33"/>
                  </a:lnTo>
                  <a:lnTo>
                    <a:pt x="908" y="16"/>
                  </a:lnTo>
                  <a:lnTo>
                    <a:pt x="832" y="4"/>
                  </a:lnTo>
                  <a:lnTo>
                    <a:pt x="756" y="0"/>
                  </a:lnTo>
                  <a:lnTo>
                    <a:pt x="75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 name="Freeform 10"/>
            <p:cNvSpPr>
              <a:spLocks/>
            </p:cNvSpPr>
            <p:nvPr/>
          </p:nvSpPr>
          <p:spPr bwMode="auto">
            <a:xfrm>
              <a:off x="788" y="2108"/>
              <a:ext cx="1516" cy="1462"/>
            </a:xfrm>
            <a:custGeom>
              <a:avLst/>
              <a:gdLst>
                <a:gd name="T0" fmla="*/ 760 w 1516"/>
                <a:gd name="T1" fmla="*/ 0 h 1462"/>
                <a:gd name="T2" fmla="*/ 604 w 1516"/>
                <a:gd name="T3" fmla="*/ 12 h 1462"/>
                <a:gd name="T4" fmla="*/ 464 w 1516"/>
                <a:gd name="T5" fmla="*/ 57 h 1462"/>
                <a:gd name="T6" fmla="*/ 336 w 1516"/>
                <a:gd name="T7" fmla="*/ 126 h 1462"/>
                <a:gd name="T8" fmla="*/ 220 w 1516"/>
                <a:gd name="T9" fmla="*/ 215 h 1462"/>
                <a:gd name="T10" fmla="*/ 128 w 1516"/>
                <a:gd name="T11" fmla="*/ 320 h 1462"/>
                <a:gd name="T12" fmla="*/ 60 w 1516"/>
                <a:gd name="T13" fmla="*/ 446 h 1462"/>
                <a:gd name="T14" fmla="*/ 16 w 1516"/>
                <a:gd name="T15" fmla="*/ 583 h 1462"/>
                <a:gd name="T16" fmla="*/ 0 w 1516"/>
                <a:gd name="T17" fmla="*/ 729 h 1462"/>
                <a:gd name="T18" fmla="*/ 4 w 1516"/>
                <a:gd name="T19" fmla="*/ 806 h 1462"/>
                <a:gd name="T20" fmla="*/ 32 w 1516"/>
                <a:gd name="T21" fmla="*/ 948 h 1462"/>
                <a:gd name="T22" fmla="*/ 92 w 1516"/>
                <a:gd name="T23" fmla="*/ 1081 h 1462"/>
                <a:gd name="T24" fmla="*/ 172 w 1516"/>
                <a:gd name="T25" fmla="*/ 1195 h 1462"/>
                <a:gd name="T26" fmla="*/ 276 w 1516"/>
                <a:gd name="T27" fmla="*/ 1296 h 1462"/>
                <a:gd name="T28" fmla="*/ 396 w 1516"/>
                <a:gd name="T29" fmla="*/ 1373 h 1462"/>
                <a:gd name="T30" fmla="*/ 532 w 1516"/>
                <a:gd name="T31" fmla="*/ 1429 h 1462"/>
                <a:gd name="T32" fmla="*/ 680 w 1516"/>
                <a:gd name="T33" fmla="*/ 1458 h 1462"/>
                <a:gd name="T34" fmla="*/ 760 w 1516"/>
                <a:gd name="T35" fmla="*/ 1462 h 1462"/>
                <a:gd name="T36" fmla="*/ 912 w 1516"/>
                <a:gd name="T37" fmla="*/ 1450 h 1462"/>
                <a:gd name="T38" fmla="*/ 1052 w 1516"/>
                <a:gd name="T39" fmla="*/ 1405 h 1462"/>
                <a:gd name="T40" fmla="*/ 1184 w 1516"/>
                <a:gd name="T41" fmla="*/ 1336 h 1462"/>
                <a:gd name="T42" fmla="*/ 1296 w 1516"/>
                <a:gd name="T43" fmla="*/ 1247 h 1462"/>
                <a:gd name="T44" fmla="*/ 1388 w 1516"/>
                <a:gd name="T45" fmla="*/ 1138 h 1462"/>
                <a:gd name="T46" fmla="*/ 1456 w 1516"/>
                <a:gd name="T47" fmla="*/ 1016 h 1462"/>
                <a:gd name="T48" fmla="*/ 1504 w 1516"/>
                <a:gd name="T49" fmla="*/ 879 h 1462"/>
                <a:gd name="T50" fmla="*/ 1516 w 1516"/>
                <a:gd name="T51" fmla="*/ 729 h 1462"/>
                <a:gd name="T52" fmla="*/ 1512 w 1516"/>
                <a:gd name="T53" fmla="*/ 656 h 1462"/>
                <a:gd name="T54" fmla="*/ 1484 w 1516"/>
                <a:gd name="T55" fmla="*/ 514 h 1462"/>
                <a:gd name="T56" fmla="*/ 1424 w 1516"/>
                <a:gd name="T57" fmla="*/ 381 h 1462"/>
                <a:gd name="T58" fmla="*/ 1344 w 1516"/>
                <a:gd name="T59" fmla="*/ 267 h 1462"/>
                <a:gd name="T60" fmla="*/ 1240 w 1516"/>
                <a:gd name="T61" fmla="*/ 166 h 1462"/>
                <a:gd name="T62" fmla="*/ 1120 w 1516"/>
                <a:gd name="T63" fmla="*/ 89 h 1462"/>
                <a:gd name="T64" fmla="*/ 984 w 1516"/>
                <a:gd name="T65" fmla="*/ 33 h 1462"/>
                <a:gd name="T66" fmla="*/ 836 w 1516"/>
                <a:gd name="T67" fmla="*/ 4 h 1462"/>
                <a:gd name="T68" fmla="*/ 760 w 1516"/>
                <a:gd name="T69" fmla="*/ 0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6" h="1462">
                  <a:moveTo>
                    <a:pt x="760" y="0"/>
                  </a:moveTo>
                  <a:lnTo>
                    <a:pt x="760" y="0"/>
                  </a:lnTo>
                  <a:lnTo>
                    <a:pt x="680" y="4"/>
                  </a:lnTo>
                  <a:lnTo>
                    <a:pt x="604" y="12"/>
                  </a:lnTo>
                  <a:lnTo>
                    <a:pt x="532" y="33"/>
                  </a:lnTo>
                  <a:lnTo>
                    <a:pt x="464" y="57"/>
                  </a:lnTo>
                  <a:lnTo>
                    <a:pt x="396" y="89"/>
                  </a:lnTo>
                  <a:lnTo>
                    <a:pt x="336" y="126"/>
                  </a:lnTo>
                  <a:lnTo>
                    <a:pt x="276" y="166"/>
                  </a:lnTo>
                  <a:lnTo>
                    <a:pt x="220" y="215"/>
                  </a:lnTo>
                  <a:lnTo>
                    <a:pt x="172" y="267"/>
                  </a:lnTo>
                  <a:lnTo>
                    <a:pt x="128" y="320"/>
                  </a:lnTo>
                  <a:lnTo>
                    <a:pt x="92" y="381"/>
                  </a:lnTo>
                  <a:lnTo>
                    <a:pt x="60" y="446"/>
                  </a:lnTo>
                  <a:lnTo>
                    <a:pt x="32" y="514"/>
                  </a:lnTo>
                  <a:lnTo>
                    <a:pt x="16" y="583"/>
                  </a:lnTo>
                  <a:lnTo>
                    <a:pt x="4" y="656"/>
                  </a:lnTo>
                  <a:lnTo>
                    <a:pt x="0" y="729"/>
                  </a:lnTo>
                  <a:lnTo>
                    <a:pt x="0" y="729"/>
                  </a:lnTo>
                  <a:lnTo>
                    <a:pt x="4" y="806"/>
                  </a:lnTo>
                  <a:lnTo>
                    <a:pt x="16" y="879"/>
                  </a:lnTo>
                  <a:lnTo>
                    <a:pt x="32" y="948"/>
                  </a:lnTo>
                  <a:lnTo>
                    <a:pt x="60" y="1016"/>
                  </a:lnTo>
                  <a:lnTo>
                    <a:pt x="92" y="1081"/>
                  </a:lnTo>
                  <a:lnTo>
                    <a:pt x="128" y="1138"/>
                  </a:lnTo>
                  <a:lnTo>
                    <a:pt x="172" y="1195"/>
                  </a:lnTo>
                  <a:lnTo>
                    <a:pt x="220" y="1247"/>
                  </a:lnTo>
                  <a:lnTo>
                    <a:pt x="276" y="1296"/>
                  </a:lnTo>
                  <a:lnTo>
                    <a:pt x="336" y="1336"/>
                  </a:lnTo>
                  <a:lnTo>
                    <a:pt x="396" y="1373"/>
                  </a:lnTo>
                  <a:lnTo>
                    <a:pt x="464" y="1405"/>
                  </a:lnTo>
                  <a:lnTo>
                    <a:pt x="532" y="1429"/>
                  </a:lnTo>
                  <a:lnTo>
                    <a:pt x="604" y="1450"/>
                  </a:lnTo>
                  <a:lnTo>
                    <a:pt x="680" y="1458"/>
                  </a:lnTo>
                  <a:lnTo>
                    <a:pt x="760" y="1462"/>
                  </a:lnTo>
                  <a:lnTo>
                    <a:pt x="760" y="1462"/>
                  </a:lnTo>
                  <a:lnTo>
                    <a:pt x="836" y="1458"/>
                  </a:lnTo>
                  <a:lnTo>
                    <a:pt x="912" y="1450"/>
                  </a:lnTo>
                  <a:lnTo>
                    <a:pt x="984" y="1429"/>
                  </a:lnTo>
                  <a:lnTo>
                    <a:pt x="1052" y="1405"/>
                  </a:lnTo>
                  <a:lnTo>
                    <a:pt x="1120" y="1373"/>
                  </a:lnTo>
                  <a:lnTo>
                    <a:pt x="1184" y="1336"/>
                  </a:lnTo>
                  <a:lnTo>
                    <a:pt x="1240" y="1296"/>
                  </a:lnTo>
                  <a:lnTo>
                    <a:pt x="1296" y="1247"/>
                  </a:lnTo>
                  <a:lnTo>
                    <a:pt x="1344" y="1195"/>
                  </a:lnTo>
                  <a:lnTo>
                    <a:pt x="1388" y="1138"/>
                  </a:lnTo>
                  <a:lnTo>
                    <a:pt x="1424" y="1081"/>
                  </a:lnTo>
                  <a:lnTo>
                    <a:pt x="1456" y="1016"/>
                  </a:lnTo>
                  <a:lnTo>
                    <a:pt x="1484" y="948"/>
                  </a:lnTo>
                  <a:lnTo>
                    <a:pt x="1504" y="879"/>
                  </a:lnTo>
                  <a:lnTo>
                    <a:pt x="1512" y="806"/>
                  </a:lnTo>
                  <a:lnTo>
                    <a:pt x="1516" y="729"/>
                  </a:lnTo>
                  <a:lnTo>
                    <a:pt x="1516" y="729"/>
                  </a:lnTo>
                  <a:lnTo>
                    <a:pt x="1512" y="656"/>
                  </a:lnTo>
                  <a:lnTo>
                    <a:pt x="1504" y="583"/>
                  </a:lnTo>
                  <a:lnTo>
                    <a:pt x="1484" y="514"/>
                  </a:lnTo>
                  <a:lnTo>
                    <a:pt x="1456" y="446"/>
                  </a:lnTo>
                  <a:lnTo>
                    <a:pt x="1424" y="381"/>
                  </a:lnTo>
                  <a:lnTo>
                    <a:pt x="1388" y="320"/>
                  </a:lnTo>
                  <a:lnTo>
                    <a:pt x="1344" y="267"/>
                  </a:lnTo>
                  <a:lnTo>
                    <a:pt x="1296" y="215"/>
                  </a:lnTo>
                  <a:lnTo>
                    <a:pt x="1240" y="166"/>
                  </a:lnTo>
                  <a:lnTo>
                    <a:pt x="1184" y="126"/>
                  </a:lnTo>
                  <a:lnTo>
                    <a:pt x="1120" y="89"/>
                  </a:lnTo>
                  <a:lnTo>
                    <a:pt x="1052" y="57"/>
                  </a:lnTo>
                  <a:lnTo>
                    <a:pt x="984" y="33"/>
                  </a:lnTo>
                  <a:lnTo>
                    <a:pt x="912" y="12"/>
                  </a:lnTo>
                  <a:lnTo>
                    <a:pt x="836" y="4"/>
                  </a:lnTo>
                  <a:lnTo>
                    <a:pt x="760" y="0"/>
                  </a:lnTo>
                  <a:lnTo>
                    <a:pt x="760"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0" name="Freeform 11"/>
            <p:cNvSpPr>
              <a:spLocks/>
            </p:cNvSpPr>
            <p:nvPr/>
          </p:nvSpPr>
          <p:spPr bwMode="auto">
            <a:xfrm>
              <a:off x="788" y="2100"/>
              <a:ext cx="1524" cy="1474"/>
            </a:xfrm>
            <a:custGeom>
              <a:avLst/>
              <a:gdLst>
                <a:gd name="T0" fmla="*/ 760 w 1524"/>
                <a:gd name="T1" fmla="*/ 0 h 1474"/>
                <a:gd name="T2" fmla="*/ 608 w 1524"/>
                <a:gd name="T3" fmla="*/ 16 h 1474"/>
                <a:gd name="T4" fmla="*/ 464 w 1524"/>
                <a:gd name="T5" fmla="*/ 61 h 1474"/>
                <a:gd name="T6" fmla="*/ 336 w 1524"/>
                <a:gd name="T7" fmla="*/ 126 h 1474"/>
                <a:gd name="T8" fmla="*/ 220 w 1524"/>
                <a:gd name="T9" fmla="*/ 219 h 1474"/>
                <a:gd name="T10" fmla="*/ 128 w 1524"/>
                <a:gd name="T11" fmla="*/ 328 h 1474"/>
                <a:gd name="T12" fmla="*/ 60 w 1524"/>
                <a:gd name="T13" fmla="*/ 449 h 1474"/>
                <a:gd name="T14" fmla="*/ 12 w 1524"/>
                <a:gd name="T15" fmla="*/ 587 h 1474"/>
                <a:gd name="T16" fmla="*/ 0 w 1524"/>
                <a:gd name="T17" fmla="*/ 737 h 1474"/>
                <a:gd name="T18" fmla="*/ 0 w 1524"/>
                <a:gd name="T19" fmla="*/ 814 h 1474"/>
                <a:gd name="T20" fmla="*/ 32 w 1524"/>
                <a:gd name="T21" fmla="*/ 956 h 1474"/>
                <a:gd name="T22" fmla="*/ 92 w 1524"/>
                <a:gd name="T23" fmla="*/ 1085 h 1474"/>
                <a:gd name="T24" fmla="*/ 172 w 1524"/>
                <a:gd name="T25" fmla="*/ 1203 h 1474"/>
                <a:gd name="T26" fmla="*/ 276 w 1524"/>
                <a:gd name="T27" fmla="*/ 1304 h 1474"/>
                <a:gd name="T28" fmla="*/ 396 w 1524"/>
                <a:gd name="T29" fmla="*/ 1385 h 1474"/>
                <a:gd name="T30" fmla="*/ 536 w 1524"/>
                <a:gd name="T31" fmla="*/ 1441 h 1474"/>
                <a:gd name="T32" fmla="*/ 684 w 1524"/>
                <a:gd name="T33" fmla="*/ 1470 h 1474"/>
                <a:gd name="T34" fmla="*/ 760 w 1524"/>
                <a:gd name="T35" fmla="*/ 1474 h 1474"/>
                <a:gd name="T36" fmla="*/ 916 w 1524"/>
                <a:gd name="T37" fmla="*/ 1458 h 1474"/>
                <a:gd name="T38" fmla="*/ 1056 w 1524"/>
                <a:gd name="T39" fmla="*/ 1413 h 1474"/>
                <a:gd name="T40" fmla="*/ 1188 w 1524"/>
                <a:gd name="T41" fmla="*/ 1348 h 1474"/>
                <a:gd name="T42" fmla="*/ 1300 w 1524"/>
                <a:gd name="T43" fmla="*/ 1255 h 1474"/>
                <a:gd name="T44" fmla="*/ 1392 w 1524"/>
                <a:gd name="T45" fmla="*/ 1146 h 1474"/>
                <a:gd name="T46" fmla="*/ 1464 w 1524"/>
                <a:gd name="T47" fmla="*/ 1024 h 1474"/>
                <a:gd name="T48" fmla="*/ 1508 w 1524"/>
                <a:gd name="T49" fmla="*/ 887 h 1474"/>
                <a:gd name="T50" fmla="*/ 1524 w 1524"/>
                <a:gd name="T51" fmla="*/ 737 h 1474"/>
                <a:gd name="T52" fmla="*/ 1520 w 1524"/>
                <a:gd name="T53" fmla="*/ 660 h 1474"/>
                <a:gd name="T54" fmla="*/ 1488 w 1524"/>
                <a:gd name="T55" fmla="*/ 518 h 1474"/>
                <a:gd name="T56" fmla="*/ 1432 w 1524"/>
                <a:gd name="T57" fmla="*/ 385 h 1474"/>
                <a:gd name="T58" fmla="*/ 1348 w 1524"/>
                <a:gd name="T59" fmla="*/ 271 h 1474"/>
                <a:gd name="T60" fmla="*/ 1244 w 1524"/>
                <a:gd name="T61" fmla="*/ 170 h 1474"/>
                <a:gd name="T62" fmla="*/ 1124 w 1524"/>
                <a:gd name="T63" fmla="*/ 89 h 1474"/>
                <a:gd name="T64" fmla="*/ 988 w 1524"/>
                <a:gd name="T65" fmla="*/ 32 h 1474"/>
                <a:gd name="T66" fmla="*/ 840 w 1524"/>
                <a:gd name="T67" fmla="*/ 4 h 1474"/>
                <a:gd name="T68" fmla="*/ 760 w 1524"/>
                <a:gd name="T69" fmla="*/ 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4" h="1474">
                  <a:moveTo>
                    <a:pt x="760" y="0"/>
                  </a:moveTo>
                  <a:lnTo>
                    <a:pt x="760" y="0"/>
                  </a:lnTo>
                  <a:lnTo>
                    <a:pt x="684" y="4"/>
                  </a:lnTo>
                  <a:lnTo>
                    <a:pt x="608" y="16"/>
                  </a:lnTo>
                  <a:lnTo>
                    <a:pt x="536" y="32"/>
                  </a:lnTo>
                  <a:lnTo>
                    <a:pt x="464" y="61"/>
                  </a:lnTo>
                  <a:lnTo>
                    <a:pt x="396" y="89"/>
                  </a:lnTo>
                  <a:lnTo>
                    <a:pt x="336" y="126"/>
                  </a:lnTo>
                  <a:lnTo>
                    <a:pt x="276" y="170"/>
                  </a:lnTo>
                  <a:lnTo>
                    <a:pt x="220" y="219"/>
                  </a:lnTo>
                  <a:lnTo>
                    <a:pt x="172" y="271"/>
                  </a:lnTo>
                  <a:lnTo>
                    <a:pt x="128" y="328"/>
                  </a:lnTo>
                  <a:lnTo>
                    <a:pt x="92" y="385"/>
                  </a:lnTo>
                  <a:lnTo>
                    <a:pt x="60" y="449"/>
                  </a:lnTo>
                  <a:lnTo>
                    <a:pt x="32" y="518"/>
                  </a:lnTo>
                  <a:lnTo>
                    <a:pt x="12" y="587"/>
                  </a:lnTo>
                  <a:lnTo>
                    <a:pt x="0" y="660"/>
                  </a:lnTo>
                  <a:lnTo>
                    <a:pt x="0" y="737"/>
                  </a:lnTo>
                  <a:lnTo>
                    <a:pt x="0" y="737"/>
                  </a:lnTo>
                  <a:lnTo>
                    <a:pt x="0" y="814"/>
                  </a:lnTo>
                  <a:lnTo>
                    <a:pt x="12" y="887"/>
                  </a:lnTo>
                  <a:lnTo>
                    <a:pt x="32" y="956"/>
                  </a:lnTo>
                  <a:lnTo>
                    <a:pt x="60" y="1024"/>
                  </a:lnTo>
                  <a:lnTo>
                    <a:pt x="92" y="1085"/>
                  </a:lnTo>
                  <a:lnTo>
                    <a:pt x="128" y="1146"/>
                  </a:lnTo>
                  <a:lnTo>
                    <a:pt x="172" y="1203"/>
                  </a:lnTo>
                  <a:lnTo>
                    <a:pt x="220" y="1255"/>
                  </a:lnTo>
                  <a:lnTo>
                    <a:pt x="276" y="1304"/>
                  </a:lnTo>
                  <a:lnTo>
                    <a:pt x="336" y="1348"/>
                  </a:lnTo>
                  <a:lnTo>
                    <a:pt x="396" y="1385"/>
                  </a:lnTo>
                  <a:lnTo>
                    <a:pt x="464" y="1413"/>
                  </a:lnTo>
                  <a:lnTo>
                    <a:pt x="536" y="1441"/>
                  </a:lnTo>
                  <a:lnTo>
                    <a:pt x="608" y="1458"/>
                  </a:lnTo>
                  <a:lnTo>
                    <a:pt x="684" y="1470"/>
                  </a:lnTo>
                  <a:lnTo>
                    <a:pt x="760" y="1474"/>
                  </a:lnTo>
                  <a:lnTo>
                    <a:pt x="760" y="1474"/>
                  </a:lnTo>
                  <a:lnTo>
                    <a:pt x="840" y="1470"/>
                  </a:lnTo>
                  <a:lnTo>
                    <a:pt x="916" y="1458"/>
                  </a:lnTo>
                  <a:lnTo>
                    <a:pt x="988" y="1441"/>
                  </a:lnTo>
                  <a:lnTo>
                    <a:pt x="1056" y="1413"/>
                  </a:lnTo>
                  <a:lnTo>
                    <a:pt x="1124" y="1385"/>
                  </a:lnTo>
                  <a:lnTo>
                    <a:pt x="1188" y="1348"/>
                  </a:lnTo>
                  <a:lnTo>
                    <a:pt x="1244" y="1304"/>
                  </a:lnTo>
                  <a:lnTo>
                    <a:pt x="1300" y="1255"/>
                  </a:lnTo>
                  <a:lnTo>
                    <a:pt x="1348" y="1203"/>
                  </a:lnTo>
                  <a:lnTo>
                    <a:pt x="1392" y="1146"/>
                  </a:lnTo>
                  <a:lnTo>
                    <a:pt x="1432" y="1085"/>
                  </a:lnTo>
                  <a:lnTo>
                    <a:pt x="1464" y="1024"/>
                  </a:lnTo>
                  <a:lnTo>
                    <a:pt x="1488" y="956"/>
                  </a:lnTo>
                  <a:lnTo>
                    <a:pt x="1508" y="887"/>
                  </a:lnTo>
                  <a:lnTo>
                    <a:pt x="1520" y="814"/>
                  </a:lnTo>
                  <a:lnTo>
                    <a:pt x="1524" y="737"/>
                  </a:lnTo>
                  <a:lnTo>
                    <a:pt x="1524" y="737"/>
                  </a:lnTo>
                  <a:lnTo>
                    <a:pt x="1520" y="660"/>
                  </a:lnTo>
                  <a:lnTo>
                    <a:pt x="1508" y="587"/>
                  </a:lnTo>
                  <a:lnTo>
                    <a:pt x="1488" y="518"/>
                  </a:lnTo>
                  <a:lnTo>
                    <a:pt x="1464" y="449"/>
                  </a:lnTo>
                  <a:lnTo>
                    <a:pt x="1432" y="385"/>
                  </a:lnTo>
                  <a:lnTo>
                    <a:pt x="1392" y="328"/>
                  </a:lnTo>
                  <a:lnTo>
                    <a:pt x="1348" y="271"/>
                  </a:lnTo>
                  <a:lnTo>
                    <a:pt x="1300" y="219"/>
                  </a:lnTo>
                  <a:lnTo>
                    <a:pt x="1244" y="170"/>
                  </a:lnTo>
                  <a:lnTo>
                    <a:pt x="1188" y="126"/>
                  </a:lnTo>
                  <a:lnTo>
                    <a:pt x="1124" y="89"/>
                  </a:lnTo>
                  <a:lnTo>
                    <a:pt x="1056" y="61"/>
                  </a:lnTo>
                  <a:lnTo>
                    <a:pt x="988" y="32"/>
                  </a:lnTo>
                  <a:lnTo>
                    <a:pt x="916" y="16"/>
                  </a:lnTo>
                  <a:lnTo>
                    <a:pt x="840" y="4"/>
                  </a:lnTo>
                  <a:lnTo>
                    <a:pt x="760" y="0"/>
                  </a:lnTo>
                  <a:lnTo>
                    <a:pt x="760"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1" name="Freeform 12"/>
            <p:cNvSpPr>
              <a:spLocks/>
            </p:cNvSpPr>
            <p:nvPr/>
          </p:nvSpPr>
          <p:spPr bwMode="auto">
            <a:xfrm>
              <a:off x="784" y="2096"/>
              <a:ext cx="1536" cy="1478"/>
            </a:xfrm>
            <a:custGeom>
              <a:avLst/>
              <a:gdLst>
                <a:gd name="T0" fmla="*/ 768 w 1536"/>
                <a:gd name="T1" fmla="*/ 0 h 1478"/>
                <a:gd name="T2" fmla="*/ 612 w 1536"/>
                <a:gd name="T3" fmla="*/ 16 h 1478"/>
                <a:gd name="T4" fmla="*/ 468 w 1536"/>
                <a:gd name="T5" fmla="*/ 57 h 1478"/>
                <a:gd name="T6" fmla="*/ 340 w 1536"/>
                <a:gd name="T7" fmla="*/ 125 h 1478"/>
                <a:gd name="T8" fmla="*/ 224 w 1536"/>
                <a:gd name="T9" fmla="*/ 215 h 1478"/>
                <a:gd name="T10" fmla="*/ 132 w 1536"/>
                <a:gd name="T11" fmla="*/ 328 h 1478"/>
                <a:gd name="T12" fmla="*/ 60 w 1536"/>
                <a:gd name="T13" fmla="*/ 453 h 1478"/>
                <a:gd name="T14" fmla="*/ 16 w 1536"/>
                <a:gd name="T15" fmla="*/ 591 h 1478"/>
                <a:gd name="T16" fmla="*/ 0 w 1536"/>
                <a:gd name="T17" fmla="*/ 737 h 1478"/>
                <a:gd name="T18" fmla="*/ 4 w 1536"/>
                <a:gd name="T19" fmla="*/ 814 h 1478"/>
                <a:gd name="T20" fmla="*/ 36 w 1536"/>
                <a:gd name="T21" fmla="*/ 960 h 1478"/>
                <a:gd name="T22" fmla="*/ 92 w 1536"/>
                <a:gd name="T23" fmla="*/ 1089 h 1478"/>
                <a:gd name="T24" fmla="*/ 176 w 1536"/>
                <a:gd name="T25" fmla="*/ 1211 h 1478"/>
                <a:gd name="T26" fmla="*/ 280 w 1536"/>
                <a:gd name="T27" fmla="*/ 1308 h 1478"/>
                <a:gd name="T28" fmla="*/ 404 w 1536"/>
                <a:gd name="T29" fmla="*/ 1389 h 1478"/>
                <a:gd name="T30" fmla="*/ 540 w 1536"/>
                <a:gd name="T31" fmla="*/ 1445 h 1478"/>
                <a:gd name="T32" fmla="*/ 688 w 1536"/>
                <a:gd name="T33" fmla="*/ 1474 h 1478"/>
                <a:gd name="T34" fmla="*/ 768 w 1536"/>
                <a:gd name="T35" fmla="*/ 1478 h 1478"/>
                <a:gd name="T36" fmla="*/ 920 w 1536"/>
                <a:gd name="T37" fmla="*/ 1462 h 1478"/>
                <a:gd name="T38" fmla="*/ 1064 w 1536"/>
                <a:gd name="T39" fmla="*/ 1421 h 1478"/>
                <a:gd name="T40" fmla="*/ 1196 w 1536"/>
                <a:gd name="T41" fmla="*/ 1352 h 1478"/>
                <a:gd name="T42" fmla="*/ 1308 w 1536"/>
                <a:gd name="T43" fmla="*/ 1259 h 1478"/>
                <a:gd name="T44" fmla="*/ 1404 w 1536"/>
                <a:gd name="T45" fmla="*/ 1150 h 1478"/>
                <a:gd name="T46" fmla="*/ 1472 w 1536"/>
                <a:gd name="T47" fmla="*/ 1024 h 1478"/>
                <a:gd name="T48" fmla="*/ 1520 w 1536"/>
                <a:gd name="T49" fmla="*/ 887 h 1478"/>
                <a:gd name="T50" fmla="*/ 1536 w 1536"/>
                <a:gd name="T51" fmla="*/ 737 h 1478"/>
                <a:gd name="T52" fmla="*/ 1532 w 1536"/>
                <a:gd name="T53" fmla="*/ 664 h 1478"/>
                <a:gd name="T54" fmla="*/ 1500 w 1536"/>
                <a:gd name="T55" fmla="*/ 518 h 1478"/>
                <a:gd name="T56" fmla="*/ 1440 w 1536"/>
                <a:gd name="T57" fmla="*/ 389 h 1478"/>
                <a:gd name="T58" fmla="*/ 1360 w 1536"/>
                <a:gd name="T59" fmla="*/ 267 h 1478"/>
                <a:gd name="T60" fmla="*/ 1256 w 1536"/>
                <a:gd name="T61" fmla="*/ 170 h 1478"/>
                <a:gd name="T62" fmla="*/ 1132 w 1536"/>
                <a:gd name="T63" fmla="*/ 89 h 1478"/>
                <a:gd name="T64" fmla="*/ 996 w 1536"/>
                <a:gd name="T65" fmla="*/ 32 h 1478"/>
                <a:gd name="T66" fmla="*/ 844 w 1536"/>
                <a:gd name="T67" fmla="*/ 4 h 1478"/>
                <a:gd name="T68" fmla="*/ 768 w 1536"/>
                <a:gd name="T69"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6" h="1478">
                  <a:moveTo>
                    <a:pt x="768" y="0"/>
                  </a:moveTo>
                  <a:lnTo>
                    <a:pt x="768" y="0"/>
                  </a:lnTo>
                  <a:lnTo>
                    <a:pt x="688" y="4"/>
                  </a:lnTo>
                  <a:lnTo>
                    <a:pt x="612" y="16"/>
                  </a:lnTo>
                  <a:lnTo>
                    <a:pt x="540" y="32"/>
                  </a:lnTo>
                  <a:lnTo>
                    <a:pt x="468" y="57"/>
                  </a:lnTo>
                  <a:lnTo>
                    <a:pt x="404" y="89"/>
                  </a:lnTo>
                  <a:lnTo>
                    <a:pt x="340" y="125"/>
                  </a:lnTo>
                  <a:lnTo>
                    <a:pt x="280" y="170"/>
                  </a:lnTo>
                  <a:lnTo>
                    <a:pt x="224" y="215"/>
                  </a:lnTo>
                  <a:lnTo>
                    <a:pt x="176" y="267"/>
                  </a:lnTo>
                  <a:lnTo>
                    <a:pt x="132" y="328"/>
                  </a:lnTo>
                  <a:lnTo>
                    <a:pt x="92" y="389"/>
                  </a:lnTo>
                  <a:lnTo>
                    <a:pt x="60" y="453"/>
                  </a:lnTo>
                  <a:lnTo>
                    <a:pt x="36" y="518"/>
                  </a:lnTo>
                  <a:lnTo>
                    <a:pt x="16" y="591"/>
                  </a:lnTo>
                  <a:lnTo>
                    <a:pt x="4" y="664"/>
                  </a:lnTo>
                  <a:lnTo>
                    <a:pt x="0" y="737"/>
                  </a:lnTo>
                  <a:lnTo>
                    <a:pt x="0" y="737"/>
                  </a:lnTo>
                  <a:lnTo>
                    <a:pt x="4" y="814"/>
                  </a:lnTo>
                  <a:lnTo>
                    <a:pt x="16" y="887"/>
                  </a:lnTo>
                  <a:lnTo>
                    <a:pt x="36" y="960"/>
                  </a:lnTo>
                  <a:lnTo>
                    <a:pt x="60" y="1024"/>
                  </a:lnTo>
                  <a:lnTo>
                    <a:pt x="92" y="1089"/>
                  </a:lnTo>
                  <a:lnTo>
                    <a:pt x="132" y="1150"/>
                  </a:lnTo>
                  <a:lnTo>
                    <a:pt x="176" y="1211"/>
                  </a:lnTo>
                  <a:lnTo>
                    <a:pt x="224" y="1259"/>
                  </a:lnTo>
                  <a:lnTo>
                    <a:pt x="280" y="1308"/>
                  </a:lnTo>
                  <a:lnTo>
                    <a:pt x="340" y="1352"/>
                  </a:lnTo>
                  <a:lnTo>
                    <a:pt x="404" y="1389"/>
                  </a:lnTo>
                  <a:lnTo>
                    <a:pt x="468" y="1421"/>
                  </a:lnTo>
                  <a:lnTo>
                    <a:pt x="540" y="1445"/>
                  </a:lnTo>
                  <a:lnTo>
                    <a:pt x="612" y="1462"/>
                  </a:lnTo>
                  <a:lnTo>
                    <a:pt x="688" y="1474"/>
                  </a:lnTo>
                  <a:lnTo>
                    <a:pt x="768" y="1478"/>
                  </a:lnTo>
                  <a:lnTo>
                    <a:pt x="768" y="1478"/>
                  </a:lnTo>
                  <a:lnTo>
                    <a:pt x="844" y="1474"/>
                  </a:lnTo>
                  <a:lnTo>
                    <a:pt x="920" y="1462"/>
                  </a:lnTo>
                  <a:lnTo>
                    <a:pt x="996" y="1445"/>
                  </a:lnTo>
                  <a:lnTo>
                    <a:pt x="1064" y="1421"/>
                  </a:lnTo>
                  <a:lnTo>
                    <a:pt x="1132" y="1389"/>
                  </a:lnTo>
                  <a:lnTo>
                    <a:pt x="1196" y="1352"/>
                  </a:lnTo>
                  <a:lnTo>
                    <a:pt x="1256" y="1308"/>
                  </a:lnTo>
                  <a:lnTo>
                    <a:pt x="1308" y="1259"/>
                  </a:lnTo>
                  <a:lnTo>
                    <a:pt x="1360" y="1211"/>
                  </a:lnTo>
                  <a:lnTo>
                    <a:pt x="1404" y="1150"/>
                  </a:lnTo>
                  <a:lnTo>
                    <a:pt x="1440" y="1089"/>
                  </a:lnTo>
                  <a:lnTo>
                    <a:pt x="1472" y="1024"/>
                  </a:lnTo>
                  <a:lnTo>
                    <a:pt x="1500" y="960"/>
                  </a:lnTo>
                  <a:lnTo>
                    <a:pt x="1520" y="887"/>
                  </a:lnTo>
                  <a:lnTo>
                    <a:pt x="1532" y="814"/>
                  </a:lnTo>
                  <a:lnTo>
                    <a:pt x="1536" y="737"/>
                  </a:lnTo>
                  <a:lnTo>
                    <a:pt x="1536" y="737"/>
                  </a:lnTo>
                  <a:lnTo>
                    <a:pt x="1532" y="664"/>
                  </a:lnTo>
                  <a:lnTo>
                    <a:pt x="1520" y="591"/>
                  </a:lnTo>
                  <a:lnTo>
                    <a:pt x="1500" y="518"/>
                  </a:lnTo>
                  <a:lnTo>
                    <a:pt x="1472" y="453"/>
                  </a:lnTo>
                  <a:lnTo>
                    <a:pt x="1440" y="389"/>
                  </a:lnTo>
                  <a:lnTo>
                    <a:pt x="1404" y="328"/>
                  </a:lnTo>
                  <a:lnTo>
                    <a:pt x="1360" y="267"/>
                  </a:lnTo>
                  <a:lnTo>
                    <a:pt x="1308" y="215"/>
                  </a:lnTo>
                  <a:lnTo>
                    <a:pt x="1256" y="170"/>
                  </a:lnTo>
                  <a:lnTo>
                    <a:pt x="1196" y="125"/>
                  </a:lnTo>
                  <a:lnTo>
                    <a:pt x="1132" y="89"/>
                  </a:lnTo>
                  <a:lnTo>
                    <a:pt x="1064" y="57"/>
                  </a:lnTo>
                  <a:lnTo>
                    <a:pt x="996" y="32"/>
                  </a:lnTo>
                  <a:lnTo>
                    <a:pt x="920" y="16"/>
                  </a:lnTo>
                  <a:lnTo>
                    <a:pt x="844" y="4"/>
                  </a:lnTo>
                  <a:lnTo>
                    <a:pt x="768" y="0"/>
                  </a:lnTo>
                  <a:lnTo>
                    <a:pt x="768"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2" name="Freeform 13"/>
            <p:cNvSpPr>
              <a:spLocks/>
            </p:cNvSpPr>
            <p:nvPr/>
          </p:nvSpPr>
          <p:spPr bwMode="auto">
            <a:xfrm>
              <a:off x="784" y="2092"/>
              <a:ext cx="1540" cy="1482"/>
            </a:xfrm>
            <a:custGeom>
              <a:avLst/>
              <a:gdLst>
                <a:gd name="T0" fmla="*/ 772 w 1540"/>
                <a:gd name="T1" fmla="*/ 0 h 1482"/>
                <a:gd name="T2" fmla="*/ 616 w 1540"/>
                <a:gd name="T3" fmla="*/ 12 h 1482"/>
                <a:gd name="T4" fmla="*/ 472 w 1540"/>
                <a:gd name="T5" fmla="*/ 57 h 1482"/>
                <a:gd name="T6" fmla="*/ 340 w 1540"/>
                <a:gd name="T7" fmla="*/ 125 h 1482"/>
                <a:gd name="T8" fmla="*/ 228 w 1540"/>
                <a:gd name="T9" fmla="*/ 215 h 1482"/>
                <a:gd name="T10" fmla="*/ 132 w 1540"/>
                <a:gd name="T11" fmla="*/ 328 h 1482"/>
                <a:gd name="T12" fmla="*/ 60 w 1540"/>
                <a:gd name="T13" fmla="*/ 453 h 1482"/>
                <a:gd name="T14" fmla="*/ 16 w 1540"/>
                <a:gd name="T15" fmla="*/ 591 h 1482"/>
                <a:gd name="T16" fmla="*/ 0 w 1540"/>
                <a:gd name="T17" fmla="*/ 741 h 1482"/>
                <a:gd name="T18" fmla="*/ 4 w 1540"/>
                <a:gd name="T19" fmla="*/ 818 h 1482"/>
                <a:gd name="T20" fmla="*/ 36 w 1540"/>
                <a:gd name="T21" fmla="*/ 960 h 1482"/>
                <a:gd name="T22" fmla="*/ 92 w 1540"/>
                <a:gd name="T23" fmla="*/ 1093 h 1482"/>
                <a:gd name="T24" fmla="*/ 176 w 1540"/>
                <a:gd name="T25" fmla="*/ 1215 h 1482"/>
                <a:gd name="T26" fmla="*/ 280 w 1540"/>
                <a:gd name="T27" fmla="*/ 1312 h 1482"/>
                <a:gd name="T28" fmla="*/ 404 w 1540"/>
                <a:gd name="T29" fmla="*/ 1393 h 1482"/>
                <a:gd name="T30" fmla="*/ 540 w 1540"/>
                <a:gd name="T31" fmla="*/ 1449 h 1482"/>
                <a:gd name="T32" fmla="*/ 692 w 1540"/>
                <a:gd name="T33" fmla="*/ 1482 h 1482"/>
                <a:gd name="T34" fmla="*/ 772 w 1540"/>
                <a:gd name="T35" fmla="*/ 1482 h 1482"/>
                <a:gd name="T36" fmla="*/ 924 w 1540"/>
                <a:gd name="T37" fmla="*/ 1470 h 1482"/>
                <a:gd name="T38" fmla="*/ 1068 w 1540"/>
                <a:gd name="T39" fmla="*/ 1425 h 1482"/>
                <a:gd name="T40" fmla="*/ 1200 w 1540"/>
                <a:gd name="T41" fmla="*/ 1356 h 1482"/>
                <a:gd name="T42" fmla="*/ 1316 w 1540"/>
                <a:gd name="T43" fmla="*/ 1267 h 1482"/>
                <a:gd name="T44" fmla="*/ 1408 w 1540"/>
                <a:gd name="T45" fmla="*/ 1154 h 1482"/>
                <a:gd name="T46" fmla="*/ 1480 w 1540"/>
                <a:gd name="T47" fmla="*/ 1028 h 1482"/>
                <a:gd name="T48" fmla="*/ 1524 w 1540"/>
                <a:gd name="T49" fmla="*/ 891 h 1482"/>
                <a:gd name="T50" fmla="*/ 1540 w 1540"/>
                <a:gd name="T51" fmla="*/ 741 h 1482"/>
                <a:gd name="T52" fmla="*/ 1536 w 1540"/>
                <a:gd name="T53" fmla="*/ 664 h 1482"/>
                <a:gd name="T54" fmla="*/ 1504 w 1540"/>
                <a:gd name="T55" fmla="*/ 522 h 1482"/>
                <a:gd name="T56" fmla="*/ 1448 w 1540"/>
                <a:gd name="T57" fmla="*/ 389 h 1482"/>
                <a:gd name="T58" fmla="*/ 1364 w 1540"/>
                <a:gd name="T59" fmla="*/ 267 h 1482"/>
                <a:gd name="T60" fmla="*/ 1260 w 1540"/>
                <a:gd name="T61" fmla="*/ 166 h 1482"/>
                <a:gd name="T62" fmla="*/ 1136 w 1540"/>
                <a:gd name="T63" fmla="*/ 89 h 1482"/>
                <a:gd name="T64" fmla="*/ 1000 w 1540"/>
                <a:gd name="T65" fmla="*/ 32 h 1482"/>
                <a:gd name="T66" fmla="*/ 848 w 1540"/>
                <a:gd name="T67" fmla="*/ 0 h 1482"/>
                <a:gd name="T68" fmla="*/ 772 w 1540"/>
                <a:gd name="T69" fmla="*/ 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0" h="1482">
                  <a:moveTo>
                    <a:pt x="772" y="0"/>
                  </a:moveTo>
                  <a:lnTo>
                    <a:pt x="772" y="0"/>
                  </a:lnTo>
                  <a:lnTo>
                    <a:pt x="692" y="0"/>
                  </a:lnTo>
                  <a:lnTo>
                    <a:pt x="616" y="12"/>
                  </a:lnTo>
                  <a:lnTo>
                    <a:pt x="540" y="32"/>
                  </a:lnTo>
                  <a:lnTo>
                    <a:pt x="472" y="57"/>
                  </a:lnTo>
                  <a:lnTo>
                    <a:pt x="404" y="89"/>
                  </a:lnTo>
                  <a:lnTo>
                    <a:pt x="340" y="125"/>
                  </a:lnTo>
                  <a:lnTo>
                    <a:pt x="280" y="166"/>
                  </a:lnTo>
                  <a:lnTo>
                    <a:pt x="228" y="215"/>
                  </a:lnTo>
                  <a:lnTo>
                    <a:pt x="176" y="267"/>
                  </a:lnTo>
                  <a:lnTo>
                    <a:pt x="132" y="328"/>
                  </a:lnTo>
                  <a:lnTo>
                    <a:pt x="92" y="389"/>
                  </a:lnTo>
                  <a:lnTo>
                    <a:pt x="60" y="453"/>
                  </a:lnTo>
                  <a:lnTo>
                    <a:pt x="36" y="522"/>
                  </a:lnTo>
                  <a:lnTo>
                    <a:pt x="16" y="591"/>
                  </a:lnTo>
                  <a:lnTo>
                    <a:pt x="4" y="664"/>
                  </a:lnTo>
                  <a:lnTo>
                    <a:pt x="0" y="741"/>
                  </a:lnTo>
                  <a:lnTo>
                    <a:pt x="0" y="741"/>
                  </a:lnTo>
                  <a:lnTo>
                    <a:pt x="4" y="818"/>
                  </a:lnTo>
                  <a:lnTo>
                    <a:pt x="16" y="891"/>
                  </a:lnTo>
                  <a:lnTo>
                    <a:pt x="36" y="960"/>
                  </a:lnTo>
                  <a:lnTo>
                    <a:pt x="60" y="1028"/>
                  </a:lnTo>
                  <a:lnTo>
                    <a:pt x="92" y="1093"/>
                  </a:lnTo>
                  <a:lnTo>
                    <a:pt x="132" y="1154"/>
                  </a:lnTo>
                  <a:lnTo>
                    <a:pt x="176" y="1215"/>
                  </a:lnTo>
                  <a:lnTo>
                    <a:pt x="228" y="1267"/>
                  </a:lnTo>
                  <a:lnTo>
                    <a:pt x="280" y="1312"/>
                  </a:lnTo>
                  <a:lnTo>
                    <a:pt x="340" y="1356"/>
                  </a:lnTo>
                  <a:lnTo>
                    <a:pt x="404" y="1393"/>
                  </a:lnTo>
                  <a:lnTo>
                    <a:pt x="472" y="1425"/>
                  </a:lnTo>
                  <a:lnTo>
                    <a:pt x="540" y="1449"/>
                  </a:lnTo>
                  <a:lnTo>
                    <a:pt x="616" y="1470"/>
                  </a:lnTo>
                  <a:lnTo>
                    <a:pt x="692" y="1482"/>
                  </a:lnTo>
                  <a:lnTo>
                    <a:pt x="772" y="1482"/>
                  </a:lnTo>
                  <a:lnTo>
                    <a:pt x="772" y="1482"/>
                  </a:lnTo>
                  <a:lnTo>
                    <a:pt x="848" y="1482"/>
                  </a:lnTo>
                  <a:lnTo>
                    <a:pt x="924" y="1470"/>
                  </a:lnTo>
                  <a:lnTo>
                    <a:pt x="1000" y="1449"/>
                  </a:lnTo>
                  <a:lnTo>
                    <a:pt x="1068" y="1425"/>
                  </a:lnTo>
                  <a:lnTo>
                    <a:pt x="1136" y="1393"/>
                  </a:lnTo>
                  <a:lnTo>
                    <a:pt x="1200" y="1356"/>
                  </a:lnTo>
                  <a:lnTo>
                    <a:pt x="1260" y="1312"/>
                  </a:lnTo>
                  <a:lnTo>
                    <a:pt x="1316" y="1267"/>
                  </a:lnTo>
                  <a:lnTo>
                    <a:pt x="1364" y="1215"/>
                  </a:lnTo>
                  <a:lnTo>
                    <a:pt x="1408" y="1154"/>
                  </a:lnTo>
                  <a:lnTo>
                    <a:pt x="1448" y="1093"/>
                  </a:lnTo>
                  <a:lnTo>
                    <a:pt x="1480" y="1028"/>
                  </a:lnTo>
                  <a:lnTo>
                    <a:pt x="1504" y="960"/>
                  </a:lnTo>
                  <a:lnTo>
                    <a:pt x="1524" y="891"/>
                  </a:lnTo>
                  <a:lnTo>
                    <a:pt x="1536" y="818"/>
                  </a:lnTo>
                  <a:lnTo>
                    <a:pt x="1540" y="741"/>
                  </a:lnTo>
                  <a:lnTo>
                    <a:pt x="1540" y="741"/>
                  </a:lnTo>
                  <a:lnTo>
                    <a:pt x="1536" y="664"/>
                  </a:lnTo>
                  <a:lnTo>
                    <a:pt x="1524" y="591"/>
                  </a:lnTo>
                  <a:lnTo>
                    <a:pt x="1504" y="522"/>
                  </a:lnTo>
                  <a:lnTo>
                    <a:pt x="1480" y="453"/>
                  </a:lnTo>
                  <a:lnTo>
                    <a:pt x="1448" y="389"/>
                  </a:lnTo>
                  <a:lnTo>
                    <a:pt x="1408" y="328"/>
                  </a:lnTo>
                  <a:lnTo>
                    <a:pt x="1364" y="267"/>
                  </a:lnTo>
                  <a:lnTo>
                    <a:pt x="1316" y="215"/>
                  </a:lnTo>
                  <a:lnTo>
                    <a:pt x="1260" y="166"/>
                  </a:lnTo>
                  <a:lnTo>
                    <a:pt x="1200" y="125"/>
                  </a:lnTo>
                  <a:lnTo>
                    <a:pt x="1136" y="89"/>
                  </a:lnTo>
                  <a:lnTo>
                    <a:pt x="1068" y="57"/>
                  </a:lnTo>
                  <a:lnTo>
                    <a:pt x="1000" y="32"/>
                  </a:lnTo>
                  <a:lnTo>
                    <a:pt x="924" y="12"/>
                  </a:lnTo>
                  <a:lnTo>
                    <a:pt x="848" y="0"/>
                  </a:lnTo>
                  <a:lnTo>
                    <a:pt x="772" y="0"/>
                  </a:lnTo>
                  <a:lnTo>
                    <a:pt x="772"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3" name="Freeform 14"/>
            <p:cNvSpPr>
              <a:spLocks/>
            </p:cNvSpPr>
            <p:nvPr/>
          </p:nvSpPr>
          <p:spPr bwMode="auto">
            <a:xfrm>
              <a:off x="784" y="2084"/>
              <a:ext cx="1548" cy="1494"/>
            </a:xfrm>
            <a:custGeom>
              <a:avLst/>
              <a:gdLst>
                <a:gd name="T0" fmla="*/ 772 w 1548"/>
                <a:gd name="T1" fmla="*/ 0 h 1494"/>
                <a:gd name="T2" fmla="*/ 616 w 1548"/>
                <a:gd name="T3" fmla="*/ 16 h 1494"/>
                <a:gd name="T4" fmla="*/ 472 w 1548"/>
                <a:gd name="T5" fmla="*/ 61 h 1494"/>
                <a:gd name="T6" fmla="*/ 340 w 1548"/>
                <a:gd name="T7" fmla="*/ 129 h 1494"/>
                <a:gd name="T8" fmla="*/ 228 w 1548"/>
                <a:gd name="T9" fmla="*/ 218 h 1494"/>
                <a:gd name="T10" fmla="*/ 132 w 1548"/>
                <a:gd name="T11" fmla="*/ 332 h 1494"/>
                <a:gd name="T12" fmla="*/ 60 w 1548"/>
                <a:gd name="T13" fmla="*/ 457 h 1494"/>
                <a:gd name="T14" fmla="*/ 16 w 1548"/>
                <a:gd name="T15" fmla="*/ 595 h 1494"/>
                <a:gd name="T16" fmla="*/ 0 w 1548"/>
                <a:gd name="T17" fmla="*/ 745 h 1494"/>
                <a:gd name="T18" fmla="*/ 4 w 1548"/>
                <a:gd name="T19" fmla="*/ 822 h 1494"/>
                <a:gd name="T20" fmla="*/ 32 w 1548"/>
                <a:gd name="T21" fmla="*/ 968 h 1494"/>
                <a:gd name="T22" fmla="*/ 92 w 1548"/>
                <a:gd name="T23" fmla="*/ 1101 h 1494"/>
                <a:gd name="T24" fmla="*/ 176 w 1548"/>
                <a:gd name="T25" fmla="*/ 1223 h 1494"/>
                <a:gd name="T26" fmla="*/ 280 w 1548"/>
                <a:gd name="T27" fmla="*/ 1324 h 1494"/>
                <a:gd name="T28" fmla="*/ 404 w 1548"/>
                <a:gd name="T29" fmla="*/ 1405 h 1494"/>
                <a:gd name="T30" fmla="*/ 544 w 1548"/>
                <a:gd name="T31" fmla="*/ 1462 h 1494"/>
                <a:gd name="T32" fmla="*/ 692 w 1548"/>
                <a:gd name="T33" fmla="*/ 1490 h 1494"/>
                <a:gd name="T34" fmla="*/ 772 w 1548"/>
                <a:gd name="T35" fmla="*/ 1494 h 1494"/>
                <a:gd name="T36" fmla="*/ 928 w 1548"/>
                <a:gd name="T37" fmla="*/ 1478 h 1494"/>
                <a:gd name="T38" fmla="*/ 1072 w 1548"/>
                <a:gd name="T39" fmla="*/ 1433 h 1494"/>
                <a:gd name="T40" fmla="*/ 1204 w 1548"/>
                <a:gd name="T41" fmla="*/ 1364 h 1494"/>
                <a:gd name="T42" fmla="*/ 1320 w 1548"/>
                <a:gd name="T43" fmla="*/ 1275 h 1494"/>
                <a:gd name="T44" fmla="*/ 1416 w 1548"/>
                <a:gd name="T45" fmla="*/ 1162 h 1494"/>
                <a:gd name="T46" fmla="*/ 1484 w 1548"/>
                <a:gd name="T47" fmla="*/ 1036 h 1494"/>
                <a:gd name="T48" fmla="*/ 1532 w 1548"/>
                <a:gd name="T49" fmla="*/ 899 h 1494"/>
                <a:gd name="T50" fmla="*/ 1548 w 1548"/>
                <a:gd name="T51" fmla="*/ 745 h 1494"/>
                <a:gd name="T52" fmla="*/ 1544 w 1548"/>
                <a:gd name="T53" fmla="*/ 672 h 1494"/>
                <a:gd name="T54" fmla="*/ 1512 w 1548"/>
                <a:gd name="T55" fmla="*/ 526 h 1494"/>
                <a:gd name="T56" fmla="*/ 1452 w 1548"/>
                <a:gd name="T57" fmla="*/ 393 h 1494"/>
                <a:gd name="T58" fmla="*/ 1368 w 1548"/>
                <a:gd name="T59" fmla="*/ 271 h 1494"/>
                <a:gd name="T60" fmla="*/ 1264 w 1548"/>
                <a:gd name="T61" fmla="*/ 170 h 1494"/>
                <a:gd name="T62" fmla="*/ 1140 w 1548"/>
                <a:gd name="T63" fmla="*/ 89 h 1494"/>
                <a:gd name="T64" fmla="*/ 1004 w 1548"/>
                <a:gd name="T65" fmla="*/ 32 h 1494"/>
                <a:gd name="T66" fmla="*/ 852 w 1548"/>
                <a:gd name="T67" fmla="*/ 4 h 1494"/>
                <a:gd name="T68" fmla="*/ 772 w 1548"/>
                <a:gd name="T69" fmla="*/ 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8" h="1494">
                  <a:moveTo>
                    <a:pt x="772" y="0"/>
                  </a:moveTo>
                  <a:lnTo>
                    <a:pt x="772" y="0"/>
                  </a:lnTo>
                  <a:lnTo>
                    <a:pt x="692" y="4"/>
                  </a:lnTo>
                  <a:lnTo>
                    <a:pt x="616" y="16"/>
                  </a:lnTo>
                  <a:lnTo>
                    <a:pt x="544" y="32"/>
                  </a:lnTo>
                  <a:lnTo>
                    <a:pt x="472" y="61"/>
                  </a:lnTo>
                  <a:lnTo>
                    <a:pt x="404" y="89"/>
                  </a:lnTo>
                  <a:lnTo>
                    <a:pt x="340" y="129"/>
                  </a:lnTo>
                  <a:lnTo>
                    <a:pt x="280" y="170"/>
                  </a:lnTo>
                  <a:lnTo>
                    <a:pt x="228" y="218"/>
                  </a:lnTo>
                  <a:lnTo>
                    <a:pt x="176" y="271"/>
                  </a:lnTo>
                  <a:lnTo>
                    <a:pt x="132" y="332"/>
                  </a:lnTo>
                  <a:lnTo>
                    <a:pt x="92" y="393"/>
                  </a:lnTo>
                  <a:lnTo>
                    <a:pt x="60" y="457"/>
                  </a:lnTo>
                  <a:lnTo>
                    <a:pt x="32" y="526"/>
                  </a:lnTo>
                  <a:lnTo>
                    <a:pt x="16" y="595"/>
                  </a:lnTo>
                  <a:lnTo>
                    <a:pt x="4" y="672"/>
                  </a:lnTo>
                  <a:lnTo>
                    <a:pt x="0" y="745"/>
                  </a:lnTo>
                  <a:lnTo>
                    <a:pt x="0" y="745"/>
                  </a:lnTo>
                  <a:lnTo>
                    <a:pt x="4" y="822"/>
                  </a:lnTo>
                  <a:lnTo>
                    <a:pt x="16" y="899"/>
                  </a:lnTo>
                  <a:lnTo>
                    <a:pt x="32" y="968"/>
                  </a:lnTo>
                  <a:lnTo>
                    <a:pt x="60" y="1036"/>
                  </a:lnTo>
                  <a:lnTo>
                    <a:pt x="92" y="1101"/>
                  </a:lnTo>
                  <a:lnTo>
                    <a:pt x="132" y="1162"/>
                  </a:lnTo>
                  <a:lnTo>
                    <a:pt x="176" y="1223"/>
                  </a:lnTo>
                  <a:lnTo>
                    <a:pt x="228" y="1275"/>
                  </a:lnTo>
                  <a:lnTo>
                    <a:pt x="280" y="1324"/>
                  </a:lnTo>
                  <a:lnTo>
                    <a:pt x="340" y="1364"/>
                  </a:lnTo>
                  <a:lnTo>
                    <a:pt x="404" y="1405"/>
                  </a:lnTo>
                  <a:lnTo>
                    <a:pt x="472" y="1433"/>
                  </a:lnTo>
                  <a:lnTo>
                    <a:pt x="544" y="1462"/>
                  </a:lnTo>
                  <a:lnTo>
                    <a:pt x="616" y="1478"/>
                  </a:lnTo>
                  <a:lnTo>
                    <a:pt x="692" y="1490"/>
                  </a:lnTo>
                  <a:lnTo>
                    <a:pt x="772" y="1494"/>
                  </a:lnTo>
                  <a:lnTo>
                    <a:pt x="772" y="1494"/>
                  </a:lnTo>
                  <a:lnTo>
                    <a:pt x="852" y="1490"/>
                  </a:lnTo>
                  <a:lnTo>
                    <a:pt x="928" y="1478"/>
                  </a:lnTo>
                  <a:lnTo>
                    <a:pt x="1004" y="1462"/>
                  </a:lnTo>
                  <a:lnTo>
                    <a:pt x="1072" y="1433"/>
                  </a:lnTo>
                  <a:lnTo>
                    <a:pt x="1140" y="1405"/>
                  </a:lnTo>
                  <a:lnTo>
                    <a:pt x="1204" y="1364"/>
                  </a:lnTo>
                  <a:lnTo>
                    <a:pt x="1264" y="1324"/>
                  </a:lnTo>
                  <a:lnTo>
                    <a:pt x="1320" y="1275"/>
                  </a:lnTo>
                  <a:lnTo>
                    <a:pt x="1368" y="1223"/>
                  </a:lnTo>
                  <a:lnTo>
                    <a:pt x="1416" y="1162"/>
                  </a:lnTo>
                  <a:lnTo>
                    <a:pt x="1452" y="1101"/>
                  </a:lnTo>
                  <a:lnTo>
                    <a:pt x="1484" y="1036"/>
                  </a:lnTo>
                  <a:lnTo>
                    <a:pt x="1512" y="968"/>
                  </a:lnTo>
                  <a:lnTo>
                    <a:pt x="1532" y="899"/>
                  </a:lnTo>
                  <a:lnTo>
                    <a:pt x="1544" y="822"/>
                  </a:lnTo>
                  <a:lnTo>
                    <a:pt x="1548" y="745"/>
                  </a:lnTo>
                  <a:lnTo>
                    <a:pt x="1548" y="745"/>
                  </a:lnTo>
                  <a:lnTo>
                    <a:pt x="1544" y="672"/>
                  </a:lnTo>
                  <a:lnTo>
                    <a:pt x="1532" y="595"/>
                  </a:lnTo>
                  <a:lnTo>
                    <a:pt x="1512" y="526"/>
                  </a:lnTo>
                  <a:lnTo>
                    <a:pt x="1484" y="457"/>
                  </a:lnTo>
                  <a:lnTo>
                    <a:pt x="1452" y="393"/>
                  </a:lnTo>
                  <a:lnTo>
                    <a:pt x="1416" y="332"/>
                  </a:lnTo>
                  <a:lnTo>
                    <a:pt x="1368" y="271"/>
                  </a:lnTo>
                  <a:lnTo>
                    <a:pt x="1320" y="218"/>
                  </a:lnTo>
                  <a:lnTo>
                    <a:pt x="1264" y="170"/>
                  </a:lnTo>
                  <a:lnTo>
                    <a:pt x="1204" y="129"/>
                  </a:lnTo>
                  <a:lnTo>
                    <a:pt x="1140" y="89"/>
                  </a:lnTo>
                  <a:lnTo>
                    <a:pt x="1072" y="61"/>
                  </a:lnTo>
                  <a:lnTo>
                    <a:pt x="1004" y="32"/>
                  </a:lnTo>
                  <a:lnTo>
                    <a:pt x="928" y="16"/>
                  </a:lnTo>
                  <a:lnTo>
                    <a:pt x="852" y="4"/>
                  </a:lnTo>
                  <a:lnTo>
                    <a:pt x="772" y="0"/>
                  </a:lnTo>
                  <a:lnTo>
                    <a:pt x="772"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4" name="Freeform 15"/>
            <p:cNvSpPr>
              <a:spLocks/>
            </p:cNvSpPr>
            <p:nvPr/>
          </p:nvSpPr>
          <p:spPr bwMode="auto">
            <a:xfrm>
              <a:off x="780" y="2080"/>
              <a:ext cx="1556" cy="1498"/>
            </a:xfrm>
            <a:custGeom>
              <a:avLst/>
              <a:gdLst>
                <a:gd name="T0" fmla="*/ 780 w 1556"/>
                <a:gd name="T1" fmla="*/ 0 h 1498"/>
                <a:gd name="T2" fmla="*/ 624 w 1556"/>
                <a:gd name="T3" fmla="*/ 16 h 1498"/>
                <a:gd name="T4" fmla="*/ 476 w 1556"/>
                <a:gd name="T5" fmla="*/ 56 h 1498"/>
                <a:gd name="T6" fmla="*/ 344 w 1556"/>
                <a:gd name="T7" fmla="*/ 125 h 1498"/>
                <a:gd name="T8" fmla="*/ 232 w 1556"/>
                <a:gd name="T9" fmla="*/ 218 h 1498"/>
                <a:gd name="T10" fmla="*/ 136 w 1556"/>
                <a:gd name="T11" fmla="*/ 332 h 1498"/>
                <a:gd name="T12" fmla="*/ 64 w 1556"/>
                <a:gd name="T13" fmla="*/ 457 h 1498"/>
                <a:gd name="T14" fmla="*/ 16 w 1556"/>
                <a:gd name="T15" fmla="*/ 599 h 1498"/>
                <a:gd name="T16" fmla="*/ 0 w 1556"/>
                <a:gd name="T17" fmla="*/ 749 h 1498"/>
                <a:gd name="T18" fmla="*/ 4 w 1556"/>
                <a:gd name="T19" fmla="*/ 826 h 1498"/>
                <a:gd name="T20" fmla="*/ 36 w 1556"/>
                <a:gd name="T21" fmla="*/ 972 h 1498"/>
                <a:gd name="T22" fmla="*/ 96 w 1556"/>
                <a:gd name="T23" fmla="*/ 1105 h 1498"/>
                <a:gd name="T24" fmla="*/ 180 w 1556"/>
                <a:gd name="T25" fmla="*/ 1227 h 1498"/>
                <a:gd name="T26" fmla="*/ 284 w 1556"/>
                <a:gd name="T27" fmla="*/ 1328 h 1498"/>
                <a:gd name="T28" fmla="*/ 408 w 1556"/>
                <a:gd name="T29" fmla="*/ 1409 h 1498"/>
                <a:gd name="T30" fmla="*/ 548 w 1556"/>
                <a:gd name="T31" fmla="*/ 1466 h 1498"/>
                <a:gd name="T32" fmla="*/ 700 w 1556"/>
                <a:gd name="T33" fmla="*/ 1494 h 1498"/>
                <a:gd name="T34" fmla="*/ 780 w 1556"/>
                <a:gd name="T35" fmla="*/ 1498 h 1498"/>
                <a:gd name="T36" fmla="*/ 936 w 1556"/>
                <a:gd name="T37" fmla="*/ 1482 h 1498"/>
                <a:gd name="T38" fmla="*/ 1080 w 1556"/>
                <a:gd name="T39" fmla="*/ 1441 h 1498"/>
                <a:gd name="T40" fmla="*/ 1212 w 1556"/>
                <a:gd name="T41" fmla="*/ 1368 h 1498"/>
                <a:gd name="T42" fmla="*/ 1328 w 1556"/>
                <a:gd name="T43" fmla="*/ 1279 h 1498"/>
                <a:gd name="T44" fmla="*/ 1424 w 1556"/>
                <a:gd name="T45" fmla="*/ 1166 h 1498"/>
                <a:gd name="T46" fmla="*/ 1496 w 1556"/>
                <a:gd name="T47" fmla="*/ 1040 h 1498"/>
                <a:gd name="T48" fmla="*/ 1540 w 1556"/>
                <a:gd name="T49" fmla="*/ 899 h 1498"/>
                <a:gd name="T50" fmla="*/ 1556 w 1556"/>
                <a:gd name="T51" fmla="*/ 749 h 1498"/>
                <a:gd name="T52" fmla="*/ 1552 w 1556"/>
                <a:gd name="T53" fmla="*/ 672 h 1498"/>
                <a:gd name="T54" fmla="*/ 1524 w 1556"/>
                <a:gd name="T55" fmla="*/ 526 h 1498"/>
                <a:gd name="T56" fmla="*/ 1464 w 1556"/>
                <a:gd name="T57" fmla="*/ 393 h 1498"/>
                <a:gd name="T58" fmla="*/ 1380 w 1556"/>
                <a:gd name="T59" fmla="*/ 271 h 1498"/>
                <a:gd name="T60" fmla="*/ 1272 w 1556"/>
                <a:gd name="T61" fmla="*/ 170 h 1498"/>
                <a:gd name="T62" fmla="*/ 1148 w 1556"/>
                <a:gd name="T63" fmla="*/ 89 h 1498"/>
                <a:gd name="T64" fmla="*/ 1012 w 1556"/>
                <a:gd name="T65" fmla="*/ 32 h 1498"/>
                <a:gd name="T66" fmla="*/ 860 w 1556"/>
                <a:gd name="T67" fmla="*/ 4 h 1498"/>
                <a:gd name="T68" fmla="*/ 780 w 1556"/>
                <a:gd name="T69" fmla="*/ 0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6" h="1498">
                  <a:moveTo>
                    <a:pt x="780" y="0"/>
                  </a:moveTo>
                  <a:lnTo>
                    <a:pt x="780" y="0"/>
                  </a:lnTo>
                  <a:lnTo>
                    <a:pt x="700" y="4"/>
                  </a:lnTo>
                  <a:lnTo>
                    <a:pt x="624" y="16"/>
                  </a:lnTo>
                  <a:lnTo>
                    <a:pt x="548" y="32"/>
                  </a:lnTo>
                  <a:lnTo>
                    <a:pt x="476" y="56"/>
                  </a:lnTo>
                  <a:lnTo>
                    <a:pt x="408" y="89"/>
                  </a:lnTo>
                  <a:lnTo>
                    <a:pt x="344" y="125"/>
                  </a:lnTo>
                  <a:lnTo>
                    <a:pt x="284" y="170"/>
                  </a:lnTo>
                  <a:lnTo>
                    <a:pt x="232" y="218"/>
                  </a:lnTo>
                  <a:lnTo>
                    <a:pt x="180" y="271"/>
                  </a:lnTo>
                  <a:lnTo>
                    <a:pt x="136" y="332"/>
                  </a:lnTo>
                  <a:lnTo>
                    <a:pt x="96" y="393"/>
                  </a:lnTo>
                  <a:lnTo>
                    <a:pt x="64" y="457"/>
                  </a:lnTo>
                  <a:lnTo>
                    <a:pt x="36" y="526"/>
                  </a:lnTo>
                  <a:lnTo>
                    <a:pt x="16" y="599"/>
                  </a:lnTo>
                  <a:lnTo>
                    <a:pt x="4" y="672"/>
                  </a:lnTo>
                  <a:lnTo>
                    <a:pt x="0" y="749"/>
                  </a:lnTo>
                  <a:lnTo>
                    <a:pt x="0" y="749"/>
                  </a:lnTo>
                  <a:lnTo>
                    <a:pt x="4" y="826"/>
                  </a:lnTo>
                  <a:lnTo>
                    <a:pt x="16" y="899"/>
                  </a:lnTo>
                  <a:lnTo>
                    <a:pt x="36" y="972"/>
                  </a:lnTo>
                  <a:lnTo>
                    <a:pt x="64" y="1040"/>
                  </a:lnTo>
                  <a:lnTo>
                    <a:pt x="96" y="1105"/>
                  </a:lnTo>
                  <a:lnTo>
                    <a:pt x="136" y="1166"/>
                  </a:lnTo>
                  <a:lnTo>
                    <a:pt x="180" y="1227"/>
                  </a:lnTo>
                  <a:lnTo>
                    <a:pt x="232" y="1279"/>
                  </a:lnTo>
                  <a:lnTo>
                    <a:pt x="284" y="1328"/>
                  </a:lnTo>
                  <a:lnTo>
                    <a:pt x="344" y="1368"/>
                  </a:lnTo>
                  <a:lnTo>
                    <a:pt x="408" y="1409"/>
                  </a:lnTo>
                  <a:lnTo>
                    <a:pt x="476" y="1441"/>
                  </a:lnTo>
                  <a:lnTo>
                    <a:pt x="548" y="1466"/>
                  </a:lnTo>
                  <a:lnTo>
                    <a:pt x="624" y="1482"/>
                  </a:lnTo>
                  <a:lnTo>
                    <a:pt x="700" y="1494"/>
                  </a:lnTo>
                  <a:lnTo>
                    <a:pt x="780" y="1498"/>
                  </a:lnTo>
                  <a:lnTo>
                    <a:pt x="780" y="1498"/>
                  </a:lnTo>
                  <a:lnTo>
                    <a:pt x="860" y="1494"/>
                  </a:lnTo>
                  <a:lnTo>
                    <a:pt x="936" y="1482"/>
                  </a:lnTo>
                  <a:lnTo>
                    <a:pt x="1012" y="1466"/>
                  </a:lnTo>
                  <a:lnTo>
                    <a:pt x="1080" y="1441"/>
                  </a:lnTo>
                  <a:lnTo>
                    <a:pt x="1148" y="1409"/>
                  </a:lnTo>
                  <a:lnTo>
                    <a:pt x="1212" y="1368"/>
                  </a:lnTo>
                  <a:lnTo>
                    <a:pt x="1272" y="1328"/>
                  </a:lnTo>
                  <a:lnTo>
                    <a:pt x="1328" y="1279"/>
                  </a:lnTo>
                  <a:lnTo>
                    <a:pt x="1380" y="1227"/>
                  </a:lnTo>
                  <a:lnTo>
                    <a:pt x="1424" y="1166"/>
                  </a:lnTo>
                  <a:lnTo>
                    <a:pt x="1464" y="1105"/>
                  </a:lnTo>
                  <a:lnTo>
                    <a:pt x="1496" y="1040"/>
                  </a:lnTo>
                  <a:lnTo>
                    <a:pt x="1524" y="972"/>
                  </a:lnTo>
                  <a:lnTo>
                    <a:pt x="1540" y="899"/>
                  </a:lnTo>
                  <a:lnTo>
                    <a:pt x="1552" y="826"/>
                  </a:lnTo>
                  <a:lnTo>
                    <a:pt x="1556" y="749"/>
                  </a:lnTo>
                  <a:lnTo>
                    <a:pt x="1556" y="749"/>
                  </a:lnTo>
                  <a:lnTo>
                    <a:pt x="1552" y="672"/>
                  </a:lnTo>
                  <a:lnTo>
                    <a:pt x="1540" y="599"/>
                  </a:lnTo>
                  <a:lnTo>
                    <a:pt x="1524" y="526"/>
                  </a:lnTo>
                  <a:lnTo>
                    <a:pt x="1496" y="457"/>
                  </a:lnTo>
                  <a:lnTo>
                    <a:pt x="1464" y="393"/>
                  </a:lnTo>
                  <a:lnTo>
                    <a:pt x="1424" y="332"/>
                  </a:lnTo>
                  <a:lnTo>
                    <a:pt x="1380" y="271"/>
                  </a:lnTo>
                  <a:lnTo>
                    <a:pt x="1328" y="218"/>
                  </a:lnTo>
                  <a:lnTo>
                    <a:pt x="1272" y="170"/>
                  </a:lnTo>
                  <a:lnTo>
                    <a:pt x="1212" y="125"/>
                  </a:lnTo>
                  <a:lnTo>
                    <a:pt x="1148" y="89"/>
                  </a:lnTo>
                  <a:lnTo>
                    <a:pt x="1080" y="56"/>
                  </a:lnTo>
                  <a:lnTo>
                    <a:pt x="1012" y="32"/>
                  </a:lnTo>
                  <a:lnTo>
                    <a:pt x="936" y="16"/>
                  </a:lnTo>
                  <a:lnTo>
                    <a:pt x="860" y="4"/>
                  </a:lnTo>
                  <a:lnTo>
                    <a:pt x="780" y="0"/>
                  </a:lnTo>
                  <a:lnTo>
                    <a:pt x="78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5" name="Freeform 16"/>
            <p:cNvSpPr>
              <a:spLocks/>
            </p:cNvSpPr>
            <p:nvPr/>
          </p:nvSpPr>
          <p:spPr bwMode="auto">
            <a:xfrm>
              <a:off x="780" y="2072"/>
              <a:ext cx="1564" cy="1510"/>
            </a:xfrm>
            <a:custGeom>
              <a:avLst/>
              <a:gdLst>
                <a:gd name="T0" fmla="*/ 784 w 1564"/>
                <a:gd name="T1" fmla="*/ 0 h 1510"/>
                <a:gd name="T2" fmla="*/ 624 w 1564"/>
                <a:gd name="T3" fmla="*/ 16 h 1510"/>
                <a:gd name="T4" fmla="*/ 480 w 1564"/>
                <a:gd name="T5" fmla="*/ 60 h 1510"/>
                <a:gd name="T6" fmla="*/ 344 w 1564"/>
                <a:gd name="T7" fmla="*/ 129 h 1510"/>
                <a:gd name="T8" fmla="*/ 232 w 1564"/>
                <a:gd name="T9" fmla="*/ 222 h 1510"/>
                <a:gd name="T10" fmla="*/ 136 w 1564"/>
                <a:gd name="T11" fmla="*/ 336 h 1510"/>
                <a:gd name="T12" fmla="*/ 64 w 1564"/>
                <a:gd name="T13" fmla="*/ 461 h 1510"/>
                <a:gd name="T14" fmla="*/ 16 w 1564"/>
                <a:gd name="T15" fmla="*/ 603 h 1510"/>
                <a:gd name="T16" fmla="*/ 0 w 1564"/>
                <a:gd name="T17" fmla="*/ 753 h 1510"/>
                <a:gd name="T18" fmla="*/ 4 w 1564"/>
                <a:gd name="T19" fmla="*/ 830 h 1510"/>
                <a:gd name="T20" fmla="*/ 36 w 1564"/>
                <a:gd name="T21" fmla="*/ 980 h 1510"/>
                <a:gd name="T22" fmla="*/ 96 w 1564"/>
                <a:gd name="T23" fmla="*/ 1113 h 1510"/>
                <a:gd name="T24" fmla="*/ 180 w 1564"/>
                <a:gd name="T25" fmla="*/ 1235 h 1510"/>
                <a:gd name="T26" fmla="*/ 284 w 1564"/>
                <a:gd name="T27" fmla="*/ 1336 h 1510"/>
                <a:gd name="T28" fmla="*/ 412 w 1564"/>
                <a:gd name="T29" fmla="*/ 1417 h 1510"/>
                <a:gd name="T30" fmla="*/ 552 w 1564"/>
                <a:gd name="T31" fmla="*/ 1474 h 1510"/>
                <a:gd name="T32" fmla="*/ 704 w 1564"/>
                <a:gd name="T33" fmla="*/ 1506 h 1510"/>
                <a:gd name="T34" fmla="*/ 784 w 1564"/>
                <a:gd name="T35" fmla="*/ 1510 h 1510"/>
                <a:gd name="T36" fmla="*/ 940 w 1564"/>
                <a:gd name="T37" fmla="*/ 1494 h 1510"/>
                <a:gd name="T38" fmla="*/ 1084 w 1564"/>
                <a:gd name="T39" fmla="*/ 1449 h 1510"/>
                <a:gd name="T40" fmla="*/ 1220 w 1564"/>
                <a:gd name="T41" fmla="*/ 1380 h 1510"/>
                <a:gd name="T42" fmla="*/ 1336 w 1564"/>
                <a:gd name="T43" fmla="*/ 1287 h 1510"/>
                <a:gd name="T44" fmla="*/ 1428 w 1564"/>
                <a:gd name="T45" fmla="*/ 1174 h 1510"/>
                <a:gd name="T46" fmla="*/ 1500 w 1564"/>
                <a:gd name="T47" fmla="*/ 1048 h 1510"/>
                <a:gd name="T48" fmla="*/ 1548 w 1564"/>
                <a:gd name="T49" fmla="*/ 907 h 1510"/>
                <a:gd name="T50" fmla="*/ 1564 w 1564"/>
                <a:gd name="T51" fmla="*/ 753 h 1510"/>
                <a:gd name="T52" fmla="*/ 1560 w 1564"/>
                <a:gd name="T53" fmla="*/ 676 h 1510"/>
                <a:gd name="T54" fmla="*/ 1528 w 1564"/>
                <a:gd name="T55" fmla="*/ 530 h 1510"/>
                <a:gd name="T56" fmla="*/ 1468 w 1564"/>
                <a:gd name="T57" fmla="*/ 396 h 1510"/>
                <a:gd name="T58" fmla="*/ 1384 w 1564"/>
                <a:gd name="T59" fmla="*/ 275 h 1510"/>
                <a:gd name="T60" fmla="*/ 1280 w 1564"/>
                <a:gd name="T61" fmla="*/ 174 h 1510"/>
                <a:gd name="T62" fmla="*/ 1156 w 1564"/>
                <a:gd name="T63" fmla="*/ 93 h 1510"/>
                <a:gd name="T64" fmla="*/ 1016 w 1564"/>
                <a:gd name="T65" fmla="*/ 36 h 1510"/>
                <a:gd name="T66" fmla="*/ 860 w 1564"/>
                <a:gd name="T67" fmla="*/ 4 h 1510"/>
                <a:gd name="T68" fmla="*/ 784 w 1564"/>
                <a:gd name="T69"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4" h="1510">
                  <a:moveTo>
                    <a:pt x="784" y="0"/>
                  </a:moveTo>
                  <a:lnTo>
                    <a:pt x="784" y="0"/>
                  </a:lnTo>
                  <a:lnTo>
                    <a:pt x="704" y="4"/>
                  </a:lnTo>
                  <a:lnTo>
                    <a:pt x="624" y="16"/>
                  </a:lnTo>
                  <a:lnTo>
                    <a:pt x="552" y="36"/>
                  </a:lnTo>
                  <a:lnTo>
                    <a:pt x="480" y="60"/>
                  </a:lnTo>
                  <a:lnTo>
                    <a:pt x="412" y="93"/>
                  </a:lnTo>
                  <a:lnTo>
                    <a:pt x="344" y="129"/>
                  </a:lnTo>
                  <a:lnTo>
                    <a:pt x="284" y="174"/>
                  </a:lnTo>
                  <a:lnTo>
                    <a:pt x="232" y="222"/>
                  </a:lnTo>
                  <a:lnTo>
                    <a:pt x="180" y="275"/>
                  </a:lnTo>
                  <a:lnTo>
                    <a:pt x="136" y="336"/>
                  </a:lnTo>
                  <a:lnTo>
                    <a:pt x="96" y="396"/>
                  </a:lnTo>
                  <a:lnTo>
                    <a:pt x="64" y="461"/>
                  </a:lnTo>
                  <a:lnTo>
                    <a:pt x="36" y="530"/>
                  </a:lnTo>
                  <a:lnTo>
                    <a:pt x="16" y="603"/>
                  </a:lnTo>
                  <a:lnTo>
                    <a:pt x="4" y="676"/>
                  </a:lnTo>
                  <a:lnTo>
                    <a:pt x="0" y="753"/>
                  </a:lnTo>
                  <a:lnTo>
                    <a:pt x="0" y="753"/>
                  </a:lnTo>
                  <a:lnTo>
                    <a:pt x="4" y="830"/>
                  </a:lnTo>
                  <a:lnTo>
                    <a:pt x="16" y="907"/>
                  </a:lnTo>
                  <a:lnTo>
                    <a:pt x="36" y="980"/>
                  </a:lnTo>
                  <a:lnTo>
                    <a:pt x="64" y="1048"/>
                  </a:lnTo>
                  <a:lnTo>
                    <a:pt x="96" y="1113"/>
                  </a:lnTo>
                  <a:lnTo>
                    <a:pt x="136" y="1174"/>
                  </a:lnTo>
                  <a:lnTo>
                    <a:pt x="180" y="1235"/>
                  </a:lnTo>
                  <a:lnTo>
                    <a:pt x="232" y="1287"/>
                  </a:lnTo>
                  <a:lnTo>
                    <a:pt x="284" y="1336"/>
                  </a:lnTo>
                  <a:lnTo>
                    <a:pt x="344" y="1380"/>
                  </a:lnTo>
                  <a:lnTo>
                    <a:pt x="412" y="1417"/>
                  </a:lnTo>
                  <a:lnTo>
                    <a:pt x="480" y="1449"/>
                  </a:lnTo>
                  <a:lnTo>
                    <a:pt x="552" y="1474"/>
                  </a:lnTo>
                  <a:lnTo>
                    <a:pt x="624" y="1494"/>
                  </a:lnTo>
                  <a:lnTo>
                    <a:pt x="704" y="1506"/>
                  </a:lnTo>
                  <a:lnTo>
                    <a:pt x="784" y="1510"/>
                  </a:lnTo>
                  <a:lnTo>
                    <a:pt x="784" y="1510"/>
                  </a:lnTo>
                  <a:lnTo>
                    <a:pt x="860" y="1506"/>
                  </a:lnTo>
                  <a:lnTo>
                    <a:pt x="940" y="1494"/>
                  </a:lnTo>
                  <a:lnTo>
                    <a:pt x="1016" y="1474"/>
                  </a:lnTo>
                  <a:lnTo>
                    <a:pt x="1084" y="1449"/>
                  </a:lnTo>
                  <a:lnTo>
                    <a:pt x="1156" y="1417"/>
                  </a:lnTo>
                  <a:lnTo>
                    <a:pt x="1220" y="1380"/>
                  </a:lnTo>
                  <a:lnTo>
                    <a:pt x="1280" y="1336"/>
                  </a:lnTo>
                  <a:lnTo>
                    <a:pt x="1336" y="1287"/>
                  </a:lnTo>
                  <a:lnTo>
                    <a:pt x="1384" y="1235"/>
                  </a:lnTo>
                  <a:lnTo>
                    <a:pt x="1428" y="1174"/>
                  </a:lnTo>
                  <a:lnTo>
                    <a:pt x="1468" y="1113"/>
                  </a:lnTo>
                  <a:lnTo>
                    <a:pt x="1500" y="1048"/>
                  </a:lnTo>
                  <a:lnTo>
                    <a:pt x="1528" y="980"/>
                  </a:lnTo>
                  <a:lnTo>
                    <a:pt x="1548" y="907"/>
                  </a:lnTo>
                  <a:lnTo>
                    <a:pt x="1560" y="830"/>
                  </a:lnTo>
                  <a:lnTo>
                    <a:pt x="1564" y="753"/>
                  </a:lnTo>
                  <a:lnTo>
                    <a:pt x="1564" y="753"/>
                  </a:lnTo>
                  <a:lnTo>
                    <a:pt x="1560" y="676"/>
                  </a:lnTo>
                  <a:lnTo>
                    <a:pt x="1548" y="603"/>
                  </a:lnTo>
                  <a:lnTo>
                    <a:pt x="1528" y="530"/>
                  </a:lnTo>
                  <a:lnTo>
                    <a:pt x="1500" y="461"/>
                  </a:lnTo>
                  <a:lnTo>
                    <a:pt x="1468" y="396"/>
                  </a:lnTo>
                  <a:lnTo>
                    <a:pt x="1428" y="336"/>
                  </a:lnTo>
                  <a:lnTo>
                    <a:pt x="1384" y="275"/>
                  </a:lnTo>
                  <a:lnTo>
                    <a:pt x="1336" y="222"/>
                  </a:lnTo>
                  <a:lnTo>
                    <a:pt x="1280" y="174"/>
                  </a:lnTo>
                  <a:lnTo>
                    <a:pt x="1220" y="129"/>
                  </a:lnTo>
                  <a:lnTo>
                    <a:pt x="1156" y="93"/>
                  </a:lnTo>
                  <a:lnTo>
                    <a:pt x="1084" y="60"/>
                  </a:lnTo>
                  <a:lnTo>
                    <a:pt x="1016" y="36"/>
                  </a:lnTo>
                  <a:lnTo>
                    <a:pt x="940" y="16"/>
                  </a:lnTo>
                  <a:lnTo>
                    <a:pt x="860" y="4"/>
                  </a:lnTo>
                  <a:lnTo>
                    <a:pt x="784" y="0"/>
                  </a:lnTo>
                  <a:lnTo>
                    <a:pt x="784"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6" name="Freeform 17"/>
            <p:cNvSpPr>
              <a:spLocks/>
            </p:cNvSpPr>
            <p:nvPr/>
          </p:nvSpPr>
          <p:spPr bwMode="auto">
            <a:xfrm>
              <a:off x="780" y="2068"/>
              <a:ext cx="1568" cy="1514"/>
            </a:xfrm>
            <a:custGeom>
              <a:avLst/>
              <a:gdLst>
                <a:gd name="T0" fmla="*/ 784 w 1568"/>
                <a:gd name="T1" fmla="*/ 0 h 1514"/>
                <a:gd name="T2" fmla="*/ 628 w 1568"/>
                <a:gd name="T3" fmla="*/ 16 h 1514"/>
                <a:gd name="T4" fmla="*/ 480 w 1568"/>
                <a:gd name="T5" fmla="*/ 60 h 1514"/>
                <a:gd name="T6" fmla="*/ 348 w 1568"/>
                <a:gd name="T7" fmla="*/ 129 h 1514"/>
                <a:gd name="T8" fmla="*/ 232 w 1568"/>
                <a:gd name="T9" fmla="*/ 222 h 1514"/>
                <a:gd name="T10" fmla="*/ 136 w 1568"/>
                <a:gd name="T11" fmla="*/ 336 h 1514"/>
                <a:gd name="T12" fmla="*/ 60 w 1568"/>
                <a:gd name="T13" fmla="*/ 461 h 1514"/>
                <a:gd name="T14" fmla="*/ 16 w 1568"/>
                <a:gd name="T15" fmla="*/ 603 h 1514"/>
                <a:gd name="T16" fmla="*/ 0 w 1568"/>
                <a:gd name="T17" fmla="*/ 757 h 1514"/>
                <a:gd name="T18" fmla="*/ 4 w 1568"/>
                <a:gd name="T19" fmla="*/ 834 h 1514"/>
                <a:gd name="T20" fmla="*/ 36 w 1568"/>
                <a:gd name="T21" fmla="*/ 979 h 1514"/>
                <a:gd name="T22" fmla="*/ 96 w 1568"/>
                <a:gd name="T23" fmla="*/ 1117 h 1514"/>
                <a:gd name="T24" fmla="*/ 180 w 1568"/>
                <a:gd name="T25" fmla="*/ 1239 h 1514"/>
                <a:gd name="T26" fmla="*/ 288 w 1568"/>
                <a:gd name="T27" fmla="*/ 1340 h 1514"/>
                <a:gd name="T28" fmla="*/ 412 w 1568"/>
                <a:gd name="T29" fmla="*/ 1421 h 1514"/>
                <a:gd name="T30" fmla="*/ 552 w 1568"/>
                <a:gd name="T31" fmla="*/ 1482 h 1514"/>
                <a:gd name="T32" fmla="*/ 704 w 1568"/>
                <a:gd name="T33" fmla="*/ 1510 h 1514"/>
                <a:gd name="T34" fmla="*/ 784 w 1568"/>
                <a:gd name="T35" fmla="*/ 1514 h 1514"/>
                <a:gd name="T36" fmla="*/ 944 w 1568"/>
                <a:gd name="T37" fmla="*/ 1498 h 1514"/>
                <a:gd name="T38" fmla="*/ 1088 w 1568"/>
                <a:gd name="T39" fmla="*/ 1453 h 1514"/>
                <a:gd name="T40" fmla="*/ 1224 w 1568"/>
                <a:gd name="T41" fmla="*/ 1384 h 1514"/>
                <a:gd name="T42" fmla="*/ 1340 w 1568"/>
                <a:gd name="T43" fmla="*/ 1291 h 1514"/>
                <a:gd name="T44" fmla="*/ 1436 w 1568"/>
                <a:gd name="T45" fmla="*/ 1178 h 1514"/>
                <a:gd name="T46" fmla="*/ 1508 w 1568"/>
                <a:gd name="T47" fmla="*/ 1052 h 1514"/>
                <a:gd name="T48" fmla="*/ 1552 w 1568"/>
                <a:gd name="T49" fmla="*/ 911 h 1514"/>
                <a:gd name="T50" fmla="*/ 1568 w 1568"/>
                <a:gd name="T51" fmla="*/ 757 h 1514"/>
                <a:gd name="T52" fmla="*/ 1564 w 1568"/>
                <a:gd name="T53" fmla="*/ 680 h 1514"/>
                <a:gd name="T54" fmla="*/ 1536 w 1568"/>
                <a:gd name="T55" fmla="*/ 530 h 1514"/>
                <a:gd name="T56" fmla="*/ 1476 w 1568"/>
                <a:gd name="T57" fmla="*/ 396 h 1514"/>
                <a:gd name="T58" fmla="*/ 1392 w 1568"/>
                <a:gd name="T59" fmla="*/ 275 h 1514"/>
                <a:gd name="T60" fmla="*/ 1284 w 1568"/>
                <a:gd name="T61" fmla="*/ 174 h 1514"/>
                <a:gd name="T62" fmla="*/ 1160 w 1568"/>
                <a:gd name="T63" fmla="*/ 93 h 1514"/>
                <a:gd name="T64" fmla="*/ 1016 w 1568"/>
                <a:gd name="T65" fmla="*/ 32 h 1514"/>
                <a:gd name="T66" fmla="*/ 864 w 1568"/>
                <a:gd name="T67" fmla="*/ 4 h 1514"/>
                <a:gd name="T68" fmla="*/ 784 w 1568"/>
                <a:gd name="T69"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8" h="1514">
                  <a:moveTo>
                    <a:pt x="784" y="0"/>
                  </a:moveTo>
                  <a:lnTo>
                    <a:pt x="784" y="0"/>
                  </a:lnTo>
                  <a:lnTo>
                    <a:pt x="704" y="4"/>
                  </a:lnTo>
                  <a:lnTo>
                    <a:pt x="628" y="16"/>
                  </a:lnTo>
                  <a:lnTo>
                    <a:pt x="552" y="32"/>
                  </a:lnTo>
                  <a:lnTo>
                    <a:pt x="480" y="60"/>
                  </a:lnTo>
                  <a:lnTo>
                    <a:pt x="412" y="93"/>
                  </a:lnTo>
                  <a:lnTo>
                    <a:pt x="348" y="129"/>
                  </a:lnTo>
                  <a:lnTo>
                    <a:pt x="288" y="174"/>
                  </a:lnTo>
                  <a:lnTo>
                    <a:pt x="232" y="222"/>
                  </a:lnTo>
                  <a:lnTo>
                    <a:pt x="180" y="275"/>
                  </a:lnTo>
                  <a:lnTo>
                    <a:pt x="136" y="336"/>
                  </a:lnTo>
                  <a:lnTo>
                    <a:pt x="96" y="396"/>
                  </a:lnTo>
                  <a:lnTo>
                    <a:pt x="60" y="461"/>
                  </a:lnTo>
                  <a:lnTo>
                    <a:pt x="36" y="530"/>
                  </a:lnTo>
                  <a:lnTo>
                    <a:pt x="16" y="603"/>
                  </a:lnTo>
                  <a:lnTo>
                    <a:pt x="4" y="680"/>
                  </a:lnTo>
                  <a:lnTo>
                    <a:pt x="0" y="757"/>
                  </a:lnTo>
                  <a:lnTo>
                    <a:pt x="0" y="757"/>
                  </a:lnTo>
                  <a:lnTo>
                    <a:pt x="4" y="834"/>
                  </a:lnTo>
                  <a:lnTo>
                    <a:pt x="16" y="911"/>
                  </a:lnTo>
                  <a:lnTo>
                    <a:pt x="36" y="979"/>
                  </a:lnTo>
                  <a:lnTo>
                    <a:pt x="60" y="1052"/>
                  </a:lnTo>
                  <a:lnTo>
                    <a:pt x="96" y="1117"/>
                  </a:lnTo>
                  <a:lnTo>
                    <a:pt x="136" y="1178"/>
                  </a:lnTo>
                  <a:lnTo>
                    <a:pt x="180" y="1239"/>
                  </a:lnTo>
                  <a:lnTo>
                    <a:pt x="232" y="1291"/>
                  </a:lnTo>
                  <a:lnTo>
                    <a:pt x="288" y="1340"/>
                  </a:lnTo>
                  <a:lnTo>
                    <a:pt x="348" y="1384"/>
                  </a:lnTo>
                  <a:lnTo>
                    <a:pt x="412" y="1421"/>
                  </a:lnTo>
                  <a:lnTo>
                    <a:pt x="480" y="1453"/>
                  </a:lnTo>
                  <a:lnTo>
                    <a:pt x="552" y="1482"/>
                  </a:lnTo>
                  <a:lnTo>
                    <a:pt x="628" y="1498"/>
                  </a:lnTo>
                  <a:lnTo>
                    <a:pt x="704" y="1510"/>
                  </a:lnTo>
                  <a:lnTo>
                    <a:pt x="784" y="1514"/>
                  </a:lnTo>
                  <a:lnTo>
                    <a:pt x="784" y="1514"/>
                  </a:lnTo>
                  <a:lnTo>
                    <a:pt x="864" y="1510"/>
                  </a:lnTo>
                  <a:lnTo>
                    <a:pt x="944" y="1498"/>
                  </a:lnTo>
                  <a:lnTo>
                    <a:pt x="1016" y="1482"/>
                  </a:lnTo>
                  <a:lnTo>
                    <a:pt x="1088" y="1453"/>
                  </a:lnTo>
                  <a:lnTo>
                    <a:pt x="1160" y="1421"/>
                  </a:lnTo>
                  <a:lnTo>
                    <a:pt x="1224" y="1384"/>
                  </a:lnTo>
                  <a:lnTo>
                    <a:pt x="1284" y="1340"/>
                  </a:lnTo>
                  <a:lnTo>
                    <a:pt x="1340" y="1291"/>
                  </a:lnTo>
                  <a:lnTo>
                    <a:pt x="1392" y="1239"/>
                  </a:lnTo>
                  <a:lnTo>
                    <a:pt x="1436" y="1178"/>
                  </a:lnTo>
                  <a:lnTo>
                    <a:pt x="1476" y="1117"/>
                  </a:lnTo>
                  <a:lnTo>
                    <a:pt x="1508" y="1052"/>
                  </a:lnTo>
                  <a:lnTo>
                    <a:pt x="1536" y="979"/>
                  </a:lnTo>
                  <a:lnTo>
                    <a:pt x="1552" y="911"/>
                  </a:lnTo>
                  <a:lnTo>
                    <a:pt x="1564" y="834"/>
                  </a:lnTo>
                  <a:lnTo>
                    <a:pt x="1568" y="757"/>
                  </a:lnTo>
                  <a:lnTo>
                    <a:pt x="1568" y="757"/>
                  </a:lnTo>
                  <a:lnTo>
                    <a:pt x="1564" y="680"/>
                  </a:lnTo>
                  <a:lnTo>
                    <a:pt x="1552" y="603"/>
                  </a:lnTo>
                  <a:lnTo>
                    <a:pt x="1536" y="530"/>
                  </a:lnTo>
                  <a:lnTo>
                    <a:pt x="1508" y="461"/>
                  </a:lnTo>
                  <a:lnTo>
                    <a:pt x="1476" y="396"/>
                  </a:lnTo>
                  <a:lnTo>
                    <a:pt x="1436" y="336"/>
                  </a:lnTo>
                  <a:lnTo>
                    <a:pt x="1392" y="275"/>
                  </a:lnTo>
                  <a:lnTo>
                    <a:pt x="1340" y="222"/>
                  </a:lnTo>
                  <a:lnTo>
                    <a:pt x="1284" y="174"/>
                  </a:lnTo>
                  <a:lnTo>
                    <a:pt x="1224" y="129"/>
                  </a:lnTo>
                  <a:lnTo>
                    <a:pt x="1160" y="93"/>
                  </a:lnTo>
                  <a:lnTo>
                    <a:pt x="1088" y="60"/>
                  </a:lnTo>
                  <a:lnTo>
                    <a:pt x="1016" y="32"/>
                  </a:lnTo>
                  <a:lnTo>
                    <a:pt x="944" y="16"/>
                  </a:lnTo>
                  <a:lnTo>
                    <a:pt x="864" y="4"/>
                  </a:lnTo>
                  <a:lnTo>
                    <a:pt x="784" y="0"/>
                  </a:lnTo>
                  <a:lnTo>
                    <a:pt x="784"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7" name="Freeform 18"/>
            <p:cNvSpPr>
              <a:spLocks/>
            </p:cNvSpPr>
            <p:nvPr/>
          </p:nvSpPr>
          <p:spPr bwMode="auto">
            <a:xfrm>
              <a:off x="780" y="2064"/>
              <a:ext cx="1576" cy="1518"/>
            </a:xfrm>
            <a:custGeom>
              <a:avLst/>
              <a:gdLst>
                <a:gd name="T0" fmla="*/ 788 w 1576"/>
                <a:gd name="T1" fmla="*/ 0 h 1518"/>
                <a:gd name="T2" fmla="*/ 628 w 1576"/>
                <a:gd name="T3" fmla="*/ 12 h 1518"/>
                <a:gd name="T4" fmla="*/ 480 w 1576"/>
                <a:gd name="T5" fmla="*/ 56 h 1518"/>
                <a:gd name="T6" fmla="*/ 348 w 1576"/>
                <a:gd name="T7" fmla="*/ 129 h 1518"/>
                <a:gd name="T8" fmla="*/ 232 w 1576"/>
                <a:gd name="T9" fmla="*/ 222 h 1518"/>
                <a:gd name="T10" fmla="*/ 132 w 1576"/>
                <a:gd name="T11" fmla="*/ 336 h 1518"/>
                <a:gd name="T12" fmla="*/ 60 w 1576"/>
                <a:gd name="T13" fmla="*/ 461 h 1518"/>
                <a:gd name="T14" fmla="*/ 16 w 1576"/>
                <a:gd name="T15" fmla="*/ 607 h 1518"/>
                <a:gd name="T16" fmla="*/ 0 w 1576"/>
                <a:gd name="T17" fmla="*/ 757 h 1518"/>
                <a:gd name="T18" fmla="*/ 4 w 1576"/>
                <a:gd name="T19" fmla="*/ 838 h 1518"/>
                <a:gd name="T20" fmla="*/ 36 w 1576"/>
                <a:gd name="T21" fmla="*/ 983 h 1518"/>
                <a:gd name="T22" fmla="*/ 96 w 1576"/>
                <a:gd name="T23" fmla="*/ 1121 h 1518"/>
                <a:gd name="T24" fmla="*/ 180 w 1576"/>
                <a:gd name="T25" fmla="*/ 1243 h 1518"/>
                <a:gd name="T26" fmla="*/ 288 w 1576"/>
                <a:gd name="T27" fmla="*/ 1344 h 1518"/>
                <a:gd name="T28" fmla="*/ 412 w 1576"/>
                <a:gd name="T29" fmla="*/ 1429 h 1518"/>
                <a:gd name="T30" fmla="*/ 552 w 1576"/>
                <a:gd name="T31" fmla="*/ 1486 h 1518"/>
                <a:gd name="T32" fmla="*/ 708 w 1576"/>
                <a:gd name="T33" fmla="*/ 1514 h 1518"/>
                <a:gd name="T34" fmla="*/ 788 w 1576"/>
                <a:gd name="T35" fmla="*/ 1518 h 1518"/>
                <a:gd name="T36" fmla="*/ 948 w 1576"/>
                <a:gd name="T37" fmla="*/ 1502 h 1518"/>
                <a:gd name="T38" fmla="*/ 1092 w 1576"/>
                <a:gd name="T39" fmla="*/ 1461 h 1518"/>
                <a:gd name="T40" fmla="*/ 1228 w 1576"/>
                <a:gd name="T41" fmla="*/ 1388 h 1518"/>
                <a:gd name="T42" fmla="*/ 1344 w 1576"/>
                <a:gd name="T43" fmla="*/ 1295 h 1518"/>
                <a:gd name="T44" fmla="*/ 1440 w 1576"/>
                <a:gd name="T45" fmla="*/ 1182 h 1518"/>
                <a:gd name="T46" fmla="*/ 1512 w 1576"/>
                <a:gd name="T47" fmla="*/ 1052 h 1518"/>
                <a:gd name="T48" fmla="*/ 1560 w 1576"/>
                <a:gd name="T49" fmla="*/ 911 h 1518"/>
                <a:gd name="T50" fmla="*/ 1576 w 1576"/>
                <a:gd name="T51" fmla="*/ 757 h 1518"/>
                <a:gd name="T52" fmla="*/ 1572 w 1576"/>
                <a:gd name="T53" fmla="*/ 680 h 1518"/>
                <a:gd name="T54" fmla="*/ 1540 w 1576"/>
                <a:gd name="T55" fmla="*/ 534 h 1518"/>
                <a:gd name="T56" fmla="*/ 1480 w 1576"/>
                <a:gd name="T57" fmla="*/ 396 h 1518"/>
                <a:gd name="T58" fmla="*/ 1396 w 1576"/>
                <a:gd name="T59" fmla="*/ 275 h 1518"/>
                <a:gd name="T60" fmla="*/ 1288 w 1576"/>
                <a:gd name="T61" fmla="*/ 174 h 1518"/>
                <a:gd name="T62" fmla="*/ 1164 w 1576"/>
                <a:gd name="T63" fmla="*/ 89 h 1518"/>
                <a:gd name="T64" fmla="*/ 1020 w 1576"/>
                <a:gd name="T65" fmla="*/ 32 h 1518"/>
                <a:gd name="T66" fmla="*/ 868 w 1576"/>
                <a:gd name="T67" fmla="*/ 4 h 1518"/>
                <a:gd name="T68" fmla="*/ 788 w 1576"/>
                <a:gd name="T69" fmla="*/ 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6" h="1518">
                  <a:moveTo>
                    <a:pt x="788" y="0"/>
                  </a:moveTo>
                  <a:lnTo>
                    <a:pt x="788" y="0"/>
                  </a:lnTo>
                  <a:lnTo>
                    <a:pt x="708" y="4"/>
                  </a:lnTo>
                  <a:lnTo>
                    <a:pt x="628" y="12"/>
                  </a:lnTo>
                  <a:lnTo>
                    <a:pt x="552" y="32"/>
                  </a:lnTo>
                  <a:lnTo>
                    <a:pt x="480" y="56"/>
                  </a:lnTo>
                  <a:lnTo>
                    <a:pt x="412" y="89"/>
                  </a:lnTo>
                  <a:lnTo>
                    <a:pt x="348" y="129"/>
                  </a:lnTo>
                  <a:lnTo>
                    <a:pt x="288" y="174"/>
                  </a:lnTo>
                  <a:lnTo>
                    <a:pt x="232" y="222"/>
                  </a:lnTo>
                  <a:lnTo>
                    <a:pt x="180" y="275"/>
                  </a:lnTo>
                  <a:lnTo>
                    <a:pt x="132" y="336"/>
                  </a:lnTo>
                  <a:lnTo>
                    <a:pt x="96" y="396"/>
                  </a:lnTo>
                  <a:lnTo>
                    <a:pt x="60" y="461"/>
                  </a:lnTo>
                  <a:lnTo>
                    <a:pt x="36" y="534"/>
                  </a:lnTo>
                  <a:lnTo>
                    <a:pt x="16" y="607"/>
                  </a:lnTo>
                  <a:lnTo>
                    <a:pt x="4" y="680"/>
                  </a:lnTo>
                  <a:lnTo>
                    <a:pt x="0" y="757"/>
                  </a:lnTo>
                  <a:lnTo>
                    <a:pt x="0" y="757"/>
                  </a:lnTo>
                  <a:lnTo>
                    <a:pt x="4" y="838"/>
                  </a:lnTo>
                  <a:lnTo>
                    <a:pt x="16" y="911"/>
                  </a:lnTo>
                  <a:lnTo>
                    <a:pt x="36" y="983"/>
                  </a:lnTo>
                  <a:lnTo>
                    <a:pt x="60" y="1052"/>
                  </a:lnTo>
                  <a:lnTo>
                    <a:pt x="96" y="1121"/>
                  </a:lnTo>
                  <a:lnTo>
                    <a:pt x="132" y="1182"/>
                  </a:lnTo>
                  <a:lnTo>
                    <a:pt x="180" y="1243"/>
                  </a:lnTo>
                  <a:lnTo>
                    <a:pt x="232" y="1295"/>
                  </a:lnTo>
                  <a:lnTo>
                    <a:pt x="288" y="1344"/>
                  </a:lnTo>
                  <a:lnTo>
                    <a:pt x="348" y="1388"/>
                  </a:lnTo>
                  <a:lnTo>
                    <a:pt x="412" y="1429"/>
                  </a:lnTo>
                  <a:lnTo>
                    <a:pt x="480" y="1461"/>
                  </a:lnTo>
                  <a:lnTo>
                    <a:pt x="552" y="1486"/>
                  </a:lnTo>
                  <a:lnTo>
                    <a:pt x="628" y="1502"/>
                  </a:lnTo>
                  <a:lnTo>
                    <a:pt x="708" y="1514"/>
                  </a:lnTo>
                  <a:lnTo>
                    <a:pt x="788" y="1518"/>
                  </a:lnTo>
                  <a:lnTo>
                    <a:pt x="788" y="1518"/>
                  </a:lnTo>
                  <a:lnTo>
                    <a:pt x="868" y="1514"/>
                  </a:lnTo>
                  <a:lnTo>
                    <a:pt x="948" y="1502"/>
                  </a:lnTo>
                  <a:lnTo>
                    <a:pt x="1020" y="1486"/>
                  </a:lnTo>
                  <a:lnTo>
                    <a:pt x="1092" y="1461"/>
                  </a:lnTo>
                  <a:lnTo>
                    <a:pt x="1164" y="1429"/>
                  </a:lnTo>
                  <a:lnTo>
                    <a:pt x="1228" y="1388"/>
                  </a:lnTo>
                  <a:lnTo>
                    <a:pt x="1288" y="1344"/>
                  </a:lnTo>
                  <a:lnTo>
                    <a:pt x="1344" y="1295"/>
                  </a:lnTo>
                  <a:lnTo>
                    <a:pt x="1396" y="1243"/>
                  </a:lnTo>
                  <a:lnTo>
                    <a:pt x="1440" y="1182"/>
                  </a:lnTo>
                  <a:lnTo>
                    <a:pt x="1480" y="1121"/>
                  </a:lnTo>
                  <a:lnTo>
                    <a:pt x="1512" y="1052"/>
                  </a:lnTo>
                  <a:lnTo>
                    <a:pt x="1540" y="983"/>
                  </a:lnTo>
                  <a:lnTo>
                    <a:pt x="1560" y="911"/>
                  </a:lnTo>
                  <a:lnTo>
                    <a:pt x="1572" y="838"/>
                  </a:lnTo>
                  <a:lnTo>
                    <a:pt x="1576" y="757"/>
                  </a:lnTo>
                  <a:lnTo>
                    <a:pt x="1576" y="757"/>
                  </a:lnTo>
                  <a:lnTo>
                    <a:pt x="1572" y="680"/>
                  </a:lnTo>
                  <a:lnTo>
                    <a:pt x="1560" y="607"/>
                  </a:lnTo>
                  <a:lnTo>
                    <a:pt x="1540" y="534"/>
                  </a:lnTo>
                  <a:lnTo>
                    <a:pt x="1512" y="461"/>
                  </a:lnTo>
                  <a:lnTo>
                    <a:pt x="1480" y="396"/>
                  </a:lnTo>
                  <a:lnTo>
                    <a:pt x="1440" y="336"/>
                  </a:lnTo>
                  <a:lnTo>
                    <a:pt x="1396" y="275"/>
                  </a:lnTo>
                  <a:lnTo>
                    <a:pt x="1344" y="222"/>
                  </a:lnTo>
                  <a:lnTo>
                    <a:pt x="1288" y="174"/>
                  </a:lnTo>
                  <a:lnTo>
                    <a:pt x="1228" y="129"/>
                  </a:lnTo>
                  <a:lnTo>
                    <a:pt x="1164" y="89"/>
                  </a:lnTo>
                  <a:lnTo>
                    <a:pt x="1092" y="56"/>
                  </a:lnTo>
                  <a:lnTo>
                    <a:pt x="1020" y="32"/>
                  </a:lnTo>
                  <a:lnTo>
                    <a:pt x="948" y="12"/>
                  </a:lnTo>
                  <a:lnTo>
                    <a:pt x="868" y="4"/>
                  </a:lnTo>
                  <a:lnTo>
                    <a:pt x="788" y="0"/>
                  </a:lnTo>
                  <a:lnTo>
                    <a:pt x="78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8" name="Freeform 19"/>
            <p:cNvSpPr>
              <a:spLocks/>
            </p:cNvSpPr>
            <p:nvPr/>
          </p:nvSpPr>
          <p:spPr bwMode="auto">
            <a:xfrm>
              <a:off x="776" y="2055"/>
              <a:ext cx="1588" cy="1531"/>
            </a:xfrm>
            <a:custGeom>
              <a:avLst/>
              <a:gdLst>
                <a:gd name="T0" fmla="*/ 796 w 1588"/>
                <a:gd name="T1" fmla="*/ 0 h 1531"/>
                <a:gd name="T2" fmla="*/ 636 w 1588"/>
                <a:gd name="T3" fmla="*/ 17 h 1531"/>
                <a:gd name="T4" fmla="*/ 488 w 1588"/>
                <a:gd name="T5" fmla="*/ 61 h 1531"/>
                <a:gd name="T6" fmla="*/ 352 w 1588"/>
                <a:gd name="T7" fmla="*/ 134 h 1531"/>
                <a:gd name="T8" fmla="*/ 236 w 1588"/>
                <a:gd name="T9" fmla="*/ 227 h 1531"/>
                <a:gd name="T10" fmla="*/ 136 w 1588"/>
                <a:gd name="T11" fmla="*/ 341 h 1531"/>
                <a:gd name="T12" fmla="*/ 64 w 1588"/>
                <a:gd name="T13" fmla="*/ 470 h 1531"/>
                <a:gd name="T14" fmla="*/ 16 w 1588"/>
                <a:gd name="T15" fmla="*/ 612 h 1531"/>
                <a:gd name="T16" fmla="*/ 0 w 1588"/>
                <a:gd name="T17" fmla="*/ 766 h 1531"/>
                <a:gd name="T18" fmla="*/ 4 w 1588"/>
                <a:gd name="T19" fmla="*/ 843 h 1531"/>
                <a:gd name="T20" fmla="*/ 36 w 1588"/>
                <a:gd name="T21" fmla="*/ 992 h 1531"/>
                <a:gd name="T22" fmla="*/ 96 w 1588"/>
                <a:gd name="T23" fmla="*/ 1130 h 1531"/>
                <a:gd name="T24" fmla="*/ 184 w 1588"/>
                <a:gd name="T25" fmla="*/ 1252 h 1531"/>
                <a:gd name="T26" fmla="*/ 292 w 1588"/>
                <a:gd name="T27" fmla="*/ 1353 h 1531"/>
                <a:gd name="T28" fmla="*/ 416 w 1588"/>
                <a:gd name="T29" fmla="*/ 1438 h 1531"/>
                <a:gd name="T30" fmla="*/ 560 w 1588"/>
                <a:gd name="T31" fmla="*/ 1495 h 1531"/>
                <a:gd name="T32" fmla="*/ 712 w 1588"/>
                <a:gd name="T33" fmla="*/ 1527 h 1531"/>
                <a:gd name="T34" fmla="*/ 796 w 1588"/>
                <a:gd name="T35" fmla="*/ 1531 h 1531"/>
                <a:gd name="T36" fmla="*/ 952 w 1588"/>
                <a:gd name="T37" fmla="*/ 1515 h 1531"/>
                <a:gd name="T38" fmla="*/ 1100 w 1588"/>
                <a:gd name="T39" fmla="*/ 1470 h 1531"/>
                <a:gd name="T40" fmla="*/ 1236 w 1588"/>
                <a:gd name="T41" fmla="*/ 1397 h 1531"/>
                <a:gd name="T42" fmla="*/ 1352 w 1588"/>
                <a:gd name="T43" fmla="*/ 1304 h 1531"/>
                <a:gd name="T44" fmla="*/ 1452 w 1588"/>
                <a:gd name="T45" fmla="*/ 1191 h 1531"/>
                <a:gd name="T46" fmla="*/ 1524 w 1588"/>
                <a:gd name="T47" fmla="*/ 1061 h 1531"/>
                <a:gd name="T48" fmla="*/ 1572 w 1588"/>
                <a:gd name="T49" fmla="*/ 920 h 1531"/>
                <a:gd name="T50" fmla="*/ 1588 w 1588"/>
                <a:gd name="T51" fmla="*/ 766 h 1531"/>
                <a:gd name="T52" fmla="*/ 1584 w 1588"/>
                <a:gd name="T53" fmla="*/ 689 h 1531"/>
                <a:gd name="T54" fmla="*/ 1552 w 1588"/>
                <a:gd name="T55" fmla="*/ 539 h 1531"/>
                <a:gd name="T56" fmla="*/ 1492 w 1588"/>
                <a:gd name="T57" fmla="*/ 401 h 1531"/>
                <a:gd name="T58" fmla="*/ 1404 w 1588"/>
                <a:gd name="T59" fmla="*/ 280 h 1531"/>
                <a:gd name="T60" fmla="*/ 1296 w 1588"/>
                <a:gd name="T61" fmla="*/ 175 h 1531"/>
                <a:gd name="T62" fmla="*/ 1172 w 1588"/>
                <a:gd name="T63" fmla="*/ 94 h 1531"/>
                <a:gd name="T64" fmla="*/ 1028 w 1588"/>
                <a:gd name="T65" fmla="*/ 37 h 1531"/>
                <a:gd name="T66" fmla="*/ 876 w 1588"/>
                <a:gd name="T67" fmla="*/ 5 h 1531"/>
                <a:gd name="T68" fmla="*/ 796 w 1588"/>
                <a:gd name="T69" fmla="*/ 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8" h="1531">
                  <a:moveTo>
                    <a:pt x="796" y="0"/>
                  </a:moveTo>
                  <a:lnTo>
                    <a:pt x="796" y="0"/>
                  </a:lnTo>
                  <a:lnTo>
                    <a:pt x="712" y="5"/>
                  </a:lnTo>
                  <a:lnTo>
                    <a:pt x="636" y="17"/>
                  </a:lnTo>
                  <a:lnTo>
                    <a:pt x="560" y="37"/>
                  </a:lnTo>
                  <a:lnTo>
                    <a:pt x="488" y="61"/>
                  </a:lnTo>
                  <a:lnTo>
                    <a:pt x="416" y="94"/>
                  </a:lnTo>
                  <a:lnTo>
                    <a:pt x="352" y="134"/>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3"/>
                  </a:lnTo>
                  <a:lnTo>
                    <a:pt x="16" y="920"/>
                  </a:lnTo>
                  <a:lnTo>
                    <a:pt x="36" y="992"/>
                  </a:lnTo>
                  <a:lnTo>
                    <a:pt x="64" y="1061"/>
                  </a:lnTo>
                  <a:lnTo>
                    <a:pt x="96" y="1130"/>
                  </a:lnTo>
                  <a:lnTo>
                    <a:pt x="136" y="1191"/>
                  </a:lnTo>
                  <a:lnTo>
                    <a:pt x="184" y="1252"/>
                  </a:lnTo>
                  <a:lnTo>
                    <a:pt x="236" y="1304"/>
                  </a:lnTo>
                  <a:lnTo>
                    <a:pt x="292" y="1353"/>
                  </a:lnTo>
                  <a:lnTo>
                    <a:pt x="352" y="1397"/>
                  </a:lnTo>
                  <a:lnTo>
                    <a:pt x="416" y="1438"/>
                  </a:lnTo>
                  <a:lnTo>
                    <a:pt x="488" y="1470"/>
                  </a:lnTo>
                  <a:lnTo>
                    <a:pt x="560" y="1495"/>
                  </a:lnTo>
                  <a:lnTo>
                    <a:pt x="636" y="1515"/>
                  </a:lnTo>
                  <a:lnTo>
                    <a:pt x="712" y="1527"/>
                  </a:lnTo>
                  <a:lnTo>
                    <a:pt x="796" y="1531"/>
                  </a:lnTo>
                  <a:lnTo>
                    <a:pt x="796" y="1531"/>
                  </a:lnTo>
                  <a:lnTo>
                    <a:pt x="876" y="1527"/>
                  </a:lnTo>
                  <a:lnTo>
                    <a:pt x="952" y="1515"/>
                  </a:lnTo>
                  <a:lnTo>
                    <a:pt x="1028" y="1495"/>
                  </a:lnTo>
                  <a:lnTo>
                    <a:pt x="1100" y="1470"/>
                  </a:lnTo>
                  <a:lnTo>
                    <a:pt x="1172" y="1438"/>
                  </a:lnTo>
                  <a:lnTo>
                    <a:pt x="1236" y="1397"/>
                  </a:lnTo>
                  <a:lnTo>
                    <a:pt x="1296" y="1353"/>
                  </a:lnTo>
                  <a:lnTo>
                    <a:pt x="1352" y="1304"/>
                  </a:lnTo>
                  <a:lnTo>
                    <a:pt x="1404" y="1252"/>
                  </a:lnTo>
                  <a:lnTo>
                    <a:pt x="1452" y="1191"/>
                  </a:lnTo>
                  <a:lnTo>
                    <a:pt x="1492" y="1130"/>
                  </a:lnTo>
                  <a:lnTo>
                    <a:pt x="1524" y="1061"/>
                  </a:lnTo>
                  <a:lnTo>
                    <a:pt x="1552" y="992"/>
                  </a:lnTo>
                  <a:lnTo>
                    <a:pt x="1572" y="920"/>
                  </a:lnTo>
                  <a:lnTo>
                    <a:pt x="1584" y="843"/>
                  </a:lnTo>
                  <a:lnTo>
                    <a:pt x="1588" y="766"/>
                  </a:lnTo>
                  <a:lnTo>
                    <a:pt x="1588" y="766"/>
                  </a:lnTo>
                  <a:lnTo>
                    <a:pt x="1584" y="689"/>
                  </a:lnTo>
                  <a:lnTo>
                    <a:pt x="1572" y="612"/>
                  </a:lnTo>
                  <a:lnTo>
                    <a:pt x="1552" y="539"/>
                  </a:lnTo>
                  <a:lnTo>
                    <a:pt x="1524" y="470"/>
                  </a:lnTo>
                  <a:lnTo>
                    <a:pt x="1492" y="401"/>
                  </a:lnTo>
                  <a:lnTo>
                    <a:pt x="1452" y="341"/>
                  </a:lnTo>
                  <a:lnTo>
                    <a:pt x="1404" y="280"/>
                  </a:lnTo>
                  <a:lnTo>
                    <a:pt x="1352" y="227"/>
                  </a:lnTo>
                  <a:lnTo>
                    <a:pt x="1296" y="175"/>
                  </a:lnTo>
                  <a:lnTo>
                    <a:pt x="1236" y="134"/>
                  </a:lnTo>
                  <a:lnTo>
                    <a:pt x="1172" y="94"/>
                  </a:lnTo>
                  <a:lnTo>
                    <a:pt x="1100" y="61"/>
                  </a:lnTo>
                  <a:lnTo>
                    <a:pt x="1028" y="37"/>
                  </a:lnTo>
                  <a:lnTo>
                    <a:pt x="952" y="17"/>
                  </a:lnTo>
                  <a:lnTo>
                    <a:pt x="876" y="5"/>
                  </a:lnTo>
                  <a:lnTo>
                    <a:pt x="796" y="0"/>
                  </a:lnTo>
                  <a:lnTo>
                    <a:pt x="796"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9" name="Freeform 20"/>
            <p:cNvSpPr>
              <a:spLocks/>
            </p:cNvSpPr>
            <p:nvPr/>
          </p:nvSpPr>
          <p:spPr bwMode="auto">
            <a:xfrm>
              <a:off x="776" y="2051"/>
              <a:ext cx="1592" cy="1535"/>
            </a:xfrm>
            <a:custGeom>
              <a:avLst/>
              <a:gdLst>
                <a:gd name="T0" fmla="*/ 796 w 1592"/>
                <a:gd name="T1" fmla="*/ 0 h 1535"/>
                <a:gd name="T2" fmla="*/ 636 w 1592"/>
                <a:gd name="T3" fmla="*/ 17 h 1535"/>
                <a:gd name="T4" fmla="*/ 488 w 1592"/>
                <a:gd name="T5" fmla="*/ 61 h 1535"/>
                <a:gd name="T6" fmla="*/ 352 w 1592"/>
                <a:gd name="T7" fmla="*/ 130 h 1535"/>
                <a:gd name="T8" fmla="*/ 236 w 1592"/>
                <a:gd name="T9" fmla="*/ 227 h 1535"/>
                <a:gd name="T10" fmla="*/ 136 w 1592"/>
                <a:gd name="T11" fmla="*/ 341 h 1535"/>
                <a:gd name="T12" fmla="*/ 64 w 1592"/>
                <a:gd name="T13" fmla="*/ 470 h 1535"/>
                <a:gd name="T14" fmla="*/ 16 w 1592"/>
                <a:gd name="T15" fmla="*/ 612 h 1535"/>
                <a:gd name="T16" fmla="*/ 0 w 1592"/>
                <a:gd name="T17" fmla="*/ 766 h 1535"/>
                <a:gd name="T18" fmla="*/ 4 w 1592"/>
                <a:gd name="T19" fmla="*/ 847 h 1535"/>
                <a:gd name="T20" fmla="*/ 36 w 1592"/>
                <a:gd name="T21" fmla="*/ 996 h 1535"/>
                <a:gd name="T22" fmla="*/ 96 w 1592"/>
                <a:gd name="T23" fmla="*/ 1134 h 1535"/>
                <a:gd name="T24" fmla="*/ 184 w 1592"/>
                <a:gd name="T25" fmla="*/ 1256 h 1535"/>
                <a:gd name="T26" fmla="*/ 292 w 1592"/>
                <a:gd name="T27" fmla="*/ 1361 h 1535"/>
                <a:gd name="T28" fmla="*/ 416 w 1592"/>
                <a:gd name="T29" fmla="*/ 1442 h 1535"/>
                <a:gd name="T30" fmla="*/ 560 w 1592"/>
                <a:gd name="T31" fmla="*/ 1499 h 1535"/>
                <a:gd name="T32" fmla="*/ 716 w 1592"/>
                <a:gd name="T33" fmla="*/ 1531 h 1535"/>
                <a:gd name="T34" fmla="*/ 796 w 1592"/>
                <a:gd name="T35" fmla="*/ 1535 h 1535"/>
                <a:gd name="T36" fmla="*/ 956 w 1592"/>
                <a:gd name="T37" fmla="*/ 1519 h 1535"/>
                <a:gd name="T38" fmla="*/ 1108 w 1592"/>
                <a:gd name="T39" fmla="*/ 1474 h 1535"/>
                <a:gd name="T40" fmla="*/ 1240 w 1592"/>
                <a:gd name="T41" fmla="*/ 1405 h 1535"/>
                <a:gd name="T42" fmla="*/ 1360 w 1592"/>
                <a:gd name="T43" fmla="*/ 1308 h 1535"/>
                <a:gd name="T44" fmla="*/ 1456 w 1592"/>
                <a:gd name="T45" fmla="*/ 1195 h 1535"/>
                <a:gd name="T46" fmla="*/ 1528 w 1592"/>
                <a:gd name="T47" fmla="*/ 1065 h 1535"/>
                <a:gd name="T48" fmla="*/ 1576 w 1592"/>
                <a:gd name="T49" fmla="*/ 924 h 1535"/>
                <a:gd name="T50" fmla="*/ 1592 w 1592"/>
                <a:gd name="T51" fmla="*/ 766 h 1535"/>
                <a:gd name="T52" fmla="*/ 1588 w 1592"/>
                <a:gd name="T53" fmla="*/ 689 h 1535"/>
                <a:gd name="T54" fmla="*/ 1556 w 1592"/>
                <a:gd name="T55" fmla="*/ 539 h 1535"/>
                <a:gd name="T56" fmla="*/ 1496 w 1592"/>
                <a:gd name="T57" fmla="*/ 401 h 1535"/>
                <a:gd name="T58" fmla="*/ 1412 w 1592"/>
                <a:gd name="T59" fmla="*/ 280 h 1535"/>
                <a:gd name="T60" fmla="*/ 1304 w 1592"/>
                <a:gd name="T61" fmla="*/ 175 h 1535"/>
                <a:gd name="T62" fmla="*/ 1176 w 1592"/>
                <a:gd name="T63" fmla="*/ 94 h 1535"/>
                <a:gd name="T64" fmla="*/ 1032 w 1592"/>
                <a:gd name="T65" fmla="*/ 33 h 1535"/>
                <a:gd name="T66" fmla="*/ 876 w 1592"/>
                <a:gd name="T67" fmla="*/ 4 h 1535"/>
                <a:gd name="T68" fmla="*/ 796 w 1592"/>
                <a:gd name="T6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2" h="1535">
                  <a:moveTo>
                    <a:pt x="796" y="0"/>
                  </a:moveTo>
                  <a:lnTo>
                    <a:pt x="796" y="0"/>
                  </a:lnTo>
                  <a:lnTo>
                    <a:pt x="716" y="4"/>
                  </a:lnTo>
                  <a:lnTo>
                    <a:pt x="636" y="17"/>
                  </a:lnTo>
                  <a:lnTo>
                    <a:pt x="560" y="33"/>
                  </a:lnTo>
                  <a:lnTo>
                    <a:pt x="488" y="61"/>
                  </a:lnTo>
                  <a:lnTo>
                    <a:pt x="416" y="94"/>
                  </a:lnTo>
                  <a:lnTo>
                    <a:pt x="352" y="130"/>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7"/>
                  </a:lnTo>
                  <a:lnTo>
                    <a:pt x="16" y="924"/>
                  </a:lnTo>
                  <a:lnTo>
                    <a:pt x="36" y="996"/>
                  </a:lnTo>
                  <a:lnTo>
                    <a:pt x="64" y="1065"/>
                  </a:lnTo>
                  <a:lnTo>
                    <a:pt x="96" y="1134"/>
                  </a:lnTo>
                  <a:lnTo>
                    <a:pt x="136" y="1195"/>
                  </a:lnTo>
                  <a:lnTo>
                    <a:pt x="184" y="1256"/>
                  </a:lnTo>
                  <a:lnTo>
                    <a:pt x="236" y="1308"/>
                  </a:lnTo>
                  <a:lnTo>
                    <a:pt x="292" y="1361"/>
                  </a:lnTo>
                  <a:lnTo>
                    <a:pt x="352" y="1405"/>
                  </a:lnTo>
                  <a:lnTo>
                    <a:pt x="416" y="1442"/>
                  </a:lnTo>
                  <a:lnTo>
                    <a:pt x="488" y="1474"/>
                  </a:lnTo>
                  <a:lnTo>
                    <a:pt x="560" y="1499"/>
                  </a:lnTo>
                  <a:lnTo>
                    <a:pt x="636" y="1519"/>
                  </a:lnTo>
                  <a:lnTo>
                    <a:pt x="716" y="1531"/>
                  </a:lnTo>
                  <a:lnTo>
                    <a:pt x="796" y="1535"/>
                  </a:lnTo>
                  <a:lnTo>
                    <a:pt x="796" y="1535"/>
                  </a:lnTo>
                  <a:lnTo>
                    <a:pt x="876" y="1531"/>
                  </a:lnTo>
                  <a:lnTo>
                    <a:pt x="956" y="1519"/>
                  </a:lnTo>
                  <a:lnTo>
                    <a:pt x="1032" y="1499"/>
                  </a:lnTo>
                  <a:lnTo>
                    <a:pt x="1108" y="1474"/>
                  </a:lnTo>
                  <a:lnTo>
                    <a:pt x="1176" y="1442"/>
                  </a:lnTo>
                  <a:lnTo>
                    <a:pt x="1240" y="1405"/>
                  </a:lnTo>
                  <a:lnTo>
                    <a:pt x="1304" y="1361"/>
                  </a:lnTo>
                  <a:lnTo>
                    <a:pt x="1360" y="1308"/>
                  </a:lnTo>
                  <a:lnTo>
                    <a:pt x="1412" y="1256"/>
                  </a:lnTo>
                  <a:lnTo>
                    <a:pt x="1456" y="1195"/>
                  </a:lnTo>
                  <a:lnTo>
                    <a:pt x="1496" y="1134"/>
                  </a:lnTo>
                  <a:lnTo>
                    <a:pt x="1528" y="1065"/>
                  </a:lnTo>
                  <a:lnTo>
                    <a:pt x="1556" y="996"/>
                  </a:lnTo>
                  <a:lnTo>
                    <a:pt x="1576" y="924"/>
                  </a:lnTo>
                  <a:lnTo>
                    <a:pt x="1588" y="847"/>
                  </a:lnTo>
                  <a:lnTo>
                    <a:pt x="1592" y="766"/>
                  </a:lnTo>
                  <a:lnTo>
                    <a:pt x="1592" y="766"/>
                  </a:lnTo>
                  <a:lnTo>
                    <a:pt x="1588" y="689"/>
                  </a:lnTo>
                  <a:lnTo>
                    <a:pt x="1576" y="612"/>
                  </a:lnTo>
                  <a:lnTo>
                    <a:pt x="1556" y="539"/>
                  </a:lnTo>
                  <a:lnTo>
                    <a:pt x="1528" y="470"/>
                  </a:lnTo>
                  <a:lnTo>
                    <a:pt x="1496" y="401"/>
                  </a:lnTo>
                  <a:lnTo>
                    <a:pt x="1456" y="341"/>
                  </a:lnTo>
                  <a:lnTo>
                    <a:pt x="1412" y="280"/>
                  </a:lnTo>
                  <a:lnTo>
                    <a:pt x="1360" y="227"/>
                  </a:lnTo>
                  <a:lnTo>
                    <a:pt x="1304" y="175"/>
                  </a:lnTo>
                  <a:lnTo>
                    <a:pt x="1240" y="130"/>
                  </a:lnTo>
                  <a:lnTo>
                    <a:pt x="1176" y="94"/>
                  </a:lnTo>
                  <a:lnTo>
                    <a:pt x="1108" y="61"/>
                  </a:lnTo>
                  <a:lnTo>
                    <a:pt x="1032" y="33"/>
                  </a:lnTo>
                  <a:lnTo>
                    <a:pt x="956" y="17"/>
                  </a:lnTo>
                  <a:lnTo>
                    <a:pt x="876" y="4"/>
                  </a:lnTo>
                  <a:lnTo>
                    <a:pt x="796" y="0"/>
                  </a:lnTo>
                  <a:lnTo>
                    <a:pt x="796"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0" name="Freeform 21"/>
            <p:cNvSpPr>
              <a:spLocks/>
            </p:cNvSpPr>
            <p:nvPr/>
          </p:nvSpPr>
          <p:spPr bwMode="auto">
            <a:xfrm>
              <a:off x="776" y="2047"/>
              <a:ext cx="1600" cy="1539"/>
            </a:xfrm>
            <a:custGeom>
              <a:avLst/>
              <a:gdLst>
                <a:gd name="T0" fmla="*/ 800 w 1600"/>
                <a:gd name="T1" fmla="*/ 0 h 1539"/>
                <a:gd name="T2" fmla="*/ 640 w 1600"/>
                <a:gd name="T3" fmla="*/ 13 h 1539"/>
                <a:gd name="T4" fmla="*/ 488 w 1600"/>
                <a:gd name="T5" fmla="*/ 61 h 1539"/>
                <a:gd name="T6" fmla="*/ 352 w 1600"/>
                <a:gd name="T7" fmla="*/ 130 h 1539"/>
                <a:gd name="T8" fmla="*/ 236 w 1600"/>
                <a:gd name="T9" fmla="*/ 223 h 1539"/>
                <a:gd name="T10" fmla="*/ 136 w 1600"/>
                <a:gd name="T11" fmla="*/ 341 h 1539"/>
                <a:gd name="T12" fmla="*/ 64 w 1600"/>
                <a:gd name="T13" fmla="*/ 470 h 1539"/>
                <a:gd name="T14" fmla="*/ 16 w 1600"/>
                <a:gd name="T15" fmla="*/ 616 h 1539"/>
                <a:gd name="T16" fmla="*/ 0 w 1600"/>
                <a:gd name="T17" fmla="*/ 770 h 1539"/>
                <a:gd name="T18" fmla="*/ 4 w 1600"/>
                <a:gd name="T19" fmla="*/ 847 h 1539"/>
                <a:gd name="T20" fmla="*/ 36 w 1600"/>
                <a:gd name="T21" fmla="*/ 996 h 1539"/>
                <a:gd name="T22" fmla="*/ 96 w 1600"/>
                <a:gd name="T23" fmla="*/ 1138 h 1539"/>
                <a:gd name="T24" fmla="*/ 184 w 1600"/>
                <a:gd name="T25" fmla="*/ 1260 h 1539"/>
                <a:gd name="T26" fmla="*/ 292 w 1600"/>
                <a:gd name="T27" fmla="*/ 1365 h 1539"/>
                <a:gd name="T28" fmla="*/ 420 w 1600"/>
                <a:gd name="T29" fmla="*/ 1446 h 1539"/>
                <a:gd name="T30" fmla="*/ 564 w 1600"/>
                <a:gd name="T31" fmla="*/ 1507 h 1539"/>
                <a:gd name="T32" fmla="*/ 716 w 1600"/>
                <a:gd name="T33" fmla="*/ 1535 h 1539"/>
                <a:gd name="T34" fmla="*/ 800 w 1600"/>
                <a:gd name="T35" fmla="*/ 1539 h 1539"/>
                <a:gd name="T36" fmla="*/ 960 w 1600"/>
                <a:gd name="T37" fmla="*/ 1527 h 1539"/>
                <a:gd name="T38" fmla="*/ 1112 w 1600"/>
                <a:gd name="T39" fmla="*/ 1478 h 1539"/>
                <a:gd name="T40" fmla="*/ 1244 w 1600"/>
                <a:gd name="T41" fmla="*/ 1409 h 1539"/>
                <a:gd name="T42" fmla="*/ 1364 w 1600"/>
                <a:gd name="T43" fmla="*/ 1316 h 1539"/>
                <a:gd name="T44" fmla="*/ 1464 w 1600"/>
                <a:gd name="T45" fmla="*/ 1199 h 1539"/>
                <a:gd name="T46" fmla="*/ 1536 w 1600"/>
                <a:gd name="T47" fmla="*/ 1069 h 1539"/>
                <a:gd name="T48" fmla="*/ 1584 w 1600"/>
                <a:gd name="T49" fmla="*/ 924 h 1539"/>
                <a:gd name="T50" fmla="*/ 1600 w 1600"/>
                <a:gd name="T51" fmla="*/ 770 h 1539"/>
                <a:gd name="T52" fmla="*/ 1596 w 1600"/>
                <a:gd name="T53" fmla="*/ 693 h 1539"/>
                <a:gd name="T54" fmla="*/ 1564 w 1600"/>
                <a:gd name="T55" fmla="*/ 539 h 1539"/>
                <a:gd name="T56" fmla="*/ 1504 w 1600"/>
                <a:gd name="T57" fmla="*/ 401 h 1539"/>
                <a:gd name="T58" fmla="*/ 1416 w 1600"/>
                <a:gd name="T59" fmla="*/ 280 h 1539"/>
                <a:gd name="T60" fmla="*/ 1308 w 1600"/>
                <a:gd name="T61" fmla="*/ 174 h 1539"/>
                <a:gd name="T62" fmla="*/ 1180 w 1600"/>
                <a:gd name="T63" fmla="*/ 94 h 1539"/>
                <a:gd name="T64" fmla="*/ 1036 w 1600"/>
                <a:gd name="T65" fmla="*/ 33 h 1539"/>
                <a:gd name="T66" fmla="*/ 880 w 1600"/>
                <a:gd name="T67" fmla="*/ 0 h 1539"/>
                <a:gd name="T68" fmla="*/ 800 w 1600"/>
                <a:gd name="T69"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0" h="1539">
                  <a:moveTo>
                    <a:pt x="800" y="0"/>
                  </a:moveTo>
                  <a:lnTo>
                    <a:pt x="800" y="0"/>
                  </a:lnTo>
                  <a:lnTo>
                    <a:pt x="716" y="0"/>
                  </a:lnTo>
                  <a:lnTo>
                    <a:pt x="640" y="13"/>
                  </a:lnTo>
                  <a:lnTo>
                    <a:pt x="564" y="33"/>
                  </a:lnTo>
                  <a:lnTo>
                    <a:pt x="488" y="61"/>
                  </a:lnTo>
                  <a:lnTo>
                    <a:pt x="420" y="94"/>
                  </a:lnTo>
                  <a:lnTo>
                    <a:pt x="352" y="130"/>
                  </a:lnTo>
                  <a:lnTo>
                    <a:pt x="292" y="174"/>
                  </a:lnTo>
                  <a:lnTo>
                    <a:pt x="236" y="223"/>
                  </a:lnTo>
                  <a:lnTo>
                    <a:pt x="184" y="280"/>
                  </a:lnTo>
                  <a:lnTo>
                    <a:pt x="136" y="341"/>
                  </a:lnTo>
                  <a:lnTo>
                    <a:pt x="96" y="401"/>
                  </a:lnTo>
                  <a:lnTo>
                    <a:pt x="64" y="470"/>
                  </a:lnTo>
                  <a:lnTo>
                    <a:pt x="36" y="539"/>
                  </a:lnTo>
                  <a:lnTo>
                    <a:pt x="16" y="616"/>
                  </a:lnTo>
                  <a:lnTo>
                    <a:pt x="4" y="693"/>
                  </a:lnTo>
                  <a:lnTo>
                    <a:pt x="0" y="770"/>
                  </a:lnTo>
                  <a:lnTo>
                    <a:pt x="0" y="770"/>
                  </a:lnTo>
                  <a:lnTo>
                    <a:pt x="4" y="847"/>
                  </a:lnTo>
                  <a:lnTo>
                    <a:pt x="16" y="924"/>
                  </a:lnTo>
                  <a:lnTo>
                    <a:pt x="36" y="996"/>
                  </a:lnTo>
                  <a:lnTo>
                    <a:pt x="64" y="1069"/>
                  </a:lnTo>
                  <a:lnTo>
                    <a:pt x="96" y="1138"/>
                  </a:lnTo>
                  <a:lnTo>
                    <a:pt x="136" y="1199"/>
                  </a:lnTo>
                  <a:lnTo>
                    <a:pt x="184" y="1260"/>
                  </a:lnTo>
                  <a:lnTo>
                    <a:pt x="236" y="1316"/>
                  </a:lnTo>
                  <a:lnTo>
                    <a:pt x="292" y="1365"/>
                  </a:lnTo>
                  <a:lnTo>
                    <a:pt x="352" y="1409"/>
                  </a:lnTo>
                  <a:lnTo>
                    <a:pt x="420" y="1446"/>
                  </a:lnTo>
                  <a:lnTo>
                    <a:pt x="488" y="1478"/>
                  </a:lnTo>
                  <a:lnTo>
                    <a:pt x="564" y="1507"/>
                  </a:lnTo>
                  <a:lnTo>
                    <a:pt x="640" y="1527"/>
                  </a:lnTo>
                  <a:lnTo>
                    <a:pt x="716" y="1535"/>
                  </a:lnTo>
                  <a:lnTo>
                    <a:pt x="800" y="1539"/>
                  </a:lnTo>
                  <a:lnTo>
                    <a:pt x="800" y="1539"/>
                  </a:lnTo>
                  <a:lnTo>
                    <a:pt x="880" y="1535"/>
                  </a:lnTo>
                  <a:lnTo>
                    <a:pt x="960" y="1527"/>
                  </a:lnTo>
                  <a:lnTo>
                    <a:pt x="1036" y="1507"/>
                  </a:lnTo>
                  <a:lnTo>
                    <a:pt x="1112" y="1478"/>
                  </a:lnTo>
                  <a:lnTo>
                    <a:pt x="1180" y="1446"/>
                  </a:lnTo>
                  <a:lnTo>
                    <a:pt x="1244" y="1409"/>
                  </a:lnTo>
                  <a:lnTo>
                    <a:pt x="1308" y="1365"/>
                  </a:lnTo>
                  <a:lnTo>
                    <a:pt x="1364" y="1316"/>
                  </a:lnTo>
                  <a:lnTo>
                    <a:pt x="1416" y="1260"/>
                  </a:lnTo>
                  <a:lnTo>
                    <a:pt x="1464" y="1199"/>
                  </a:lnTo>
                  <a:lnTo>
                    <a:pt x="1504" y="1138"/>
                  </a:lnTo>
                  <a:lnTo>
                    <a:pt x="1536" y="1069"/>
                  </a:lnTo>
                  <a:lnTo>
                    <a:pt x="1564" y="996"/>
                  </a:lnTo>
                  <a:lnTo>
                    <a:pt x="1584" y="924"/>
                  </a:lnTo>
                  <a:lnTo>
                    <a:pt x="1596" y="847"/>
                  </a:lnTo>
                  <a:lnTo>
                    <a:pt x="1600" y="770"/>
                  </a:lnTo>
                  <a:lnTo>
                    <a:pt x="1600" y="770"/>
                  </a:lnTo>
                  <a:lnTo>
                    <a:pt x="1596" y="693"/>
                  </a:lnTo>
                  <a:lnTo>
                    <a:pt x="1584" y="616"/>
                  </a:lnTo>
                  <a:lnTo>
                    <a:pt x="1564" y="539"/>
                  </a:lnTo>
                  <a:lnTo>
                    <a:pt x="1536" y="470"/>
                  </a:lnTo>
                  <a:lnTo>
                    <a:pt x="1504" y="401"/>
                  </a:lnTo>
                  <a:lnTo>
                    <a:pt x="1464" y="341"/>
                  </a:lnTo>
                  <a:lnTo>
                    <a:pt x="1416" y="280"/>
                  </a:lnTo>
                  <a:lnTo>
                    <a:pt x="1364" y="223"/>
                  </a:lnTo>
                  <a:lnTo>
                    <a:pt x="1308" y="174"/>
                  </a:lnTo>
                  <a:lnTo>
                    <a:pt x="1244" y="130"/>
                  </a:lnTo>
                  <a:lnTo>
                    <a:pt x="1180" y="94"/>
                  </a:lnTo>
                  <a:lnTo>
                    <a:pt x="1112" y="61"/>
                  </a:lnTo>
                  <a:lnTo>
                    <a:pt x="1036" y="33"/>
                  </a:lnTo>
                  <a:lnTo>
                    <a:pt x="960" y="13"/>
                  </a:lnTo>
                  <a:lnTo>
                    <a:pt x="880" y="0"/>
                  </a:lnTo>
                  <a:lnTo>
                    <a:pt x="800" y="0"/>
                  </a:lnTo>
                  <a:lnTo>
                    <a:pt x="80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1" name="Freeform 22"/>
            <p:cNvSpPr>
              <a:spLocks/>
            </p:cNvSpPr>
            <p:nvPr/>
          </p:nvSpPr>
          <p:spPr bwMode="auto">
            <a:xfrm>
              <a:off x="776" y="2039"/>
              <a:ext cx="1604" cy="1551"/>
            </a:xfrm>
            <a:custGeom>
              <a:avLst/>
              <a:gdLst>
                <a:gd name="T0" fmla="*/ 804 w 1604"/>
                <a:gd name="T1" fmla="*/ 0 h 1551"/>
                <a:gd name="T2" fmla="*/ 640 w 1604"/>
                <a:gd name="T3" fmla="*/ 16 h 1551"/>
                <a:gd name="T4" fmla="*/ 488 w 1604"/>
                <a:gd name="T5" fmla="*/ 61 h 1551"/>
                <a:gd name="T6" fmla="*/ 352 w 1604"/>
                <a:gd name="T7" fmla="*/ 134 h 1551"/>
                <a:gd name="T8" fmla="*/ 236 w 1604"/>
                <a:gd name="T9" fmla="*/ 227 h 1551"/>
                <a:gd name="T10" fmla="*/ 136 w 1604"/>
                <a:gd name="T11" fmla="*/ 344 h 1551"/>
                <a:gd name="T12" fmla="*/ 64 w 1604"/>
                <a:gd name="T13" fmla="*/ 474 h 1551"/>
                <a:gd name="T14" fmla="*/ 16 w 1604"/>
                <a:gd name="T15" fmla="*/ 620 h 1551"/>
                <a:gd name="T16" fmla="*/ 0 w 1604"/>
                <a:gd name="T17" fmla="*/ 774 h 1551"/>
                <a:gd name="T18" fmla="*/ 4 w 1604"/>
                <a:gd name="T19" fmla="*/ 855 h 1551"/>
                <a:gd name="T20" fmla="*/ 36 w 1604"/>
                <a:gd name="T21" fmla="*/ 1004 h 1551"/>
                <a:gd name="T22" fmla="*/ 96 w 1604"/>
                <a:gd name="T23" fmla="*/ 1146 h 1551"/>
                <a:gd name="T24" fmla="*/ 184 w 1604"/>
                <a:gd name="T25" fmla="*/ 1268 h 1551"/>
                <a:gd name="T26" fmla="*/ 292 w 1604"/>
                <a:gd name="T27" fmla="*/ 1373 h 1551"/>
                <a:gd name="T28" fmla="*/ 420 w 1604"/>
                <a:gd name="T29" fmla="*/ 1458 h 1551"/>
                <a:gd name="T30" fmla="*/ 564 w 1604"/>
                <a:gd name="T31" fmla="*/ 1515 h 1551"/>
                <a:gd name="T32" fmla="*/ 720 w 1604"/>
                <a:gd name="T33" fmla="*/ 1547 h 1551"/>
                <a:gd name="T34" fmla="*/ 804 w 1604"/>
                <a:gd name="T35" fmla="*/ 1551 h 1551"/>
                <a:gd name="T36" fmla="*/ 964 w 1604"/>
                <a:gd name="T37" fmla="*/ 1535 h 1551"/>
                <a:gd name="T38" fmla="*/ 1116 w 1604"/>
                <a:gd name="T39" fmla="*/ 1490 h 1551"/>
                <a:gd name="T40" fmla="*/ 1252 w 1604"/>
                <a:gd name="T41" fmla="*/ 1417 h 1551"/>
                <a:gd name="T42" fmla="*/ 1368 w 1604"/>
                <a:gd name="T43" fmla="*/ 1324 h 1551"/>
                <a:gd name="T44" fmla="*/ 1468 w 1604"/>
                <a:gd name="T45" fmla="*/ 1207 h 1551"/>
                <a:gd name="T46" fmla="*/ 1544 w 1604"/>
                <a:gd name="T47" fmla="*/ 1077 h 1551"/>
                <a:gd name="T48" fmla="*/ 1588 w 1604"/>
                <a:gd name="T49" fmla="*/ 932 h 1551"/>
                <a:gd name="T50" fmla="*/ 1604 w 1604"/>
                <a:gd name="T51" fmla="*/ 774 h 1551"/>
                <a:gd name="T52" fmla="*/ 1600 w 1604"/>
                <a:gd name="T53" fmla="*/ 697 h 1551"/>
                <a:gd name="T54" fmla="*/ 1568 w 1604"/>
                <a:gd name="T55" fmla="*/ 547 h 1551"/>
                <a:gd name="T56" fmla="*/ 1508 w 1604"/>
                <a:gd name="T57" fmla="*/ 405 h 1551"/>
                <a:gd name="T58" fmla="*/ 1420 w 1604"/>
                <a:gd name="T59" fmla="*/ 284 h 1551"/>
                <a:gd name="T60" fmla="*/ 1312 w 1604"/>
                <a:gd name="T61" fmla="*/ 178 h 1551"/>
                <a:gd name="T62" fmla="*/ 1184 w 1604"/>
                <a:gd name="T63" fmla="*/ 93 h 1551"/>
                <a:gd name="T64" fmla="*/ 1040 w 1604"/>
                <a:gd name="T65" fmla="*/ 37 h 1551"/>
                <a:gd name="T66" fmla="*/ 884 w 1604"/>
                <a:gd name="T67" fmla="*/ 4 h 1551"/>
                <a:gd name="T68" fmla="*/ 804 w 1604"/>
                <a:gd name="T69" fmla="*/ 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4" h="1551">
                  <a:moveTo>
                    <a:pt x="804" y="0"/>
                  </a:moveTo>
                  <a:lnTo>
                    <a:pt x="804" y="0"/>
                  </a:lnTo>
                  <a:lnTo>
                    <a:pt x="720" y="4"/>
                  </a:lnTo>
                  <a:lnTo>
                    <a:pt x="640" y="16"/>
                  </a:lnTo>
                  <a:lnTo>
                    <a:pt x="564" y="37"/>
                  </a:lnTo>
                  <a:lnTo>
                    <a:pt x="488" y="61"/>
                  </a:lnTo>
                  <a:lnTo>
                    <a:pt x="420" y="93"/>
                  </a:lnTo>
                  <a:lnTo>
                    <a:pt x="352" y="134"/>
                  </a:lnTo>
                  <a:lnTo>
                    <a:pt x="292" y="178"/>
                  </a:lnTo>
                  <a:lnTo>
                    <a:pt x="236" y="227"/>
                  </a:lnTo>
                  <a:lnTo>
                    <a:pt x="184" y="284"/>
                  </a:lnTo>
                  <a:lnTo>
                    <a:pt x="136" y="344"/>
                  </a:lnTo>
                  <a:lnTo>
                    <a:pt x="96" y="405"/>
                  </a:lnTo>
                  <a:lnTo>
                    <a:pt x="64" y="474"/>
                  </a:lnTo>
                  <a:lnTo>
                    <a:pt x="36" y="547"/>
                  </a:lnTo>
                  <a:lnTo>
                    <a:pt x="16" y="620"/>
                  </a:lnTo>
                  <a:lnTo>
                    <a:pt x="4" y="697"/>
                  </a:lnTo>
                  <a:lnTo>
                    <a:pt x="0" y="774"/>
                  </a:lnTo>
                  <a:lnTo>
                    <a:pt x="0" y="774"/>
                  </a:lnTo>
                  <a:lnTo>
                    <a:pt x="4" y="855"/>
                  </a:lnTo>
                  <a:lnTo>
                    <a:pt x="16" y="932"/>
                  </a:lnTo>
                  <a:lnTo>
                    <a:pt x="36" y="1004"/>
                  </a:lnTo>
                  <a:lnTo>
                    <a:pt x="64" y="1077"/>
                  </a:lnTo>
                  <a:lnTo>
                    <a:pt x="96" y="1146"/>
                  </a:lnTo>
                  <a:lnTo>
                    <a:pt x="136" y="1207"/>
                  </a:lnTo>
                  <a:lnTo>
                    <a:pt x="184" y="1268"/>
                  </a:lnTo>
                  <a:lnTo>
                    <a:pt x="236" y="1324"/>
                  </a:lnTo>
                  <a:lnTo>
                    <a:pt x="292" y="1373"/>
                  </a:lnTo>
                  <a:lnTo>
                    <a:pt x="352" y="1417"/>
                  </a:lnTo>
                  <a:lnTo>
                    <a:pt x="420" y="1458"/>
                  </a:lnTo>
                  <a:lnTo>
                    <a:pt x="488" y="1490"/>
                  </a:lnTo>
                  <a:lnTo>
                    <a:pt x="564" y="1515"/>
                  </a:lnTo>
                  <a:lnTo>
                    <a:pt x="640" y="1535"/>
                  </a:lnTo>
                  <a:lnTo>
                    <a:pt x="720" y="1547"/>
                  </a:lnTo>
                  <a:lnTo>
                    <a:pt x="804" y="1551"/>
                  </a:lnTo>
                  <a:lnTo>
                    <a:pt x="804" y="1551"/>
                  </a:lnTo>
                  <a:lnTo>
                    <a:pt x="884" y="1547"/>
                  </a:lnTo>
                  <a:lnTo>
                    <a:pt x="964" y="1535"/>
                  </a:lnTo>
                  <a:lnTo>
                    <a:pt x="1040" y="1515"/>
                  </a:lnTo>
                  <a:lnTo>
                    <a:pt x="1116" y="1490"/>
                  </a:lnTo>
                  <a:lnTo>
                    <a:pt x="1184" y="1458"/>
                  </a:lnTo>
                  <a:lnTo>
                    <a:pt x="1252" y="1417"/>
                  </a:lnTo>
                  <a:lnTo>
                    <a:pt x="1312" y="1373"/>
                  </a:lnTo>
                  <a:lnTo>
                    <a:pt x="1368" y="1324"/>
                  </a:lnTo>
                  <a:lnTo>
                    <a:pt x="1420" y="1268"/>
                  </a:lnTo>
                  <a:lnTo>
                    <a:pt x="1468" y="1207"/>
                  </a:lnTo>
                  <a:lnTo>
                    <a:pt x="1508" y="1146"/>
                  </a:lnTo>
                  <a:lnTo>
                    <a:pt x="1544" y="1077"/>
                  </a:lnTo>
                  <a:lnTo>
                    <a:pt x="1568" y="1004"/>
                  </a:lnTo>
                  <a:lnTo>
                    <a:pt x="1588" y="932"/>
                  </a:lnTo>
                  <a:lnTo>
                    <a:pt x="1600" y="855"/>
                  </a:lnTo>
                  <a:lnTo>
                    <a:pt x="1604" y="774"/>
                  </a:lnTo>
                  <a:lnTo>
                    <a:pt x="1604" y="774"/>
                  </a:lnTo>
                  <a:lnTo>
                    <a:pt x="1600" y="697"/>
                  </a:lnTo>
                  <a:lnTo>
                    <a:pt x="1588" y="620"/>
                  </a:lnTo>
                  <a:lnTo>
                    <a:pt x="1568" y="547"/>
                  </a:lnTo>
                  <a:lnTo>
                    <a:pt x="1544" y="474"/>
                  </a:lnTo>
                  <a:lnTo>
                    <a:pt x="1508" y="405"/>
                  </a:lnTo>
                  <a:lnTo>
                    <a:pt x="1468" y="344"/>
                  </a:lnTo>
                  <a:lnTo>
                    <a:pt x="1420" y="284"/>
                  </a:lnTo>
                  <a:lnTo>
                    <a:pt x="1368" y="227"/>
                  </a:lnTo>
                  <a:lnTo>
                    <a:pt x="1312" y="178"/>
                  </a:lnTo>
                  <a:lnTo>
                    <a:pt x="1252" y="134"/>
                  </a:lnTo>
                  <a:lnTo>
                    <a:pt x="1184" y="93"/>
                  </a:lnTo>
                  <a:lnTo>
                    <a:pt x="1116" y="61"/>
                  </a:lnTo>
                  <a:lnTo>
                    <a:pt x="1040" y="37"/>
                  </a:lnTo>
                  <a:lnTo>
                    <a:pt x="964" y="16"/>
                  </a:lnTo>
                  <a:lnTo>
                    <a:pt x="884" y="4"/>
                  </a:lnTo>
                  <a:lnTo>
                    <a:pt x="804" y="0"/>
                  </a:lnTo>
                  <a:lnTo>
                    <a:pt x="804" y="0"/>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2" name="Freeform 23"/>
            <p:cNvSpPr>
              <a:spLocks/>
            </p:cNvSpPr>
            <p:nvPr/>
          </p:nvSpPr>
          <p:spPr bwMode="auto">
            <a:xfrm>
              <a:off x="772" y="2035"/>
              <a:ext cx="1616" cy="1555"/>
            </a:xfrm>
            <a:custGeom>
              <a:avLst/>
              <a:gdLst>
                <a:gd name="T0" fmla="*/ 808 w 1616"/>
                <a:gd name="T1" fmla="*/ 0 h 1555"/>
                <a:gd name="T2" fmla="*/ 648 w 1616"/>
                <a:gd name="T3" fmla="*/ 16 h 1555"/>
                <a:gd name="T4" fmla="*/ 496 w 1616"/>
                <a:gd name="T5" fmla="*/ 61 h 1555"/>
                <a:gd name="T6" fmla="*/ 360 w 1616"/>
                <a:gd name="T7" fmla="*/ 134 h 1555"/>
                <a:gd name="T8" fmla="*/ 240 w 1616"/>
                <a:gd name="T9" fmla="*/ 227 h 1555"/>
                <a:gd name="T10" fmla="*/ 140 w 1616"/>
                <a:gd name="T11" fmla="*/ 344 h 1555"/>
                <a:gd name="T12" fmla="*/ 64 w 1616"/>
                <a:gd name="T13" fmla="*/ 474 h 1555"/>
                <a:gd name="T14" fmla="*/ 20 w 1616"/>
                <a:gd name="T15" fmla="*/ 620 h 1555"/>
                <a:gd name="T16" fmla="*/ 0 w 1616"/>
                <a:gd name="T17" fmla="*/ 778 h 1555"/>
                <a:gd name="T18" fmla="*/ 4 w 1616"/>
                <a:gd name="T19" fmla="*/ 859 h 1555"/>
                <a:gd name="T20" fmla="*/ 40 w 1616"/>
                <a:gd name="T21" fmla="*/ 1008 h 1555"/>
                <a:gd name="T22" fmla="*/ 100 w 1616"/>
                <a:gd name="T23" fmla="*/ 1146 h 1555"/>
                <a:gd name="T24" fmla="*/ 188 w 1616"/>
                <a:gd name="T25" fmla="*/ 1272 h 1555"/>
                <a:gd name="T26" fmla="*/ 296 w 1616"/>
                <a:gd name="T27" fmla="*/ 1377 h 1555"/>
                <a:gd name="T28" fmla="*/ 424 w 1616"/>
                <a:gd name="T29" fmla="*/ 1462 h 1555"/>
                <a:gd name="T30" fmla="*/ 568 w 1616"/>
                <a:gd name="T31" fmla="*/ 1519 h 1555"/>
                <a:gd name="T32" fmla="*/ 728 w 1616"/>
                <a:gd name="T33" fmla="*/ 1551 h 1555"/>
                <a:gd name="T34" fmla="*/ 808 w 1616"/>
                <a:gd name="T35" fmla="*/ 1555 h 1555"/>
                <a:gd name="T36" fmla="*/ 972 w 1616"/>
                <a:gd name="T37" fmla="*/ 1539 h 1555"/>
                <a:gd name="T38" fmla="*/ 1124 w 1616"/>
                <a:gd name="T39" fmla="*/ 1494 h 1555"/>
                <a:gd name="T40" fmla="*/ 1260 w 1616"/>
                <a:gd name="T41" fmla="*/ 1421 h 1555"/>
                <a:gd name="T42" fmla="*/ 1380 w 1616"/>
                <a:gd name="T43" fmla="*/ 1328 h 1555"/>
                <a:gd name="T44" fmla="*/ 1476 w 1616"/>
                <a:gd name="T45" fmla="*/ 1211 h 1555"/>
                <a:gd name="T46" fmla="*/ 1552 w 1616"/>
                <a:gd name="T47" fmla="*/ 1081 h 1555"/>
                <a:gd name="T48" fmla="*/ 1600 w 1616"/>
                <a:gd name="T49" fmla="*/ 936 h 1555"/>
                <a:gd name="T50" fmla="*/ 1616 w 1616"/>
                <a:gd name="T51" fmla="*/ 778 h 1555"/>
                <a:gd name="T52" fmla="*/ 1612 w 1616"/>
                <a:gd name="T53" fmla="*/ 697 h 1555"/>
                <a:gd name="T54" fmla="*/ 1580 w 1616"/>
                <a:gd name="T55" fmla="*/ 547 h 1555"/>
                <a:gd name="T56" fmla="*/ 1516 w 1616"/>
                <a:gd name="T57" fmla="*/ 405 h 1555"/>
                <a:gd name="T58" fmla="*/ 1432 w 1616"/>
                <a:gd name="T59" fmla="*/ 284 h 1555"/>
                <a:gd name="T60" fmla="*/ 1320 w 1616"/>
                <a:gd name="T61" fmla="*/ 178 h 1555"/>
                <a:gd name="T62" fmla="*/ 1192 w 1616"/>
                <a:gd name="T63" fmla="*/ 93 h 1555"/>
                <a:gd name="T64" fmla="*/ 1048 w 1616"/>
                <a:gd name="T65" fmla="*/ 33 h 1555"/>
                <a:gd name="T66" fmla="*/ 892 w 1616"/>
                <a:gd name="T67" fmla="*/ 4 h 1555"/>
                <a:gd name="T68" fmla="*/ 808 w 1616"/>
                <a:gd name="T69"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6" h="1555">
                  <a:moveTo>
                    <a:pt x="808" y="0"/>
                  </a:moveTo>
                  <a:lnTo>
                    <a:pt x="808" y="0"/>
                  </a:lnTo>
                  <a:lnTo>
                    <a:pt x="728" y="4"/>
                  </a:lnTo>
                  <a:lnTo>
                    <a:pt x="648" y="16"/>
                  </a:lnTo>
                  <a:lnTo>
                    <a:pt x="568" y="33"/>
                  </a:lnTo>
                  <a:lnTo>
                    <a:pt x="496" y="61"/>
                  </a:lnTo>
                  <a:lnTo>
                    <a:pt x="424" y="93"/>
                  </a:lnTo>
                  <a:lnTo>
                    <a:pt x="360" y="134"/>
                  </a:lnTo>
                  <a:lnTo>
                    <a:pt x="296" y="178"/>
                  </a:lnTo>
                  <a:lnTo>
                    <a:pt x="240" y="227"/>
                  </a:lnTo>
                  <a:lnTo>
                    <a:pt x="188" y="284"/>
                  </a:lnTo>
                  <a:lnTo>
                    <a:pt x="140" y="344"/>
                  </a:lnTo>
                  <a:lnTo>
                    <a:pt x="100" y="405"/>
                  </a:lnTo>
                  <a:lnTo>
                    <a:pt x="64" y="474"/>
                  </a:lnTo>
                  <a:lnTo>
                    <a:pt x="40" y="547"/>
                  </a:lnTo>
                  <a:lnTo>
                    <a:pt x="20" y="620"/>
                  </a:lnTo>
                  <a:lnTo>
                    <a:pt x="4" y="697"/>
                  </a:lnTo>
                  <a:lnTo>
                    <a:pt x="0" y="778"/>
                  </a:lnTo>
                  <a:lnTo>
                    <a:pt x="0" y="778"/>
                  </a:lnTo>
                  <a:lnTo>
                    <a:pt x="4" y="859"/>
                  </a:lnTo>
                  <a:lnTo>
                    <a:pt x="20" y="936"/>
                  </a:lnTo>
                  <a:lnTo>
                    <a:pt x="40" y="1008"/>
                  </a:lnTo>
                  <a:lnTo>
                    <a:pt x="64" y="1081"/>
                  </a:lnTo>
                  <a:lnTo>
                    <a:pt x="100" y="1146"/>
                  </a:lnTo>
                  <a:lnTo>
                    <a:pt x="140" y="1211"/>
                  </a:lnTo>
                  <a:lnTo>
                    <a:pt x="188" y="1272"/>
                  </a:lnTo>
                  <a:lnTo>
                    <a:pt x="240" y="1328"/>
                  </a:lnTo>
                  <a:lnTo>
                    <a:pt x="296" y="1377"/>
                  </a:lnTo>
                  <a:lnTo>
                    <a:pt x="360" y="1421"/>
                  </a:lnTo>
                  <a:lnTo>
                    <a:pt x="424" y="1462"/>
                  </a:lnTo>
                  <a:lnTo>
                    <a:pt x="496" y="1494"/>
                  </a:lnTo>
                  <a:lnTo>
                    <a:pt x="568" y="1519"/>
                  </a:lnTo>
                  <a:lnTo>
                    <a:pt x="648" y="1539"/>
                  </a:lnTo>
                  <a:lnTo>
                    <a:pt x="728" y="1551"/>
                  </a:lnTo>
                  <a:lnTo>
                    <a:pt x="808" y="1555"/>
                  </a:lnTo>
                  <a:lnTo>
                    <a:pt x="808" y="1555"/>
                  </a:lnTo>
                  <a:lnTo>
                    <a:pt x="892" y="1551"/>
                  </a:lnTo>
                  <a:lnTo>
                    <a:pt x="972" y="1539"/>
                  </a:lnTo>
                  <a:lnTo>
                    <a:pt x="1048" y="1519"/>
                  </a:lnTo>
                  <a:lnTo>
                    <a:pt x="1124" y="1494"/>
                  </a:lnTo>
                  <a:lnTo>
                    <a:pt x="1192" y="1462"/>
                  </a:lnTo>
                  <a:lnTo>
                    <a:pt x="1260" y="1421"/>
                  </a:lnTo>
                  <a:lnTo>
                    <a:pt x="1320" y="1377"/>
                  </a:lnTo>
                  <a:lnTo>
                    <a:pt x="1380" y="1328"/>
                  </a:lnTo>
                  <a:lnTo>
                    <a:pt x="1432" y="1272"/>
                  </a:lnTo>
                  <a:lnTo>
                    <a:pt x="1476" y="1211"/>
                  </a:lnTo>
                  <a:lnTo>
                    <a:pt x="1516" y="1146"/>
                  </a:lnTo>
                  <a:lnTo>
                    <a:pt x="1552" y="1081"/>
                  </a:lnTo>
                  <a:lnTo>
                    <a:pt x="1580" y="1008"/>
                  </a:lnTo>
                  <a:lnTo>
                    <a:pt x="1600" y="936"/>
                  </a:lnTo>
                  <a:lnTo>
                    <a:pt x="1612" y="859"/>
                  </a:lnTo>
                  <a:lnTo>
                    <a:pt x="1616" y="778"/>
                  </a:lnTo>
                  <a:lnTo>
                    <a:pt x="1616" y="778"/>
                  </a:lnTo>
                  <a:lnTo>
                    <a:pt x="1612" y="697"/>
                  </a:lnTo>
                  <a:lnTo>
                    <a:pt x="1600" y="620"/>
                  </a:lnTo>
                  <a:lnTo>
                    <a:pt x="1580" y="547"/>
                  </a:lnTo>
                  <a:lnTo>
                    <a:pt x="1552" y="474"/>
                  </a:lnTo>
                  <a:lnTo>
                    <a:pt x="1516" y="405"/>
                  </a:lnTo>
                  <a:lnTo>
                    <a:pt x="1476" y="344"/>
                  </a:lnTo>
                  <a:lnTo>
                    <a:pt x="1432" y="284"/>
                  </a:lnTo>
                  <a:lnTo>
                    <a:pt x="1380" y="227"/>
                  </a:lnTo>
                  <a:lnTo>
                    <a:pt x="1320" y="178"/>
                  </a:lnTo>
                  <a:lnTo>
                    <a:pt x="1260" y="134"/>
                  </a:lnTo>
                  <a:lnTo>
                    <a:pt x="1192" y="93"/>
                  </a:lnTo>
                  <a:lnTo>
                    <a:pt x="1124" y="61"/>
                  </a:lnTo>
                  <a:lnTo>
                    <a:pt x="1048" y="33"/>
                  </a:lnTo>
                  <a:lnTo>
                    <a:pt x="972" y="16"/>
                  </a:lnTo>
                  <a:lnTo>
                    <a:pt x="892" y="4"/>
                  </a:lnTo>
                  <a:lnTo>
                    <a:pt x="808" y="0"/>
                  </a:lnTo>
                  <a:lnTo>
                    <a:pt x="808"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3" name="Freeform 24"/>
            <p:cNvSpPr>
              <a:spLocks/>
            </p:cNvSpPr>
            <p:nvPr/>
          </p:nvSpPr>
          <p:spPr bwMode="auto">
            <a:xfrm>
              <a:off x="772" y="2027"/>
              <a:ext cx="1620" cy="1567"/>
            </a:xfrm>
            <a:custGeom>
              <a:avLst/>
              <a:gdLst>
                <a:gd name="T0" fmla="*/ 812 w 1620"/>
                <a:gd name="T1" fmla="*/ 0 h 1567"/>
                <a:gd name="T2" fmla="*/ 648 w 1620"/>
                <a:gd name="T3" fmla="*/ 16 h 1567"/>
                <a:gd name="T4" fmla="*/ 496 w 1620"/>
                <a:gd name="T5" fmla="*/ 65 h 1567"/>
                <a:gd name="T6" fmla="*/ 360 w 1620"/>
                <a:gd name="T7" fmla="*/ 134 h 1567"/>
                <a:gd name="T8" fmla="*/ 240 w 1620"/>
                <a:gd name="T9" fmla="*/ 231 h 1567"/>
                <a:gd name="T10" fmla="*/ 140 w 1620"/>
                <a:gd name="T11" fmla="*/ 348 h 1567"/>
                <a:gd name="T12" fmla="*/ 64 w 1620"/>
                <a:gd name="T13" fmla="*/ 478 h 1567"/>
                <a:gd name="T14" fmla="*/ 16 w 1620"/>
                <a:gd name="T15" fmla="*/ 628 h 1567"/>
                <a:gd name="T16" fmla="*/ 0 w 1620"/>
                <a:gd name="T17" fmla="*/ 782 h 1567"/>
                <a:gd name="T18" fmla="*/ 4 w 1620"/>
                <a:gd name="T19" fmla="*/ 863 h 1567"/>
                <a:gd name="T20" fmla="*/ 36 w 1620"/>
                <a:gd name="T21" fmla="*/ 1016 h 1567"/>
                <a:gd name="T22" fmla="*/ 100 w 1620"/>
                <a:gd name="T23" fmla="*/ 1154 h 1567"/>
                <a:gd name="T24" fmla="*/ 188 w 1620"/>
                <a:gd name="T25" fmla="*/ 1280 h 1567"/>
                <a:gd name="T26" fmla="*/ 296 w 1620"/>
                <a:gd name="T27" fmla="*/ 1385 h 1567"/>
                <a:gd name="T28" fmla="*/ 424 w 1620"/>
                <a:gd name="T29" fmla="*/ 1470 h 1567"/>
                <a:gd name="T30" fmla="*/ 572 w 1620"/>
                <a:gd name="T31" fmla="*/ 1531 h 1567"/>
                <a:gd name="T32" fmla="*/ 728 w 1620"/>
                <a:gd name="T33" fmla="*/ 1563 h 1567"/>
                <a:gd name="T34" fmla="*/ 812 w 1620"/>
                <a:gd name="T35" fmla="*/ 1567 h 1567"/>
                <a:gd name="T36" fmla="*/ 976 w 1620"/>
                <a:gd name="T37" fmla="*/ 1551 h 1567"/>
                <a:gd name="T38" fmla="*/ 1128 w 1620"/>
                <a:gd name="T39" fmla="*/ 1502 h 1567"/>
                <a:gd name="T40" fmla="*/ 1264 w 1620"/>
                <a:gd name="T41" fmla="*/ 1429 h 1567"/>
                <a:gd name="T42" fmla="*/ 1384 w 1620"/>
                <a:gd name="T43" fmla="*/ 1336 h 1567"/>
                <a:gd name="T44" fmla="*/ 1484 w 1620"/>
                <a:gd name="T45" fmla="*/ 1219 h 1567"/>
                <a:gd name="T46" fmla="*/ 1560 w 1620"/>
                <a:gd name="T47" fmla="*/ 1085 h 1567"/>
                <a:gd name="T48" fmla="*/ 1604 w 1620"/>
                <a:gd name="T49" fmla="*/ 940 h 1567"/>
                <a:gd name="T50" fmla="*/ 1620 w 1620"/>
                <a:gd name="T51" fmla="*/ 782 h 1567"/>
                <a:gd name="T52" fmla="*/ 1616 w 1620"/>
                <a:gd name="T53" fmla="*/ 705 h 1567"/>
                <a:gd name="T54" fmla="*/ 1584 w 1620"/>
                <a:gd name="T55" fmla="*/ 551 h 1567"/>
                <a:gd name="T56" fmla="*/ 1524 w 1620"/>
                <a:gd name="T57" fmla="*/ 413 h 1567"/>
                <a:gd name="T58" fmla="*/ 1436 w 1620"/>
                <a:gd name="T59" fmla="*/ 288 h 1567"/>
                <a:gd name="T60" fmla="*/ 1328 w 1620"/>
                <a:gd name="T61" fmla="*/ 182 h 1567"/>
                <a:gd name="T62" fmla="*/ 1196 w 1620"/>
                <a:gd name="T63" fmla="*/ 97 h 1567"/>
                <a:gd name="T64" fmla="*/ 1052 w 1620"/>
                <a:gd name="T65" fmla="*/ 37 h 1567"/>
                <a:gd name="T66" fmla="*/ 896 w 1620"/>
                <a:gd name="T67" fmla="*/ 4 h 1567"/>
                <a:gd name="T68" fmla="*/ 812 w 1620"/>
                <a:gd name="T69"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0" h="1567">
                  <a:moveTo>
                    <a:pt x="812" y="0"/>
                  </a:moveTo>
                  <a:lnTo>
                    <a:pt x="812" y="0"/>
                  </a:lnTo>
                  <a:lnTo>
                    <a:pt x="728" y="4"/>
                  </a:lnTo>
                  <a:lnTo>
                    <a:pt x="648" y="16"/>
                  </a:lnTo>
                  <a:lnTo>
                    <a:pt x="572" y="37"/>
                  </a:lnTo>
                  <a:lnTo>
                    <a:pt x="496" y="65"/>
                  </a:lnTo>
                  <a:lnTo>
                    <a:pt x="424" y="97"/>
                  </a:lnTo>
                  <a:lnTo>
                    <a:pt x="360" y="134"/>
                  </a:lnTo>
                  <a:lnTo>
                    <a:pt x="296" y="182"/>
                  </a:lnTo>
                  <a:lnTo>
                    <a:pt x="240" y="231"/>
                  </a:lnTo>
                  <a:lnTo>
                    <a:pt x="188" y="288"/>
                  </a:lnTo>
                  <a:lnTo>
                    <a:pt x="140" y="348"/>
                  </a:lnTo>
                  <a:lnTo>
                    <a:pt x="100" y="413"/>
                  </a:lnTo>
                  <a:lnTo>
                    <a:pt x="64" y="478"/>
                  </a:lnTo>
                  <a:lnTo>
                    <a:pt x="36" y="551"/>
                  </a:lnTo>
                  <a:lnTo>
                    <a:pt x="16" y="628"/>
                  </a:lnTo>
                  <a:lnTo>
                    <a:pt x="4" y="705"/>
                  </a:lnTo>
                  <a:lnTo>
                    <a:pt x="0" y="782"/>
                  </a:lnTo>
                  <a:lnTo>
                    <a:pt x="0" y="782"/>
                  </a:lnTo>
                  <a:lnTo>
                    <a:pt x="4" y="863"/>
                  </a:lnTo>
                  <a:lnTo>
                    <a:pt x="16" y="940"/>
                  </a:lnTo>
                  <a:lnTo>
                    <a:pt x="36" y="1016"/>
                  </a:lnTo>
                  <a:lnTo>
                    <a:pt x="64" y="1085"/>
                  </a:lnTo>
                  <a:lnTo>
                    <a:pt x="100" y="1154"/>
                  </a:lnTo>
                  <a:lnTo>
                    <a:pt x="140" y="1219"/>
                  </a:lnTo>
                  <a:lnTo>
                    <a:pt x="188" y="1280"/>
                  </a:lnTo>
                  <a:lnTo>
                    <a:pt x="240" y="1336"/>
                  </a:lnTo>
                  <a:lnTo>
                    <a:pt x="296" y="1385"/>
                  </a:lnTo>
                  <a:lnTo>
                    <a:pt x="360" y="1429"/>
                  </a:lnTo>
                  <a:lnTo>
                    <a:pt x="424" y="1470"/>
                  </a:lnTo>
                  <a:lnTo>
                    <a:pt x="496" y="1502"/>
                  </a:lnTo>
                  <a:lnTo>
                    <a:pt x="572" y="1531"/>
                  </a:lnTo>
                  <a:lnTo>
                    <a:pt x="648" y="1551"/>
                  </a:lnTo>
                  <a:lnTo>
                    <a:pt x="728" y="1563"/>
                  </a:lnTo>
                  <a:lnTo>
                    <a:pt x="812" y="1567"/>
                  </a:lnTo>
                  <a:lnTo>
                    <a:pt x="812" y="1567"/>
                  </a:lnTo>
                  <a:lnTo>
                    <a:pt x="896" y="1563"/>
                  </a:lnTo>
                  <a:lnTo>
                    <a:pt x="976" y="1551"/>
                  </a:lnTo>
                  <a:lnTo>
                    <a:pt x="1052" y="1531"/>
                  </a:lnTo>
                  <a:lnTo>
                    <a:pt x="1128" y="1502"/>
                  </a:lnTo>
                  <a:lnTo>
                    <a:pt x="1196" y="1470"/>
                  </a:lnTo>
                  <a:lnTo>
                    <a:pt x="1264" y="1429"/>
                  </a:lnTo>
                  <a:lnTo>
                    <a:pt x="1328" y="1385"/>
                  </a:lnTo>
                  <a:lnTo>
                    <a:pt x="1384" y="1336"/>
                  </a:lnTo>
                  <a:lnTo>
                    <a:pt x="1436" y="1280"/>
                  </a:lnTo>
                  <a:lnTo>
                    <a:pt x="1484" y="1219"/>
                  </a:lnTo>
                  <a:lnTo>
                    <a:pt x="1524" y="1154"/>
                  </a:lnTo>
                  <a:lnTo>
                    <a:pt x="1560" y="1085"/>
                  </a:lnTo>
                  <a:lnTo>
                    <a:pt x="1584" y="1016"/>
                  </a:lnTo>
                  <a:lnTo>
                    <a:pt x="1604" y="940"/>
                  </a:lnTo>
                  <a:lnTo>
                    <a:pt x="1616" y="863"/>
                  </a:lnTo>
                  <a:lnTo>
                    <a:pt x="1620" y="782"/>
                  </a:lnTo>
                  <a:lnTo>
                    <a:pt x="1620" y="782"/>
                  </a:lnTo>
                  <a:lnTo>
                    <a:pt x="1616" y="705"/>
                  </a:lnTo>
                  <a:lnTo>
                    <a:pt x="1604" y="628"/>
                  </a:lnTo>
                  <a:lnTo>
                    <a:pt x="1584" y="551"/>
                  </a:lnTo>
                  <a:lnTo>
                    <a:pt x="1560" y="478"/>
                  </a:lnTo>
                  <a:lnTo>
                    <a:pt x="1524" y="413"/>
                  </a:lnTo>
                  <a:lnTo>
                    <a:pt x="1484" y="348"/>
                  </a:lnTo>
                  <a:lnTo>
                    <a:pt x="1436" y="288"/>
                  </a:lnTo>
                  <a:lnTo>
                    <a:pt x="1384" y="231"/>
                  </a:lnTo>
                  <a:lnTo>
                    <a:pt x="1328" y="182"/>
                  </a:lnTo>
                  <a:lnTo>
                    <a:pt x="1264" y="134"/>
                  </a:lnTo>
                  <a:lnTo>
                    <a:pt x="1196" y="97"/>
                  </a:lnTo>
                  <a:lnTo>
                    <a:pt x="1128" y="65"/>
                  </a:lnTo>
                  <a:lnTo>
                    <a:pt x="1052" y="37"/>
                  </a:lnTo>
                  <a:lnTo>
                    <a:pt x="976" y="16"/>
                  </a:lnTo>
                  <a:lnTo>
                    <a:pt x="896" y="4"/>
                  </a:lnTo>
                  <a:lnTo>
                    <a:pt x="812" y="0"/>
                  </a:lnTo>
                  <a:lnTo>
                    <a:pt x="812" y="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4" name="Freeform 25"/>
            <p:cNvSpPr>
              <a:spLocks/>
            </p:cNvSpPr>
            <p:nvPr/>
          </p:nvSpPr>
          <p:spPr bwMode="auto">
            <a:xfrm>
              <a:off x="772" y="2023"/>
              <a:ext cx="1628" cy="1571"/>
            </a:xfrm>
            <a:custGeom>
              <a:avLst/>
              <a:gdLst>
                <a:gd name="T0" fmla="*/ 812 w 1628"/>
                <a:gd name="T1" fmla="*/ 0 h 1571"/>
                <a:gd name="T2" fmla="*/ 652 w 1628"/>
                <a:gd name="T3" fmla="*/ 16 h 1571"/>
                <a:gd name="T4" fmla="*/ 496 w 1628"/>
                <a:gd name="T5" fmla="*/ 61 h 1571"/>
                <a:gd name="T6" fmla="*/ 360 w 1628"/>
                <a:gd name="T7" fmla="*/ 134 h 1571"/>
                <a:gd name="T8" fmla="*/ 240 w 1628"/>
                <a:gd name="T9" fmla="*/ 231 h 1571"/>
                <a:gd name="T10" fmla="*/ 140 w 1628"/>
                <a:gd name="T11" fmla="*/ 348 h 1571"/>
                <a:gd name="T12" fmla="*/ 64 w 1628"/>
                <a:gd name="T13" fmla="*/ 482 h 1571"/>
                <a:gd name="T14" fmla="*/ 16 w 1628"/>
                <a:gd name="T15" fmla="*/ 628 h 1571"/>
                <a:gd name="T16" fmla="*/ 0 w 1628"/>
                <a:gd name="T17" fmla="*/ 786 h 1571"/>
                <a:gd name="T18" fmla="*/ 4 w 1628"/>
                <a:gd name="T19" fmla="*/ 867 h 1571"/>
                <a:gd name="T20" fmla="*/ 36 w 1628"/>
                <a:gd name="T21" fmla="*/ 1020 h 1571"/>
                <a:gd name="T22" fmla="*/ 100 w 1628"/>
                <a:gd name="T23" fmla="*/ 1158 h 1571"/>
                <a:gd name="T24" fmla="*/ 188 w 1628"/>
                <a:gd name="T25" fmla="*/ 1284 h 1571"/>
                <a:gd name="T26" fmla="*/ 296 w 1628"/>
                <a:gd name="T27" fmla="*/ 1393 h 1571"/>
                <a:gd name="T28" fmla="*/ 428 w 1628"/>
                <a:gd name="T29" fmla="*/ 1474 h 1571"/>
                <a:gd name="T30" fmla="*/ 572 w 1628"/>
                <a:gd name="T31" fmla="*/ 1535 h 1571"/>
                <a:gd name="T32" fmla="*/ 732 w 1628"/>
                <a:gd name="T33" fmla="*/ 1567 h 1571"/>
                <a:gd name="T34" fmla="*/ 812 w 1628"/>
                <a:gd name="T35" fmla="*/ 1571 h 1571"/>
                <a:gd name="T36" fmla="*/ 976 w 1628"/>
                <a:gd name="T37" fmla="*/ 1555 h 1571"/>
                <a:gd name="T38" fmla="*/ 1132 w 1628"/>
                <a:gd name="T39" fmla="*/ 1510 h 1571"/>
                <a:gd name="T40" fmla="*/ 1268 w 1628"/>
                <a:gd name="T41" fmla="*/ 1437 h 1571"/>
                <a:gd name="T42" fmla="*/ 1388 w 1628"/>
                <a:gd name="T43" fmla="*/ 1340 h 1571"/>
                <a:gd name="T44" fmla="*/ 1488 w 1628"/>
                <a:gd name="T45" fmla="*/ 1223 h 1571"/>
                <a:gd name="T46" fmla="*/ 1564 w 1628"/>
                <a:gd name="T47" fmla="*/ 1089 h 1571"/>
                <a:gd name="T48" fmla="*/ 1612 w 1628"/>
                <a:gd name="T49" fmla="*/ 944 h 1571"/>
                <a:gd name="T50" fmla="*/ 1628 w 1628"/>
                <a:gd name="T51" fmla="*/ 786 h 1571"/>
                <a:gd name="T52" fmla="*/ 1624 w 1628"/>
                <a:gd name="T53" fmla="*/ 705 h 1571"/>
                <a:gd name="T54" fmla="*/ 1592 w 1628"/>
                <a:gd name="T55" fmla="*/ 551 h 1571"/>
                <a:gd name="T56" fmla="*/ 1528 w 1628"/>
                <a:gd name="T57" fmla="*/ 413 h 1571"/>
                <a:gd name="T58" fmla="*/ 1440 w 1628"/>
                <a:gd name="T59" fmla="*/ 288 h 1571"/>
                <a:gd name="T60" fmla="*/ 1332 w 1628"/>
                <a:gd name="T61" fmla="*/ 178 h 1571"/>
                <a:gd name="T62" fmla="*/ 1200 w 1628"/>
                <a:gd name="T63" fmla="*/ 93 h 1571"/>
                <a:gd name="T64" fmla="*/ 1056 w 1628"/>
                <a:gd name="T65" fmla="*/ 37 h 1571"/>
                <a:gd name="T66" fmla="*/ 896 w 1628"/>
                <a:gd name="T67" fmla="*/ 4 h 1571"/>
                <a:gd name="T68" fmla="*/ 812 w 1628"/>
                <a:gd name="T69"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571">
                  <a:moveTo>
                    <a:pt x="812" y="0"/>
                  </a:moveTo>
                  <a:lnTo>
                    <a:pt x="812" y="0"/>
                  </a:lnTo>
                  <a:lnTo>
                    <a:pt x="732" y="4"/>
                  </a:lnTo>
                  <a:lnTo>
                    <a:pt x="652" y="16"/>
                  </a:lnTo>
                  <a:lnTo>
                    <a:pt x="572" y="37"/>
                  </a:lnTo>
                  <a:lnTo>
                    <a:pt x="496" y="61"/>
                  </a:lnTo>
                  <a:lnTo>
                    <a:pt x="428" y="93"/>
                  </a:lnTo>
                  <a:lnTo>
                    <a:pt x="360" y="134"/>
                  </a:lnTo>
                  <a:lnTo>
                    <a:pt x="296" y="178"/>
                  </a:lnTo>
                  <a:lnTo>
                    <a:pt x="240" y="231"/>
                  </a:lnTo>
                  <a:lnTo>
                    <a:pt x="188" y="288"/>
                  </a:lnTo>
                  <a:lnTo>
                    <a:pt x="140" y="348"/>
                  </a:lnTo>
                  <a:lnTo>
                    <a:pt x="100" y="413"/>
                  </a:lnTo>
                  <a:lnTo>
                    <a:pt x="64" y="482"/>
                  </a:lnTo>
                  <a:lnTo>
                    <a:pt x="36" y="551"/>
                  </a:lnTo>
                  <a:lnTo>
                    <a:pt x="16" y="628"/>
                  </a:lnTo>
                  <a:lnTo>
                    <a:pt x="4" y="705"/>
                  </a:lnTo>
                  <a:lnTo>
                    <a:pt x="0" y="786"/>
                  </a:lnTo>
                  <a:lnTo>
                    <a:pt x="0" y="786"/>
                  </a:lnTo>
                  <a:lnTo>
                    <a:pt x="4" y="867"/>
                  </a:lnTo>
                  <a:lnTo>
                    <a:pt x="16" y="944"/>
                  </a:lnTo>
                  <a:lnTo>
                    <a:pt x="36" y="1020"/>
                  </a:lnTo>
                  <a:lnTo>
                    <a:pt x="64" y="1089"/>
                  </a:lnTo>
                  <a:lnTo>
                    <a:pt x="100" y="1158"/>
                  </a:lnTo>
                  <a:lnTo>
                    <a:pt x="140" y="1223"/>
                  </a:lnTo>
                  <a:lnTo>
                    <a:pt x="188" y="1284"/>
                  </a:lnTo>
                  <a:lnTo>
                    <a:pt x="240" y="1340"/>
                  </a:lnTo>
                  <a:lnTo>
                    <a:pt x="296" y="1393"/>
                  </a:lnTo>
                  <a:lnTo>
                    <a:pt x="360" y="1437"/>
                  </a:lnTo>
                  <a:lnTo>
                    <a:pt x="428" y="1474"/>
                  </a:lnTo>
                  <a:lnTo>
                    <a:pt x="496" y="1510"/>
                  </a:lnTo>
                  <a:lnTo>
                    <a:pt x="572" y="1535"/>
                  </a:lnTo>
                  <a:lnTo>
                    <a:pt x="652" y="1555"/>
                  </a:lnTo>
                  <a:lnTo>
                    <a:pt x="732" y="1567"/>
                  </a:lnTo>
                  <a:lnTo>
                    <a:pt x="812" y="1571"/>
                  </a:lnTo>
                  <a:lnTo>
                    <a:pt x="812" y="1571"/>
                  </a:lnTo>
                  <a:lnTo>
                    <a:pt x="896" y="1567"/>
                  </a:lnTo>
                  <a:lnTo>
                    <a:pt x="976" y="1555"/>
                  </a:lnTo>
                  <a:lnTo>
                    <a:pt x="1056" y="1535"/>
                  </a:lnTo>
                  <a:lnTo>
                    <a:pt x="1132" y="1510"/>
                  </a:lnTo>
                  <a:lnTo>
                    <a:pt x="1200" y="1474"/>
                  </a:lnTo>
                  <a:lnTo>
                    <a:pt x="1268" y="1437"/>
                  </a:lnTo>
                  <a:lnTo>
                    <a:pt x="1332" y="1393"/>
                  </a:lnTo>
                  <a:lnTo>
                    <a:pt x="1388" y="1340"/>
                  </a:lnTo>
                  <a:lnTo>
                    <a:pt x="1440" y="1284"/>
                  </a:lnTo>
                  <a:lnTo>
                    <a:pt x="1488" y="1223"/>
                  </a:lnTo>
                  <a:lnTo>
                    <a:pt x="1528" y="1158"/>
                  </a:lnTo>
                  <a:lnTo>
                    <a:pt x="1564" y="1089"/>
                  </a:lnTo>
                  <a:lnTo>
                    <a:pt x="1592" y="1020"/>
                  </a:lnTo>
                  <a:lnTo>
                    <a:pt x="1612" y="944"/>
                  </a:lnTo>
                  <a:lnTo>
                    <a:pt x="1624" y="867"/>
                  </a:lnTo>
                  <a:lnTo>
                    <a:pt x="1628" y="786"/>
                  </a:lnTo>
                  <a:lnTo>
                    <a:pt x="1628" y="786"/>
                  </a:lnTo>
                  <a:lnTo>
                    <a:pt x="1624" y="705"/>
                  </a:lnTo>
                  <a:lnTo>
                    <a:pt x="1612" y="628"/>
                  </a:lnTo>
                  <a:lnTo>
                    <a:pt x="1592" y="551"/>
                  </a:lnTo>
                  <a:lnTo>
                    <a:pt x="1564" y="482"/>
                  </a:lnTo>
                  <a:lnTo>
                    <a:pt x="1528" y="413"/>
                  </a:lnTo>
                  <a:lnTo>
                    <a:pt x="1488" y="348"/>
                  </a:lnTo>
                  <a:lnTo>
                    <a:pt x="1440" y="288"/>
                  </a:lnTo>
                  <a:lnTo>
                    <a:pt x="1388" y="231"/>
                  </a:lnTo>
                  <a:lnTo>
                    <a:pt x="1332" y="178"/>
                  </a:lnTo>
                  <a:lnTo>
                    <a:pt x="1268" y="134"/>
                  </a:lnTo>
                  <a:lnTo>
                    <a:pt x="1200" y="93"/>
                  </a:lnTo>
                  <a:lnTo>
                    <a:pt x="1132" y="61"/>
                  </a:lnTo>
                  <a:lnTo>
                    <a:pt x="1056" y="37"/>
                  </a:lnTo>
                  <a:lnTo>
                    <a:pt x="976" y="16"/>
                  </a:lnTo>
                  <a:lnTo>
                    <a:pt x="896" y="4"/>
                  </a:lnTo>
                  <a:lnTo>
                    <a:pt x="812" y="0"/>
                  </a:lnTo>
                  <a:lnTo>
                    <a:pt x="812"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5" name="Freeform 26"/>
            <p:cNvSpPr>
              <a:spLocks/>
            </p:cNvSpPr>
            <p:nvPr/>
          </p:nvSpPr>
          <p:spPr bwMode="auto">
            <a:xfrm>
              <a:off x="800" y="2051"/>
              <a:ext cx="1552" cy="1515"/>
            </a:xfrm>
            <a:custGeom>
              <a:avLst/>
              <a:gdLst>
                <a:gd name="T0" fmla="*/ 776 w 1552"/>
                <a:gd name="T1" fmla="*/ 0 h 1515"/>
                <a:gd name="T2" fmla="*/ 620 w 1552"/>
                <a:gd name="T3" fmla="*/ 13 h 1515"/>
                <a:gd name="T4" fmla="*/ 472 w 1552"/>
                <a:gd name="T5" fmla="*/ 57 h 1515"/>
                <a:gd name="T6" fmla="*/ 340 w 1552"/>
                <a:gd name="T7" fmla="*/ 130 h 1515"/>
                <a:gd name="T8" fmla="*/ 228 w 1552"/>
                <a:gd name="T9" fmla="*/ 219 h 1515"/>
                <a:gd name="T10" fmla="*/ 132 w 1552"/>
                <a:gd name="T11" fmla="*/ 332 h 1515"/>
                <a:gd name="T12" fmla="*/ 60 w 1552"/>
                <a:gd name="T13" fmla="*/ 462 h 1515"/>
                <a:gd name="T14" fmla="*/ 16 w 1552"/>
                <a:gd name="T15" fmla="*/ 604 h 1515"/>
                <a:gd name="T16" fmla="*/ 0 w 1552"/>
                <a:gd name="T17" fmla="*/ 758 h 1515"/>
                <a:gd name="T18" fmla="*/ 4 w 1552"/>
                <a:gd name="T19" fmla="*/ 835 h 1515"/>
                <a:gd name="T20" fmla="*/ 36 w 1552"/>
                <a:gd name="T21" fmla="*/ 980 h 1515"/>
                <a:gd name="T22" fmla="*/ 92 w 1552"/>
                <a:gd name="T23" fmla="*/ 1118 h 1515"/>
                <a:gd name="T24" fmla="*/ 176 w 1552"/>
                <a:gd name="T25" fmla="*/ 1239 h 1515"/>
                <a:gd name="T26" fmla="*/ 284 w 1552"/>
                <a:gd name="T27" fmla="*/ 1341 h 1515"/>
                <a:gd name="T28" fmla="*/ 404 w 1552"/>
                <a:gd name="T29" fmla="*/ 1422 h 1515"/>
                <a:gd name="T30" fmla="*/ 544 w 1552"/>
                <a:gd name="T31" fmla="*/ 1478 h 1515"/>
                <a:gd name="T32" fmla="*/ 696 w 1552"/>
                <a:gd name="T33" fmla="*/ 1511 h 1515"/>
                <a:gd name="T34" fmla="*/ 776 w 1552"/>
                <a:gd name="T35" fmla="*/ 1515 h 1515"/>
                <a:gd name="T36" fmla="*/ 932 w 1552"/>
                <a:gd name="T37" fmla="*/ 1499 h 1515"/>
                <a:gd name="T38" fmla="*/ 1076 w 1552"/>
                <a:gd name="T39" fmla="*/ 1454 h 1515"/>
                <a:gd name="T40" fmla="*/ 1208 w 1552"/>
                <a:gd name="T41" fmla="*/ 1385 h 1515"/>
                <a:gd name="T42" fmla="*/ 1324 w 1552"/>
                <a:gd name="T43" fmla="*/ 1292 h 1515"/>
                <a:gd name="T44" fmla="*/ 1416 w 1552"/>
                <a:gd name="T45" fmla="*/ 1179 h 1515"/>
                <a:gd name="T46" fmla="*/ 1488 w 1552"/>
                <a:gd name="T47" fmla="*/ 1049 h 1515"/>
                <a:gd name="T48" fmla="*/ 1536 w 1552"/>
                <a:gd name="T49" fmla="*/ 907 h 1515"/>
                <a:gd name="T50" fmla="*/ 1552 w 1552"/>
                <a:gd name="T51" fmla="*/ 758 h 1515"/>
                <a:gd name="T52" fmla="*/ 1548 w 1552"/>
                <a:gd name="T53" fmla="*/ 681 h 1515"/>
                <a:gd name="T54" fmla="*/ 1516 w 1552"/>
                <a:gd name="T55" fmla="*/ 531 h 1515"/>
                <a:gd name="T56" fmla="*/ 1456 w 1552"/>
                <a:gd name="T57" fmla="*/ 397 h 1515"/>
                <a:gd name="T58" fmla="*/ 1372 w 1552"/>
                <a:gd name="T59" fmla="*/ 276 h 1515"/>
                <a:gd name="T60" fmla="*/ 1268 w 1552"/>
                <a:gd name="T61" fmla="*/ 170 h 1515"/>
                <a:gd name="T62" fmla="*/ 1144 w 1552"/>
                <a:gd name="T63" fmla="*/ 90 h 1515"/>
                <a:gd name="T64" fmla="*/ 1004 w 1552"/>
                <a:gd name="T65" fmla="*/ 33 h 1515"/>
                <a:gd name="T66" fmla="*/ 856 w 1552"/>
                <a:gd name="T67" fmla="*/ 0 h 1515"/>
                <a:gd name="T68" fmla="*/ 776 w 1552"/>
                <a:gd name="T69"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2" h="1515">
                  <a:moveTo>
                    <a:pt x="776" y="0"/>
                  </a:moveTo>
                  <a:lnTo>
                    <a:pt x="776" y="0"/>
                  </a:lnTo>
                  <a:lnTo>
                    <a:pt x="696" y="0"/>
                  </a:lnTo>
                  <a:lnTo>
                    <a:pt x="620" y="13"/>
                  </a:lnTo>
                  <a:lnTo>
                    <a:pt x="544" y="33"/>
                  </a:lnTo>
                  <a:lnTo>
                    <a:pt x="472" y="57"/>
                  </a:lnTo>
                  <a:lnTo>
                    <a:pt x="404" y="90"/>
                  </a:lnTo>
                  <a:lnTo>
                    <a:pt x="340" y="130"/>
                  </a:lnTo>
                  <a:lnTo>
                    <a:pt x="284" y="170"/>
                  </a:lnTo>
                  <a:lnTo>
                    <a:pt x="228" y="219"/>
                  </a:lnTo>
                  <a:lnTo>
                    <a:pt x="176" y="276"/>
                  </a:lnTo>
                  <a:lnTo>
                    <a:pt x="132" y="332"/>
                  </a:lnTo>
                  <a:lnTo>
                    <a:pt x="92" y="397"/>
                  </a:lnTo>
                  <a:lnTo>
                    <a:pt x="60" y="462"/>
                  </a:lnTo>
                  <a:lnTo>
                    <a:pt x="36" y="531"/>
                  </a:lnTo>
                  <a:lnTo>
                    <a:pt x="16" y="604"/>
                  </a:lnTo>
                  <a:lnTo>
                    <a:pt x="4" y="681"/>
                  </a:lnTo>
                  <a:lnTo>
                    <a:pt x="0" y="758"/>
                  </a:lnTo>
                  <a:lnTo>
                    <a:pt x="0" y="758"/>
                  </a:lnTo>
                  <a:lnTo>
                    <a:pt x="4" y="835"/>
                  </a:lnTo>
                  <a:lnTo>
                    <a:pt x="16" y="907"/>
                  </a:lnTo>
                  <a:lnTo>
                    <a:pt x="36" y="980"/>
                  </a:lnTo>
                  <a:lnTo>
                    <a:pt x="60" y="1049"/>
                  </a:lnTo>
                  <a:lnTo>
                    <a:pt x="92" y="1118"/>
                  </a:lnTo>
                  <a:lnTo>
                    <a:pt x="132" y="1179"/>
                  </a:lnTo>
                  <a:lnTo>
                    <a:pt x="176" y="1239"/>
                  </a:lnTo>
                  <a:lnTo>
                    <a:pt x="228" y="1292"/>
                  </a:lnTo>
                  <a:lnTo>
                    <a:pt x="284" y="1341"/>
                  </a:lnTo>
                  <a:lnTo>
                    <a:pt x="340" y="1385"/>
                  </a:lnTo>
                  <a:lnTo>
                    <a:pt x="404" y="1422"/>
                  </a:lnTo>
                  <a:lnTo>
                    <a:pt x="472" y="1454"/>
                  </a:lnTo>
                  <a:lnTo>
                    <a:pt x="544" y="1478"/>
                  </a:lnTo>
                  <a:lnTo>
                    <a:pt x="620" y="1499"/>
                  </a:lnTo>
                  <a:lnTo>
                    <a:pt x="696" y="1511"/>
                  </a:lnTo>
                  <a:lnTo>
                    <a:pt x="776" y="1515"/>
                  </a:lnTo>
                  <a:lnTo>
                    <a:pt x="776" y="1515"/>
                  </a:lnTo>
                  <a:lnTo>
                    <a:pt x="856" y="1511"/>
                  </a:lnTo>
                  <a:lnTo>
                    <a:pt x="932" y="1499"/>
                  </a:lnTo>
                  <a:lnTo>
                    <a:pt x="1004" y="1478"/>
                  </a:lnTo>
                  <a:lnTo>
                    <a:pt x="1076" y="1454"/>
                  </a:lnTo>
                  <a:lnTo>
                    <a:pt x="1144" y="1422"/>
                  </a:lnTo>
                  <a:lnTo>
                    <a:pt x="1208" y="1385"/>
                  </a:lnTo>
                  <a:lnTo>
                    <a:pt x="1268" y="1341"/>
                  </a:lnTo>
                  <a:lnTo>
                    <a:pt x="1324" y="1292"/>
                  </a:lnTo>
                  <a:lnTo>
                    <a:pt x="1372" y="1239"/>
                  </a:lnTo>
                  <a:lnTo>
                    <a:pt x="1416" y="1179"/>
                  </a:lnTo>
                  <a:lnTo>
                    <a:pt x="1456" y="1118"/>
                  </a:lnTo>
                  <a:lnTo>
                    <a:pt x="1488" y="1049"/>
                  </a:lnTo>
                  <a:lnTo>
                    <a:pt x="1516" y="980"/>
                  </a:lnTo>
                  <a:lnTo>
                    <a:pt x="1536" y="907"/>
                  </a:lnTo>
                  <a:lnTo>
                    <a:pt x="1548" y="835"/>
                  </a:lnTo>
                  <a:lnTo>
                    <a:pt x="1552" y="758"/>
                  </a:lnTo>
                  <a:lnTo>
                    <a:pt x="1552" y="758"/>
                  </a:lnTo>
                  <a:lnTo>
                    <a:pt x="1548" y="681"/>
                  </a:lnTo>
                  <a:lnTo>
                    <a:pt x="1536" y="604"/>
                  </a:lnTo>
                  <a:lnTo>
                    <a:pt x="1516" y="531"/>
                  </a:lnTo>
                  <a:lnTo>
                    <a:pt x="1488" y="462"/>
                  </a:lnTo>
                  <a:lnTo>
                    <a:pt x="1456" y="397"/>
                  </a:lnTo>
                  <a:lnTo>
                    <a:pt x="1416" y="332"/>
                  </a:lnTo>
                  <a:lnTo>
                    <a:pt x="1372" y="276"/>
                  </a:lnTo>
                  <a:lnTo>
                    <a:pt x="1324" y="219"/>
                  </a:lnTo>
                  <a:lnTo>
                    <a:pt x="1268" y="170"/>
                  </a:lnTo>
                  <a:lnTo>
                    <a:pt x="1208" y="130"/>
                  </a:lnTo>
                  <a:lnTo>
                    <a:pt x="1144" y="90"/>
                  </a:lnTo>
                  <a:lnTo>
                    <a:pt x="1076" y="57"/>
                  </a:lnTo>
                  <a:lnTo>
                    <a:pt x="1004" y="33"/>
                  </a:lnTo>
                  <a:lnTo>
                    <a:pt x="932" y="13"/>
                  </a:lnTo>
                  <a:lnTo>
                    <a:pt x="856" y="0"/>
                  </a:lnTo>
                  <a:lnTo>
                    <a:pt x="776" y="0"/>
                  </a:lnTo>
                  <a:lnTo>
                    <a:pt x="776"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6" name="Freeform 27"/>
            <p:cNvSpPr>
              <a:spLocks/>
            </p:cNvSpPr>
            <p:nvPr/>
          </p:nvSpPr>
          <p:spPr bwMode="auto">
            <a:xfrm>
              <a:off x="824" y="2064"/>
              <a:ext cx="1512" cy="1469"/>
            </a:xfrm>
            <a:custGeom>
              <a:avLst/>
              <a:gdLst>
                <a:gd name="T0" fmla="*/ 756 w 1512"/>
                <a:gd name="T1" fmla="*/ 0 h 1469"/>
                <a:gd name="T2" fmla="*/ 604 w 1512"/>
                <a:gd name="T3" fmla="*/ 12 h 1469"/>
                <a:gd name="T4" fmla="*/ 460 w 1512"/>
                <a:gd name="T5" fmla="*/ 56 h 1469"/>
                <a:gd name="T6" fmla="*/ 332 w 1512"/>
                <a:gd name="T7" fmla="*/ 125 h 1469"/>
                <a:gd name="T8" fmla="*/ 220 w 1512"/>
                <a:gd name="T9" fmla="*/ 214 h 1469"/>
                <a:gd name="T10" fmla="*/ 128 w 1512"/>
                <a:gd name="T11" fmla="*/ 324 h 1469"/>
                <a:gd name="T12" fmla="*/ 60 w 1512"/>
                <a:gd name="T13" fmla="*/ 449 h 1469"/>
                <a:gd name="T14" fmla="*/ 16 w 1512"/>
                <a:gd name="T15" fmla="*/ 591 h 1469"/>
                <a:gd name="T16" fmla="*/ 0 w 1512"/>
                <a:gd name="T17" fmla="*/ 736 h 1469"/>
                <a:gd name="T18" fmla="*/ 4 w 1512"/>
                <a:gd name="T19" fmla="*/ 813 h 1469"/>
                <a:gd name="T20" fmla="*/ 36 w 1512"/>
                <a:gd name="T21" fmla="*/ 955 h 1469"/>
                <a:gd name="T22" fmla="*/ 92 w 1512"/>
                <a:gd name="T23" fmla="*/ 1089 h 1469"/>
                <a:gd name="T24" fmla="*/ 176 w 1512"/>
                <a:gd name="T25" fmla="*/ 1206 h 1469"/>
                <a:gd name="T26" fmla="*/ 280 w 1512"/>
                <a:gd name="T27" fmla="*/ 1303 h 1469"/>
                <a:gd name="T28" fmla="*/ 400 w 1512"/>
                <a:gd name="T29" fmla="*/ 1384 h 1469"/>
                <a:gd name="T30" fmla="*/ 536 w 1512"/>
                <a:gd name="T31" fmla="*/ 1437 h 1469"/>
                <a:gd name="T32" fmla="*/ 684 w 1512"/>
                <a:gd name="T33" fmla="*/ 1469 h 1469"/>
                <a:gd name="T34" fmla="*/ 760 w 1512"/>
                <a:gd name="T35" fmla="*/ 1469 h 1469"/>
                <a:gd name="T36" fmla="*/ 912 w 1512"/>
                <a:gd name="T37" fmla="*/ 1457 h 1469"/>
                <a:gd name="T38" fmla="*/ 1052 w 1512"/>
                <a:gd name="T39" fmla="*/ 1413 h 1469"/>
                <a:gd name="T40" fmla="*/ 1180 w 1512"/>
                <a:gd name="T41" fmla="*/ 1344 h 1469"/>
                <a:gd name="T42" fmla="*/ 1292 w 1512"/>
                <a:gd name="T43" fmla="*/ 1255 h 1469"/>
                <a:gd name="T44" fmla="*/ 1384 w 1512"/>
                <a:gd name="T45" fmla="*/ 1145 h 1469"/>
                <a:gd name="T46" fmla="*/ 1456 w 1512"/>
                <a:gd name="T47" fmla="*/ 1020 h 1469"/>
                <a:gd name="T48" fmla="*/ 1496 w 1512"/>
                <a:gd name="T49" fmla="*/ 878 h 1469"/>
                <a:gd name="T50" fmla="*/ 1512 w 1512"/>
                <a:gd name="T51" fmla="*/ 732 h 1469"/>
                <a:gd name="T52" fmla="*/ 1508 w 1512"/>
                <a:gd name="T53" fmla="*/ 656 h 1469"/>
                <a:gd name="T54" fmla="*/ 1476 w 1512"/>
                <a:gd name="T55" fmla="*/ 514 h 1469"/>
                <a:gd name="T56" fmla="*/ 1420 w 1512"/>
                <a:gd name="T57" fmla="*/ 380 h 1469"/>
                <a:gd name="T58" fmla="*/ 1336 w 1512"/>
                <a:gd name="T59" fmla="*/ 263 h 1469"/>
                <a:gd name="T60" fmla="*/ 1236 w 1512"/>
                <a:gd name="T61" fmla="*/ 166 h 1469"/>
                <a:gd name="T62" fmla="*/ 1116 w 1512"/>
                <a:gd name="T63" fmla="*/ 85 h 1469"/>
                <a:gd name="T64" fmla="*/ 980 w 1512"/>
                <a:gd name="T65" fmla="*/ 32 h 1469"/>
                <a:gd name="T66" fmla="*/ 832 w 1512"/>
                <a:gd name="T67" fmla="*/ 0 h 1469"/>
                <a:gd name="T68" fmla="*/ 756 w 1512"/>
                <a:gd name="T69" fmla="*/ 0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69">
                  <a:moveTo>
                    <a:pt x="756" y="0"/>
                  </a:moveTo>
                  <a:lnTo>
                    <a:pt x="756" y="0"/>
                  </a:lnTo>
                  <a:lnTo>
                    <a:pt x="676" y="4"/>
                  </a:lnTo>
                  <a:lnTo>
                    <a:pt x="604" y="12"/>
                  </a:lnTo>
                  <a:lnTo>
                    <a:pt x="528" y="32"/>
                  </a:lnTo>
                  <a:lnTo>
                    <a:pt x="460" y="56"/>
                  </a:lnTo>
                  <a:lnTo>
                    <a:pt x="396" y="89"/>
                  </a:lnTo>
                  <a:lnTo>
                    <a:pt x="332" y="125"/>
                  </a:lnTo>
                  <a:lnTo>
                    <a:pt x="276" y="170"/>
                  </a:lnTo>
                  <a:lnTo>
                    <a:pt x="220" y="214"/>
                  </a:lnTo>
                  <a:lnTo>
                    <a:pt x="172" y="267"/>
                  </a:lnTo>
                  <a:lnTo>
                    <a:pt x="128" y="324"/>
                  </a:lnTo>
                  <a:lnTo>
                    <a:pt x="92" y="388"/>
                  </a:lnTo>
                  <a:lnTo>
                    <a:pt x="60" y="449"/>
                  </a:lnTo>
                  <a:lnTo>
                    <a:pt x="36" y="518"/>
                  </a:lnTo>
                  <a:lnTo>
                    <a:pt x="16" y="591"/>
                  </a:lnTo>
                  <a:lnTo>
                    <a:pt x="4" y="664"/>
                  </a:lnTo>
                  <a:lnTo>
                    <a:pt x="0" y="736"/>
                  </a:lnTo>
                  <a:lnTo>
                    <a:pt x="0" y="736"/>
                  </a:lnTo>
                  <a:lnTo>
                    <a:pt x="4" y="813"/>
                  </a:lnTo>
                  <a:lnTo>
                    <a:pt x="16" y="886"/>
                  </a:lnTo>
                  <a:lnTo>
                    <a:pt x="36" y="955"/>
                  </a:lnTo>
                  <a:lnTo>
                    <a:pt x="60" y="1024"/>
                  </a:lnTo>
                  <a:lnTo>
                    <a:pt x="92" y="1089"/>
                  </a:lnTo>
                  <a:lnTo>
                    <a:pt x="132" y="1149"/>
                  </a:lnTo>
                  <a:lnTo>
                    <a:pt x="176" y="1206"/>
                  </a:lnTo>
                  <a:lnTo>
                    <a:pt x="224" y="1259"/>
                  </a:lnTo>
                  <a:lnTo>
                    <a:pt x="280" y="1303"/>
                  </a:lnTo>
                  <a:lnTo>
                    <a:pt x="336" y="1348"/>
                  </a:lnTo>
                  <a:lnTo>
                    <a:pt x="400" y="1384"/>
                  </a:lnTo>
                  <a:lnTo>
                    <a:pt x="464" y="1413"/>
                  </a:lnTo>
                  <a:lnTo>
                    <a:pt x="536" y="1437"/>
                  </a:lnTo>
                  <a:lnTo>
                    <a:pt x="608" y="1457"/>
                  </a:lnTo>
                  <a:lnTo>
                    <a:pt x="684" y="1469"/>
                  </a:lnTo>
                  <a:lnTo>
                    <a:pt x="760" y="1469"/>
                  </a:lnTo>
                  <a:lnTo>
                    <a:pt x="760" y="1469"/>
                  </a:lnTo>
                  <a:lnTo>
                    <a:pt x="836" y="1465"/>
                  </a:lnTo>
                  <a:lnTo>
                    <a:pt x="912" y="1457"/>
                  </a:lnTo>
                  <a:lnTo>
                    <a:pt x="984" y="1437"/>
                  </a:lnTo>
                  <a:lnTo>
                    <a:pt x="1052" y="1413"/>
                  </a:lnTo>
                  <a:lnTo>
                    <a:pt x="1120" y="1380"/>
                  </a:lnTo>
                  <a:lnTo>
                    <a:pt x="1180" y="1344"/>
                  </a:lnTo>
                  <a:lnTo>
                    <a:pt x="1240" y="1299"/>
                  </a:lnTo>
                  <a:lnTo>
                    <a:pt x="1292" y="1255"/>
                  </a:lnTo>
                  <a:lnTo>
                    <a:pt x="1340" y="1202"/>
                  </a:lnTo>
                  <a:lnTo>
                    <a:pt x="1384" y="1145"/>
                  </a:lnTo>
                  <a:lnTo>
                    <a:pt x="1424" y="1085"/>
                  </a:lnTo>
                  <a:lnTo>
                    <a:pt x="1456" y="1020"/>
                  </a:lnTo>
                  <a:lnTo>
                    <a:pt x="1480" y="951"/>
                  </a:lnTo>
                  <a:lnTo>
                    <a:pt x="1496" y="878"/>
                  </a:lnTo>
                  <a:lnTo>
                    <a:pt x="1508" y="805"/>
                  </a:lnTo>
                  <a:lnTo>
                    <a:pt x="1512" y="732"/>
                  </a:lnTo>
                  <a:lnTo>
                    <a:pt x="1512" y="732"/>
                  </a:lnTo>
                  <a:lnTo>
                    <a:pt x="1508" y="656"/>
                  </a:lnTo>
                  <a:lnTo>
                    <a:pt x="1496" y="583"/>
                  </a:lnTo>
                  <a:lnTo>
                    <a:pt x="1476" y="514"/>
                  </a:lnTo>
                  <a:lnTo>
                    <a:pt x="1452" y="445"/>
                  </a:lnTo>
                  <a:lnTo>
                    <a:pt x="1420" y="380"/>
                  </a:lnTo>
                  <a:lnTo>
                    <a:pt x="1380" y="319"/>
                  </a:lnTo>
                  <a:lnTo>
                    <a:pt x="1336" y="263"/>
                  </a:lnTo>
                  <a:lnTo>
                    <a:pt x="1288" y="214"/>
                  </a:lnTo>
                  <a:lnTo>
                    <a:pt x="1236" y="166"/>
                  </a:lnTo>
                  <a:lnTo>
                    <a:pt x="1176" y="121"/>
                  </a:lnTo>
                  <a:lnTo>
                    <a:pt x="1116" y="85"/>
                  </a:lnTo>
                  <a:lnTo>
                    <a:pt x="1048" y="56"/>
                  </a:lnTo>
                  <a:lnTo>
                    <a:pt x="980" y="32"/>
                  </a:lnTo>
                  <a:lnTo>
                    <a:pt x="908" y="12"/>
                  </a:lnTo>
                  <a:lnTo>
                    <a:pt x="832" y="0"/>
                  </a:lnTo>
                  <a:lnTo>
                    <a:pt x="756" y="0"/>
                  </a:lnTo>
                  <a:lnTo>
                    <a:pt x="756"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7" name="Freeform 28"/>
            <p:cNvSpPr>
              <a:spLocks/>
            </p:cNvSpPr>
            <p:nvPr/>
          </p:nvSpPr>
          <p:spPr bwMode="auto">
            <a:xfrm>
              <a:off x="848" y="2076"/>
              <a:ext cx="1476" cy="1429"/>
            </a:xfrm>
            <a:custGeom>
              <a:avLst/>
              <a:gdLst>
                <a:gd name="T0" fmla="*/ 732 w 1476"/>
                <a:gd name="T1" fmla="*/ 0 h 1429"/>
                <a:gd name="T2" fmla="*/ 584 w 1476"/>
                <a:gd name="T3" fmla="*/ 16 h 1429"/>
                <a:gd name="T4" fmla="*/ 448 w 1476"/>
                <a:gd name="T5" fmla="*/ 56 h 1429"/>
                <a:gd name="T6" fmla="*/ 324 w 1476"/>
                <a:gd name="T7" fmla="*/ 125 h 1429"/>
                <a:gd name="T8" fmla="*/ 216 w 1476"/>
                <a:gd name="T9" fmla="*/ 210 h 1429"/>
                <a:gd name="T10" fmla="*/ 124 w 1476"/>
                <a:gd name="T11" fmla="*/ 320 h 1429"/>
                <a:gd name="T12" fmla="*/ 56 w 1476"/>
                <a:gd name="T13" fmla="*/ 441 h 1429"/>
                <a:gd name="T14" fmla="*/ 16 w 1476"/>
                <a:gd name="T15" fmla="*/ 575 h 1429"/>
                <a:gd name="T16" fmla="*/ 0 w 1476"/>
                <a:gd name="T17" fmla="*/ 720 h 1429"/>
                <a:gd name="T18" fmla="*/ 8 w 1476"/>
                <a:gd name="T19" fmla="*/ 793 h 1429"/>
                <a:gd name="T20" fmla="*/ 36 w 1476"/>
                <a:gd name="T21" fmla="*/ 931 h 1429"/>
                <a:gd name="T22" fmla="*/ 92 w 1476"/>
                <a:gd name="T23" fmla="*/ 1061 h 1429"/>
                <a:gd name="T24" fmla="*/ 172 w 1476"/>
                <a:gd name="T25" fmla="*/ 1174 h 1429"/>
                <a:gd name="T26" fmla="*/ 276 w 1476"/>
                <a:gd name="T27" fmla="*/ 1267 h 1429"/>
                <a:gd name="T28" fmla="*/ 392 w 1476"/>
                <a:gd name="T29" fmla="*/ 1344 h 1429"/>
                <a:gd name="T30" fmla="*/ 524 w 1476"/>
                <a:gd name="T31" fmla="*/ 1397 h 1429"/>
                <a:gd name="T32" fmla="*/ 668 w 1476"/>
                <a:gd name="T33" fmla="*/ 1425 h 1429"/>
                <a:gd name="T34" fmla="*/ 744 w 1476"/>
                <a:gd name="T35" fmla="*/ 1429 h 1429"/>
                <a:gd name="T36" fmla="*/ 892 w 1476"/>
                <a:gd name="T37" fmla="*/ 1413 h 1429"/>
                <a:gd name="T38" fmla="*/ 1028 w 1476"/>
                <a:gd name="T39" fmla="*/ 1372 h 1429"/>
                <a:gd name="T40" fmla="*/ 1152 w 1476"/>
                <a:gd name="T41" fmla="*/ 1303 h 1429"/>
                <a:gd name="T42" fmla="*/ 1264 w 1476"/>
                <a:gd name="T43" fmla="*/ 1214 h 1429"/>
                <a:gd name="T44" fmla="*/ 1352 w 1476"/>
                <a:gd name="T45" fmla="*/ 1109 h 1429"/>
                <a:gd name="T46" fmla="*/ 1420 w 1476"/>
                <a:gd name="T47" fmla="*/ 988 h 1429"/>
                <a:gd name="T48" fmla="*/ 1460 w 1476"/>
                <a:gd name="T49" fmla="*/ 854 h 1429"/>
                <a:gd name="T50" fmla="*/ 1476 w 1476"/>
                <a:gd name="T51" fmla="*/ 708 h 1429"/>
                <a:gd name="T52" fmla="*/ 1472 w 1476"/>
                <a:gd name="T53" fmla="*/ 635 h 1429"/>
                <a:gd name="T54" fmla="*/ 1440 w 1476"/>
                <a:gd name="T55" fmla="*/ 498 h 1429"/>
                <a:gd name="T56" fmla="*/ 1384 w 1476"/>
                <a:gd name="T57" fmla="*/ 368 h 1429"/>
                <a:gd name="T58" fmla="*/ 1304 w 1476"/>
                <a:gd name="T59" fmla="*/ 255 h 1429"/>
                <a:gd name="T60" fmla="*/ 1204 w 1476"/>
                <a:gd name="T61" fmla="*/ 158 h 1429"/>
                <a:gd name="T62" fmla="*/ 1084 w 1476"/>
                <a:gd name="T63" fmla="*/ 81 h 1429"/>
                <a:gd name="T64" fmla="*/ 952 w 1476"/>
                <a:gd name="T65" fmla="*/ 28 h 1429"/>
                <a:gd name="T66" fmla="*/ 808 w 1476"/>
                <a:gd name="T67" fmla="*/ 0 h 1429"/>
                <a:gd name="T68" fmla="*/ 732 w 1476"/>
                <a:gd name="T69" fmla="*/ 0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6" h="1429">
                  <a:moveTo>
                    <a:pt x="732" y="0"/>
                  </a:moveTo>
                  <a:lnTo>
                    <a:pt x="732" y="0"/>
                  </a:lnTo>
                  <a:lnTo>
                    <a:pt x="660" y="4"/>
                  </a:lnTo>
                  <a:lnTo>
                    <a:pt x="584" y="16"/>
                  </a:lnTo>
                  <a:lnTo>
                    <a:pt x="516" y="32"/>
                  </a:lnTo>
                  <a:lnTo>
                    <a:pt x="448" y="56"/>
                  </a:lnTo>
                  <a:lnTo>
                    <a:pt x="384" y="89"/>
                  </a:lnTo>
                  <a:lnTo>
                    <a:pt x="324" y="125"/>
                  </a:lnTo>
                  <a:lnTo>
                    <a:pt x="268" y="166"/>
                  </a:lnTo>
                  <a:lnTo>
                    <a:pt x="216" y="210"/>
                  </a:lnTo>
                  <a:lnTo>
                    <a:pt x="168" y="263"/>
                  </a:lnTo>
                  <a:lnTo>
                    <a:pt x="124" y="320"/>
                  </a:lnTo>
                  <a:lnTo>
                    <a:pt x="88" y="376"/>
                  </a:lnTo>
                  <a:lnTo>
                    <a:pt x="56" y="441"/>
                  </a:lnTo>
                  <a:lnTo>
                    <a:pt x="32" y="506"/>
                  </a:lnTo>
                  <a:lnTo>
                    <a:pt x="16" y="575"/>
                  </a:lnTo>
                  <a:lnTo>
                    <a:pt x="4" y="648"/>
                  </a:lnTo>
                  <a:lnTo>
                    <a:pt x="0" y="720"/>
                  </a:lnTo>
                  <a:lnTo>
                    <a:pt x="0" y="720"/>
                  </a:lnTo>
                  <a:lnTo>
                    <a:pt x="8" y="793"/>
                  </a:lnTo>
                  <a:lnTo>
                    <a:pt x="20" y="862"/>
                  </a:lnTo>
                  <a:lnTo>
                    <a:pt x="36" y="931"/>
                  </a:lnTo>
                  <a:lnTo>
                    <a:pt x="64" y="996"/>
                  </a:lnTo>
                  <a:lnTo>
                    <a:pt x="92" y="1061"/>
                  </a:lnTo>
                  <a:lnTo>
                    <a:pt x="132" y="1117"/>
                  </a:lnTo>
                  <a:lnTo>
                    <a:pt x="172" y="1174"/>
                  </a:lnTo>
                  <a:lnTo>
                    <a:pt x="220" y="1223"/>
                  </a:lnTo>
                  <a:lnTo>
                    <a:pt x="276" y="1267"/>
                  </a:lnTo>
                  <a:lnTo>
                    <a:pt x="332" y="1312"/>
                  </a:lnTo>
                  <a:lnTo>
                    <a:pt x="392" y="1344"/>
                  </a:lnTo>
                  <a:lnTo>
                    <a:pt x="456" y="1376"/>
                  </a:lnTo>
                  <a:lnTo>
                    <a:pt x="524" y="1397"/>
                  </a:lnTo>
                  <a:lnTo>
                    <a:pt x="596" y="1417"/>
                  </a:lnTo>
                  <a:lnTo>
                    <a:pt x="668" y="1425"/>
                  </a:lnTo>
                  <a:lnTo>
                    <a:pt x="744" y="1429"/>
                  </a:lnTo>
                  <a:lnTo>
                    <a:pt x="744" y="1429"/>
                  </a:lnTo>
                  <a:lnTo>
                    <a:pt x="820" y="1425"/>
                  </a:lnTo>
                  <a:lnTo>
                    <a:pt x="892" y="1413"/>
                  </a:lnTo>
                  <a:lnTo>
                    <a:pt x="960" y="1397"/>
                  </a:lnTo>
                  <a:lnTo>
                    <a:pt x="1028" y="1372"/>
                  </a:lnTo>
                  <a:lnTo>
                    <a:pt x="1092" y="1340"/>
                  </a:lnTo>
                  <a:lnTo>
                    <a:pt x="1152" y="1303"/>
                  </a:lnTo>
                  <a:lnTo>
                    <a:pt x="1212" y="1263"/>
                  </a:lnTo>
                  <a:lnTo>
                    <a:pt x="1264" y="1214"/>
                  </a:lnTo>
                  <a:lnTo>
                    <a:pt x="1308" y="1166"/>
                  </a:lnTo>
                  <a:lnTo>
                    <a:pt x="1352" y="1109"/>
                  </a:lnTo>
                  <a:lnTo>
                    <a:pt x="1388" y="1048"/>
                  </a:lnTo>
                  <a:lnTo>
                    <a:pt x="1420" y="988"/>
                  </a:lnTo>
                  <a:lnTo>
                    <a:pt x="1444" y="919"/>
                  </a:lnTo>
                  <a:lnTo>
                    <a:pt x="1460" y="854"/>
                  </a:lnTo>
                  <a:lnTo>
                    <a:pt x="1472" y="781"/>
                  </a:lnTo>
                  <a:lnTo>
                    <a:pt x="1476" y="708"/>
                  </a:lnTo>
                  <a:lnTo>
                    <a:pt x="1476" y="708"/>
                  </a:lnTo>
                  <a:lnTo>
                    <a:pt x="1472" y="635"/>
                  </a:lnTo>
                  <a:lnTo>
                    <a:pt x="1460" y="563"/>
                  </a:lnTo>
                  <a:lnTo>
                    <a:pt x="1440" y="498"/>
                  </a:lnTo>
                  <a:lnTo>
                    <a:pt x="1416" y="429"/>
                  </a:lnTo>
                  <a:lnTo>
                    <a:pt x="1384" y="368"/>
                  </a:lnTo>
                  <a:lnTo>
                    <a:pt x="1344" y="312"/>
                  </a:lnTo>
                  <a:lnTo>
                    <a:pt x="1304" y="255"/>
                  </a:lnTo>
                  <a:lnTo>
                    <a:pt x="1256" y="206"/>
                  </a:lnTo>
                  <a:lnTo>
                    <a:pt x="1204" y="158"/>
                  </a:lnTo>
                  <a:lnTo>
                    <a:pt x="1144" y="117"/>
                  </a:lnTo>
                  <a:lnTo>
                    <a:pt x="1084" y="81"/>
                  </a:lnTo>
                  <a:lnTo>
                    <a:pt x="1020" y="52"/>
                  </a:lnTo>
                  <a:lnTo>
                    <a:pt x="952" y="28"/>
                  </a:lnTo>
                  <a:lnTo>
                    <a:pt x="880" y="12"/>
                  </a:lnTo>
                  <a:lnTo>
                    <a:pt x="808" y="0"/>
                  </a:lnTo>
                  <a:lnTo>
                    <a:pt x="732" y="0"/>
                  </a:lnTo>
                  <a:lnTo>
                    <a:pt x="732"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8" name="Freeform 29"/>
            <p:cNvSpPr>
              <a:spLocks/>
            </p:cNvSpPr>
            <p:nvPr/>
          </p:nvSpPr>
          <p:spPr bwMode="auto">
            <a:xfrm>
              <a:off x="876" y="2088"/>
              <a:ext cx="1432" cy="1389"/>
            </a:xfrm>
            <a:custGeom>
              <a:avLst/>
              <a:gdLst>
                <a:gd name="T0" fmla="*/ 708 w 1432"/>
                <a:gd name="T1" fmla="*/ 0 h 1389"/>
                <a:gd name="T2" fmla="*/ 564 w 1432"/>
                <a:gd name="T3" fmla="*/ 16 h 1389"/>
                <a:gd name="T4" fmla="*/ 432 w 1432"/>
                <a:gd name="T5" fmla="*/ 57 h 1389"/>
                <a:gd name="T6" fmla="*/ 308 w 1432"/>
                <a:gd name="T7" fmla="*/ 121 h 1389"/>
                <a:gd name="T8" fmla="*/ 204 w 1432"/>
                <a:gd name="T9" fmla="*/ 210 h 1389"/>
                <a:gd name="T10" fmla="*/ 116 w 1432"/>
                <a:gd name="T11" fmla="*/ 312 h 1389"/>
                <a:gd name="T12" fmla="*/ 52 w 1432"/>
                <a:gd name="T13" fmla="*/ 429 h 1389"/>
                <a:gd name="T14" fmla="*/ 12 w 1432"/>
                <a:gd name="T15" fmla="*/ 563 h 1389"/>
                <a:gd name="T16" fmla="*/ 0 w 1432"/>
                <a:gd name="T17" fmla="*/ 700 h 1389"/>
                <a:gd name="T18" fmla="*/ 4 w 1432"/>
                <a:gd name="T19" fmla="*/ 773 h 1389"/>
                <a:gd name="T20" fmla="*/ 32 w 1432"/>
                <a:gd name="T21" fmla="*/ 907 h 1389"/>
                <a:gd name="T22" fmla="*/ 88 w 1432"/>
                <a:gd name="T23" fmla="*/ 1032 h 1389"/>
                <a:gd name="T24" fmla="*/ 168 w 1432"/>
                <a:gd name="T25" fmla="*/ 1142 h 1389"/>
                <a:gd name="T26" fmla="*/ 268 w 1432"/>
                <a:gd name="T27" fmla="*/ 1235 h 1389"/>
                <a:gd name="T28" fmla="*/ 380 w 1432"/>
                <a:gd name="T29" fmla="*/ 1308 h 1389"/>
                <a:gd name="T30" fmla="*/ 512 w 1432"/>
                <a:gd name="T31" fmla="*/ 1356 h 1389"/>
                <a:gd name="T32" fmla="*/ 652 w 1432"/>
                <a:gd name="T33" fmla="*/ 1385 h 1389"/>
                <a:gd name="T34" fmla="*/ 724 w 1432"/>
                <a:gd name="T35" fmla="*/ 1389 h 1389"/>
                <a:gd name="T36" fmla="*/ 868 w 1432"/>
                <a:gd name="T37" fmla="*/ 1372 h 1389"/>
                <a:gd name="T38" fmla="*/ 1000 w 1432"/>
                <a:gd name="T39" fmla="*/ 1328 h 1389"/>
                <a:gd name="T40" fmla="*/ 1124 w 1432"/>
                <a:gd name="T41" fmla="*/ 1263 h 1389"/>
                <a:gd name="T42" fmla="*/ 1228 w 1432"/>
                <a:gd name="T43" fmla="*/ 1178 h 1389"/>
                <a:gd name="T44" fmla="*/ 1316 w 1432"/>
                <a:gd name="T45" fmla="*/ 1073 h 1389"/>
                <a:gd name="T46" fmla="*/ 1380 w 1432"/>
                <a:gd name="T47" fmla="*/ 955 h 1389"/>
                <a:gd name="T48" fmla="*/ 1420 w 1432"/>
                <a:gd name="T49" fmla="*/ 826 h 1389"/>
                <a:gd name="T50" fmla="*/ 1432 w 1432"/>
                <a:gd name="T51" fmla="*/ 684 h 1389"/>
                <a:gd name="T52" fmla="*/ 1428 w 1432"/>
                <a:gd name="T53" fmla="*/ 615 h 1389"/>
                <a:gd name="T54" fmla="*/ 1400 w 1432"/>
                <a:gd name="T55" fmla="*/ 478 h 1389"/>
                <a:gd name="T56" fmla="*/ 1344 w 1432"/>
                <a:gd name="T57" fmla="*/ 356 h 1389"/>
                <a:gd name="T58" fmla="*/ 1264 w 1432"/>
                <a:gd name="T59" fmla="*/ 247 h 1389"/>
                <a:gd name="T60" fmla="*/ 1164 w 1432"/>
                <a:gd name="T61" fmla="*/ 154 h 1389"/>
                <a:gd name="T62" fmla="*/ 1052 w 1432"/>
                <a:gd name="T63" fmla="*/ 81 h 1389"/>
                <a:gd name="T64" fmla="*/ 920 w 1432"/>
                <a:gd name="T65" fmla="*/ 28 h 1389"/>
                <a:gd name="T66" fmla="*/ 780 w 1432"/>
                <a:gd name="T67" fmla="*/ 0 h 1389"/>
                <a:gd name="T68" fmla="*/ 708 w 1432"/>
                <a:gd name="T69" fmla="*/ 0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2" h="1389">
                  <a:moveTo>
                    <a:pt x="708" y="0"/>
                  </a:moveTo>
                  <a:lnTo>
                    <a:pt x="708" y="0"/>
                  </a:lnTo>
                  <a:lnTo>
                    <a:pt x="636" y="4"/>
                  </a:lnTo>
                  <a:lnTo>
                    <a:pt x="564" y="16"/>
                  </a:lnTo>
                  <a:lnTo>
                    <a:pt x="496" y="32"/>
                  </a:lnTo>
                  <a:lnTo>
                    <a:pt x="432" y="57"/>
                  </a:lnTo>
                  <a:lnTo>
                    <a:pt x="368" y="85"/>
                  </a:lnTo>
                  <a:lnTo>
                    <a:pt x="308" y="121"/>
                  </a:lnTo>
                  <a:lnTo>
                    <a:pt x="256" y="162"/>
                  </a:lnTo>
                  <a:lnTo>
                    <a:pt x="204" y="210"/>
                  </a:lnTo>
                  <a:lnTo>
                    <a:pt x="160" y="259"/>
                  </a:lnTo>
                  <a:lnTo>
                    <a:pt x="116" y="312"/>
                  </a:lnTo>
                  <a:lnTo>
                    <a:pt x="84" y="368"/>
                  </a:lnTo>
                  <a:lnTo>
                    <a:pt x="52" y="429"/>
                  </a:lnTo>
                  <a:lnTo>
                    <a:pt x="28" y="494"/>
                  </a:lnTo>
                  <a:lnTo>
                    <a:pt x="12" y="563"/>
                  </a:lnTo>
                  <a:lnTo>
                    <a:pt x="4" y="632"/>
                  </a:lnTo>
                  <a:lnTo>
                    <a:pt x="0" y="700"/>
                  </a:lnTo>
                  <a:lnTo>
                    <a:pt x="0" y="700"/>
                  </a:lnTo>
                  <a:lnTo>
                    <a:pt x="4" y="773"/>
                  </a:lnTo>
                  <a:lnTo>
                    <a:pt x="16" y="842"/>
                  </a:lnTo>
                  <a:lnTo>
                    <a:pt x="32" y="907"/>
                  </a:lnTo>
                  <a:lnTo>
                    <a:pt x="60" y="972"/>
                  </a:lnTo>
                  <a:lnTo>
                    <a:pt x="88" y="1032"/>
                  </a:lnTo>
                  <a:lnTo>
                    <a:pt x="128" y="1089"/>
                  </a:lnTo>
                  <a:lnTo>
                    <a:pt x="168" y="1142"/>
                  </a:lnTo>
                  <a:lnTo>
                    <a:pt x="216" y="1190"/>
                  </a:lnTo>
                  <a:lnTo>
                    <a:pt x="268" y="1235"/>
                  </a:lnTo>
                  <a:lnTo>
                    <a:pt x="324" y="1271"/>
                  </a:lnTo>
                  <a:lnTo>
                    <a:pt x="380" y="1308"/>
                  </a:lnTo>
                  <a:lnTo>
                    <a:pt x="444" y="1336"/>
                  </a:lnTo>
                  <a:lnTo>
                    <a:pt x="512" y="1356"/>
                  </a:lnTo>
                  <a:lnTo>
                    <a:pt x="580" y="1372"/>
                  </a:lnTo>
                  <a:lnTo>
                    <a:pt x="652" y="1385"/>
                  </a:lnTo>
                  <a:lnTo>
                    <a:pt x="724" y="1389"/>
                  </a:lnTo>
                  <a:lnTo>
                    <a:pt x="724" y="1389"/>
                  </a:lnTo>
                  <a:lnTo>
                    <a:pt x="796" y="1381"/>
                  </a:lnTo>
                  <a:lnTo>
                    <a:pt x="868" y="1372"/>
                  </a:lnTo>
                  <a:lnTo>
                    <a:pt x="936" y="1352"/>
                  </a:lnTo>
                  <a:lnTo>
                    <a:pt x="1000" y="1328"/>
                  </a:lnTo>
                  <a:lnTo>
                    <a:pt x="1064" y="1300"/>
                  </a:lnTo>
                  <a:lnTo>
                    <a:pt x="1124" y="1263"/>
                  </a:lnTo>
                  <a:lnTo>
                    <a:pt x="1176" y="1223"/>
                  </a:lnTo>
                  <a:lnTo>
                    <a:pt x="1228" y="1178"/>
                  </a:lnTo>
                  <a:lnTo>
                    <a:pt x="1272" y="1130"/>
                  </a:lnTo>
                  <a:lnTo>
                    <a:pt x="1316" y="1073"/>
                  </a:lnTo>
                  <a:lnTo>
                    <a:pt x="1352" y="1016"/>
                  </a:lnTo>
                  <a:lnTo>
                    <a:pt x="1380" y="955"/>
                  </a:lnTo>
                  <a:lnTo>
                    <a:pt x="1404" y="891"/>
                  </a:lnTo>
                  <a:lnTo>
                    <a:pt x="1420" y="826"/>
                  </a:lnTo>
                  <a:lnTo>
                    <a:pt x="1432" y="757"/>
                  </a:lnTo>
                  <a:lnTo>
                    <a:pt x="1432" y="684"/>
                  </a:lnTo>
                  <a:lnTo>
                    <a:pt x="1432" y="684"/>
                  </a:lnTo>
                  <a:lnTo>
                    <a:pt x="1428" y="615"/>
                  </a:lnTo>
                  <a:lnTo>
                    <a:pt x="1416" y="546"/>
                  </a:lnTo>
                  <a:lnTo>
                    <a:pt x="1400" y="478"/>
                  </a:lnTo>
                  <a:lnTo>
                    <a:pt x="1372" y="417"/>
                  </a:lnTo>
                  <a:lnTo>
                    <a:pt x="1344" y="356"/>
                  </a:lnTo>
                  <a:lnTo>
                    <a:pt x="1304" y="300"/>
                  </a:lnTo>
                  <a:lnTo>
                    <a:pt x="1264" y="247"/>
                  </a:lnTo>
                  <a:lnTo>
                    <a:pt x="1216" y="198"/>
                  </a:lnTo>
                  <a:lnTo>
                    <a:pt x="1164" y="154"/>
                  </a:lnTo>
                  <a:lnTo>
                    <a:pt x="1112" y="113"/>
                  </a:lnTo>
                  <a:lnTo>
                    <a:pt x="1052" y="81"/>
                  </a:lnTo>
                  <a:lnTo>
                    <a:pt x="988" y="48"/>
                  </a:lnTo>
                  <a:lnTo>
                    <a:pt x="920" y="28"/>
                  </a:lnTo>
                  <a:lnTo>
                    <a:pt x="852" y="12"/>
                  </a:lnTo>
                  <a:lnTo>
                    <a:pt x="780" y="0"/>
                  </a:lnTo>
                  <a:lnTo>
                    <a:pt x="708" y="0"/>
                  </a:lnTo>
                  <a:lnTo>
                    <a:pt x="708"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9" name="Freeform 30"/>
            <p:cNvSpPr>
              <a:spLocks/>
            </p:cNvSpPr>
            <p:nvPr/>
          </p:nvSpPr>
          <p:spPr bwMode="auto">
            <a:xfrm>
              <a:off x="900" y="2100"/>
              <a:ext cx="1396" cy="1344"/>
            </a:xfrm>
            <a:custGeom>
              <a:avLst/>
              <a:gdLst>
                <a:gd name="T0" fmla="*/ 688 w 1396"/>
                <a:gd name="T1" fmla="*/ 0 h 1344"/>
                <a:gd name="T2" fmla="*/ 548 w 1396"/>
                <a:gd name="T3" fmla="*/ 16 h 1344"/>
                <a:gd name="T4" fmla="*/ 416 w 1396"/>
                <a:gd name="T5" fmla="*/ 57 h 1344"/>
                <a:gd name="T6" fmla="*/ 300 w 1396"/>
                <a:gd name="T7" fmla="*/ 121 h 1344"/>
                <a:gd name="T8" fmla="*/ 196 w 1396"/>
                <a:gd name="T9" fmla="*/ 207 h 1344"/>
                <a:gd name="T10" fmla="*/ 116 w 1396"/>
                <a:gd name="T11" fmla="*/ 304 h 1344"/>
                <a:gd name="T12" fmla="*/ 52 w 1396"/>
                <a:gd name="T13" fmla="*/ 421 h 1344"/>
                <a:gd name="T14" fmla="*/ 12 w 1396"/>
                <a:gd name="T15" fmla="*/ 547 h 1344"/>
                <a:gd name="T16" fmla="*/ 0 w 1396"/>
                <a:gd name="T17" fmla="*/ 684 h 1344"/>
                <a:gd name="T18" fmla="*/ 4 w 1396"/>
                <a:gd name="T19" fmla="*/ 753 h 1344"/>
                <a:gd name="T20" fmla="*/ 36 w 1396"/>
                <a:gd name="T21" fmla="*/ 883 h 1344"/>
                <a:gd name="T22" fmla="*/ 88 w 1396"/>
                <a:gd name="T23" fmla="*/ 1000 h 1344"/>
                <a:gd name="T24" fmla="*/ 168 w 1396"/>
                <a:gd name="T25" fmla="*/ 1109 h 1344"/>
                <a:gd name="T26" fmla="*/ 264 w 1396"/>
                <a:gd name="T27" fmla="*/ 1199 h 1344"/>
                <a:gd name="T28" fmla="*/ 376 w 1396"/>
                <a:gd name="T29" fmla="*/ 1267 h 1344"/>
                <a:gd name="T30" fmla="*/ 500 w 1396"/>
                <a:gd name="T31" fmla="*/ 1316 h 1344"/>
                <a:gd name="T32" fmla="*/ 636 w 1396"/>
                <a:gd name="T33" fmla="*/ 1344 h 1344"/>
                <a:gd name="T34" fmla="*/ 708 w 1396"/>
                <a:gd name="T35" fmla="*/ 1344 h 1344"/>
                <a:gd name="T36" fmla="*/ 848 w 1396"/>
                <a:gd name="T37" fmla="*/ 1328 h 1344"/>
                <a:gd name="T38" fmla="*/ 980 w 1396"/>
                <a:gd name="T39" fmla="*/ 1288 h 1344"/>
                <a:gd name="T40" fmla="*/ 1096 w 1396"/>
                <a:gd name="T41" fmla="*/ 1223 h 1344"/>
                <a:gd name="T42" fmla="*/ 1196 w 1396"/>
                <a:gd name="T43" fmla="*/ 1138 h 1344"/>
                <a:gd name="T44" fmla="*/ 1280 w 1396"/>
                <a:gd name="T45" fmla="*/ 1041 h 1344"/>
                <a:gd name="T46" fmla="*/ 1344 w 1396"/>
                <a:gd name="T47" fmla="*/ 923 h 1344"/>
                <a:gd name="T48" fmla="*/ 1384 w 1396"/>
                <a:gd name="T49" fmla="*/ 798 h 1344"/>
                <a:gd name="T50" fmla="*/ 1396 w 1396"/>
                <a:gd name="T51" fmla="*/ 660 h 1344"/>
                <a:gd name="T52" fmla="*/ 1392 w 1396"/>
                <a:gd name="T53" fmla="*/ 591 h 1344"/>
                <a:gd name="T54" fmla="*/ 1360 w 1396"/>
                <a:gd name="T55" fmla="*/ 462 h 1344"/>
                <a:gd name="T56" fmla="*/ 1304 w 1396"/>
                <a:gd name="T57" fmla="*/ 344 h 1344"/>
                <a:gd name="T58" fmla="*/ 1228 w 1396"/>
                <a:gd name="T59" fmla="*/ 235 h 1344"/>
                <a:gd name="T60" fmla="*/ 1132 w 1396"/>
                <a:gd name="T61" fmla="*/ 146 h 1344"/>
                <a:gd name="T62" fmla="*/ 1020 w 1396"/>
                <a:gd name="T63" fmla="*/ 77 h 1344"/>
                <a:gd name="T64" fmla="*/ 896 w 1396"/>
                <a:gd name="T65" fmla="*/ 28 h 1344"/>
                <a:gd name="T66" fmla="*/ 760 w 1396"/>
                <a:gd name="T67" fmla="*/ 0 h 1344"/>
                <a:gd name="T68" fmla="*/ 688 w 1396"/>
                <a:gd name="T69" fmla="*/ 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6" h="1344">
                  <a:moveTo>
                    <a:pt x="688" y="0"/>
                  </a:moveTo>
                  <a:lnTo>
                    <a:pt x="688" y="0"/>
                  </a:lnTo>
                  <a:lnTo>
                    <a:pt x="616" y="4"/>
                  </a:lnTo>
                  <a:lnTo>
                    <a:pt x="548" y="16"/>
                  </a:lnTo>
                  <a:lnTo>
                    <a:pt x="480" y="32"/>
                  </a:lnTo>
                  <a:lnTo>
                    <a:pt x="416" y="57"/>
                  </a:lnTo>
                  <a:lnTo>
                    <a:pt x="356" y="85"/>
                  </a:lnTo>
                  <a:lnTo>
                    <a:pt x="300" y="121"/>
                  </a:lnTo>
                  <a:lnTo>
                    <a:pt x="248" y="162"/>
                  </a:lnTo>
                  <a:lnTo>
                    <a:pt x="196" y="207"/>
                  </a:lnTo>
                  <a:lnTo>
                    <a:pt x="152" y="255"/>
                  </a:lnTo>
                  <a:lnTo>
                    <a:pt x="116" y="304"/>
                  </a:lnTo>
                  <a:lnTo>
                    <a:pt x="80" y="360"/>
                  </a:lnTo>
                  <a:lnTo>
                    <a:pt x="52" y="421"/>
                  </a:lnTo>
                  <a:lnTo>
                    <a:pt x="28" y="482"/>
                  </a:lnTo>
                  <a:lnTo>
                    <a:pt x="12" y="547"/>
                  </a:lnTo>
                  <a:lnTo>
                    <a:pt x="4" y="615"/>
                  </a:lnTo>
                  <a:lnTo>
                    <a:pt x="0" y="684"/>
                  </a:lnTo>
                  <a:lnTo>
                    <a:pt x="0" y="684"/>
                  </a:lnTo>
                  <a:lnTo>
                    <a:pt x="4" y="753"/>
                  </a:lnTo>
                  <a:lnTo>
                    <a:pt x="16" y="818"/>
                  </a:lnTo>
                  <a:lnTo>
                    <a:pt x="36" y="883"/>
                  </a:lnTo>
                  <a:lnTo>
                    <a:pt x="60" y="943"/>
                  </a:lnTo>
                  <a:lnTo>
                    <a:pt x="88" y="1000"/>
                  </a:lnTo>
                  <a:lnTo>
                    <a:pt x="124" y="1057"/>
                  </a:lnTo>
                  <a:lnTo>
                    <a:pt x="168" y="1109"/>
                  </a:lnTo>
                  <a:lnTo>
                    <a:pt x="212" y="1154"/>
                  </a:lnTo>
                  <a:lnTo>
                    <a:pt x="264" y="1199"/>
                  </a:lnTo>
                  <a:lnTo>
                    <a:pt x="316" y="1235"/>
                  </a:lnTo>
                  <a:lnTo>
                    <a:pt x="376" y="1267"/>
                  </a:lnTo>
                  <a:lnTo>
                    <a:pt x="436" y="1296"/>
                  </a:lnTo>
                  <a:lnTo>
                    <a:pt x="500" y="1316"/>
                  </a:lnTo>
                  <a:lnTo>
                    <a:pt x="568" y="1332"/>
                  </a:lnTo>
                  <a:lnTo>
                    <a:pt x="636" y="1344"/>
                  </a:lnTo>
                  <a:lnTo>
                    <a:pt x="708" y="1344"/>
                  </a:lnTo>
                  <a:lnTo>
                    <a:pt x="708" y="1344"/>
                  </a:lnTo>
                  <a:lnTo>
                    <a:pt x="780" y="1340"/>
                  </a:lnTo>
                  <a:lnTo>
                    <a:pt x="848" y="1328"/>
                  </a:lnTo>
                  <a:lnTo>
                    <a:pt x="916" y="1312"/>
                  </a:lnTo>
                  <a:lnTo>
                    <a:pt x="980" y="1288"/>
                  </a:lnTo>
                  <a:lnTo>
                    <a:pt x="1040" y="1259"/>
                  </a:lnTo>
                  <a:lnTo>
                    <a:pt x="1096" y="1223"/>
                  </a:lnTo>
                  <a:lnTo>
                    <a:pt x="1148" y="1182"/>
                  </a:lnTo>
                  <a:lnTo>
                    <a:pt x="1196" y="1138"/>
                  </a:lnTo>
                  <a:lnTo>
                    <a:pt x="1244" y="1089"/>
                  </a:lnTo>
                  <a:lnTo>
                    <a:pt x="1280" y="1041"/>
                  </a:lnTo>
                  <a:lnTo>
                    <a:pt x="1316" y="984"/>
                  </a:lnTo>
                  <a:lnTo>
                    <a:pt x="1344" y="923"/>
                  </a:lnTo>
                  <a:lnTo>
                    <a:pt x="1368" y="862"/>
                  </a:lnTo>
                  <a:lnTo>
                    <a:pt x="1384" y="798"/>
                  </a:lnTo>
                  <a:lnTo>
                    <a:pt x="1392" y="729"/>
                  </a:lnTo>
                  <a:lnTo>
                    <a:pt x="1396" y="660"/>
                  </a:lnTo>
                  <a:lnTo>
                    <a:pt x="1396" y="660"/>
                  </a:lnTo>
                  <a:lnTo>
                    <a:pt x="1392" y="591"/>
                  </a:lnTo>
                  <a:lnTo>
                    <a:pt x="1380" y="526"/>
                  </a:lnTo>
                  <a:lnTo>
                    <a:pt x="1360" y="462"/>
                  </a:lnTo>
                  <a:lnTo>
                    <a:pt x="1336" y="401"/>
                  </a:lnTo>
                  <a:lnTo>
                    <a:pt x="1304" y="344"/>
                  </a:lnTo>
                  <a:lnTo>
                    <a:pt x="1272" y="288"/>
                  </a:lnTo>
                  <a:lnTo>
                    <a:pt x="1228" y="235"/>
                  </a:lnTo>
                  <a:lnTo>
                    <a:pt x="1184" y="190"/>
                  </a:lnTo>
                  <a:lnTo>
                    <a:pt x="1132" y="146"/>
                  </a:lnTo>
                  <a:lnTo>
                    <a:pt x="1080" y="109"/>
                  </a:lnTo>
                  <a:lnTo>
                    <a:pt x="1020" y="77"/>
                  </a:lnTo>
                  <a:lnTo>
                    <a:pt x="960" y="49"/>
                  </a:lnTo>
                  <a:lnTo>
                    <a:pt x="896" y="28"/>
                  </a:lnTo>
                  <a:lnTo>
                    <a:pt x="828" y="12"/>
                  </a:lnTo>
                  <a:lnTo>
                    <a:pt x="760" y="0"/>
                  </a:lnTo>
                  <a:lnTo>
                    <a:pt x="688" y="0"/>
                  </a:lnTo>
                  <a:lnTo>
                    <a:pt x="688"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0" name="Freeform 31"/>
            <p:cNvSpPr>
              <a:spLocks/>
            </p:cNvSpPr>
            <p:nvPr/>
          </p:nvSpPr>
          <p:spPr bwMode="auto">
            <a:xfrm>
              <a:off x="924" y="2112"/>
              <a:ext cx="1356" cy="1304"/>
            </a:xfrm>
            <a:custGeom>
              <a:avLst/>
              <a:gdLst>
                <a:gd name="T0" fmla="*/ 668 w 1356"/>
                <a:gd name="T1" fmla="*/ 0 h 1304"/>
                <a:gd name="T2" fmla="*/ 532 w 1356"/>
                <a:gd name="T3" fmla="*/ 16 h 1304"/>
                <a:gd name="T4" fmla="*/ 404 w 1356"/>
                <a:gd name="T5" fmla="*/ 57 h 1304"/>
                <a:gd name="T6" fmla="*/ 292 w 1356"/>
                <a:gd name="T7" fmla="*/ 118 h 1304"/>
                <a:gd name="T8" fmla="*/ 192 w 1356"/>
                <a:gd name="T9" fmla="*/ 203 h 1304"/>
                <a:gd name="T10" fmla="*/ 112 w 1356"/>
                <a:gd name="T11" fmla="*/ 300 h 1304"/>
                <a:gd name="T12" fmla="*/ 52 w 1356"/>
                <a:gd name="T13" fmla="*/ 409 h 1304"/>
                <a:gd name="T14" fmla="*/ 12 w 1356"/>
                <a:gd name="T15" fmla="*/ 535 h 1304"/>
                <a:gd name="T16" fmla="*/ 0 w 1356"/>
                <a:gd name="T17" fmla="*/ 664 h 1304"/>
                <a:gd name="T18" fmla="*/ 8 w 1356"/>
                <a:gd name="T19" fmla="*/ 733 h 1304"/>
                <a:gd name="T20" fmla="*/ 36 w 1356"/>
                <a:gd name="T21" fmla="*/ 859 h 1304"/>
                <a:gd name="T22" fmla="*/ 88 w 1356"/>
                <a:gd name="T23" fmla="*/ 972 h 1304"/>
                <a:gd name="T24" fmla="*/ 164 w 1356"/>
                <a:gd name="T25" fmla="*/ 1077 h 1304"/>
                <a:gd name="T26" fmla="*/ 260 w 1356"/>
                <a:gd name="T27" fmla="*/ 1162 h 1304"/>
                <a:gd name="T28" fmla="*/ 368 w 1356"/>
                <a:gd name="T29" fmla="*/ 1231 h 1304"/>
                <a:gd name="T30" fmla="*/ 492 w 1356"/>
                <a:gd name="T31" fmla="*/ 1276 h 1304"/>
                <a:gd name="T32" fmla="*/ 624 w 1356"/>
                <a:gd name="T33" fmla="*/ 1300 h 1304"/>
                <a:gd name="T34" fmla="*/ 692 w 1356"/>
                <a:gd name="T35" fmla="*/ 1304 h 1304"/>
                <a:gd name="T36" fmla="*/ 828 w 1356"/>
                <a:gd name="T37" fmla="*/ 1288 h 1304"/>
                <a:gd name="T38" fmla="*/ 956 w 1356"/>
                <a:gd name="T39" fmla="*/ 1247 h 1304"/>
                <a:gd name="T40" fmla="*/ 1068 w 1356"/>
                <a:gd name="T41" fmla="*/ 1182 h 1304"/>
                <a:gd name="T42" fmla="*/ 1168 w 1356"/>
                <a:gd name="T43" fmla="*/ 1101 h 1304"/>
                <a:gd name="T44" fmla="*/ 1248 w 1356"/>
                <a:gd name="T45" fmla="*/ 1004 h 1304"/>
                <a:gd name="T46" fmla="*/ 1308 w 1356"/>
                <a:gd name="T47" fmla="*/ 891 h 1304"/>
                <a:gd name="T48" fmla="*/ 1348 w 1356"/>
                <a:gd name="T49" fmla="*/ 769 h 1304"/>
                <a:gd name="T50" fmla="*/ 1356 w 1356"/>
                <a:gd name="T51" fmla="*/ 636 h 1304"/>
                <a:gd name="T52" fmla="*/ 1352 w 1356"/>
                <a:gd name="T53" fmla="*/ 571 h 1304"/>
                <a:gd name="T54" fmla="*/ 1324 w 1356"/>
                <a:gd name="T55" fmla="*/ 446 h 1304"/>
                <a:gd name="T56" fmla="*/ 1268 w 1356"/>
                <a:gd name="T57" fmla="*/ 328 h 1304"/>
                <a:gd name="T58" fmla="*/ 1196 w 1356"/>
                <a:gd name="T59" fmla="*/ 227 h 1304"/>
                <a:gd name="T60" fmla="*/ 1100 w 1356"/>
                <a:gd name="T61" fmla="*/ 142 h 1304"/>
                <a:gd name="T62" fmla="*/ 992 w 1356"/>
                <a:gd name="T63" fmla="*/ 73 h 1304"/>
                <a:gd name="T64" fmla="*/ 868 w 1356"/>
                <a:gd name="T65" fmla="*/ 24 h 1304"/>
                <a:gd name="T66" fmla="*/ 736 w 1356"/>
                <a:gd name="T67" fmla="*/ 0 h 1304"/>
                <a:gd name="T68" fmla="*/ 668 w 1356"/>
                <a:gd name="T69"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6" h="1304">
                  <a:moveTo>
                    <a:pt x="668" y="0"/>
                  </a:moveTo>
                  <a:lnTo>
                    <a:pt x="668" y="0"/>
                  </a:lnTo>
                  <a:lnTo>
                    <a:pt x="596" y="4"/>
                  </a:lnTo>
                  <a:lnTo>
                    <a:pt x="532" y="16"/>
                  </a:lnTo>
                  <a:lnTo>
                    <a:pt x="464" y="33"/>
                  </a:lnTo>
                  <a:lnTo>
                    <a:pt x="404" y="57"/>
                  </a:lnTo>
                  <a:lnTo>
                    <a:pt x="344" y="85"/>
                  </a:lnTo>
                  <a:lnTo>
                    <a:pt x="292" y="118"/>
                  </a:lnTo>
                  <a:lnTo>
                    <a:pt x="240" y="158"/>
                  </a:lnTo>
                  <a:lnTo>
                    <a:pt x="192" y="203"/>
                  </a:lnTo>
                  <a:lnTo>
                    <a:pt x="148" y="247"/>
                  </a:lnTo>
                  <a:lnTo>
                    <a:pt x="112" y="300"/>
                  </a:lnTo>
                  <a:lnTo>
                    <a:pt x="76" y="352"/>
                  </a:lnTo>
                  <a:lnTo>
                    <a:pt x="52" y="409"/>
                  </a:lnTo>
                  <a:lnTo>
                    <a:pt x="28" y="470"/>
                  </a:lnTo>
                  <a:lnTo>
                    <a:pt x="12" y="535"/>
                  </a:lnTo>
                  <a:lnTo>
                    <a:pt x="4" y="599"/>
                  </a:lnTo>
                  <a:lnTo>
                    <a:pt x="0" y="664"/>
                  </a:lnTo>
                  <a:lnTo>
                    <a:pt x="0" y="664"/>
                  </a:lnTo>
                  <a:lnTo>
                    <a:pt x="8" y="733"/>
                  </a:lnTo>
                  <a:lnTo>
                    <a:pt x="20" y="798"/>
                  </a:lnTo>
                  <a:lnTo>
                    <a:pt x="36" y="859"/>
                  </a:lnTo>
                  <a:lnTo>
                    <a:pt x="60" y="915"/>
                  </a:lnTo>
                  <a:lnTo>
                    <a:pt x="88" y="972"/>
                  </a:lnTo>
                  <a:lnTo>
                    <a:pt x="124" y="1029"/>
                  </a:lnTo>
                  <a:lnTo>
                    <a:pt x="164" y="1077"/>
                  </a:lnTo>
                  <a:lnTo>
                    <a:pt x="208" y="1122"/>
                  </a:lnTo>
                  <a:lnTo>
                    <a:pt x="260" y="1162"/>
                  </a:lnTo>
                  <a:lnTo>
                    <a:pt x="312" y="1199"/>
                  </a:lnTo>
                  <a:lnTo>
                    <a:pt x="368" y="1231"/>
                  </a:lnTo>
                  <a:lnTo>
                    <a:pt x="428" y="1255"/>
                  </a:lnTo>
                  <a:lnTo>
                    <a:pt x="492" y="1276"/>
                  </a:lnTo>
                  <a:lnTo>
                    <a:pt x="556" y="1292"/>
                  </a:lnTo>
                  <a:lnTo>
                    <a:pt x="624" y="1300"/>
                  </a:lnTo>
                  <a:lnTo>
                    <a:pt x="692" y="1304"/>
                  </a:lnTo>
                  <a:lnTo>
                    <a:pt x="692" y="1304"/>
                  </a:lnTo>
                  <a:lnTo>
                    <a:pt x="760" y="1300"/>
                  </a:lnTo>
                  <a:lnTo>
                    <a:pt x="828" y="1288"/>
                  </a:lnTo>
                  <a:lnTo>
                    <a:pt x="892" y="1267"/>
                  </a:lnTo>
                  <a:lnTo>
                    <a:pt x="956" y="1247"/>
                  </a:lnTo>
                  <a:lnTo>
                    <a:pt x="1012" y="1219"/>
                  </a:lnTo>
                  <a:lnTo>
                    <a:pt x="1068" y="1182"/>
                  </a:lnTo>
                  <a:lnTo>
                    <a:pt x="1120" y="1146"/>
                  </a:lnTo>
                  <a:lnTo>
                    <a:pt x="1168" y="1101"/>
                  </a:lnTo>
                  <a:lnTo>
                    <a:pt x="1212" y="1053"/>
                  </a:lnTo>
                  <a:lnTo>
                    <a:pt x="1248" y="1004"/>
                  </a:lnTo>
                  <a:lnTo>
                    <a:pt x="1280" y="948"/>
                  </a:lnTo>
                  <a:lnTo>
                    <a:pt x="1308" y="891"/>
                  </a:lnTo>
                  <a:lnTo>
                    <a:pt x="1332" y="830"/>
                  </a:lnTo>
                  <a:lnTo>
                    <a:pt x="1348" y="769"/>
                  </a:lnTo>
                  <a:lnTo>
                    <a:pt x="1356" y="705"/>
                  </a:lnTo>
                  <a:lnTo>
                    <a:pt x="1356" y="636"/>
                  </a:lnTo>
                  <a:lnTo>
                    <a:pt x="1356" y="636"/>
                  </a:lnTo>
                  <a:lnTo>
                    <a:pt x="1352" y="571"/>
                  </a:lnTo>
                  <a:lnTo>
                    <a:pt x="1340" y="506"/>
                  </a:lnTo>
                  <a:lnTo>
                    <a:pt x="1324" y="446"/>
                  </a:lnTo>
                  <a:lnTo>
                    <a:pt x="1300" y="385"/>
                  </a:lnTo>
                  <a:lnTo>
                    <a:pt x="1268" y="328"/>
                  </a:lnTo>
                  <a:lnTo>
                    <a:pt x="1236" y="276"/>
                  </a:lnTo>
                  <a:lnTo>
                    <a:pt x="1196" y="227"/>
                  </a:lnTo>
                  <a:lnTo>
                    <a:pt x="1148" y="182"/>
                  </a:lnTo>
                  <a:lnTo>
                    <a:pt x="1100" y="142"/>
                  </a:lnTo>
                  <a:lnTo>
                    <a:pt x="1048" y="105"/>
                  </a:lnTo>
                  <a:lnTo>
                    <a:pt x="992" y="73"/>
                  </a:lnTo>
                  <a:lnTo>
                    <a:pt x="932" y="45"/>
                  </a:lnTo>
                  <a:lnTo>
                    <a:pt x="868" y="24"/>
                  </a:lnTo>
                  <a:lnTo>
                    <a:pt x="804" y="12"/>
                  </a:lnTo>
                  <a:lnTo>
                    <a:pt x="736" y="0"/>
                  </a:lnTo>
                  <a:lnTo>
                    <a:pt x="668" y="0"/>
                  </a:lnTo>
                  <a:lnTo>
                    <a:pt x="668"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1" name="Freeform 32"/>
            <p:cNvSpPr>
              <a:spLocks/>
            </p:cNvSpPr>
            <p:nvPr/>
          </p:nvSpPr>
          <p:spPr bwMode="auto">
            <a:xfrm>
              <a:off x="952" y="2124"/>
              <a:ext cx="1316" cy="1260"/>
            </a:xfrm>
            <a:custGeom>
              <a:avLst/>
              <a:gdLst>
                <a:gd name="T0" fmla="*/ 640 w 1316"/>
                <a:gd name="T1" fmla="*/ 0 h 1260"/>
                <a:gd name="T2" fmla="*/ 508 w 1316"/>
                <a:gd name="T3" fmla="*/ 17 h 1260"/>
                <a:gd name="T4" fmla="*/ 388 w 1316"/>
                <a:gd name="T5" fmla="*/ 57 h 1260"/>
                <a:gd name="T6" fmla="*/ 276 w 1316"/>
                <a:gd name="T7" fmla="*/ 118 h 1260"/>
                <a:gd name="T8" fmla="*/ 180 w 1316"/>
                <a:gd name="T9" fmla="*/ 199 h 1260"/>
                <a:gd name="T10" fmla="*/ 104 w 1316"/>
                <a:gd name="T11" fmla="*/ 292 h 1260"/>
                <a:gd name="T12" fmla="*/ 44 w 1316"/>
                <a:gd name="T13" fmla="*/ 401 h 1260"/>
                <a:gd name="T14" fmla="*/ 8 w 1316"/>
                <a:gd name="T15" fmla="*/ 519 h 1260"/>
                <a:gd name="T16" fmla="*/ 0 w 1316"/>
                <a:gd name="T17" fmla="*/ 648 h 1260"/>
                <a:gd name="T18" fmla="*/ 4 w 1316"/>
                <a:gd name="T19" fmla="*/ 713 h 1260"/>
                <a:gd name="T20" fmla="*/ 32 w 1316"/>
                <a:gd name="T21" fmla="*/ 834 h 1260"/>
                <a:gd name="T22" fmla="*/ 88 w 1316"/>
                <a:gd name="T23" fmla="*/ 944 h 1260"/>
                <a:gd name="T24" fmla="*/ 160 w 1316"/>
                <a:gd name="T25" fmla="*/ 1045 h 1260"/>
                <a:gd name="T26" fmla="*/ 252 w 1316"/>
                <a:gd name="T27" fmla="*/ 1126 h 1260"/>
                <a:gd name="T28" fmla="*/ 356 w 1316"/>
                <a:gd name="T29" fmla="*/ 1191 h 1260"/>
                <a:gd name="T30" fmla="*/ 476 w 1316"/>
                <a:gd name="T31" fmla="*/ 1235 h 1260"/>
                <a:gd name="T32" fmla="*/ 604 w 1316"/>
                <a:gd name="T33" fmla="*/ 1260 h 1260"/>
                <a:gd name="T34" fmla="*/ 672 w 1316"/>
                <a:gd name="T35" fmla="*/ 1260 h 1260"/>
                <a:gd name="T36" fmla="*/ 804 w 1316"/>
                <a:gd name="T37" fmla="*/ 1243 h 1260"/>
                <a:gd name="T38" fmla="*/ 928 w 1316"/>
                <a:gd name="T39" fmla="*/ 1203 h 1260"/>
                <a:gd name="T40" fmla="*/ 1036 w 1316"/>
                <a:gd name="T41" fmla="*/ 1142 h 1260"/>
                <a:gd name="T42" fmla="*/ 1132 w 1316"/>
                <a:gd name="T43" fmla="*/ 1065 h 1260"/>
                <a:gd name="T44" fmla="*/ 1212 w 1316"/>
                <a:gd name="T45" fmla="*/ 968 h 1260"/>
                <a:gd name="T46" fmla="*/ 1268 w 1316"/>
                <a:gd name="T47" fmla="*/ 859 h 1260"/>
                <a:gd name="T48" fmla="*/ 1304 w 1316"/>
                <a:gd name="T49" fmla="*/ 741 h 1260"/>
                <a:gd name="T50" fmla="*/ 1316 w 1316"/>
                <a:gd name="T51" fmla="*/ 616 h 1260"/>
                <a:gd name="T52" fmla="*/ 1312 w 1316"/>
                <a:gd name="T53" fmla="*/ 551 h 1260"/>
                <a:gd name="T54" fmla="*/ 1280 w 1316"/>
                <a:gd name="T55" fmla="*/ 430 h 1260"/>
                <a:gd name="T56" fmla="*/ 1228 w 1316"/>
                <a:gd name="T57" fmla="*/ 316 h 1260"/>
                <a:gd name="T58" fmla="*/ 1156 w 1316"/>
                <a:gd name="T59" fmla="*/ 219 h 1260"/>
                <a:gd name="T60" fmla="*/ 1064 w 1316"/>
                <a:gd name="T61" fmla="*/ 134 h 1260"/>
                <a:gd name="T62" fmla="*/ 956 w 1316"/>
                <a:gd name="T63" fmla="*/ 69 h 1260"/>
                <a:gd name="T64" fmla="*/ 836 w 1316"/>
                <a:gd name="T65" fmla="*/ 25 h 1260"/>
                <a:gd name="T66" fmla="*/ 708 w 1316"/>
                <a:gd name="T67" fmla="*/ 0 h 1260"/>
                <a:gd name="T68" fmla="*/ 640 w 1316"/>
                <a:gd name="T69" fmla="*/ 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6" h="1260">
                  <a:moveTo>
                    <a:pt x="640" y="0"/>
                  </a:moveTo>
                  <a:lnTo>
                    <a:pt x="640" y="0"/>
                  </a:lnTo>
                  <a:lnTo>
                    <a:pt x="576" y="4"/>
                  </a:lnTo>
                  <a:lnTo>
                    <a:pt x="508" y="17"/>
                  </a:lnTo>
                  <a:lnTo>
                    <a:pt x="448" y="33"/>
                  </a:lnTo>
                  <a:lnTo>
                    <a:pt x="388" y="57"/>
                  </a:lnTo>
                  <a:lnTo>
                    <a:pt x="332" y="85"/>
                  </a:lnTo>
                  <a:lnTo>
                    <a:pt x="276" y="118"/>
                  </a:lnTo>
                  <a:lnTo>
                    <a:pt x="228" y="154"/>
                  </a:lnTo>
                  <a:lnTo>
                    <a:pt x="180" y="199"/>
                  </a:lnTo>
                  <a:lnTo>
                    <a:pt x="140" y="243"/>
                  </a:lnTo>
                  <a:lnTo>
                    <a:pt x="104" y="292"/>
                  </a:lnTo>
                  <a:lnTo>
                    <a:pt x="72" y="344"/>
                  </a:lnTo>
                  <a:lnTo>
                    <a:pt x="44" y="401"/>
                  </a:lnTo>
                  <a:lnTo>
                    <a:pt x="24" y="458"/>
                  </a:lnTo>
                  <a:lnTo>
                    <a:pt x="8" y="519"/>
                  </a:lnTo>
                  <a:lnTo>
                    <a:pt x="0" y="583"/>
                  </a:lnTo>
                  <a:lnTo>
                    <a:pt x="0" y="648"/>
                  </a:lnTo>
                  <a:lnTo>
                    <a:pt x="0" y="648"/>
                  </a:lnTo>
                  <a:lnTo>
                    <a:pt x="4" y="713"/>
                  </a:lnTo>
                  <a:lnTo>
                    <a:pt x="16" y="774"/>
                  </a:lnTo>
                  <a:lnTo>
                    <a:pt x="32" y="834"/>
                  </a:lnTo>
                  <a:lnTo>
                    <a:pt x="56" y="891"/>
                  </a:lnTo>
                  <a:lnTo>
                    <a:pt x="88" y="944"/>
                  </a:lnTo>
                  <a:lnTo>
                    <a:pt x="120" y="996"/>
                  </a:lnTo>
                  <a:lnTo>
                    <a:pt x="160" y="1045"/>
                  </a:lnTo>
                  <a:lnTo>
                    <a:pt x="204" y="1089"/>
                  </a:lnTo>
                  <a:lnTo>
                    <a:pt x="252" y="1126"/>
                  </a:lnTo>
                  <a:lnTo>
                    <a:pt x="304" y="1162"/>
                  </a:lnTo>
                  <a:lnTo>
                    <a:pt x="356" y="1191"/>
                  </a:lnTo>
                  <a:lnTo>
                    <a:pt x="416" y="1219"/>
                  </a:lnTo>
                  <a:lnTo>
                    <a:pt x="476" y="1235"/>
                  </a:lnTo>
                  <a:lnTo>
                    <a:pt x="540" y="1251"/>
                  </a:lnTo>
                  <a:lnTo>
                    <a:pt x="604" y="1260"/>
                  </a:lnTo>
                  <a:lnTo>
                    <a:pt x="672" y="1260"/>
                  </a:lnTo>
                  <a:lnTo>
                    <a:pt x="672" y="1260"/>
                  </a:lnTo>
                  <a:lnTo>
                    <a:pt x="740" y="1255"/>
                  </a:lnTo>
                  <a:lnTo>
                    <a:pt x="804" y="1243"/>
                  </a:lnTo>
                  <a:lnTo>
                    <a:pt x="868" y="1227"/>
                  </a:lnTo>
                  <a:lnTo>
                    <a:pt x="928" y="1203"/>
                  </a:lnTo>
                  <a:lnTo>
                    <a:pt x="984" y="1179"/>
                  </a:lnTo>
                  <a:lnTo>
                    <a:pt x="1036" y="1142"/>
                  </a:lnTo>
                  <a:lnTo>
                    <a:pt x="1088" y="1106"/>
                  </a:lnTo>
                  <a:lnTo>
                    <a:pt x="1132" y="1065"/>
                  </a:lnTo>
                  <a:lnTo>
                    <a:pt x="1176" y="1017"/>
                  </a:lnTo>
                  <a:lnTo>
                    <a:pt x="1212" y="968"/>
                  </a:lnTo>
                  <a:lnTo>
                    <a:pt x="1244" y="915"/>
                  </a:lnTo>
                  <a:lnTo>
                    <a:pt x="1268" y="859"/>
                  </a:lnTo>
                  <a:lnTo>
                    <a:pt x="1292" y="802"/>
                  </a:lnTo>
                  <a:lnTo>
                    <a:pt x="1304" y="741"/>
                  </a:lnTo>
                  <a:lnTo>
                    <a:pt x="1312" y="676"/>
                  </a:lnTo>
                  <a:lnTo>
                    <a:pt x="1316" y="616"/>
                  </a:lnTo>
                  <a:lnTo>
                    <a:pt x="1316" y="616"/>
                  </a:lnTo>
                  <a:lnTo>
                    <a:pt x="1312" y="551"/>
                  </a:lnTo>
                  <a:lnTo>
                    <a:pt x="1300" y="486"/>
                  </a:lnTo>
                  <a:lnTo>
                    <a:pt x="1280" y="430"/>
                  </a:lnTo>
                  <a:lnTo>
                    <a:pt x="1256" y="369"/>
                  </a:lnTo>
                  <a:lnTo>
                    <a:pt x="1228" y="316"/>
                  </a:lnTo>
                  <a:lnTo>
                    <a:pt x="1196" y="264"/>
                  </a:lnTo>
                  <a:lnTo>
                    <a:pt x="1156" y="219"/>
                  </a:lnTo>
                  <a:lnTo>
                    <a:pt x="1112" y="174"/>
                  </a:lnTo>
                  <a:lnTo>
                    <a:pt x="1064" y="134"/>
                  </a:lnTo>
                  <a:lnTo>
                    <a:pt x="1012" y="97"/>
                  </a:lnTo>
                  <a:lnTo>
                    <a:pt x="956" y="69"/>
                  </a:lnTo>
                  <a:lnTo>
                    <a:pt x="900" y="45"/>
                  </a:lnTo>
                  <a:lnTo>
                    <a:pt x="836" y="25"/>
                  </a:lnTo>
                  <a:lnTo>
                    <a:pt x="776" y="8"/>
                  </a:lnTo>
                  <a:lnTo>
                    <a:pt x="708" y="0"/>
                  </a:lnTo>
                  <a:lnTo>
                    <a:pt x="640" y="0"/>
                  </a:lnTo>
                  <a:lnTo>
                    <a:pt x="64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2" name="Freeform 33"/>
            <p:cNvSpPr>
              <a:spLocks/>
            </p:cNvSpPr>
            <p:nvPr/>
          </p:nvSpPr>
          <p:spPr bwMode="auto">
            <a:xfrm>
              <a:off x="976" y="2136"/>
              <a:ext cx="1276" cy="1219"/>
            </a:xfrm>
            <a:custGeom>
              <a:avLst/>
              <a:gdLst>
                <a:gd name="T0" fmla="*/ 620 w 1276"/>
                <a:gd name="T1" fmla="*/ 0 h 1219"/>
                <a:gd name="T2" fmla="*/ 492 w 1276"/>
                <a:gd name="T3" fmla="*/ 17 h 1219"/>
                <a:gd name="T4" fmla="*/ 376 w 1276"/>
                <a:gd name="T5" fmla="*/ 57 h 1219"/>
                <a:gd name="T6" fmla="*/ 268 w 1276"/>
                <a:gd name="T7" fmla="*/ 114 h 1219"/>
                <a:gd name="T8" fmla="*/ 176 w 1276"/>
                <a:gd name="T9" fmla="*/ 195 h 1219"/>
                <a:gd name="T10" fmla="*/ 100 w 1276"/>
                <a:gd name="T11" fmla="*/ 284 h 1219"/>
                <a:gd name="T12" fmla="*/ 44 w 1276"/>
                <a:gd name="T13" fmla="*/ 389 h 1219"/>
                <a:gd name="T14" fmla="*/ 8 w 1276"/>
                <a:gd name="T15" fmla="*/ 507 h 1219"/>
                <a:gd name="T16" fmla="*/ 0 w 1276"/>
                <a:gd name="T17" fmla="*/ 628 h 1219"/>
                <a:gd name="T18" fmla="*/ 4 w 1276"/>
                <a:gd name="T19" fmla="*/ 693 h 1219"/>
                <a:gd name="T20" fmla="*/ 36 w 1276"/>
                <a:gd name="T21" fmla="*/ 810 h 1219"/>
                <a:gd name="T22" fmla="*/ 88 w 1276"/>
                <a:gd name="T23" fmla="*/ 916 h 1219"/>
                <a:gd name="T24" fmla="*/ 156 w 1276"/>
                <a:gd name="T25" fmla="*/ 1013 h 1219"/>
                <a:gd name="T26" fmla="*/ 248 w 1276"/>
                <a:gd name="T27" fmla="*/ 1090 h 1219"/>
                <a:gd name="T28" fmla="*/ 352 w 1276"/>
                <a:gd name="T29" fmla="*/ 1154 h 1219"/>
                <a:gd name="T30" fmla="*/ 468 w 1276"/>
                <a:gd name="T31" fmla="*/ 1199 h 1219"/>
                <a:gd name="T32" fmla="*/ 592 w 1276"/>
                <a:gd name="T33" fmla="*/ 1219 h 1219"/>
                <a:gd name="T34" fmla="*/ 656 w 1276"/>
                <a:gd name="T35" fmla="*/ 1219 h 1219"/>
                <a:gd name="T36" fmla="*/ 784 w 1276"/>
                <a:gd name="T37" fmla="*/ 1203 h 1219"/>
                <a:gd name="T38" fmla="*/ 904 w 1276"/>
                <a:gd name="T39" fmla="*/ 1163 h 1219"/>
                <a:gd name="T40" fmla="*/ 1012 w 1276"/>
                <a:gd name="T41" fmla="*/ 1102 h 1219"/>
                <a:gd name="T42" fmla="*/ 1104 w 1276"/>
                <a:gd name="T43" fmla="*/ 1025 h 1219"/>
                <a:gd name="T44" fmla="*/ 1180 w 1276"/>
                <a:gd name="T45" fmla="*/ 936 h 1219"/>
                <a:gd name="T46" fmla="*/ 1236 w 1276"/>
                <a:gd name="T47" fmla="*/ 831 h 1219"/>
                <a:gd name="T48" fmla="*/ 1268 w 1276"/>
                <a:gd name="T49" fmla="*/ 713 h 1219"/>
                <a:gd name="T50" fmla="*/ 1276 w 1276"/>
                <a:gd name="T51" fmla="*/ 592 h 1219"/>
                <a:gd name="T52" fmla="*/ 1272 w 1276"/>
                <a:gd name="T53" fmla="*/ 527 h 1219"/>
                <a:gd name="T54" fmla="*/ 1244 w 1276"/>
                <a:gd name="T55" fmla="*/ 409 h 1219"/>
                <a:gd name="T56" fmla="*/ 1192 w 1276"/>
                <a:gd name="T57" fmla="*/ 304 h 1219"/>
                <a:gd name="T58" fmla="*/ 1120 w 1276"/>
                <a:gd name="T59" fmla="*/ 207 h 1219"/>
                <a:gd name="T60" fmla="*/ 1032 w 1276"/>
                <a:gd name="T61" fmla="*/ 126 h 1219"/>
                <a:gd name="T62" fmla="*/ 928 w 1276"/>
                <a:gd name="T63" fmla="*/ 65 h 1219"/>
                <a:gd name="T64" fmla="*/ 812 w 1276"/>
                <a:gd name="T65" fmla="*/ 21 h 1219"/>
                <a:gd name="T66" fmla="*/ 688 w 1276"/>
                <a:gd name="T67" fmla="*/ 0 h 1219"/>
                <a:gd name="T68" fmla="*/ 620 w 1276"/>
                <a:gd name="T6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6" h="1219">
                  <a:moveTo>
                    <a:pt x="620" y="0"/>
                  </a:moveTo>
                  <a:lnTo>
                    <a:pt x="620" y="0"/>
                  </a:lnTo>
                  <a:lnTo>
                    <a:pt x="556" y="5"/>
                  </a:lnTo>
                  <a:lnTo>
                    <a:pt x="492" y="17"/>
                  </a:lnTo>
                  <a:lnTo>
                    <a:pt x="432" y="33"/>
                  </a:lnTo>
                  <a:lnTo>
                    <a:pt x="376" y="57"/>
                  </a:lnTo>
                  <a:lnTo>
                    <a:pt x="320" y="85"/>
                  </a:lnTo>
                  <a:lnTo>
                    <a:pt x="268" y="114"/>
                  </a:lnTo>
                  <a:lnTo>
                    <a:pt x="220" y="154"/>
                  </a:lnTo>
                  <a:lnTo>
                    <a:pt x="176" y="195"/>
                  </a:lnTo>
                  <a:lnTo>
                    <a:pt x="136" y="239"/>
                  </a:lnTo>
                  <a:lnTo>
                    <a:pt x="100" y="284"/>
                  </a:lnTo>
                  <a:lnTo>
                    <a:pt x="68" y="337"/>
                  </a:lnTo>
                  <a:lnTo>
                    <a:pt x="44" y="389"/>
                  </a:lnTo>
                  <a:lnTo>
                    <a:pt x="24" y="446"/>
                  </a:lnTo>
                  <a:lnTo>
                    <a:pt x="8" y="507"/>
                  </a:lnTo>
                  <a:lnTo>
                    <a:pt x="0" y="567"/>
                  </a:lnTo>
                  <a:lnTo>
                    <a:pt x="0" y="628"/>
                  </a:lnTo>
                  <a:lnTo>
                    <a:pt x="0" y="628"/>
                  </a:lnTo>
                  <a:lnTo>
                    <a:pt x="4" y="693"/>
                  </a:lnTo>
                  <a:lnTo>
                    <a:pt x="16" y="750"/>
                  </a:lnTo>
                  <a:lnTo>
                    <a:pt x="36" y="810"/>
                  </a:lnTo>
                  <a:lnTo>
                    <a:pt x="56" y="863"/>
                  </a:lnTo>
                  <a:lnTo>
                    <a:pt x="88" y="916"/>
                  </a:lnTo>
                  <a:lnTo>
                    <a:pt x="120" y="964"/>
                  </a:lnTo>
                  <a:lnTo>
                    <a:pt x="156" y="1013"/>
                  </a:lnTo>
                  <a:lnTo>
                    <a:pt x="200" y="1053"/>
                  </a:lnTo>
                  <a:lnTo>
                    <a:pt x="248" y="1090"/>
                  </a:lnTo>
                  <a:lnTo>
                    <a:pt x="296" y="1126"/>
                  </a:lnTo>
                  <a:lnTo>
                    <a:pt x="352" y="1154"/>
                  </a:lnTo>
                  <a:lnTo>
                    <a:pt x="408" y="1179"/>
                  </a:lnTo>
                  <a:lnTo>
                    <a:pt x="468" y="1199"/>
                  </a:lnTo>
                  <a:lnTo>
                    <a:pt x="528" y="1211"/>
                  </a:lnTo>
                  <a:lnTo>
                    <a:pt x="592" y="1219"/>
                  </a:lnTo>
                  <a:lnTo>
                    <a:pt x="656" y="1219"/>
                  </a:lnTo>
                  <a:lnTo>
                    <a:pt x="656" y="1219"/>
                  </a:lnTo>
                  <a:lnTo>
                    <a:pt x="724" y="1215"/>
                  </a:lnTo>
                  <a:lnTo>
                    <a:pt x="784" y="1203"/>
                  </a:lnTo>
                  <a:lnTo>
                    <a:pt x="848" y="1187"/>
                  </a:lnTo>
                  <a:lnTo>
                    <a:pt x="904" y="1163"/>
                  </a:lnTo>
                  <a:lnTo>
                    <a:pt x="960" y="1134"/>
                  </a:lnTo>
                  <a:lnTo>
                    <a:pt x="1012" y="1102"/>
                  </a:lnTo>
                  <a:lnTo>
                    <a:pt x="1060" y="1065"/>
                  </a:lnTo>
                  <a:lnTo>
                    <a:pt x="1104" y="1025"/>
                  </a:lnTo>
                  <a:lnTo>
                    <a:pt x="1144" y="980"/>
                  </a:lnTo>
                  <a:lnTo>
                    <a:pt x="1180" y="936"/>
                  </a:lnTo>
                  <a:lnTo>
                    <a:pt x="1208" y="883"/>
                  </a:lnTo>
                  <a:lnTo>
                    <a:pt x="1236" y="831"/>
                  </a:lnTo>
                  <a:lnTo>
                    <a:pt x="1256" y="774"/>
                  </a:lnTo>
                  <a:lnTo>
                    <a:pt x="1268" y="713"/>
                  </a:lnTo>
                  <a:lnTo>
                    <a:pt x="1276" y="652"/>
                  </a:lnTo>
                  <a:lnTo>
                    <a:pt x="1276" y="592"/>
                  </a:lnTo>
                  <a:lnTo>
                    <a:pt x="1276" y="592"/>
                  </a:lnTo>
                  <a:lnTo>
                    <a:pt x="1272" y="527"/>
                  </a:lnTo>
                  <a:lnTo>
                    <a:pt x="1260" y="470"/>
                  </a:lnTo>
                  <a:lnTo>
                    <a:pt x="1244" y="409"/>
                  </a:lnTo>
                  <a:lnTo>
                    <a:pt x="1220" y="357"/>
                  </a:lnTo>
                  <a:lnTo>
                    <a:pt x="1192" y="304"/>
                  </a:lnTo>
                  <a:lnTo>
                    <a:pt x="1160" y="256"/>
                  </a:lnTo>
                  <a:lnTo>
                    <a:pt x="1120" y="207"/>
                  </a:lnTo>
                  <a:lnTo>
                    <a:pt x="1076" y="166"/>
                  </a:lnTo>
                  <a:lnTo>
                    <a:pt x="1032" y="126"/>
                  </a:lnTo>
                  <a:lnTo>
                    <a:pt x="980" y="94"/>
                  </a:lnTo>
                  <a:lnTo>
                    <a:pt x="928" y="65"/>
                  </a:lnTo>
                  <a:lnTo>
                    <a:pt x="872" y="41"/>
                  </a:lnTo>
                  <a:lnTo>
                    <a:pt x="812" y="21"/>
                  </a:lnTo>
                  <a:lnTo>
                    <a:pt x="748" y="9"/>
                  </a:lnTo>
                  <a:lnTo>
                    <a:pt x="688" y="0"/>
                  </a:lnTo>
                  <a:lnTo>
                    <a:pt x="620" y="0"/>
                  </a:lnTo>
                  <a:lnTo>
                    <a:pt x="620"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3" name="Freeform 34"/>
            <p:cNvSpPr>
              <a:spLocks/>
            </p:cNvSpPr>
            <p:nvPr/>
          </p:nvSpPr>
          <p:spPr bwMode="auto">
            <a:xfrm>
              <a:off x="1000" y="2149"/>
              <a:ext cx="1240" cy="1174"/>
            </a:xfrm>
            <a:custGeom>
              <a:avLst/>
              <a:gdLst>
                <a:gd name="T0" fmla="*/ 600 w 1240"/>
                <a:gd name="T1" fmla="*/ 0 h 1174"/>
                <a:gd name="T2" fmla="*/ 476 w 1240"/>
                <a:gd name="T3" fmla="*/ 16 h 1174"/>
                <a:gd name="T4" fmla="*/ 360 w 1240"/>
                <a:gd name="T5" fmla="*/ 56 h 1174"/>
                <a:gd name="T6" fmla="*/ 256 w 1240"/>
                <a:gd name="T7" fmla="*/ 113 h 1174"/>
                <a:gd name="T8" fmla="*/ 168 w 1240"/>
                <a:gd name="T9" fmla="*/ 190 h 1174"/>
                <a:gd name="T10" fmla="*/ 96 w 1240"/>
                <a:gd name="T11" fmla="*/ 279 h 1174"/>
                <a:gd name="T12" fmla="*/ 44 w 1240"/>
                <a:gd name="T13" fmla="*/ 380 h 1174"/>
                <a:gd name="T14" fmla="*/ 8 w 1240"/>
                <a:gd name="T15" fmla="*/ 490 h 1174"/>
                <a:gd name="T16" fmla="*/ 0 w 1240"/>
                <a:gd name="T17" fmla="*/ 611 h 1174"/>
                <a:gd name="T18" fmla="*/ 8 w 1240"/>
                <a:gd name="T19" fmla="*/ 672 h 1174"/>
                <a:gd name="T20" fmla="*/ 36 w 1240"/>
                <a:gd name="T21" fmla="*/ 785 h 1174"/>
                <a:gd name="T22" fmla="*/ 88 w 1240"/>
                <a:gd name="T23" fmla="*/ 886 h 1174"/>
                <a:gd name="T24" fmla="*/ 156 w 1240"/>
                <a:gd name="T25" fmla="*/ 979 h 1174"/>
                <a:gd name="T26" fmla="*/ 244 w 1240"/>
                <a:gd name="T27" fmla="*/ 1056 h 1174"/>
                <a:gd name="T28" fmla="*/ 344 w 1240"/>
                <a:gd name="T29" fmla="*/ 1113 h 1174"/>
                <a:gd name="T30" fmla="*/ 456 w 1240"/>
                <a:gd name="T31" fmla="*/ 1158 h 1174"/>
                <a:gd name="T32" fmla="*/ 580 w 1240"/>
                <a:gd name="T33" fmla="*/ 1174 h 1174"/>
                <a:gd name="T34" fmla="*/ 640 w 1240"/>
                <a:gd name="T35" fmla="*/ 1174 h 1174"/>
                <a:gd name="T36" fmla="*/ 764 w 1240"/>
                <a:gd name="T37" fmla="*/ 1158 h 1174"/>
                <a:gd name="T38" fmla="*/ 880 w 1240"/>
                <a:gd name="T39" fmla="*/ 1121 h 1174"/>
                <a:gd name="T40" fmla="*/ 984 w 1240"/>
                <a:gd name="T41" fmla="*/ 1064 h 1174"/>
                <a:gd name="T42" fmla="*/ 1072 w 1240"/>
                <a:gd name="T43" fmla="*/ 988 h 1174"/>
                <a:gd name="T44" fmla="*/ 1144 w 1240"/>
                <a:gd name="T45" fmla="*/ 898 h 1174"/>
                <a:gd name="T46" fmla="*/ 1200 w 1240"/>
                <a:gd name="T47" fmla="*/ 797 h 1174"/>
                <a:gd name="T48" fmla="*/ 1232 w 1240"/>
                <a:gd name="T49" fmla="*/ 684 h 1174"/>
                <a:gd name="T50" fmla="*/ 1240 w 1240"/>
                <a:gd name="T51" fmla="*/ 566 h 1174"/>
                <a:gd name="T52" fmla="*/ 1236 w 1240"/>
                <a:gd name="T53" fmla="*/ 506 h 1174"/>
                <a:gd name="T54" fmla="*/ 1208 w 1240"/>
                <a:gd name="T55" fmla="*/ 392 h 1174"/>
                <a:gd name="T56" fmla="*/ 1156 w 1240"/>
                <a:gd name="T57" fmla="*/ 287 h 1174"/>
                <a:gd name="T58" fmla="*/ 1084 w 1240"/>
                <a:gd name="T59" fmla="*/ 198 h 1174"/>
                <a:gd name="T60" fmla="*/ 1000 w 1240"/>
                <a:gd name="T61" fmla="*/ 121 h 1174"/>
                <a:gd name="T62" fmla="*/ 896 w 1240"/>
                <a:gd name="T63" fmla="*/ 60 h 1174"/>
                <a:gd name="T64" fmla="*/ 784 w 1240"/>
                <a:gd name="T65" fmla="*/ 20 h 1174"/>
                <a:gd name="T66" fmla="*/ 664 w 1240"/>
                <a:gd name="T67" fmla="*/ 0 h 1174"/>
                <a:gd name="T68" fmla="*/ 600 w 1240"/>
                <a:gd name="T69" fmla="*/ 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0" h="1174">
                  <a:moveTo>
                    <a:pt x="600" y="0"/>
                  </a:moveTo>
                  <a:lnTo>
                    <a:pt x="600" y="0"/>
                  </a:lnTo>
                  <a:lnTo>
                    <a:pt x="536" y="4"/>
                  </a:lnTo>
                  <a:lnTo>
                    <a:pt x="476" y="16"/>
                  </a:lnTo>
                  <a:lnTo>
                    <a:pt x="416" y="32"/>
                  </a:lnTo>
                  <a:lnTo>
                    <a:pt x="360" y="56"/>
                  </a:lnTo>
                  <a:lnTo>
                    <a:pt x="308" y="81"/>
                  </a:lnTo>
                  <a:lnTo>
                    <a:pt x="256" y="113"/>
                  </a:lnTo>
                  <a:lnTo>
                    <a:pt x="212" y="149"/>
                  </a:lnTo>
                  <a:lnTo>
                    <a:pt x="168" y="190"/>
                  </a:lnTo>
                  <a:lnTo>
                    <a:pt x="128" y="230"/>
                  </a:lnTo>
                  <a:lnTo>
                    <a:pt x="96" y="279"/>
                  </a:lnTo>
                  <a:lnTo>
                    <a:pt x="68" y="328"/>
                  </a:lnTo>
                  <a:lnTo>
                    <a:pt x="44" y="380"/>
                  </a:lnTo>
                  <a:lnTo>
                    <a:pt x="24" y="433"/>
                  </a:lnTo>
                  <a:lnTo>
                    <a:pt x="8" y="490"/>
                  </a:lnTo>
                  <a:lnTo>
                    <a:pt x="4" y="550"/>
                  </a:lnTo>
                  <a:lnTo>
                    <a:pt x="0" y="611"/>
                  </a:lnTo>
                  <a:lnTo>
                    <a:pt x="0" y="611"/>
                  </a:lnTo>
                  <a:lnTo>
                    <a:pt x="8" y="672"/>
                  </a:lnTo>
                  <a:lnTo>
                    <a:pt x="20" y="728"/>
                  </a:lnTo>
                  <a:lnTo>
                    <a:pt x="36" y="785"/>
                  </a:lnTo>
                  <a:lnTo>
                    <a:pt x="60" y="838"/>
                  </a:lnTo>
                  <a:lnTo>
                    <a:pt x="88" y="886"/>
                  </a:lnTo>
                  <a:lnTo>
                    <a:pt x="120" y="935"/>
                  </a:lnTo>
                  <a:lnTo>
                    <a:pt x="156" y="979"/>
                  </a:lnTo>
                  <a:lnTo>
                    <a:pt x="196" y="1020"/>
                  </a:lnTo>
                  <a:lnTo>
                    <a:pt x="244" y="1056"/>
                  </a:lnTo>
                  <a:lnTo>
                    <a:pt x="292" y="1089"/>
                  </a:lnTo>
                  <a:lnTo>
                    <a:pt x="344" y="1113"/>
                  </a:lnTo>
                  <a:lnTo>
                    <a:pt x="400" y="1137"/>
                  </a:lnTo>
                  <a:lnTo>
                    <a:pt x="456" y="1158"/>
                  </a:lnTo>
                  <a:lnTo>
                    <a:pt x="516" y="1170"/>
                  </a:lnTo>
                  <a:lnTo>
                    <a:pt x="580" y="1174"/>
                  </a:lnTo>
                  <a:lnTo>
                    <a:pt x="640" y="1174"/>
                  </a:lnTo>
                  <a:lnTo>
                    <a:pt x="640" y="1174"/>
                  </a:lnTo>
                  <a:lnTo>
                    <a:pt x="704" y="1170"/>
                  </a:lnTo>
                  <a:lnTo>
                    <a:pt x="764" y="1158"/>
                  </a:lnTo>
                  <a:lnTo>
                    <a:pt x="824" y="1141"/>
                  </a:lnTo>
                  <a:lnTo>
                    <a:pt x="880" y="1121"/>
                  </a:lnTo>
                  <a:lnTo>
                    <a:pt x="932" y="1093"/>
                  </a:lnTo>
                  <a:lnTo>
                    <a:pt x="984" y="1064"/>
                  </a:lnTo>
                  <a:lnTo>
                    <a:pt x="1032" y="1028"/>
                  </a:lnTo>
                  <a:lnTo>
                    <a:pt x="1072" y="988"/>
                  </a:lnTo>
                  <a:lnTo>
                    <a:pt x="1112" y="943"/>
                  </a:lnTo>
                  <a:lnTo>
                    <a:pt x="1144" y="898"/>
                  </a:lnTo>
                  <a:lnTo>
                    <a:pt x="1176" y="850"/>
                  </a:lnTo>
                  <a:lnTo>
                    <a:pt x="1200" y="797"/>
                  </a:lnTo>
                  <a:lnTo>
                    <a:pt x="1220" y="741"/>
                  </a:lnTo>
                  <a:lnTo>
                    <a:pt x="1232" y="684"/>
                  </a:lnTo>
                  <a:lnTo>
                    <a:pt x="1240" y="627"/>
                  </a:lnTo>
                  <a:lnTo>
                    <a:pt x="1240" y="566"/>
                  </a:lnTo>
                  <a:lnTo>
                    <a:pt x="1240" y="566"/>
                  </a:lnTo>
                  <a:lnTo>
                    <a:pt x="1236" y="506"/>
                  </a:lnTo>
                  <a:lnTo>
                    <a:pt x="1224" y="449"/>
                  </a:lnTo>
                  <a:lnTo>
                    <a:pt x="1208" y="392"/>
                  </a:lnTo>
                  <a:lnTo>
                    <a:pt x="1184" y="340"/>
                  </a:lnTo>
                  <a:lnTo>
                    <a:pt x="1156" y="287"/>
                  </a:lnTo>
                  <a:lnTo>
                    <a:pt x="1124" y="243"/>
                  </a:lnTo>
                  <a:lnTo>
                    <a:pt x="1084" y="198"/>
                  </a:lnTo>
                  <a:lnTo>
                    <a:pt x="1044" y="158"/>
                  </a:lnTo>
                  <a:lnTo>
                    <a:pt x="1000" y="121"/>
                  </a:lnTo>
                  <a:lnTo>
                    <a:pt x="948" y="89"/>
                  </a:lnTo>
                  <a:lnTo>
                    <a:pt x="896" y="60"/>
                  </a:lnTo>
                  <a:lnTo>
                    <a:pt x="844" y="36"/>
                  </a:lnTo>
                  <a:lnTo>
                    <a:pt x="784" y="20"/>
                  </a:lnTo>
                  <a:lnTo>
                    <a:pt x="724" y="8"/>
                  </a:lnTo>
                  <a:lnTo>
                    <a:pt x="664" y="0"/>
                  </a:lnTo>
                  <a:lnTo>
                    <a:pt x="600" y="0"/>
                  </a:lnTo>
                  <a:lnTo>
                    <a:pt x="600"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4" name="Freeform 35"/>
            <p:cNvSpPr>
              <a:spLocks/>
            </p:cNvSpPr>
            <p:nvPr/>
          </p:nvSpPr>
          <p:spPr bwMode="auto">
            <a:xfrm>
              <a:off x="1028" y="2161"/>
              <a:ext cx="1200" cy="1133"/>
            </a:xfrm>
            <a:custGeom>
              <a:avLst/>
              <a:gdLst>
                <a:gd name="T0" fmla="*/ 576 w 1200"/>
                <a:gd name="T1" fmla="*/ 0 h 1133"/>
                <a:gd name="T2" fmla="*/ 456 w 1200"/>
                <a:gd name="T3" fmla="*/ 16 h 1133"/>
                <a:gd name="T4" fmla="*/ 344 w 1200"/>
                <a:gd name="T5" fmla="*/ 56 h 1133"/>
                <a:gd name="T6" fmla="*/ 244 w 1200"/>
                <a:gd name="T7" fmla="*/ 113 h 1133"/>
                <a:gd name="T8" fmla="*/ 160 w 1200"/>
                <a:gd name="T9" fmla="*/ 186 h 1133"/>
                <a:gd name="T10" fmla="*/ 88 w 1200"/>
                <a:gd name="T11" fmla="*/ 271 h 1133"/>
                <a:gd name="T12" fmla="*/ 36 w 1200"/>
                <a:gd name="T13" fmla="*/ 368 h 1133"/>
                <a:gd name="T14" fmla="*/ 8 w 1200"/>
                <a:gd name="T15" fmla="*/ 478 h 1133"/>
                <a:gd name="T16" fmla="*/ 0 w 1200"/>
                <a:gd name="T17" fmla="*/ 591 h 1133"/>
                <a:gd name="T18" fmla="*/ 4 w 1200"/>
                <a:gd name="T19" fmla="*/ 652 h 1133"/>
                <a:gd name="T20" fmla="*/ 32 w 1200"/>
                <a:gd name="T21" fmla="*/ 761 h 1133"/>
                <a:gd name="T22" fmla="*/ 84 w 1200"/>
                <a:gd name="T23" fmla="*/ 858 h 1133"/>
                <a:gd name="T24" fmla="*/ 152 w 1200"/>
                <a:gd name="T25" fmla="*/ 947 h 1133"/>
                <a:gd name="T26" fmla="*/ 236 w 1200"/>
                <a:gd name="T27" fmla="*/ 1020 h 1133"/>
                <a:gd name="T28" fmla="*/ 332 w 1200"/>
                <a:gd name="T29" fmla="*/ 1077 h 1133"/>
                <a:gd name="T30" fmla="*/ 444 w 1200"/>
                <a:gd name="T31" fmla="*/ 1117 h 1133"/>
                <a:gd name="T32" fmla="*/ 560 w 1200"/>
                <a:gd name="T33" fmla="*/ 1133 h 1133"/>
                <a:gd name="T34" fmla="*/ 620 w 1200"/>
                <a:gd name="T35" fmla="*/ 1133 h 1133"/>
                <a:gd name="T36" fmla="*/ 744 w 1200"/>
                <a:gd name="T37" fmla="*/ 1117 h 1133"/>
                <a:gd name="T38" fmla="*/ 852 w 1200"/>
                <a:gd name="T39" fmla="*/ 1081 h 1133"/>
                <a:gd name="T40" fmla="*/ 952 w 1200"/>
                <a:gd name="T41" fmla="*/ 1024 h 1133"/>
                <a:gd name="T42" fmla="*/ 1040 w 1200"/>
                <a:gd name="T43" fmla="*/ 951 h 1133"/>
                <a:gd name="T44" fmla="*/ 1108 w 1200"/>
                <a:gd name="T45" fmla="*/ 862 h 1133"/>
                <a:gd name="T46" fmla="*/ 1160 w 1200"/>
                <a:gd name="T47" fmla="*/ 765 h 1133"/>
                <a:gd name="T48" fmla="*/ 1192 w 1200"/>
                <a:gd name="T49" fmla="*/ 656 h 1133"/>
                <a:gd name="T50" fmla="*/ 1200 w 1200"/>
                <a:gd name="T51" fmla="*/ 542 h 1133"/>
                <a:gd name="T52" fmla="*/ 1192 w 1200"/>
                <a:gd name="T53" fmla="*/ 486 h 1133"/>
                <a:gd name="T54" fmla="*/ 1164 w 1200"/>
                <a:gd name="T55" fmla="*/ 376 h 1133"/>
                <a:gd name="T56" fmla="*/ 1116 w 1200"/>
                <a:gd name="T57" fmla="*/ 275 h 1133"/>
                <a:gd name="T58" fmla="*/ 1048 w 1200"/>
                <a:gd name="T59" fmla="*/ 190 h 1133"/>
                <a:gd name="T60" fmla="*/ 960 w 1200"/>
                <a:gd name="T61" fmla="*/ 113 h 1133"/>
                <a:gd name="T62" fmla="*/ 864 w 1200"/>
                <a:gd name="T63" fmla="*/ 56 h 1133"/>
                <a:gd name="T64" fmla="*/ 756 w 1200"/>
                <a:gd name="T65" fmla="*/ 20 h 1133"/>
                <a:gd name="T66" fmla="*/ 636 w 1200"/>
                <a:gd name="T67" fmla="*/ 0 h 1133"/>
                <a:gd name="T68" fmla="*/ 576 w 1200"/>
                <a:gd name="T69" fmla="*/ 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0" h="1133">
                  <a:moveTo>
                    <a:pt x="576" y="0"/>
                  </a:moveTo>
                  <a:lnTo>
                    <a:pt x="576" y="0"/>
                  </a:lnTo>
                  <a:lnTo>
                    <a:pt x="516" y="8"/>
                  </a:lnTo>
                  <a:lnTo>
                    <a:pt x="456" y="16"/>
                  </a:lnTo>
                  <a:lnTo>
                    <a:pt x="400" y="32"/>
                  </a:lnTo>
                  <a:lnTo>
                    <a:pt x="344" y="56"/>
                  </a:lnTo>
                  <a:lnTo>
                    <a:pt x="292" y="81"/>
                  </a:lnTo>
                  <a:lnTo>
                    <a:pt x="244" y="113"/>
                  </a:lnTo>
                  <a:lnTo>
                    <a:pt x="200" y="146"/>
                  </a:lnTo>
                  <a:lnTo>
                    <a:pt x="160" y="186"/>
                  </a:lnTo>
                  <a:lnTo>
                    <a:pt x="120" y="227"/>
                  </a:lnTo>
                  <a:lnTo>
                    <a:pt x="88" y="271"/>
                  </a:lnTo>
                  <a:lnTo>
                    <a:pt x="60" y="320"/>
                  </a:lnTo>
                  <a:lnTo>
                    <a:pt x="36" y="368"/>
                  </a:lnTo>
                  <a:lnTo>
                    <a:pt x="20" y="421"/>
                  </a:lnTo>
                  <a:lnTo>
                    <a:pt x="8" y="478"/>
                  </a:lnTo>
                  <a:lnTo>
                    <a:pt x="0" y="534"/>
                  </a:lnTo>
                  <a:lnTo>
                    <a:pt x="0" y="591"/>
                  </a:lnTo>
                  <a:lnTo>
                    <a:pt x="0" y="591"/>
                  </a:lnTo>
                  <a:lnTo>
                    <a:pt x="4" y="652"/>
                  </a:lnTo>
                  <a:lnTo>
                    <a:pt x="16" y="704"/>
                  </a:lnTo>
                  <a:lnTo>
                    <a:pt x="32" y="761"/>
                  </a:lnTo>
                  <a:lnTo>
                    <a:pt x="56" y="810"/>
                  </a:lnTo>
                  <a:lnTo>
                    <a:pt x="84" y="858"/>
                  </a:lnTo>
                  <a:lnTo>
                    <a:pt x="116" y="903"/>
                  </a:lnTo>
                  <a:lnTo>
                    <a:pt x="152" y="947"/>
                  </a:lnTo>
                  <a:lnTo>
                    <a:pt x="192" y="984"/>
                  </a:lnTo>
                  <a:lnTo>
                    <a:pt x="236" y="1020"/>
                  </a:lnTo>
                  <a:lnTo>
                    <a:pt x="284" y="1048"/>
                  </a:lnTo>
                  <a:lnTo>
                    <a:pt x="332" y="1077"/>
                  </a:lnTo>
                  <a:lnTo>
                    <a:pt x="388" y="1097"/>
                  </a:lnTo>
                  <a:lnTo>
                    <a:pt x="444" y="1117"/>
                  </a:lnTo>
                  <a:lnTo>
                    <a:pt x="500" y="1125"/>
                  </a:lnTo>
                  <a:lnTo>
                    <a:pt x="560" y="1133"/>
                  </a:lnTo>
                  <a:lnTo>
                    <a:pt x="620" y="1133"/>
                  </a:lnTo>
                  <a:lnTo>
                    <a:pt x="620" y="1133"/>
                  </a:lnTo>
                  <a:lnTo>
                    <a:pt x="684" y="1129"/>
                  </a:lnTo>
                  <a:lnTo>
                    <a:pt x="744" y="1117"/>
                  </a:lnTo>
                  <a:lnTo>
                    <a:pt x="800" y="1101"/>
                  </a:lnTo>
                  <a:lnTo>
                    <a:pt x="852" y="1081"/>
                  </a:lnTo>
                  <a:lnTo>
                    <a:pt x="904" y="1052"/>
                  </a:lnTo>
                  <a:lnTo>
                    <a:pt x="952" y="1024"/>
                  </a:lnTo>
                  <a:lnTo>
                    <a:pt x="996" y="988"/>
                  </a:lnTo>
                  <a:lnTo>
                    <a:pt x="1040" y="951"/>
                  </a:lnTo>
                  <a:lnTo>
                    <a:pt x="1076" y="907"/>
                  </a:lnTo>
                  <a:lnTo>
                    <a:pt x="1108" y="862"/>
                  </a:lnTo>
                  <a:lnTo>
                    <a:pt x="1136" y="814"/>
                  </a:lnTo>
                  <a:lnTo>
                    <a:pt x="1160" y="765"/>
                  </a:lnTo>
                  <a:lnTo>
                    <a:pt x="1180" y="712"/>
                  </a:lnTo>
                  <a:lnTo>
                    <a:pt x="1192" y="656"/>
                  </a:lnTo>
                  <a:lnTo>
                    <a:pt x="1196" y="599"/>
                  </a:lnTo>
                  <a:lnTo>
                    <a:pt x="1200" y="542"/>
                  </a:lnTo>
                  <a:lnTo>
                    <a:pt x="1200" y="542"/>
                  </a:lnTo>
                  <a:lnTo>
                    <a:pt x="1192" y="486"/>
                  </a:lnTo>
                  <a:lnTo>
                    <a:pt x="1180" y="429"/>
                  </a:lnTo>
                  <a:lnTo>
                    <a:pt x="1164" y="376"/>
                  </a:lnTo>
                  <a:lnTo>
                    <a:pt x="1144" y="324"/>
                  </a:lnTo>
                  <a:lnTo>
                    <a:pt x="1116" y="275"/>
                  </a:lnTo>
                  <a:lnTo>
                    <a:pt x="1084" y="231"/>
                  </a:lnTo>
                  <a:lnTo>
                    <a:pt x="1048" y="190"/>
                  </a:lnTo>
                  <a:lnTo>
                    <a:pt x="1004" y="150"/>
                  </a:lnTo>
                  <a:lnTo>
                    <a:pt x="960" y="113"/>
                  </a:lnTo>
                  <a:lnTo>
                    <a:pt x="916" y="85"/>
                  </a:lnTo>
                  <a:lnTo>
                    <a:pt x="864" y="56"/>
                  </a:lnTo>
                  <a:lnTo>
                    <a:pt x="812" y="36"/>
                  </a:lnTo>
                  <a:lnTo>
                    <a:pt x="756" y="20"/>
                  </a:lnTo>
                  <a:lnTo>
                    <a:pt x="696" y="8"/>
                  </a:lnTo>
                  <a:lnTo>
                    <a:pt x="636" y="0"/>
                  </a:lnTo>
                  <a:lnTo>
                    <a:pt x="576" y="0"/>
                  </a:lnTo>
                  <a:lnTo>
                    <a:pt x="576"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5" name="Freeform 36"/>
            <p:cNvSpPr>
              <a:spLocks/>
            </p:cNvSpPr>
            <p:nvPr/>
          </p:nvSpPr>
          <p:spPr bwMode="auto">
            <a:xfrm>
              <a:off x="1052" y="2173"/>
              <a:ext cx="1160" cy="1093"/>
            </a:xfrm>
            <a:custGeom>
              <a:avLst/>
              <a:gdLst>
                <a:gd name="T0" fmla="*/ 556 w 1160"/>
                <a:gd name="T1" fmla="*/ 0 h 1093"/>
                <a:gd name="T2" fmla="*/ 440 w 1160"/>
                <a:gd name="T3" fmla="*/ 16 h 1093"/>
                <a:gd name="T4" fmla="*/ 332 w 1160"/>
                <a:gd name="T5" fmla="*/ 57 h 1093"/>
                <a:gd name="T6" fmla="*/ 236 w 1160"/>
                <a:gd name="T7" fmla="*/ 109 h 1093"/>
                <a:gd name="T8" fmla="*/ 152 w 1160"/>
                <a:gd name="T9" fmla="*/ 182 h 1093"/>
                <a:gd name="T10" fmla="*/ 84 w 1160"/>
                <a:gd name="T11" fmla="*/ 263 h 1093"/>
                <a:gd name="T12" fmla="*/ 36 w 1160"/>
                <a:gd name="T13" fmla="*/ 360 h 1093"/>
                <a:gd name="T14" fmla="*/ 8 w 1160"/>
                <a:gd name="T15" fmla="*/ 466 h 1093"/>
                <a:gd name="T16" fmla="*/ 0 w 1160"/>
                <a:gd name="T17" fmla="*/ 575 h 1093"/>
                <a:gd name="T18" fmla="*/ 4 w 1160"/>
                <a:gd name="T19" fmla="*/ 627 h 1093"/>
                <a:gd name="T20" fmla="*/ 32 w 1160"/>
                <a:gd name="T21" fmla="*/ 733 h 1093"/>
                <a:gd name="T22" fmla="*/ 84 w 1160"/>
                <a:gd name="T23" fmla="*/ 830 h 1093"/>
                <a:gd name="T24" fmla="*/ 148 w 1160"/>
                <a:gd name="T25" fmla="*/ 915 h 1093"/>
                <a:gd name="T26" fmla="*/ 232 w 1160"/>
                <a:gd name="T27" fmla="*/ 984 h 1093"/>
                <a:gd name="T28" fmla="*/ 328 w 1160"/>
                <a:gd name="T29" fmla="*/ 1040 h 1093"/>
                <a:gd name="T30" fmla="*/ 432 w 1160"/>
                <a:gd name="T31" fmla="*/ 1077 h 1093"/>
                <a:gd name="T32" fmla="*/ 548 w 1160"/>
                <a:gd name="T33" fmla="*/ 1093 h 1093"/>
                <a:gd name="T34" fmla="*/ 608 w 1160"/>
                <a:gd name="T35" fmla="*/ 1093 h 1093"/>
                <a:gd name="T36" fmla="*/ 724 w 1160"/>
                <a:gd name="T37" fmla="*/ 1073 h 1093"/>
                <a:gd name="T38" fmla="*/ 828 w 1160"/>
                <a:gd name="T39" fmla="*/ 1036 h 1093"/>
                <a:gd name="T40" fmla="*/ 924 w 1160"/>
                <a:gd name="T41" fmla="*/ 984 h 1093"/>
                <a:gd name="T42" fmla="*/ 1008 w 1160"/>
                <a:gd name="T43" fmla="*/ 911 h 1093"/>
                <a:gd name="T44" fmla="*/ 1076 w 1160"/>
                <a:gd name="T45" fmla="*/ 830 h 1093"/>
                <a:gd name="T46" fmla="*/ 1124 w 1160"/>
                <a:gd name="T47" fmla="*/ 733 h 1093"/>
                <a:gd name="T48" fmla="*/ 1152 w 1160"/>
                <a:gd name="T49" fmla="*/ 627 h 1093"/>
                <a:gd name="T50" fmla="*/ 1160 w 1160"/>
                <a:gd name="T51" fmla="*/ 518 h 1093"/>
                <a:gd name="T52" fmla="*/ 1156 w 1160"/>
                <a:gd name="T53" fmla="*/ 461 h 1093"/>
                <a:gd name="T54" fmla="*/ 1128 w 1160"/>
                <a:gd name="T55" fmla="*/ 356 h 1093"/>
                <a:gd name="T56" fmla="*/ 1080 w 1160"/>
                <a:gd name="T57" fmla="*/ 263 h 1093"/>
                <a:gd name="T58" fmla="*/ 1012 w 1160"/>
                <a:gd name="T59" fmla="*/ 178 h 1093"/>
                <a:gd name="T60" fmla="*/ 928 w 1160"/>
                <a:gd name="T61" fmla="*/ 109 h 1093"/>
                <a:gd name="T62" fmla="*/ 832 w 1160"/>
                <a:gd name="T63" fmla="*/ 53 h 1093"/>
                <a:gd name="T64" fmla="*/ 728 w 1160"/>
                <a:gd name="T65" fmla="*/ 16 h 1093"/>
                <a:gd name="T66" fmla="*/ 612 w 1160"/>
                <a:gd name="T67" fmla="*/ 0 h 1093"/>
                <a:gd name="T68" fmla="*/ 556 w 1160"/>
                <a:gd name="T69"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0" h="1093">
                  <a:moveTo>
                    <a:pt x="556" y="0"/>
                  </a:moveTo>
                  <a:lnTo>
                    <a:pt x="556" y="0"/>
                  </a:lnTo>
                  <a:lnTo>
                    <a:pt x="496" y="8"/>
                  </a:lnTo>
                  <a:lnTo>
                    <a:pt x="440" y="16"/>
                  </a:lnTo>
                  <a:lnTo>
                    <a:pt x="384" y="32"/>
                  </a:lnTo>
                  <a:lnTo>
                    <a:pt x="332" y="57"/>
                  </a:lnTo>
                  <a:lnTo>
                    <a:pt x="280" y="81"/>
                  </a:lnTo>
                  <a:lnTo>
                    <a:pt x="236" y="109"/>
                  </a:lnTo>
                  <a:lnTo>
                    <a:pt x="192" y="142"/>
                  </a:lnTo>
                  <a:lnTo>
                    <a:pt x="152" y="182"/>
                  </a:lnTo>
                  <a:lnTo>
                    <a:pt x="116" y="223"/>
                  </a:lnTo>
                  <a:lnTo>
                    <a:pt x="84" y="263"/>
                  </a:lnTo>
                  <a:lnTo>
                    <a:pt x="56" y="312"/>
                  </a:lnTo>
                  <a:lnTo>
                    <a:pt x="36" y="360"/>
                  </a:lnTo>
                  <a:lnTo>
                    <a:pt x="20" y="413"/>
                  </a:lnTo>
                  <a:lnTo>
                    <a:pt x="8" y="466"/>
                  </a:lnTo>
                  <a:lnTo>
                    <a:pt x="0" y="518"/>
                  </a:lnTo>
                  <a:lnTo>
                    <a:pt x="0" y="575"/>
                  </a:lnTo>
                  <a:lnTo>
                    <a:pt x="0" y="575"/>
                  </a:lnTo>
                  <a:lnTo>
                    <a:pt x="4" y="627"/>
                  </a:lnTo>
                  <a:lnTo>
                    <a:pt x="16" y="684"/>
                  </a:lnTo>
                  <a:lnTo>
                    <a:pt x="32" y="733"/>
                  </a:lnTo>
                  <a:lnTo>
                    <a:pt x="56" y="785"/>
                  </a:lnTo>
                  <a:lnTo>
                    <a:pt x="84" y="830"/>
                  </a:lnTo>
                  <a:lnTo>
                    <a:pt x="112" y="874"/>
                  </a:lnTo>
                  <a:lnTo>
                    <a:pt x="148" y="915"/>
                  </a:lnTo>
                  <a:lnTo>
                    <a:pt x="188" y="951"/>
                  </a:lnTo>
                  <a:lnTo>
                    <a:pt x="232" y="984"/>
                  </a:lnTo>
                  <a:lnTo>
                    <a:pt x="276" y="1012"/>
                  </a:lnTo>
                  <a:lnTo>
                    <a:pt x="328" y="1040"/>
                  </a:lnTo>
                  <a:lnTo>
                    <a:pt x="380" y="1061"/>
                  </a:lnTo>
                  <a:lnTo>
                    <a:pt x="432" y="1077"/>
                  </a:lnTo>
                  <a:lnTo>
                    <a:pt x="488" y="1085"/>
                  </a:lnTo>
                  <a:lnTo>
                    <a:pt x="548" y="1093"/>
                  </a:lnTo>
                  <a:lnTo>
                    <a:pt x="608" y="1093"/>
                  </a:lnTo>
                  <a:lnTo>
                    <a:pt x="608" y="1093"/>
                  </a:lnTo>
                  <a:lnTo>
                    <a:pt x="664" y="1085"/>
                  </a:lnTo>
                  <a:lnTo>
                    <a:pt x="724" y="1073"/>
                  </a:lnTo>
                  <a:lnTo>
                    <a:pt x="776" y="1061"/>
                  </a:lnTo>
                  <a:lnTo>
                    <a:pt x="828" y="1036"/>
                  </a:lnTo>
                  <a:lnTo>
                    <a:pt x="880" y="1012"/>
                  </a:lnTo>
                  <a:lnTo>
                    <a:pt x="924" y="984"/>
                  </a:lnTo>
                  <a:lnTo>
                    <a:pt x="968" y="947"/>
                  </a:lnTo>
                  <a:lnTo>
                    <a:pt x="1008" y="911"/>
                  </a:lnTo>
                  <a:lnTo>
                    <a:pt x="1044" y="870"/>
                  </a:lnTo>
                  <a:lnTo>
                    <a:pt x="1076" y="830"/>
                  </a:lnTo>
                  <a:lnTo>
                    <a:pt x="1104" y="781"/>
                  </a:lnTo>
                  <a:lnTo>
                    <a:pt x="1124" y="733"/>
                  </a:lnTo>
                  <a:lnTo>
                    <a:pt x="1144" y="680"/>
                  </a:lnTo>
                  <a:lnTo>
                    <a:pt x="1152" y="627"/>
                  </a:lnTo>
                  <a:lnTo>
                    <a:pt x="1160" y="575"/>
                  </a:lnTo>
                  <a:lnTo>
                    <a:pt x="1160" y="518"/>
                  </a:lnTo>
                  <a:lnTo>
                    <a:pt x="1160" y="518"/>
                  </a:lnTo>
                  <a:lnTo>
                    <a:pt x="1156" y="461"/>
                  </a:lnTo>
                  <a:lnTo>
                    <a:pt x="1144" y="409"/>
                  </a:lnTo>
                  <a:lnTo>
                    <a:pt x="1128" y="356"/>
                  </a:lnTo>
                  <a:lnTo>
                    <a:pt x="1104" y="308"/>
                  </a:lnTo>
                  <a:lnTo>
                    <a:pt x="1080" y="263"/>
                  </a:lnTo>
                  <a:lnTo>
                    <a:pt x="1048" y="219"/>
                  </a:lnTo>
                  <a:lnTo>
                    <a:pt x="1012" y="178"/>
                  </a:lnTo>
                  <a:lnTo>
                    <a:pt x="972" y="142"/>
                  </a:lnTo>
                  <a:lnTo>
                    <a:pt x="928" y="109"/>
                  </a:lnTo>
                  <a:lnTo>
                    <a:pt x="884" y="81"/>
                  </a:lnTo>
                  <a:lnTo>
                    <a:pt x="832" y="53"/>
                  </a:lnTo>
                  <a:lnTo>
                    <a:pt x="780" y="32"/>
                  </a:lnTo>
                  <a:lnTo>
                    <a:pt x="728" y="16"/>
                  </a:lnTo>
                  <a:lnTo>
                    <a:pt x="672" y="8"/>
                  </a:lnTo>
                  <a:lnTo>
                    <a:pt x="612" y="0"/>
                  </a:lnTo>
                  <a:lnTo>
                    <a:pt x="556" y="0"/>
                  </a:lnTo>
                  <a:lnTo>
                    <a:pt x="556"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6" name="Freeform 37"/>
            <p:cNvSpPr>
              <a:spLocks/>
            </p:cNvSpPr>
            <p:nvPr/>
          </p:nvSpPr>
          <p:spPr bwMode="auto">
            <a:xfrm>
              <a:off x="1076" y="2185"/>
              <a:ext cx="1124" cy="1049"/>
            </a:xfrm>
            <a:custGeom>
              <a:avLst/>
              <a:gdLst>
                <a:gd name="T0" fmla="*/ 532 w 1124"/>
                <a:gd name="T1" fmla="*/ 0 h 1049"/>
                <a:gd name="T2" fmla="*/ 420 w 1124"/>
                <a:gd name="T3" fmla="*/ 20 h 1049"/>
                <a:gd name="T4" fmla="*/ 316 w 1124"/>
                <a:gd name="T5" fmla="*/ 57 h 1049"/>
                <a:gd name="T6" fmla="*/ 224 w 1124"/>
                <a:gd name="T7" fmla="*/ 109 h 1049"/>
                <a:gd name="T8" fmla="*/ 144 w 1124"/>
                <a:gd name="T9" fmla="*/ 178 h 1049"/>
                <a:gd name="T10" fmla="*/ 80 w 1124"/>
                <a:gd name="T11" fmla="*/ 259 h 1049"/>
                <a:gd name="T12" fmla="*/ 36 w 1124"/>
                <a:gd name="T13" fmla="*/ 348 h 1049"/>
                <a:gd name="T14" fmla="*/ 8 w 1124"/>
                <a:gd name="T15" fmla="*/ 449 h 1049"/>
                <a:gd name="T16" fmla="*/ 0 w 1124"/>
                <a:gd name="T17" fmla="*/ 555 h 1049"/>
                <a:gd name="T18" fmla="*/ 8 w 1124"/>
                <a:gd name="T19" fmla="*/ 607 h 1049"/>
                <a:gd name="T20" fmla="*/ 36 w 1124"/>
                <a:gd name="T21" fmla="*/ 709 h 1049"/>
                <a:gd name="T22" fmla="*/ 84 w 1124"/>
                <a:gd name="T23" fmla="*/ 802 h 1049"/>
                <a:gd name="T24" fmla="*/ 148 w 1124"/>
                <a:gd name="T25" fmla="*/ 883 h 1049"/>
                <a:gd name="T26" fmla="*/ 228 w 1124"/>
                <a:gd name="T27" fmla="*/ 948 h 1049"/>
                <a:gd name="T28" fmla="*/ 320 w 1124"/>
                <a:gd name="T29" fmla="*/ 1000 h 1049"/>
                <a:gd name="T30" fmla="*/ 424 w 1124"/>
                <a:gd name="T31" fmla="*/ 1037 h 1049"/>
                <a:gd name="T32" fmla="*/ 532 w 1124"/>
                <a:gd name="T33" fmla="*/ 1049 h 1049"/>
                <a:gd name="T34" fmla="*/ 592 w 1124"/>
                <a:gd name="T35" fmla="*/ 1049 h 1049"/>
                <a:gd name="T36" fmla="*/ 704 w 1124"/>
                <a:gd name="T37" fmla="*/ 1033 h 1049"/>
                <a:gd name="T38" fmla="*/ 808 w 1124"/>
                <a:gd name="T39" fmla="*/ 996 h 1049"/>
                <a:gd name="T40" fmla="*/ 900 w 1124"/>
                <a:gd name="T41" fmla="*/ 943 h 1049"/>
                <a:gd name="T42" fmla="*/ 980 w 1124"/>
                <a:gd name="T43" fmla="*/ 875 h 1049"/>
                <a:gd name="T44" fmla="*/ 1044 w 1124"/>
                <a:gd name="T45" fmla="*/ 794 h 1049"/>
                <a:gd name="T46" fmla="*/ 1088 w 1124"/>
                <a:gd name="T47" fmla="*/ 701 h 1049"/>
                <a:gd name="T48" fmla="*/ 1116 w 1124"/>
                <a:gd name="T49" fmla="*/ 599 h 1049"/>
                <a:gd name="T50" fmla="*/ 1124 w 1124"/>
                <a:gd name="T51" fmla="*/ 494 h 1049"/>
                <a:gd name="T52" fmla="*/ 1116 w 1124"/>
                <a:gd name="T53" fmla="*/ 441 h 1049"/>
                <a:gd name="T54" fmla="*/ 1088 w 1124"/>
                <a:gd name="T55" fmla="*/ 340 h 1049"/>
                <a:gd name="T56" fmla="*/ 1040 w 1124"/>
                <a:gd name="T57" fmla="*/ 251 h 1049"/>
                <a:gd name="T58" fmla="*/ 976 w 1124"/>
                <a:gd name="T59" fmla="*/ 170 h 1049"/>
                <a:gd name="T60" fmla="*/ 896 w 1124"/>
                <a:gd name="T61" fmla="*/ 101 h 1049"/>
                <a:gd name="T62" fmla="*/ 804 w 1124"/>
                <a:gd name="T63" fmla="*/ 49 h 1049"/>
                <a:gd name="T64" fmla="*/ 700 w 1124"/>
                <a:gd name="T65" fmla="*/ 16 h 1049"/>
                <a:gd name="T66" fmla="*/ 592 w 1124"/>
                <a:gd name="T67" fmla="*/ 0 h 1049"/>
                <a:gd name="T68" fmla="*/ 532 w 1124"/>
                <a:gd name="T69"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4" h="1049">
                  <a:moveTo>
                    <a:pt x="532" y="0"/>
                  </a:moveTo>
                  <a:lnTo>
                    <a:pt x="532" y="0"/>
                  </a:lnTo>
                  <a:lnTo>
                    <a:pt x="476" y="8"/>
                  </a:lnTo>
                  <a:lnTo>
                    <a:pt x="420" y="20"/>
                  </a:lnTo>
                  <a:lnTo>
                    <a:pt x="368" y="32"/>
                  </a:lnTo>
                  <a:lnTo>
                    <a:pt x="316" y="57"/>
                  </a:lnTo>
                  <a:lnTo>
                    <a:pt x="268" y="81"/>
                  </a:lnTo>
                  <a:lnTo>
                    <a:pt x="224" y="109"/>
                  </a:lnTo>
                  <a:lnTo>
                    <a:pt x="184" y="142"/>
                  </a:lnTo>
                  <a:lnTo>
                    <a:pt x="144" y="178"/>
                  </a:lnTo>
                  <a:lnTo>
                    <a:pt x="112" y="215"/>
                  </a:lnTo>
                  <a:lnTo>
                    <a:pt x="80" y="259"/>
                  </a:lnTo>
                  <a:lnTo>
                    <a:pt x="56" y="304"/>
                  </a:lnTo>
                  <a:lnTo>
                    <a:pt x="36" y="348"/>
                  </a:lnTo>
                  <a:lnTo>
                    <a:pt x="16" y="401"/>
                  </a:lnTo>
                  <a:lnTo>
                    <a:pt x="8" y="449"/>
                  </a:lnTo>
                  <a:lnTo>
                    <a:pt x="0" y="502"/>
                  </a:lnTo>
                  <a:lnTo>
                    <a:pt x="0" y="555"/>
                  </a:lnTo>
                  <a:lnTo>
                    <a:pt x="0" y="555"/>
                  </a:lnTo>
                  <a:lnTo>
                    <a:pt x="8" y="607"/>
                  </a:lnTo>
                  <a:lnTo>
                    <a:pt x="20" y="660"/>
                  </a:lnTo>
                  <a:lnTo>
                    <a:pt x="36" y="709"/>
                  </a:lnTo>
                  <a:lnTo>
                    <a:pt x="56" y="757"/>
                  </a:lnTo>
                  <a:lnTo>
                    <a:pt x="84" y="802"/>
                  </a:lnTo>
                  <a:lnTo>
                    <a:pt x="112" y="842"/>
                  </a:lnTo>
                  <a:lnTo>
                    <a:pt x="148" y="883"/>
                  </a:lnTo>
                  <a:lnTo>
                    <a:pt x="184" y="915"/>
                  </a:lnTo>
                  <a:lnTo>
                    <a:pt x="228" y="948"/>
                  </a:lnTo>
                  <a:lnTo>
                    <a:pt x="272" y="976"/>
                  </a:lnTo>
                  <a:lnTo>
                    <a:pt x="320" y="1000"/>
                  </a:lnTo>
                  <a:lnTo>
                    <a:pt x="372" y="1020"/>
                  </a:lnTo>
                  <a:lnTo>
                    <a:pt x="424" y="1037"/>
                  </a:lnTo>
                  <a:lnTo>
                    <a:pt x="476" y="1045"/>
                  </a:lnTo>
                  <a:lnTo>
                    <a:pt x="532" y="1049"/>
                  </a:lnTo>
                  <a:lnTo>
                    <a:pt x="592" y="1049"/>
                  </a:lnTo>
                  <a:lnTo>
                    <a:pt x="592" y="1049"/>
                  </a:lnTo>
                  <a:lnTo>
                    <a:pt x="648" y="1045"/>
                  </a:lnTo>
                  <a:lnTo>
                    <a:pt x="704" y="1033"/>
                  </a:lnTo>
                  <a:lnTo>
                    <a:pt x="756" y="1016"/>
                  </a:lnTo>
                  <a:lnTo>
                    <a:pt x="808" y="996"/>
                  </a:lnTo>
                  <a:lnTo>
                    <a:pt x="856" y="972"/>
                  </a:lnTo>
                  <a:lnTo>
                    <a:pt x="900" y="943"/>
                  </a:lnTo>
                  <a:lnTo>
                    <a:pt x="940" y="911"/>
                  </a:lnTo>
                  <a:lnTo>
                    <a:pt x="980" y="875"/>
                  </a:lnTo>
                  <a:lnTo>
                    <a:pt x="1012" y="834"/>
                  </a:lnTo>
                  <a:lnTo>
                    <a:pt x="1044" y="794"/>
                  </a:lnTo>
                  <a:lnTo>
                    <a:pt x="1068" y="749"/>
                  </a:lnTo>
                  <a:lnTo>
                    <a:pt x="1088" y="701"/>
                  </a:lnTo>
                  <a:lnTo>
                    <a:pt x="1104" y="652"/>
                  </a:lnTo>
                  <a:lnTo>
                    <a:pt x="1116" y="599"/>
                  </a:lnTo>
                  <a:lnTo>
                    <a:pt x="1124" y="551"/>
                  </a:lnTo>
                  <a:lnTo>
                    <a:pt x="1124" y="494"/>
                  </a:lnTo>
                  <a:lnTo>
                    <a:pt x="1124" y="494"/>
                  </a:lnTo>
                  <a:lnTo>
                    <a:pt x="1116" y="441"/>
                  </a:lnTo>
                  <a:lnTo>
                    <a:pt x="1104" y="389"/>
                  </a:lnTo>
                  <a:lnTo>
                    <a:pt x="1088" y="340"/>
                  </a:lnTo>
                  <a:lnTo>
                    <a:pt x="1068" y="296"/>
                  </a:lnTo>
                  <a:lnTo>
                    <a:pt x="1040" y="251"/>
                  </a:lnTo>
                  <a:lnTo>
                    <a:pt x="1012" y="207"/>
                  </a:lnTo>
                  <a:lnTo>
                    <a:pt x="976" y="170"/>
                  </a:lnTo>
                  <a:lnTo>
                    <a:pt x="940" y="134"/>
                  </a:lnTo>
                  <a:lnTo>
                    <a:pt x="896" y="101"/>
                  </a:lnTo>
                  <a:lnTo>
                    <a:pt x="852" y="73"/>
                  </a:lnTo>
                  <a:lnTo>
                    <a:pt x="804" y="49"/>
                  </a:lnTo>
                  <a:lnTo>
                    <a:pt x="752" y="32"/>
                  </a:lnTo>
                  <a:lnTo>
                    <a:pt x="700" y="16"/>
                  </a:lnTo>
                  <a:lnTo>
                    <a:pt x="648" y="8"/>
                  </a:lnTo>
                  <a:lnTo>
                    <a:pt x="592" y="0"/>
                  </a:lnTo>
                  <a:lnTo>
                    <a:pt x="532" y="0"/>
                  </a:lnTo>
                  <a:lnTo>
                    <a:pt x="532" y="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7" name="Freeform 38"/>
            <p:cNvSpPr>
              <a:spLocks/>
            </p:cNvSpPr>
            <p:nvPr/>
          </p:nvSpPr>
          <p:spPr bwMode="auto">
            <a:xfrm>
              <a:off x="1104" y="2197"/>
              <a:ext cx="1080" cy="1008"/>
            </a:xfrm>
            <a:custGeom>
              <a:avLst/>
              <a:gdLst>
                <a:gd name="T0" fmla="*/ 508 w 1080"/>
                <a:gd name="T1" fmla="*/ 0 h 1008"/>
                <a:gd name="T2" fmla="*/ 400 w 1080"/>
                <a:gd name="T3" fmla="*/ 20 h 1008"/>
                <a:gd name="T4" fmla="*/ 300 w 1080"/>
                <a:gd name="T5" fmla="*/ 53 h 1008"/>
                <a:gd name="T6" fmla="*/ 212 w 1080"/>
                <a:gd name="T7" fmla="*/ 105 h 1008"/>
                <a:gd name="T8" fmla="*/ 136 w 1080"/>
                <a:gd name="T9" fmla="*/ 174 h 1008"/>
                <a:gd name="T10" fmla="*/ 72 w 1080"/>
                <a:gd name="T11" fmla="*/ 251 h 1008"/>
                <a:gd name="T12" fmla="*/ 28 w 1080"/>
                <a:gd name="T13" fmla="*/ 340 h 1008"/>
                <a:gd name="T14" fmla="*/ 4 w 1080"/>
                <a:gd name="T15" fmla="*/ 437 h 1008"/>
                <a:gd name="T16" fmla="*/ 0 w 1080"/>
                <a:gd name="T17" fmla="*/ 539 h 1008"/>
                <a:gd name="T18" fmla="*/ 4 w 1080"/>
                <a:gd name="T19" fmla="*/ 587 h 1008"/>
                <a:gd name="T20" fmla="*/ 32 w 1080"/>
                <a:gd name="T21" fmla="*/ 684 h 1008"/>
                <a:gd name="T22" fmla="*/ 80 w 1080"/>
                <a:gd name="T23" fmla="*/ 774 h 1008"/>
                <a:gd name="T24" fmla="*/ 144 w 1080"/>
                <a:gd name="T25" fmla="*/ 850 h 1008"/>
                <a:gd name="T26" fmla="*/ 220 w 1080"/>
                <a:gd name="T27" fmla="*/ 915 h 1008"/>
                <a:gd name="T28" fmla="*/ 308 w 1080"/>
                <a:gd name="T29" fmla="*/ 964 h 1008"/>
                <a:gd name="T30" fmla="*/ 408 w 1080"/>
                <a:gd name="T31" fmla="*/ 996 h 1008"/>
                <a:gd name="T32" fmla="*/ 516 w 1080"/>
                <a:gd name="T33" fmla="*/ 1008 h 1008"/>
                <a:gd name="T34" fmla="*/ 572 w 1080"/>
                <a:gd name="T35" fmla="*/ 1008 h 1008"/>
                <a:gd name="T36" fmla="*/ 680 w 1080"/>
                <a:gd name="T37" fmla="*/ 992 h 1008"/>
                <a:gd name="T38" fmla="*/ 780 w 1080"/>
                <a:gd name="T39" fmla="*/ 956 h 1008"/>
                <a:gd name="T40" fmla="*/ 868 w 1080"/>
                <a:gd name="T41" fmla="*/ 903 h 1008"/>
                <a:gd name="T42" fmla="*/ 944 w 1080"/>
                <a:gd name="T43" fmla="*/ 838 h 1008"/>
                <a:gd name="T44" fmla="*/ 1004 w 1080"/>
                <a:gd name="T45" fmla="*/ 757 h 1008"/>
                <a:gd name="T46" fmla="*/ 1052 w 1080"/>
                <a:gd name="T47" fmla="*/ 668 h 1008"/>
                <a:gd name="T48" fmla="*/ 1076 w 1080"/>
                <a:gd name="T49" fmla="*/ 575 h 1008"/>
                <a:gd name="T50" fmla="*/ 1080 w 1080"/>
                <a:gd name="T51" fmla="*/ 470 h 1008"/>
                <a:gd name="T52" fmla="*/ 1076 w 1080"/>
                <a:gd name="T53" fmla="*/ 421 h 1008"/>
                <a:gd name="T54" fmla="*/ 1048 w 1080"/>
                <a:gd name="T55" fmla="*/ 324 h 1008"/>
                <a:gd name="T56" fmla="*/ 1000 w 1080"/>
                <a:gd name="T57" fmla="*/ 235 h 1008"/>
                <a:gd name="T58" fmla="*/ 936 w 1080"/>
                <a:gd name="T59" fmla="*/ 158 h 1008"/>
                <a:gd name="T60" fmla="*/ 860 w 1080"/>
                <a:gd name="T61" fmla="*/ 97 h 1008"/>
                <a:gd name="T62" fmla="*/ 772 w 1080"/>
                <a:gd name="T63" fmla="*/ 49 h 1008"/>
                <a:gd name="T64" fmla="*/ 672 w 1080"/>
                <a:gd name="T65" fmla="*/ 16 h 1008"/>
                <a:gd name="T66" fmla="*/ 564 w 1080"/>
                <a:gd name="T67" fmla="*/ 0 h 1008"/>
                <a:gd name="T68" fmla="*/ 508 w 1080"/>
                <a:gd name="T6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0" h="1008">
                  <a:moveTo>
                    <a:pt x="508" y="0"/>
                  </a:moveTo>
                  <a:lnTo>
                    <a:pt x="508" y="0"/>
                  </a:lnTo>
                  <a:lnTo>
                    <a:pt x="452" y="8"/>
                  </a:lnTo>
                  <a:lnTo>
                    <a:pt x="400" y="20"/>
                  </a:lnTo>
                  <a:lnTo>
                    <a:pt x="348" y="37"/>
                  </a:lnTo>
                  <a:lnTo>
                    <a:pt x="300" y="53"/>
                  </a:lnTo>
                  <a:lnTo>
                    <a:pt x="256" y="77"/>
                  </a:lnTo>
                  <a:lnTo>
                    <a:pt x="212" y="105"/>
                  </a:lnTo>
                  <a:lnTo>
                    <a:pt x="172" y="138"/>
                  </a:lnTo>
                  <a:lnTo>
                    <a:pt x="136" y="174"/>
                  </a:lnTo>
                  <a:lnTo>
                    <a:pt x="104" y="211"/>
                  </a:lnTo>
                  <a:lnTo>
                    <a:pt x="72" y="251"/>
                  </a:lnTo>
                  <a:lnTo>
                    <a:pt x="48" y="296"/>
                  </a:lnTo>
                  <a:lnTo>
                    <a:pt x="28" y="340"/>
                  </a:lnTo>
                  <a:lnTo>
                    <a:pt x="12" y="389"/>
                  </a:lnTo>
                  <a:lnTo>
                    <a:pt x="4" y="437"/>
                  </a:lnTo>
                  <a:lnTo>
                    <a:pt x="0" y="486"/>
                  </a:lnTo>
                  <a:lnTo>
                    <a:pt x="0" y="539"/>
                  </a:lnTo>
                  <a:lnTo>
                    <a:pt x="0" y="539"/>
                  </a:lnTo>
                  <a:lnTo>
                    <a:pt x="4" y="587"/>
                  </a:lnTo>
                  <a:lnTo>
                    <a:pt x="16" y="640"/>
                  </a:lnTo>
                  <a:lnTo>
                    <a:pt x="32" y="684"/>
                  </a:lnTo>
                  <a:lnTo>
                    <a:pt x="52" y="729"/>
                  </a:lnTo>
                  <a:lnTo>
                    <a:pt x="80" y="774"/>
                  </a:lnTo>
                  <a:lnTo>
                    <a:pt x="108" y="814"/>
                  </a:lnTo>
                  <a:lnTo>
                    <a:pt x="144" y="850"/>
                  </a:lnTo>
                  <a:lnTo>
                    <a:pt x="180" y="883"/>
                  </a:lnTo>
                  <a:lnTo>
                    <a:pt x="220" y="915"/>
                  </a:lnTo>
                  <a:lnTo>
                    <a:pt x="264" y="940"/>
                  </a:lnTo>
                  <a:lnTo>
                    <a:pt x="308" y="964"/>
                  </a:lnTo>
                  <a:lnTo>
                    <a:pt x="360" y="980"/>
                  </a:lnTo>
                  <a:lnTo>
                    <a:pt x="408" y="996"/>
                  </a:lnTo>
                  <a:lnTo>
                    <a:pt x="460" y="1004"/>
                  </a:lnTo>
                  <a:lnTo>
                    <a:pt x="516" y="1008"/>
                  </a:lnTo>
                  <a:lnTo>
                    <a:pt x="572" y="1008"/>
                  </a:lnTo>
                  <a:lnTo>
                    <a:pt x="572" y="1008"/>
                  </a:lnTo>
                  <a:lnTo>
                    <a:pt x="624" y="1000"/>
                  </a:lnTo>
                  <a:lnTo>
                    <a:pt x="680" y="992"/>
                  </a:lnTo>
                  <a:lnTo>
                    <a:pt x="732" y="976"/>
                  </a:lnTo>
                  <a:lnTo>
                    <a:pt x="780" y="956"/>
                  </a:lnTo>
                  <a:lnTo>
                    <a:pt x="824" y="931"/>
                  </a:lnTo>
                  <a:lnTo>
                    <a:pt x="868" y="903"/>
                  </a:lnTo>
                  <a:lnTo>
                    <a:pt x="908" y="871"/>
                  </a:lnTo>
                  <a:lnTo>
                    <a:pt x="944" y="838"/>
                  </a:lnTo>
                  <a:lnTo>
                    <a:pt x="976" y="798"/>
                  </a:lnTo>
                  <a:lnTo>
                    <a:pt x="1004" y="757"/>
                  </a:lnTo>
                  <a:lnTo>
                    <a:pt x="1032" y="717"/>
                  </a:lnTo>
                  <a:lnTo>
                    <a:pt x="1052" y="668"/>
                  </a:lnTo>
                  <a:lnTo>
                    <a:pt x="1064" y="624"/>
                  </a:lnTo>
                  <a:lnTo>
                    <a:pt x="1076" y="575"/>
                  </a:lnTo>
                  <a:lnTo>
                    <a:pt x="1080" y="523"/>
                  </a:lnTo>
                  <a:lnTo>
                    <a:pt x="1080" y="470"/>
                  </a:lnTo>
                  <a:lnTo>
                    <a:pt x="1080" y="470"/>
                  </a:lnTo>
                  <a:lnTo>
                    <a:pt x="1076" y="421"/>
                  </a:lnTo>
                  <a:lnTo>
                    <a:pt x="1064" y="373"/>
                  </a:lnTo>
                  <a:lnTo>
                    <a:pt x="1048" y="324"/>
                  </a:lnTo>
                  <a:lnTo>
                    <a:pt x="1028" y="280"/>
                  </a:lnTo>
                  <a:lnTo>
                    <a:pt x="1000" y="235"/>
                  </a:lnTo>
                  <a:lnTo>
                    <a:pt x="972" y="199"/>
                  </a:lnTo>
                  <a:lnTo>
                    <a:pt x="936" y="158"/>
                  </a:lnTo>
                  <a:lnTo>
                    <a:pt x="900" y="126"/>
                  </a:lnTo>
                  <a:lnTo>
                    <a:pt x="860" y="97"/>
                  </a:lnTo>
                  <a:lnTo>
                    <a:pt x="816" y="69"/>
                  </a:lnTo>
                  <a:lnTo>
                    <a:pt x="772" y="49"/>
                  </a:lnTo>
                  <a:lnTo>
                    <a:pt x="720" y="29"/>
                  </a:lnTo>
                  <a:lnTo>
                    <a:pt x="672" y="16"/>
                  </a:lnTo>
                  <a:lnTo>
                    <a:pt x="620" y="4"/>
                  </a:lnTo>
                  <a:lnTo>
                    <a:pt x="564" y="0"/>
                  </a:lnTo>
                  <a:lnTo>
                    <a:pt x="508" y="0"/>
                  </a:lnTo>
                  <a:lnTo>
                    <a:pt x="508"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8" name="Freeform 39"/>
            <p:cNvSpPr>
              <a:spLocks/>
            </p:cNvSpPr>
            <p:nvPr/>
          </p:nvSpPr>
          <p:spPr bwMode="auto">
            <a:xfrm>
              <a:off x="1128" y="2209"/>
              <a:ext cx="1044" cy="968"/>
            </a:xfrm>
            <a:custGeom>
              <a:avLst/>
              <a:gdLst>
                <a:gd name="T0" fmla="*/ 488 w 1044"/>
                <a:gd name="T1" fmla="*/ 4 h 968"/>
                <a:gd name="T2" fmla="*/ 384 w 1044"/>
                <a:gd name="T3" fmla="*/ 21 h 968"/>
                <a:gd name="T4" fmla="*/ 288 w 1044"/>
                <a:gd name="T5" fmla="*/ 53 h 968"/>
                <a:gd name="T6" fmla="*/ 204 w 1044"/>
                <a:gd name="T7" fmla="*/ 106 h 968"/>
                <a:gd name="T8" fmla="*/ 128 w 1044"/>
                <a:gd name="T9" fmla="*/ 170 h 968"/>
                <a:gd name="T10" fmla="*/ 72 w 1044"/>
                <a:gd name="T11" fmla="*/ 243 h 968"/>
                <a:gd name="T12" fmla="*/ 28 w 1044"/>
                <a:gd name="T13" fmla="*/ 328 h 968"/>
                <a:gd name="T14" fmla="*/ 4 w 1044"/>
                <a:gd name="T15" fmla="*/ 421 h 968"/>
                <a:gd name="T16" fmla="*/ 0 w 1044"/>
                <a:gd name="T17" fmla="*/ 519 h 968"/>
                <a:gd name="T18" fmla="*/ 4 w 1044"/>
                <a:gd name="T19" fmla="*/ 567 h 968"/>
                <a:gd name="T20" fmla="*/ 32 w 1044"/>
                <a:gd name="T21" fmla="*/ 660 h 968"/>
                <a:gd name="T22" fmla="*/ 80 w 1044"/>
                <a:gd name="T23" fmla="*/ 745 h 968"/>
                <a:gd name="T24" fmla="*/ 140 w 1044"/>
                <a:gd name="T25" fmla="*/ 818 h 968"/>
                <a:gd name="T26" fmla="*/ 216 w 1044"/>
                <a:gd name="T27" fmla="*/ 879 h 968"/>
                <a:gd name="T28" fmla="*/ 304 w 1044"/>
                <a:gd name="T29" fmla="*/ 924 h 968"/>
                <a:gd name="T30" fmla="*/ 400 w 1044"/>
                <a:gd name="T31" fmla="*/ 956 h 968"/>
                <a:gd name="T32" fmla="*/ 500 w 1044"/>
                <a:gd name="T33" fmla="*/ 968 h 968"/>
                <a:gd name="T34" fmla="*/ 556 w 1044"/>
                <a:gd name="T35" fmla="*/ 964 h 968"/>
                <a:gd name="T36" fmla="*/ 660 w 1044"/>
                <a:gd name="T37" fmla="*/ 948 h 968"/>
                <a:gd name="T38" fmla="*/ 756 w 1044"/>
                <a:gd name="T39" fmla="*/ 915 h 968"/>
                <a:gd name="T40" fmla="*/ 840 w 1044"/>
                <a:gd name="T41" fmla="*/ 863 h 968"/>
                <a:gd name="T42" fmla="*/ 912 w 1044"/>
                <a:gd name="T43" fmla="*/ 798 h 968"/>
                <a:gd name="T44" fmla="*/ 972 w 1044"/>
                <a:gd name="T45" fmla="*/ 721 h 968"/>
                <a:gd name="T46" fmla="*/ 1016 w 1044"/>
                <a:gd name="T47" fmla="*/ 636 h 968"/>
                <a:gd name="T48" fmla="*/ 1040 w 1044"/>
                <a:gd name="T49" fmla="*/ 547 h 968"/>
                <a:gd name="T50" fmla="*/ 1044 w 1044"/>
                <a:gd name="T51" fmla="*/ 450 h 968"/>
                <a:gd name="T52" fmla="*/ 1036 w 1044"/>
                <a:gd name="T53" fmla="*/ 401 h 968"/>
                <a:gd name="T54" fmla="*/ 1008 w 1044"/>
                <a:gd name="T55" fmla="*/ 308 h 968"/>
                <a:gd name="T56" fmla="*/ 964 w 1044"/>
                <a:gd name="T57" fmla="*/ 223 h 968"/>
                <a:gd name="T58" fmla="*/ 904 w 1044"/>
                <a:gd name="T59" fmla="*/ 150 h 968"/>
                <a:gd name="T60" fmla="*/ 828 w 1044"/>
                <a:gd name="T61" fmla="*/ 89 h 968"/>
                <a:gd name="T62" fmla="*/ 740 w 1044"/>
                <a:gd name="T63" fmla="*/ 45 h 968"/>
                <a:gd name="T64" fmla="*/ 644 w 1044"/>
                <a:gd name="T65" fmla="*/ 12 h 968"/>
                <a:gd name="T66" fmla="*/ 540 w 1044"/>
                <a:gd name="T67" fmla="*/ 0 h 968"/>
                <a:gd name="T68" fmla="*/ 488 w 1044"/>
                <a:gd name="T69" fmla="*/ 4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4" h="968">
                  <a:moveTo>
                    <a:pt x="488" y="4"/>
                  </a:moveTo>
                  <a:lnTo>
                    <a:pt x="488" y="4"/>
                  </a:lnTo>
                  <a:lnTo>
                    <a:pt x="436" y="8"/>
                  </a:lnTo>
                  <a:lnTo>
                    <a:pt x="384" y="21"/>
                  </a:lnTo>
                  <a:lnTo>
                    <a:pt x="336" y="37"/>
                  </a:lnTo>
                  <a:lnTo>
                    <a:pt x="288" y="53"/>
                  </a:lnTo>
                  <a:lnTo>
                    <a:pt x="244" y="77"/>
                  </a:lnTo>
                  <a:lnTo>
                    <a:pt x="204" y="106"/>
                  </a:lnTo>
                  <a:lnTo>
                    <a:pt x="164" y="134"/>
                  </a:lnTo>
                  <a:lnTo>
                    <a:pt x="128" y="170"/>
                  </a:lnTo>
                  <a:lnTo>
                    <a:pt x="96" y="207"/>
                  </a:lnTo>
                  <a:lnTo>
                    <a:pt x="72" y="243"/>
                  </a:lnTo>
                  <a:lnTo>
                    <a:pt x="48" y="288"/>
                  </a:lnTo>
                  <a:lnTo>
                    <a:pt x="28" y="328"/>
                  </a:lnTo>
                  <a:lnTo>
                    <a:pt x="12" y="377"/>
                  </a:lnTo>
                  <a:lnTo>
                    <a:pt x="4" y="421"/>
                  </a:lnTo>
                  <a:lnTo>
                    <a:pt x="0" y="470"/>
                  </a:lnTo>
                  <a:lnTo>
                    <a:pt x="0" y="519"/>
                  </a:lnTo>
                  <a:lnTo>
                    <a:pt x="0" y="519"/>
                  </a:lnTo>
                  <a:lnTo>
                    <a:pt x="4" y="567"/>
                  </a:lnTo>
                  <a:lnTo>
                    <a:pt x="16" y="616"/>
                  </a:lnTo>
                  <a:lnTo>
                    <a:pt x="32" y="660"/>
                  </a:lnTo>
                  <a:lnTo>
                    <a:pt x="52" y="705"/>
                  </a:lnTo>
                  <a:lnTo>
                    <a:pt x="80" y="745"/>
                  </a:lnTo>
                  <a:lnTo>
                    <a:pt x="108" y="782"/>
                  </a:lnTo>
                  <a:lnTo>
                    <a:pt x="140" y="818"/>
                  </a:lnTo>
                  <a:lnTo>
                    <a:pt x="176" y="851"/>
                  </a:lnTo>
                  <a:lnTo>
                    <a:pt x="216" y="879"/>
                  </a:lnTo>
                  <a:lnTo>
                    <a:pt x="260" y="903"/>
                  </a:lnTo>
                  <a:lnTo>
                    <a:pt x="304" y="924"/>
                  </a:lnTo>
                  <a:lnTo>
                    <a:pt x="348" y="940"/>
                  </a:lnTo>
                  <a:lnTo>
                    <a:pt x="400" y="956"/>
                  </a:lnTo>
                  <a:lnTo>
                    <a:pt x="448" y="964"/>
                  </a:lnTo>
                  <a:lnTo>
                    <a:pt x="500" y="968"/>
                  </a:lnTo>
                  <a:lnTo>
                    <a:pt x="556" y="964"/>
                  </a:lnTo>
                  <a:lnTo>
                    <a:pt x="556" y="964"/>
                  </a:lnTo>
                  <a:lnTo>
                    <a:pt x="608" y="960"/>
                  </a:lnTo>
                  <a:lnTo>
                    <a:pt x="660" y="948"/>
                  </a:lnTo>
                  <a:lnTo>
                    <a:pt x="708" y="932"/>
                  </a:lnTo>
                  <a:lnTo>
                    <a:pt x="756" y="915"/>
                  </a:lnTo>
                  <a:lnTo>
                    <a:pt x="800" y="891"/>
                  </a:lnTo>
                  <a:lnTo>
                    <a:pt x="840" y="863"/>
                  </a:lnTo>
                  <a:lnTo>
                    <a:pt x="880" y="830"/>
                  </a:lnTo>
                  <a:lnTo>
                    <a:pt x="912" y="798"/>
                  </a:lnTo>
                  <a:lnTo>
                    <a:pt x="944" y="762"/>
                  </a:lnTo>
                  <a:lnTo>
                    <a:pt x="972" y="721"/>
                  </a:lnTo>
                  <a:lnTo>
                    <a:pt x="996" y="681"/>
                  </a:lnTo>
                  <a:lnTo>
                    <a:pt x="1016" y="636"/>
                  </a:lnTo>
                  <a:lnTo>
                    <a:pt x="1028" y="591"/>
                  </a:lnTo>
                  <a:lnTo>
                    <a:pt x="1040" y="547"/>
                  </a:lnTo>
                  <a:lnTo>
                    <a:pt x="1044" y="498"/>
                  </a:lnTo>
                  <a:lnTo>
                    <a:pt x="1044" y="450"/>
                  </a:lnTo>
                  <a:lnTo>
                    <a:pt x="1044" y="450"/>
                  </a:lnTo>
                  <a:lnTo>
                    <a:pt x="1036" y="401"/>
                  </a:lnTo>
                  <a:lnTo>
                    <a:pt x="1024" y="353"/>
                  </a:lnTo>
                  <a:lnTo>
                    <a:pt x="1008" y="308"/>
                  </a:lnTo>
                  <a:lnTo>
                    <a:pt x="988" y="264"/>
                  </a:lnTo>
                  <a:lnTo>
                    <a:pt x="964" y="223"/>
                  </a:lnTo>
                  <a:lnTo>
                    <a:pt x="936" y="187"/>
                  </a:lnTo>
                  <a:lnTo>
                    <a:pt x="904" y="150"/>
                  </a:lnTo>
                  <a:lnTo>
                    <a:pt x="868" y="118"/>
                  </a:lnTo>
                  <a:lnTo>
                    <a:pt x="828" y="89"/>
                  </a:lnTo>
                  <a:lnTo>
                    <a:pt x="784" y="65"/>
                  </a:lnTo>
                  <a:lnTo>
                    <a:pt x="740" y="45"/>
                  </a:lnTo>
                  <a:lnTo>
                    <a:pt x="692" y="25"/>
                  </a:lnTo>
                  <a:lnTo>
                    <a:pt x="644" y="12"/>
                  </a:lnTo>
                  <a:lnTo>
                    <a:pt x="592" y="4"/>
                  </a:lnTo>
                  <a:lnTo>
                    <a:pt x="540" y="0"/>
                  </a:lnTo>
                  <a:lnTo>
                    <a:pt x="488" y="4"/>
                  </a:lnTo>
                  <a:lnTo>
                    <a:pt x="488" y="4"/>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9" name="Freeform 40"/>
            <p:cNvSpPr>
              <a:spLocks/>
            </p:cNvSpPr>
            <p:nvPr/>
          </p:nvSpPr>
          <p:spPr bwMode="auto">
            <a:xfrm>
              <a:off x="1152" y="2221"/>
              <a:ext cx="1008" cy="924"/>
            </a:xfrm>
            <a:custGeom>
              <a:avLst/>
              <a:gdLst>
                <a:gd name="T0" fmla="*/ 468 w 1008"/>
                <a:gd name="T1" fmla="*/ 5 h 924"/>
                <a:gd name="T2" fmla="*/ 368 w 1008"/>
                <a:gd name="T3" fmla="*/ 21 h 924"/>
                <a:gd name="T4" fmla="*/ 276 w 1008"/>
                <a:gd name="T5" fmla="*/ 53 h 924"/>
                <a:gd name="T6" fmla="*/ 192 w 1008"/>
                <a:gd name="T7" fmla="*/ 102 h 924"/>
                <a:gd name="T8" fmla="*/ 124 w 1008"/>
                <a:gd name="T9" fmla="*/ 167 h 924"/>
                <a:gd name="T10" fmla="*/ 68 w 1008"/>
                <a:gd name="T11" fmla="*/ 239 h 924"/>
                <a:gd name="T12" fmla="*/ 28 w 1008"/>
                <a:gd name="T13" fmla="*/ 320 h 924"/>
                <a:gd name="T14" fmla="*/ 4 w 1008"/>
                <a:gd name="T15" fmla="*/ 409 h 924"/>
                <a:gd name="T16" fmla="*/ 0 w 1008"/>
                <a:gd name="T17" fmla="*/ 503 h 924"/>
                <a:gd name="T18" fmla="*/ 8 w 1008"/>
                <a:gd name="T19" fmla="*/ 547 h 924"/>
                <a:gd name="T20" fmla="*/ 36 w 1008"/>
                <a:gd name="T21" fmla="*/ 636 h 924"/>
                <a:gd name="T22" fmla="*/ 80 w 1008"/>
                <a:gd name="T23" fmla="*/ 717 h 924"/>
                <a:gd name="T24" fmla="*/ 140 w 1008"/>
                <a:gd name="T25" fmla="*/ 786 h 924"/>
                <a:gd name="T26" fmla="*/ 212 w 1008"/>
                <a:gd name="T27" fmla="*/ 843 h 924"/>
                <a:gd name="T28" fmla="*/ 296 w 1008"/>
                <a:gd name="T29" fmla="*/ 887 h 924"/>
                <a:gd name="T30" fmla="*/ 388 w 1008"/>
                <a:gd name="T31" fmla="*/ 916 h 924"/>
                <a:gd name="T32" fmla="*/ 488 w 1008"/>
                <a:gd name="T33" fmla="*/ 924 h 924"/>
                <a:gd name="T34" fmla="*/ 540 w 1008"/>
                <a:gd name="T35" fmla="*/ 924 h 924"/>
                <a:gd name="T36" fmla="*/ 640 w 1008"/>
                <a:gd name="T37" fmla="*/ 907 h 924"/>
                <a:gd name="T38" fmla="*/ 732 w 1008"/>
                <a:gd name="T39" fmla="*/ 871 h 924"/>
                <a:gd name="T40" fmla="*/ 812 w 1008"/>
                <a:gd name="T41" fmla="*/ 822 h 924"/>
                <a:gd name="T42" fmla="*/ 884 w 1008"/>
                <a:gd name="T43" fmla="*/ 762 h 924"/>
                <a:gd name="T44" fmla="*/ 940 w 1008"/>
                <a:gd name="T45" fmla="*/ 689 h 924"/>
                <a:gd name="T46" fmla="*/ 980 w 1008"/>
                <a:gd name="T47" fmla="*/ 608 h 924"/>
                <a:gd name="T48" fmla="*/ 1004 w 1008"/>
                <a:gd name="T49" fmla="*/ 519 h 924"/>
                <a:gd name="T50" fmla="*/ 1004 w 1008"/>
                <a:gd name="T51" fmla="*/ 426 h 924"/>
                <a:gd name="T52" fmla="*/ 1000 w 1008"/>
                <a:gd name="T53" fmla="*/ 377 h 924"/>
                <a:gd name="T54" fmla="*/ 972 w 1008"/>
                <a:gd name="T55" fmla="*/ 288 h 924"/>
                <a:gd name="T56" fmla="*/ 928 w 1008"/>
                <a:gd name="T57" fmla="*/ 211 h 924"/>
                <a:gd name="T58" fmla="*/ 868 w 1008"/>
                <a:gd name="T59" fmla="*/ 142 h 924"/>
                <a:gd name="T60" fmla="*/ 796 w 1008"/>
                <a:gd name="T61" fmla="*/ 86 h 924"/>
                <a:gd name="T62" fmla="*/ 712 w 1008"/>
                <a:gd name="T63" fmla="*/ 41 h 924"/>
                <a:gd name="T64" fmla="*/ 616 w 1008"/>
                <a:gd name="T65" fmla="*/ 13 h 924"/>
                <a:gd name="T66" fmla="*/ 520 w 1008"/>
                <a:gd name="T67" fmla="*/ 0 h 924"/>
                <a:gd name="T68" fmla="*/ 468 w 1008"/>
                <a:gd name="T69" fmla="*/ 5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8" h="924">
                  <a:moveTo>
                    <a:pt x="468" y="5"/>
                  </a:moveTo>
                  <a:lnTo>
                    <a:pt x="468" y="5"/>
                  </a:lnTo>
                  <a:lnTo>
                    <a:pt x="416" y="9"/>
                  </a:lnTo>
                  <a:lnTo>
                    <a:pt x="368" y="21"/>
                  </a:lnTo>
                  <a:lnTo>
                    <a:pt x="320" y="37"/>
                  </a:lnTo>
                  <a:lnTo>
                    <a:pt x="276" y="53"/>
                  </a:lnTo>
                  <a:lnTo>
                    <a:pt x="232" y="77"/>
                  </a:lnTo>
                  <a:lnTo>
                    <a:pt x="192" y="102"/>
                  </a:lnTo>
                  <a:lnTo>
                    <a:pt x="156" y="134"/>
                  </a:lnTo>
                  <a:lnTo>
                    <a:pt x="124" y="167"/>
                  </a:lnTo>
                  <a:lnTo>
                    <a:pt x="92" y="199"/>
                  </a:lnTo>
                  <a:lnTo>
                    <a:pt x="68" y="239"/>
                  </a:lnTo>
                  <a:lnTo>
                    <a:pt x="44" y="280"/>
                  </a:lnTo>
                  <a:lnTo>
                    <a:pt x="28" y="320"/>
                  </a:lnTo>
                  <a:lnTo>
                    <a:pt x="12" y="365"/>
                  </a:lnTo>
                  <a:lnTo>
                    <a:pt x="4" y="409"/>
                  </a:lnTo>
                  <a:lnTo>
                    <a:pt x="0" y="454"/>
                  </a:lnTo>
                  <a:lnTo>
                    <a:pt x="0" y="503"/>
                  </a:lnTo>
                  <a:lnTo>
                    <a:pt x="0" y="503"/>
                  </a:lnTo>
                  <a:lnTo>
                    <a:pt x="8" y="547"/>
                  </a:lnTo>
                  <a:lnTo>
                    <a:pt x="20" y="592"/>
                  </a:lnTo>
                  <a:lnTo>
                    <a:pt x="36" y="636"/>
                  </a:lnTo>
                  <a:lnTo>
                    <a:pt x="56" y="677"/>
                  </a:lnTo>
                  <a:lnTo>
                    <a:pt x="80" y="717"/>
                  </a:lnTo>
                  <a:lnTo>
                    <a:pt x="108" y="754"/>
                  </a:lnTo>
                  <a:lnTo>
                    <a:pt x="140" y="786"/>
                  </a:lnTo>
                  <a:lnTo>
                    <a:pt x="172" y="814"/>
                  </a:lnTo>
                  <a:lnTo>
                    <a:pt x="212" y="843"/>
                  </a:lnTo>
                  <a:lnTo>
                    <a:pt x="252" y="867"/>
                  </a:lnTo>
                  <a:lnTo>
                    <a:pt x="296" y="887"/>
                  </a:lnTo>
                  <a:lnTo>
                    <a:pt x="340" y="903"/>
                  </a:lnTo>
                  <a:lnTo>
                    <a:pt x="388" y="916"/>
                  </a:lnTo>
                  <a:lnTo>
                    <a:pt x="436" y="920"/>
                  </a:lnTo>
                  <a:lnTo>
                    <a:pt x="488" y="924"/>
                  </a:lnTo>
                  <a:lnTo>
                    <a:pt x="540" y="924"/>
                  </a:lnTo>
                  <a:lnTo>
                    <a:pt x="540" y="924"/>
                  </a:lnTo>
                  <a:lnTo>
                    <a:pt x="592" y="916"/>
                  </a:lnTo>
                  <a:lnTo>
                    <a:pt x="640" y="907"/>
                  </a:lnTo>
                  <a:lnTo>
                    <a:pt x="688" y="891"/>
                  </a:lnTo>
                  <a:lnTo>
                    <a:pt x="732" y="871"/>
                  </a:lnTo>
                  <a:lnTo>
                    <a:pt x="776" y="851"/>
                  </a:lnTo>
                  <a:lnTo>
                    <a:pt x="812" y="822"/>
                  </a:lnTo>
                  <a:lnTo>
                    <a:pt x="852" y="794"/>
                  </a:lnTo>
                  <a:lnTo>
                    <a:pt x="884" y="762"/>
                  </a:lnTo>
                  <a:lnTo>
                    <a:pt x="912" y="725"/>
                  </a:lnTo>
                  <a:lnTo>
                    <a:pt x="940" y="689"/>
                  </a:lnTo>
                  <a:lnTo>
                    <a:pt x="960" y="648"/>
                  </a:lnTo>
                  <a:lnTo>
                    <a:pt x="980" y="608"/>
                  </a:lnTo>
                  <a:lnTo>
                    <a:pt x="992" y="563"/>
                  </a:lnTo>
                  <a:lnTo>
                    <a:pt x="1004" y="519"/>
                  </a:lnTo>
                  <a:lnTo>
                    <a:pt x="1008" y="470"/>
                  </a:lnTo>
                  <a:lnTo>
                    <a:pt x="1004" y="426"/>
                  </a:lnTo>
                  <a:lnTo>
                    <a:pt x="1004" y="426"/>
                  </a:lnTo>
                  <a:lnTo>
                    <a:pt x="1000" y="377"/>
                  </a:lnTo>
                  <a:lnTo>
                    <a:pt x="988" y="333"/>
                  </a:lnTo>
                  <a:lnTo>
                    <a:pt x="972" y="288"/>
                  </a:lnTo>
                  <a:lnTo>
                    <a:pt x="952" y="247"/>
                  </a:lnTo>
                  <a:lnTo>
                    <a:pt x="928" y="211"/>
                  </a:lnTo>
                  <a:lnTo>
                    <a:pt x="900" y="175"/>
                  </a:lnTo>
                  <a:lnTo>
                    <a:pt x="868" y="142"/>
                  </a:lnTo>
                  <a:lnTo>
                    <a:pt x="832" y="110"/>
                  </a:lnTo>
                  <a:lnTo>
                    <a:pt x="796" y="86"/>
                  </a:lnTo>
                  <a:lnTo>
                    <a:pt x="752" y="61"/>
                  </a:lnTo>
                  <a:lnTo>
                    <a:pt x="712" y="41"/>
                  </a:lnTo>
                  <a:lnTo>
                    <a:pt x="664" y="25"/>
                  </a:lnTo>
                  <a:lnTo>
                    <a:pt x="616" y="13"/>
                  </a:lnTo>
                  <a:lnTo>
                    <a:pt x="568" y="5"/>
                  </a:lnTo>
                  <a:lnTo>
                    <a:pt x="520" y="0"/>
                  </a:lnTo>
                  <a:lnTo>
                    <a:pt x="468" y="5"/>
                  </a:lnTo>
                  <a:lnTo>
                    <a:pt x="468" y="5"/>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0" name="Freeform 41"/>
            <p:cNvSpPr>
              <a:spLocks/>
            </p:cNvSpPr>
            <p:nvPr/>
          </p:nvSpPr>
          <p:spPr bwMode="auto">
            <a:xfrm>
              <a:off x="1176" y="2234"/>
              <a:ext cx="968" cy="882"/>
            </a:xfrm>
            <a:custGeom>
              <a:avLst/>
              <a:gdLst>
                <a:gd name="T0" fmla="*/ 448 w 968"/>
                <a:gd name="T1" fmla="*/ 4 h 882"/>
                <a:gd name="T2" fmla="*/ 348 w 968"/>
                <a:gd name="T3" fmla="*/ 20 h 882"/>
                <a:gd name="T4" fmla="*/ 260 w 968"/>
                <a:gd name="T5" fmla="*/ 52 h 882"/>
                <a:gd name="T6" fmla="*/ 184 w 968"/>
                <a:gd name="T7" fmla="*/ 101 h 882"/>
                <a:gd name="T8" fmla="*/ 116 w 968"/>
                <a:gd name="T9" fmla="*/ 162 h 882"/>
                <a:gd name="T10" fmla="*/ 64 w 968"/>
                <a:gd name="T11" fmla="*/ 230 h 882"/>
                <a:gd name="T12" fmla="*/ 24 w 968"/>
                <a:gd name="T13" fmla="*/ 307 h 882"/>
                <a:gd name="T14" fmla="*/ 4 w 968"/>
                <a:gd name="T15" fmla="*/ 392 h 882"/>
                <a:gd name="T16" fmla="*/ 4 w 968"/>
                <a:gd name="T17" fmla="*/ 481 h 882"/>
                <a:gd name="T18" fmla="*/ 8 w 968"/>
                <a:gd name="T19" fmla="*/ 526 h 882"/>
                <a:gd name="T20" fmla="*/ 36 w 968"/>
                <a:gd name="T21" fmla="*/ 611 h 882"/>
                <a:gd name="T22" fmla="*/ 80 w 968"/>
                <a:gd name="T23" fmla="*/ 688 h 882"/>
                <a:gd name="T24" fmla="*/ 136 w 968"/>
                <a:gd name="T25" fmla="*/ 753 h 882"/>
                <a:gd name="T26" fmla="*/ 208 w 968"/>
                <a:gd name="T27" fmla="*/ 805 h 882"/>
                <a:gd name="T28" fmla="*/ 288 w 968"/>
                <a:gd name="T29" fmla="*/ 846 h 882"/>
                <a:gd name="T30" fmla="*/ 380 w 968"/>
                <a:gd name="T31" fmla="*/ 874 h 882"/>
                <a:gd name="T32" fmla="*/ 476 w 968"/>
                <a:gd name="T33" fmla="*/ 882 h 882"/>
                <a:gd name="T34" fmla="*/ 524 w 968"/>
                <a:gd name="T35" fmla="*/ 878 h 882"/>
                <a:gd name="T36" fmla="*/ 620 w 968"/>
                <a:gd name="T37" fmla="*/ 862 h 882"/>
                <a:gd name="T38" fmla="*/ 708 w 968"/>
                <a:gd name="T39" fmla="*/ 830 h 882"/>
                <a:gd name="T40" fmla="*/ 788 w 968"/>
                <a:gd name="T41" fmla="*/ 781 h 882"/>
                <a:gd name="T42" fmla="*/ 852 w 968"/>
                <a:gd name="T43" fmla="*/ 720 h 882"/>
                <a:gd name="T44" fmla="*/ 908 w 968"/>
                <a:gd name="T45" fmla="*/ 652 h 882"/>
                <a:gd name="T46" fmla="*/ 944 w 968"/>
                <a:gd name="T47" fmla="*/ 575 h 882"/>
                <a:gd name="T48" fmla="*/ 964 w 968"/>
                <a:gd name="T49" fmla="*/ 490 h 882"/>
                <a:gd name="T50" fmla="*/ 968 w 968"/>
                <a:gd name="T51" fmla="*/ 400 h 882"/>
                <a:gd name="T52" fmla="*/ 960 w 968"/>
                <a:gd name="T53" fmla="*/ 356 h 882"/>
                <a:gd name="T54" fmla="*/ 936 w 968"/>
                <a:gd name="T55" fmla="*/ 271 h 882"/>
                <a:gd name="T56" fmla="*/ 892 w 968"/>
                <a:gd name="T57" fmla="*/ 198 h 882"/>
                <a:gd name="T58" fmla="*/ 832 w 968"/>
                <a:gd name="T59" fmla="*/ 129 h 882"/>
                <a:gd name="T60" fmla="*/ 760 w 968"/>
                <a:gd name="T61" fmla="*/ 77 h 882"/>
                <a:gd name="T62" fmla="*/ 680 w 968"/>
                <a:gd name="T63" fmla="*/ 36 h 882"/>
                <a:gd name="T64" fmla="*/ 592 w 968"/>
                <a:gd name="T65" fmla="*/ 12 h 882"/>
                <a:gd name="T66" fmla="*/ 496 w 968"/>
                <a:gd name="T67" fmla="*/ 0 h 882"/>
                <a:gd name="T68" fmla="*/ 448 w 968"/>
                <a:gd name="T69" fmla="*/ 4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8" h="882">
                  <a:moveTo>
                    <a:pt x="448" y="4"/>
                  </a:moveTo>
                  <a:lnTo>
                    <a:pt x="448" y="4"/>
                  </a:lnTo>
                  <a:lnTo>
                    <a:pt x="396" y="8"/>
                  </a:lnTo>
                  <a:lnTo>
                    <a:pt x="348" y="20"/>
                  </a:lnTo>
                  <a:lnTo>
                    <a:pt x="304" y="36"/>
                  </a:lnTo>
                  <a:lnTo>
                    <a:pt x="260" y="52"/>
                  </a:lnTo>
                  <a:lnTo>
                    <a:pt x="220" y="77"/>
                  </a:lnTo>
                  <a:lnTo>
                    <a:pt x="184" y="101"/>
                  </a:lnTo>
                  <a:lnTo>
                    <a:pt x="148" y="129"/>
                  </a:lnTo>
                  <a:lnTo>
                    <a:pt x="116" y="162"/>
                  </a:lnTo>
                  <a:lnTo>
                    <a:pt x="88" y="194"/>
                  </a:lnTo>
                  <a:lnTo>
                    <a:pt x="64" y="230"/>
                  </a:lnTo>
                  <a:lnTo>
                    <a:pt x="44" y="267"/>
                  </a:lnTo>
                  <a:lnTo>
                    <a:pt x="24" y="307"/>
                  </a:lnTo>
                  <a:lnTo>
                    <a:pt x="12" y="352"/>
                  </a:lnTo>
                  <a:lnTo>
                    <a:pt x="4" y="392"/>
                  </a:lnTo>
                  <a:lnTo>
                    <a:pt x="0" y="437"/>
                  </a:lnTo>
                  <a:lnTo>
                    <a:pt x="4" y="481"/>
                  </a:lnTo>
                  <a:lnTo>
                    <a:pt x="4" y="481"/>
                  </a:lnTo>
                  <a:lnTo>
                    <a:pt x="8" y="526"/>
                  </a:lnTo>
                  <a:lnTo>
                    <a:pt x="20" y="571"/>
                  </a:lnTo>
                  <a:lnTo>
                    <a:pt x="36" y="611"/>
                  </a:lnTo>
                  <a:lnTo>
                    <a:pt x="56" y="652"/>
                  </a:lnTo>
                  <a:lnTo>
                    <a:pt x="80" y="688"/>
                  </a:lnTo>
                  <a:lnTo>
                    <a:pt x="108" y="720"/>
                  </a:lnTo>
                  <a:lnTo>
                    <a:pt x="136" y="753"/>
                  </a:lnTo>
                  <a:lnTo>
                    <a:pt x="172" y="781"/>
                  </a:lnTo>
                  <a:lnTo>
                    <a:pt x="208" y="805"/>
                  </a:lnTo>
                  <a:lnTo>
                    <a:pt x="248" y="830"/>
                  </a:lnTo>
                  <a:lnTo>
                    <a:pt x="288" y="846"/>
                  </a:lnTo>
                  <a:lnTo>
                    <a:pt x="332" y="862"/>
                  </a:lnTo>
                  <a:lnTo>
                    <a:pt x="380" y="874"/>
                  </a:lnTo>
                  <a:lnTo>
                    <a:pt x="424" y="878"/>
                  </a:lnTo>
                  <a:lnTo>
                    <a:pt x="476" y="882"/>
                  </a:lnTo>
                  <a:lnTo>
                    <a:pt x="524" y="878"/>
                  </a:lnTo>
                  <a:lnTo>
                    <a:pt x="524" y="878"/>
                  </a:lnTo>
                  <a:lnTo>
                    <a:pt x="572" y="874"/>
                  </a:lnTo>
                  <a:lnTo>
                    <a:pt x="620" y="862"/>
                  </a:lnTo>
                  <a:lnTo>
                    <a:pt x="664" y="850"/>
                  </a:lnTo>
                  <a:lnTo>
                    <a:pt x="708" y="830"/>
                  </a:lnTo>
                  <a:lnTo>
                    <a:pt x="748" y="805"/>
                  </a:lnTo>
                  <a:lnTo>
                    <a:pt x="788" y="781"/>
                  </a:lnTo>
                  <a:lnTo>
                    <a:pt x="820" y="753"/>
                  </a:lnTo>
                  <a:lnTo>
                    <a:pt x="852" y="720"/>
                  </a:lnTo>
                  <a:lnTo>
                    <a:pt x="880" y="688"/>
                  </a:lnTo>
                  <a:lnTo>
                    <a:pt x="908" y="652"/>
                  </a:lnTo>
                  <a:lnTo>
                    <a:pt x="928" y="615"/>
                  </a:lnTo>
                  <a:lnTo>
                    <a:pt x="944" y="575"/>
                  </a:lnTo>
                  <a:lnTo>
                    <a:pt x="956" y="534"/>
                  </a:lnTo>
                  <a:lnTo>
                    <a:pt x="964" y="490"/>
                  </a:lnTo>
                  <a:lnTo>
                    <a:pt x="968" y="445"/>
                  </a:lnTo>
                  <a:lnTo>
                    <a:pt x="968" y="400"/>
                  </a:lnTo>
                  <a:lnTo>
                    <a:pt x="968" y="400"/>
                  </a:lnTo>
                  <a:lnTo>
                    <a:pt x="960" y="356"/>
                  </a:lnTo>
                  <a:lnTo>
                    <a:pt x="952" y="311"/>
                  </a:lnTo>
                  <a:lnTo>
                    <a:pt x="936" y="271"/>
                  </a:lnTo>
                  <a:lnTo>
                    <a:pt x="916" y="234"/>
                  </a:lnTo>
                  <a:lnTo>
                    <a:pt x="892" y="198"/>
                  </a:lnTo>
                  <a:lnTo>
                    <a:pt x="864" y="162"/>
                  </a:lnTo>
                  <a:lnTo>
                    <a:pt x="832" y="129"/>
                  </a:lnTo>
                  <a:lnTo>
                    <a:pt x="800" y="101"/>
                  </a:lnTo>
                  <a:lnTo>
                    <a:pt x="760" y="77"/>
                  </a:lnTo>
                  <a:lnTo>
                    <a:pt x="724" y="56"/>
                  </a:lnTo>
                  <a:lnTo>
                    <a:pt x="680" y="36"/>
                  </a:lnTo>
                  <a:lnTo>
                    <a:pt x="636" y="20"/>
                  </a:lnTo>
                  <a:lnTo>
                    <a:pt x="592" y="12"/>
                  </a:lnTo>
                  <a:lnTo>
                    <a:pt x="544" y="4"/>
                  </a:lnTo>
                  <a:lnTo>
                    <a:pt x="496" y="0"/>
                  </a:lnTo>
                  <a:lnTo>
                    <a:pt x="448" y="4"/>
                  </a:lnTo>
                  <a:lnTo>
                    <a:pt x="448" y="4"/>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1" name="Freeform 42"/>
            <p:cNvSpPr>
              <a:spLocks/>
            </p:cNvSpPr>
            <p:nvPr/>
          </p:nvSpPr>
          <p:spPr bwMode="auto">
            <a:xfrm>
              <a:off x="1620" y="2323"/>
              <a:ext cx="372" cy="506"/>
            </a:xfrm>
            <a:custGeom>
              <a:avLst/>
              <a:gdLst>
                <a:gd name="T0" fmla="*/ 220 w 372"/>
                <a:gd name="T1" fmla="*/ 4 h 506"/>
                <a:gd name="T2" fmla="*/ 220 w 372"/>
                <a:gd name="T3" fmla="*/ 4 h 506"/>
                <a:gd name="T4" fmla="*/ 204 w 372"/>
                <a:gd name="T5" fmla="*/ 0 h 506"/>
                <a:gd name="T6" fmla="*/ 184 w 372"/>
                <a:gd name="T7" fmla="*/ 0 h 506"/>
                <a:gd name="T8" fmla="*/ 168 w 372"/>
                <a:gd name="T9" fmla="*/ 4 h 506"/>
                <a:gd name="T10" fmla="*/ 148 w 372"/>
                <a:gd name="T11" fmla="*/ 12 h 506"/>
                <a:gd name="T12" fmla="*/ 116 w 372"/>
                <a:gd name="T13" fmla="*/ 28 h 506"/>
                <a:gd name="T14" fmla="*/ 84 w 372"/>
                <a:gd name="T15" fmla="*/ 56 h 506"/>
                <a:gd name="T16" fmla="*/ 56 w 372"/>
                <a:gd name="T17" fmla="*/ 89 h 506"/>
                <a:gd name="T18" fmla="*/ 32 w 372"/>
                <a:gd name="T19" fmla="*/ 129 h 506"/>
                <a:gd name="T20" fmla="*/ 16 w 372"/>
                <a:gd name="T21" fmla="*/ 178 h 506"/>
                <a:gd name="T22" fmla="*/ 4 w 372"/>
                <a:gd name="T23" fmla="*/ 226 h 506"/>
                <a:gd name="T24" fmla="*/ 4 w 372"/>
                <a:gd name="T25" fmla="*/ 226 h 506"/>
                <a:gd name="T26" fmla="*/ 0 w 372"/>
                <a:gd name="T27" fmla="*/ 267 h 506"/>
                <a:gd name="T28" fmla="*/ 0 w 372"/>
                <a:gd name="T29" fmla="*/ 303 h 506"/>
                <a:gd name="T30" fmla="*/ 4 w 372"/>
                <a:gd name="T31" fmla="*/ 336 h 506"/>
                <a:gd name="T32" fmla="*/ 12 w 372"/>
                <a:gd name="T33" fmla="*/ 372 h 506"/>
                <a:gd name="T34" fmla="*/ 24 w 372"/>
                <a:gd name="T35" fmla="*/ 405 h 506"/>
                <a:gd name="T36" fmla="*/ 36 w 372"/>
                <a:gd name="T37" fmla="*/ 433 h 506"/>
                <a:gd name="T38" fmla="*/ 52 w 372"/>
                <a:gd name="T39" fmla="*/ 457 h 506"/>
                <a:gd name="T40" fmla="*/ 72 w 372"/>
                <a:gd name="T41" fmla="*/ 482 h 506"/>
                <a:gd name="T42" fmla="*/ 72 w 372"/>
                <a:gd name="T43" fmla="*/ 482 h 506"/>
                <a:gd name="T44" fmla="*/ 108 w 372"/>
                <a:gd name="T45" fmla="*/ 473 h 506"/>
                <a:gd name="T46" fmla="*/ 152 w 372"/>
                <a:gd name="T47" fmla="*/ 473 h 506"/>
                <a:gd name="T48" fmla="*/ 176 w 372"/>
                <a:gd name="T49" fmla="*/ 477 h 506"/>
                <a:gd name="T50" fmla="*/ 200 w 372"/>
                <a:gd name="T51" fmla="*/ 482 h 506"/>
                <a:gd name="T52" fmla="*/ 224 w 372"/>
                <a:gd name="T53" fmla="*/ 494 h 506"/>
                <a:gd name="T54" fmla="*/ 244 w 372"/>
                <a:gd name="T55" fmla="*/ 506 h 506"/>
                <a:gd name="T56" fmla="*/ 244 w 372"/>
                <a:gd name="T57" fmla="*/ 506 h 506"/>
                <a:gd name="T58" fmla="*/ 268 w 372"/>
                <a:gd name="T59" fmla="*/ 490 h 506"/>
                <a:gd name="T60" fmla="*/ 288 w 372"/>
                <a:gd name="T61" fmla="*/ 469 h 506"/>
                <a:gd name="T62" fmla="*/ 308 w 372"/>
                <a:gd name="T63" fmla="*/ 449 h 506"/>
                <a:gd name="T64" fmla="*/ 324 w 372"/>
                <a:gd name="T65" fmla="*/ 425 h 506"/>
                <a:gd name="T66" fmla="*/ 340 w 372"/>
                <a:gd name="T67" fmla="*/ 397 h 506"/>
                <a:gd name="T68" fmla="*/ 352 w 372"/>
                <a:gd name="T69" fmla="*/ 364 h 506"/>
                <a:gd name="T70" fmla="*/ 360 w 372"/>
                <a:gd name="T71" fmla="*/ 332 h 506"/>
                <a:gd name="T72" fmla="*/ 368 w 372"/>
                <a:gd name="T73" fmla="*/ 299 h 506"/>
                <a:gd name="T74" fmla="*/ 368 w 372"/>
                <a:gd name="T75" fmla="*/ 299 h 506"/>
                <a:gd name="T76" fmla="*/ 372 w 372"/>
                <a:gd name="T77" fmla="*/ 247 h 506"/>
                <a:gd name="T78" fmla="*/ 368 w 372"/>
                <a:gd name="T79" fmla="*/ 194 h 506"/>
                <a:gd name="T80" fmla="*/ 356 w 372"/>
                <a:gd name="T81" fmla="*/ 145 h 506"/>
                <a:gd name="T82" fmla="*/ 340 w 372"/>
                <a:gd name="T83" fmla="*/ 105 h 506"/>
                <a:gd name="T84" fmla="*/ 316 w 372"/>
                <a:gd name="T85" fmla="*/ 69 h 506"/>
                <a:gd name="T86" fmla="*/ 288 w 372"/>
                <a:gd name="T87" fmla="*/ 36 h 506"/>
                <a:gd name="T88" fmla="*/ 272 w 372"/>
                <a:gd name="T89" fmla="*/ 24 h 506"/>
                <a:gd name="T90" fmla="*/ 256 w 372"/>
                <a:gd name="T91" fmla="*/ 16 h 506"/>
                <a:gd name="T92" fmla="*/ 240 w 372"/>
                <a:gd name="T93" fmla="*/ 8 h 506"/>
                <a:gd name="T94" fmla="*/ 220 w 372"/>
                <a:gd name="T95" fmla="*/ 4 h 506"/>
                <a:gd name="T96" fmla="*/ 220 w 372"/>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2" h="506">
                  <a:moveTo>
                    <a:pt x="220" y="4"/>
                  </a:moveTo>
                  <a:lnTo>
                    <a:pt x="220" y="4"/>
                  </a:lnTo>
                  <a:lnTo>
                    <a:pt x="204" y="0"/>
                  </a:lnTo>
                  <a:lnTo>
                    <a:pt x="184" y="0"/>
                  </a:lnTo>
                  <a:lnTo>
                    <a:pt x="168" y="4"/>
                  </a:lnTo>
                  <a:lnTo>
                    <a:pt x="148" y="12"/>
                  </a:lnTo>
                  <a:lnTo>
                    <a:pt x="116" y="28"/>
                  </a:lnTo>
                  <a:lnTo>
                    <a:pt x="84" y="56"/>
                  </a:lnTo>
                  <a:lnTo>
                    <a:pt x="56" y="89"/>
                  </a:lnTo>
                  <a:lnTo>
                    <a:pt x="32" y="129"/>
                  </a:lnTo>
                  <a:lnTo>
                    <a:pt x="16" y="178"/>
                  </a:lnTo>
                  <a:lnTo>
                    <a:pt x="4" y="226"/>
                  </a:lnTo>
                  <a:lnTo>
                    <a:pt x="4" y="226"/>
                  </a:lnTo>
                  <a:lnTo>
                    <a:pt x="0" y="267"/>
                  </a:lnTo>
                  <a:lnTo>
                    <a:pt x="0" y="303"/>
                  </a:lnTo>
                  <a:lnTo>
                    <a:pt x="4" y="336"/>
                  </a:lnTo>
                  <a:lnTo>
                    <a:pt x="12" y="372"/>
                  </a:lnTo>
                  <a:lnTo>
                    <a:pt x="24" y="405"/>
                  </a:lnTo>
                  <a:lnTo>
                    <a:pt x="36" y="433"/>
                  </a:lnTo>
                  <a:lnTo>
                    <a:pt x="52" y="457"/>
                  </a:lnTo>
                  <a:lnTo>
                    <a:pt x="72" y="482"/>
                  </a:lnTo>
                  <a:lnTo>
                    <a:pt x="72" y="482"/>
                  </a:lnTo>
                  <a:lnTo>
                    <a:pt x="108" y="473"/>
                  </a:lnTo>
                  <a:lnTo>
                    <a:pt x="152" y="473"/>
                  </a:lnTo>
                  <a:lnTo>
                    <a:pt x="176" y="477"/>
                  </a:lnTo>
                  <a:lnTo>
                    <a:pt x="200" y="482"/>
                  </a:lnTo>
                  <a:lnTo>
                    <a:pt x="224" y="494"/>
                  </a:lnTo>
                  <a:lnTo>
                    <a:pt x="244" y="506"/>
                  </a:lnTo>
                  <a:lnTo>
                    <a:pt x="244" y="506"/>
                  </a:lnTo>
                  <a:lnTo>
                    <a:pt x="268" y="490"/>
                  </a:lnTo>
                  <a:lnTo>
                    <a:pt x="288" y="469"/>
                  </a:lnTo>
                  <a:lnTo>
                    <a:pt x="308" y="449"/>
                  </a:lnTo>
                  <a:lnTo>
                    <a:pt x="324" y="425"/>
                  </a:lnTo>
                  <a:lnTo>
                    <a:pt x="340" y="397"/>
                  </a:lnTo>
                  <a:lnTo>
                    <a:pt x="352" y="364"/>
                  </a:lnTo>
                  <a:lnTo>
                    <a:pt x="360" y="332"/>
                  </a:lnTo>
                  <a:lnTo>
                    <a:pt x="368" y="299"/>
                  </a:lnTo>
                  <a:lnTo>
                    <a:pt x="368" y="299"/>
                  </a:lnTo>
                  <a:lnTo>
                    <a:pt x="372" y="247"/>
                  </a:lnTo>
                  <a:lnTo>
                    <a:pt x="368" y="194"/>
                  </a:lnTo>
                  <a:lnTo>
                    <a:pt x="356" y="145"/>
                  </a:lnTo>
                  <a:lnTo>
                    <a:pt x="340" y="105"/>
                  </a:lnTo>
                  <a:lnTo>
                    <a:pt x="316" y="69"/>
                  </a:lnTo>
                  <a:lnTo>
                    <a:pt x="288" y="36"/>
                  </a:lnTo>
                  <a:lnTo>
                    <a:pt x="272" y="24"/>
                  </a:lnTo>
                  <a:lnTo>
                    <a:pt x="256" y="16"/>
                  </a:lnTo>
                  <a:lnTo>
                    <a:pt x="240" y="8"/>
                  </a:lnTo>
                  <a:lnTo>
                    <a:pt x="220" y="4"/>
                  </a:lnTo>
                  <a:lnTo>
                    <a:pt x="22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2" name="Freeform 43"/>
            <p:cNvSpPr>
              <a:spLocks/>
            </p:cNvSpPr>
            <p:nvPr/>
          </p:nvSpPr>
          <p:spPr bwMode="auto">
            <a:xfrm>
              <a:off x="1624" y="2825"/>
              <a:ext cx="376" cy="194"/>
            </a:xfrm>
            <a:custGeom>
              <a:avLst/>
              <a:gdLst>
                <a:gd name="T0" fmla="*/ 376 w 376"/>
                <a:gd name="T1" fmla="*/ 129 h 194"/>
                <a:gd name="T2" fmla="*/ 376 w 376"/>
                <a:gd name="T3" fmla="*/ 129 h 194"/>
                <a:gd name="T4" fmla="*/ 368 w 376"/>
                <a:gd name="T5" fmla="*/ 150 h 194"/>
                <a:gd name="T6" fmla="*/ 356 w 376"/>
                <a:gd name="T7" fmla="*/ 166 h 194"/>
                <a:gd name="T8" fmla="*/ 336 w 376"/>
                <a:gd name="T9" fmla="*/ 178 h 194"/>
                <a:gd name="T10" fmla="*/ 308 w 376"/>
                <a:gd name="T11" fmla="*/ 186 h 194"/>
                <a:gd name="T12" fmla="*/ 280 w 376"/>
                <a:gd name="T13" fmla="*/ 194 h 194"/>
                <a:gd name="T14" fmla="*/ 244 w 376"/>
                <a:gd name="T15" fmla="*/ 194 h 194"/>
                <a:gd name="T16" fmla="*/ 208 w 376"/>
                <a:gd name="T17" fmla="*/ 194 h 194"/>
                <a:gd name="T18" fmla="*/ 172 w 376"/>
                <a:gd name="T19" fmla="*/ 190 h 194"/>
                <a:gd name="T20" fmla="*/ 172 w 376"/>
                <a:gd name="T21" fmla="*/ 190 h 194"/>
                <a:gd name="T22" fmla="*/ 132 w 376"/>
                <a:gd name="T23" fmla="*/ 182 h 194"/>
                <a:gd name="T24" fmla="*/ 100 w 376"/>
                <a:gd name="T25" fmla="*/ 170 h 194"/>
                <a:gd name="T26" fmla="*/ 68 w 376"/>
                <a:gd name="T27" fmla="*/ 154 h 194"/>
                <a:gd name="T28" fmla="*/ 44 w 376"/>
                <a:gd name="T29" fmla="*/ 137 h 194"/>
                <a:gd name="T30" fmla="*/ 24 w 376"/>
                <a:gd name="T31" fmla="*/ 121 h 194"/>
                <a:gd name="T32" fmla="*/ 8 w 376"/>
                <a:gd name="T33" fmla="*/ 101 h 194"/>
                <a:gd name="T34" fmla="*/ 0 w 376"/>
                <a:gd name="T35" fmla="*/ 85 h 194"/>
                <a:gd name="T36" fmla="*/ 0 w 376"/>
                <a:gd name="T37" fmla="*/ 65 h 194"/>
                <a:gd name="T38" fmla="*/ 0 w 376"/>
                <a:gd name="T39" fmla="*/ 65 h 194"/>
                <a:gd name="T40" fmla="*/ 8 w 376"/>
                <a:gd name="T41" fmla="*/ 44 h 194"/>
                <a:gd name="T42" fmla="*/ 24 w 376"/>
                <a:gd name="T43" fmla="*/ 28 h 194"/>
                <a:gd name="T44" fmla="*/ 44 w 376"/>
                <a:gd name="T45" fmla="*/ 16 h 194"/>
                <a:gd name="T46" fmla="*/ 68 w 376"/>
                <a:gd name="T47" fmla="*/ 8 h 194"/>
                <a:gd name="T48" fmla="*/ 100 w 376"/>
                <a:gd name="T49" fmla="*/ 0 h 194"/>
                <a:gd name="T50" fmla="*/ 132 w 376"/>
                <a:gd name="T51" fmla="*/ 0 h 194"/>
                <a:gd name="T52" fmla="*/ 168 w 376"/>
                <a:gd name="T53" fmla="*/ 0 h 194"/>
                <a:gd name="T54" fmla="*/ 208 w 376"/>
                <a:gd name="T55" fmla="*/ 4 h 194"/>
                <a:gd name="T56" fmla="*/ 208 w 376"/>
                <a:gd name="T57" fmla="*/ 4 h 194"/>
                <a:gd name="T58" fmla="*/ 244 w 376"/>
                <a:gd name="T59" fmla="*/ 12 h 194"/>
                <a:gd name="T60" fmla="*/ 280 w 376"/>
                <a:gd name="T61" fmla="*/ 24 h 194"/>
                <a:gd name="T62" fmla="*/ 308 w 376"/>
                <a:gd name="T63" fmla="*/ 40 h 194"/>
                <a:gd name="T64" fmla="*/ 336 w 376"/>
                <a:gd name="T65" fmla="*/ 56 h 194"/>
                <a:gd name="T66" fmla="*/ 356 w 376"/>
                <a:gd name="T67" fmla="*/ 73 h 194"/>
                <a:gd name="T68" fmla="*/ 368 w 376"/>
                <a:gd name="T69" fmla="*/ 93 h 194"/>
                <a:gd name="T70" fmla="*/ 376 w 376"/>
                <a:gd name="T71" fmla="*/ 113 h 194"/>
                <a:gd name="T72" fmla="*/ 376 w 376"/>
                <a:gd name="T73" fmla="*/ 129 h 194"/>
                <a:gd name="T74" fmla="*/ 376 w 376"/>
                <a:gd name="T7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 h="194">
                  <a:moveTo>
                    <a:pt x="376" y="129"/>
                  </a:moveTo>
                  <a:lnTo>
                    <a:pt x="376" y="129"/>
                  </a:lnTo>
                  <a:lnTo>
                    <a:pt x="368" y="150"/>
                  </a:lnTo>
                  <a:lnTo>
                    <a:pt x="356" y="166"/>
                  </a:lnTo>
                  <a:lnTo>
                    <a:pt x="336" y="178"/>
                  </a:lnTo>
                  <a:lnTo>
                    <a:pt x="308" y="186"/>
                  </a:lnTo>
                  <a:lnTo>
                    <a:pt x="280" y="194"/>
                  </a:lnTo>
                  <a:lnTo>
                    <a:pt x="244" y="194"/>
                  </a:lnTo>
                  <a:lnTo>
                    <a:pt x="208" y="194"/>
                  </a:lnTo>
                  <a:lnTo>
                    <a:pt x="172" y="190"/>
                  </a:lnTo>
                  <a:lnTo>
                    <a:pt x="172" y="190"/>
                  </a:lnTo>
                  <a:lnTo>
                    <a:pt x="132" y="182"/>
                  </a:lnTo>
                  <a:lnTo>
                    <a:pt x="100" y="170"/>
                  </a:lnTo>
                  <a:lnTo>
                    <a:pt x="68" y="154"/>
                  </a:lnTo>
                  <a:lnTo>
                    <a:pt x="44" y="137"/>
                  </a:lnTo>
                  <a:lnTo>
                    <a:pt x="24" y="121"/>
                  </a:lnTo>
                  <a:lnTo>
                    <a:pt x="8" y="101"/>
                  </a:lnTo>
                  <a:lnTo>
                    <a:pt x="0" y="85"/>
                  </a:lnTo>
                  <a:lnTo>
                    <a:pt x="0" y="65"/>
                  </a:lnTo>
                  <a:lnTo>
                    <a:pt x="0" y="65"/>
                  </a:lnTo>
                  <a:lnTo>
                    <a:pt x="8" y="44"/>
                  </a:lnTo>
                  <a:lnTo>
                    <a:pt x="24" y="28"/>
                  </a:lnTo>
                  <a:lnTo>
                    <a:pt x="44" y="16"/>
                  </a:lnTo>
                  <a:lnTo>
                    <a:pt x="68" y="8"/>
                  </a:lnTo>
                  <a:lnTo>
                    <a:pt x="100" y="0"/>
                  </a:lnTo>
                  <a:lnTo>
                    <a:pt x="132" y="0"/>
                  </a:lnTo>
                  <a:lnTo>
                    <a:pt x="168" y="0"/>
                  </a:lnTo>
                  <a:lnTo>
                    <a:pt x="208" y="4"/>
                  </a:lnTo>
                  <a:lnTo>
                    <a:pt x="208" y="4"/>
                  </a:lnTo>
                  <a:lnTo>
                    <a:pt x="244" y="12"/>
                  </a:lnTo>
                  <a:lnTo>
                    <a:pt x="280" y="24"/>
                  </a:lnTo>
                  <a:lnTo>
                    <a:pt x="308" y="40"/>
                  </a:lnTo>
                  <a:lnTo>
                    <a:pt x="336" y="56"/>
                  </a:lnTo>
                  <a:lnTo>
                    <a:pt x="356" y="73"/>
                  </a:lnTo>
                  <a:lnTo>
                    <a:pt x="368" y="93"/>
                  </a:lnTo>
                  <a:lnTo>
                    <a:pt x="376" y="113"/>
                  </a:lnTo>
                  <a:lnTo>
                    <a:pt x="376" y="129"/>
                  </a:lnTo>
                  <a:lnTo>
                    <a:pt x="376" y="129"/>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3" name="Freeform 44"/>
            <p:cNvSpPr>
              <a:spLocks/>
            </p:cNvSpPr>
            <p:nvPr/>
          </p:nvSpPr>
          <p:spPr bwMode="auto">
            <a:xfrm>
              <a:off x="1680" y="2201"/>
              <a:ext cx="352" cy="320"/>
            </a:xfrm>
            <a:custGeom>
              <a:avLst/>
              <a:gdLst>
                <a:gd name="T0" fmla="*/ 120 w 352"/>
                <a:gd name="T1" fmla="*/ 16 h 320"/>
                <a:gd name="T2" fmla="*/ 120 w 352"/>
                <a:gd name="T3" fmla="*/ 16 h 320"/>
                <a:gd name="T4" fmla="*/ 140 w 352"/>
                <a:gd name="T5" fmla="*/ 4 h 320"/>
                <a:gd name="T6" fmla="*/ 160 w 352"/>
                <a:gd name="T7" fmla="*/ 0 h 320"/>
                <a:gd name="T8" fmla="*/ 180 w 352"/>
                <a:gd name="T9" fmla="*/ 0 h 320"/>
                <a:gd name="T10" fmla="*/ 204 w 352"/>
                <a:gd name="T11" fmla="*/ 8 h 320"/>
                <a:gd name="T12" fmla="*/ 224 w 352"/>
                <a:gd name="T13" fmla="*/ 20 h 320"/>
                <a:gd name="T14" fmla="*/ 244 w 352"/>
                <a:gd name="T15" fmla="*/ 41 h 320"/>
                <a:gd name="T16" fmla="*/ 264 w 352"/>
                <a:gd name="T17" fmla="*/ 69 h 320"/>
                <a:gd name="T18" fmla="*/ 284 w 352"/>
                <a:gd name="T19" fmla="*/ 101 h 320"/>
                <a:gd name="T20" fmla="*/ 284 w 352"/>
                <a:gd name="T21" fmla="*/ 101 h 320"/>
                <a:gd name="T22" fmla="*/ 308 w 352"/>
                <a:gd name="T23" fmla="*/ 154 h 320"/>
                <a:gd name="T24" fmla="*/ 328 w 352"/>
                <a:gd name="T25" fmla="*/ 203 h 320"/>
                <a:gd name="T26" fmla="*/ 340 w 352"/>
                <a:gd name="T27" fmla="*/ 243 h 320"/>
                <a:gd name="T28" fmla="*/ 348 w 352"/>
                <a:gd name="T29" fmla="*/ 272 h 320"/>
                <a:gd name="T30" fmla="*/ 352 w 352"/>
                <a:gd name="T31" fmla="*/ 312 h 320"/>
                <a:gd name="T32" fmla="*/ 352 w 352"/>
                <a:gd name="T33" fmla="*/ 320 h 320"/>
                <a:gd name="T34" fmla="*/ 352 w 352"/>
                <a:gd name="T35" fmla="*/ 320 h 320"/>
                <a:gd name="T36" fmla="*/ 336 w 352"/>
                <a:gd name="T37" fmla="*/ 272 h 320"/>
                <a:gd name="T38" fmla="*/ 316 w 352"/>
                <a:gd name="T39" fmla="*/ 223 h 320"/>
                <a:gd name="T40" fmla="*/ 288 w 352"/>
                <a:gd name="T41" fmla="*/ 174 h 320"/>
                <a:gd name="T42" fmla="*/ 256 w 352"/>
                <a:gd name="T43" fmla="*/ 126 h 320"/>
                <a:gd name="T44" fmla="*/ 236 w 352"/>
                <a:gd name="T45" fmla="*/ 106 h 320"/>
                <a:gd name="T46" fmla="*/ 216 w 352"/>
                <a:gd name="T47" fmla="*/ 89 h 320"/>
                <a:gd name="T48" fmla="*/ 196 w 352"/>
                <a:gd name="T49" fmla="*/ 77 h 320"/>
                <a:gd name="T50" fmla="*/ 176 w 352"/>
                <a:gd name="T51" fmla="*/ 69 h 320"/>
                <a:gd name="T52" fmla="*/ 152 w 352"/>
                <a:gd name="T53" fmla="*/ 69 h 320"/>
                <a:gd name="T54" fmla="*/ 132 w 352"/>
                <a:gd name="T55" fmla="*/ 73 h 320"/>
                <a:gd name="T56" fmla="*/ 132 w 352"/>
                <a:gd name="T57" fmla="*/ 73 h 320"/>
                <a:gd name="T58" fmla="*/ 88 w 352"/>
                <a:gd name="T59" fmla="*/ 97 h 320"/>
                <a:gd name="T60" fmla="*/ 60 w 352"/>
                <a:gd name="T61" fmla="*/ 114 h 320"/>
                <a:gd name="T62" fmla="*/ 60 w 352"/>
                <a:gd name="T63" fmla="*/ 114 h 320"/>
                <a:gd name="T64" fmla="*/ 44 w 352"/>
                <a:gd name="T65" fmla="*/ 118 h 320"/>
                <a:gd name="T66" fmla="*/ 32 w 352"/>
                <a:gd name="T67" fmla="*/ 122 h 320"/>
                <a:gd name="T68" fmla="*/ 20 w 352"/>
                <a:gd name="T69" fmla="*/ 118 h 320"/>
                <a:gd name="T70" fmla="*/ 12 w 352"/>
                <a:gd name="T71" fmla="*/ 110 h 320"/>
                <a:gd name="T72" fmla="*/ 4 w 352"/>
                <a:gd name="T73" fmla="*/ 101 h 320"/>
                <a:gd name="T74" fmla="*/ 0 w 352"/>
                <a:gd name="T75" fmla="*/ 89 h 320"/>
                <a:gd name="T76" fmla="*/ 0 w 352"/>
                <a:gd name="T77" fmla="*/ 77 h 320"/>
                <a:gd name="T78" fmla="*/ 0 w 352"/>
                <a:gd name="T79" fmla="*/ 65 h 320"/>
                <a:gd name="T80" fmla="*/ 0 w 352"/>
                <a:gd name="T81" fmla="*/ 65 h 320"/>
                <a:gd name="T82" fmla="*/ 4 w 352"/>
                <a:gd name="T83" fmla="*/ 61 h 320"/>
                <a:gd name="T84" fmla="*/ 4 w 352"/>
                <a:gd name="T85" fmla="*/ 65 h 320"/>
                <a:gd name="T86" fmla="*/ 12 w 352"/>
                <a:gd name="T87" fmla="*/ 73 h 320"/>
                <a:gd name="T88" fmla="*/ 24 w 352"/>
                <a:gd name="T89" fmla="*/ 81 h 320"/>
                <a:gd name="T90" fmla="*/ 32 w 352"/>
                <a:gd name="T91" fmla="*/ 85 h 320"/>
                <a:gd name="T92" fmla="*/ 44 w 352"/>
                <a:gd name="T93" fmla="*/ 81 h 320"/>
                <a:gd name="T94" fmla="*/ 44 w 352"/>
                <a:gd name="T95" fmla="*/ 81 h 320"/>
                <a:gd name="T96" fmla="*/ 60 w 352"/>
                <a:gd name="T97" fmla="*/ 73 h 320"/>
                <a:gd name="T98" fmla="*/ 76 w 352"/>
                <a:gd name="T99" fmla="*/ 57 h 320"/>
                <a:gd name="T100" fmla="*/ 92 w 352"/>
                <a:gd name="T101" fmla="*/ 41 h 320"/>
                <a:gd name="T102" fmla="*/ 120 w 352"/>
                <a:gd name="T103" fmla="*/ 16 h 320"/>
                <a:gd name="T104" fmla="*/ 120 w 352"/>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320">
                  <a:moveTo>
                    <a:pt x="120" y="16"/>
                  </a:moveTo>
                  <a:lnTo>
                    <a:pt x="120" y="16"/>
                  </a:lnTo>
                  <a:lnTo>
                    <a:pt x="140" y="4"/>
                  </a:lnTo>
                  <a:lnTo>
                    <a:pt x="160" y="0"/>
                  </a:lnTo>
                  <a:lnTo>
                    <a:pt x="180" y="0"/>
                  </a:lnTo>
                  <a:lnTo>
                    <a:pt x="204" y="8"/>
                  </a:lnTo>
                  <a:lnTo>
                    <a:pt x="224" y="20"/>
                  </a:lnTo>
                  <a:lnTo>
                    <a:pt x="244" y="41"/>
                  </a:lnTo>
                  <a:lnTo>
                    <a:pt x="264" y="69"/>
                  </a:lnTo>
                  <a:lnTo>
                    <a:pt x="284" y="101"/>
                  </a:lnTo>
                  <a:lnTo>
                    <a:pt x="284" y="101"/>
                  </a:lnTo>
                  <a:lnTo>
                    <a:pt x="308" y="154"/>
                  </a:lnTo>
                  <a:lnTo>
                    <a:pt x="328" y="203"/>
                  </a:lnTo>
                  <a:lnTo>
                    <a:pt x="340" y="243"/>
                  </a:lnTo>
                  <a:lnTo>
                    <a:pt x="348" y="272"/>
                  </a:lnTo>
                  <a:lnTo>
                    <a:pt x="352" y="312"/>
                  </a:lnTo>
                  <a:lnTo>
                    <a:pt x="352" y="320"/>
                  </a:lnTo>
                  <a:lnTo>
                    <a:pt x="352" y="320"/>
                  </a:lnTo>
                  <a:lnTo>
                    <a:pt x="336" y="272"/>
                  </a:lnTo>
                  <a:lnTo>
                    <a:pt x="316" y="223"/>
                  </a:lnTo>
                  <a:lnTo>
                    <a:pt x="288" y="174"/>
                  </a:lnTo>
                  <a:lnTo>
                    <a:pt x="256" y="126"/>
                  </a:lnTo>
                  <a:lnTo>
                    <a:pt x="236" y="106"/>
                  </a:lnTo>
                  <a:lnTo>
                    <a:pt x="216" y="89"/>
                  </a:lnTo>
                  <a:lnTo>
                    <a:pt x="196" y="77"/>
                  </a:lnTo>
                  <a:lnTo>
                    <a:pt x="176" y="69"/>
                  </a:lnTo>
                  <a:lnTo>
                    <a:pt x="152" y="69"/>
                  </a:lnTo>
                  <a:lnTo>
                    <a:pt x="132" y="73"/>
                  </a:lnTo>
                  <a:lnTo>
                    <a:pt x="132" y="73"/>
                  </a:lnTo>
                  <a:lnTo>
                    <a:pt x="88" y="97"/>
                  </a:lnTo>
                  <a:lnTo>
                    <a:pt x="60" y="114"/>
                  </a:lnTo>
                  <a:lnTo>
                    <a:pt x="60" y="114"/>
                  </a:lnTo>
                  <a:lnTo>
                    <a:pt x="44" y="118"/>
                  </a:lnTo>
                  <a:lnTo>
                    <a:pt x="32" y="122"/>
                  </a:lnTo>
                  <a:lnTo>
                    <a:pt x="20" y="118"/>
                  </a:lnTo>
                  <a:lnTo>
                    <a:pt x="12" y="110"/>
                  </a:lnTo>
                  <a:lnTo>
                    <a:pt x="4" y="101"/>
                  </a:lnTo>
                  <a:lnTo>
                    <a:pt x="0" y="89"/>
                  </a:lnTo>
                  <a:lnTo>
                    <a:pt x="0" y="77"/>
                  </a:lnTo>
                  <a:lnTo>
                    <a:pt x="0" y="65"/>
                  </a:lnTo>
                  <a:lnTo>
                    <a:pt x="0" y="65"/>
                  </a:lnTo>
                  <a:lnTo>
                    <a:pt x="4" y="61"/>
                  </a:lnTo>
                  <a:lnTo>
                    <a:pt x="4" y="65"/>
                  </a:lnTo>
                  <a:lnTo>
                    <a:pt x="12" y="73"/>
                  </a:lnTo>
                  <a:lnTo>
                    <a:pt x="24" y="81"/>
                  </a:lnTo>
                  <a:lnTo>
                    <a:pt x="32" y="85"/>
                  </a:lnTo>
                  <a:lnTo>
                    <a:pt x="44" y="81"/>
                  </a:lnTo>
                  <a:lnTo>
                    <a:pt x="44" y="81"/>
                  </a:lnTo>
                  <a:lnTo>
                    <a:pt x="60" y="73"/>
                  </a:lnTo>
                  <a:lnTo>
                    <a:pt x="76" y="57"/>
                  </a:lnTo>
                  <a:lnTo>
                    <a:pt x="92" y="41"/>
                  </a:lnTo>
                  <a:lnTo>
                    <a:pt x="120" y="16"/>
                  </a:lnTo>
                  <a:lnTo>
                    <a:pt x="120"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4" name="Freeform 45"/>
            <p:cNvSpPr>
              <a:spLocks/>
            </p:cNvSpPr>
            <p:nvPr/>
          </p:nvSpPr>
          <p:spPr bwMode="auto">
            <a:xfrm>
              <a:off x="1668" y="2813"/>
              <a:ext cx="188" cy="121"/>
            </a:xfrm>
            <a:custGeom>
              <a:avLst/>
              <a:gdLst>
                <a:gd name="T0" fmla="*/ 0 w 188"/>
                <a:gd name="T1" fmla="*/ 73 h 121"/>
                <a:gd name="T2" fmla="*/ 0 w 188"/>
                <a:gd name="T3" fmla="*/ 73 h 121"/>
                <a:gd name="T4" fmla="*/ 4 w 188"/>
                <a:gd name="T5" fmla="*/ 85 h 121"/>
                <a:gd name="T6" fmla="*/ 8 w 188"/>
                <a:gd name="T7" fmla="*/ 93 h 121"/>
                <a:gd name="T8" fmla="*/ 20 w 188"/>
                <a:gd name="T9" fmla="*/ 105 h 121"/>
                <a:gd name="T10" fmla="*/ 32 w 188"/>
                <a:gd name="T11" fmla="*/ 109 h 121"/>
                <a:gd name="T12" fmla="*/ 48 w 188"/>
                <a:gd name="T13" fmla="*/ 117 h 121"/>
                <a:gd name="T14" fmla="*/ 64 w 188"/>
                <a:gd name="T15" fmla="*/ 117 h 121"/>
                <a:gd name="T16" fmla="*/ 84 w 188"/>
                <a:gd name="T17" fmla="*/ 121 h 121"/>
                <a:gd name="T18" fmla="*/ 104 w 188"/>
                <a:gd name="T19" fmla="*/ 117 h 121"/>
                <a:gd name="T20" fmla="*/ 104 w 188"/>
                <a:gd name="T21" fmla="*/ 117 h 121"/>
                <a:gd name="T22" fmla="*/ 120 w 188"/>
                <a:gd name="T23" fmla="*/ 113 h 121"/>
                <a:gd name="T24" fmla="*/ 140 w 188"/>
                <a:gd name="T25" fmla="*/ 109 h 121"/>
                <a:gd name="T26" fmla="*/ 156 w 188"/>
                <a:gd name="T27" fmla="*/ 101 h 121"/>
                <a:gd name="T28" fmla="*/ 168 w 188"/>
                <a:gd name="T29" fmla="*/ 93 h 121"/>
                <a:gd name="T30" fmla="*/ 180 w 188"/>
                <a:gd name="T31" fmla="*/ 81 h 121"/>
                <a:gd name="T32" fmla="*/ 184 w 188"/>
                <a:gd name="T33" fmla="*/ 73 h 121"/>
                <a:gd name="T34" fmla="*/ 188 w 188"/>
                <a:gd name="T35" fmla="*/ 60 h 121"/>
                <a:gd name="T36" fmla="*/ 188 w 188"/>
                <a:gd name="T37" fmla="*/ 48 h 121"/>
                <a:gd name="T38" fmla="*/ 188 w 188"/>
                <a:gd name="T39" fmla="*/ 48 h 121"/>
                <a:gd name="T40" fmla="*/ 188 w 188"/>
                <a:gd name="T41" fmla="*/ 36 h 121"/>
                <a:gd name="T42" fmla="*/ 180 w 188"/>
                <a:gd name="T43" fmla="*/ 24 h 121"/>
                <a:gd name="T44" fmla="*/ 168 w 188"/>
                <a:gd name="T45" fmla="*/ 16 h 121"/>
                <a:gd name="T46" fmla="*/ 156 w 188"/>
                <a:gd name="T47" fmla="*/ 8 h 121"/>
                <a:gd name="T48" fmla="*/ 140 w 188"/>
                <a:gd name="T49" fmla="*/ 4 h 121"/>
                <a:gd name="T50" fmla="*/ 124 w 188"/>
                <a:gd name="T51" fmla="*/ 0 h 121"/>
                <a:gd name="T52" fmla="*/ 104 w 188"/>
                <a:gd name="T53" fmla="*/ 0 h 121"/>
                <a:gd name="T54" fmla="*/ 88 w 188"/>
                <a:gd name="T55" fmla="*/ 0 h 121"/>
                <a:gd name="T56" fmla="*/ 88 w 188"/>
                <a:gd name="T57" fmla="*/ 0 h 121"/>
                <a:gd name="T58" fmla="*/ 68 w 188"/>
                <a:gd name="T59" fmla="*/ 4 h 121"/>
                <a:gd name="T60" fmla="*/ 48 w 188"/>
                <a:gd name="T61" fmla="*/ 8 h 121"/>
                <a:gd name="T62" fmla="*/ 36 w 188"/>
                <a:gd name="T63" fmla="*/ 16 h 121"/>
                <a:gd name="T64" fmla="*/ 20 w 188"/>
                <a:gd name="T65" fmla="*/ 24 h 121"/>
                <a:gd name="T66" fmla="*/ 12 w 188"/>
                <a:gd name="T67" fmla="*/ 36 h 121"/>
                <a:gd name="T68" fmla="*/ 4 w 188"/>
                <a:gd name="T69" fmla="*/ 48 h 121"/>
                <a:gd name="T70" fmla="*/ 0 w 188"/>
                <a:gd name="T71" fmla="*/ 60 h 121"/>
                <a:gd name="T72" fmla="*/ 0 w 188"/>
                <a:gd name="T73" fmla="*/ 73 h 121"/>
                <a:gd name="T74" fmla="*/ 0 w 188"/>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1">
                  <a:moveTo>
                    <a:pt x="0" y="73"/>
                  </a:moveTo>
                  <a:lnTo>
                    <a:pt x="0" y="73"/>
                  </a:lnTo>
                  <a:lnTo>
                    <a:pt x="4" y="85"/>
                  </a:lnTo>
                  <a:lnTo>
                    <a:pt x="8" y="93"/>
                  </a:lnTo>
                  <a:lnTo>
                    <a:pt x="20" y="105"/>
                  </a:lnTo>
                  <a:lnTo>
                    <a:pt x="32" y="109"/>
                  </a:lnTo>
                  <a:lnTo>
                    <a:pt x="48" y="117"/>
                  </a:lnTo>
                  <a:lnTo>
                    <a:pt x="64" y="117"/>
                  </a:lnTo>
                  <a:lnTo>
                    <a:pt x="84" y="121"/>
                  </a:lnTo>
                  <a:lnTo>
                    <a:pt x="104" y="117"/>
                  </a:lnTo>
                  <a:lnTo>
                    <a:pt x="104" y="117"/>
                  </a:lnTo>
                  <a:lnTo>
                    <a:pt x="120" y="113"/>
                  </a:lnTo>
                  <a:lnTo>
                    <a:pt x="140" y="109"/>
                  </a:lnTo>
                  <a:lnTo>
                    <a:pt x="156" y="101"/>
                  </a:lnTo>
                  <a:lnTo>
                    <a:pt x="168" y="93"/>
                  </a:lnTo>
                  <a:lnTo>
                    <a:pt x="180" y="81"/>
                  </a:lnTo>
                  <a:lnTo>
                    <a:pt x="184" y="73"/>
                  </a:lnTo>
                  <a:lnTo>
                    <a:pt x="188" y="60"/>
                  </a:lnTo>
                  <a:lnTo>
                    <a:pt x="188" y="48"/>
                  </a:lnTo>
                  <a:lnTo>
                    <a:pt x="188" y="48"/>
                  </a:lnTo>
                  <a:lnTo>
                    <a:pt x="188" y="36"/>
                  </a:lnTo>
                  <a:lnTo>
                    <a:pt x="180" y="24"/>
                  </a:lnTo>
                  <a:lnTo>
                    <a:pt x="168" y="16"/>
                  </a:lnTo>
                  <a:lnTo>
                    <a:pt x="156" y="8"/>
                  </a:lnTo>
                  <a:lnTo>
                    <a:pt x="140" y="4"/>
                  </a:lnTo>
                  <a:lnTo>
                    <a:pt x="124" y="0"/>
                  </a:lnTo>
                  <a:lnTo>
                    <a:pt x="104" y="0"/>
                  </a:lnTo>
                  <a:lnTo>
                    <a:pt x="88" y="0"/>
                  </a:lnTo>
                  <a:lnTo>
                    <a:pt x="88" y="0"/>
                  </a:lnTo>
                  <a:lnTo>
                    <a:pt x="68" y="4"/>
                  </a:lnTo>
                  <a:lnTo>
                    <a:pt x="48" y="8"/>
                  </a:lnTo>
                  <a:lnTo>
                    <a:pt x="36" y="16"/>
                  </a:lnTo>
                  <a:lnTo>
                    <a:pt x="20" y="24"/>
                  </a:lnTo>
                  <a:lnTo>
                    <a:pt x="12" y="36"/>
                  </a:lnTo>
                  <a:lnTo>
                    <a:pt x="4" y="48"/>
                  </a:lnTo>
                  <a:lnTo>
                    <a:pt x="0" y="60"/>
                  </a:lnTo>
                  <a:lnTo>
                    <a:pt x="0" y="73"/>
                  </a:lnTo>
                  <a:lnTo>
                    <a:pt x="0"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5" name="Freeform 46"/>
            <p:cNvSpPr>
              <a:spLocks/>
            </p:cNvSpPr>
            <p:nvPr/>
          </p:nvSpPr>
          <p:spPr bwMode="auto">
            <a:xfrm>
              <a:off x="1672" y="2813"/>
              <a:ext cx="184" cy="117"/>
            </a:xfrm>
            <a:custGeom>
              <a:avLst/>
              <a:gdLst>
                <a:gd name="T0" fmla="*/ 184 w 184"/>
                <a:gd name="T1" fmla="*/ 48 h 117"/>
                <a:gd name="T2" fmla="*/ 184 w 184"/>
                <a:gd name="T3" fmla="*/ 48 h 117"/>
                <a:gd name="T4" fmla="*/ 180 w 184"/>
                <a:gd name="T5" fmla="*/ 36 h 117"/>
                <a:gd name="T6" fmla="*/ 172 w 184"/>
                <a:gd name="T7" fmla="*/ 24 h 117"/>
                <a:gd name="T8" fmla="*/ 164 w 184"/>
                <a:gd name="T9" fmla="*/ 16 h 117"/>
                <a:gd name="T10" fmla="*/ 148 w 184"/>
                <a:gd name="T11" fmla="*/ 8 h 117"/>
                <a:gd name="T12" fmla="*/ 120 w 184"/>
                <a:gd name="T13" fmla="*/ 0 h 117"/>
                <a:gd name="T14" fmla="*/ 84 w 184"/>
                <a:gd name="T15" fmla="*/ 0 h 117"/>
                <a:gd name="T16" fmla="*/ 84 w 184"/>
                <a:gd name="T17" fmla="*/ 0 h 117"/>
                <a:gd name="T18" fmla="*/ 48 w 184"/>
                <a:gd name="T19" fmla="*/ 12 h 117"/>
                <a:gd name="T20" fmla="*/ 20 w 184"/>
                <a:gd name="T21" fmla="*/ 28 h 117"/>
                <a:gd name="T22" fmla="*/ 8 w 184"/>
                <a:gd name="T23" fmla="*/ 36 h 117"/>
                <a:gd name="T24" fmla="*/ 4 w 184"/>
                <a:gd name="T25" fmla="*/ 48 h 117"/>
                <a:gd name="T26" fmla="*/ 0 w 184"/>
                <a:gd name="T27" fmla="*/ 60 h 117"/>
                <a:gd name="T28" fmla="*/ 0 w 184"/>
                <a:gd name="T29" fmla="*/ 73 h 117"/>
                <a:gd name="T30" fmla="*/ 0 w 184"/>
                <a:gd name="T31" fmla="*/ 73 h 117"/>
                <a:gd name="T32" fmla="*/ 0 w 184"/>
                <a:gd name="T33" fmla="*/ 81 h 117"/>
                <a:gd name="T34" fmla="*/ 8 w 184"/>
                <a:gd name="T35" fmla="*/ 93 h 117"/>
                <a:gd name="T36" fmla="*/ 20 w 184"/>
                <a:gd name="T37" fmla="*/ 101 h 117"/>
                <a:gd name="T38" fmla="*/ 32 w 184"/>
                <a:gd name="T39" fmla="*/ 109 h 117"/>
                <a:gd name="T40" fmla="*/ 60 w 184"/>
                <a:gd name="T41" fmla="*/ 117 h 117"/>
                <a:gd name="T42" fmla="*/ 100 w 184"/>
                <a:gd name="T43" fmla="*/ 117 h 117"/>
                <a:gd name="T44" fmla="*/ 100 w 184"/>
                <a:gd name="T45" fmla="*/ 117 h 117"/>
                <a:gd name="T46" fmla="*/ 132 w 184"/>
                <a:gd name="T47" fmla="*/ 109 h 117"/>
                <a:gd name="T48" fmla="*/ 160 w 184"/>
                <a:gd name="T49" fmla="*/ 93 h 117"/>
                <a:gd name="T50" fmla="*/ 172 w 184"/>
                <a:gd name="T51" fmla="*/ 81 h 117"/>
                <a:gd name="T52" fmla="*/ 180 w 184"/>
                <a:gd name="T53" fmla="*/ 68 h 117"/>
                <a:gd name="T54" fmla="*/ 180 w 184"/>
                <a:gd name="T55" fmla="*/ 60 h 117"/>
                <a:gd name="T56" fmla="*/ 184 w 184"/>
                <a:gd name="T57" fmla="*/ 48 h 117"/>
                <a:gd name="T58" fmla="*/ 184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184" y="48"/>
                  </a:moveTo>
                  <a:lnTo>
                    <a:pt x="184" y="48"/>
                  </a:lnTo>
                  <a:lnTo>
                    <a:pt x="180" y="36"/>
                  </a:lnTo>
                  <a:lnTo>
                    <a:pt x="172" y="24"/>
                  </a:lnTo>
                  <a:lnTo>
                    <a:pt x="164" y="16"/>
                  </a:lnTo>
                  <a:lnTo>
                    <a:pt x="148" y="8"/>
                  </a:lnTo>
                  <a:lnTo>
                    <a:pt x="120" y="0"/>
                  </a:lnTo>
                  <a:lnTo>
                    <a:pt x="84" y="0"/>
                  </a:lnTo>
                  <a:lnTo>
                    <a:pt x="84" y="0"/>
                  </a:lnTo>
                  <a:lnTo>
                    <a:pt x="48" y="12"/>
                  </a:lnTo>
                  <a:lnTo>
                    <a:pt x="20" y="28"/>
                  </a:lnTo>
                  <a:lnTo>
                    <a:pt x="8" y="36"/>
                  </a:lnTo>
                  <a:lnTo>
                    <a:pt x="4" y="48"/>
                  </a:lnTo>
                  <a:lnTo>
                    <a:pt x="0" y="60"/>
                  </a:lnTo>
                  <a:lnTo>
                    <a:pt x="0" y="73"/>
                  </a:lnTo>
                  <a:lnTo>
                    <a:pt x="0" y="73"/>
                  </a:lnTo>
                  <a:lnTo>
                    <a:pt x="0" y="81"/>
                  </a:lnTo>
                  <a:lnTo>
                    <a:pt x="8" y="93"/>
                  </a:lnTo>
                  <a:lnTo>
                    <a:pt x="20" y="101"/>
                  </a:lnTo>
                  <a:lnTo>
                    <a:pt x="32" y="109"/>
                  </a:lnTo>
                  <a:lnTo>
                    <a:pt x="60" y="117"/>
                  </a:lnTo>
                  <a:lnTo>
                    <a:pt x="100" y="117"/>
                  </a:lnTo>
                  <a:lnTo>
                    <a:pt x="100" y="117"/>
                  </a:lnTo>
                  <a:lnTo>
                    <a:pt x="132" y="109"/>
                  </a:lnTo>
                  <a:lnTo>
                    <a:pt x="160" y="93"/>
                  </a:lnTo>
                  <a:lnTo>
                    <a:pt x="172" y="81"/>
                  </a:lnTo>
                  <a:lnTo>
                    <a:pt x="180" y="68"/>
                  </a:lnTo>
                  <a:lnTo>
                    <a:pt x="180" y="60"/>
                  </a:lnTo>
                  <a:lnTo>
                    <a:pt x="184" y="48"/>
                  </a:lnTo>
                  <a:lnTo>
                    <a:pt x="184"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6" name="Freeform 47"/>
            <p:cNvSpPr>
              <a:spLocks/>
            </p:cNvSpPr>
            <p:nvPr/>
          </p:nvSpPr>
          <p:spPr bwMode="auto">
            <a:xfrm>
              <a:off x="1676" y="2817"/>
              <a:ext cx="176" cy="109"/>
            </a:xfrm>
            <a:custGeom>
              <a:avLst/>
              <a:gdLst>
                <a:gd name="T0" fmla="*/ 176 w 176"/>
                <a:gd name="T1" fmla="*/ 44 h 109"/>
                <a:gd name="T2" fmla="*/ 176 w 176"/>
                <a:gd name="T3" fmla="*/ 44 h 109"/>
                <a:gd name="T4" fmla="*/ 172 w 176"/>
                <a:gd name="T5" fmla="*/ 32 h 109"/>
                <a:gd name="T6" fmla="*/ 164 w 176"/>
                <a:gd name="T7" fmla="*/ 24 h 109"/>
                <a:gd name="T8" fmla="*/ 156 w 176"/>
                <a:gd name="T9" fmla="*/ 16 h 109"/>
                <a:gd name="T10" fmla="*/ 144 w 176"/>
                <a:gd name="T11" fmla="*/ 8 h 109"/>
                <a:gd name="T12" fmla="*/ 112 w 176"/>
                <a:gd name="T13" fmla="*/ 0 h 109"/>
                <a:gd name="T14" fmla="*/ 80 w 176"/>
                <a:gd name="T15" fmla="*/ 0 h 109"/>
                <a:gd name="T16" fmla="*/ 80 w 176"/>
                <a:gd name="T17" fmla="*/ 0 h 109"/>
                <a:gd name="T18" fmla="*/ 44 w 176"/>
                <a:gd name="T19" fmla="*/ 8 h 109"/>
                <a:gd name="T20" fmla="*/ 20 w 176"/>
                <a:gd name="T21" fmla="*/ 24 h 109"/>
                <a:gd name="T22" fmla="*/ 8 w 176"/>
                <a:gd name="T23" fmla="*/ 32 h 109"/>
                <a:gd name="T24" fmla="*/ 4 w 176"/>
                <a:gd name="T25" fmla="*/ 44 h 109"/>
                <a:gd name="T26" fmla="*/ 0 w 176"/>
                <a:gd name="T27" fmla="*/ 56 h 109"/>
                <a:gd name="T28" fmla="*/ 0 w 176"/>
                <a:gd name="T29" fmla="*/ 69 h 109"/>
                <a:gd name="T30" fmla="*/ 0 w 176"/>
                <a:gd name="T31" fmla="*/ 69 h 109"/>
                <a:gd name="T32" fmla="*/ 0 w 176"/>
                <a:gd name="T33" fmla="*/ 77 h 109"/>
                <a:gd name="T34" fmla="*/ 8 w 176"/>
                <a:gd name="T35" fmla="*/ 89 h 109"/>
                <a:gd name="T36" fmla="*/ 16 w 176"/>
                <a:gd name="T37" fmla="*/ 97 h 109"/>
                <a:gd name="T38" fmla="*/ 28 w 176"/>
                <a:gd name="T39" fmla="*/ 101 h 109"/>
                <a:gd name="T40" fmla="*/ 60 w 176"/>
                <a:gd name="T41" fmla="*/ 109 h 109"/>
                <a:gd name="T42" fmla="*/ 92 w 176"/>
                <a:gd name="T43" fmla="*/ 109 h 109"/>
                <a:gd name="T44" fmla="*/ 92 w 176"/>
                <a:gd name="T45" fmla="*/ 109 h 109"/>
                <a:gd name="T46" fmla="*/ 128 w 176"/>
                <a:gd name="T47" fmla="*/ 101 h 109"/>
                <a:gd name="T48" fmla="*/ 156 w 176"/>
                <a:gd name="T49" fmla="*/ 85 h 109"/>
                <a:gd name="T50" fmla="*/ 164 w 176"/>
                <a:gd name="T51" fmla="*/ 77 h 109"/>
                <a:gd name="T52" fmla="*/ 172 w 176"/>
                <a:gd name="T53" fmla="*/ 64 h 109"/>
                <a:gd name="T54" fmla="*/ 176 w 176"/>
                <a:gd name="T55" fmla="*/ 56 h 109"/>
                <a:gd name="T56" fmla="*/ 176 w 176"/>
                <a:gd name="T57" fmla="*/ 44 h 109"/>
                <a:gd name="T58" fmla="*/ 176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176" y="44"/>
                  </a:moveTo>
                  <a:lnTo>
                    <a:pt x="176" y="44"/>
                  </a:lnTo>
                  <a:lnTo>
                    <a:pt x="172" y="32"/>
                  </a:lnTo>
                  <a:lnTo>
                    <a:pt x="164" y="24"/>
                  </a:lnTo>
                  <a:lnTo>
                    <a:pt x="156" y="16"/>
                  </a:lnTo>
                  <a:lnTo>
                    <a:pt x="144" y="8"/>
                  </a:lnTo>
                  <a:lnTo>
                    <a:pt x="112" y="0"/>
                  </a:lnTo>
                  <a:lnTo>
                    <a:pt x="80" y="0"/>
                  </a:lnTo>
                  <a:lnTo>
                    <a:pt x="80" y="0"/>
                  </a:lnTo>
                  <a:lnTo>
                    <a:pt x="44" y="8"/>
                  </a:lnTo>
                  <a:lnTo>
                    <a:pt x="20" y="24"/>
                  </a:lnTo>
                  <a:lnTo>
                    <a:pt x="8" y="32"/>
                  </a:lnTo>
                  <a:lnTo>
                    <a:pt x="4" y="44"/>
                  </a:lnTo>
                  <a:lnTo>
                    <a:pt x="0" y="56"/>
                  </a:lnTo>
                  <a:lnTo>
                    <a:pt x="0" y="69"/>
                  </a:lnTo>
                  <a:lnTo>
                    <a:pt x="0" y="69"/>
                  </a:lnTo>
                  <a:lnTo>
                    <a:pt x="0" y="77"/>
                  </a:lnTo>
                  <a:lnTo>
                    <a:pt x="8" y="89"/>
                  </a:lnTo>
                  <a:lnTo>
                    <a:pt x="16" y="97"/>
                  </a:lnTo>
                  <a:lnTo>
                    <a:pt x="28" y="101"/>
                  </a:lnTo>
                  <a:lnTo>
                    <a:pt x="60" y="109"/>
                  </a:lnTo>
                  <a:lnTo>
                    <a:pt x="92" y="109"/>
                  </a:lnTo>
                  <a:lnTo>
                    <a:pt x="92" y="109"/>
                  </a:lnTo>
                  <a:lnTo>
                    <a:pt x="128" y="101"/>
                  </a:lnTo>
                  <a:lnTo>
                    <a:pt x="156" y="85"/>
                  </a:lnTo>
                  <a:lnTo>
                    <a:pt x="164" y="77"/>
                  </a:lnTo>
                  <a:lnTo>
                    <a:pt x="172" y="64"/>
                  </a:lnTo>
                  <a:lnTo>
                    <a:pt x="176" y="56"/>
                  </a:lnTo>
                  <a:lnTo>
                    <a:pt x="176" y="44"/>
                  </a:lnTo>
                  <a:lnTo>
                    <a:pt x="176"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7" name="Freeform 48"/>
            <p:cNvSpPr>
              <a:spLocks/>
            </p:cNvSpPr>
            <p:nvPr/>
          </p:nvSpPr>
          <p:spPr bwMode="auto">
            <a:xfrm>
              <a:off x="1676" y="2817"/>
              <a:ext cx="172" cy="109"/>
            </a:xfrm>
            <a:custGeom>
              <a:avLst/>
              <a:gdLst>
                <a:gd name="T0" fmla="*/ 172 w 172"/>
                <a:gd name="T1" fmla="*/ 44 h 109"/>
                <a:gd name="T2" fmla="*/ 172 w 172"/>
                <a:gd name="T3" fmla="*/ 44 h 109"/>
                <a:gd name="T4" fmla="*/ 168 w 172"/>
                <a:gd name="T5" fmla="*/ 32 h 109"/>
                <a:gd name="T6" fmla="*/ 160 w 172"/>
                <a:gd name="T7" fmla="*/ 24 h 109"/>
                <a:gd name="T8" fmla="*/ 152 w 172"/>
                <a:gd name="T9" fmla="*/ 16 h 109"/>
                <a:gd name="T10" fmla="*/ 140 w 172"/>
                <a:gd name="T11" fmla="*/ 8 h 109"/>
                <a:gd name="T12" fmla="*/ 112 w 172"/>
                <a:gd name="T13" fmla="*/ 0 h 109"/>
                <a:gd name="T14" fmla="*/ 80 w 172"/>
                <a:gd name="T15" fmla="*/ 4 h 109"/>
                <a:gd name="T16" fmla="*/ 80 w 172"/>
                <a:gd name="T17" fmla="*/ 4 h 109"/>
                <a:gd name="T18" fmla="*/ 48 w 172"/>
                <a:gd name="T19" fmla="*/ 12 h 109"/>
                <a:gd name="T20" fmla="*/ 20 w 172"/>
                <a:gd name="T21" fmla="*/ 24 h 109"/>
                <a:gd name="T22" fmla="*/ 12 w 172"/>
                <a:gd name="T23" fmla="*/ 36 h 109"/>
                <a:gd name="T24" fmla="*/ 4 w 172"/>
                <a:gd name="T25" fmla="*/ 44 h 109"/>
                <a:gd name="T26" fmla="*/ 0 w 172"/>
                <a:gd name="T27" fmla="*/ 56 h 109"/>
                <a:gd name="T28" fmla="*/ 0 w 172"/>
                <a:gd name="T29" fmla="*/ 64 h 109"/>
                <a:gd name="T30" fmla="*/ 0 w 172"/>
                <a:gd name="T31" fmla="*/ 64 h 109"/>
                <a:gd name="T32" fmla="*/ 4 w 172"/>
                <a:gd name="T33" fmla="*/ 77 h 109"/>
                <a:gd name="T34" fmla="*/ 12 w 172"/>
                <a:gd name="T35" fmla="*/ 85 h 109"/>
                <a:gd name="T36" fmla="*/ 20 w 172"/>
                <a:gd name="T37" fmla="*/ 93 h 109"/>
                <a:gd name="T38" fmla="*/ 32 w 172"/>
                <a:gd name="T39" fmla="*/ 101 h 109"/>
                <a:gd name="T40" fmla="*/ 60 w 172"/>
                <a:gd name="T41" fmla="*/ 109 h 109"/>
                <a:gd name="T42" fmla="*/ 92 w 172"/>
                <a:gd name="T43" fmla="*/ 109 h 109"/>
                <a:gd name="T44" fmla="*/ 92 w 172"/>
                <a:gd name="T45" fmla="*/ 109 h 109"/>
                <a:gd name="T46" fmla="*/ 128 w 172"/>
                <a:gd name="T47" fmla="*/ 101 h 109"/>
                <a:gd name="T48" fmla="*/ 152 w 172"/>
                <a:gd name="T49" fmla="*/ 85 h 109"/>
                <a:gd name="T50" fmla="*/ 160 w 172"/>
                <a:gd name="T51" fmla="*/ 77 h 109"/>
                <a:gd name="T52" fmla="*/ 168 w 172"/>
                <a:gd name="T53" fmla="*/ 64 h 109"/>
                <a:gd name="T54" fmla="*/ 172 w 172"/>
                <a:gd name="T55" fmla="*/ 56 h 109"/>
                <a:gd name="T56" fmla="*/ 172 w 172"/>
                <a:gd name="T57" fmla="*/ 44 h 109"/>
                <a:gd name="T58" fmla="*/ 172 w 172"/>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109">
                  <a:moveTo>
                    <a:pt x="172" y="44"/>
                  </a:moveTo>
                  <a:lnTo>
                    <a:pt x="172" y="44"/>
                  </a:lnTo>
                  <a:lnTo>
                    <a:pt x="168" y="32"/>
                  </a:lnTo>
                  <a:lnTo>
                    <a:pt x="160" y="24"/>
                  </a:lnTo>
                  <a:lnTo>
                    <a:pt x="152" y="16"/>
                  </a:lnTo>
                  <a:lnTo>
                    <a:pt x="140" y="8"/>
                  </a:lnTo>
                  <a:lnTo>
                    <a:pt x="112" y="0"/>
                  </a:lnTo>
                  <a:lnTo>
                    <a:pt x="80" y="4"/>
                  </a:lnTo>
                  <a:lnTo>
                    <a:pt x="80" y="4"/>
                  </a:lnTo>
                  <a:lnTo>
                    <a:pt x="48" y="12"/>
                  </a:lnTo>
                  <a:lnTo>
                    <a:pt x="20" y="24"/>
                  </a:lnTo>
                  <a:lnTo>
                    <a:pt x="12" y="36"/>
                  </a:lnTo>
                  <a:lnTo>
                    <a:pt x="4" y="44"/>
                  </a:lnTo>
                  <a:lnTo>
                    <a:pt x="0" y="56"/>
                  </a:lnTo>
                  <a:lnTo>
                    <a:pt x="0" y="64"/>
                  </a:lnTo>
                  <a:lnTo>
                    <a:pt x="0" y="64"/>
                  </a:lnTo>
                  <a:lnTo>
                    <a:pt x="4" y="77"/>
                  </a:lnTo>
                  <a:lnTo>
                    <a:pt x="12" y="85"/>
                  </a:lnTo>
                  <a:lnTo>
                    <a:pt x="20" y="93"/>
                  </a:lnTo>
                  <a:lnTo>
                    <a:pt x="32" y="101"/>
                  </a:lnTo>
                  <a:lnTo>
                    <a:pt x="60" y="109"/>
                  </a:lnTo>
                  <a:lnTo>
                    <a:pt x="92" y="109"/>
                  </a:lnTo>
                  <a:lnTo>
                    <a:pt x="92" y="109"/>
                  </a:lnTo>
                  <a:lnTo>
                    <a:pt x="128" y="101"/>
                  </a:lnTo>
                  <a:lnTo>
                    <a:pt x="152" y="85"/>
                  </a:lnTo>
                  <a:lnTo>
                    <a:pt x="160" y="77"/>
                  </a:lnTo>
                  <a:lnTo>
                    <a:pt x="168" y="64"/>
                  </a:lnTo>
                  <a:lnTo>
                    <a:pt x="172" y="56"/>
                  </a:lnTo>
                  <a:lnTo>
                    <a:pt x="172" y="44"/>
                  </a:lnTo>
                  <a:lnTo>
                    <a:pt x="172"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8" name="Freeform 49"/>
            <p:cNvSpPr>
              <a:spLocks/>
            </p:cNvSpPr>
            <p:nvPr/>
          </p:nvSpPr>
          <p:spPr bwMode="auto">
            <a:xfrm>
              <a:off x="1680" y="2821"/>
              <a:ext cx="164" cy="101"/>
            </a:xfrm>
            <a:custGeom>
              <a:avLst/>
              <a:gdLst>
                <a:gd name="T0" fmla="*/ 164 w 164"/>
                <a:gd name="T1" fmla="*/ 40 h 101"/>
                <a:gd name="T2" fmla="*/ 164 w 164"/>
                <a:gd name="T3" fmla="*/ 40 h 101"/>
                <a:gd name="T4" fmla="*/ 160 w 164"/>
                <a:gd name="T5" fmla="*/ 28 h 101"/>
                <a:gd name="T6" fmla="*/ 156 w 164"/>
                <a:gd name="T7" fmla="*/ 20 h 101"/>
                <a:gd name="T8" fmla="*/ 144 w 164"/>
                <a:gd name="T9" fmla="*/ 12 h 101"/>
                <a:gd name="T10" fmla="*/ 136 w 164"/>
                <a:gd name="T11" fmla="*/ 8 h 101"/>
                <a:gd name="T12" fmla="*/ 108 w 164"/>
                <a:gd name="T13" fmla="*/ 0 h 101"/>
                <a:gd name="T14" fmla="*/ 76 w 164"/>
                <a:gd name="T15" fmla="*/ 0 h 101"/>
                <a:gd name="T16" fmla="*/ 76 w 164"/>
                <a:gd name="T17" fmla="*/ 0 h 101"/>
                <a:gd name="T18" fmla="*/ 44 w 164"/>
                <a:gd name="T19" fmla="*/ 8 h 101"/>
                <a:gd name="T20" fmla="*/ 20 w 164"/>
                <a:gd name="T21" fmla="*/ 24 h 101"/>
                <a:gd name="T22" fmla="*/ 12 w 164"/>
                <a:gd name="T23" fmla="*/ 32 h 101"/>
                <a:gd name="T24" fmla="*/ 4 w 164"/>
                <a:gd name="T25" fmla="*/ 40 h 101"/>
                <a:gd name="T26" fmla="*/ 0 w 164"/>
                <a:gd name="T27" fmla="*/ 52 h 101"/>
                <a:gd name="T28" fmla="*/ 0 w 164"/>
                <a:gd name="T29" fmla="*/ 60 h 101"/>
                <a:gd name="T30" fmla="*/ 0 w 164"/>
                <a:gd name="T31" fmla="*/ 60 h 101"/>
                <a:gd name="T32" fmla="*/ 4 w 164"/>
                <a:gd name="T33" fmla="*/ 73 h 101"/>
                <a:gd name="T34" fmla="*/ 12 w 164"/>
                <a:gd name="T35" fmla="*/ 81 h 101"/>
                <a:gd name="T36" fmla="*/ 20 w 164"/>
                <a:gd name="T37" fmla="*/ 89 h 101"/>
                <a:gd name="T38" fmla="*/ 28 w 164"/>
                <a:gd name="T39" fmla="*/ 93 h 101"/>
                <a:gd name="T40" fmla="*/ 56 w 164"/>
                <a:gd name="T41" fmla="*/ 101 h 101"/>
                <a:gd name="T42" fmla="*/ 88 w 164"/>
                <a:gd name="T43" fmla="*/ 101 h 101"/>
                <a:gd name="T44" fmla="*/ 88 w 164"/>
                <a:gd name="T45" fmla="*/ 101 h 101"/>
                <a:gd name="T46" fmla="*/ 120 w 164"/>
                <a:gd name="T47" fmla="*/ 93 h 101"/>
                <a:gd name="T48" fmla="*/ 144 w 164"/>
                <a:gd name="T49" fmla="*/ 81 h 101"/>
                <a:gd name="T50" fmla="*/ 152 w 164"/>
                <a:gd name="T51" fmla="*/ 69 h 101"/>
                <a:gd name="T52" fmla="*/ 160 w 164"/>
                <a:gd name="T53" fmla="*/ 60 h 101"/>
                <a:gd name="T54" fmla="*/ 164 w 164"/>
                <a:gd name="T55" fmla="*/ 52 h 101"/>
                <a:gd name="T56" fmla="*/ 164 w 164"/>
                <a:gd name="T57" fmla="*/ 40 h 101"/>
                <a:gd name="T58" fmla="*/ 164 w 164"/>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101">
                  <a:moveTo>
                    <a:pt x="164" y="40"/>
                  </a:moveTo>
                  <a:lnTo>
                    <a:pt x="164" y="40"/>
                  </a:lnTo>
                  <a:lnTo>
                    <a:pt x="160" y="28"/>
                  </a:lnTo>
                  <a:lnTo>
                    <a:pt x="156" y="20"/>
                  </a:lnTo>
                  <a:lnTo>
                    <a:pt x="144" y="12"/>
                  </a:lnTo>
                  <a:lnTo>
                    <a:pt x="136" y="8"/>
                  </a:lnTo>
                  <a:lnTo>
                    <a:pt x="108" y="0"/>
                  </a:lnTo>
                  <a:lnTo>
                    <a:pt x="76" y="0"/>
                  </a:lnTo>
                  <a:lnTo>
                    <a:pt x="76" y="0"/>
                  </a:lnTo>
                  <a:lnTo>
                    <a:pt x="44" y="8"/>
                  </a:lnTo>
                  <a:lnTo>
                    <a:pt x="20" y="24"/>
                  </a:lnTo>
                  <a:lnTo>
                    <a:pt x="12" y="32"/>
                  </a:lnTo>
                  <a:lnTo>
                    <a:pt x="4" y="40"/>
                  </a:lnTo>
                  <a:lnTo>
                    <a:pt x="0" y="52"/>
                  </a:lnTo>
                  <a:lnTo>
                    <a:pt x="0" y="60"/>
                  </a:lnTo>
                  <a:lnTo>
                    <a:pt x="0" y="60"/>
                  </a:lnTo>
                  <a:lnTo>
                    <a:pt x="4" y="73"/>
                  </a:lnTo>
                  <a:lnTo>
                    <a:pt x="12" y="81"/>
                  </a:lnTo>
                  <a:lnTo>
                    <a:pt x="20" y="89"/>
                  </a:lnTo>
                  <a:lnTo>
                    <a:pt x="28" y="93"/>
                  </a:lnTo>
                  <a:lnTo>
                    <a:pt x="56" y="101"/>
                  </a:lnTo>
                  <a:lnTo>
                    <a:pt x="88" y="101"/>
                  </a:lnTo>
                  <a:lnTo>
                    <a:pt x="88" y="101"/>
                  </a:lnTo>
                  <a:lnTo>
                    <a:pt x="120" y="93"/>
                  </a:lnTo>
                  <a:lnTo>
                    <a:pt x="144" y="81"/>
                  </a:lnTo>
                  <a:lnTo>
                    <a:pt x="152" y="69"/>
                  </a:lnTo>
                  <a:lnTo>
                    <a:pt x="160" y="60"/>
                  </a:lnTo>
                  <a:lnTo>
                    <a:pt x="164" y="52"/>
                  </a:lnTo>
                  <a:lnTo>
                    <a:pt x="164" y="40"/>
                  </a:lnTo>
                  <a:lnTo>
                    <a:pt x="164"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9" name="Freeform 50"/>
            <p:cNvSpPr>
              <a:spLocks/>
            </p:cNvSpPr>
            <p:nvPr/>
          </p:nvSpPr>
          <p:spPr bwMode="auto">
            <a:xfrm>
              <a:off x="1684" y="2825"/>
              <a:ext cx="156" cy="97"/>
            </a:xfrm>
            <a:custGeom>
              <a:avLst/>
              <a:gdLst>
                <a:gd name="T0" fmla="*/ 156 w 156"/>
                <a:gd name="T1" fmla="*/ 36 h 97"/>
                <a:gd name="T2" fmla="*/ 156 w 156"/>
                <a:gd name="T3" fmla="*/ 36 h 97"/>
                <a:gd name="T4" fmla="*/ 152 w 156"/>
                <a:gd name="T5" fmla="*/ 28 h 97"/>
                <a:gd name="T6" fmla="*/ 148 w 156"/>
                <a:gd name="T7" fmla="*/ 20 h 97"/>
                <a:gd name="T8" fmla="*/ 128 w 156"/>
                <a:gd name="T9" fmla="*/ 4 h 97"/>
                <a:gd name="T10" fmla="*/ 104 w 156"/>
                <a:gd name="T11" fmla="*/ 0 h 97"/>
                <a:gd name="T12" fmla="*/ 72 w 156"/>
                <a:gd name="T13" fmla="*/ 0 h 97"/>
                <a:gd name="T14" fmla="*/ 72 w 156"/>
                <a:gd name="T15" fmla="*/ 0 h 97"/>
                <a:gd name="T16" fmla="*/ 40 w 156"/>
                <a:gd name="T17" fmla="*/ 8 h 97"/>
                <a:gd name="T18" fmla="*/ 20 w 156"/>
                <a:gd name="T19" fmla="*/ 20 h 97"/>
                <a:gd name="T20" fmla="*/ 4 w 156"/>
                <a:gd name="T21" fmla="*/ 36 h 97"/>
                <a:gd name="T22" fmla="*/ 0 w 156"/>
                <a:gd name="T23" fmla="*/ 48 h 97"/>
                <a:gd name="T24" fmla="*/ 0 w 156"/>
                <a:gd name="T25" fmla="*/ 56 h 97"/>
                <a:gd name="T26" fmla="*/ 0 w 156"/>
                <a:gd name="T27" fmla="*/ 56 h 97"/>
                <a:gd name="T28" fmla="*/ 4 w 156"/>
                <a:gd name="T29" fmla="*/ 69 h 97"/>
                <a:gd name="T30" fmla="*/ 8 w 156"/>
                <a:gd name="T31" fmla="*/ 77 h 97"/>
                <a:gd name="T32" fmla="*/ 28 w 156"/>
                <a:gd name="T33" fmla="*/ 89 h 97"/>
                <a:gd name="T34" fmla="*/ 56 w 156"/>
                <a:gd name="T35" fmla="*/ 97 h 97"/>
                <a:gd name="T36" fmla="*/ 84 w 156"/>
                <a:gd name="T37" fmla="*/ 97 h 97"/>
                <a:gd name="T38" fmla="*/ 84 w 156"/>
                <a:gd name="T39" fmla="*/ 97 h 97"/>
                <a:gd name="T40" fmla="*/ 116 w 156"/>
                <a:gd name="T41" fmla="*/ 89 h 97"/>
                <a:gd name="T42" fmla="*/ 136 w 156"/>
                <a:gd name="T43" fmla="*/ 73 h 97"/>
                <a:gd name="T44" fmla="*/ 152 w 156"/>
                <a:gd name="T45" fmla="*/ 56 h 97"/>
                <a:gd name="T46" fmla="*/ 156 w 156"/>
                <a:gd name="T47" fmla="*/ 48 h 97"/>
                <a:gd name="T48" fmla="*/ 156 w 156"/>
                <a:gd name="T49" fmla="*/ 36 h 97"/>
                <a:gd name="T50" fmla="*/ 156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156" y="36"/>
                  </a:moveTo>
                  <a:lnTo>
                    <a:pt x="156" y="36"/>
                  </a:lnTo>
                  <a:lnTo>
                    <a:pt x="152" y="28"/>
                  </a:lnTo>
                  <a:lnTo>
                    <a:pt x="148" y="20"/>
                  </a:lnTo>
                  <a:lnTo>
                    <a:pt x="128" y="4"/>
                  </a:lnTo>
                  <a:lnTo>
                    <a:pt x="104" y="0"/>
                  </a:lnTo>
                  <a:lnTo>
                    <a:pt x="72" y="0"/>
                  </a:lnTo>
                  <a:lnTo>
                    <a:pt x="72" y="0"/>
                  </a:lnTo>
                  <a:lnTo>
                    <a:pt x="40" y="8"/>
                  </a:lnTo>
                  <a:lnTo>
                    <a:pt x="20" y="20"/>
                  </a:lnTo>
                  <a:lnTo>
                    <a:pt x="4" y="36"/>
                  </a:lnTo>
                  <a:lnTo>
                    <a:pt x="0" y="48"/>
                  </a:lnTo>
                  <a:lnTo>
                    <a:pt x="0" y="56"/>
                  </a:lnTo>
                  <a:lnTo>
                    <a:pt x="0" y="56"/>
                  </a:lnTo>
                  <a:lnTo>
                    <a:pt x="4" y="69"/>
                  </a:lnTo>
                  <a:lnTo>
                    <a:pt x="8" y="77"/>
                  </a:lnTo>
                  <a:lnTo>
                    <a:pt x="28" y="89"/>
                  </a:lnTo>
                  <a:lnTo>
                    <a:pt x="56" y="97"/>
                  </a:lnTo>
                  <a:lnTo>
                    <a:pt x="84" y="97"/>
                  </a:lnTo>
                  <a:lnTo>
                    <a:pt x="84" y="97"/>
                  </a:lnTo>
                  <a:lnTo>
                    <a:pt x="116" y="89"/>
                  </a:lnTo>
                  <a:lnTo>
                    <a:pt x="136" y="73"/>
                  </a:lnTo>
                  <a:lnTo>
                    <a:pt x="152" y="56"/>
                  </a:lnTo>
                  <a:lnTo>
                    <a:pt x="156" y="48"/>
                  </a:lnTo>
                  <a:lnTo>
                    <a:pt x="156" y="36"/>
                  </a:lnTo>
                  <a:lnTo>
                    <a:pt x="156"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0" name="Freeform 51"/>
            <p:cNvSpPr>
              <a:spLocks/>
            </p:cNvSpPr>
            <p:nvPr/>
          </p:nvSpPr>
          <p:spPr bwMode="auto">
            <a:xfrm>
              <a:off x="1688" y="2825"/>
              <a:ext cx="148" cy="93"/>
            </a:xfrm>
            <a:custGeom>
              <a:avLst/>
              <a:gdLst>
                <a:gd name="T0" fmla="*/ 148 w 148"/>
                <a:gd name="T1" fmla="*/ 36 h 93"/>
                <a:gd name="T2" fmla="*/ 148 w 148"/>
                <a:gd name="T3" fmla="*/ 36 h 93"/>
                <a:gd name="T4" fmla="*/ 144 w 148"/>
                <a:gd name="T5" fmla="*/ 28 h 93"/>
                <a:gd name="T6" fmla="*/ 140 w 148"/>
                <a:gd name="T7" fmla="*/ 20 h 93"/>
                <a:gd name="T8" fmla="*/ 124 w 148"/>
                <a:gd name="T9" fmla="*/ 8 h 93"/>
                <a:gd name="T10" fmla="*/ 96 w 148"/>
                <a:gd name="T11" fmla="*/ 0 h 93"/>
                <a:gd name="T12" fmla="*/ 68 w 148"/>
                <a:gd name="T13" fmla="*/ 0 h 93"/>
                <a:gd name="T14" fmla="*/ 68 w 148"/>
                <a:gd name="T15" fmla="*/ 0 h 93"/>
                <a:gd name="T16" fmla="*/ 40 w 148"/>
                <a:gd name="T17" fmla="*/ 8 h 93"/>
                <a:gd name="T18" fmla="*/ 16 w 148"/>
                <a:gd name="T19" fmla="*/ 20 h 93"/>
                <a:gd name="T20" fmla="*/ 4 w 148"/>
                <a:gd name="T21" fmla="*/ 36 h 93"/>
                <a:gd name="T22" fmla="*/ 0 w 148"/>
                <a:gd name="T23" fmla="*/ 48 h 93"/>
                <a:gd name="T24" fmla="*/ 0 w 148"/>
                <a:gd name="T25" fmla="*/ 56 h 93"/>
                <a:gd name="T26" fmla="*/ 0 w 148"/>
                <a:gd name="T27" fmla="*/ 56 h 93"/>
                <a:gd name="T28" fmla="*/ 4 w 148"/>
                <a:gd name="T29" fmla="*/ 65 h 93"/>
                <a:gd name="T30" fmla="*/ 8 w 148"/>
                <a:gd name="T31" fmla="*/ 73 h 93"/>
                <a:gd name="T32" fmla="*/ 28 w 148"/>
                <a:gd name="T33" fmla="*/ 85 h 93"/>
                <a:gd name="T34" fmla="*/ 52 w 148"/>
                <a:gd name="T35" fmla="*/ 93 h 93"/>
                <a:gd name="T36" fmla="*/ 80 w 148"/>
                <a:gd name="T37" fmla="*/ 93 h 93"/>
                <a:gd name="T38" fmla="*/ 80 w 148"/>
                <a:gd name="T39" fmla="*/ 93 h 93"/>
                <a:gd name="T40" fmla="*/ 108 w 148"/>
                <a:gd name="T41" fmla="*/ 85 h 93"/>
                <a:gd name="T42" fmla="*/ 132 w 148"/>
                <a:gd name="T43" fmla="*/ 73 h 93"/>
                <a:gd name="T44" fmla="*/ 144 w 148"/>
                <a:gd name="T45" fmla="*/ 56 h 93"/>
                <a:gd name="T46" fmla="*/ 148 w 148"/>
                <a:gd name="T47" fmla="*/ 48 h 93"/>
                <a:gd name="T48" fmla="*/ 148 w 148"/>
                <a:gd name="T49" fmla="*/ 36 h 93"/>
                <a:gd name="T50" fmla="*/ 148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148" y="36"/>
                  </a:moveTo>
                  <a:lnTo>
                    <a:pt x="148" y="36"/>
                  </a:lnTo>
                  <a:lnTo>
                    <a:pt x="144" y="28"/>
                  </a:lnTo>
                  <a:lnTo>
                    <a:pt x="140" y="20"/>
                  </a:lnTo>
                  <a:lnTo>
                    <a:pt x="124" y="8"/>
                  </a:lnTo>
                  <a:lnTo>
                    <a:pt x="96" y="0"/>
                  </a:lnTo>
                  <a:lnTo>
                    <a:pt x="68" y="0"/>
                  </a:lnTo>
                  <a:lnTo>
                    <a:pt x="68" y="0"/>
                  </a:lnTo>
                  <a:lnTo>
                    <a:pt x="40" y="8"/>
                  </a:lnTo>
                  <a:lnTo>
                    <a:pt x="16" y="20"/>
                  </a:lnTo>
                  <a:lnTo>
                    <a:pt x="4" y="36"/>
                  </a:lnTo>
                  <a:lnTo>
                    <a:pt x="0" y="48"/>
                  </a:lnTo>
                  <a:lnTo>
                    <a:pt x="0" y="56"/>
                  </a:lnTo>
                  <a:lnTo>
                    <a:pt x="0" y="56"/>
                  </a:lnTo>
                  <a:lnTo>
                    <a:pt x="4" y="65"/>
                  </a:lnTo>
                  <a:lnTo>
                    <a:pt x="8" y="73"/>
                  </a:lnTo>
                  <a:lnTo>
                    <a:pt x="28" y="85"/>
                  </a:lnTo>
                  <a:lnTo>
                    <a:pt x="52" y="93"/>
                  </a:lnTo>
                  <a:lnTo>
                    <a:pt x="80" y="93"/>
                  </a:lnTo>
                  <a:lnTo>
                    <a:pt x="80" y="93"/>
                  </a:lnTo>
                  <a:lnTo>
                    <a:pt x="108" y="85"/>
                  </a:lnTo>
                  <a:lnTo>
                    <a:pt x="132" y="73"/>
                  </a:lnTo>
                  <a:lnTo>
                    <a:pt x="144" y="56"/>
                  </a:lnTo>
                  <a:lnTo>
                    <a:pt x="148" y="48"/>
                  </a:lnTo>
                  <a:lnTo>
                    <a:pt x="148" y="36"/>
                  </a:lnTo>
                  <a:lnTo>
                    <a:pt x="148"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1" name="Freeform 52"/>
            <p:cNvSpPr>
              <a:spLocks/>
            </p:cNvSpPr>
            <p:nvPr/>
          </p:nvSpPr>
          <p:spPr bwMode="auto">
            <a:xfrm>
              <a:off x="1692" y="2829"/>
              <a:ext cx="140" cy="89"/>
            </a:xfrm>
            <a:custGeom>
              <a:avLst/>
              <a:gdLst>
                <a:gd name="T0" fmla="*/ 140 w 140"/>
                <a:gd name="T1" fmla="*/ 32 h 89"/>
                <a:gd name="T2" fmla="*/ 140 w 140"/>
                <a:gd name="T3" fmla="*/ 32 h 89"/>
                <a:gd name="T4" fmla="*/ 140 w 140"/>
                <a:gd name="T5" fmla="*/ 24 h 89"/>
                <a:gd name="T6" fmla="*/ 132 w 140"/>
                <a:gd name="T7" fmla="*/ 16 h 89"/>
                <a:gd name="T8" fmla="*/ 116 w 140"/>
                <a:gd name="T9" fmla="*/ 4 h 89"/>
                <a:gd name="T10" fmla="*/ 92 w 140"/>
                <a:gd name="T11" fmla="*/ 0 h 89"/>
                <a:gd name="T12" fmla="*/ 64 w 140"/>
                <a:gd name="T13" fmla="*/ 0 h 89"/>
                <a:gd name="T14" fmla="*/ 64 w 140"/>
                <a:gd name="T15" fmla="*/ 0 h 89"/>
                <a:gd name="T16" fmla="*/ 36 w 140"/>
                <a:gd name="T17" fmla="*/ 4 h 89"/>
                <a:gd name="T18" fmla="*/ 16 w 140"/>
                <a:gd name="T19" fmla="*/ 20 h 89"/>
                <a:gd name="T20" fmla="*/ 4 w 140"/>
                <a:gd name="T21" fmla="*/ 36 h 89"/>
                <a:gd name="T22" fmla="*/ 0 w 140"/>
                <a:gd name="T23" fmla="*/ 44 h 89"/>
                <a:gd name="T24" fmla="*/ 0 w 140"/>
                <a:gd name="T25" fmla="*/ 52 h 89"/>
                <a:gd name="T26" fmla="*/ 0 w 140"/>
                <a:gd name="T27" fmla="*/ 52 h 89"/>
                <a:gd name="T28" fmla="*/ 4 w 140"/>
                <a:gd name="T29" fmla="*/ 61 h 89"/>
                <a:gd name="T30" fmla="*/ 8 w 140"/>
                <a:gd name="T31" fmla="*/ 69 h 89"/>
                <a:gd name="T32" fmla="*/ 24 w 140"/>
                <a:gd name="T33" fmla="*/ 81 h 89"/>
                <a:gd name="T34" fmla="*/ 48 w 140"/>
                <a:gd name="T35" fmla="*/ 89 h 89"/>
                <a:gd name="T36" fmla="*/ 76 w 140"/>
                <a:gd name="T37" fmla="*/ 89 h 89"/>
                <a:gd name="T38" fmla="*/ 76 w 140"/>
                <a:gd name="T39" fmla="*/ 89 h 89"/>
                <a:gd name="T40" fmla="*/ 104 w 140"/>
                <a:gd name="T41" fmla="*/ 81 h 89"/>
                <a:gd name="T42" fmla="*/ 124 w 140"/>
                <a:gd name="T43" fmla="*/ 69 h 89"/>
                <a:gd name="T44" fmla="*/ 136 w 140"/>
                <a:gd name="T45" fmla="*/ 52 h 89"/>
                <a:gd name="T46" fmla="*/ 140 w 140"/>
                <a:gd name="T47" fmla="*/ 44 h 89"/>
                <a:gd name="T48" fmla="*/ 140 w 140"/>
                <a:gd name="T49" fmla="*/ 32 h 89"/>
                <a:gd name="T50" fmla="*/ 140 w 140"/>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89">
                  <a:moveTo>
                    <a:pt x="140" y="32"/>
                  </a:moveTo>
                  <a:lnTo>
                    <a:pt x="140" y="32"/>
                  </a:lnTo>
                  <a:lnTo>
                    <a:pt x="140" y="24"/>
                  </a:lnTo>
                  <a:lnTo>
                    <a:pt x="132" y="16"/>
                  </a:lnTo>
                  <a:lnTo>
                    <a:pt x="116" y="4"/>
                  </a:lnTo>
                  <a:lnTo>
                    <a:pt x="92" y="0"/>
                  </a:lnTo>
                  <a:lnTo>
                    <a:pt x="64" y="0"/>
                  </a:lnTo>
                  <a:lnTo>
                    <a:pt x="64" y="0"/>
                  </a:lnTo>
                  <a:lnTo>
                    <a:pt x="36" y="4"/>
                  </a:lnTo>
                  <a:lnTo>
                    <a:pt x="16" y="20"/>
                  </a:lnTo>
                  <a:lnTo>
                    <a:pt x="4" y="36"/>
                  </a:lnTo>
                  <a:lnTo>
                    <a:pt x="0" y="44"/>
                  </a:lnTo>
                  <a:lnTo>
                    <a:pt x="0" y="52"/>
                  </a:lnTo>
                  <a:lnTo>
                    <a:pt x="0" y="52"/>
                  </a:lnTo>
                  <a:lnTo>
                    <a:pt x="4" y="61"/>
                  </a:lnTo>
                  <a:lnTo>
                    <a:pt x="8" y="69"/>
                  </a:lnTo>
                  <a:lnTo>
                    <a:pt x="24" y="81"/>
                  </a:lnTo>
                  <a:lnTo>
                    <a:pt x="48" y="89"/>
                  </a:lnTo>
                  <a:lnTo>
                    <a:pt x="76" y="89"/>
                  </a:lnTo>
                  <a:lnTo>
                    <a:pt x="76" y="89"/>
                  </a:lnTo>
                  <a:lnTo>
                    <a:pt x="104" y="81"/>
                  </a:lnTo>
                  <a:lnTo>
                    <a:pt x="124" y="69"/>
                  </a:lnTo>
                  <a:lnTo>
                    <a:pt x="136" y="52"/>
                  </a:lnTo>
                  <a:lnTo>
                    <a:pt x="140" y="44"/>
                  </a:lnTo>
                  <a:lnTo>
                    <a:pt x="140" y="32"/>
                  </a:lnTo>
                  <a:lnTo>
                    <a:pt x="14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2" name="Freeform 53"/>
            <p:cNvSpPr>
              <a:spLocks/>
            </p:cNvSpPr>
            <p:nvPr/>
          </p:nvSpPr>
          <p:spPr bwMode="auto">
            <a:xfrm>
              <a:off x="1696" y="2829"/>
              <a:ext cx="132" cy="85"/>
            </a:xfrm>
            <a:custGeom>
              <a:avLst/>
              <a:gdLst>
                <a:gd name="T0" fmla="*/ 132 w 132"/>
                <a:gd name="T1" fmla="*/ 32 h 85"/>
                <a:gd name="T2" fmla="*/ 132 w 132"/>
                <a:gd name="T3" fmla="*/ 32 h 85"/>
                <a:gd name="T4" fmla="*/ 132 w 132"/>
                <a:gd name="T5" fmla="*/ 24 h 85"/>
                <a:gd name="T6" fmla="*/ 124 w 132"/>
                <a:gd name="T7" fmla="*/ 20 h 85"/>
                <a:gd name="T8" fmla="*/ 108 w 132"/>
                <a:gd name="T9" fmla="*/ 8 h 85"/>
                <a:gd name="T10" fmla="*/ 88 w 132"/>
                <a:gd name="T11" fmla="*/ 0 h 85"/>
                <a:gd name="T12" fmla="*/ 60 w 132"/>
                <a:gd name="T13" fmla="*/ 0 h 85"/>
                <a:gd name="T14" fmla="*/ 60 w 132"/>
                <a:gd name="T15" fmla="*/ 0 h 85"/>
                <a:gd name="T16" fmla="*/ 36 w 132"/>
                <a:gd name="T17" fmla="*/ 8 h 85"/>
                <a:gd name="T18" fmla="*/ 16 w 132"/>
                <a:gd name="T19" fmla="*/ 20 h 85"/>
                <a:gd name="T20" fmla="*/ 4 w 132"/>
                <a:gd name="T21" fmla="*/ 36 h 85"/>
                <a:gd name="T22" fmla="*/ 0 w 132"/>
                <a:gd name="T23" fmla="*/ 44 h 85"/>
                <a:gd name="T24" fmla="*/ 0 w 132"/>
                <a:gd name="T25" fmla="*/ 52 h 85"/>
                <a:gd name="T26" fmla="*/ 0 w 132"/>
                <a:gd name="T27" fmla="*/ 52 h 85"/>
                <a:gd name="T28" fmla="*/ 0 w 132"/>
                <a:gd name="T29" fmla="*/ 61 h 85"/>
                <a:gd name="T30" fmla="*/ 8 w 132"/>
                <a:gd name="T31" fmla="*/ 69 h 85"/>
                <a:gd name="T32" fmla="*/ 24 w 132"/>
                <a:gd name="T33" fmla="*/ 81 h 85"/>
                <a:gd name="T34" fmla="*/ 44 w 132"/>
                <a:gd name="T35" fmla="*/ 85 h 85"/>
                <a:gd name="T36" fmla="*/ 72 w 132"/>
                <a:gd name="T37" fmla="*/ 85 h 85"/>
                <a:gd name="T38" fmla="*/ 72 w 132"/>
                <a:gd name="T39" fmla="*/ 85 h 85"/>
                <a:gd name="T40" fmla="*/ 96 w 132"/>
                <a:gd name="T41" fmla="*/ 77 h 85"/>
                <a:gd name="T42" fmla="*/ 116 w 132"/>
                <a:gd name="T43" fmla="*/ 65 h 85"/>
                <a:gd name="T44" fmla="*/ 132 w 132"/>
                <a:gd name="T45" fmla="*/ 52 h 85"/>
                <a:gd name="T46" fmla="*/ 132 w 132"/>
                <a:gd name="T47" fmla="*/ 44 h 85"/>
                <a:gd name="T48" fmla="*/ 132 w 132"/>
                <a:gd name="T49" fmla="*/ 32 h 85"/>
                <a:gd name="T50" fmla="*/ 132 w 132"/>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85">
                  <a:moveTo>
                    <a:pt x="132" y="32"/>
                  </a:moveTo>
                  <a:lnTo>
                    <a:pt x="132" y="32"/>
                  </a:lnTo>
                  <a:lnTo>
                    <a:pt x="132" y="24"/>
                  </a:lnTo>
                  <a:lnTo>
                    <a:pt x="124" y="20"/>
                  </a:lnTo>
                  <a:lnTo>
                    <a:pt x="108" y="8"/>
                  </a:lnTo>
                  <a:lnTo>
                    <a:pt x="88" y="0"/>
                  </a:lnTo>
                  <a:lnTo>
                    <a:pt x="60" y="0"/>
                  </a:lnTo>
                  <a:lnTo>
                    <a:pt x="60" y="0"/>
                  </a:lnTo>
                  <a:lnTo>
                    <a:pt x="36" y="8"/>
                  </a:lnTo>
                  <a:lnTo>
                    <a:pt x="16" y="20"/>
                  </a:lnTo>
                  <a:lnTo>
                    <a:pt x="4" y="36"/>
                  </a:lnTo>
                  <a:lnTo>
                    <a:pt x="0" y="44"/>
                  </a:lnTo>
                  <a:lnTo>
                    <a:pt x="0" y="52"/>
                  </a:lnTo>
                  <a:lnTo>
                    <a:pt x="0" y="52"/>
                  </a:lnTo>
                  <a:lnTo>
                    <a:pt x="0" y="61"/>
                  </a:lnTo>
                  <a:lnTo>
                    <a:pt x="8" y="69"/>
                  </a:lnTo>
                  <a:lnTo>
                    <a:pt x="24" y="81"/>
                  </a:lnTo>
                  <a:lnTo>
                    <a:pt x="44" y="85"/>
                  </a:lnTo>
                  <a:lnTo>
                    <a:pt x="72" y="85"/>
                  </a:lnTo>
                  <a:lnTo>
                    <a:pt x="72" y="85"/>
                  </a:lnTo>
                  <a:lnTo>
                    <a:pt x="96" y="77"/>
                  </a:lnTo>
                  <a:lnTo>
                    <a:pt x="116" y="65"/>
                  </a:lnTo>
                  <a:lnTo>
                    <a:pt x="132" y="52"/>
                  </a:lnTo>
                  <a:lnTo>
                    <a:pt x="132" y="44"/>
                  </a:lnTo>
                  <a:lnTo>
                    <a:pt x="132" y="32"/>
                  </a:lnTo>
                  <a:lnTo>
                    <a:pt x="132"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3" name="Freeform 54"/>
            <p:cNvSpPr>
              <a:spLocks/>
            </p:cNvSpPr>
            <p:nvPr/>
          </p:nvSpPr>
          <p:spPr bwMode="auto">
            <a:xfrm>
              <a:off x="1700" y="2833"/>
              <a:ext cx="124" cy="81"/>
            </a:xfrm>
            <a:custGeom>
              <a:avLst/>
              <a:gdLst>
                <a:gd name="T0" fmla="*/ 124 w 124"/>
                <a:gd name="T1" fmla="*/ 32 h 81"/>
                <a:gd name="T2" fmla="*/ 124 w 124"/>
                <a:gd name="T3" fmla="*/ 32 h 81"/>
                <a:gd name="T4" fmla="*/ 124 w 124"/>
                <a:gd name="T5" fmla="*/ 24 h 81"/>
                <a:gd name="T6" fmla="*/ 120 w 124"/>
                <a:gd name="T7" fmla="*/ 16 h 81"/>
                <a:gd name="T8" fmla="*/ 104 w 124"/>
                <a:gd name="T9" fmla="*/ 4 h 81"/>
                <a:gd name="T10" fmla="*/ 80 w 124"/>
                <a:gd name="T11" fmla="*/ 0 h 81"/>
                <a:gd name="T12" fmla="*/ 56 w 124"/>
                <a:gd name="T13" fmla="*/ 0 h 81"/>
                <a:gd name="T14" fmla="*/ 56 w 124"/>
                <a:gd name="T15" fmla="*/ 0 h 81"/>
                <a:gd name="T16" fmla="*/ 32 w 124"/>
                <a:gd name="T17" fmla="*/ 4 h 81"/>
                <a:gd name="T18" fmla="*/ 12 w 124"/>
                <a:gd name="T19" fmla="*/ 16 h 81"/>
                <a:gd name="T20" fmla="*/ 0 w 124"/>
                <a:gd name="T21" fmla="*/ 32 h 81"/>
                <a:gd name="T22" fmla="*/ 0 w 124"/>
                <a:gd name="T23" fmla="*/ 40 h 81"/>
                <a:gd name="T24" fmla="*/ 0 w 124"/>
                <a:gd name="T25" fmla="*/ 48 h 81"/>
                <a:gd name="T26" fmla="*/ 0 w 124"/>
                <a:gd name="T27" fmla="*/ 48 h 81"/>
                <a:gd name="T28" fmla="*/ 0 w 124"/>
                <a:gd name="T29" fmla="*/ 57 h 81"/>
                <a:gd name="T30" fmla="*/ 8 w 124"/>
                <a:gd name="T31" fmla="*/ 61 h 81"/>
                <a:gd name="T32" fmla="*/ 20 w 124"/>
                <a:gd name="T33" fmla="*/ 73 h 81"/>
                <a:gd name="T34" fmla="*/ 44 w 124"/>
                <a:gd name="T35" fmla="*/ 81 h 81"/>
                <a:gd name="T36" fmla="*/ 68 w 124"/>
                <a:gd name="T37" fmla="*/ 77 h 81"/>
                <a:gd name="T38" fmla="*/ 68 w 124"/>
                <a:gd name="T39" fmla="*/ 77 h 81"/>
                <a:gd name="T40" fmla="*/ 92 w 124"/>
                <a:gd name="T41" fmla="*/ 73 h 81"/>
                <a:gd name="T42" fmla="*/ 112 w 124"/>
                <a:gd name="T43" fmla="*/ 61 h 81"/>
                <a:gd name="T44" fmla="*/ 124 w 124"/>
                <a:gd name="T45" fmla="*/ 48 h 81"/>
                <a:gd name="T46" fmla="*/ 124 w 124"/>
                <a:gd name="T47" fmla="*/ 40 h 81"/>
                <a:gd name="T48" fmla="*/ 124 w 124"/>
                <a:gd name="T49" fmla="*/ 32 h 81"/>
                <a:gd name="T50" fmla="*/ 124 w 124"/>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81">
                  <a:moveTo>
                    <a:pt x="124" y="32"/>
                  </a:moveTo>
                  <a:lnTo>
                    <a:pt x="124" y="32"/>
                  </a:lnTo>
                  <a:lnTo>
                    <a:pt x="124" y="24"/>
                  </a:lnTo>
                  <a:lnTo>
                    <a:pt x="120" y="16"/>
                  </a:lnTo>
                  <a:lnTo>
                    <a:pt x="104" y="4"/>
                  </a:lnTo>
                  <a:lnTo>
                    <a:pt x="80" y="0"/>
                  </a:lnTo>
                  <a:lnTo>
                    <a:pt x="56" y="0"/>
                  </a:lnTo>
                  <a:lnTo>
                    <a:pt x="56" y="0"/>
                  </a:lnTo>
                  <a:lnTo>
                    <a:pt x="32" y="4"/>
                  </a:lnTo>
                  <a:lnTo>
                    <a:pt x="12" y="16"/>
                  </a:lnTo>
                  <a:lnTo>
                    <a:pt x="0" y="32"/>
                  </a:lnTo>
                  <a:lnTo>
                    <a:pt x="0" y="40"/>
                  </a:lnTo>
                  <a:lnTo>
                    <a:pt x="0" y="48"/>
                  </a:lnTo>
                  <a:lnTo>
                    <a:pt x="0" y="48"/>
                  </a:lnTo>
                  <a:lnTo>
                    <a:pt x="0" y="57"/>
                  </a:lnTo>
                  <a:lnTo>
                    <a:pt x="8" y="61"/>
                  </a:lnTo>
                  <a:lnTo>
                    <a:pt x="20" y="73"/>
                  </a:lnTo>
                  <a:lnTo>
                    <a:pt x="44" y="81"/>
                  </a:lnTo>
                  <a:lnTo>
                    <a:pt x="68" y="77"/>
                  </a:lnTo>
                  <a:lnTo>
                    <a:pt x="68" y="77"/>
                  </a:lnTo>
                  <a:lnTo>
                    <a:pt x="92" y="73"/>
                  </a:lnTo>
                  <a:lnTo>
                    <a:pt x="112" y="61"/>
                  </a:lnTo>
                  <a:lnTo>
                    <a:pt x="124" y="48"/>
                  </a:lnTo>
                  <a:lnTo>
                    <a:pt x="124" y="40"/>
                  </a:lnTo>
                  <a:lnTo>
                    <a:pt x="124" y="32"/>
                  </a:lnTo>
                  <a:lnTo>
                    <a:pt x="124"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4" name="Freeform 55"/>
            <p:cNvSpPr>
              <a:spLocks/>
            </p:cNvSpPr>
            <p:nvPr/>
          </p:nvSpPr>
          <p:spPr bwMode="auto">
            <a:xfrm>
              <a:off x="1704" y="2833"/>
              <a:ext cx="120" cy="77"/>
            </a:xfrm>
            <a:custGeom>
              <a:avLst/>
              <a:gdLst>
                <a:gd name="T0" fmla="*/ 120 w 120"/>
                <a:gd name="T1" fmla="*/ 32 h 77"/>
                <a:gd name="T2" fmla="*/ 120 w 120"/>
                <a:gd name="T3" fmla="*/ 32 h 77"/>
                <a:gd name="T4" fmla="*/ 112 w 120"/>
                <a:gd name="T5" fmla="*/ 16 h 77"/>
                <a:gd name="T6" fmla="*/ 96 w 120"/>
                <a:gd name="T7" fmla="*/ 8 h 77"/>
                <a:gd name="T8" fmla="*/ 76 w 120"/>
                <a:gd name="T9" fmla="*/ 0 h 77"/>
                <a:gd name="T10" fmla="*/ 52 w 120"/>
                <a:gd name="T11" fmla="*/ 0 h 77"/>
                <a:gd name="T12" fmla="*/ 52 w 120"/>
                <a:gd name="T13" fmla="*/ 0 h 77"/>
                <a:gd name="T14" fmla="*/ 32 w 120"/>
                <a:gd name="T15" fmla="*/ 8 h 77"/>
                <a:gd name="T16" fmla="*/ 12 w 120"/>
                <a:gd name="T17" fmla="*/ 16 h 77"/>
                <a:gd name="T18" fmla="*/ 0 w 120"/>
                <a:gd name="T19" fmla="*/ 32 h 77"/>
                <a:gd name="T20" fmla="*/ 0 w 120"/>
                <a:gd name="T21" fmla="*/ 40 h 77"/>
                <a:gd name="T22" fmla="*/ 0 w 120"/>
                <a:gd name="T23" fmla="*/ 48 h 77"/>
                <a:gd name="T24" fmla="*/ 0 w 120"/>
                <a:gd name="T25" fmla="*/ 48 h 77"/>
                <a:gd name="T26" fmla="*/ 4 w 120"/>
                <a:gd name="T27" fmla="*/ 61 h 77"/>
                <a:gd name="T28" fmla="*/ 20 w 120"/>
                <a:gd name="T29" fmla="*/ 73 h 77"/>
                <a:gd name="T30" fmla="*/ 40 w 120"/>
                <a:gd name="T31" fmla="*/ 77 h 77"/>
                <a:gd name="T32" fmla="*/ 64 w 120"/>
                <a:gd name="T33" fmla="*/ 77 h 77"/>
                <a:gd name="T34" fmla="*/ 64 w 120"/>
                <a:gd name="T35" fmla="*/ 77 h 77"/>
                <a:gd name="T36" fmla="*/ 88 w 120"/>
                <a:gd name="T37" fmla="*/ 69 h 77"/>
                <a:gd name="T38" fmla="*/ 104 w 120"/>
                <a:gd name="T39" fmla="*/ 61 h 77"/>
                <a:gd name="T40" fmla="*/ 116 w 120"/>
                <a:gd name="T41" fmla="*/ 44 h 77"/>
                <a:gd name="T42" fmla="*/ 120 w 120"/>
                <a:gd name="T43" fmla="*/ 40 h 77"/>
                <a:gd name="T44" fmla="*/ 120 w 120"/>
                <a:gd name="T45" fmla="*/ 32 h 77"/>
                <a:gd name="T46" fmla="*/ 12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120" y="32"/>
                  </a:moveTo>
                  <a:lnTo>
                    <a:pt x="120" y="32"/>
                  </a:lnTo>
                  <a:lnTo>
                    <a:pt x="112" y="16"/>
                  </a:lnTo>
                  <a:lnTo>
                    <a:pt x="96" y="8"/>
                  </a:lnTo>
                  <a:lnTo>
                    <a:pt x="76" y="0"/>
                  </a:lnTo>
                  <a:lnTo>
                    <a:pt x="52" y="0"/>
                  </a:lnTo>
                  <a:lnTo>
                    <a:pt x="52" y="0"/>
                  </a:lnTo>
                  <a:lnTo>
                    <a:pt x="32" y="8"/>
                  </a:lnTo>
                  <a:lnTo>
                    <a:pt x="12" y="16"/>
                  </a:lnTo>
                  <a:lnTo>
                    <a:pt x="0" y="32"/>
                  </a:lnTo>
                  <a:lnTo>
                    <a:pt x="0" y="40"/>
                  </a:lnTo>
                  <a:lnTo>
                    <a:pt x="0" y="48"/>
                  </a:lnTo>
                  <a:lnTo>
                    <a:pt x="0" y="48"/>
                  </a:lnTo>
                  <a:lnTo>
                    <a:pt x="4" y="61"/>
                  </a:lnTo>
                  <a:lnTo>
                    <a:pt x="20" y="73"/>
                  </a:lnTo>
                  <a:lnTo>
                    <a:pt x="40" y="77"/>
                  </a:lnTo>
                  <a:lnTo>
                    <a:pt x="64" y="77"/>
                  </a:lnTo>
                  <a:lnTo>
                    <a:pt x="64" y="77"/>
                  </a:lnTo>
                  <a:lnTo>
                    <a:pt x="88" y="69"/>
                  </a:lnTo>
                  <a:lnTo>
                    <a:pt x="104" y="61"/>
                  </a:lnTo>
                  <a:lnTo>
                    <a:pt x="116" y="44"/>
                  </a:lnTo>
                  <a:lnTo>
                    <a:pt x="120" y="40"/>
                  </a:lnTo>
                  <a:lnTo>
                    <a:pt x="120" y="32"/>
                  </a:lnTo>
                  <a:lnTo>
                    <a:pt x="12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5" name="Freeform 56"/>
            <p:cNvSpPr>
              <a:spLocks/>
            </p:cNvSpPr>
            <p:nvPr/>
          </p:nvSpPr>
          <p:spPr bwMode="auto">
            <a:xfrm>
              <a:off x="1704" y="2837"/>
              <a:ext cx="116" cy="69"/>
            </a:xfrm>
            <a:custGeom>
              <a:avLst/>
              <a:gdLst>
                <a:gd name="T0" fmla="*/ 116 w 116"/>
                <a:gd name="T1" fmla="*/ 28 h 69"/>
                <a:gd name="T2" fmla="*/ 116 w 116"/>
                <a:gd name="T3" fmla="*/ 28 h 69"/>
                <a:gd name="T4" fmla="*/ 108 w 116"/>
                <a:gd name="T5" fmla="*/ 16 h 69"/>
                <a:gd name="T6" fmla="*/ 96 w 116"/>
                <a:gd name="T7" fmla="*/ 4 h 69"/>
                <a:gd name="T8" fmla="*/ 76 w 116"/>
                <a:gd name="T9" fmla="*/ 0 h 69"/>
                <a:gd name="T10" fmla="*/ 52 w 116"/>
                <a:gd name="T11" fmla="*/ 0 h 69"/>
                <a:gd name="T12" fmla="*/ 52 w 116"/>
                <a:gd name="T13" fmla="*/ 0 h 69"/>
                <a:gd name="T14" fmla="*/ 32 w 116"/>
                <a:gd name="T15" fmla="*/ 4 h 69"/>
                <a:gd name="T16" fmla="*/ 16 w 116"/>
                <a:gd name="T17" fmla="*/ 16 h 69"/>
                <a:gd name="T18" fmla="*/ 4 w 116"/>
                <a:gd name="T19" fmla="*/ 28 h 69"/>
                <a:gd name="T20" fmla="*/ 0 w 116"/>
                <a:gd name="T21" fmla="*/ 40 h 69"/>
                <a:gd name="T22" fmla="*/ 0 w 116"/>
                <a:gd name="T23" fmla="*/ 40 h 69"/>
                <a:gd name="T24" fmla="*/ 8 w 116"/>
                <a:gd name="T25" fmla="*/ 57 h 69"/>
                <a:gd name="T26" fmla="*/ 20 w 116"/>
                <a:gd name="T27" fmla="*/ 65 h 69"/>
                <a:gd name="T28" fmla="*/ 40 w 116"/>
                <a:gd name="T29" fmla="*/ 69 h 69"/>
                <a:gd name="T30" fmla="*/ 64 w 116"/>
                <a:gd name="T31" fmla="*/ 69 h 69"/>
                <a:gd name="T32" fmla="*/ 64 w 116"/>
                <a:gd name="T33" fmla="*/ 69 h 69"/>
                <a:gd name="T34" fmla="*/ 84 w 116"/>
                <a:gd name="T35" fmla="*/ 65 h 69"/>
                <a:gd name="T36" fmla="*/ 100 w 116"/>
                <a:gd name="T37" fmla="*/ 57 h 69"/>
                <a:gd name="T38" fmla="*/ 112 w 116"/>
                <a:gd name="T39" fmla="*/ 40 h 69"/>
                <a:gd name="T40" fmla="*/ 116 w 116"/>
                <a:gd name="T41" fmla="*/ 28 h 69"/>
                <a:gd name="T42" fmla="*/ 116 w 116"/>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69">
                  <a:moveTo>
                    <a:pt x="116" y="28"/>
                  </a:moveTo>
                  <a:lnTo>
                    <a:pt x="116" y="28"/>
                  </a:lnTo>
                  <a:lnTo>
                    <a:pt x="108" y="16"/>
                  </a:lnTo>
                  <a:lnTo>
                    <a:pt x="96" y="4"/>
                  </a:lnTo>
                  <a:lnTo>
                    <a:pt x="76" y="0"/>
                  </a:lnTo>
                  <a:lnTo>
                    <a:pt x="52" y="0"/>
                  </a:lnTo>
                  <a:lnTo>
                    <a:pt x="52" y="0"/>
                  </a:lnTo>
                  <a:lnTo>
                    <a:pt x="32" y="4"/>
                  </a:lnTo>
                  <a:lnTo>
                    <a:pt x="16" y="16"/>
                  </a:lnTo>
                  <a:lnTo>
                    <a:pt x="4" y="28"/>
                  </a:lnTo>
                  <a:lnTo>
                    <a:pt x="0" y="40"/>
                  </a:lnTo>
                  <a:lnTo>
                    <a:pt x="0" y="40"/>
                  </a:lnTo>
                  <a:lnTo>
                    <a:pt x="8" y="57"/>
                  </a:lnTo>
                  <a:lnTo>
                    <a:pt x="20" y="65"/>
                  </a:lnTo>
                  <a:lnTo>
                    <a:pt x="40" y="69"/>
                  </a:lnTo>
                  <a:lnTo>
                    <a:pt x="64" y="69"/>
                  </a:lnTo>
                  <a:lnTo>
                    <a:pt x="64" y="69"/>
                  </a:lnTo>
                  <a:lnTo>
                    <a:pt x="84" y="65"/>
                  </a:lnTo>
                  <a:lnTo>
                    <a:pt x="100" y="57"/>
                  </a:lnTo>
                  <a:lnTo>
                    <a:pt x="112" y="40"/>
                  </a:lnTo>
                  <a:lnTo>
                    <a:pt x="116" y="28"/>
                  </a:lnTo>
                  <a:lnTo>
                    <a:pt x="116"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6" name="Freeform 57"/>
            <p:cNvSpPr>
              <a:spLocks/>
            </p:cNvSpPr>
            <p:nvPr/>
          </p:nvSpPr>
          <p:spPr bwMode="auto">
            <a:xfrm>
              <a:off x="1708" y="2837"/>
              <a:ext cx="108" cy="69"/>
            </a:xfrm>
            <a:custGeom>
              <a:avLst/>
              <a:gdLst>
                <a:gd name="T0" fmla="*/ 108 w 108"/>
                <a:gd name="T1" fmla="*/ 28 h 69"/>
                <a:gd name="T2" fmla="*/ 108 w 108"/>
                <a:gd name="T3" fmla="*/ 28 h 69"/>
                <a:gd name="T4" fmla="*/ 100 w 108"/>
                <a:gd name="T5" fmla="*/ 16 h 69"/>
                <a:gd name="T6" fmla="*/ 88 w 108"/>
                <a:gd name="T7" fmla="*/ 8 h 69"/>
                <a:gd name="T8" fmla="*/ 72 w 108"/>
                <a:gd name="T9" fmla="*/ 0 h 69"/>
                <a:gd name="T10" fmla="*/ 48 w 108"/>
                <a:gd name="T11" fmla="*/ 0 h 69"/>
                <a:gd name="T12" fmla="*/ 48 w 108"/>
                <a:gd name="T13" fmla="*/ 0 h 69"/>
                <a:gd name="T14" fmla="*/ 28 w 108"/>
                <a:gd name="T15" fmla="*/ 8 h 69"/>
                <a:gd name="T16" fmla="*/ 12 w 108"/>
                <a:gd name="T17" fmla="*/ 16 h 69"/>
                <a:gd name="T18" fmla="*/ 4 w 108"/>
                <a:gd name="T19" fmla="*/ 28 h 69"/>
                <a:gd name="T20" fmla="*/ 0 w 108"/>
                <a:gd name="T21" fmla="*/ 40 h 69"/>
                <a:gd name="T22" fmla="*/ 0 w 108"/>
                <a:gd name="T23" fmla="*/ 40 h 69"/>
                <a:gd name="T24" fmla="*/ 8 w 108"/>
                <a:gd name="T25" fmla="*/ 53 h 69"/>
                <a:gd name="T26" fmla="*/ 20 w 108"/>
                <a:gd name="T27" fmla="*/ 65 h 69"/>
                <a:gd name="T28" fmla="*/ 36 w 108"/>
                <a:gd name="T29" fmla="*/ 69 h 69"/>
                <a:gd name="T30" fmla="*/ 60 w 108"/>
                <a:gd name="T31" fmla="*/ 69 h 69"/>
                <a:gd name="T32" fmla="*/ 60 w 108"/>
                <a:gd name="T33" fmla="*/ 69 h 69"/>
                <a:gd name="T34" fmla="*/ 80 w 108"/>
                <a:gd name="T35" fmla="*/ 65 h 69"/>
                <a:gd name="T36" fmla="*/ 96 w 108"/>
                <a:gd name="T37" fmla="*/ 53 h 69"/>
                <a:gd name="T38" fmla="*/ 104 w 108"/>
                <a:gd name="T39" fmla="*/ 40 h 69"/>
                <a:gd name="T40" fmla="*/ 108 w 108"/>
                <a:gd name="T41" fmla="*/ 28 h 69"/>
                <a:gd name="T42" fmla="*/ 108 w 108"/>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69">
                  <a:moveTo>
                    <a:pt x="108" y="28"/>
                  </a:moveTo>
                  <a:lnTo>
                    <a:pt x="108" y="28"/>
                  </a:lnTo>
                  <a:lnTo>
                    <a:pt x="100" y="16"/>
                  </a:lnTo>
                  <a:lnTo>
                    <a:pt x="88" y="8"/>
                  </a:lnTo>
                  <a:lnTo>
                    <a:pt x="72" y="0"/>
                  </a:lnTo>
                  <a:lnTo>
                    <a:pt x="48" y="0"/>
                  </a:lnTo>
                  <a:lnTo>
                    <a:pt x="48" y="0"/>
                  </a:lnTo>
                  <a:lnTo>
                    <a:pt x="28" y="8"/>
                  </a:lnTo>
                  <a:lnTo>
                    <a:pt x="12" y="16"/>
                  </a:lnTo>
                  <a:lnTo>
                    <a:pt x="4" y="28"/>
                  </a:lnTo>
                  <a:lnTo>
                    <a:pt x="0" y="40"/>
                  </a:lnTo>
                  <a:lnTo>
                    <a:pt x="0" y="40"/>
                  </a:lnTo>
                  <a:lnTo>
                    <a:pt x="8" y="53"/>
                  </a:lnTo>
                  <a:lnTo>
                    <a:pt x="20" y="65"/>
                  </a:lnTo>
                  <a:lnTo>
                    <a:pt x="36" y="69"/>
                  </a:lnTo>
                  <a:lnTo>
                    <a:pt x="60" y="69"/>
                  </a:lnTo>
                  <a:lnTo>
                    <a:pt x="60" y="69"/>
                  </a:lnTo>
                  <a:lnTo>
                    <a:pt x="80" y="65"/>
                  </a:lnTo>
                  <a:lnTo>
                    <a:pt x="96" y="53"/>
                  </a:lnTo>
                  <a:lnTo>
                    <a:pt x="104" y="40"/>
                  </a:lnTo>
                  <a:lnTo>
                    <a:pt x="108" y="28"/>
                  </a:lnTo>
                  <a:lnTo>
                    <a:pt x="108"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7" name="Freeform 58"/>
            <p:cNvSpPr>
              <a:spLocks/>
            </p:cNvSpPr>
            <p:nvPr/>
          </p:nvSpPr>
          <p:spPr bwMode="auto">
            <a:xfrm>
              <a:off x="1732" y="2805"/>
              <a:ext cx="96" cy="60"/>
            </a:xfrm>
            <a:custGeom>
              <a:avLst/>
              <a:gdLst>
                <a:gd name="T0" fmla="*/ 0 w 96"/>
                <a:gd name="T1" fmla="*/ 36 h 60"/>
                <a:gd name="T2" fmla="*/ 0 w 96"/>
                <a:gd name="T3" fmla="*/ 36 h 60"/>
                <a:gd name="T4" fmla="*/ 4 w 96"/>
                <a:gd name="T5" fmla="*/ 48 h 60"/>
                <a:gd name="T6" fmla="*/ 16 w 96"/>
                <a:gd name="T7" fmla="*/ 56 h 60"/>
                <a:gd name="T8" fmla="*/ 32 w 96"/>
                <a:gd name="T9" fmla="*/ 60 h 60"/>
                <a:gd name="T10" fmla="*/ 52 w 96"/>
                <a:gd name="T11" fmla="*/ 60 h 60"/>
                <a:gd name="T12" fmla="*/ 52 w 96"/>
                <a:gd name="T13" fmla="*/ 60 h 60"/>
                <a:gd name="T14" fmla="*/ 72 w 96"/>
                <a:gd name="T15" fmla="*/ 56 h 60"/>
                <a:gd name="T16" fmla="*/ 84 w 96"/>
                <a:gd name="T17" fmla="*/ 48 h 60"/>
                <a:gd name="T18" fmla="*/ 96 w 96"/>
                <a:gd name="T19" fmla="*/ 36 h 60"/>
                <a:gd name="T20" fmla="*/ 96 w 96"/>
                <a:gd name="T21" fmla="*/ 24 h 60"/>
                <a:gd name="T22" fmla="*/ 96 w 96"/>
                <a:gd name="T23" fmla="*/ 24 h 60"/>
                <a:gd name="T24" fmla="*/ 92 w 96"/>
                <a:gd name="T25" fmla="*/ 12 h 60"/>
                <a:gd name="T26" fmla="*/ 80 w 96"/>
                <a:gd name="T27" fmla="*/ 4 h 60"/>
                <a:gd name="T28" fmla="*/ 64 w 96"/>
                <a:gd name="T29" fmla="*/ 0 h 60"/>
                <a:gd name="T30" fmla="*/ 44 w 96"/>
                <a:gd name="T31" fmla="*/ 0 h 60"/>
                <a:gd name="T32" fmla="*/ 44 w 96"/>
                <a:gd name="T33" fmla="*/ 0 h 60"/>
                <a:gd name="T34" fmla="*/ 24 w 96"/>
                <a:gd name="T35" fmla="*/ 4 h 60"/>
                <a:gd name="T36" fmla="*/ 12 w 96"/>
                <a:gd name="T37" fmla="*/ 16 h 60"/>
                <a:gd name="T38" fmla="*/ 0 w 96"/>
                <a:gd name="T39" fmla="*/ 24 h 60"/>
                <a:gd name="T40" fmla="*/ 0 w 96"/>
                <a:gd name="T41" fmla="*/ 36 h 60"/>
                <a:gd name="T42" fmla="*/ 0 w 96"/>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60">
                  <a:moveTo>
                    <a:pt x="0" y="36"/>
                  </a:moveTo>
                  <a:lnTo>
                    <a:pt x="0" y="36"/>
                  </a:lnTo>
                  <a:lnTo>
                    <a:pt x="4" y="48"/>
                  </a:lnTo>
                  <a:lnTo>
                    <a:pt x="16" y="56"/>
                  </a:lnTo>
                  <a:lnTo>
                    <a:pt x="32" y="60"/>
                  </a:lnTo>
                  <a:lnTo>
                    <a:pt x="52" y="60"/>
                  </a:lnTo>
                  <a:lnTo>
                    <a:pt x="52" y="60"/>
                  </a:lnTo>
                  <a:lnTo>
                    <a:pt x="72" y="56"/>
                  </a:lnTo>
                  <a:lnTo>
                    <a:pt x="84" y="48"/>
                  </a:lnTo>
                  <a:lnTo>
                    <a:pt x="96" y="36"/>
                  </a:lnTo>
                  <a:lnTo>
                    <a:pt x="96" y="24"/>
                  </a:lnTo>
                  <a:lnTo>
                    <a:pt x="96" y="24"/>
                  </a:lnTo>
                  <a:lnTo>
                    <a:pt x="92" y="12"/>
                  </a:lnTo>
                  <a:lnTo>
                    <a:pt x="80" y="4"/>
                  </a:lnTo>
                  <a:lnTo>
                    <a:pt x="64" y="0"/>
                  </a:lnTo>
                  <a:lnTo>
                    <a:pt x="44" y="0"/>
                  </a:lnTo>
                  <a:lnTo>
                    <a:pt x="44" y="0"/>
                  </a:lnTo>
                  <a:lnTo>
                    <a:pt x="24" y="4"/>
                  </a:lnTo>
                  <a:lnTo>
                    <a:pt x="12" y="16"/>
                  </a:lnTo>
                  <a:lnTo>
                    <a:pt x="0" y="24"/>
                  </a:lnTo>
                  <a:lnTo>
                    <a:pt x="0" y="36"/>
                  </a:lnTo>
                  <a:lnTo>
                    <a:pt x="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8" name="Freeform 72"/>
            <p:cNvSpPr>
              <a:spLocks/>
            </p:cNvSpPr>
            <p:nvPr/>
          </p:nvSpPr>
          <p:spPr bwMode="auto">
            <a:xfrm>
              <a:off x="1592" y="2647"/>
              <a:ext cx="436" cy="149"/>
            </a:xfrm>
            <a:custGeom>
              <a:avLst/>
              <a:gdLst>
                <a:gd name="T0" fmla="*/ 0 w 436"/>
                <a:gd name="T1" fmla="*/ 12 h 149"/>
                <a:gd name="T2" fmla="*/ 0 w 436"/>
                <a:gd name="T3" fmla="*/ 12 h 149"/>
                <a:gd name="T4" fmla="*/ 8 w 436"/>
                <a:gd name="T5" fmla="*/ 24 h 149"/>
                <a:gd name="T6" fmla="*/ 36 w 436"/>
                <a:gd name="T7" fmla="*/ 56 h 149"/>
                <a:gd name="T8" fmla="*/ 80 w 436"/>
                <a:gd name="T9" fmla="*/ 93 h 149"/>
                <a:gd name="T10" fmla="*/ 104 w 436"/>
                <a:gd name="T11" fmla="*/ 109 h 149"/>
                <a:gd name="T12" fmla="*/ 136 w 436"/>
                <a:gd name="T13" fmla="*/ 125 h 149"/>
                <a:gd name="T14" fmla="*/ 164 w 436"/>
                <a:gd name="T15" fmla="*/ 137 h 149"/>
                <a:gd name="T16" fmla="*/ 200 w 436"/>
                <a:gd name="T17" fmla="*/ 145 h 149"/>
                <a:gd name="T18" fmla="*/ 236 w 436"/>
                <a:gd name="T19" fmla="*/ 149 h 149"/>
                <a:gd name="T20" fmla="*/ 272 w 436"/>
                <a:gd name="T21" fmla="*/ 141 h 149"/>
                <a:gd name="T22" fmla="*/ 312 w 436"/>
                <a:gd name="T23" fmla="*/ 129 h 149"/>
                <a:gd name="T24" fmla="*/ 352 w 436"/>
                <a:gd name="T25" fmla="*/ 105 h 149"/>
                <a:gd name="T26" fmla="*/ 396 w 436"/>
                <a:gd name="T27" fmla="*/ 68 h 149"/>
                <a:gd name="T28" fmla="*/ 436 w 436"/>
                <a:gd name="T29" fmla="*/ 24 h 149"/>
                <a:gd name="T30" fmla="*/ 428 w 436"/>
                <a:gd name="T31" fmla="*/ 0 h 149"/>
                <a:gd name="T32" fmla="*/ 428 w 436"/>
                <a:gd name="T33" fmla="*/ 0 h 149"/>
                <a:gd name="T34" fmla="*/ 420 w 436"/>
                <a:gd name="T35" fmla="*/ 8 h 149"/>
                <a:gd name="T36" fmla="*/ 392 w 436"/>
                <a:gd name="T37" fmla="*/ 36 h 149"/>
                <a:gd name="T38" fmla="*/ 356 w 436"/>
                <a:gd name="T39" fmla="*/ 64 h 149"/>
                <a:gd name="T40" fmla="*/ 328 w 436"/>
                <a:gd name="T41" fmla="*/ 81 h 149"/>
                <a:gd name="T42" fmla="*/ 304 w 436"/>
                <a:gd name="T43" fmla="*/ 93 h 149"/>
                <a:gd name="T44" fmla="*/ 272 w 436"/>
                <a:gd name="T45" fmla="*/ 105 h 149"/>
                <a:gd name="T46" fmla="*/ 240 w 436"/>
                <a:gd name="T47" fmla="*/ 113 h 149"/>
                <a:gd name="T48" fmla="*/ 204 w 436"/>
                <a:gd name="T49" fmla="*/ 113 h 149"/>
                <a:gd name="T50" fmla="*/ 168 w 436"/>
                <a:gd name="T51" fmla="*/ 109 h 149"/>
                <a:gd name="T52" fmla="*/ 128 w 436"/>
                <a:gd name="T53" fmla="*/ 101 h 149"/>
                <a:gd name="T54" fmla="*/ 88 w 436"/>
                <a:gd name="T55" fmla="*/ 81 h 149"/>
                <a:gd name="T56" fmla="*/ 44 w 436"/>
                <a:gd name="T57" fmla="*/ 52 h 149"/>
                <a:gd name="T58" fmla="*/ 0 w 436"/>
                <a:gd name="T59" fmla="*/ 12 h 149"/>
                <a:gd name="T60" fmla="*/ 0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0" y="12"/>
                  </a:moveTo>
                  <a:lnTo>
                    <a:pt x="0" y="12"/>
                  </a:lnTo>
                  <a:lnTo>
                    <a:pt x="8" y="24"/>
                  </a:lnTo>
                  <a:lnTo>
                    <a:pt x="36" y="56"/>
                  </a:lnTo>
                  <a:lnTo>
                    <a:pt x="80" y="93"/>
                  </a:lnTo>
                  <a:lnTo>
                    <a:pt x="104" y="109"/>
                  </a:lnTo>
                  <a:lnTo>
                    <a:pt x="136" y="125"/>
                  </a:lnTo>
                  <a:lnTo>
                    <a:pt x="164" y="137"/>
                  </a:lnTo>
                  <a:lnTo>
                    <a:pt x="200" y="145"/>
                  </a:lnTo>
                  <a:lnTo>
                    <a:pt x="236" y="149"/>
                  </a:lnTo>
                  <a:lnTo>
                    <a:pt x="272" y="141"/>
                  </a:lnTo>
                  <a:lnTo>
                    <a:pt x="312" y="129"/>
                  </a:lnTo>
                  <a:lnTo>
                    <a:pt x="352" y="105"/>
                  </a:lnTo>
                  <a:lnTo>
                    <a:pt x="396" y="68"/>
                  </a:lnTo>
                  <a:lnTo>
                    <a:pt x="436" y="24"/>
                  </a:lnTo>
                  <a:lnTo>
                    <a:pt x="428" y="0"/>
                  </a:lnTo>
                  <a:lnTo>
                    <a:pt x="428" y="0"/>
                  </a:lnTo>
                  <a:lnTo>
                    <a:pt x="420" y="8"/>
                  </a:lnTo>
                  <a:lnTo>
                    <a:pt x="392" y="36"/>
                  </a:lnTo>
                  <a:lnTo>
                    <a:pt x="356" y="64"/>
                  </a:lnTo>
                  <a:lnTo>
                    <a:pt x="328" y="81"/>
                  </a:lnTo>
                  <a:lnTo>
                    <a:pt x="304" y="93"/>
                  </a:lnTo>
                  <a:lnTo>
                    <a:pt x="272" y="105"/>
                  </a:lnTo>
                  <a:lnTo>
                    <a:pt x="240" y="113"/>
                  </a:lnTo>
                  <a:lnTo>
                    <a:pt x="204" y="113"/>
                  </a:lnTo>
                  <a:lnTo>
                    <a:pt x="168" y="109"/>
                  </a:lnTo>
                  <a:lnTo>
                    <a:pt x="128" y="101"/>
                  </a:lnTo>
                  <a:lnTo>
                    <a:pt x="88" y="81"/>
                  </a:lnTo>
                  <a:lnTo>
                    <a:pt x="44" y="52"/>
                  </a:lnTo>
                  <a:lnTo>
                    <a:pt x="0" y="12"/>
                  </a:lnTo>
                  <a:lnTo>
                    <a:pt x="0"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9" name="Freeform 73"/>
            <p:cNvSpPr>
              <a:spLocks/>
            </p:cNvSpPr>
            <p:nvPr/>
          </p:nvSpPr>
          <p:spPr bwMode="auto">
            <a:xfrm>
              <a:off x="1644" y="2792"/>
              <a:ext cx="304" cy="122"/>
            </a:xfrm>
            <a:custGeom>
              <a:avLst/>
              <a:gdLst>
                <a:gd name="T0" fmla="*/ 0 w 304"/>
                <a:gd name="T1" fmla="*/ 21 h 122"/>
                <a:gd name="T2" fmla="*/ 0 w 304"/>
                <a:gd name="T3" fmla="*/ 21 h 122"/>
                <a:gd name="T4" fmla="*/ 36 w 304"/>
                <a:gd name="T5" fmla="*/ 13 h 122"/>
                <a:gd name="T6" fmla="*/ 72 w 304"/>
                <a:gd name="T7" fmla="*/ 4 h 122"/>
                <a:gd name="T8" fmla="*/ 120 w 304"/>
                <a:gd name="T9" fmla="*/ 0 h 122"/>
                <a:gd name="T10" fmla="*/ 144 w 304"/>
                <a:gd name="T11" fmla="*/ 0 h 122"/>
                <a:gd name="T12" fmla="*/ 168 w 304"/>
                <a:gd name="T13" fmla="*/ 4 h 122"/>
                <a:gd name="T14" fmla="*/ 192 w 304"/>
                <a:gd name="T15" fmla="*/ 13 h 122"/>
                <a:gd name="T16" fmla="*/ 220 w 304"/>
                <a:gd name="T17" fmla="*/ 25 h 122"/>
                <a:gd name="T18" fmla="*/ 244 w 304"/>
                <a:gd name="T19" fmla="*/ 41 h 122"/>
                <a:gd name="T20" fmla="*/ 264 w 304"/>
                <a:gd name="T21" fmla="*/ 61 h 122"/>
                <a:gd name="T22" fmla="*/ 288 w 304"/>
                <a:gd name="T23" fmla="*/ 89 h 122"/>
                <a:gd name="T24" fmla="*/ 304 w 304"/>
                <a:gd name="T25" fmla="*/ 122 h 122"/>
                <a:gd name="T26" fmla="*/ 304 w 304"/>
                <a:gd name="T27" fmla="*/ 122 h 122"/>
                <a:gd name="T28" fmla="*/ 292 w 304"/>
                <a:gd name="T29" fmla="*/ 102 h 122"/>
                <a:gd name="T30" fmla="*/ 272 w 304"/>
                <a:gd name="T31" fmla="*/ 81 h 122"/>
                <a:gd name="T32" fmla="*/ 240 w 304"/>
                <a:gd name="T33" fmla="*/ 61 h 122"/>
                <a:gd name="T34" fmla="*/ 200 w 304"/>
                <a:gd name="T35" fmla="*/ 41 h 122"/>
                <a:gd name="T36" fmla="*/ 176 w 304"/>
                <a:gd name="T37" fmla="*/ 33 h 122"/>
                <a:gd name="T38" fmla="*/ 148 w 304"/>
                <a:gd name="T39" fmla="*/ 25 h 122"/>
                <a:gd name="T40" fmla="*/ 116 w 304"/>
                <a:gd name="T41" fmla="*/ 21 h 122"/>
                <a:gd name="T42" fmla="*/ 80 w 304"/>
                <a:gd name="T43" fmla="*/ 21 h 122"/>
                <a:gd name="T44" fmla="*/ 44 w 304"/>
                <a:gd name="T45" fmla="*/ 21 h 122"/>
                <a:gd name="T46" fmla="*/ 0 w 304"/>
                <a:gd name="T47" fmla="*/ 21 h 122"/>
                <a:gd name="T48" fmla="*/ 0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0" y="21"/>
                  </a:moveTo>
                  <a:lnTo>
                    <a:pt x="0" y="21"/>
                  </a:lnTo>
                  <a:lnTo>
                    <a:pt x="36" y="13"/>
                  </a:lnTo>
                  <a:lnTo>
                    <a:pt x="72" y="4"/>
                  </a:lnTo>
                  <a:lnTo>
                    <a:pt x="120" y="0"/>
                  </a:lnTo>
                  <a:lnTo>
                    <a:pt x="144" y="0"/>
                  </a:lnTo>
                  <a:lnTo>
                    <a:pt x="168" y="4"/>
                  </a:lnTo>
                  <a:lnTo>
                    <a:pt x="192" y="13"/>
                  </a:lnTo>
                  <a:lnTo>
                    <a:pt x="220" y="25"/>
                  </a:lnTo>
                  <a:lnTo>
                    <a:pt x="244" y="41"/>
                  </a:lnTo>
                  <a:lnTo>
                    <a:pt x="264" y="61"/>
                  </a:lnTo>
                  <a:lnTo>
                    <a:pt x="288" y="89"/>
                  </a:lnTo>
                  <a:lnTo>
                    <a:pt x="304" y="122"/>
                  </a:lnTo>
                  <a:lnTo>
                    <a:pt x="304" y="122"/>
                  </a:lnTo>
                  <a:lnTo>
                    <a:pt x="292" y="102"/>
                  </a:lnTo>
                  <a:lnTo>
                    <a:pt x="272" y="81"/>
                  </a:lnTo>
                  <a:lnTo>
                    <a:pt x="240" y="61"/>
                  </a:lnTo>
                  <a:lnTo>
                    <a:pt x="200" y="41"/>
                  </a:lnTo>
                  <a:lnTo>
                    <a:pt x="176" y="33"/>
                  </a:lnTo>
                  <a:lnTo>
                    <a:pt x="148" y="25"/>
                  </a:lnTo>
                  <a:lnTo>
                    <a:pt x="116" y="21"/>
                  </a:lnTo>
                  <a:lnTo>
                    <a:pt x="80" y="21"/>
                  </a:lnTo>
                  <a:lnTo>
                    <a:pt x="44" y="21"/>
                  </a:lnTo>
                  <a:lnTo>
                    <a:pt x="0" y="21"/>
                  </a:lnTo>
                  <a:lnTo>
                    <a:pt x="0"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0" name="Freeform 74"/>
            <p:cNvSpPr>
              <a:spLocks/>
            </p:cNvSpPr>
            <p:nvPr/>
          </p:nvSpPr>
          <p:spPr bwMode="auto">
            <a:xfrm>
              <a:off x="1156" y="2323"/>
              <a:ext cx="368" cy="506"/>
            </a:xfrm>
            <a:custGeom>
              <a:avLst/>
              <a:gdLst>
                <a:gd name="T0" fmla="*/ 148 w 368"/>
                <a:gd name="T1" fmla="*/ 4 h 506"/>
                <a:gd name="T2" fmla="*/ 148 w 368"/>
                <a:gd name="T3" fmla="*/ 4 h 506"/>
                <a:gd name="T4" fmla="*/ 168 w 368"/>
                <a:gd name="T5" fmla="*/ 0 h 506"/>
                <a:gd name="T6" fmla="*/ 184 w 368"/>
                <a:gd name="T7" fmla="*/ 0 h 506"/>
                <a:gd name="T8" fmla="*/ 204 w 368"/>
                <a:gd name="T9" fmla="*/ 4 h 506"/>
                <a:gd name="T10" fmla="*/ 220 w 368"/>
                <a:gd name="T11" fmla="*/ 12 h 506"/>
                <a:gd name="T12" fmla="*/ 256 w 368"/>
                <a:gd name="T13" fmla="*/ 28 h 506"/>
                <a:gd name="T14" fmla="*/ 288 w 368"/>
                <a:gd name="T15" fmla="*/ 56 h 506"/>
                <a:gd name="T16" fmla="*/ 316 w 368"/>
                <a:gd name="T17" fmla="*/ 89 h 506"/>
                <a:gd name="T18" fmla="*/ 336 w 368"/>
                <a:gd name="T19" fmla="*/ 129 h 506"/>
                <a:gd name="T20" fmla="*/ 356 w 368"/>
                <a:gd name="T21" fmla="*/ 178 h 506"/>
                <a:gd name="T22" fmla="*/ 364 w 368"/>
                <a:gd name="T23" fmla="*/ 226 h 506"/>
                <a:gd name="T24" fmla="*/ 364 w 368"/>
                <a:gd name="T25" fmla="*/ 226 h 506"/>
                <a:gd name="T26" fmla="*/ 368 w 368"/>
                <a:gd name="T27" fmla="*/ 267 h 506"/>
                <a:gd name="T28" fmla="*/ 368 w 368"/>
                <a:gd name="T29" fmla="*/ 303 h 506"/>
                <a:gd name="T30" fmla="*/ 364 w 368"/>
                <a:gd name="T31" fmla="*/ 336 h 506"/>
                <a:gd name="T32" fmla="*/ 356 w 368"/>
                <a:gd name="T33" fmla="*/ 372 h 506"/>
                <a:gd name="T34" fmla="*/ 348 w 368"/>
                <a:gd name="T35" fmla="*/ 405 h 506"/>
                <a:gd name="T36" fmla="*/ 332 w 368"/>
                <a:gd name="T37" fmla="*/ 433 h 506"/>
                <a:gd name="T38" fmla="*/ 316 w 368"/>
                <a:gd name="T39" fmla="*/ 457 h 506"/>
                <a:gd name="T40" fmla="*/ 296 w 368"/>
                <a:gd name="T41" fmla="*/ 482 h 506"/>
                <a:gd name="T42" fmla="*/ 296 w 368"/>
                <a:gd name="T43" fmla="*/ 482 h 506"/>
                <a:gd name="T44" fmla="*/ 260 w 368"/>
                <a:gd name="T45" fmla="*/ 473 h 506"/>
                <a:gd name="T46" fmla="*/ 216 w 368"/>
                <a:gd name="T47" fmla="*/ 473 h 506"/>
                <a:gd name="T48" fmla="*/ 196 w 368"/>
                <a:gd name="T49" fmla="*/ 477 h 506"/>
                <a:gd name="T50" fmla="*/ 172 w 368"/>
                <a:gd name="T51" fmla="*/ 482 h 506"/>
                <a:gd name="T52" fmla="*/ 148 w 368"/>
                <a:gd name="T53" fmla="*/ 494 h 506"/>
                <a:gd name="T54" fmla="*/ 124 w 368"/>
                <a:gd name="T55" fmla="*/ 506 h 506"/>
                <a:gd name="T56" fmla="*/ 124 w 368"/>
                <a:gd name="T57" fmla="*/ 506 h 506"/>
                <a:gd name="T58" fmla="*/ 104 w 368"/>
                <a:gd name="T59" fmla="*/ 490 h 506"/>
                <a:gd name="T60" fmla="*/ 80 w 368"/>
                <a:gd name="T61" fmla="*/ 469 h 506"/>
                <a:gd name="T62" fmla="*/ 64 w 368"/>
                <a:gd name="T63" fmla="*/ 449 h 506"/>
                <a:gd name="T64" fmla="*/ 48 w 368"/>
                <a:gd name="T65" fmla="*/ 425 h 506"/>
                <a:gd name="T66" fmla="*/ 32 w 368"/>
                <a:gd name="T67" fmla="*/ 397 h 506"/>
                <a:gd name="T68" fmla="*/ 20 w 368"/>
                <a:gd name="T69" fmla="*/ 364 h 506"/>
                <a:gd name="T70" fmla="*/ 8 w 368"/>
                <a:gd name="T71" fmla="*/ 332 h 506"/>
                <a:gd name="T72" fmla="*/ 4 w 368"/>
                <a:gd name="T73" fmla="*/ 299 h 506"/>
                <a:gd name="T74" fmla="*/ 4 w 368"/>
                <a:gd name="T75" fmla="*/ 299 h 506"/>
                <a:gd name="T76" fmla="*/ 0 w 368"/>
                <a:gd name="T77" fmla="*/ 247 h 506"/>
                <a:gd name="T78" fmla="*/ 4 w 368"/>
                <a:gd name="T79" fmla="*/ 194 h 506"/>
                <a:gd name="T80" fmla="*/ 16 w 368"/>
                <a:gd name="T81" fmla="*/ 145 h 506"/>
                <a:gd name="T82" fmla="*/ 32 w 368"/>
                <a:gd name="T83" fmla="*/ 105 h 506"/>
                <a:gd name="T84" fmla="*/ 52 w 368"/>
                <a:gd name="T85" fmla="*/ 69 h 506"/>
                <a:gd name="T86" fmla="*/ 80 w 368"/>
                <a:gd name="T87" fmla="*/ 36 h 506"/>
                <a:gd name="T88" fmla="*/ 96 w 368"/>
                <a:gd name="T89" fmla="*/ 24 h 506"/>
                <a:gd name="T90" fmla="*/ 112 w 368"/>
                <a:gd name="T91" fmla="*/ 16 h 506"/>
                <a:gd name="T92" fmla="*/ 132 w 368"/>
                <a:gd name="T93" fmla="*/ 8 h 506"/>
                <a:gd name="T94" fmla="*/ 148 w 368"/>
                <a:gd name="T95" fmla="*/ 4 h 506"/>
                <a:gd name="T96" fmla="*/ 148 w 368"/>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8" h="506">
                  <a:moveTo>
                    <a:pt x="148" y="4"/>
                  </a:moveTo>
                  <a:lnTo>
                    <a:pt x="148" y="4"/>
                  </a:lnTo>
                  <a:lnTo>
                    <a:pt x="168" y="0"/>
                  </a:lnTo>
                  <a:lnTo>
                    <a:pt x="184" y="0"/>
                  </a:lnTo>
                  <a:lnTo>
                    <a:pt x="204" y="4"/>
                  </a:lnTo>
                  <a:lnTo>
                    <a:pt x="220" y="12"/>
                  </a:lnTo>
                  <a:lnTo>
                    <a:pt x="256" y="28"/>
                  </a:lnTo>
                  <a:lnTo>
                    <a:pt x="288" y="56"/>
                  </a:lnTo>
                  <a:lnTo>
                    <a:pt x="316" y="89"/>
                  </a:lnTo>
                  <a:lnTo>
                    <a:pt x="336" y="129"/>
                  </a:lnTo>
                  <a:lnTo>
                    <a:pt x="356" y="178"/>
                  </a:lnTo>
                  <a:lnTo>
                    <a:pt x="364" y="226"/>
                  </a:lnTo>
                  <a:lnTo>
                    <a:pt x="364" y="226"/>
                  </a:lnTo>
                  <a:lnTo>
                    <a:pt x="368" y="267"/>
                  </a:lnTo>
                  <a:lnTo>
                    <a:pt x="368" y="303"/>
                  </a:lnTo>
                  <a:lnTo>
                    <a:pt x="364" y="336"/>
                  </a:lnTo>
                  <a:lnTo>
                    <a:pt x="356" y="372"/>
                  </a:lnTo>
                  <a:lnTo>
                    <a:pt x="348" y="405"/>
                  </a:lnTo>
                  <a:lnTo>
                    <a:pt x="332" y="433"/>
                  </a:lnTo>
                  <a:lnTo>
                    <a:pt x="316" y="457"/>
                  </a:lnTo>
                  <a:lnTo>
                    <a:pt x="296" y="482"/>
                  </a:lnTo>
                  <a:lnTo>
                    <a:pt x="296" y="482"/>
                  </a:lnTo>
                  <a:lnTo>
                    <a:pt x="260" y="473"/>
                  </a:lnTo>
                  <a:lnTo>
                    <a:pt x="216" y="473"/>
                  </a:lnTo>
                  <a:lnTo>
                    <a:pt x="196" y="477"/>
                  </a:lnTo>
                  <a:lnTo>
                    <a:pt x="172" y="482"/>
                  </a:lnTo>
                  <a:lnTo>
                    <a:pt x="148" y="494"/>
                  </a:lnTo>
                  <a:lnTo>
                    <a:pt x="124" y="506"/>
                  </a:lnTo>
                  <a:lnTo>
                    <a:pt x="124" y="506"/>
                  </a:lnTo>
                  <a:lnTo>
                    <a:pt x="104" y="490"/>
                  </a:lnTo>
                  <a:lnTo>
                    <a:pt x="80" y="469"/>
                  </a:lnTo>
                  <a:lnTo>
                    <a:pt x="64" y="449"/>
                  </a:lnTo>
                  <a:lnTo>
                    <a:pt x="48" y="425"/>
                  </a:lnTo>
                  <a:lnTo>
                    <a:pt x="32" y="397"/>
                  </a:lnTo>
                  <a:lnTo>
                    <a:pt x="20" y="364"/>
                  </a:lnTo>
                  <a:lnTo>
                    <a:pt x="8" y="332"/>
                  </a:lnTo>
                  <a:lnTo>
                    <a:pt x="4" y="299"/>
                  </a:lnTo>
                  <a:lnTo>
                    <a:pt x="4" y="299"/>
                  </a:lnTo>
                  <a:lnTo>
                    <a:pt x="0" y="247"/>
                  </a:lnTo>
                  <a:lnTo>
                    <a:pt x="4" y="194"/>
                  </a:lnTo>
                  <a:lnTo>
                    <a:pt x="16" y="145"/>
                  </a:lnTo>
                  <a:lnTo>
                    <a:pt x="32" y="105"/>
                  </a:lnTo>
                  <a:lnTo>
                    <a:pt x="52" y="69"/>
                  </a:lnTo>
                  <a:lnTo>
                    <a:pt x="80" y="36"/>
                  </a:lnTo>
                  <a:lnTo>
                    <a:pt x="96" y="24"/>
                  </a:lnTo>
                  <a:lnTo>
                    <a:pt x="112" y="16"/>
                  </a:lnTo>
                  <a:lnTo>
                    <a:pt x="132" y="8"/>
                  </a:lnTo>
                  <a:lnTo>
                    <a:pt x="148" y="4"/>
                  </a:lnTo>
                  <a:lnTo>
                    <a:pt x="148"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1" name="Freeform 75"/>
            <p:cNvSpPr>
              <a:spLocks/>
            </p:cNvSpPr>
            <p:nvPr/>
          </p:nvSpPr>
          <p:spPr bwMode="auto">
            <a:xfrm>
              <a:off x="1188" y="2339"/>
              <a:ext cx="308" cy="474"/>
            </a:xfrm>
            <a:custGeom>
              <a:avLst/>
              <a:gdLst>
                <a:gd name="T0" fmla="*/ 124 w 308"/>
                <a:gd name="T1" fmla="*/ 4 h 474"/>
                <a:gd name="T2" fmla="*/ 124 w 308"/>
                <a:gd name="T3" fmla="*/ 4 h 474"/>
                <a:gd name="T4" fmla="*/ 136 w 308"/>
                <a:gd name="T5" fmla="*/ 0 h 474"/>
                <a:gd name="T6" fmla="*/ 152 w 308"/>
                <a:gd name="T7" fmla="*/ 0 h 474"/>
                <a:gd name="T8" fmla="*/ 184 w 308"/>
                <a:gd name="T9" fmla="*/ 8 h 474"/>
                <a:gd name="T10" fmla="*/ 212 w 308"/>
                <a:gd name="T11" fmla="*/ 28 h 474"/>
                <a:gd name="T12" fmla="*/ 240 w 308"/>
                <a:gd name="T13" fmla="*/ 53 h 474"/>
                <a:gd name="T14" fmla="*/ 260 w 308"/>
                <a:gd name="T15" fmla="*/ 85 h 474"/>
                <a:gd name="T16" fmla="*/ 280 w 308"/>
                <a:gd name="T17" fmla="*/ 121 h 474"/>
                <a:gd name="T18" fmla="*/ 296 w 308"/>
                <a:gd name="T19" fmla="*/ 166 h 474"/>
                <a:gd name="T20" fmla="*/ 304 w 308"/>
                <a:gd name="T21" fmla="*/ 215 h 474"/>
                <a:gd name="T22" fmla="*/ 304 w 308"/>
                <a:gd name="T23" fmla="*/ 215 h 474"/>
                <a:gd name="T24" fmla="*/ 308 w 308"/>
                <a:gd name="T25" fmla="*/ 247 h 474"/>
                <a:gd name="T26" fmla="*/ 308 w 308"/>
                <a:gd name="T27" fmla="*/ 283 h 474"/>
                <a:gd name="T28" fmla="*/ 304 w 308"/>
                <a:gd name="T29" fmla="*/ 316 h 474"/>
                <a:gd name="T30" fmla="*/ 296 w 308"/>
                <a:gd name="T31" fmla="*/ 348 h 474"/>
                <a:gd name="T32" fmla="*/ 288 w 308"/>
                <a:gd name="T33" fmla="*/ 376 h 474"/>
                <a:gd name="T34" fmla="*/ 276 w 308"/>
                <a:gd name="T35" fmla="*/ 405 h 474"/>
                <a:gd name="T36" fmla="*/ 264 w 308"/>
                <a:gd name="T37" fmla="*/ 429 h 474"/>
                <a:gd name="T38" fmla="*/ 248 w 308"/>
                <a:gd name="T39" fmla="*/ 449 h 474"/>
                <a:gd name="T40" fmla="*/ 248 w 308"/>
                <a:gd name="T41" fmla="*/ 449 h 474"/>
                <a:gd name="T42" fmla="*/ 216 w 308"/>
                <a:gd name="T43" fmla="*/ 445 h 474"/>
                <a:gd name="T44" fmla="*/ 180 w 308"/>
                <a:gd name="T45" fmla="*/ 445 h 474"/>
                <a:gd name="T46" fmla="*/ 160 w 308"/>
                <a:gd name="T47" fmla="*/ 449 h 474"/>
                <a:gd name="T48" fmla="*/ 140 w 308"/>
                <a:gd name="T49" fmla="*/ 453 h 474"/>
                <a:gd name="T50" fmla="*/ 120 w 308"/>
                <a:gd name="T51" fmla="*/ 461 h 474"/>
                <a:gd name="T52" fmla="*/ 100 w 308"/>
                <a:gd name="T53" fmla="*/ 474 h 474"/>
                <a:gd name="T54" fmla="*/ 100 w 308"/>
                <a:gd name="T55" fmla="*/ 474 h 474"/>
                <a:gd name="T56" fmla="*/ 84 w 308"/>
                <a:gd name="T57" fmla="*/ 457 h 474"/>
                <a:gd name="T58" fmla="*/ 68 w 308"/>
                <a:gd name="T59" fmla="*/ 441 h 474"/>
                <a:gd name="T60" fmla="*/ 52 w 308"/>
                <a:gd name="T61" fmla="*/ 421 h 474"/>
                <a:gd name="T62" fmla="*/ 36 w 308"/>
                <a:gd name="T63" fmla="*/ 397 h 474"/>
                <a:gd name="T64" fmla="*/ 24 w 308"/>
                <a:gd name="T65" fmla="*/ 372 h 474"/>
                <a:gd name="T66" fmla="*/ 16 w 308"/>
                <a:gd name="T67" fmla="*/ 344 h 474"/>
                <a:gd name="T68" fmla="*/ 8 w 308"/>
                <a:gd name="T69" fmla="*/ 312 h 474"/>
                <a:gd name="T70" fmla="*/ 0 w 308"/>
                <a:gd name="T71" fmla="*/ 279 h 474"/>
                <a:gd name="T72" fmla="*/ 0 w 308"/>
                <a:gd name="T73" fmla="*/ 279 h 474"/>
                <a:gd name="T74" fmla="*/ 0 w 308"/>
                <a:gd name="T75" fmla="*/ 231 h 474"/>
                <a:gd name="T76" fmla="*/ 0 w 308"/>
                <a:gd name="T77" fmla="*/ 182 h 474"/>
                <a:gd name="T78" fmla="*/ 12 w 308"/>
                <a:gd name="T79" fmla="*/ 138 h 474"/>
                <a:gd name="T80" fmla="*/ 24 w 308"/>
                <a:gd name="T81" fmla="*/ 97 h 474"/>
                <a:gd name="T82" fmla="*/ 44 w 308"/>
                <a:gd name="T83" fmla="*/ 65 h 474"/>
                <a:gd name="T84" fmla="*/ 64 w 308"/>
                <a:gd name="T85" fmla="*/ 36 h 474"/>
                <a:gd name="T86" fmla="*/ 92 w 308"/>
                <a:gd name="T87" fmla="*/ 16 h 474"/>
                <a:gd name="T88" fmla="*/ 108 w 308"/>
                <a:gd name="T89" fmla="*/ 8 h 474"/>
                <a:gd name="T90" fmla="*/ 124 w 308"/>
                <a:gd name="T91" fmla="*/ 4 h 474"/>
                <a:gd name="T92" fmla="*/ 124 w 308"/>
                <a:gd name="T93" fmla="*/ 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8" h="474">
                  <a:moveTo>
                    <a:pt x="124" y="4"/>
                  </a:moveTo>
                  <a:lnTo>
                    <a:pt x="124" y="4"/>
                  </a:lnTo>
                  <a:lnTo>
                    <a:pt x="136" y="0"/>
                  </a:lnTo>
                  <a:lnTo>
                    <a:pt x="152" y="0"/>
                  </a:lnTo>
                  <a:lnTo>
                    <a:pt x="184" y="8"/>
                  </a:lnTo>
                  <a:lnTo>
                    <a:pt x="212" y="28"/>
                  </a:lnTo>
                  <a:lnTo>
                    <a:pt x="240" y="53"/>
                  </a:lnTo>
                  <a:lnTo>
                    <a:pt x="260" y="85"/>
                  </a:lnTo>
                  <a:lnTo>
                    <a:pt x="280" y="121"/>
                  </a:lnTo>
                  <a:lnTo>
                    <a:pt x="296" y="166"/>
                  </a:lnTo>
                  <a:lnTo>
                    <a:pt x="304" y="215"/>
                  </a:lnTo>
                  <a:lnTo>
                    <a:pt x="304" y="215"/>
                  </a:lnTo>
                  <a:lnTo>
                    <a:pt x="308" y="247"/>
                  </a:lnTo>
                  <a:lnTo>
                    <a:pt x="308" y="283"/>
                  </a:lnTo>
                  <a:lnTo>
                    <a:pt x="304" y="316"/>
                  </a:lnTo>
                  <a:lnTo>
                    <a:pt x="296" y="348"/>
                  </a:lnTo>
                  <a:lnTo>
                    <a:pt x="288" y="376"/>
                  </a:lnTo>
                  <a:lnTo>
                    <a:pt x="276" y="405"/>
                  </a:lnTo>
                  <a:lnTo>
                    <a:pt x="264" y="429"/>
                  </a:lnTo>
                  <a:lnTo>
                    <a:pt x="248" y="449"/>
                  </a:lnTo>
                  <a:lnTo>
                    <a:pt x="248" y="449"/>
                  </a:lnTo>
                  <a:lnTo>
                    <a:pt x="216" y="445"/>
                  </a:lnTo>
                  <a:lnTo>
                    <a:pt x="180" y="445"/>
                  </a:lnTo>
                  <a:lnTo>
                    <a:pt x="160" y="449"/>
                  </a:lnTo>
                  <a:lnTo>
                    <a:pt x="140" y="453"/>
                  </a:lnTo>
                  <a:lnTo>
                    <a:pt x="120" y="461"/>
                  </a:lnTo>
                  <a:lnTo>
                    <a:pt x="100" y="474"/>
                  </a:lnTo>
                  <a:lnTo>
                    <a:pt x="100" y="474"/>
                  </a:lnTo>
                  <a:lnTo>
                    <a:pt x="84" y="457"/>
                  </a:lnTo>
                  <a:lnTo>
                    <a:pt x="68" y="441"/>
                  </a:lnTo>
                  <a:lnTo>
                    <a:pt x="52" y="421"/>
                  </a:lnTo>
                  <a:lnTo>
                    <a:pt x="36" y="397"/>
                  </a:lnTo>
                  <a:lnTo>
                    <a:pt x="24" y="372"/>
                  </a:lnTo>
                  <a:lnTo>
                    <a:pt x="16" y="344"/>
                  </a:lnTo>
                  <a:lnTo>
                    <a:pt x="8" y="312"/>
                  </a:lnTo>
                  <a:lnTo>
                    <a:pt x="0" y="279"/>
                  </a:lnTo>
                  <a:lnTo>
                    <a:pt x="0" y="279"/>
                  </a:lnTo>
                  <a:lnTo>
                    <a:pt x="0" y="231"/>
                  </a:lnTo>
                  <a:lnTo>
                    <a:pt x="0" y="182"/>
                  </a:lnTo>
                  <a:lnTo>
                    <a:pt x="12" y="138"/>
                  </a:lnTo>
                  <a:lnTo>
                    <a:pt x="24" y="97"/>
                  </a:lnTo>
                  <a:lnTo>
                    <a:pt x="44" y="65"/>
                  </a:lnTo>
                  <a:lnTo>
                    <a:pt x="64" y="36"/>
                  </a:lnTo>
                  <a:lnTo>
                    <a:pt x="92" y="16"/>
                  </a:lnTo>
                  <a:lnTo>
                    <a:pt x="108" y="8"/>
                  </a:lnTo>
                  <a:lnTo>
                    <a:pt x="124" y="4"/>
                  </a:lnTo>
                  <a:lnTo>
                    <a:pt x="124"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2" name="Freeform 76"/>
            <p:cNvSpPr>
              <a:spLocks/>
            </p:cNvSpPr>
            <p:nvPr/>
          </p:nvSpPr>
          <p:spPr bwMode="auto">
            <a:xfrm>
              <a:off x="1112" y="2201"/>
              <a:ext cx="356" cy="320"/>
            </a:xfrm>
            <a:custGeom>
              <a:avLst/>
              <a:gdLst>
                <a:gd name="T0" fmla="*/ 232 w 356"/>
                <a:gd name="T1" fmla="*/ 16 h 320"/>
                <a:gd name="T2" fmla="*/ 232 w 356"/>
                <a:gd name="T3" fmla="*/ 16 h 320"/>
                <a:gd name="T4" fmla="*/ 216 w 356"/>
                <a:gd name="T5" fmla="*/ 4 h 320"/>
                <a:gd name="T6" fmla="*/ 196 w 356"/>
                <a:gd name="T7" fmla="*/ 0 h 320"/>
                <a:gd name="T8" fmla="*/ 172 w 356"/>
                <a:gd name="T9" fmla="*/ 0 h 320"/>
                <a:gd name="T10" fmla="*/ 152 w 356"/>
                <a:gd name="T11" fmla="*/ 8 h 320"/>
                <a:gd name="T12" fmla="*/ 128 w 356"/>
                <a:gd name="T13" fmla="*/ 20 h 320"/>
                <a:gd name="T14" fmla="*/ 108 w 356"/>
                <a:gd name="T15" fmla="*/ 41 h 320"/>
                <a:gd name="T16" fmla="*/ 88 w 356"/>
                <a:gd name="T17" fmla="*/ 69 h 320"/>
                <a:gd name="T18" fmla="*/ 72 w 356"/>
                <a:gd name="T19" fmla="*/ 101 h 320"/>
                <a:gd name="T20" fmla="*/ 72 w 356"/>
                <a:gd name="T21" fmla="*/ 101 h 320"/>
                <a:gd name="T22" fmla="*/ 44 w 356"/>
                <a:gd name="T23" fmla="*/ 154 h 320"/>
                <a:gd name="T24" fmla="*/ 28 w 356"/>
                <a:gd name="T25" fmla="*/ 203 h 320"/>
                <a:gd name="T26" fmla="*/ 16 w 356"/>
                <a:gd name="T27" fmla="*/ 243 h 320"/>
                <a:gd name="T28" fmla="*/ 8 w 356"/>
                <a:gd name="T29" fmla="*/ 272 h 320"/>
                <a:gd name="T30" fmla="*/ 0 w 356"/>
                <a:gd name="T31" fmla="*/ 312 h 320"/>
                <a:gd name="T32" fmla="*/ 0 w 356"/>
                <a:gd name="T33" fmla="*/ 320 h 320"/>
                <a:gd name="T34" fmla="*/ 0 w 356"/>
                <a:gd name="T35" fmla="*/ 320 h 320"/>
                <a:gd name="T36" fmla="*/ 20 w 356"/>
                <a:gd name="T37" fmla="*/ 272 h 320"/>
                <a:gd name="T38" fmla="*/ 40 w 356"/>
                <a:gd name="T39" fmla="*/ 223 h 320"/>
                <a:gd name="T40" fmla="*/ 68 w 356"/>
                <a:gd name="T41" fmla="*/ 174 h 320"/>
                <a:gd name="T42" fmla="*/ 100 w 356"/>
                <a:gd name="T43" fmla="*/ 126 h 320"/>
                <a:gd name="T44" fmla="*/ 116 w 356"/>
                <a:gd name="T45" fmla="*/ 106 h 320"/>
                <a:gd name="T46" fmla="*/ 136 w 356"/>
                <a:gd name="T47" fmla="*/ 89 h 320"/>
                <a:gd name="T48" fmla="*/ 156 w 356"/>
                <a:gd name="T49" fmla="*/ 77 h 320"/>
                <a:gd name="T50" fmla="*/ 180 w 356"/>
                <a:gd name="T51" fmla="*/ 69 h 320"/>
                <a:gd name="T52" fmla="*/ 200 w 356"/>
                <a:gd name="T53" fmla="*/ 69 h 320"/>
                <a:gd name="T54" fmla="*/ 224 w 356"/>
                <a:gd name="T55" fmla="*/ 73 h 320"/>
                <a:gd name="T56" fmla="*/ 224 w 356"/>
                <a:gd name="T57" fmla="*/ 73 h 320"/>
                <a:gd name="T58" fmla="*/ 264 w 356"/>
                <a:gd name="T59" fmla="*/ 97 h 320"/>
                <a:gd name="T60" fmla="*/ 296 w 356"/>
                <a:gd name="T61" fmla="*/ 114 h 320"/>
                <a:gd name="T62" fmla="*/ 296 w 356"/>
                <a:gd name="T63" fmla="*/ 114 h 320"/>
                <a:gd name="T64" fmla="*/ 308 w 356"/>
                <a:gd name="T65" fmla="*/ 118 h 320"/>
                <a:gd name="T66" fmla="*/ 324 w 356"/>
                <a:gd name="T67" fmla="*/ 122 h 320"/>
                <a:gd name="T68" fmla="*/ 332 w 356"/>
                <a:gd name="T69" fmla="*/ 118 h 320"/>
                <a:gd name="T70" fmla="*/ 344 w 356"/>
                <a:gd name="T71" fmla="*/ 110 h 320"/>
                <a:gd name="T72" fmla="*/ 352 w 356"/>
                <a:gd name="T73" fmla="*/ 101 h 320"/>
                <a:gd name="T74" fmla="*/ 356 w 356"/>
                <a:gd name="T75" fmla="*/ 89 h 320"/>
                <a:gd name="T76" fmla="*/ 356 w 356"/>
                <a:gd name="T77" fmla="*/ 77 h 320"/>
                <a:gd name="T78" fmla="*/ 352 w 356"/>
                <a:gd name="T79" fmla="*/ 65 h 320"/>
                <a:gd name="T80" fmla="*/ 352 w 356"/>
                <a:gd name="T81" fmla="*/ 65 h 320"/>
                <a:gd name="T82" fmla="*/ 352 w 356"/>
                <a:gd name="T83" fmla="*/ 61 h 320"/>
                <a:gd name="T84" fmla="*/ 348 w 356"/>
                <a:gd name="T85" fmla="*/ 65 h 320"/>
                <a:gd name="T86" fmla="*/ 340 w 356"/>
                <a:gd name="T87" fmla="*/ 73 h 320"/>
                <a:gd name="T88" fmla="*/ 328 w 356"/>
                <a:gd name="T89" fmla="*/ 81 h 320"/>
                <a:gd name="T90" fmla="*/ 320 w 356"/>
                <a:gd name="T91" fmla="*/ 85 h 320"/>
                <a:gd name="T92" fmla="*/ 312 w 356"/>
                <a:gd name="T93" fmla="*/ 81 h 320"/>
                <a:gd name="T94" fmla="*/ 312 w 356"/>
                <a:gd name="T95" fmla="*/ 81 h 320"/>
                <a:gd name="T96" fmla="*/ 292 w 356"/>
                <a:gd name="T97" fmla="*/ 73 h 320"/>
                <a:gd name="T98" fmla="*/ 276 w 356"/>
                <a:gd name="T99" fmla="*/ 57 h 320"/>
                <a:gd name="T100" fmla="*/ 260 w 356"/>
                <a:gd name="T101" fmla="*/ 41 h 320"/>
                <a:gd name="T102" fmla="*/ 232 w 356"/>
                <a:gd name="T103" fmla="*/ 16 h 320"/>
                <a:gd name="T104" fmla="*/ 232 w 356"/>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6" h="320">
                  <a:moveTo>
                    <a:pt x="232" y="16"/>
                  </a:moveTo>
                  <a:lnTo>
                    <a:pt x="232" y="16"/>
                  </a:lnTo>
                  <a:lnTo>
                    <a:pt x="216" y="4"/>
                  </a:lnTo>
                  <a:lnTo>
                    <a:pt x="196" y="0"/>
                  </a:lnTo>
                  <a:lnTo>
                    <a:pt x="172" y="0"/>
                  </a:lnTo>
                  <a:lnTo>
                    <a:pt x="152" y="8"/>
                  </a:lnTo>
                  <a:lnTo>
                    <a:pt x="128" y="20"/>
                  </a:lnTo>
                  <a:lnTo>
                    <a:pt x="108" y="41"/>
                  </a:lnTo>
                  <a:lnTo>
                    <a:pt x="88" y="69"/>
                  </a:lnTo>
                  <a:lnTo>
                    <a:pt x="72" y="101"/>
                  </a:lnTo>
                  <a:lnTo>
                    <a:pt x="72" y="101"/>
                  </a:lnTo>
                  <a:lnTo>
                    <a:pt x="44" y="154"/>
                  </a:lnTo>
                  <a:lnTo>
                    <a:pt x="28" y="203"/>
                  </a:lnTo>
                  <a:lnTo>
                    <a:pt x="16" y="243"/>
                  </a:lnTo>
                  <a:lnTo>
                    <a:pt x="8" y="272"/>
                  </a:lnTo>
                  <a:lnTo>
                    <a:pt x="0" y="312"/>
                  </a:lnTo>
                  <a:lnTo>
                    <a:pt x="0" y="320"/>
                  </a:lnTo>
                  <a:lnTo>
                    <a:pt x="0" y="320"/>
                  </a:lnTo>
                  <a:lnTo>
                    <a:pt x="20" y="272"/>
                  </a:lnTo>
                  <a:lnTo>
                    <a:pt x="40" y="223"/>
                  </a:lnTo>
                  <a:lnTo>
                    <a:pt x="68" y="174"/>
                  </a:lnTo>
                  <a:lnTo>
                    <a:pt x="100" y="126"/>
                  </a:lnTo>
                  <a:lnTo>
                    <a:pt x="116" y="106"/>
                  </a:lnTo>
                  <a:lnTo>
                    <a:pt x="136" y="89"/>
                  </a:lnTo>
                  <a:lnTo>
                    <a:pt x="156" y="77"/>
                  </a:lnTo>
                  <a:lnTo>
                    <a:pt x="180" y="69"/>
                  </a:lnTo>
                  <a:lnTo>
                    <a:pt x="200" y="69"/>
                  </a:lnTo>
                  <a:lnTo>
                    <a:pt x="224" y="73"/>
                  </a:lnTo>
                  <a:lnTo>
                    <a:pt x="224" y="73"/>
                  </a:lnTo>
                  <a:lnTo>
                    <a:pt x="264" y="97"/>
                  </a:lnTo>
                  <a:lnTo>
                    <a:pt x="296" y="114"/>
                  </a:lnTo>
                  <a:lnTo>
                    <a:pt x="296" y="114"/>
                  </a:lnTo>
                  <a:lnTo>
                    <a:pt x="308" y="118"/>
                  </a:lnTo>
                  <a:lnTo>
                    <a:pt x="324" y="122"/>
                  </a:lnTo>
                  <a:lnTo>
                    <a:pt x="332" y="118"/>
                  </a:lnTo>
                  <a:lnTo>
                    <a:pt x="344" y="110"/>
                  </a:lnTo>
                  <a:lnTo>
                    <a:pt x="352" y="101"/>
                  </a:lnTo>
                  <a:lnTo>
                    <a:pt x="356" y="89"/>
                  </a:lnTo>
                  <a:lnTo>
                    <a:pt x="356" y="77"/>
                  </a:lnTo>
                  <a:lnTo>
                    <a:pt x="352" y="65"/>
                  </a:lnTo>
                  <a:lnTo>
                    <a:pt x="352" y="65"/>
                  </a:lnTo>
                  <a:lnTo>
                    <a:pt x="352" y="61"/>
                  </a:lnTo>
                  <a:lnTo>
                    <a:pt x="348" y="65"/>
                  </a:lnTo>
                  <a:lnTo>
                    <a:pt x="340" y="73"/>
                  </a:lnTo>
                  <a:lnTo>
                    <a:pt x="328" y="81"/>
                  </a:lnTo>
                  <a:lnTo>
                    <a:pt x="320" y="85"/>
                  </a:lnTo>
                  <a:lnTo>
                    <a:pt x="312" y="81"/>
                  </a:lnTo>
                  <a:lnTo>
                    <a:pt x="312" y="81"/>
                  </a:lnTo>
                  <a:lnTo>
                    <a:pt x="292" y="73"/>
                  </a:lnTo>
                  <a:lnTo>
                    <a:pt x="276" y="57"/>
                  </a:lnTo>
                  <a:lnTo>
                    <a:pt x="260" y="41"/>
                  </a:lnTo>
                  <a:lnTo>
                    <a:pt x="232" y="16"/>
                  </a:lnTo>
                  <a:lnTo>
                    <a:pt x="232"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3" name="Freeform 77"/>
            <p:cNvSpPr>
              <a:spLocks/>
            </p:cNvSpPr>
            <p:nvPr/>
          </p:nvSpPr>
          <p:spPr bwMode="auto">
            <a:xfrm>
              <a:off x="1288" y="2813"/>
              <a:ext cx="192" cy="121"/>
            </a:xfrm>
            <a:custGeom>
              <a:avLst/>
              <a:gdLst>
                <a:gd name="T0" fmla="*/ 192 w 192"/>
                <a:gd name="T1" fmla="*/ 73 h 121"/>
                <a:gd name="T2" fmla="*/ 192 w 192"/>
                <a:gd name="T3" fmla="*/ 73 h 121"/>
                <a:gd name="T4" fmla="*/ 188 w 192"/>
                <a:gd name="T5" fmla="*/ 85 h 121"/>
                <a:gd name="T6" fmla="*/ 180 w 192"/>
                <a:gd name="T7" fmla="*/ 93 h 121"/>
                <a:gd name="T8" fmla="*/ 172 w 192"/>
                <a:gd name="T9" fmla="*/ 105 h 121"/>
                <a:gd name="T10" fmla="*/ 156 w 192"/>
                <a:gd name="T11" fmla="*/ 109 h 121"/>
                <a:gd name="T12" fmla="*/ 144 w 192"/>
                <a:gd name="T13" fmla="*/ 117 h 121"/>
                <a:gd name="T14" fmla="*/ 124 w 192"/>
                <a:gd name="T15" fmla="*/ 117 h 121"/>
                <a:gd name="T16" fmla="*/ 108 w 192"/>
                <a:gd name="T17" fmla="*/ 121 h 121"/>
                <a:gd name="T18" fmla="*/ 88 w 192"/>
                <a:gd name="T19" fmla="*/ 117 h 121"/>
                <a:gd name="T20" fmla="*/ 88 w 192"/>
                <a:gd name="T21" fmla="*/ 117 h 121"/>
                <a:gd name="T22" fmla="*/ 68 w 192"/>
                <a:gd name="T23" fmla="*/ 113 h 121"/>
                <a:gd name="T24" fmla="*/ 52 w 192"/>
                <a:gd name="T25" fmla="*/ 109 h 121"/>
                <a:gd name="T26" fmla="*/ 36 w 192"/>
                <a:gd name="T27" fmla="*/ 101 h 121"/>
                <a:gd name="T28" fmla="*/ 24 w 192"/>
                <a:gd name="T29" fmla="*/ 93 h 121"/>
                <a:gd name="T30" fmla="*/ 12 w 192"/>
                <a:gd name="T31" fmla="*/ 81 h 121"/>
                <a:gd name="T32" fmla="*/ 4 w 192"/>
                <a:gd name="T33" fmla="*/ 73 h 121"/>
                <a:gd name="T34" fmla="*/ 0 w 192"/>
                <a:gd name="T35" fmla="*/ 60 h 121"/>
                <a:gd name="T36" fmla="*/ 0 w 192"/>
                <a:gd name="T37" fmla="*/ 48 h 121"/>
                <a:gd name="T38" fmla="*/ 0 w 192"/>
                <a:gd name="T39" fmla="*/ 48 h 121"/>
                <a:gd name="T40" fmla="*/ 4 w 192"/>
                <a:gd name="T41" fmla="*/ 36 h 121"/>
                <a:gd name="T42" fmla="*/ 12 w 192"/>
                <a:gd name="T43" fmla="*/ 24 h 121"/>
                <a:gd name="T44" fmla="*/ 20 w 192"/>
                <a:gd name="T45" fmla="*/ 16 h 121"/>
                <a:gd name="T46" fmla="*/ 32 w 192"/>
                <a:gd name="T47" fmla="*/ 8 h 121"/>
                <a:gd name="T48" fmla="*/ 48 w 192"/>
                <a:gd name="T49" fmla="*/ 4 h 121"/>
                <a:gd name="T50" fmla="*/ 68 w 192"/>
                <a:gd name="T51" fmla="*/ 0 h 121"/>
                <a:gd name="T52" fmla="*/ 84 w 192"/>
                <a:gd name="T53" fmla="*/ 0 h 121"/>
                <a:gd name="T54" fmla="*/ 104 w 192"/>
                <a:gd name="T55" fmla="*/ 0 h 121"/>
                <a:gd name="T56" fmla="*/ 104 w 192"/>
                <a:gd name="T57" fmla="*/ 0 h 121"/>
                <a:gd name="T58" fmla="*/ 124 w 192"/>
                <a:gd name="T59" fmla="*/ 4 h 121"/>
                <a:gd name="T60" fmla="*/ 140 w 192"/>
                <a:gd name="T61" fmla="*/ 8 h 121"/>
                <a:gd name="T62" fmla="*/ 156 w 192"/>
                <a:gd name="T63" fmla="*/ 16 h 121"/>
                <a:gd name="T64" fmla="*/ 168 w 192"/>
                <a:gd name="T65" fmla="*/ 24 h 121"/>
                <a:gd name="T66" fmla="*/ 180 w 192"/>
                <a:gd name="T67" fmla="*/ 36 h 121"/>
                <a:gd name="T68" fmla="*/ 188 w 192"/>
                <a:gd name="T69" fmla="*/ 48 h 121"/>
                <a:gd name="T70" fmla="*/ 192 w 192"/>
                <a:gd name="T71" fmla="*/ 60 h 121"/>
                <a:gd name="T72" fmla="*/ 192 w 192"/>
                <a:gd name="T73" fmla="*/ 73 h 121"/>
                <a:gd name="T74" fmla="*/ 192 w 192"/>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21">
                  <a:moveTo>
                    <a:pt x="192" y="73"/>
                  </a:moveTo>
                  <a:lnTo>
                    <a:pt x="192" y="73"/>
                  </a:lnTo>
                  <a:lnTo>
                    <a:pt x="188" y="85"/>
                  </a:lnTo>
                  <a:lnTo>
                    <a:pt x="180" y="93"/>
                  </a:lnTo>
                  <a:lnTo>
                    <a:pt x="172" y="105"/>
                  </a:lnTo>
                  <a:lnTo>
                    <a:pt x="156" y="109"/>
                  </a:lnTo>
                  <a:lnTo>
                    <a:pt x="144" y="117"/>
                  </a:lnTo>
                  <a:lnTo>
                    <a:pt x="124" y="117"/>
                  </a:lnTo>
                  <a:lnTo>
                    <a:pt x="108" y="121"/>
                  </a:lnTo>
                  <a:lnTo>
                    <a:pt x="88" y="117"/>
                  </a:lnTo>
                  <a:lnTo>
                    <a:pt x="88" y="117"/>
                  </a:lnTo>
                  <a:lnTo>
                    <a:pt x="68" y="113"/>
                  </a:lnTo>
                  <a:lnTo>
                    <a:pt x="52" y="109"/>
                  </a:lnTo>
                  <a:lnTo>
                    <a:pt x="36" y="101"/>
                  </a:lnTo>
                  <a:lnTo>
                    <a:pt x="24" y="93"/>
                  </a:lnTo>
                  <a:lnTo>
                    <a:pt x="12" y="81"/>
                  </a:lnTo>
                  <a:lnTo>
                    <a:pt x="4" y="73"/>
                  </a:lnTo>
                  <a:lnTo>
                    <a:pt x="0" y="60"/>
                  </a:lnTo>
                  <a:lnTo>
                    <a:pt x="0" y="48"/>
                  </a:lnTo>
                  <a:lnTo>
                    <a:pt x="0" y="48"/>
                  </a:lnTo>
                  <a:lnTo>
                    <a:pt x="4" y="36"/>
                  </a:lnTo>
                  <a:lnTo>
                    <a:pt x="12" y="24"/>
                  </a:lnTo>
                  <a:lnTo>
                    <a:pt x="20" y="16"/>
                  </a:lnTo>
                  <a:lnTo>
                    <a:pt x="32" y="8"/>
                  </a:lnTo>
                  <a:lnTo>
                    <a:pt x="48" y="4"/>
                  </a:lnTo>
                  <a:lnTo>
                    <a:pt x="68" y="0"/>
                  </a:lnTo>
                  <a:lnTo>
                    <a:pt x="84" y="0"/>
                  </a:lnTo>
                  <a:lnTo>
                    <a:pt x="104" y="0"/>
                  </a:lnTo>
                  <a:lnTo>
                    <a:pt x="104" y="0"/>
                  </a:lnTo>
                  <a:lnTo>
                    <a:pt x="124" y="4"/>
                  </a:lnTo>
                  <a:lnTo>
                    <a:pt x="140" y="8"/>
                  </a:lnTo>
                  <a:lnTo>
                    <a:pt x="156" y="16"/>
                  </a:lnTo>
                  <a:lnTo>
                    <a:pt x="168" y="24"/>
                  </a:lnTo>
                  <a:lnTo>
                    <a:pt x="180" y="36"/>
                  </a:lnTo>
                  <a:lnTo>
                    <a:pt x="188" y="48"/>
                  </a:lnTo>
                  <a:lnTo>
                    <a:pt x="192" y="60"/>
                  </a:lnTo>
                  <a:lnTo>
                    <a:pt x="192" y="73"/>
                  </a:lnTo>
                  <a:lnTo>
                    <a:pt x="192"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4" name="Freeform 78"/>
            <p:cNvSpPr>
              <a:spLocks/>
            </p:cNvSpPr>
            <p:nvPr/>
          </p:nvSpPr>
          <p:spPr bwMode="auto">
            <a:xfrm>
              <a:off x="1292" y="2813"/>
              <a:ext cx="184" cy="117"/>
            </a:xfrm>
            <a:custGeom>
              <a:avLst/>
              <a:gdLst>
                <a:gd name="T0" fmla="*/ 0 w 184"/>
                <a:gd name="T1" fmla="*/ 48 h 117"/>
                <a:gd name="T2" fmla="*/ 0 w 184"/>
                <a:gd name="T3" fmla="*/ 48 h 117"/>
                <a:gd name="T4" fmla="*/ 4 w 184"/>
                <a:gd name="T5" fmla="*/ 36 h 117"/>
                <a:gd name="T6" fmla="*/ 12 w 184"/>
                <a:gd name="T7" fmla="*/ 24 h 117"/>
                <a:gd name="T8" fmla="*/ 20 w 184"/>
                <a:gd name="T9" fmla="*/ 16 h 117"/>
                <a:gd name="T10" fmla="*/ 32 w 184"/>
                <a:gd name="T11" fmla="*/ 8 h 117"/>
                <a:gd name="T12" fmla="*/ 64 w 184"/>
                <a:gd name="T13" fmla="*/ 0 h 117"/>
                <a:gd name="T14" fmla="*/ 100 w 184"/>
                <a:gd name="T15" fmla="*/ 0 h 117"/>
                <a:gd name="T16" fmla="*/ 100 w 184"/>
                <a:gd name="T17" fmla="*/ 0 h 117"/>
                <a:gd name="T18" fmla="*/ 136 w 184"/>
                <a:gd name="T19" fmla="*/ 12 h 117"/>
                <a:gd name="T20" fmla="*/ 164 w 184"/>
                <a:gd name="T21" fmla="*/ 28 h 117"/>
                <a:gd name="T22" fmla="*/ 172 w 184"/>
                <a:gd name="T23" fmla="*/ 36 h 117"/>
                <a:gd name="T24" fmla="*/ 180 w 184"/>
                <a:gd name="T25" fmla="*/ 48 h 117"/>
                <a:gd name="T26" fmla="*/ 184 w 184"/>
                <a:gd name="T27" fmla="*/ 60 h 117"/>
                <a:gd name="T28" fmla="*/ 184 w 184"/>
                <a:gd name="T29" fmla="*/ 73 h 117"/>
                <a:gd name="T30" fmla="*/ 184 w 184"/>
                <a:gd name="T31" fmla="*/ 73 h 117"/>
                <a:gd name="T32" fmla="*/ 180 w 184"/>
                <a:gd name="T33" fmla="*/ 81 h 117"/>
                <a:gd name="T34" fmla="*/ 172 w 184"/>
                <a:gd name="T35" fmla="*/ 93 h 117"/>
                <a:gd name="T36" fmla="*/ 164 w 184"/>
                <a:gd name="T37" fmla="*/ 101 h 117"/>
                <a:gd name="T38" fmla="*/ 152 w 184"/>
                <a:gd name="T39" fmla="*/ 109 h 117"/>
                <a:gd name="T40" fmla="*/ 120 w 184"/>
                <a:gd name="T41" fmla="*/ 117 h 117"/>
                <a:gd name="T42" fmla="*/ 84 w 184"/>
                <a:gd name="T43" fmla="*/ 117 h 117"/>
                <a:gd name="T44" fmla="*/ 84 w 184"/>
                <a:gd name="T45" fmla="*/ 117 h 117"/>
                <a:gd name="T46" fmla="*/ 48 w 184"/>
                <a:gd name="T47" fmla="*/ 109 h 117"/>
                <a:gd name="T48" fmla="*/ 20 w 184"/>
                <a:gd name="T49" fmla="*/ 93 h 117"/>
                <a:gd name="T50" fmla="*/ 12 w 184"/>
                <a:gd name="T51" fmla="*/ 81 h 117"/>
                <a:gd name="T52" fmla="*/ 4 w 184"/>
                <a:gd name="T53" fmla="*/ 68 h 117"/>
                <a:gd name="T54" fmla="*/ 0 w 184"/>
                <a:gd name="T55" fmla="*/ 60 h 117"/>
                <a:gd name="T56" fmla="*/ 0 w 184"/>
                <a:gd name="T57" fmla="*/ 48 h 117"/>
                <a:gd name="T58" fmla="*/ 0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0" y="48"/>
                  </a:moveTo>
                  <a:lnTo>
                    <a:pt x="0" y="48"/>
                  </a:lnTo>
                  <a:lnTo>
                    <a:pt x="4" y="36"/>
                  </a:lnTo>
                  <a:lnTo>
                    <a:pt x="12" y="24"/>
                  </a:lnTo>
                  <a:lnTo>
                    <a:pt x="20" y="16"/>
                  </a:lnTo>
                  <a:lnTo>
                    <a:pt x="32" y="8"/>
                  </a:lnTo>
                  <a:lnTo>
                    <a:pt x="64" y="0"/>
                  </a:lnTo>
                  <a:lnTo>
                    <a:pt x="100" y="0"/>
                  </a:lnTo>
                  <a:lnTo>
                    <a:pt x="100" y="0"/>
                  </a:lnTo>
                  <a:lnTo>
                    <a:pt x="136" y="12"/>
                  </a:lnTo>
                  <a:lnTo>
                    <a:pt x="164" y="28"/>
                  </a:lnTo>
                  <a:lnTo>
                    <a:pt x="172" y="36"/>
                  </a:lnTo>
                  <a:lnTo>
                    <a:pt x="180" y="48"/>
                  </a:lnTo>
                  <a:lnTo>
                    <a:pt x="184" y="60"/>
                  </a:lnTo>
                  <a:lnTo>
                    <a:pt x="184" y="73"/>
                  </a:lnTo>
                  <a:lnTo>
                    <a:pt x="184" y="73"/>
                  </a:lnTo>
                  <a:lnTo>
                    <a:pt x="180" y="81"/>
                  </a:lnTo>
                  <a:lnTo>
                    <a:pt x="172" y="93"/>
                  </a:lnTo>
                  <a:lnTo>
                    <a:pt x="164" y="101"/>
                  </a:lnTo>
                  <a:lnTo>
                    <a:pt x="152" y="109"/>
                  </a:lnTo>
                  <a:lnTo>
                    <a:pt x="120" y="117"/>
                  </a:lnTo>
                  <a:lnTo>
                    <a:pt x="84" y="117"/>
                  </a:lnTo>
                  <a:lnTo>
                    <a:pt x="84" y="117"/>
                  </a:lnTo>
                  <a:lnTo>
                    <a:pt x="48" y="109"/>
                  </a:lnTo>
                  <a:lnTo>
                    <a:pt x="20" y="93"/>
                  </a:lnTo>
                  <a:lnTo>
                    <a:pt x="12" y="81"/>
                  </a:lnTo>
                  <a:lnTo>
                    <a:pt x="4" y="68"/>
                  </a:lnTo>
                  <a:lnTo>
                    <a:pt x="0" y="60"/>
                  </a:lnTo>
                  <a:lnTo>
                    <a:pt x="0" y="48"/>
                  </a:lnTo>
                  <a:lnTo>
                    <a:pt x="0"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5" name="Freeform 79"/>
            <p:cNvSpPr>
              <a:spLocks/>
            </p:cNvSpPr>
            <p:nvPr/>
          </p:nvSpPr>
          <p:spPr bwMode="auto">
            <a:xfrm>
              <a:off x="1296" y="2817"/>
              <a:ext cx="176" cy="109"/>
            </a:xfrm>
            <a:custGeom>
              <a:avLst/>
              <a:gdLst>
                <a:gd name="T0" fmla="*/ 0 w 176"/>
                <a:gd name="T1" fmla="*/ 44 h 109"/>
                <a:gd name="T2" fmla="*/ 0 w 176"/>
                <a:gd name="T3" fmla="*/ 44 h 109"/>
                <a:gd name="T4" fmla="*/ 4 w 176"/>
                <a:gd name="T5" fmla="*/ 32 h 109"/>
                <a:gd name="T6" fmla="*/ 8 w 176"/>
                <a:gd name="T7" fmla="*/ 24 h 109"/>
                <a:gd name="T8" fmla="*/ 20 w 176"/>
                <a:gd name="T9" fmla="*/ 16 h 109"/>
                <a:gd name="T10" fmla="*/ 32 w 176"/>
                <a:gd name="T11" fmla="*/ 8 h 109"/>
                <a:gd name="T12" fmla="*/ 60 w 176"/>
                <a:gd name="T13" fmla="*/ 0 h 109"/>
                <a:gd name="T14" fmla="*/ 96 w 176"/>
                <a:gd name="T15" fmla="*/ 0 h 109"/>
                <a:gd name="T16" fmla="*/ 96 w 176"/>
                <a:gd name="T17" fmla="*/ 0 h 109"/>
                <a:gd name="T18" fmla="*/ 128 w 176"/>
                <a:gd name="T19" fmla="*/ 8 h 109"/>
                <a:gd name="T20" fmla="*/ 156 w 176"/>
                <a:gd name="T21" fmla="*/ 24 h 109"/>
                <a:gd name="T22" fmla="*/ 164 w 176"/>
                <a:gd name="T23" fmla="*/ 32 h 109"/>
                <a:gd name="T24" fmla="*/ 172 w 176"/>
                <a:gd name="T25" fmla="*/ 44 h 109"/>
                <a:gd name="T26" fmla="*/ 176 w 176"/>
                <a:gd name="T27" fmla="*/ 56 h 109"/>
                <a:gd name="T28" fmla="*/ 176 w 176"/>
                <a:gd name="T29" fmla="*/ 69 h 109"/>
                <a:gd name="T30" fmla="*/ 176 w 176"/>
                <a:gd name="T31" fmla="*/ 69 h 109"/>
                <a:gd name="T32" fmla="*/ 172 w 176"/>
                <a:gd name="T33" fmla="*/ 77 h 109"/>
                <a:gd name="T34" fmla="*/ 164 w 176"/>
                <a:gd name="T35" fmla="*/ 89 h 109"/>
                <a:gd name="T36" fmla="*/ 156 w 176"/>
                <a:gd name="T37" fmla="*/ 97 h 109"/>
                <a:gd name="T38" fmla="*/ 144 w 176"/>
                <a:gd name="T39" fmla="*/ 101 h 109"/>
                <a:gd name="T40" fmla="*/ 116 w 176"/>
                <a:gd name="T41" fmla="*/ 109 h 109"/>
                <a:gd name="T42" fmla="*/ 80 w 176"/>
                <a:gd name="T43" fmla="*/ 109 h 109"/>
                <a:gd name="T44" fmla="*/ 80 w 176"/>
                <a:gd name="T45" fmla="*/ 109 h 109"/>
                <a:gd name="T46" fmla="*/ 48 w 176"/>
                <a:gd name="T47" fmla="*/ 101 h 109"/>
                <a:gd name="T48" fmla="*/ 20 w 176"/>
                <a:gd name="T49" fmla="*/ 85 h 109"/>
                <a:gd name="T50" fmla="*/ 12 w 176"/>
                <a:gd name="T51" fmla="*/ 77 h 109"/>
                <a:gd name="T52" fmla="*/ 4 w 176"/>
                <a:gd name="T53" fmla="*/ 64 h 109"/>
                <a:gd name="T54" fmla="*/ 0 w 176"/>
                <a:gd name="T55" fmla="*/ 56 h 109"/>
                <a:gd name="T56" fmla="*/ 0 w 176"/>
                <a:gd name="T57" fmla="*/ 44 h 109"/>
                <a:gd name="T58" fmla="*/ 0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0" y="44"/>
                  </a:moveTo>
                  <a:lnTo>
                    <a:pt x="0" y="44"/>
                  </a:lnTo>
                  <a:lnTo>
                    <a:pt x="4" y="32"/>
                  </a:lnTo>
                  <a:lnTo>
                    <a:pt x="8" y="24"/>
                  </a:lnTo>
                  <a:lnTo>
                    <a:pt x="20" y="16"/>
                  </a:lnTo>
                  <a:lnTo>
                    <a:pt x="32" y="8"/>
                  </a:lnTo>
                  <a:lnTo>
                    <a:pt x="60" y="0"/>
                  </a:lnTo>
                  <a:lnTo>
                    <a:pt x="96" y="0"/>
                  </a:lnTo>
                  <a:lnTo>
                    <a:pt x="96" y="0"/>
                  </a:lnTo>
                  <a:lnTo>
                    <a:pt x="128" y="8"/>
                  </a:lnTo>
                  <a:lnTo>
                    <a:pt x="156" y="24"/>
                  </a:lnTo>
                  <a:lnTo>
                    <a:pt x="164" y="32"/>
                  </a:lnTo>
                  <a:lnTo>
                    <a:pt x="172" y="44"/>
                  </a:lnTo>
                  <a:lnTo>
                    <a:pt x="176" y="56"/>
                  </a:lnTo>
                  <a:lnTo>
                    <a:pt x="176" y="69"/>
                  </a:lnTo>
                  <a:lnTo>
                    <a:pt x="176" y="69"/>
                  </a:lnTo>
                  <a:lnTo>
                    <a:pt x="172" y="77"/>
                  </a:lnTo>
                  <a:lnTo>
                    <a:pt x="164" y="89"/>
                  </a:lnTo>
                  <a:lnTo>
                    <a:pt x="156" y="97"/>
                  </a:lnTo>
                  <a:lnTo>
                    <a:pt x="144" y="101"/>
                  </a:lnTo>
                  <a:lnTo>
                    <a:pt x="116" y="109"/>
                  </a:lnTo>
                  <a:lnTo>
                    <a:pt x="80" y="109"/>
                  </a:lnTo>
                  <a:lnTo>
                    <a:pt x="80" y="109"/>
                  </a:lnTo>
                  <a:lnTo>
                    <a:pt x="48" y="101"/>
                  </a:lnTo>
                  <a:lnTo>
                    <a:pt x="20" y="85"/>
                  </a:lnTo>
                  <a:lnTo>
                    <a:pt x="12" y="77"/>
                  </a:lnTo>
                  <a:lnTo>
                    <a:pt x="4" y="64"/>
                  </a:lnTo>
                  <a:lnTo>
                    <a:pt x="0" y="56"/>
                  </a:lnTo>
                  <a:lnTo>
                    <a:pt x="0" y="44"/>
                  </a:lnTo>
                  <a:lnTo>
                    <a:pt x="0"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6" name="Freeform 80"/>
            <p:cNvSpPr>
              <a:spLocks/>
            </p:cNvSpPr>
            <p:nvPr/>
          </p:nvSpPr>
          <p:spPr bwMode="auto">
            <a:xfrm>
              <a:off x="1300" y="2817"/>
              <a:ext cx="168" cy="109"/>
            </a:xfrm>
            <a:custGeom>
              <a:avLst/>
              <a:gdLst>
                <a:gd name="T0" fmla="*/ 0 w 168"/>
                <a:gd name="T1" fmla="*/ 44 h 109"/>
                <a:gd name="T2" fmla="*/ 0 w 168"/>
                <a:gd name="T3" fmla="*/ 44 h 109"/>
                <a:gd name="T4" fmla="*/ 4 w 168"/>
                <a:gd name="T5" fmla="*/ 32 h 109"/>
                <a:gd name="T6" fmla="*/ 8 w 168"/>
                <a:gd name="T7" fmla="*/ 24 h 109"/>
                <a:gd name="T8" fmla="*/ 16 w 168"/>
                <a:gd name="T9" fmla="*/ 16 h 109"/>
                <a:gd name="T10" fmla="*/ 28 w 168"/>
                <a:gd name="T11" fmla="*/ 8 h 109"/>
                <a:gd name="T12" fmla="*/ 56 w 168"/>
                <a:gd name="T13" fmla="*/ 0 h 109"/>
                <a:gd name="T14" fmla="*/ 92 w 168"/>
                <a:gd name="T15" fmla="*/ 4 h 109"/>
                <a:gd name="T16" fmla="*/ 92 w 168"/>
                <a:gd name="T17" fmla="*/ 4 h 109"/>
                <a:gd name="T18" fmla="*/ 124 w 168"/>
                <a:gd name="T19" fmla="*/ 12 h 109"/>
                <a:gd name="T20" fmla="*/ 148 w 168"/>
                <a:gd name="T21" fmla="*/ 24 h 109"/>
                <a:gd name="T22" fmla="*/ 156 w 168"/>
                <a:gd name="T23" fmla="*/ 36 h 109"/>
                <a:gd name="T24" fmla="*/ 164 w 168"/>
                <a:gd name="T25" fmla="*/ 44 h 109"/>
                <a:gd name="T26" fmla="*/ 168 w 168"/>
                <a:gd name="T27" fmla="*/ 56 h 109"/>
                <a:gd name="T28" fmla="*/ 168 w 168"/>
                <a:gd name="T29" fmla="*/ 64 h 109"/>
                <a:gd name="T30" fmla="*/ 168 w 168"/>
                <a:gd name="T31" fmla="*/ 64 h 109"/>
                <a:gd name="T32" fmla="*/ 164 w 168"/>
                <a:gd name="T33" fmla="*/ 77 h 109"/>
                <a:gd name="T34" fmla="*/ 160 w 168"/>
                <a:gd name="T35" fmla="*/ 85 h 109"/>
                <a:gd name="T36" fmla="*/ 148 w 168"/>
                <a:gd name="T37" fmla="*/ 93 h 109"/>
                <a:gd name="T38" fmla="*/ 140 w 168"/>
                <a:gd name="T39" fmla="*/ 101 h 109"/>
                <a:gd name="T40" fmla="*/ 108 w 168"/>
                <a:gd name="T41" fmla="*/ 109 h 109"/>
                <a:gd name="T42" fmla="*/ 76 w 168"/>
                <a:gd name="T43" fmla="*/ 109 h 109"/>
                <a:gd name="T44" fmla="*/ 76 w 168"/>
                <a:gd name="T45" fmla="*/ 109 h 109"/>
                <a:gd name="T46" fmla="*/ 44 w 168"/>
                <a:gd name="T47" fmla="*/ 101 h 109"/>
                <a:gd name="T48" fmla="*/ 20 w 168"/>
                <a:gd name="T49" fmla="*/ 85 h 109"/>
                <a:gd name="T50" fmla="*/ 8 w 168"/>
                <a:gd name="T51" fmla="*/ 77 h 109"/>
                <a:gd name="T52" fmla="*/ 4 w 168"/>
                <a:gd name="T53" fmla="*/ 64 h 109"/>
                <a:gd name="T54" fmla="*/ 0 w 168"/>
                <a:gd name="T55" fmla="*/ 56 h 109"/>
                <a:gd name="T56" fmla="*/ 0 w 168"/>
                <a:gd name="T57" fmla="*/ 44 h 109"/>
                <a:gd name="T58" fmla="*/ 0 w 168"/>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109">
                  <a:moveTo>
                    <a:pt x="0" y="44"/>
                  </a:moveTo>
                  <a:lnTo>
                    <a:pt x="0" y="44"/>
                  </a:lnTo>
                  <a:lnTo>
                    <a:pt x="4" y="32"/>
                  </a:lnTo>
                  <a:lnTo>
                    <a:pt x="8" y="24"/>
                  </a:lnTo>
                  <a:lnTo>
                    <a:pt x="16" y="16"/>
                  </a:lnTo>
                  <a:lnTo>
                    <a:pt x="28" y="8"/>
                  </a:lnTo>
                  <a:lnTo>
                    <a:pt x="56" y="0"/>
                  </a:lnTo>
                  <a:lnTo>
                    <a:pt x="92" y="4"/>
                  </a:lnTo>
                  <a:lnTo>
                    <a:pt x="92" y="4"/>
                  </a:lnTo>
                  <a:lnTo>
                    <a:pt x="124" y="12"/>
                  </a:lnTo>
                  <a:lnTo>
                    <a:pt x="148" y="24"/>
                  </a:lnTo>
                  <a:lnTo>
                    <a:pt x="156" y="36"/>
                  </a:lnTo>
                  <a:lnTo>
                    <a:pt x="164" y="44"/>
                  </a:lnTo>
                  <a:lnTo>
                    <a:pt x="168" y="56"/>
                  </a:lnTo>
                  <a:lnTo>
                    <a:pt x="168" y="64"/>
                  </a:lnTo>
                  <a:lnTo>
                    <a:pt x="168" y="64"/>
                  </a:lnTo>
                  <a:lnTo>
                    <a:pt x="164" y="77"/>
                  </a:lnTo>
                  <a:lnTo>
                    <a:pt x="160" y="85"/>
                  </a:lnTo>
                  <a:lnTo>
                    <a:pt x="148" y="93"/>
                  </a:lnTo>
                  <a:lnTo>
                    <a:pt x="140" y="101"/>
                  </a:lnTo>
                  <a:lnTo>
                    <a:pt x="108" y="109"/>
                  </a:lnTo>
                  <a:lnTo>
                    <a:pt x="76" y="109"/>
                  </a:lnTo>
                  <a:lnTo>
                    <a:pt x="76" y="109"/>
                  </a:lnTo>
                  <a:lnTo>
                    <a:pt x="44" y="101"/>
                  </a:lnTo>
                  <a:lnTo>
                    <a:pt x="20" y="85"/>
                  </a:lnTo>
                  <a:lnTo>
                    <a:pt x="8" y="77"/>
                  </a:lnTo>
                  <a:lnTo>
                    <a:pt x="4" y="64"/>
                  </a:lnTo>
                  <a:lnTo>
                    <a:pt x="0" y="56"/>
                  </a:lnTo>
                  <a:lnTo>
                    <a:pt x="0" y="44"/>
                  </a:lnTo>
                  <a:lnTo>
                    <a:pt x="0"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7" name="Freeform 81"/>
            <p:cNvSpPr>
              <a:spLocks/>
            </p:cNvSpPr>
            <p:nvPr/>
          </p:nvSpPr>
          <p:spPr bwMode="auto">
            <a:xfrm>
              <a:off x="1304" y="2821"/>
              <a:ext cx="160" cy="101"/>
            </a:xfrm>
            <a:custGeom>
              <a:avLst/>
              <a:gdLst>
                <a:gd name="T0" fmla="*/ 0 w 160"/>
                <a:gd name="T1" fmla="*/ 40 h 101"/>
                <a:gd name="T2" fmla="*/ 0 w 160"/>
                <a:gd name="T3" fmla="*/ 40 h 101"/>
                <a:gd name="T4" fmla="*/ 0 w 160"/>
                <a:gd name="T5" fmla="*/ 28 h 101"/>
                <a:gd name="T6" fmla="*/ 8 w 160"/>
                <a:gd name="T7" fmla="*/ 20 h 101"/>
                <a:gd name="T8" fmla="*/ 16 w 160"/>
                <a:gd name="T9" fmla="*/ 12 h 101"/>
                <a:gd name="T10" fmla="*/ 28 w 160"/>
                <a:gd name="T11" fmla="*/ 8 h 101"/>
                <a:gd name="T12" fmla="*/ 56 w 160"/>
                <a:gd name="T13" fmla="*/ 0 h 101"/>
                <a:gd name="T14" fmla="*/ 88 w 160"/>
                <a:gd name="T15" fmla="*/ 0 h 101"/>
                <a:gd name="T16" fmla="*/ 88 w 160"/>
                <a:gd name="T17" fmla="*/ 0 h 101"/>
                <a:gd name="T18" fmla="*/ 116 w 160"/>
                <a:gd name="T19" fmla="*/ 8 h 101"/>
                <a:gd name="T20" fmla="*/ 140 w 160"/>
                <a:gd name="T21" fmla="*/ 24 h 101"/>
                <a:gd name="T22" fmla="*/ 152 w 160"/>
                <a:gd name="T23" fmla="*/ 32 h 101"/>
                <a:gd name="T24" fmla="*/ 156 w 160"/>
                <a:gd name="T25" fmla="*/ 40 h 101"/>
                <a:gd name="T26" fmla="*/ 160 w 160"/>
                <a:gd name="T27" fmla="*/ 52 h 101"/>
                <a:gd name="T28" fmla="*/ 160 w 160"/>
                <a:gd name="T29" fmla="*/ 60 h 101"/>
                <a:gd name="T30" fmla="*/ 160 w 160"/>
                <a:gd name="T31" fmla="*/ 60 h 101"/>
                <a:gd name="T32" fmla="*/ 156 w 160"/>
                <a:gd name="T33" fmla="*/ 73 h 101"/>
                <a:gd name="T34" fmla="*/ 152 w 160"/>
                <a:gd name="T35" fmla="*/ 81 h 101"/>
                <a:gd name="T36" fmla="*/ 144 w 160"/>
                <a:gd name="T37" fmla="*/ 89 h 101"/>
                <a:gd name="T38" fmla="*/ 132 w 160"/>
                <a:gd name="T39" fmla="*/ 93 h 101"/>
                <a:gd name="T40" fmla="*/ 104 w 160"/>
                <a:gd name="T41" fmla="*/ 101 h 101"/>
                <a:gd name="T42" fmla="*/ 72 w 160"/>
                <a:gd name="T43" fmla="*/ 101 h 101"/>
                <a:gd name="T44" fmla="*/ 72 w 160"/>
                <a:gd name="T45" fmla="*/ 101 h 101"/>
                <a:gd name="T46" fmla="*/ 40 w 160"/>
                <a:gd name="T47" fmla="*/ 93 h 101"/>
                <a:gd name="T48" fmla="*/ 16 w 160"/>
                <a:gd name="T49" fmla="*/ 81 h 101"/>
                <a:gd name="T50" fmla="*/ 8 w 160"/>
                <a:gd name="T51" fmla="*/ 69 h 101"/>
                <a:gd name="T52" fmla="*/ 4 w 160"/>
                <a:gd name="T53" fmla="*/ 60 h 101"/>
                <a:gd name="T54" fmla="*/ 0 w 160"/>
                <a:gd name="T55" fmla="*/ 52 h 101"/>
                <a:gd name="T56" fmla="*/ 0 w 160"/>
                <a:gd name="T57" fmla="*/ 40 h 101"/>
                <a:gd name="T58" fmla="*/ 0 w 160"/>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01">
                  <a:moveTo>
                    <a:pt x="0" y="40"/>
                  </a:moveTo>
                  <a:lnTo>
                    <a:pt x="0" y="40"/>
                  </a:lnTo>
                  <a:lnTo>
                    <a:pt x="0" y="28"/>
                  </a:lnTo>
                  <a:lnTo>
                    <a:pt x="8" y="20"/>
                  </a:lnTo>
                  <a:lnTo>
                    <a:pt x="16" y="12"/>
                  </a:lnTo>
                  <a:lnTo>
                    <a:pt x="28" y="8"/>
                  </a:lnTo>
                  <a:lnTo>
                    <a:pt x="56" y="0"/>
                  </a:lnTo>
                  <a:lnTo>
                    <a:pt x="88" y="0"/>
                  </a:lnTo>
                  <a:lnTo>
                    <a:pt x="88" y="0"/>
                  </a:lnTo>
                  <a:lnTo>
                    <a:pt x="116" y="8"/>
                  </a:lnTo>
                  <a:lnTo>
                    <a:pt x="140" y="24"/>
                  </a:lnTo>
                  <a:lnTo>
                    <a:pt x="152" y="32"/>
                  </a:lnTo>
                  <a:lnTo>
                    <a:pt x="156" y="40"/>
                  </a:lnTo>
                  <a:lnTo>
                    <a:pt x="160" y="52"/>
                  </a:lnTo>
                  <a:lnTo>
                    <a:pt x="160" y="60"/>
                  </a:lnTo>
                  <a:lnTo>
                    <a:pt x="160" y="60"/>
                  </a:lnTo>
                  <a:lnTo>
                    <a:pt x="156" y="73"/>
                  </a:lnTo>
                  <a:lnTo>
                    <a:pt x="152" y="81"/>
                  </a:lnTo>
                  <a:lnTo>
                    <a:pt x="144" y="89"/>
                  </a:lnTo>
                  <a:lnTo>
                    <a:pt x="132" y="93"/>
                  </a:lnTo>
                  <a:lnTo>
                    <a:pt x="104" y="101"/>
                  </a:lnTo>
                  <a:lnTo>
                    <a:pt x="72" y="101"/>
                  </a:lnTo>
                  <a:lnTo>
                    <a:pt x="72" y="101"/>
                  </a:lnTo>
                  <a:lnTo>
                    <a:pt x="40" y="93"/>
                  </a:lnTo>
                  <a:lnTo>
                    <a:pt x="16" y="81"/>
                  </a:lnTo>
                  <a:lnTo>
                    <a:pt x="8" y="69"/>
                  </a:lnTo>
                  <a:lnTo>
                    <a:pt x="4" y="60"/>
                  </a:lnTo>
                  <a:lnTo>
                    <a:pt x="0" y="52"/>
                  </a:lnTo>
                  <a:lnTo>
                    <a:pt x="0" y="40"/>
                  </a:lnTo>
                  <a:lnTo>
                    <a:pt x="0"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8" name="Freeform 82"/>
            <p:cNvSpPr>
              <a:spLocks/>
            </p:cNvSpPr>
            <p:nvPr/>
          </p:nvSpPr>
          <p:spPr bwMode="auto">
            <a:xfrm>
              <a:off x="1304" y="2825"/>
              <a:ext cx="156" cy="97"/>
            </a:xfrm>
            <a:custGeom>
              <a:avLst/>
              <a:gdLst>
                <a:gd name="T0" fmla="*/ 0 w 156"/>
                <a:gd name="T1" fmla="*/ 36 h 97"/>
                <a:gd name="T2" fmla="*/ 0 w 156"/>
                <a:gd name="T3" fmla="*/ 36 h 97"/>
                <a:gd name="T4" fmla="*/ 4 w 156"/>
                <a:gd name="T5" fmla="*/ 28 h 97"/>
                <a:gd name="T6" fmla="*/ 12 w 156"/>
                <a:gd name="T7" fmla="*/ 20 h 97"/>
                <a:gd name="T8" fmla="*/ 28 w 156"/>
                <a:gd name="T9" fmla="*/ 4 h 97"/>
                <a:gd name="T10" fmla="*/ 56 w 156"/>
                <a:gd name="T11" fmla="*/ 0 h 97"/>
                <a:gd name="T12" fmla="*/ 88 w 156"/>
                <a:gd name="T13" fmla="*/ 0 h 97"/>
                <a:gd name="T14" fmla="*/ 88 w 156"/>
                <a:gd name="T15" fmla="*/ 0 h 97"/>
                <a:gd name="T16" fmla="*/ 116 w 156"/>
                <a:gd name="T17" fmla="*/ 8 h 97"/>
                <a:gd name="T18" fmla="*/ 140 w 156"/>
                <a:gd name="T19" fmla="*/ 20 h 97"/>
                <a:gd name="T20" fmla="*/ 152 w 156"/>
                <a:gd name="T21" fmla="*/ 36 h 97"/>
                <a:gd name="T22" fmla="*/ 156 w 156"/>
                <a:gd name="T23" fmla="*/ 48 h 97"/>
                <a:gd name="T24" fmla="*/ 156 w 156"/>
                <a:gd name="T25" fmla="*/ 56 h 97"/>
                <a:gd name="T26" fmla="*/ 156 w 156"/>
                <a:gd name="T27" fmla="*/ 56 h 97"/>
                <a:gd name="T28" fmla="*/ 156 w 156"/>
                <a:gd name="T29" fmla="*/ 69 h 97"/>
                <a:gd name="T30" fmla="*/ 148 w 156"/>
                <a:gd name="T31" fmla="*/ 77 h 97"/>
                <a:gd name="T32" fmla="*/ 128 w 156"/>
                <a:gd name="T33" fmla="*/ 89 h 97"/>
                <a:gd name="T34" fmla="*/ 104 w 156"/>
                <a:gd name="T35" fmla="*/ 97 h 97"/>
                <a:gd name="T36" fmla="*/ 72 w 156"/>
                <a:gd name="T37" fmla="*/ 97 h 97"/>
                <a:gd name="T38" fmla="*/ 72 w 156"/>
                <a:gd name="T39" fmla="*/ 97 h 97"/>
                <a:gd name="T40" fmla="*/ 44 w 156"/>
                <a:gd name="T41" fmla="*/ 89 h 97"/>
                <a:gd name="T42" fmla="*/ 20 w 156"/>
                <a:gd name="T43" fmla="*/ 73 h 97"/>
                <a:gd name="T44" fmla="*/ 4 w 156"/>
                <a:gd name="T45" fmla="*/ 56 h 97"/>
                <a:gd name="T46" fmla="*/ 4 w 156"/>
                <a:gd name="T47" fmla="*/ 48 h 97"/>
                <a:gd name="T48" fmla="*/ 0 w 156"/>
                <a:gd name="T49" fmla="*/ 36 h 97"/>
                <a:gd name="T50" fmla="*/ 0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0" y="36"/>
                  </a:moveTo>
                  <a:lnTo>
                    <a:pt x="0" y="36"/>
                  </a:lnTo>
                  <a:lnTo>
                    <a:pt x="4" y="28"/>
                  </a:lnTo>
                  <a:lnTo>
                    <a:pt x="12" y="20"/>
                  </a:lnTo>
                  <a:lnTo>
                    <a:pt x="28" y="4"/>
                  </a:lnTo>
                  <a:lnTo>
                    <a:pt x="56" y="0"/>
                  </a:lnTo>
                  <a:lnTo>
                    <a:pt x="88" y="0"/>
                  </a:lnTo>
                  <a:lnTo>
                    <a:pt x="88" y="0"/>
                  </a:lnTo>
                  <a:lnTo>
                    <a:pt x="116" y="8"/>
                  </a:lnTo>
                  <a:lnTo>
                    <a:pt x="140" y="20"/>
                  </a:lnTo>
                  <a:lnTo>
                    <a:pt x="152" y="36"/>
                  </a:lnTo>
                  <a:lnTo>
                    <a:pt x="156" y="48"/>
                  </a:lnTo>
                  <a:lnTo>
                    <a:pt x="156" y="56"/>
                  </a:lnTo>
                  <a:lnTo>
                    <a:pt x="156" y="56"/>
                  </a:lnTo>
                  <a:lnTo>
                    <a:pt x="156" y="69"/>
                  </a:lnTo>
                  <a:lnTo>
                    <a:pt x="148" y="77"/>
                  </a:lnTo>
                  <a:lnTo>
                    <a:pt x="128" y="89"/>
                  </a:lnTo>
                  <a:lnTo>
                    <a:pt x="104" y="97"/>
                  </a:lnTo>
                  <a:lnTo>
                    <a:pt x="72" y="97"/>
                  </a:lnTo>
                  <a:lnTo>
                    <a:pt x="72" y="97"/>
                  </a:lnTo>
                  <a:lnTo>
                    <a:pt x="44" y="89"/>
                  </a:lnTo>
                  <a:lnTo>
                    <a:pt x="20" y="73"/>
                  </a:lnTo>
                  <a:lnTo>
                    <a:pt x="4" y="56"/>
                  </a:lnTo>
                  <a:lnTo>
                    <a:pt x="4" y="48"/>
                  </a:lnTo>
                  <a:lnTo>
                    <a:pt x="0" y="36"/>
                  </a:lnTo>
                  <a:lnTo>
                    <a:pt x="0"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9" name="Freeform 83"/>
            <p:cNvSpPr>
              <a:spLocks/>
            </p:cNvSpPr>
            <p:nvPr/>
          </p:nvSpPr>
          <p:spPr bwMode="auto">
            <a:xfrm>
              <a:off x="1308" y="2825"/>
              <a:ext cx="148" cy="93"/>
            </a:xfrm>
            <a:custGeom>
              <a:avLst/>
              <a:gdLst>
                <a:gd name="T0" fmla="*/ 0 w 148"/>
                <a:gd name="T1" fmla="*/ 36 h 93"/>
                <a:gd name="T2" fmla="*/ 0 w 148"/>
                <a:gd name="T3" fmla="*/ 36 h 93"/>
                <a:gd name="T4" fmla="*/ 4 w 148"/>
                <a:gd name="T5" fmla="*/ 28 h 93"/>
                <a:gd name="T6" fmla="*/ 8 w 148"/>
                <a:gd name="T7" fmla="*/ 20 h 93"/>
                <a:gd name="T8" fmla="*/ 28 w 148"/>
                <a:gd name="T9" fmla="*/ 8 h 93"/>
                <a:gd name="T10" fmla="*/ 52 w 148"/>
                <a:gd name="T11" fmla="*/ 0 h 93"/>
                <a:gd name="T12" fmla="*/ 80 w 148"/>
                <a:gd name="T13" fmla="*/ 0 h 93"/>
                <a:gd name="T14" fmla="*/ 80 w 148"/>
                <a:gd name="T15" fmla="*/ 0 h 93"/>
                <a:gd name="T16" fmla="*/ 112 w 148"/>
                <a:gd name="T17" fmla="*/ 8 h 93"/>
                <a:gd name="T18" fmla="*/ 132 w 148"/>
                <a:gd name="T19" fmla="*/ 20 h 93"/>
                <a:gd name="T20" fmla="*/ 148 w 148"/>
                <a:gd name="T21" fmla="*/ 36 h 93"/>
                <a:gd name="T22" fmla="*/ 148 w 148"/>
                <a:gd name="T23" fmla="*/ 48 h 93"/>
                <a:gd name="T24" fmla="*/ 148 w 148"/>
                <a:gd name="T25" fmla="*/ 56 h 93"/>
                <a:gd name="T26" fmla="*/ 148 w 148"/>
                <a:gd name="T27" fmla="*/ 56 h 93"/>
                <a:gd name="T28" fmla="*/ 148 w 148"/>
                <a:gd name="T29" fmla="*/ 65 h 93"/>
                <a:gd name="T30" fmla="*/ 140 w 148"/>
                <a:gd name="T31" fmla="*/ 73 h 93"/>
                <a:gd name="T32" fmla="*/ 124 w 148"/>
                <a:gd name="T33" fmla="*/ 85 h 93"/>
                <a:gd name="T34" fmla="*/ 100 w 148"/>
                <a:gd name="T35" fmla="*/ 93 h 93"/>
                <a:gd name="T36" fmla="*/ 68 w 148"/>
                <a:gd name="T37" fmla="*/ 93 h 93"/>
                <a:gd name="T38" fmla="*/ 68 w 148"/>
                <a:gd name="T39" fmla="*/ 93 h 93"/>
                <a:gd name="T40" fmla="*/ 40 w 148"/>
                <a:gd name="T41" fmla="*/ 85 h 93"/>
                <a:gd name="T42" fmla="*/ 20 w 148"/>
                <a:gd name="T43" fmla="*/ 73 h 93"/>
                <a:gd name="T44" fmla="*/ 4 w 148"/>
                <a:gd name="T45" fmla="*/ 56 h 93"/>
                <a:gd name="T46" fmla="*/ 0 w 148"/>
                <a:gd name="T47" fmla="*/ 48 h 93"/>
                <a:gd name="T48" fmla="*/ 0 w 148"/>
                <a:gd name="T49" fmla="*/ 36 h 93"/>
                <a:gd name="T50" fmla="*/ 0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0" y="36"/>
                  </a:moveTo>
                  <a:lnTo>
                    <a:pt x="0" y="36"/>
                  </a:lnTo>
                  <a:lnTo>
                    <a:pt x="4" y="28"/>
                  </a:lnTo>
                  <a:lnTo>
                    <a:pt x="8" y="20"/>
                  </a:lnTo>
                  <a:lnTo>
                    <a:pt x="28" y="8"/>
                  </a:lnTo>
                  <a:lnTo>
                    <a:pt x="52" y="0"/>
                  </a:lnTo>
                  <a:lnTo>
                    <a:pt x="80" y="0"/>
                  </a:lnTo>
                  <a:lnTo>
                    <a:pt x="80" y="0"/>
                  </a:lnTo>
                  <a:lnTo>
                    <a:pt x="112" y="8"/>
                  </a:lnTo>
                  <a:lnTo>
                    <a:pt x="132" y="20"/>
                  </a:lnTo>
                  <a:lnTo>
                    <a:pt x="148" y="36"/>
                  </a:lnTo>
                  <a:lnTo>
                    <a:pt x="148" y="48"/>
                  </a:lnTo>
                  <a:lnTo>
                    <a:pt x="148" y="56"/>
                  </a:lnTo>
                  <a:lnTo>
                    <a:pt x="148" y="56"/>
                  </a:lnTo>
                  <a:lnTo>
                    <a:pt x="148" y="65"/>
                  </a:lnTo>
                  <a:lnTo>
                    <a:pt x="140" y="73"/>
                  </a:lnTo>
                  <a:lnTo>
                    <a:pt x="124" y="85"/>
                  </a:lnTo>
                  <a:lnTo>
                    <a:pt x="100" y="93"/>
                  </a:lnTo>
                  <a:lnTo>
                    <a:pt x="68" y="93"/>
                  </a:lnTo>
                  <a:lnTo>
                    <a:pt x="68" y="93"/>
                  </a:lnTo>
                  <a:lnTo>
                    <a:pt x="40" y="85"/>
                  </a:lnTo>
                  <a:lnTo>
                    <a:pt x="20" y="73"/>
                  </a:lnTo>
                  <a:lnTo>
                    <a:pt x="4" y="56"/>
                  </a:lnTo>
                  <a:lnTo>
                    <a:pt x="0" y="48"/>
                  </a:lnTo>
                  <a:lnTo>
                    <a:pt x="0" y="36"/>
                  </a:lnTo>
                  <a:lnTo>
                    <a:pt x="0"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0" name="Freeform 84"/>
            <p:cNvSpPr>
              <a:spLocks/>
            </p:cNvSpPr>
            <p:nvPr/>
          </p:nvSpPr>
          <p:spPr bwMode="auto">
            <a:xfrm>
              <a:off x="1312" y="2829"/>
              <a:ext cx="144" cy="89"/>
            </a:xfrm>
            <a:custGeom>
              <a:avLst/>
              <a:gdLst>
                <a:gd name="T0" fmla="*/ 0 w 144"/>
                <a:gd name="T1" fmla="*/ 32 h 89"/>
                <a:gd name="T2" fmla="*/ 0 w 144"/>
                <a:gd name="T3" fmla="*/ 32 h 89"/>
                <a:gd name="T4" fmla="*/ 4 w 144"/>
                <a:gd name="T5" fmla="*/ 24 h 89"/>
                <a:gd name="T6" fmla="*/ 8 w 144"/>
                <a:gd name="T7" fmla="*/ 16 h 89"/>
                <a:gd name="T8" fmla="*/ 28 w 144"/>
                <a:gd name="T9" fmla="*/ 4 h 89"/>
                <a:gd name="T10" fmla="*/ 48 w 144"/>
                <a:gd name="T11" fmla="*/ 0 h 89"/>
                <a:gd name="T12" fmla="*/ 76 w 144"/>
                <a:gd name="T13" fmla="*/ 0 h 89"/>
                <a:gd name="T14" fmla="*/ 76 w 144"/>
                <a:gd name="T15" fmla="*/ 0 h 89"/>
                <a:gd name="T16" fmla="*/ 104 w 144"/>
                <a:gd name="T17" fmla="*/ 4 h 89"/>
                <a:gd name="T18" fmla="*/ 124 w 144"/>
                <a:gd name="T19" fmla="*/ 20 h 89"/>
                <a:gd name="T20" fmla="*/ 140 w 144"/>
                <a:gd name="T21" fmla="*/ 36 h 89"/>
                <a:gd name="T22" fmla="*/ 140 w 144"/>
                <a:gd name="T23" fmla="*/ 44 h 89"/>
                <a:gd name="T24" fmla="*/ 144 w 144"/>
                <a:gd name="T25" fmla="*/ 52 h 89"/>
                <a:gd name="T26" fmla="*/ 144 w 144"/>
                <a:gd name="T27" fmla="*/ 52 h 89"/>
                <a:gd name="T28" fmla="*/ 140 w 144"/>
                <a:gd name="T29" fmla="*/ 61 h 89"/>
                <a:gd name="T30" fmla="*/ 136 w 144"/>
                <a:gd name="T31" fmla="*/ 69 h 89"/>
                <a:gd name="T32" fmla="*/ 116 w 144"/>
                <a:gd name="T33" fmla="*/ 81 h 89"/>
                <a:gd name="T34" fmla="*/ 92 w 144"/>
                <a:gd name="T35" fmla="*/ 89 h 89"/>
                <a:gd name="T36" fmla="*/ 64 w 144"/>
                <a:gd name="T37" fmla="*/ 89 h 89"/>
                <a:gd name="T38" fmla="*/ 64 w 144"/>
                <a:gd name="T39" fmla="*/ 89 h 89"/>
                <a:gd name="T40" fmla="*/ 40 w 144"/>
                <a:gd name="T41" fmla="*/ 81 h 89"/>
                <a:gd name="T42" fmla="*/ 16 w 144"/>
                <a:gd name="T43" fmla="*/ 69 h 89"/>
                <a:gd name="T44" fmla="*/ 4 w 144"/>
                <a:gd name="T45" fmla="*/ 52 h 89"/>
                <a:gd name="T46" fmla="*/ 0 w 144"/>
                <a:gd name="T47" fmla="*/ 44 h 89"/>
                <a:gd name="T48" fmla="*/ 0 w 144"/>
                <a:gd name="T49" fmla="*/ 32 h 89"/>
                <a:gd name="T50" fmla="*/ 0 w 144"/>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89">
                  <a:moveTo>
                    <a:pt x="0" y="32"/>
                  </a:moveTo>
                  <a:lnTo>
                    <a:pt x="0" y="32"/>
                  </a:lnTo>
                  <a:lnTo>
                    <a:pt x="4" y="24"/>
                  </a:lnTo>
                  <a:lnTo>
                    <a:pt x="8" y="16"/>
                  </a:lnTo>
                  <a:lnTo>
                    <a:pt x="28" y="4"/>
                  </a:lnTo>
                  <a:lnTo>
                    <a:pt x="48" y="0"/>
                  </a:lnTo>
                  <a:lnTo>
                    <a:pt x="76" y="0"/>
                  </a:lnTo>
                  <a:lnTo>
                    <a:pt x="76" y="0"/>
                  </a:lnTo>
                  <a:lnTo>
                    <a:pt x="104" y="4"/>
                  </a:lnTo>
                  <a:lnTo>
                    <a:pt x="124" y="20"/>
                  </a:lnTo>
                  <a:lnTo>
                    <a:pt x="140" y="36"/>
                  </a:lnTo>
                  <a:lnTo>
                    <a:pt x="140" y="44"/>
                  </a:lnTo>
                  <a:lnTo>
                    <a:pt x="144" y="52"/>
                  </a:lnTo>
                  <a:lnTo>
                    <a:pt x="144" y="52"/>
                  </a:lnTo>
                  <a:lnTo>
                    <a:pt x="140" y="61"/>
                  </a:lnTo>
                  <a:lnTo>
                    <a:pt x="136" y="69"/>
                  </a:lnTo>
                  <a:lnTo>
                    <a:pt x="116" y="81"/>
                  </a:lnTo>
                  <a:lnTo>
                    <a:pt x="92" y="89"/>
                  </a:lnTo>
                  <a:lnTo>
                    <a:pt x="64" y="89"/>
                  </a:lnTo>
                  <a:lnTo>
                    <a:pt x="64" y="89"/>
                  </a:lnTo>
                  <a:lnTo>
                    <a:pt x="40" y="81"/>
                  </a:lnTo>
                  <a:lnTo>
                    <a:pt x="16" y="69"/>
                  </a:lnTo>
                  <a:lnTo>
                    <a:pt x="4" y="52"/>
                  </a:lnTo>
                  <a:lnTo>
                    <a:pt x="0" y="44"/>
                  </a:lnTo>
                  <a:lnTo>
                    <a:pt x="0" y="32"/>
                  </a:lnTo>
                  <a:lnTo>
                    <a:pt x="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1" name="Freeform 85"/>
            <p:cNvSpPr>
              <a:spLocks/>
            </p:cNvSpPr>
            <p:nvPr/>
          </p:nvSpPr>
          <p:spPr bwMode="auto">
            <a:xfrm>
              <a:off x="1316" y="2829"/>
              <a:ext cx="136" cy="85"/>
            </a:xfrm>
            <a:custGeom>
              <a:avLst/>
              <a:gdLst>
                <a:gd name="T0" fmla="*/ 0 w 136"/>
                <a:gd name="T1" fmla="*/ 32 h 85"/>
                <a:gd name="T2" fmla="*/ 0 w 136"/>
                <a:gd name="T3" fmla="*/ 32 h 85"/>
                <a:gd name="T4" fmla="*/ 4 w 136"/>
                <a:gd name="T5" fmla="*/ 24 h 85"/>
                <a:gd name="T6" fmla="*/ 8 w 136"/>
                <a:gd name="T7" fmla="*/ 20 h 85"/>
                <a:gd name="T8" fmla="*/ 24 w 136"/>
                <a:gd name="T9" fmla="*/ 8 h 85"/>
                <a:gd name="T10" fmla="*/ 48 w 136"/>
                <a:gd name="T11" fmla="*/ 0 h 85"/>
                <a:gd name="T12" fmla="*/ 72 w 136"/>
                <a:gd name="T13" fmla="*/ 0 h 85"/>
                <a:gd name="T14" fmla="*/ 72 w 136"/>
                <a:gd name="T15" fmla="*/ 0 h 85"/>
                <a:gd name="T16" fmla="*/ 100 w 136"/>
                <a:gd name="T17" fmla="*/ 8 h 85"/>
                <a:gd name="T18" fmla="*/ 120 w 136"/>
                <a:gd name="T19" fmla="*/ 20 h 85"/>
                <a:gd name="T20" fmla="*/ 132 w 136"/>
                <a:gd name="T21" fmla="*/ 36 h 85"/>
                <a:gd name="T22" fmla="*/ 136 w 136"/>
                <a:gd name="T23" fmla="*/ 44 h 85"/>
                <a:gd name="T24" fmla="*/ 136 w 136"/>
                <a:gd name="T25" fmla="*/ 52 h 85"/>
                <a:gd name="T26" fmla="*/ 136 w 136"/>
                <a:gd name="T27" fmla="*/ 52 h 85"/>
                <a:gd name="T28" fmla="*/ 132 w 136"/>
                <a:gd name="T29" fmla="*/ 61 h 85"/>
                <a:gd name="T30" fmla="*/ 128 w 136"/>
                <a:gd name="T31" fmla="*/ 69 h 85"/>
                <a:gd name="T32" fmla="*/ 112 w 136"/>
                <a:gd name="T33" fmla="*/ 81 h 85"/>
                <a:gd name="T34" fmla="*/ 88 w 136"/>
                <a:gd name="T35" fmla="*/ 85 h 85"/>
                <a:gd name="T36" fmla="*/ 60 w 136"/>
                <a:gd name="T37" fmla="*/ 85 h 85"/>
                <a:gd name="T38" fmla="*/ 60 w 136"/>
                <a:gd name="T39" fmla="*/ 85 h 85"/>
                <a:gd name="T40" fmla="*/ 36 w 136"/>
                <a:gd name="T41" fmla="*/ 77 h 85"/>
                <a:gd name="T42" fmla="*/ 16 w 136"/>
                <a:gd name="T43" fmla="*/ 65 h 85"/>
                <a:gd name="T44" fmla="*/ 4 w 136"/>
                <a:gd name="T45" fmla="*/ 52 h 85"/>
                <a:gd name="T46" fmla="*/ 0 w 136"/>
                <a:gd name="T47" fmla="*/ 44 h 85"/>
                <a:gd name="T48" fmla="*/ 0 w 136"/>
                <a:gd name="T49" fmla="*/ 32 h 85"/>
                <a:gd name="T50" fmla="*/ 0 w 136"/>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85">
                  <a:moveTo>
                    <a:pt x="0" y="32"/>
                  </a:moveTo>
                  <a:lnTo>
                    <a:pt x="0" y="32"/>
                  </a:lnTo>
                  <a:lnTo>
                    <a:pt x="4" y="24"/>
                  </a:lnTo>
                  <a:lnTo>
                    <a:pt x="8" y="20"/>
                  </a:lnTo>
                  <a:lnTo>
                    <a:pt x="24" y="8"/>
                  </a:lnTo>
                  <a:lnTo>
                    <a:pt x="48" y="0"/>
                  </a:lnTo>
                  <a:lnTo>
                    <a:pt x="72" y="0"/>
                  </a:lnTo>
                  <a:lnTo>
                    <a:pt x="72" y="0"/>
                  </a:lnTo>
                  <a:lnTo>
                    <a:pt x="100" y="8"/>
                  </a:lnTo>
                  <a:lnTo>
                    <a:pt x="120" y="20"/>
                  </a:lnTo>
                  <a:lnTo>
                    <a:pt x="132" y="36"/>
                  </a:lnTo>
                  <a:lnTo>
                    <a:pt x="136" y="44"/>
                  </a:lnTo>
                  <a:lnTo>
                    <a:pt x="136" y="52"/>
                  </a:lnTo>
                  <a:lnTo>
                    <a:pt x="136" y="52"/>
                  </a:lnTo>
                  <a:lnTo>
                    <a:pt x="132" y="61"/>
                  </a:lnTo>
                  <a:lnTo>
                    <a:pt x="128" y="69"/>
                  </a:lnTo>
                  <a:lnTo>
                    <a:pt x="112" y="81"/>
                  </a:lnTo>
                  <a:lnTo>
                    <a:pt x="88" y="85"/>
                  </a:lnTo>
                  <a:lnTo>
                    <a:pt x="60" y="85"/>
                  </a:lnTo>
                  <a:lnTo>
                    <a:pt x="60" y="85"/>
                  </a:lnTo>
                  <a:lnTo>
                    <a:pt x="36" y="77"/>
                  </a:lnTo>
                  <a:lnTo>
                    <a:pt x="16" y="65"/>
                  </a:lnTo>
                  <a:lnTo>
                    <a:pt x="4" y="52"/>
                  </a:lnTo>
                  <a:lnTo>
                    <a:pt x="0" y="44"/>
                  </a:lnTo>
                  <a:lnTo>
                    <a:pt x="0" y="32"/>
                  </a:lnTo>
                  <a:lnTo>
                    <a:pt x="0"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2" name="Freeform 86"/>
            <p:cNvSpPr>
              <a:spLocks/>
            </p:cNvSpPr>
            <p:nvPr/>
          </p:nvSpPr>
          <p:spPr bwMode="auto">
            <a:xfrm>
              <a:off x="1320" y="2833"/>
              <a:ext cx="128" cy="81"/>
            </a:xfrm>
            <a:custGeom>
              <a:avLst/>
              <a:gdLst>
                <a:gd name="T0" fmla="*/ 0 w 128"/>
                <a:gd name="T1" fmla="*/ 32 h 81"/>
                <a:gd name="T2" fmla="*/ 0 w 128"/>
                <a:gd name="T3" fmla="*/ 32 h 81"/>
                <a:gd name="T4" fmla="*/ 4 w 128"/>
                <a:gd name="T5" fmla="*/ 24 h 81"/>
                <a:gd name="T6" fmla="*/ 8 w 128"/>
                <a:gd name="T7" fmla="*/ 16 h 81"/>
                <a:gd name="T8" fmla="*/ 24 w 128"/>
                <a:gd name="T9" fmla="*/ 4 h 81"/>
                <a:gd name="T10" fmla="*/ 44 w 128"/>
                <a:gd name="T11" fmla="*/ 0 h 81"/>
                <a:gd name="T12" fmla="*/ 68 w 128"/>
                <a:gd name="T13" fmla="*/ 0 h 81"/>
                <a:gd name="T14" fmla="*/ 68 w 128"/>
                <a:gd name="T15" fmla="*/ 0 h 81"/>
                <a:gd name="T16" fmla="*/ 92 w 128"/>
                <a:gd name="T17" fmla="*/ 4 h 81"/>
                <a:gd name="T18" fmla="*/ 112 w 128"/>
                <a:gd name="T19" fmla="*/ 16 h 81"/>
                <a:gd name="T20" fmla="*/ 124 w 128"/>
                <a:gd name="T21" fmla="*/ 32 h 81"/>
                <a:gd name="T22" fmla="*/ 128 w 128"/>
                <a:gd name="T23" fmla="*/ 40 h 81"/>
                <a:gd name="T24" fmla="*/ 128 w 128"/>
                <a:gd name="T25" fmla="*/ 48 h 81"/>
                <a:gd name="T26" fmla="*/ 128 w 128"/>
                <a:gd name="T27" fmla="*/ 48 h 81"/>
                <a:gd name="T28" fmla="*/ 124 w 128"/>
                <a:gd name="T29" fmla="*/ 57 h 81"/>
                <a:gd name="T30" fmla="*/ 120 w 128"/>
                <a:gd name="T31" fmla="*/ 61 h 81"/>
                <a:gd name="T32" fmla="*/ 104 w 128"/>
                <a:gd name="T33" fmla="*/ 73 h 81"/>
                <a:gd name="T34" fmla="*/ 84 w 128"/>
                <a:gd name="T35" fmla="*/ 81 h 81"/>
                <a:gd name="T36" fmla="*/ 60 w 128"/>
                <a:gd name="T37" fmla="*/ 77 h 81"/>
                <a:gd name="T38" fmla="*/ 60 w 128"/>
                <a:gd name="T39" fmla="*/ 77 h 81"/>
                <a:gd name="T40" fmla="*/ 32 w 128"/>
                <a:gd name="T41" fmla="*/ 73 h 81"/>
                <a:gd name="T42" fmla="*/ 16 w 128"/>
                <a:gd name="T43" fmla="*/ 61 h 81"/>
                <a:gd name="T44" fmla="*/ 4 w 128"/>
                <a:gd name="T45" fmla="*/ 48 h 81"/>
                <a:gd name="T46" fmla="*/ 0 w 128"/>
                <a:gd name="T47" fmla="*/ 40 h 81"/>
                <a:gd name="T48" fmla="*/ 0 w 128"/>
                <a:gd name="T49" fmla="*/ 32 h 81"/>
                <a:gd name="T50" fmla="*/ 0 w 128"/>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1">
                  <a:moveTo>
                    <a:pt x="0" y="32"/>
                  </a:moveTo>
                  <a:lnTo>
                    <a:pt x="0" y="32"/>
                  </a:lnTo>
                  <a:lnTo>
                    <a:pt x="4" y="24"/>
                  </a:lnTo>
                  <a:lnTo>
                    <a:pt x="8" y="16"/>
                  </a:lnTo>
                  <a:lnTo>
                    <a:pt x="24" y="4"/>
                  </a:lnTo>
                  <a:lnTo>
                    <a:pt x="44" y="0"/>
                  </a:lnTo>
                  <a:lnTo>
                    <a:pt x="68" y="0"/>
                  </a:lnTo>
                  <a:lnTo>
                    <a:pt x="68" y="0"/>
                  </a:lnTo>
                  <a:lnTo>
                    <a:pt x="92" y="4"/>
                  </a:lnTo>
                  <a:lnTo>
                    <a:pt x="112" y="16"/>
                  </a:lnTo>
                  <a:lnTo>
                    <a:pt x="124" y="32"/>
                  </a:lnTo>
                  <a:lnTo>
                    <a:pt x="128" y="40"/>
                  </a:lnTo>
                  <a:lnTo>
                    <a:pt x="128" y="48"/>
                  </a:lnTo>
                  <a:lnTo>
                    <a:pt x="128" y="48"/>
                  </a:lnTo>
                  <a:lnTo>
                    <a:pt x="124" y="57"/>
                  </a:lnTo>
                  <a:lnTo>
                    <a:pt x="120" y="61"/>
                  </a:lnTo>
                  <a:lnTo>
                    <a:pt x="104" y="73"/>
                  </a:lnTo>
                  <a:lnTo>
                    <a:pt x="84" y="81"/>
                  </a:lnTo>
                  <a:lnTo>
                    <a:pt x="60" y="77"/>
                  </a:lnTo>
                  <a:lnTo>
                    <a:pt x="60" y="77"/>
                  </a:lnTo>
                  <a:lnTo>
                    <a:pt x="32" y="73"/>
                  </a:lnTo>
                  <a:lnTo>
                    <a:pt x="16" y="61"/>
                  </a:lnTo>
                  <a:lnTo>
                    <a:pt x="4" y="48"/>
                  </a:lnTo>
                  <a:lnTo>
                    <a:pt x="0" y="40"/>
                  </a:lnTo>
                  <a:lnTo>
                    <a:pt x="0" y="32"/>
                  </a:lnTo>
                  <a:lnTo>
                    <a:pt x="0"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3" name="Freeform 87"/>
            <p:cNvSpPr>
              <a:spLocks/>
            </p:cNvSpPr>
            <p:nvPr/>
          </p:nvSpPr>
          <p:spPr bwMode="auto">
            <a:xfrm>
              <a:off x="1324" y="2833"/>
              <a:ext cx="120" cy="77"/>
            </a:xfrm>
            <a:custGeom>
              <a:avLst/>
              <a:gdLst>
                <a:gd name="T0" fmla="*/ 0 w 120"/>
                <a:gd name="T1" fmla="*/ 32 h 77"/>
                <a:gd name="T2" fmla="*/ 0 w 120"/>
                <a:gd name="T3" fmla="*/ 32 h 77"/>
                <a:gd name="T4" fmla="*/ 8 w 120"/>
                <a:gd name="T5" fmla="*/ 16 h 77"/>
                <a:gd name="T6" fmla="*/ 20 w 120"/>
                <a:gd name="T7" fmla="*/ 8 h 77"/>
                <a:gd name="T8" fmla="*/ 40 w 120"/>
                <a:gd name="T9" fmla="*/ 0 h 77"/>
                <a:gd name="T10" fmla="*/ 64 w 120"/>
                <a:gd name="T11" fmla="*/ 0 h 77"/>
                <a:gd name="T12" fmla="*/ 64 w 120"/>
                <a:gd name="T13" fmla="*/ 0 h 77"/>
                <a:gd name="T14" fmla="*/ 88 w 120"/>
                <a:gd name="T15" fmla="*/ 8 h 77"/>
                <a:gd name="T16" fmla="*/ 104 w 120"/>
                <a:gd name="T17" fmla="*/ 16 h 77"/>
                <a:gd name="T18" fmla="*/ 116 w 120"/>
                <a:gd name="T19" fmla="*/ 32 h 77"/>
                <a:gd name="T20" fmla="*/ 120 w 120"/>
                <a:gd name="T21" fmla="*/ 40 h 77"/>
                <a:gd name="T22" fmla="*/ 120 w 120"/>
                <a:gd name="T23" fmla="*/ 48 h 77"/>
                <a:gd name="T24" fmla="*/ 120 w 120"/>
                <a:gd name="T25" fmla="*/ 48 h 77"/>
                <a:gd name="T26" fmla="*/ 112 w 120"/>
                <a:gd name="T27" fmla="*/ 61 h 77"/>
                <a:gd name="T28" fmla="*/ 100 w 120"/>
                <a:gd name="T29" fmla="*/ 73 h 77"/>
                <a:gd name="T30" fmla="*/ 80 w 120"/>
                <a:gd name="T31" fmla="*/ 77 h 77"/>
                <a:gd name="T32" fmla="*/ 56 w 120"/>
                <a:gd name="T33" fmla="*/ 77 h 77"/>
                <a:gd name="T34" fmla="*/ 56 w 120"/>
                <a:gd name="T35" fmla="*/ 77 h 77"/>
                <a:gd name="T36" fmla="*/ 32 w 120"/>
                <a:gd name="T37" fmla="*/ 69 h 77"/>
                <a:gd name="T38" fmla="*/ 12 w 120"/>
                <a:gd name="T39" fmla="*/ 61 h 77"/>
                <a:gd name="T40" fmla="*/ 4 w 120"/>
                <a:gd name="T41" fmla="*/ 44 h 77"/>
                <a:gd name="T42" fmla="*/ 0 w 120"/>
                <a:gd name="T43" fmla="*/ 40 h 77"/>
                <a:gd name="T44" fmla="*/ 0 w 120"/>
                <a:gd name="T45" fmla="*/ 32 h 77"/>
                <a:gd name="T46" fmla="*/ 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0" y="32"/>
                  </a:moveTo>
                  <a:lnTo>
                    <a:pt x="0" y="32"/>
                  </a:lnTo>
                  <a:lnTo>
                    <a:pt x="8" y="16"/>
                  </a:lnTo>
                  <a:lnTo>
                    <a:pt x="20" y="8"/>
                  </a:lnTo>
                  <a:lnTo>
                    <a:pt x="40" y="0"/>
                  </a:lnTo>
                  <a:lnTo>
                    <a:pt x="64" y="0"/>
                  </a:lnTo>
                  <a:lnTo>
                    <a:pt x="64" y="0"/>
                  </a:lnTo>
                  <a:lnTo>
                    <a:pt x="88" y="8"/>
                  </a:lnTo>
                  <a:lnTo>
                    <a:pt x="104" y="16"/>
                  </a:lnTo>
                  <a:lnTo>
                    <a:pt x="116" y="32"/>
                  </a:lnTo>
                  <a:lnTo>
                    <a:pt x="120" y="40"/>
                  </a:lnTo>
                  <a:lnTo>
                    <a:pt x="120" y="48"/>
                  </a:lnTo>
                  <a:lnTo>
                    <a:pt x="120" y="48"/>
                  </a:lnTo>
                  <a:lnTo>
                    <a:pt x="112" y="61"/>
                  </a:lnTo>
                  <a:lnTo>
                    <a:pt x="100" y="73"/>
                  </a:lnTo>
                  <a:lnTo>
                    <a:pt x="80" y="77"/>
                  </a:lnTo>
                  <a:lnTo>
                    <a:pt x="56" y="77"/>
                  </a:lnTo>
                  <a:lnTo>
                    <a:pt x="56" y="77"/>
                  </a:lnTo>
                  <a:lnTo>
                    <a:pt x="32" y="69"/>
                  </a:lnTo>
                  <a:lnTo>
                    <a:pt x="12" y="61"/>
                  </a:lnTo>
                  <a:lnTo>
                    <a:pt x="4" y="44"/>
                  </a:lnTo>
                  <a:lnTo>
                    <a:pt x="0" y="40"/>
                  </a:lnTo>
                  <a:lnTo>
                    <a:pt x="0" y="32"/>
                  </a:lnTo>
                  <a:lnTo>
                    <a:pt x="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4" name="Freeform 88"/>
            <p:cNvSpPr>
              <a:spLocks/>
            </p:cNvSpPr>
            <p:nvPr/>
          </p:nvSpPr>
          <p:spPr bwMode="auto">
            <a:xfrm>
              <a:off x="1328" y="2837"/>
              <a:ext cx="112" cy="69"/>
            </a:xfrm>
            <a:custGeom>
              <a:avLst/>
              <a:gdLst>
                <a:gd name="T0" fmla="*/ 0 w 112"/>
                <a:gd name="T1" fmla="*/ 28 h 69"/>
                <a:gd name="T2" fmla="*/ 0 w 112"/>
                <a:gd name="T3" fmla="*/ 28 h 69"/>
                <a:gd name="T4" fmla="*/ 4 w 112"/>
                <a:gd name="T5" fmla="*/ 16 h 69"/>
                <a:gd name="T6" fmla="*/ 20 w 112"/>
                <a:gd name="T7" fmla="*/ 4 h 69"/>
                <a:gd name="T8" fmla="*/ 40 w 112"/>
                <a:gd name="T9" fmla="*/ 0 h 69"/>
                <a:gd name="T10" fmla="*/ 60 w 112"/>
                <a:gd name="T11" fmla="*/ 0 h 69"/>
                <a:gd name="T12" fmla="*/ 60 w 112"/>
                <a:gd name="T13" fmla="*/ 0 h 69"/>
                <a:gd name="T14" fmla="*/ 80 w 112"/>
                <a:gd name="T15" fmla="*/ 4 h 69"/>
                <a:gd name="T16" fmla="*/ 100 w 112"/>
                <a:gd name="T17" fmla="*/ 16 h 69"/>
                <a:gd name="T18" fmla="*/ 108 w 112"/>
                <a:gd name="T19" fmla="*/ 28 h 69"/>
                <a:gd name="T20" fmla="*/ 112 w 112"/>
                <a:gd name="T21" fmla="*/ 40 h 69"/>
                <a:gd name="T22" fmla="*/ 112 w 112"/>
                <a:gd name="T23" fmla="*/ 40 h 69"/>
                <a:gd name="T24" fmla="*/ 104 w 112"/>
                <a:gd name="T25" fmla="*/ 57 h 69"/>
                <a:gd name="T26" fmla="*/ 92 w 112"/>
                <a:gd name="T27" fmla="*/ 65 h 69"/>
                <a:gd name="T28" fmla="*/ 72 w 112"/>
                <a:gd name="T29" fmla="*/ 69 h 69"/>
                <a:gd name="T30" fmla="*/ 52 w 112"/>
                <a:gd name="T31" fmla="*/ 69 h 69"/>
                <a:gd name="T32" fmla="*/ 52 w 112"/>
                <a:gd name="T33" fmla="*/ 69 h 69"/>
                <a:gd name="T34" fmla="*/ 28 w 112"/>
                <a:gd name="T35" fmla="*/ 65 h 69"/>
                <a:gd name="T36" fmla="*/ 12 w 112"/>
                <a:gd name="T37" fmla="*/ 57 h 69"/>
                <a:gd name="T38" fmla="*/ 0 w 112"/>
                <a:gd name="T39" fmla="*/ 40 h 69"/>
                <a:gd name="T40" fmla="*/ 0 w 112"/>
                <a:gd name="T41" fmla="*/ 28 h 69"/>
                <a:gd name="T42" fmla="*/ 0 w 112"/>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69">
                  <a:moveTo>
                    <a:pt x="0" y="28"/>
                  </a:moveTo>
                  <a:lnTo>
                    <a:pt x="0" y="28"/>
                  </a:lnTo>
                  <a:lnTo>
                    <a:pt x="4" y="16"/>
                  </a:lnTo>
                  <a:lnTo>
                    <a:pt x="20" y="4"/>
                  </a:lnTo>
                  <a:lnTo>
                    <a:pt x="40" y="0"/>
                  </a:lnTo>
                  <a:lnTo>
                    <a:pt x="60" y="0"/>
                  </a:lnTo>
                  <a:lnTo>
                    <a:pt x="60" y="0"/>
                  </a:lnTo>
                  <a:lnTo>
                    <a:pt x="80" y="4"/>
                  </a:lnTo>
                  <a:lnTo>
                    <a:pt x="100" y="16"/>
                  </a:lnTo>
                  <a:lnTo>
                    <a:pt x="108" y="28"/>
                  </a:lnTo>
                  <a:lnTo>
                    <a:pt x="112" y="40"/>
                  </a:lnTo>
                  <a:lnTo>
                    <a:pt x="112" y="40"/>
                  </a:lnTo>
                  <a:lnTo>
                    <a:pt x="104" y="57"/>
                  </a:lnTo>
                  <a:lnTo>
                    <a:pt x="92" y="65"/>
                  </a:lnTo>
                  <a:lnTo>
                    <a:pt x="72" y="69"/>
                  </a:lnTo>
                  <a:lnTo>
                    <a:pt x="52" y="69"/>
                  </a:lnTo>
                  <a:lnTo>
                    <a:pt x="52" y="69"/>
                  </a:lnTo>
                  <a:lnTo>
                    <a:pt x="28" y="65"/>
                  </a:lnTo>
                  <a:lnTo>
                    <a:pt x="12" y="57"/>
                  </a:lnTo>
                  <a:lnTo>
                    <a:pt x="0" y="40"/>
                  </a:lnTo>
                  <a:lnTo>
                    <a:pt x="0" y="28"/>
                  </a:lnTo>
                  <a:lnTo>
                    <a:pt x="0"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5" name="Freeform 89"/>
            <p:cNvSpPr>
              <a:spLocks/>
            </p:cNvSpPr>
            <p:nvPr/>
          </p:nvSpPr>
          <p:spPr bwMode="auto">
            <a:xfrm>
              <a:off x="1332" y="2837"/>
              <a:ext cx="104" cy="69"/>
            </a:xfrm>
            <a:custGeom>
              <a:avLst/>
              <a:gdLst>
                <a:gd name="T0" fmla="*/ 0 w 104"/>
                <a:gd name="T1" fmla="*/ 28 h 69"/>
                <a:gd name="T2" fmla="*/ 0 w 104"/>
                <a:gd name="T3" fmla="*/ 28 h 69"/>
                <a:gd name="T4" fmla="*/ 4 w 104"/>
                <a:gd name="T5" fmla="*/ 16 h 69"/>
                <a:gd name="T6" fmla="*/ 16 w 104"/>
                <a:gd name="T7" fmla="*/ 8 h 69"/>
                <a:gd name="T8" fmla="*/ 36 w 104"/>
                <a:gd name="T9" fmla="*/ 0 h 69"/>
                <a:gd name="T10" fmla="*/ 56 w 104"/>
                <a:gd name="T11" fmla="*/ 0 h 69"/>
                <a:gd name="T12" fmla="*/ 56 w 104"/>
                <a:gd name="T13" fmla="*/ 0 h 69"/>
                <a:gd name="T14" fmla="*/ 76 w 104"/>
                <a:gd name="T15" fmla="*/ 8 h 69"/>
                <a:gd name="T16" fmla="*/ 92 w 104"/>
                <a:gd name="T17" fmla="*/ 16 h 69"/>
                <a:gd name="T18" fmla="*/ 100 w 104"/>
                <a:gd name="T19" fmla="*/ 28 h 69"/>
                <a:gd name="T20" fmla="*/ 104 w 104"/>
                <a:gd name="T21" fmla="*/ 40 h 69"/>
                <a:gd name="T22" fmla="*/ 104 w 104"/>
                <a:gd name="T23" fmla="*/ 40 h 69"/>
                <a:gd name="T24" fmla="*/ 100 w 104"/>
                <a:gd name="T25" fmla="*/ 53 h 69"/>
                <a:gd name="T26" fmla="*/ 84 w 104"/>
                <a:gd name="T27" fmla="*/ 65 h 69"/>
                <a:gd name="T28" fmla="*/ 68 w 104"/>
                <a:gd name="T29" fmla="*/ 69 h 69"/>
                <a:gd name="T30" fmla="*/ 48 w 104"/>
                <a:gd name="T31" fmla="*/ 69 h 69"/>
                <a:gd name="T32" fmla="*/ 48 w 104"/>
                <a:gd name="T33" fmla="*/ 69 h 69"/>
                <a:gd name="T34" fmla="*/ 28 w 104"/>
                <a:gd name="T35" fmla="*/ 65 h 69"/>
                <a:gd name="T36" fmla="*/ 12 w 104"/>
                <a:gd name="T37" fmla="*/ 53 h 69"/>
                <a:gd name="T38" fmla="*/ 0 w 104"/>
                <a:gd name="T39" fmla="*/ 40 h 69"/>
                <a:gd name="T40" fmla="*/ 0 w 104"/>
                <a:gd name="T41" fmla="*/ 28 h 69"/>
                <a:gd name="T42" fmla="*/ 0 w 104"/>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69">
                  <a:moveTo>
                    <a:pt x="0" y="28"/>
                  </a:moveTo>
                  <a:lnTo>
                    <a:pt x="0" y="28"/>
                  </a:lnTo>
                  <a:lnTo>
                    <a:pt x="4" y="16"/>
                  </a:lnTo>
                  <a:lnTo>
                    <a:pt x="16" y="8"/>
                  </a:lnTo>
                  <a:lnTo>
                    <a:pt x="36" y="0"/>
                  </a:lnTo>
                  <a:lnTo>
                    <a:pt x="56" y="0"/>
                  </a:lnTo>
                  <a:lnTo>
                    <a:pt x="56" y="0"/>
                  </a:lnTo>
                  <a:lnTo>
                    <a:pt x="76" y="8"/>
                  </a:lnTo>
                  <a:lnTo>
                    <a:pt x="92" y="16"/>
                  </a:lnTo>
                  <a:lnTo>
                    <a:pt x="100" y="28"/>
                  </a:lnTo>
                  <a:lnTo>
                    <a:pt x="104" y="40"/>
                  </a:lnTo>
                  <a:lnTo>
                    <a:pt x="104" y="40"/>
                  </a:lnTo>
                  <a:lnTo>
                    <a:pt x="100" y="53"/>
                  </a:lnTo>
                  <a:lnTo>
                    <a:pt x="84" y="65"/>
                  </a:lnTo>
                  <a:lnTo>
                    <a:pt x="68" y="69"/>
                  </a:lnTo>
                  <a:lnTo>
                    <a:pt x="48" y="69"/>
                  </a:lnTo>
                  <a:lnTo>
                    <a:pt x="48" y="69"/>
                  </a:lnTo>
                  <a:lnTo>
                    <a:pt x="28" y="65"/>
                  </a:lnTo>
                  <a:lnTo>
                    <a:pt x="12" y="53"/>
                  </a:lnTo>
                  <a:lnTo>
                    <a:pt x="0" y="40"/>
                  </a:lnTo>
                  <a:lnTo>
                    <a:pt x="0" y="28"/>
                  </a:lnTo>
                  <a:lnTo>
                    <a:pt x="0"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6" name="Freeform 90"/>
            <p:cNvSpPr>
              <a:spLocks/>
            </p:cNvSpPr>
            <p:nvPr/>
          </p:nvSpPr>
          <p:spPr bwMode="auto">
            <a:xfrm>
              <a:off x="1352" y="2805"/>
              <a:ext cx="100" cy="60"/>
            </a:xfrm>
            <a:custGeom>
              <a:avLst/>
              <a:gdLst>
                <a:gd name="T0" fmla="*/ 100 w 100"/>
                <a:gd name="T1" fmla="*/ 36 h 60"/>
                <a:gd name="T2" fmla="*/ 100 w 100"/>
                <a:gd name="T3" fmla="*/ 36 h 60"/>
                <a:gd name="T4" fmla="*/ 92 w 100"/>
                <a:gd name="T5" fmla="*/ 48 h 60"/>
                <a:gd name="T6" fmla="*/ 80 w 100"/>
                <a:gd name="T7" fmla="*/ 56 h 60"/>
                <a:gd name="T8" fmla="*/ 64 w 100"/>
                <a:gd name="T9" fmla="*/ 60 h 60"/>
                <a:gd name="T10" fmla="*/ 44 w 100"/>
                <a:gd name="T11" fmla="*/ 60 h 60"/>
                <a:gd name="T12" fmla="*/ 44 w 100"/>
                <a:gd name="T13" fmla="*/ 60 h 60"/>
                <a:gd name="T14" fmla="*/ 28 w 100"/>
                <a:gd name="T15" fmla="*/ 56 h 60"/>
                <a:gd name="T16" fmla="*/ 12 w 100"/>
                <a:gd name="T17" fmla="*/ 48 h 60"/>
                <a:gd name="T18" fmla="*/ 4 w 100"/>
                <a:gd name="T19" fmla="*/ 36 h 60"/>
                <a:gd name="T20" fmla="*/ 0 w 100"/>
                <a:gd name="T21" fmla="*/ 24 h 60"/>
                <a:gd name="T22" fmla="*/ 0 w 100"/>
                <a:gd name="T23" fmla="*/ 24 h 60"/>
                <a:gd name="T24" fmla="*/ 4 w 100"/>
                <a:gd name="T25" fmla="*/ 12 h 60"/>
                <a:gd name="T26" fmla="*/ 16 w 100"/>
                <a:gd name="T27" fmla="*/ 4 h 60"/>
                <a:gd name="T28" fmla="*/ 36 w 100"/>
                <a:gd name="T29" fmla="*/ 0 h 60"/>
                <a:gd name="T30" fmla="*/ 52 w 100"/>
                <a:gd name="T31" fmla="*/ 0 h 60"/>
                <a:gd name="T32" fmla="*/ 52 w 100"/>
                <a:gd name="T33" fmla="*/ 0 h 60"/>
                <a:gd name="T34" fmla="*/ 72 w 100"/>
                <a:gd name="T35" fmla="*/ 4 h 60"/>
                <a:gd name="T36" fmla="*/ 88 w 100"/>
                <a:gd name="T37" fmla="*/ 16 h 60"/>
                <a:gd name="T38" fmla="*/ 96 w 100"/>
                <a:gd name="T39" fmla="*/ 24 h 60"/>
                <a:gd name="T40" fmla="*/ 100 w 100"/>
                <a:gd name="T41" fmla="*/ 36 h 60"/>
                <a:gd name="T42" fmla="*/ 100 w 100"/>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60">
                  <a:moveTo>
                    <a:pt x="100" y="36"/>
                  </a:moveTo>
                  <a:lnTo>
                    <a:pt x="100" y="36"/>
                  </a:lnTo>
                  <a:lnTo>
                    <a:pt x="92" y="48"/>
                  </a:lnTo>
                  <a:lnTo>
                    <a:pt x="80" y="56"/>
                  </a:lnTo>
                  <a:lnTo>
                    <a:pt x="64" y="60"/>
                  </a:lnTo>
                  <a:lnTo>
                    <a:pt x="44" y="60"/>
                  </a:lnTo>
                  <a:lnTo>
                    <a:pt x="44" y="60"/>
                  </a:lnTo>
                  <a:lnTo>
                    <a:pt x="28" y="56"/>
                  </a:lnTo>
                  <a:lnTo>
                    <a:pt x="12" y="48"/>
                  </a:lnTo>
                  <a:lnTo>
                    <a:pt x="4" y="36"/>
                  </a:lnTo>
                  <a:lnTo>
                    <a:pt x="0" y="24"/>
                  </a:lnTo>
                  <a:lnTo>
                    <a:pt x="0" y="24"/>
                  </a:lnTo>
                  <a:lnTo>
                    <a:pt x="4" y="12"/>
                  </a:lnTo>
                  <a:lnTo>
                    <a:pt x="16" y="4"/>
                  </a:lnTo>
                  <a:lnTo>
                    <a:pt x="36" y="0"/>
                  </a:lnTo>
                  <a:lnTo>
                    <a:pt x="52" y="0"/>
                  </a:lnTo>
                  <a:lnTo>
                    <a:pt x="52" y="0"/>
                  </a:lnTo>
                  <a:lnTo>
                    <a:pt x="72" y="4"/>
                  </a:lnTo>
                  <a:lnTo>
                    <a:pt x="88" y="16"/>
                  </a:lnTo>
                  <a:lnTo>
                    <a:pt x="96" y="24"/>
                  </a:lnTo>
                  <a:lnTo>
                    <a:pt x="100" y="36"/>
                  </a:lnTo>
                  <a:lnTo>
                    <a:pt x="10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7" name="Freeform 91"/>
            <p:cNvSpPr>
              <a:spLocks/>
            </p:cNvSpPr>
            <p:nvPr/>
          </p:nvSpPr>
          <p:spPr bwMode="auto">
            <a:xfrm>
              <a:off x="1116" y="2647"/>
              <a:ext cx="436" cy="149"/>
            </a:xfrm>
            <a:custGeom>
              <a:avLst/>
              <a:gdLst>
                <a:gd name="T0" fmla="*/ 436 w 436"/>
                <a:gd name="T1" fmla="*/ 12 h 149"/>
                <a:gd name="T2" fmla="*/ 436 w 436"/>
                <a:gd name="T3" fmla="*/ 12 h 149"/>
                <a:gd name="T4" fmla="*/ 428 w 436"/>
                <a:gd name="T5" fmla="*/ 24 h 149"/>
                <a:gd name="T6" fmla="*/ 400 w 436"/>
                <a:gd name="T7" fmla="*/ 56 h 149"/>
                <a:gd name="T8" fmla="*/ 360 w 436"/>
                <a:gd name="T9" fmla="*/ 93 h 149"/>
                <a:gd name="T10" fmla="*/ 332 w 436"/>
                <a:gd name="T11" fmla="*/ 109 h 149"/>
                <a:gd name="T12" fmla="*/ 304 w 436"/>
                <a:gd name="T13" fmla="*/ 125 h 149"/>
                <a:gd name="T14" fmla="*/ 272 w 436"/>
                <a:gd name="T15" fmla="*/ 137 h 149"/>
                <a:gd name="T16" fmla="*/ 240 w 436"/>
                <a:gd name="T17" fmla="*/ 145 h 149"/>
                <a:gd name="T18" fmla="*/ 204 w 436"/>
                <a:gd name="T19" fmla="*/ 149 h 149"/>
                <a:gd name="T20" fmla="*/ 164 w 436"/>
                <a:gd name="T21" fmla="*/ 141 h 149"/>
                <a:gd name="T22" fmla="*/ 124 w 436"/>
                <a:gd name="T23" fmla="*/ 129 h 149"/>
                <a:gd name="T24" fmla="*/ 84 w 436"/>
                <a:gd name="T25" fmla="*/ 105 h 149"/>
                <a:gd name="T26" fmla="*/ 44 w 436"/>
                <a:gd name="T27" fmla="*/ 68 h 149"/>
                <a:gd name="T28" fmla="*/ 0 w 436"/>
                <a:gd name="T29" fmla="*/ 24 h 149"/>
                <a:gd name="T30" fmla="*/ 12 w 436"/>
                <a:gd name="T31" fmla="*/ 0 h 149"/>
                <a:gd name="T32" fmla="*/ 12 w 436"/>
                <a:gd name="T33" fmla="*/ 0 h 149"/>
                <a:gd name="T34" fmla="*/ 20 w 436"/>
                <a:gd name="T35" fmla="*/ 8 h 149"/>
                <a:gd name="T36" fmla="*/ 44 w 436"/>
                <a:gd name="T37" fmla="*/ 36 h 149"/>
                <a:gd name="T38" fmla="*/ 84 w 436"/>
                <a:gd name="T39" fmla="*/ 64 h 149"/>
                <a:gd name="T40" fmla="*/ 108 w 436"/>
                <a:gd name="T41" fmla="*/ 81 h 149"/>
                <a:gd name="T42" fmla="*/ 136 w 436"/>
                <a:gd name="T43" fmla="*/ 93 h 149"/>
                <a:gd name="T44" fmla="*/ 168 w 436"/>
                <a:gd name="T45" fmla="*/ 105 h 149"/>
                <a:gd name="T46" fmla="*/ 200 w 436"/>
                <a:gd name="T47" fmla="*/ 113 h 149"/>
                <a:gd name="T48" fmla="*/ 236 w 436"/>
                <a:gd name="T49" fmla="*/ 113 h 149"/>
                <a:gd name="T50" fmla="*/ 272 w 436"/>
                <a:gd name="T51" fmla="*/ 109 h 149"/>
                <a:gd name="T52" fmla="*/ 312 w 436"/>
                <a:gd name="T53" fmla="*/ 101 h 149"/>
                <a:gd name="T54" fmla="*/ 352 w 436"/>
                <a:gd name="T55" fmla="*/ 81 h 149"/>
                <a:gd name="T56" fmla="*/ 396 w 436"/>
                <a:gd name="T57" fmla="*/ 52 h 149"/>
                <a:gd name="T58" fmla="*/ 436 w 436"/>
                <a:gd name="T59" fmla="*/ 12 h 149"/>
                <a:gd name="T60" fmla="*/ 436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436" y="12"/>
                  </a:moveTo>
                  <a:lnTo>
                    <a:pt x="436" y="12"/>
                  </a:lnTo>
                  <a:lnTo>
                    <a:pt x="428" y="24"/>
                  </a:lnTo>
                  <a:lnTo>
                    <a:pt x="400" y="56"/>
                  </a:lnTo>
                  <a:lnTo>
                    <a:pt x="360" y="93"/>
                  </a:lnTo>
                  <a:lnTo>
                    <a:pt x="332" y="109"/>
                  </a:lnTo>
                  <a:lnTo>
                    <a:pt x="304" y="125"/>
                  </a:lnTo>
                  <a:lnTo>
                    <a:pt x="272" y="137"/>
                  </a:lnTo>
                  <a:lnTo>
                    <a:pt x="240" y="145"/>
                  </a:lnTo>
                  <a:lnTo>
                    <a:pt x="204" y="149"/>
                  </a:lnTo>
                  <a:lnTo>
                    <a:pt x="164" y="141"/>
                  </a:lnTo>
                  <a:lnTo>
                    <a:pt x="124" y="129"/>
                  </a:lnTo>
                  <a:lnTo>
                    <a:pt x="84" y="105"/>
                  </a:lnTo>
                  <a:lnTo>
                    <a:pt x="44" y="68"/>
                  </a:lnTo>
                  <a:lnTo>
                    <a:pt x="0" y="24"/>
                  </a:lnTo>
                  <a:lnTo>
                    <a:pt x="12" y="0"/>
                  </a:lnTo>
                  <a:lnTo>
                    <a:pt x="12" y="0"/>
                  </a:lnTo>
                  <a:lnTo>
                    <a:pt x="20" y="8"/>
                  </a:lnTo>
                  <a:lnTo>
                    <a:pt x="44" y="36"/>
                  </a:lnTo>
                  <a:lnTo>
                    <a:pt x="84" y="64"/>
                  </a:lnTo>
                  <a:lnTo>
                    <a:pt x="108" y="81"/>
                  </a:lnTo>
                  <a:lnTo>
                    <a:pt x="136" y="93"/>
                  </a:lnTo>
                  <a:lnTo>
                    <a:pt x="168" y="105"/>
                  </a:lnTo>
                  <a:lnTo>
                    <a:pt x="200" y="113"/>
                  </a:lnTo>
                  <a:lnTo>
                    <a:pt x="236" y="113"/>
                  </a:lnTo>
                  <a:lnTo>
                    <a:pt x="272" y="109"/>
                  </a:lnTo>
                  <a:lnTo>
                    <a:pt x="312" y="101"/>
                  </a:lnTo>
                  <a:lnTo>
                    <a:pt x="352" y="81"/>
                  </a:lnTo>
                  <a:lnTo>
                    <a:pt x="396" y="52"/>
                  </a:lnTo>
                  <a:lnTo>
                    <a:pt x="436" y="12"/>
                  </a:lnTo>
                  <a:lnTo>
                    <a:pt x="436"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8" name="Freeform 92"/>
            <p:cNvSpPr>
              <a:spLocks/>
            </p:cNvSpPr>
            <p:nvPr/>
          </p:nvSpPr>
          <p:spPr bwMode="auto">
            <a:xfrm>
              <a:off x="1196" y="2792"/>
              <a:ext cx="304" cy="122"/>
            </a:xfrm>
            <a:custGeom>
              <a:avLst/>
              <a:gdLst>
                <a:gd name="T0" fmla="*/ 304 w 304"/>
                <a:gd name="T1" fmla="*/ 21 h 122"/>
                <a:gd name="T2" fmla="*/ 304 w 304"/>
                <a:gd name="T3" fmla="*/ 21 h 122"/>
                <a:gd name="T4" fmla="*/ 272 w 304"/>
                <a:gd name="T5" fmla="*/ 13 h 122"/>
                <a:gd name="T6" fmla="*/ 232 w 304"/>
                <a:gd name="T7" fmla="*/ 4 h 122"/>
                <a:gd name="T8" fmla="*/ 188 w 304"/>
                <a:gd name="T9" fmla="*/ 0 h 122"/>
                <a:gd name="T10" fmla="*/ 164 w 304"/>
                <a:gd name="T11" fmla="*/ 0 h 122"/>
                <a:gd name="T12" fmla="*/ 136 w 304"/>
                <a:gd name="T13" fmla="*/ 4 h 122"/>
                <a:gd name="T14" fmla="*/ 112 w 304"/>
                <a:gd name="T15" fmla="*/ 13 h 122"/>
                <a:gd name="T16" fmla="*/ 88 w 304"/>
                <a:gd name="T17" fmla="*/ 25 h 122"/>
                <a:gd name="T18" fmla="*/ 64 w 304"/>
                <a:gd name="T19" fmla="*/ 41 h 122"/>
                <a:gd name="T20" fmla="*/ 40 w 304"/>
                <a:gd name="T21" fmla="*/ 61 h 122"/>
                <a:gd name="T22" fmla="*/ 20 w 304"/>
                <a:gd name="T23" fmla="*/ 89 h 122"/>
                <a:gd name="T24" fmla="*/ 0 w 304"/>
                <a:gd name="T25" fmla="*/ 122 h 122"/>
                <a:gd name="T26" fmla="*/ 0 w 304"/>
                <a:gd name="T27" fmla="*/ 122 h 122"/>
                <a:gd name="T28" fmla="*/ 16 w 304"/>
                <a:gd name="T29" fmla="*/ 102 h 122"/>
                <a:gd name="T30" fmla="*/ 36 w 304"/>
                <a:gd name="T31" fmla="*/ 81 h 122"/>
                <a:gd name="T32" fmla="*/ 64 w 304"/>
                <a:gd name="T33" fmla="*/ 61 h 122"/>
                <a:gd name="T34" fmla="*/ 104 w 304"/>
                <a:gd name="T35" fmla="*/ 41 h 122"/>
                <a:gd name="T36" fmla="*/ 132 w 304"/>
                <a:gd name="T37" fmla="*/ 33 h 122"/>
                <a:gd name="T38" fmla="*/ 160 w 304"/>
                <a:gd name="T39" fmla="*/ 25 h 122"/>
                <a:gd name="T40" fmla="*/ 192 w 304"/>
                <a:gd name="T41" fmla="*/ 21 h 122"/>
                <a:gd name="T42" fmla="*/ 224 w 304"/>
                <a:gd name="T43" fmla="*/ 21 h 122"/>
                <a:gd name="T44" fmla="*/ 264 w 304"/>
                <a:gd name="T45" fmla="*/ 21 h 122"/>
                <a:gd name="T46" fmla="*/ 304 w 304"/>
                <a:gd name="T47" fmla="*/ 21 h 122"/>
                <a:gd name="T48" fmla="*/ 304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304" y="21"/>
                  </a:moveTo>
                  <a:lnTo>
                    <a:pt x="304" y="21"/>
                  </a:lnTo>
                  <a:lnTo>
                    <a:pt x="272" y="13"/>
                  </a:lnTo>
                  <a:lnTo>
                    <a:pt x="232" y="4"/>
                  </a:lnTo>
                  <a:lnTo>
                    <a:pt x="188" y="0"/>
                  </a:lnTo>
                  <a:lnTo>
                    <a:pt x="164" y="0"/>
                  </a:lnTo>
                  <a:lnTo>
                    <a:pt x="136" y="4"/>
                  </a:lnTo>
                  <a:lnTo>
                    <a:pt x="112" y="13"/>
                  </a:lnTo>
                  <a:lnTo>
                    <a:pt x="88" y="25"/>
                  </a:lnTo>
                  <a:lnTo>
                    <a:pt x="64" y="41"/>
                  </a:lnTo>
                  <a:lnTo>
                    <a:pt x="40" y="61"/>
                  </a:lnTo>
                  <a:lnTo>
                    <a:pt x="20" y="89"/>
                  </a:lnTo>
                  <a:lnTo>
                    <a:pt x="0" y="122"/>
                  </a:lnTo>
                  <a:lnTo>
                    <a:pt x="0" y="122"/>
                  </a:lnTo>
                  <a:lnTo>
                    <a:pt x="16" y="102"/>
                  </a:lnTo>
                  <a:lnTo>
                    <a:pt x="36" y="81"/>
                  </a:lnTo>
                  <a:lnTo>
                    <a:pt x="64" y="61"/>
                  </a:lnTo>
                  <a:lnTo>
                    <a:pt x="104" y="41"/>
                  </a:lnTo>
                  <a:lnTo>
                    <a:pt x="132" y="33"/>
                  </a:lnTo>
                  <a:lnTo>
                    <a:pt x="160" y="25"/>
                  </a:lnTo>
                  <a:lnTo>
                    <a:pt x="192" y="21"/>
                  </a:lnTo>
                  <a:lnTo>
                    <a:pt x="224" y="21"/>
                  </a:lnTo>
                  <a:lnTo>
                    <a:pt x="264" y="21"/>
                  </a:lnTo>
                  <a:lnTo>
                    <a:pt x="304" y="21"/>
                  </a:lnTo>
                  <a:lnTo>
                    <a:pt x="304"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9" name="Freeform 93"/>
            <p:cNvSpPr>
              <a:spLocks/>
            </p:cNvSpPr>
            <p:nvPr/>
          </p:nvSpPr>
          <p:spPr bwMode="auto">
            <a:xfrm>
              <a:off x="1548" y="3068"/>
              <a:ext cx="152" cy="28"/>
            </a:xfrm>
            <a:custGeom>
              <a:avLst/>
              <a:gdLst>
                <a:gd name="T0" fmla="*/ 0 w 152"/>
                <a:gd name="T1" fmla="*/ 20 h 28"/>
                <a:gd name="T2" fmla="*/ 0 w 152"/>
                <a:gd name="T3" fmla="*/ 20 h 28"/>
                <a:gd name="T4" fmla="*/ 16 w 152"/>
                <a:gd name="T5" fmla="*/ 12 h 28"/>
                <a:gd name="T6" fmla="*/ 56 w 152"/>
                <a:gd name="T7" fmla="*/ 4 h 28"/>
                <a:gd name="T8" fmla="*/ 80 w 152"/>
                <a:gd name="T9" fmla="*/ 0 h 28"/>
                <a:gd name="T10" fmla="*/ 104 w 152"/>
                <a:gd name="T11" fmla="*/ 4 h 28"/>
                <a:gd name="T12" fmla="*/ 128 w 152"/>
                <a:gd name="T13" fmla="*/ 12 h 28"/>
                <a:gd name="T14" fmla="*/ 152 w 152"/>
                <a:gd name="T15" fmla="*/ 28 h 28"/>
                <a:gd name="T16" fmla="*/ 152 w 152"/>
                <a:gd name="T17" fmla="*/ 28 h 28"/>
                <a:gd name="T18" fmla="*/ 88 w 152"/>
                <a:gd name="T19" fmla="*/ 20 h 28"/>
                <a:gd name="T20" fmla="*/ 40 w 152"/>
                <a:gd name="T21" fmla="*/ 16 h 28"/>
                <a:gd name="T22" fmla="*/ 0 w 152"/>
                <a:gd name="T23" fmla="*/ 20 h 28"/>
                <a:gd name="T24" fmla="*/ 0 w 152"/>
                <a:gd name="T2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8">
                  <a:moveTo>
                    <a:pt x="0" y="20"/>
                  </a:moveTo>
                  <a:lnTo>
                    <a:pt x="0" y="20"/>
                  </a:lnTo>
                  <a:lnTo>
                    <a:pt x="16" y="12"/>
                  </a:lnTo>
                  <a:lnTo>
                    <a:pt x="56" y="4"/>
                  </a:lnTo>
                  <a:lnTo>
                    <a:pt x="80" y="0"/>
                  </a:lnTo>
                  <a:lnTo>
                    <a:pt x="104" y="4"/>
                  </a:lnTo>
                  <a:lnTo>
                    <a:pt x="128" y="12"/>
                  </a:lnTo>
                  <a:lnTo>
                    <a:pt x="152" y="28"/>
                  </a:lnTo>
                  <a:lnTo>
                    <a:pt x="152" y="28"/>
                  </a:lnTo>
                  <a:lnTo>
                    <a:pt x="88" y="20"/>
                  </a:lnTo>
                  <a:lnTo>
                    <a:pt x="40" y="16"/>
                  </a:lnTo>
                  <a:lnTo>
                    <a:pt x="0" y="20"/>
                  </a:lnTo>
                  <a:lnTo>
                    <a:pt x="0" y="2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0" name="Freeform 94"/>
            <p:cNvSpPr>
              <a:spLocks/>
            </p:cNvSpPr>
            <p:nvPr/>
          </p:nvSpPr>
          <p:spPr bwMode="auto">
            <a:xfrm>
              <a:off x="1128" y="3432"/>
              <a:ext cx="256" cy="288"/>
            </a:xfrm>
            <a:custGeom>
              <a:avLst/>
              <a:gdLst>
                <a:gd name="T0" fmla="*/ 216 w 256"/>
                <a:gd name="T1" fmla="*/ 73 h 288"/>
                <a:gd name="T2" fmla="*/ 216 w 256"/>
                <a:gd name="T3" fmla="*/ 73 h 288"/>
                <a:gd name="T4" fmla="*/ 196 w 256"/>
                <a:gd name="T5" fmla="*/ 49 h 288"/>
                <a:gd name="T6" fmla="*/ 172 w 256"/>
                <a:gd name="T7" fmla="*/ 28 h 288"/>
                <a:gd name="T8" fmla="*/ 148 w 256"/>
                <a:gd name="T9" fmla="*/ 12 h 288"/>
                <a:gd name="T10" fmla="*/ 124 w 256"/>
                <a:gd name="T11" fmla="*/ 4 h 288"/>
                <a:gd name="T12" fmla="*/ 100 w 256"/>
                <a:gd name="T13" fmla="*/ 0 h 288"/>
                <a:gd name="T14" fmla="*/ 76 w 256"/>
                <a:gd name="T15" fmla="*/ 0 h 288"/>
                <a:gd name="T16" fmla="*/ 52 w 256"/>
                <a:gd name="T17" fmla="*/ 8 h 288"/>
                <a:gd name="T18" fmla="*/ 36 w 256"/>
                <a:gd name="T19" fmla="*/ 20 h 288"/>
                <a:gd name="T20" fmla="*/ 36 w 256"/>
                <a:gd name="T21" fmla="*/ 20 h 288"/>
                <a:gd name="T22" fmla="*/ 20 w 256"/>
                <a:gd name="T23" fmla="*/ 37 h 288"/>
                <a:gd name="T24" fmla="*/ 8 w 256"/>
                <a:gd name="T25" fmla="*/ 57 h 288"/>
                <a:gd name="T26" fmla="*/ 4 w 256"/>
                <a:gd name="T27" fmla="*/ 81 h 288"/>
                <a:gd name="T28" fmla="*/ 0 w 256"/>
                <a:gd name="T29" fmla="*/ 105 h 288"/>
                <a:gd name="T30" fmla="*/ 4 w 256"/>
                <a:gd name="T31" fmla="*/ 134 h 288"/>
                <a:gd name="T32" fmla="*/ 12 w 256"/>
                <a:gd name="T33" fmla="*/ 162 h 288"/>
                <a:gd name="T34" fmla="*/ 24 w 256"/>
                <a:gd name="T35" fmla="*/ 190 h 288"/>
                <a:gd name="T36" fmla="*/ 40 w 256"/>
                <a:gd name="T37" fmla="*/ 215 h 288"/>
                <a:gd name="T38" fmla="*/ 40 w 256"/>
                <a:gd name="T39" fmla="*/ 215 h 288"/>
                <a:gd name="T40" fmla="*/ 60 w 256"/>
                <a:gd name="T41" fmla="*/ 239 h 288"/>
                <a:gd name="T42" fmla="*/ 84 w 256"/>
                <a:gd name="T43" fmla="*/ 259 h 288"/>
                <a:gd name="T44" fmla="*/ 108 w 256"/>
                <a:gd name="T45" fmla="*/ 271 h 288"/>
                <a:gd name="T46" fmla="*/ 132 w 256"/>
                <a:gd name="T47" fmla="*/ 284 h 288"/>
                <a:gd name="T48" fmla="*/ 156 w 256"/>
                <a:gd name="T49" fmla="*/ 288 h 288"/>
                <a:gd name="T50" fmla="*/ 180 w 256"/>
                <a:gd name="T51" fmla="*/ 288 h 288"/>
                <a:gd name="T52" fmla="*/ 204 w 256"/>
                <a:gd name="T53" fmla="*/ 280 h 288"/>
                <a:gd name="T54" fmla="*/ 220 w 256"/>
                <a:gd name="T55" fmla="*/ 267 h 288"/>
                <a:gd name="T56" fmla="*/ 220 w 256"/>
                <a:gd name="T57" fmla="*/ 267 h 288"/>
                <a:gd name="T58" fmla="*/ 236 w 256"/>
                <a:gd name="T59" fmla="*/ 251 h 288"/>
                <a:gd name="T60" fmla="*/ 248 w 256"/>
                <a:gd name="T61" fmla="*/ 231 h 288"/>
                <a:gd name="T62" fmla="*/ 252 w 256"/>
                <a:gd name="T63" fmla="*/ 207 h 288"/>
                <a:gd name="T64" fmla="*/ 256 w 256"/>
                <a:gd name="T65" fmla="*/ 178 h 288"/>
                <a:gd name="T66" fmla="*/ 252 w 256"/>
                <a:gd name="T67" fmla="*/ 154 h 288"/>
                <a:gd name="T68" fmla="*/ 244 w 256"/>
                <a:gd name="T69" fmla="*/ 126 h 288"/>
                <a:gd name="T70" fmla="*/ 232 w 256"/>
                <a:gd name="T71" fmla="*/ 97 h 288"/>
                <a:gd name="T72" fmla="*/ 216 w 256"/>
                <a:gd name="T73" fmla="*/ 73 h 288"/>
                <a:gd name="T74" fmla="*/ 216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216" y="73"/>
                  </a:moveTo>
                  <a:lnTo>
                    <a:pt x="216" y="73"/>
                  </a:lnTo>
                  <a:lnTo>
                    <a:pt x="196" y="49"/>
                  </a:lnTo>
                  <a:lnTo>
                    <a:pt x="172" y="28"/>
                  </a:lnTo>
                  <a:lnTo>
                    <a:pt x="148" y="12"/>
                  </a:lnTo>
                  <a:lnTo>
                    <a:pt x="124" y="4"/>
                  </a:lnTo>
                  <a:lnTo>
                    <a:pt x="100" y="0"/>
                  </a:lnTo>
                  <a:lnTo>
                    <a:pt x="76" y="0"/>
                  </a:lnTo>
                  <a:lnTo>
                    <a:pt x="52" y="8"/>
                  </a:lnTo>
                  <a:lnTo>
                    <a:pt x="36" y="20"/>
                  </a:lnTo>
                  <a:lnTo>
                    <a:pt x="36" y="20"/>
                  </a:lnTo>
                  <a:lnTo>
                    <a:pt x="20" y="37"/>
                  </a:lnTo>
                  <a:lnTo>
                    <a:pt x="8" y="57"/>
                  </a:lnTo>
                  <a:lnTo>
                    <a:pt x="4" y="81"/>
                  </a:lnTo>
                  <a:lnTo>
                    <a:pt x="0" y="105"/>
                  </a:lnTo>
                  <a:lnTo>
                    <a:pt x="4" y="134"/>
                  </a:lnTo>
                  <a:lnTo>
                    <a:pt x="12" y="162"/>
                  </a:lnTo>
                  <a:lnTo>
                    <a:pt x="24" y="190"/>
                  </a:lnTo>
                  <a:lnTo>
                    <a:pt x="40" y="215"/>
                  </a:lnTo>
                  <a:lnTo>
                    <a:pt x="40" y="215"/>
                  </a:lnTo>
                  <a:lnTo>
                    <a:pt x="60" y="239"/>
                  </a:lnTo>
                  <a:lnTo>
                    <a:pt x="84" y="259"/>
                  </a:lnTo>
                  <a:lnTo>
                    <a:pt x="108" y="271"/>
                  </a:lnTo>
                  <a:lnTo>
                    <a:pt x="132" y="284"/>
                  </a:lnTo>
                  <a:lnTo>
                    <a:pt x="156" y="288"/>
                  </a:lnTo>
                  <a:lnTo>
                    <a:pt x="180" y="288"/>
                  </a:lnTo>
                  <a:lnTo>
                    <a:pt x="204" y="280"/>
                  </a:lnTo>
                  <a:lnTo>
                    <a:pt x="220" y="267"/>
                  </a:lnTo>
                  <a:lnTo>
                    <a:pt x="220" y="267"/>
                  </a:lnTo>
                  <a:lnTo>
                    <a:pt x="236" y="251"/>
                  </a:lnTo>
                  <a:lnTo>
                    <a:pt x="248" y="231"/>
                  </a:lnTo>
                  <a:lnTo>
                    <a:pt x="252" y="207"/>
                  </a:lnTo>
                  <a:lnTo>
                    <a:pt x="256" y="178"/>
                  </a:lnTo>
                  <a:lnTo>
                    <a:pt x="252" y="154"/>
                  </a:lnTo>
                  <a:lnTo>
                    <a:pt x="244" y="126"/>
                  </a:lnTo>
                  <a:lnTo>
                    <a:pt x="232" y="97"/>
                  </a:lnTo>
                  <a:lnTo>
                    <a:pt x="216" y="73"/>
                  </a:lnTo>
                  <a:lnTo>
                    <a:pt x="21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1" name="Freeform 95"/>
            <p:cNvSpPr>
              <a:spLocks/>
            </p:cNvSpPr>
            <p:nvPr/>
          </p:nvSpPr>
          <p:spPr bwMode="auto">
            <a:xfrm>
              <a:off x="1148" y="3456"/>
              <a:ext cx="216" cy="239"/>
            </a:xfrm>
            <a:custGeom>
              <a:avLst/>
              <a:gdLst>
                <a:gd name="T0" fmla="*/ 180 w 216"/>
                <a:gd name="T1" fmla="*/ 61 h 239"/>
                <a:gd name="T2" fmla="*/ 180 w 216"/>
                <a:gd name="T3" fmla="*/ 61 h 239"/>
                <a:gd name="T4" fmla="*/ 164 w 216"/>
                <a:gd name="T5" fmla="*/ 41 h 239"/>
                <a:gd name="T6" fmla="*/ 144 w 216"/>
                <a:gd name="T7" fmla="*/ 25 h 239"/>
                <a:gd name="T8" fmla="*/ 124 w 216"/>
                <a:gd name="T9" fmla="*/ 13 h 239"/>
                <a:gd name="T10" fmla="*/ 100 w 216"/>
                <a:gd name="T11" fmla="*/ 4 h 239"/>
                <a:gd name="T12" fmla="*/ 80 w 216"/>
                <a:gd name="T13" fmla="*/ 0 h 239"/>
                <a:gd name="T14" fmla="*/ 60 w 216"/>
                <a:gd name="T15" fmla="*/ 0 h 239"/>
                <a:gd name="T16" fmla="*/ 40 w 216"/>
                <a:gd name="T17" fmla="*/ 4 h 239"/>
                <a:gd name="T18" fmla="*/ 24 w 216"/>
                <a:gd name="T19" fmla="*/ 13 h 239"/>
                <a:gd name="T20" fmla="*/ 24 w 216"/>
                <a:gd name="T21" fmla="*/ 13 h 239"/>
                <a:gd name="T22" fmla="*/ 12 w 216"/>
                <a:gd name="T23" fmla="*/ 29 h 239"/>
                <a:gd name="T24" fmla="*/ 4 w 216"/>
                <a:gd name="T25" fmla="*/ 45 h 239"/>
                <a:gd name="T26" fmla="*/ 0 w 216"/>
                <a:gd name="T27" fmla="*/ 65 h 239"/>
                <a:gd name="T28" fmla="*/ 0 w 216"/>
                <a:gd name="T29" fmla="*/ 85 h 239"/>
                <a:gd name="T30" fmla="*/ 0 w 216"/>
                <a:gd name="T31" fmla="*/ 110 h 239"/>
                <a:gd name="T32" fmla="*/ 8 w 216"/>
                <a:gd name="T33" fmla="*/ 130 h 239"/>
                <a:gd name="T34" fmla="*/ 20 w 216"/>
                <a:gd name="T35" fmla="*/ 154 h 239"/>
                <a:gd name="T36" fmla="*/ 36 w 216"/>
                <a:gd name="T37" fmla="*/ 179 h 239"/>
                <a:gd name="T38" fmla="*/ 36 w 216"/>
                <a:gd name="T39" fmla="*/ 179 h 239"/>
                <a:gd name="T40" fmla="*/ 52 w 216"/>
                <a:gd name="T41" fmla="*/ 199 h 239"/>
                <a:gd name="T42" fmla="*/ 72 w 216"/>
                <a:gd name="T43" fmla="*/ 215 h 239"/>
                <a:gd name="T44" fmla="*/ 92 w 216"/>
                <a:gd name="T45" fmla="*/ 227 h 239"/>
                <a:gd name="T46" fmla="*/ 116 w 216"/>
                <a:gd name="T47" fmla="*/ 235 h 239"/>
                <a:gd name="T48" fmla="*/ 136 w 216"/>
                <a:gd name="T49" fmla="*/ 239 h 239"/>
                <a:gd name="T50" fmla="*/ 156 w 216"/>
                <a:gd name="T51" fmla="*/ 239 h 239"/>
                <a:gd name="T52" fmla="*/ 176 w 216"/>
                <a:gd name="T53" fmla="*/ 235 h 239"/>
                <a:gd name="T54" fmla="*/ 192 w 216"/>
                <a:gd name="T55" fmla="*/ 223 h 239"/>
                <a:gd name="T56" fmla="*/ 192 w 216"/>
                <a:gd name="T57" fmla="*/ 223 h 239"/>
                <a:gd name="T58" fmla="*/ 204 w 216"/>
                <a:gd name="T59" fmla="*/ 211 h 239"/>
                <a:gd name="T60" fmla="*/ 212 w 216"/>
                <a:gd name="T61" fmla="*/ 195 h 239"/>
                <a:gd name="T62" fmla="*/ 216 w 216"/>
                <a:gd name="T63" fmla="*/ 175 h 239"/>
                <a:gd name="T64" fmla="*/ 216 w 216"/>
                <a:gd name="T65" fmla="*/ 154 h 239"/>
                <a:gd name="T66" fmla="*/ 216 w 216"/>
                <a:gd name="T67" fmla="*/ 130 h 239"/>
                <a:gd name="T68" fmla="*/ 208 w 216"/>
                <a:gd name="T69" fmla="*/ 106 h 239"/>
                <a:gd name="T70" fmla="*/ 196 w 216"/>
                <a:gd name="T71" fmla="*/ 81 h 239"/>
                <a:gd name="T72" fmla="*/ 180 w 216"/>
                <a:gd name="T73" fmla="*/ 61 h 239"/>
                <a:gd name="T74" fmla="*/ 180 w 216"/>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239">
                  <a:moveTo>
                    <a:pt x="180" y="61"/>
                  </a:moveTo>
                  <a:lnTo>
                    <a:pt x="180" y="61"/>
                  </a:lnTo>
                  <a:lnTo>
                    <a:pt x="164" y="41"/>
                  </a:lnTo>
                  <a:lnTo>
                    <a:pt x="144" y="25"/>
                  </a:lnTo>
                  <a:lnTo>
                    <a:pt x="124" y="13"/>
                  </a:lnTo>
                  <a:lnTo>
                    <a:pt x="100" y="4"/>
                  </a:lnTo>
                  <a:lnTo>
                    <a:pt x="80" y="0"/>
                  </a:lnTo>
                  <a:lnTo>
                    <a:pt x="60" y="0"/>
                  </a:lnTo>
                  <a:lnTo>
                    <a:pt x="40" y="4"/>
                  </a:lnTo>
                  <a:lnTo>
                    <a:pt x="24" y="13"/>
                  </a:lnTo>
                  <a:lnTo>
                    <a:pt x="24" y="13"/>
                  </a:lnTo>
                  <a:lnTo>
                    <a:pt x="12" y="29"/>
                  </a:lnTo>
                  <a:lnTo>
                    <a:pt x="4" y="45"/>
                  </a:lnTo>
                  <a:lnTo>
                    <a:pt x="0" y="65"/>
                  </a:lnTo>
                  <a:lnTo>
                    <a:pt x="0" y="85"/>
                  </a:lnTo>
                  <a:lnTo>
                    <a:pt x="0" y="110"/>
                  </a:lnTo>
                  <a:lnTo>
                    <a:pt x="8" y="130"/>
                  </a:lnTo>
                  <a:lnTo>
                    <a:pt x="20" y="154"/>
                  </a:lnTo>
                  <a:lnTo>
                    <a:pt x="36" y="179"/>
                  </a:lnTo>
                  <a:lnTo>
                    <a:pt x="36" y="179"/>
                  </a:lnTo>
                  <a:lnTo>
                    <a:pt x="52" y="199"/>
                  </a:lnTo>
                  <a:lnTo>
                    <a:pt x="72" y="215"/>
                  </a:lnTo>
                  <a:lnTo>
                    <a:pt x="92" y="227"/>
                  </a:lnTo>
                  <a:lnTo>
                    <a:pt x="116" y="235"/>
                  </a:lnTo>
                  <a:lnTo>
                    <a:pt x="136" y="239"/>
                  </a:lnTo>
                  <a:lnTo>
                    <a:pt x="156" y="239"/>
                  </a:lnTo>
                  <a:lnTo>
                    <a:pt x="176" y="235"/>
                  </a:lnTo>
                  <a:lnTo>
                    <a:pt x="192" y="223"/>
                  </a:lnTo>
                  <a:lnTo>
                    <a:pt x="192" y="223"/>
                  </a:lnTo>
                  <a:lnTo>
                    <a:pt x="204" y="211"/>
                  </a:lnTo>
                  <a:lnTo>
                    <a:pt x="212" y="195"/>
                  </a:lnTo>
                  <a:lnTo>
                    <a:pt x="216" y="175"/>
                  </a:lnTo>
                  <a:lnTo>
                    <a:pt x="216" y="154"/>
                  </a:lnTo>
                  <a:lnTo>
                    <a:pt x="216" y="130"/>
                  </a:lnTo>
                  <a:lnTo>
                    <a:pt x="208" y="106"/>
                  </a:lnTo>
                  <a:lnTo>
                    <a:pt x="196" y="81"/>
                  </a:lnTo>
                  <a:lnTo>
                    <a:pt x="180" y="61"/>
                  </a:lnTo>
                  <a:lnTo>
                    <a:pt x="18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2" name="Freeform 96"/>
            <p:cNvSpPr>
              <a:spLocks/>
            </p:cNvSpPr>
            <p:nvPr/>
          </p:nvSpPr>
          <p:spPr bwMode="auto">
            <a:xfrm>
              <a:off x="1236" y="3096"/>
              <a:ext cx="352" cy="530"/>
            </a:xfrm>
            <a:custGeom>
              <a:avLst/>
              <a:gdLst>
                <a:gd name="T0" fmla="*/ 276 w 352"/>
                <a:gd name="T1" fmla="*/ 462 h 530"/>
                <a:gd name="T2" fmla="*/ 276 w 352"/>
                <a:gd name="T3" fmla="*/ 462 h 530"/>
                <a:gd name="T4" fmla="*/ 256 w 352"/>
                <a:gd name="T5" fmla="*/ 474 h 530"/>
                <a:gd name="T6" fmla="*/ 236 w 352"/>
                <a:gd name="T7" fmla="*/ 486 h 530"/>
                <a:gd name="T8" fmla="*/ 192 w 352"/>
                <a:gd name="T9" fmla="*/ 506 h 530"/>
                <a:gd name="T10" fmla="*/ 144 w 352"/>
                <a:gd name="T11" fmla="*/ 518 h 530"/>
                <a:gd name="T12" fmla="*/ 104 w 352"/>
                <a:gd name="T13" fmla="*/ 530 h 530"/>
                <a:gd name="T14" fmla="*/ 104 w 352"/>
                <a:gd name="T15" fmla="*/ 530 h 530"/>
                <a:gd name="T16" fmla="*/ 92 w 352"/>
                <a:gd name="T17" fmla="*/ 530 h 530"/>
                <a:gd name="T18" fmla="*/ 80 w 352"/>
                <a:gd name="T19" fmla="*/ 530 h 530"/>
                <a:gd name="T20" fmla="*/ 60 w 352"/>
                <a:gd name="T21" fmla="*/ 518 h 530"/>
                <a:gd name="T22" fmla="*/ 40 w 352"/>
                <a:gd name="T23" fmla="*/ 502 h 530"/>
                <a:gd name="T24" fmla="*/ 20 w 352"/>
                <a:gd name="T25" fmla="*/ 478 h 530"/>
                <a:gd name="T26" fmla="*/ 4 w 352"/>
                <a:gd name="T27" fmla="*/ 445 h 530"/>
                <a:gd name="T28" fmla="*/ 0 w 352"/>
                <a:gd name="T29" fmla="*/ 417 h 530"/>
                <a:gd name="T30" fmla="*/ 0 w 352"/>
                <a:gd name="T31" fmla="*/ 401 h 530"/>
                <a:gd name="T32" fmla="*/ 0 w 352"/>
                <a:gd name="T33" fmla="*/ 381 h 530"/>
                <a:gd name="T34" fmla="*/ 4 w 352"/>
                <a:gd name="T35" fmla="*/ 364 h 530"/>
                <a:gd name="T36" fmla="*/ 16 w 352"/>
                <a:gd name="T37" fmla="*/ 348 h 530"/>
                <a:gd name="T38" fmla="*/ 16 w 352"/>
                <a:gd name="T39" fmla="*/ 348 h 530"/>
                <a:gd name="T40" fmla="*/ 32 w 352"/>
                <a:gd name="T41" fmla="*/ 344 h 530"/>
                <a:gd name="T42" fmla="*/ 52 w 352"/>
                <a:gd name="T43" fmla="*/ 336 h 530"/>
                <a:gd name="T44" fmla="*/ 68 w 352"/>
                <a:gd name="T45" fmla="*/ 316 h 530"/>
                <a:gd name="T46" fmla="*/ 84 w 352"/>
                <a:gd name="T47" fmla="*/ 296 h 530"/>
                <a:gd name="T48" fmla="*/ 108 w 352"/>
                <a:gd name="T49" fmla="*/ 247 h 530"/>
                <a:gd name="T50" fmla="*/ 128 w 352"/>
                <a:gd name="T51" fmla="*/ 198 h 530"/>
                <a:gd name="T52" fmla="*/ 128 w 352"/>
                <a:gd name="T53" fmla="*/ 198 h 530"/>
                <a:gd name="T54" fmla="*/ 148 w 352"/>
                <a:gd name="T55" fmla="*/ 146 h 530"/>
                <a:gd name="T56" fmla="*/ 172 w 352"/>
                <a:gd name="T57" fmla="*/ 97 h 530"/>
                <a:gd name="T58" fmla="*/ 196 w 352"/>
                <a:gd name="T59" fmla="*/ 49 h 530"/>
                <a:gd name="T60" fmla="*/ 228 w 352"/>
                <a:gd name="T61" fmla="*/ 0 h 530"/>
                <a:gd name="T62" fmla="*/ 280 w 352"/>
                <a:gd name="T63" fmla="*/ 8 h 530"/>
                <a:gd name="T64" fmla="*/ 280 w 352"/>
                <a:gd name="T65" fmla="*/ 8 h 530"/>
                <a:gd name="T66" fmla="*/ 292 w 352"/>
                <a:gd name="T67" fmla="*/ 61 h 530"/>
                <a:gd name="T68" fmla="*/ 300 w 352"/>
                <a:gd name="T69" fmla="*/ 113 h 530"/>
                <a:gd name="T70" fmla="*/ 308 w 352"/>
                <a:gd name="T71" fmla="*/ 166 h 530"/>
                <a:gd name="T72" fmla="*/ 312 w 352"/>
                <a:gd name="T73" fmla="*/ 219 h 530"/>
                <a:gd name="T74" fmla="*/ 312 w 352"/>
                <a:gd name="T75" fmla="*/ 219 h 530"/>
                <a:gd name="T76" fmla="*/ 316 w 352"/>
                <a:gd name="T77" fmla="*/ 243 h 530"/>
                <a:gd name="T78" fmla="*/ 320 w 352"/>
                <a:gd name="T79" fmla="*/ 263 h 530"/>
                <a:gd name="T80" fmla="*/ 320 w 352"/>
                <a:gd name="T81" fmla="*/ 263 h 530"/>
                <a:gd name="T82" fmla="*/ 352 w 352"/>
                <a:gd name="T83" fmla="*/ 211 h 530"/>
                <a:gd name="T84" fmla="*/ 352 w 352"/>
                <a:gd name="T85" fmla="*/ 211 h 530"/>
                <a:gd name="T86" fmla="*/ 348 w 352"/>
                <a:gd name="T87" fmla="*/ 279 h 530"/>
                <a:gd name="T88" fmla="*/ 348 w 352"/>
                <a:gd name="T89" fmla="*/ 312 h 530"/>
                <a:gd name="T90" fmla="*/ 340 w 352"/>
                <a:gd name="T91" fmla="*/ 344 h 530"/>
                <a:gd name="T92" fmla="*/ 332 w 352"/>
                <a:gd name="T93" fmla="*/ 377 h 530"/>
                <a:gd name="T94" fmla="*/ 316 w 352"/>
                <a:gd name="T95" fmla="*/ 405 h 530"/>
                <a:gd name="T96" fmla="*/ 300 w 352"/>
                <a:gd name="T97" fmla="*/ 433 h 530"/>
                <a:gd name="T98" fmla="*/ 276 w 352"/>
                <a:gd name="T99" fmla="*/ 462 h 530"/>
                <a:gd name="T100" fmla="*/ 276 w 352"/>
                <a:gd name="T101"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2" h="530">
                  <a:moveTo>
                    <a:pt x="276" y="462"/>
                  </a:moveTo>
                  <a:lnTo>
                    <a:pt x="276" y="462"/>
                  </a:lnTo>
                  <a:lnTo>
                    <a:pt x="256" y="474"/>
                  </a:lnTo>
                  <a:lnTo>
                    <a:pt x="236" y="486"/>
                  </a:lnTo>
                  <a:lnTo>
                    <a:pt x="192" y="506"/>
                  </a:lnTo>
                  <a:lnTo>
                    <a:pt x="144" y="518"/>
                  </a:lnTo>
                  <a:lnTo>
                    <a:pt x="104" y="530"/>
                  </a:lnTo>
                  <a:lnTo>
                    <a:pt x="104" y="530"/>
                  </a:lnTo>
                  <a:lnTo>
                    <a:pt x="92" y="530"/>
                  </a:lnTo>
                  <a:lnTo>
                    <a:pt x="80" y="530"/>
                  </a:lnTo>
                  <a:lnTo>
                    <a:pt x="60" y="518"/>
                  </a:lnTo>
                  <a:lnTo>
                    <a:pt x="40" y="502"/>
                  </a:lnTo>
                  <a:lnTo>
                    <a:pt x="20" y="478"/>
                  </a:lnTo>
                  <a:lnTo>
                    <a:pt x="4" y="445"/>
                  </a:lnTo>
                  <a:lnTo>
                    <a:pt x="0" y="417"/>
                  </a:lnTo>
                  <a:lnTo>
                    <a:pt x="0" y="401"/>
                  </a:lnTo>
                  <a:lnTo>
                    <a:pt x="0" y="381"/>
                  </a:lnTo>
                  <a:lnTo>
                    <a:pt x="4" y="364"/>
                  </a:lnTo>
                  <a:lnTo>
                    <a:pt x="16" y="348"/>
                  </a:lnTo>
                  <a:lnTo>
                    <a:pt x="16" y="348"/>
                  </a:lnTo>
                  <a:lnTo>
                    <a:pt x="32" y="344"/>
                  </a:lnTo>
                  <a:lnTo>
                    <a:pt x="52" y="336"/>
                  </a:lnTo>
                  <a:lnTo>
                    <a:pt x="68" y="316"/>
                  </a:lnTo>
                  <a:lnTo>
                    <a:pt x="84" y="296"/>
                  </a:lnTo>
                  <a:lnTo>
                    <a:pt x="108" y="247"/>
                  </a:lnTo>
                  <a:lnTo>
                    <a:pt x="128" y="198"/>
                  </a:lnTo>
                  <a:lnTo>
                    <a:pt x="128" y="198"/>
                  </a:lnTo>
                  <a:lnTo>
                    <a:pt x="148" y="146"/>
                  </a:lnTo>
                  <a:lnTo>
                    <a:pt x="172" y="97"/>
                  </a:lnTo>
                  <a:lnTo>
                    <a:pt x="196" y="49"/>
                  </a:lnTo>
                  <a:lnTo>
                    <a:pt x="228" y="0"/>
                  </a:lnTo>
                  <a:lnTo>
                    <a:pt x="280" y="8"/>
                  </a:lnTo>
                  <a:lnTo>
                    <a:pt x="280" y="8"/>
                  </a:lnTo>
                  <a:lnTo>
                    <a:pt x="292" y="61"/>
                  </a:lnTo>
                  <a:lnTo>
                    <a:pt x="300" y="113"/>
                  </a:lnTo>
                  <a:lnTo>
                    <a:pt x="308" y="166"/>
                  </a:lnTo>
                  <a:lnTo>
                    <a:pt x="312" y="219"/>
                  </a:lnTo>
                  <a:lnTo>
                    <a:pt x="312" y="219"/>
                  </a:lnTo>
                  <a:lnTo>
                    <a:pt x="316" y="243"/>
                  </a:lnTo>
                  <a:lnTo>
                    <a:pt x="320" y="263"/>
                  </a:lnTo>
                  <a:lnTo>
                    <a:pt x="320" y="263"/>
                  </a:lnTo>
                  <a:lnTo>
                    <a:pt x="352" y="211"/>
                  </a:lnTo>
                  <a:lnTo>
                    <a:pt x="352" y="211"/>
                  </a:lnTo>
                  <a:lnTo>
                    <a:pt x="348" y="279"/>
                  </a:lnTo>
                  <a:lnTo>
                    <a:pt x="348" y="312"/>
                  </a:lnTo>
                  <a:lnTo>
                    <a:pt x="340" y="344"/>
                  </a:lnTo>
                  <a:lnTo>
                    <a:pt x="332" y="377"/>
                  </a:lnTo>
                  <a:lnTo>
                    <a:pt x="316" y="405"/>
                  </a:lnTo>
                  <a:lnTo>
                    <a:pt x="300" y="433"/>
                  </a:lnTo>
                  <a:lnTo>
                    <a:pt x="276" y="462"/>
                  </a:lnTo>
                  <a:lnTo>
                    <a:pt x="276"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3" name="Freeform 97"/>
            <p:cNvSpPr>
              <a:spLocks/>
            </p:cNvSpPr>
            <p:nvPr/>
          </p:nvSpPr>
          <p:spPr bwMode="auto">
            <a:xfrm>
              <a:off x="1244" y="3112"/>
              <a:ext cx="328" cy="506"/>
            </a:xfrm>
            <a:custGeom>
              <a:avLst/>
              <a:gdLst>
                <a:gd name="T0" fmla="*/ 328 w 328"/>
                <a:gd name="T1" fmla="*/ 247 h 506"/>
                <a:gd name="T2" fmla="*/ 328 w 328"/>
                <a:gd name="T3" fmla="*/ 247 h 506"/>
                <a:gd name="T4" fmla="*/ 328 w 328"/>
                <a:gd name="T5" fmla="*/ 272 h 506"/>
                <a:gd name="T6" fmla="*/ 324 w 328"/>
                <a:gd name="T7" fmla="*/ 300 h 506"/>
                <a:gd name="T8" fmla="*/ 316 w 328"/>
                <a:gd name="T9" fmla="*/ 332 h 506"/>
                <a:gd name="T10" fmla="*/ 304 w 328"/>
                <a:gd name="T11" fmla="*/ 369 h 506"/>
                <a:gd name="T12" fmla="*/ 284 w 328"/>
                <a:gd name="T13" fmla="*/ 405 h 506"/>
                <a:gd name="T14" fmla="*/ 272 w 328"/>
                <a:gd name="T15" fmla="*/ 421 h 506"/>
                <a:gd name="T16" fmla="*/ 260 w 328"/>
                <a:gd name="T17" fmla="*/ 434 h 506"/>
                <a:gd name="T18" fmla="*/ 244 w 328"/>
                <a:gd name="T19" fmla="*/ 450 h 506"/>
                <a:gd name="T20" fmla="*/ 224 w 328"/>
                <a:gd name="T21" fmla="*/ 458 h 506"/>
                <a:gd name="T22" fmla="*/ 224 w 328"/>
                <a:gd name="T23" fmla="*/ 458 h 506"/>
                <a:gd name="T24" fmla="*/ 156 w 328"/>
                <a:gd name="T25" fmla="*/ 486 h 506"/>
                <a:gd name="T26" fmla="*/ 84 w 328"/>
                <a:gd name="T27" fmla="*/ 506 h 506"/>
                <a:gd name="T28" fmla="*/ 84 w 328"/>
                <a:gd name="T29" fmla="*/ 506 h 506"/>
                <a:gd name="T30" fmla="*/ 56 w 328"/>
                <a:gd name="T31" fmla="*/ 486 h 506"/>
                <a:gd name="T32" fmla="*/ 40 w 328"/>
                <a:gd name="T33" fmla="*/ 462 h 506"/>
                <a:gd name="T34" fmla="*/ 24 w 328"/>
                <a:gd name="T35" fmla="*/ 434 h 506"/>
                <a:gd name="T36" fmla="*/ 12 w 328"/>
                <a:gd name="T37" fmla="*/ 405 h 506"/>
                <a:gd name="T38" fmla="*/ 4 w 328"/>
                <a:gd name="T39" fmla="*/ 377 h 506"/>
                <a:gd name="T40" fmla="*/ 0 w 328"/>
                <a:gd name="T41" fmla="*/ 357 h 506"/>
                <a:gd name="T42" fmla="*/ 0 w 328"/>
                <a:gd name="T43" fmla="*/ 340 h 506"/>
                <a:gd name="T44" fmla="*/ 0 w 328"/>
                <a:gd name="T45" fmla="*/ 336 h 506"/>
                <a:gd name="T46" fmla="*/ 0 w 328"/>
                <a:gd name="T47" fmla="*/ 336 h 506"/>
                <a:gd name="T48" fmla="*/ 44 w 328"/>
                <a:gd name="T49" fmla="*/ 312 h 506"/>
                <a:gd name="T50" fmla="*/ 76 w 328"/>
                <a:gd name="T51" fmla="*/ 284 h 506"/>
                <a:gd name="T52" fmla="*/ 100 w 328"/>
                <a:gd name="T53" fmla="*/ 255 h 506"/>
                <a:gd name="T54" fmla="*/ 116 w 328"/>
                <a:gd name="T55" fmla="*/ 223 h 506"/>
                <a:gd name="T56" fmla="*/ 148 w 328"/>
                <a:gd name="T57" fmla="*/ 150 h 506"/>
                <a:gd name="T58" fmla="*/ 164 w 328"/>
                <a:gd name="T59" fmla="*/ 106 h 506"/>
                <a:gd name="T60" fmla="*/ 192 w 328"/>
                <a:gd name="T61" fmla="*/ 57 h 506"/>
                <a:gd name="T62" fmla="*/ 192 w 328"/>
                <a:gd name="T63" fmla="*/ 57 h 506"/>
                <a:gd name="T64" fmla="*/ 216 w 328"/>
                <a:gd name="T65" fmla="*/ 16 h 506"/>
                <a:gd name="T66" fmla="*/ 228 w 328"/>
                <a:gd name="T67" fmla="*/ 0 h 506"/>
                <a:gd name="T68" fmla="*/ 228 w 328"/>
                <a:gd name="T69" fmla="*/ 0 h 506"/>
                <a:gd name="T70" fmla="*/ 260 w 328"/>
                <a:gd name="T71" fmla="*/ 4 h 506"/>
                <a:gd name="T72" fmla="*/ 260 w 328"/>
                <a:gd name="T73" fmla="*/ 4 h 506"/>
                <a:gd name="T74" fmla="*/ 268 w 328"/>
                <a:gd name="T75" fmla="*/ 37 h 506"/>
                <a:gd name="T76" fmla="*/ 280 w 328"/>
                <a:gd name="T77" fmla="*/ 81 h 506"/>
                <a:gd name="T78" fmla="*/ 280 w 328"/>
                <a:gd name="T79" fmla="*/ 81 h 506"/>
                <a:gd name="T80" fmla="*/ 288 w 328"/>
                <a:gd name="T81" fmla="*/ 146 h 506"/>
                <a:gd name="T82" fmla="*/ 288 w 328"/>
                <a:gd name="T83" fmla="*/ 211 h 506"/>
                <a:gd name="T84" fmla="*/ 288 w 328"/>
                <a:gd name="T85" fmla="*/ 211 h 506"/>
                <a:gd name="T86" fmla="*/ 296 w 328"/>
                <a:gd name="T87" fmla="*/ 235 h 506"/>
                <a:gd name="T88" fmla="*/ 300 w 328"/>
                <a:gd name="T89" fmla="*/ 255 h 506"/>
                <a:gd name="T90" fmla="*/ 296 w 328"/>
                <a:gd name="T91" fmla="*/ 284 h 506"/>
                <a:gd name="T92" fmla="*/ 296 w 328"/>
                <a:gd name="T93" fmla="*/ 284 h 506"/>
                <a:gd name="T94" fmla="*/ 292 w 328"/>
                <a:gd name="T95" fmla="*/ 292 h 506"/>
                <a:gd name="T96" fmla="*/ 296 w 328"/>
                <a:gd name="T97" fmla="*/ 296 h 506"/>
                <a:gd name="T98" fmla="*/ 308 w 328"/>
                <a:gd name="T99" fmla="*/ 280 h 506"/>
                <a:gd name="T100" fmla="*/ 328 w 328"/>
                <a:gd name="T101" fmla="*/ 247 h 506"/>
                <a:gd name="T102" fmla="*/ 328 w 328"/>
                <a:gd name="T103"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506">
                  <a:moveTo>
                    <a:pt x="328" y="247"/>
                  </a:moveTo>
                  <a:lnTo>
                    <a:pt x="328" y="247"/>
                  </a:lnTo>
                  <a:lnTo>
                    <a:pt x="328" y="272"/>
                  </a:lnTo>
                  <a:lnTo>
                    <a:pt x="324" y="300"/>
                  </a:lnTo>
                  <a:lnTo>
                    <a:pt x="316" y="332"/>
                  </a:lnTo>
                  <a:lnTo>
                    <a:pt x="304" y="369"/>
                  </a:lnTo>
                  <a:lnTo>
                    <a:pt x="284" y="405"/>
                  </a:lnTo>
                  <a:lnTo>
                    <a:pt x="272" y="421"/>
                  </a:lnTo>
                  <a:lnTo>
                    <a:pt x="260" y="434"/>
                  </a:lnTo>
                  <a:lnTo>
                    <a:pt x="244" y="450"/>
                  </a:lnTo>
                  <a:lnTo>
                    <a:pt x="224" y="458"/>
                  </a:lnTo>
                  <a:lnTo>
                    <a:pt x="224" y="458"/>
                  </a:lnTo>
                  <a:lnTo>
                    <a:pt x="156" y="486"/>
                  </a:lnTo>
                  <a:lnTo>
                    <a:pt x="84" y="506"/>
                  </a:lnTo>
                  <a:lnTo>
                    <a:pt x="84" y="506"/>
                  </a:lnTo>
                  <a:lnTo>
                    <a:pt x="56" y="486"/>
                  </a:lnTo>
                  <a:lnTo>
                    <a:pt x="40" y="462"/>
                  </a:lnTo>
                  <a:lnTo>
                    <a:pt x="24" y="434"/>
                  </a:lnTo>
                  <a:lnTo>
                    <a:pt x="12" y="405"/>
                  </a:lnTo>
                  <a:lnTo>
                    <a:pt x="4" y="377"/>
                  </a:lnTo>
                  <a:lnTo>
                    <a:pt x="0" y="357"/>
                  </a:lnTo>
                  <a:lnTo>
                    <a:pt x="0" y="340"/>
                  </a:lnTo>
                  <a:lnTo>
                    <a:pt x="0" y="336"/>
                  </a:lnTo>
                  <a:lnTo>
                    <a:pt x="0" y="336"/>
                  </a:lnTo>
                  <a:lnTo>
                    <a:pt x="44" y="312"/>
                  </a:lnTo>
                  <a:lnTo>
                    <a:pt x="76" y="284"/>
                  </a:lnTo>
                  <a:lnTo>
                    <a:pt x="100" y="255"/>
                  </a:lnTo>
                  <a:lnTo>
                    <a:pt x="116" y="223"/>
                  </a:lnTo>
                  <a:lnTo>
                    <a:pt x="148" y="150"/>
                  </a:lnTo>
                  <a:lnTo>
                    <a:pt x="164" y="106"/>
                  </a:lnTo>
                  <a:lnTo>
                    <a:pt x="192" y="57"/>
                  </a:lnTo>
                  <a:lnTo>
                    <a:pt x="192" y="57"/>
                  </a:lnTo>
                  <a:lnTo>
                    <a:pt x="216" y="16"/>
                  </a:lnTo>
                  <a:lnTo>
                    <a:pt x="228" y="0"/>
                  </a:lnTo>
                  <a:lnTo>
                    <a:pt x="228" y="0"/>
                  </a:lnTo>
                  <a:lnTo>
                    <a:pt x="260" y="4"/>
                  </a:lnTo>
                  <a:lnTo>
                    <a:pt x="260" y="4"/>
                  </a:lnTo>
                  <a:lnTo>
                    <a:pt x="268" y="37"/>
                  </a:lnTo>
                  <a:lnTo>
                    <a:pt x="280" y="81"/>
                  </a:lnTo>
                  <a:lnTo>
                    <a:pt x="280" y="81"/>
                  </a:lnTo>
                  <a:lnTo>
                    <a:pt x="288" y="146"/>
                  </a:lnTo>
                  <a:lnTo>
                    <a:pt x="288" y="211"/>
                  </a:lnTo>
                  <a:lnTo>
                    <a:pt x="288" y="211"/>
                  </a:lnTo>
                  <a:lnTo>
                    <a:pt x="296" y="235"/>
                  </a:lnTo>
                  <a:lnTo>
                    <a:pt x="300" y="255"/>
                  </a:lnTo>
                  <a:lnTo>
                    <a:pt x="296" y="284"/>
                  </a:lnTo>
                  <a:lnTo>
                    <a:pt x="296" y="284"/>
                  </a:lnTo>
                  <a:lnTo>
                    <a:pt x="292" y="292"/>
                  </a:lnTo>
                  <a:lnTo>
                    <a:pt x="296" y="296"/>
                  </a:lnTo>
                  <a:lnTo>
                    <a:pt x="308" y="280"/>
                  </a:lnTo>
                  <a:lnTo>
                    <a:pt x="328" y="247"/>
                  </a:lnTo>
                  <a:lnTo>
                    <a:pt x="328"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4" name="Freeform 98"/>
            <p:cNvSpPr>
              <a:spLocks/>
            </p:cNvSpPr>
            <p:nvPr/>
          </p:nvSpPr>
          <p:spPr bwMode="auto">
            <a:xfrm>
              <a:off x="1204" y="2833"/>
              <a:ext cx="496" cy="802"/>
            </a:xfrm>
            <a:custGeom>
              <a:avLst/>
              <a:gdLst>
                <a:gd name="T0" fmla="*/ 472 w 496"/>
                <a:gd name="T1" fmla="*/ 194 h 802"/>
                <a:gd name="T2" fmla="*/ 492 w 496"/>
                <a:gd name="T3" fmla="*/ 251 h 802"/>
                <a:gd name="T4" fmla="*/ 496 w 496"/>
                <a:gd name="T5" fmla="*/ 291 h 802"/>
                <a:gd name="T6" fmla="*/ 488 w 496"/>
                <a:gd name="T7" fmla="*/ 312 h 802"/>
                <a:gd name="T8" fmla="*/ 468 w 496"/>
                <a:gd name="T9" fmla="*/ 316 h 802"/>
                <a:gd name="T10" fmla="*/ 456 w 496"/>
                <a:gd name="T11" fmla="*/ 316 h 802"/>
                <a:gd name="T12" fmla="*/ 460 w 496"/>
                <a:gd name="T13" fmla="*/ 372 h 802"/>
                <a:gd name="T14" fmla="*/ 448 w 496"/>
                <a:gd name="T15" fmla="*/ 393 h 802"/>
                <a:gd name="T16" fmla="*/ 420 w 496"/>
                <a:gd name="T17" fmla="*/ 401 h 802"/>
                <a:gd name="T18" fmla="*/ 424 w 496"/>
                <a:gd name="T19" fmla="*/ 417 h 802"/>
                <a:gd name="T20" fmla="*/ 420 w 496"/>
                <a:gd name="T21" fmla="*/ 437 h 802"/>
                <a:gd name="T22" fmla="*/ 404 w 496"/>
                <a:gd name="T23" fmla="*/ 449 h 802"/>
                <a:gd name="T24" fmla="*/ 368 w 496"/>
                <a:gd name="T25" fmla="*/ 449 h 802"/>
                <a:gd name="T26" fmla="*/ 336 w 496"/>
                <a:gd name="T27" fmla="*/ 433 h 802"/>
                <a:gd name="T28" fmla="*/ 324 w 496"/>
                <a:gd name="T29" fmla="*/ 409 h 802"/>
                <a:gd name="T30" fmla="*/ 324 w 496"/>
                <a:gd name="T31" fmla="*/ 385 h 802"/>
                <a:gd name="T32" fmla="*/ 328 w 496"/>
                <a:gd name="T33" fmla="*/ 368 h 802"/>
                <a:gd name="T34" fmla="*/ 296 w 496"/>
                <a:gd name="T35" fmla="*/ 380 h 802"/>
                <a:gd name="T36" fmla="*/ 304 w 496"/>
                <a:gd name="T37" fmla="*/ 429 h 802"/>
                <a:gd name="T38" fmla="*/ 304 w 496"/>
                <a:gd name="T39" fmla="*/ 478 h 802"/>
                <a:gd name="T40" fmla="*/ 300 w 496"/>
                <a:gd name="T41" fmla="*/ 575 h 802"/>
                <a:gd name="T42" fmla="*/ 292 w 496"/>
                <a:gd name="T43" fmla="*/ 627 h 802"/>
                <a:gd name="T44" fmla="*/ 264 w 496"/>
                <a:gd name="T45" fmla="*/ 676 h 802"/>
                <a:gd name="T46" fmla="*/ 236 w 496"/>
                <a:gd name="T47" fmla="*/ 696 h 802"/>
                <a:gd name="T48" fmla="*/ 200 w 496"/>
                <a:gd name="T49" fmla="*/ 733 h 802"/>
                <a:gd name="T50" fmla="*/ 188 w 496"/>
                <a:gd name="T51" fmla="*/ 745 h 802"/>
                <a:gd name="T52" fmla="*/ 180 w 496"/>
                <a:gd name="T53" fmla="*/ 765 h 802"/>
                <a:gd name="T54" fmla="*/ 192 w 496"/>
                <a:gd name="T55" fmla="*/ 769 h 802"/>
                <a:gd name="T56" fmla="*/ 200 w 496"/>
                <a:gd name="T57" fmla="*/ 769 h 802"/>
                <a:gd name="T58" fmla="*/ 168 w 496"/>
                <a:gd name="T59" fmla="*/ 789 h 802"/>
                <a:gd name="T60" fmla="*/ 128 w 496"/>
                <a:gd name="T61" fmla="*/ 802 h 802"/>
                <a:gd name="T62" fmla="*/ 84 w 496"/>
                <a:gd name="T63" fmla="*/ 781 h 802"/>
                <a:gd name="T64" fmla="*/ 56 w 496"/>
                <a:gd name="T65" fmla="*/ 769 h 802"/>
                <a:gd name="T66" fmla="*/ 16 w 496"/>
                <a:gd name="T67" fmla="*/ 729 h 802"/>
                <a:gd name="T68" fmla="*/ 0 w 496"/>
                <a:gd name="T69" fmla="*/ 684 h 802"/>
                <a:gd name="T70" fmla="*/ 16 w 496"/>
                <a:gd name="T71" fmla="*/ 627 h 802"/>
                <a:gd name="T72" fmla="*/ 36 w 496"/>
                <a:gd name="T73" fmla="*/ 595 h 802"/>
                <a:gd name="T74" fmla="*/ 68 w 496"/>
                <a:gd name="T75" fmla="*/ 526 h 802"/>
                <a:gd name="T76" fmla="*/ 84 w 496"/>
                <a:gd name="T77" fmla="*/ 453 h 802"/>
                <a:gd name="T78" fmla="*/ 84 w 496"/>
                <a:gd name="T79" fmla="*/ 376 h 802"/>
                <a:gd name="T80" fmla="*/ 72 w 496"/>
                <a:gd name="T81" fmla="*/ 300 h 802"/>
                <a:gd name="T82" fmla="*/ 68 w 496"/>
                <a:gd name="T83" fmla="*/ 279 h 802"/>
                <a:gd name="T84" fmla="*/ 72 w 496"/>
                <a:gd name="T85" fmla="*/ 243 h 802"/>
                <a:gd name="T86" fmla="*/ 100 w 496"/>
                <a:gd name="T87" fmla="*/ 202 h 802"/>
                <a:gd name="T88" fmla="*/ 124 w 496"/>
                <a:gd name="T89" fmla="*/ 170 h 802"/>
                <a:gd name="T90" fmla="*/ 216 w 496"/>
                <a:gd name="T91" fmla="*/ 85 h 802"/>
                <a:gd name="T92" fmla="*/ 312 w 496"/>
                <a:gd name="T93" fmla="*/ 16 h 802"/>
                <a:gd name="T94" fmla="*/ 348 w 496"/>
                <a:gd name="T95" fmla="*/ 0 h 802"/>
                <a:gd name="T96" fmla="*/ 372 w 496"/>
                <a:gd name="T97" fmla="*/ 12 h 802"/>
                <a:gd name="T98" fmla="*/ 380 w 496"/>
                <a:gd name="T99" fmla="*/ 48 h 802"/>
                <a:gd name="T100" fmla="*/ 376 w 496"/>
                <a:gd name="T101" fmla="*/ 69 h 802"/>
                <a:gd name="T102" fmla="*/ 356 w 496"/>
                <a:gd name="T103" fmla="*/ 105 h 802"/>
                <a:gd name="T104" fmla="*/ 344 w 496"/>
                <a:gd name="T105" fmla="*/ 121 h 802"/>
                <a:gd name="T106" fmla="*/ 392 w 496"/>
                <a:gd name="T107" fmla="*/ 117 h 802"/>
                <a:gd name="T108" fmla="*/ 428 w 496"/>
                <a:gd name="T109" fmla="*/ 129 h 802"/>
                <a:gd name="T110" fmla="*/ 452 w 496"/>
                <a:gd name="T111" fmla="*/ 154 h 802"/>
                <a:gd name="T112" fmla="*/ 472 w 496"/>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6" h="802">
                  <a:moveTo>
                    <a:pt x="472" y="194"/>
                  </a:moveTo>
                  <a:lnTo>
                    <a:pt x="472" y="194"/>
                  </a:lnTo>
                  <a:lnTo>
                    <a:pt x="488" y="231"/>
                  </a:lnTo>
                  <a:lnTo>
                    <a:pt x="492" y="251"/>
                  </a:lnTo>
                  <a:lnTo>
                    <a:pt x="496" y="271"/>
                  </a:lnTo>
                  <a:lnTo>
                    <a:pt x="496" y="291"/>
                  </a:lnTo>
                  <a:lnTo>
                    <a:pt x="492" y="308"/>
                  </a:lnTo>
                  <a:lnTo>
                    <a:pt x="488" y="312"/>
                  </a:lnTo>
                  <a:lnTo>
                    <a:pt x="480" y="316"/>
                  </a:lnTo>
                  <a:lnTo>
                    <a:pt x="468" y="316"/>
                  </a:lnTo>
                  <a:lnTo>
                    <a:pt x="456" y="316"/>
                  </a:lnTo>
                  <a:lnTo>
                    <a:pt x="456" y="316"/>
                  </a:lnTo>
                  <a:lnTo>
                    <a:pt x="460" y="344"/>
                  </a:lnTo>
                  <a:lnTo>
                    <a:pt x="460" y="372"/>
                  </a:lnTo>
                  <a:lnTo>
                    <a:pt x="456" y="385"/>
                  </a:lnTo>
                  <a:lnTo>
                    <a:pt x="448" y="393"/>
                  </a:lnTo>
                  <a:lnTo>
                    <a:pt x="436" y="401"/>
                  </a:lnTo>
                  <a:lnTo>
                    <a:pt x="420" y="401"/>
                  </a:lnTo>
                  <a:lnTo>
                    <a:pt x="420" y="401"/>
                  </a:lnTo>
                  <a:lnTo>
                    <a:pt x="424" y="417"/>
                  </a:lnTo>
                  <a:lnTo>
                    <a:pt x="424" y="429"/>
                  </a:lnTo>
                  <a:lnTo>
                    <a:pt x="420" y="437"/>
                  </a:lnTo>
                  <a:lnTo>
                    <a:pt x="412" y="445"/>
                  </a:lnTo>
                  <a:lnTo>
                    <a:pt x="404" y="449"/>
                  </a:lnTo>
                  <a:lnTo>
                    <a:pt x="392" y="453"/>
                  </a:lnTo>
                  <a:lnTo>
                    <a:pt x="368" y="449"/>
                  </a:lnTo>
                  <a:lnTo>
                    <a:pt x="344" y="441"/>
                  </a:lnTo>
                  <a:lnTo>
                    <a:pt x="336" y="433"/>
                  </a:lnTo>
                  <a:lnTo>
                    <a:pt x="328" y="421"/>
                  </a:lnTo>
                  <a:lnTo>
                    <a:pt x="324" y="409"/>
                  </a:lnTo>
                  <a:lnTo>
                    <a:pt x="320" y="397"/>
                  </a:lnTo>
                  <a:lnTo>
                    <a:pt x="324" y="385"/>
                  </a:lnTo>
                  <a:lnTo>
                    <a:pt x="328" y="368"/>
                  </a:lnTo>
                  <a:lnTo>
                    <a:pt x="328" y="368"/>
                  </a:lnTo>
                  <a:lnTo>
                    <a:pt x="296" y="380"/>
                  </a:lnTo>
                  <a:lnTo>
                    <a:pt x="296" y="380"/>
                  </a:lnTo>
                  <a:lnTo>
                    <a:pt x="304" y="405"/>
                  </a:lnTo>
                  <a:lnTo>
                    <a:pt x="304" y="429"/>
                  </a:lnTo>
                  <a:lnTo>
                    <a:pt x="304" y="478"/>
                  </a:lnTo>
                  <a:lnTo>
                    <a:pt x="304" y="478"/>
                  </a:lnTo>
                  <a:lnTo>
                    <a:pt x="304" y="546"/>
                  </a:lnTo>
                  <a:lnTo>
                    <a:pt x="300" y="575"/>
                  </a:lnTo>
                  <a:lnTo>
                    <a:pt x="300" y="603"/>
                  </a:lnTo>
                  <a:lnTo>
                    <a:pt x="292" y="627"/>
                  </a:lnTo>
                  <a:lnTo>
                    <a:pt x="280" y="652"/>
                  </a:lnTo>
                  <a:lnTo>
                    <a:pt x="264" y="676"/>
                  </a:lnTo>
                  <a:lnTo>
                    <a:pt x="236" y="696"/>
                  </a:lnTo>
                  <a:lnTo>
                    <a:pt x="236" y="696"/>
                  </a:lnTo>
                  <a:lnTo>
                    <a:pt x="216" y="713"/>
                  </a:lnTo>
                  <a:lnTo>
                    <a:pt x="200" y="733"/>
                  </a:lnTo>
                  <a:lnTo>
                    <a:pt x="200" y="733"/>
                  </a:lnTo>
                  <a:lnTo>
                    <a:pt x="188" y="745"/>
                  </a:lnTo>
                  <a:lnTo>
                    <a:pt x="180" y="761"/>
                  </a:lnTo>
                  <a:lnTo>
                    <a:pt x="180" y="765"/>
                  </a:lnTo>
                  <a:lnTo>
                    <a:pt x="184" y="769"/>
                  </a:lnTo>
                  <a:lnTo>
                    <a:pt x="192" y="769"/>
                  </a:lnTo>
                  <a:lnTo>
                    <a:pt x="200" y="769"/>
                  </a:lnTo>
                  <a:lnTo>
                    <a:pt x="200" y="769"/>
                  </a:lnTo>
                  <a:lnTo>
                    <a:pt x="184" y="781"/>
                  </a:lnTo>
                  <a:lnTo>
                    <a:pt x="168" y="789"/>
                  </a:lnTo>
                  <a:lnTo>
                    <a:pt x="148" y="798"/>
                  </a:lnTo>
                  <a:lnTo>
                    <a:pt x="128" y="802"/>
                  </a:lnTo>
                  <a:lnTo>
                    <a:pt x="128" y="802"/>
                  </a:lnTo>
                  <a:lnTo>
                    <a:pt x="84" y="781"/>
                  </a:lnTo>
                  <a:lnTo>
                    <a:pt x="84" y="781"/>
                  </a:lnTo>
                  <a:lnTo>
                    <a:pt x="56" y="769"/>
                  </a:lnTo>
                  <a:lnTo>
                    <a:pt x="32" y="749"/>
                  </a:lnTo>
                  <a:lnTo>
                    <a:pt x="16" y="729"/>
                  </a:lnTo>
                  <a:lnTo>
                    <a:pt x="4" y="708"/>
                  </a:lnTo>
                  <a:lnTo>
                    <a:pt x="0" y="684"/>
                  </a:lnTo>
                  <a:lnTo>
                    <a:pt x="4" y="656"/>
                  </a:lnTo>
                  <a:lnTo>
                    <a:pt x="16" y="627"/>
                  </a:lnTo>
                  <a:lnTo>
                    <a:pt x="36" y="595"/>
                  </a:lnTo>
                  <a:lnTo>
                    <a:pt x="36" y="595"/>
                  </a:lnTo>
                  <a:lnTo>
                    <a:pt x="56" y="563"/>
                  </a:lnTo>
                  <a:lnTo>
                    <a:pt x="68" y="526"/>
                  </a:lnTo>
                  <a:lnTo>
                    <a:pt x="76" y="490"/>
                  </a:lnTo>
                  <a:lnTo>
                    <a:pt x="84" y="453"/>
                  </a:lnTo>
                  <a:lnTo>
                    <a:pt x="88" y="413"/>
                  </a:lnTo>
                  <a:lnTo>
                    <a:pt x="84" y="376"/>
                  </a:lnTo>
                  <a:lnTo>
                    <a:pt x="80" y="336"/>
                  </a:lnTo>
                  <a:lnTo>
                    <a:pt x="72" y="300"/>
                  </a:lnTo>
                  <a:lnTo>
                    <a:pt x="72" y="300"/>
                  </a:lnTo>
                  <a:lnTo>
                    <a:pt x="68" y="279"/>
                  </a:lnTo>
                  <a:lnTo>
                    <a:pt x="68" y="259"/>
                  </a:lnTo>
                  <a:lnTo>
                    <a:pt x="72" y="243"/>
                  </a:lnTo>
                  <a:lnTo>
                    <a:pt x="80" y="227"/>
                  </a:lnTo>
                  <a:lnTo>
                    <a:pt x="100" y="202"/>
                  </a:lnTo>
                  <a:lnTo>
                    <a:pt x="124" y="170"/>
                  </a:lnTo>
                  <a:lnTo>
                    <a:pt x="124" y="170"/>
                  </a:lnTo>
                  <a:lnTo>
                    <a:pt x="176" y="121"/>
                  </a:lnTo>
                  <a:lnTo>
                    <a:pt x="216" y="85"/>
                  </a:lnTo>
                  <a:lnTo>
                    <a:pt x="264" y="44"/>
                  </a:lnTo>
                  <a:lnTo>
                    <a:pt x="312" y="16"/>
                  </a:lnTo>
                  <a:lnTo>
                    <a:pt x="332" y="8"/>
                  </a:lnTo>
                  <a:lnTo>
                    <a:pt x="348" y="0"/>
                  </a:lnTo>
                  <a:lnTo>
                    <a:pt x="364" y="4"/>
                  </a:lnTo>
                  <a:lnTo>
                    <a:pt x="372" y="12"/>
                  </a:lnTo>
                  <a:lnTo>
                    <a:pt x="380" y="24"/>
                  </a:lnTo>
                  <a:lnTo>
                    <a:pt x="380" y="48"/>
                  </a:lnTo>
                  <a:lnTo>
                    <a:pt x="380" y="48"/>
                  </a:lnTo>
                  <a:lnTo>
                    <a:pt x="376" y="69"/>
                  </a:lnTo>
                  <a:lnTo>
                    <a:pt x="368" y="89"/>
                  </a:lnTo>
                  <a:lnTo>
                    <a:pt x="356" y="105"/>
                  </a:lnTo>
                  <a:lnTo>
                    <a:pt x="344" y="121"/>
                  </a:lnTo>
                  <a:lnTo>
                    <a:pt x="344" y="121"/>
                  </a:lnTo>
                  <a:lnTo>
                    <a:pt x="368" y="117"/>
                  </a:lnTo>
                  <a:lnTo>
                    <a:pt x="392" y="117"/>
                  </a:lnTo>
                  <a:lnTo>
                    <a:pt x="412" y="121"/>
                  </a:lnTo>
                  <a:lnTo>
                    <a:pt x="428" y="129"/>
                  </a:lnTo>
                  <a:lnTo>
                    <a:pt x="440" y="142"/>
                  </a:lnTo>
                  <a:lnTo>
                    <a:pt x="452" y="154"/>
                  </a:lnTo>
                  <a:lnTo>
                    <a:pt x="464" y="174"/>
                  </a:lnTo>
                  <a:lnTo>
                    <a:pt x="472" y="194"/>
                  </a:lnTo>
                  <a:lnTo>
                    <a:pt x="472"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5" name="Freeform 99"/>
            <p:cNvSpPr>
              <a:spLocks/>
            </p:cNvSpPr>
            <p:nvPr/>
          </p:nvSpPr>
          <p:spPr bwMode="auto">
            <a:xfrm>
              <a:off x="1220" y="2845"/>
              <a:ext cx="468" cy="773"/>
            </a:xfrm>
            <a:custGeom>
              <a:avLst/>
              <a:gdLst>
                <a:gd name="T0" fmla="*/ 52 w 468"/>
                <a:gd name="T1" fmla="*/ 551 h 773"/>
                <a:gd name="T2" fmla="*/ 92 w 468"/>
                <a:gd name="T3" fmla="*/ 381 h 773"/>
                <a:gd name="T4" fmla="*/ 88 w 468"/>
                <a:gd name="T5" fmla="*/ 332 h 773"/>
                <a:gd name="T6" fmla="*/ 72 w 468"/>
                <a:gd name="T7" fmla="*/ 247 h 773"/>
                <a:gd name="T8" fmla="*/ 80 w 468"/>
                <a:gd name="T9" fmla="*/ 223 h 773"/>
                <a:gd name="T10" fmla="*/ 216 w 468"/>
                <a:gd name="T11" fmla="*/ 81 h 773"/>
                <a:gd name="T12" fmla="*/ 312 w 468"/>
                <a:gd name="T13" fmla="*/ 12 h 773"/>
                <a:gd name="T14" fmla="*/ 344 w 468"/>
                <a:gd name="T15" fmla="*/ 8 h 773"/>
                <a:gd name="T16" fmla="*/ 348 w 468"/>
                <a:gd name="T17" fmla="*/ 32 h 773"/>
                <a:gd name="T18" fmla="*/ 332 w 468"/>
                <a:gd name="T19" fmla="*/ 81 h 773"/>
                <a:gd name="T20" fmla="*/ 292 w 468"/>
                <a:gd name="T21" fmla="*/ 113 h 773"/>
                <a:gd name="T22" fmla="*/ 272 w 468"/>
                <a:gd name="T23" fmla="*/ 142 h 773"/>
                <a:gd name="T24" fmla="*/ 352 w 468"/>
                <a:gd name="T25" fmla="*/ 122 h 773"/>
                <a:gd name="T26" fmla="*/ 408 w 468"/>
                <a:gd name="T27" fmla="*/ 130 h 773"/>
                <a:gd name="T28" fmla="*/ 436 w 468"/>
                <a:gd name="T29" fmla="*/ 174 h 773"/>
                <a:gd name="T30" fmla="*/ 460 w 468"/>
                <a:gd name="T31" fmla="*/ 231 h 773"/>
                <a:gd name="T32" fmla="*/ 468 w 468"/>
                <a:gd name="T33" fmla="*/ 283 h 773"/>
                <a:gd name="T34" fmla="*/ 452 w 468"/>
                <a:gd name="T35" fmla="*/ 292 h 773"/>
                <a:gd name="T36" fmla="*/ 424 w 468"/>
                <a:gd name="T37" fmla="*/ 275 h 773"/>
                <a:gd name="T38" fmla="*/ 432 w 468"/>
                <a:gd name="T39" fmla="*/ 344 h 773"/>
                <a:gd name="T40" fmla="*/ 428 w 468"/>
                <a:gd name="T41" fmla="*/ 360 h 773"/>
                <a:gd name="T42" fmla="*/ 408 w 468"/>
                <a:gd name="T43" fmla="*/ 377 h 773"/>
                <a:gd name="T44" fmla="*/ 396 w 468"/>
                <a:gd name="T45" fmla="*/ 360 h 773"/>
                <a:gd name="T46" fmla="*/ 376 w 468"/>
                <a:gd name="T47" fmla="*/ 328 h 773"/>
                <a:gd name="T48" fmla="*/ 392 w 468"/>
                <a:gd name="T49" fmla="*/ 405 h 773"/>
                <a:gd name="T50" fmla="*/ 372 w 468"/>
                <a:gd name="T51" fmla="*/ 429 h 773"/>
                <a:gd name="T52" fmla="*/ 332 w 468"/>
                <a:gd name="T53" fmla="*/ 413 h 773"/>
                <a:gd name="T54" fmla="*/ 320 w 468"/>
                <a:gd name="T55" fmla="*/ 389 h 773"/>
                <a:gd name="T56" fmla="*/ 332 w 468"/>
                <a:gd name="T57" fmla="*/ 348 h 773"/>
                <a:gd name="T58" fmla="*/ 332 w 468"/>
                <a:gd name="T59" fmla="*/ 328 h 773"/>
                <a:gd name="T60" fmla="*/ 260 w 468"/>
                <a:gd name="T61" fmla="*/ 360 h 773"/>
                <a:gd name="T62" fmla="*/ 268 w 468"/>
                <a:gd name="T63" fmla="*/ 377 h 773"/>
                <a:gd name="T64" fmla="*/ 276 w 468"/>
                <a:gd name="T65" fmla="*/ 449 h 773"/>
                <a:gd name="T66" fmla="*/ 272 w 468"/>
                <a:gd name="T67" fmla="*/ 559 h 773"/>
                <a:gd name="T68" fmla="*/ 252 w 468"/>
                <a:gd name="T69" fmla="*/ 632 h 773"/>
                <a:gd name="T70" fmla="*/ 224 w 468"/>
                <a:gd name="T71" fmla="*/ 668 h 773"/>
                <a:gd name="T72" fmla="*/ 188 w 468"/>
                <a:gd name="T73" fmla="*/ 733 h 773"/>
                <a:gd name="T74" fmla="*/ 160 w 468"/>
                <a:gd name="T75" fmla="*/ 757 h 773"/>
                <a:gd name="T76" fmla="*/ 116 w 468"/>
                <a:gd name="T77" fmla="*/ 773 h 773"/>
                <a:gd name="T78" fmla="*/ 60 w 468"/>
                <a:gd name="T79" fmla="*/ 753 h 773"/>
                <a:gd name="T80" fmla="*/ 8 w 468"/>
                <a:gd name="T81" fmla="*/ 705 h 773"/>
                <a:gd name="T82" fmla="*/ 0 w 468"/>
                <a:gd name="T83" fmla="*/ 664 h 773"/>
                <a:gd name="T84" fmla="*/ 20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36" y="591"/>
                  </a:moveTo>
                  <a:lnTo>
                    <a:pt x="36" y="591"/>
                  </a:lnTo>
                  <a:lnTo>
                    <a:pt x="52" y="551"/>
                  </a:lnTo>
                  <a:lnTo>
                    <a:pt x="72" y="498"/>
                  </a:lnTo>
                  <a:lnTo>
                    <a:pt x="88" y="437"/>
                  </a:lnTo>
                  <a:lnTo>
                    <a:pt x="92" y="381"/>
                  </a:lnTo>
                  <a:lnTo>
                    <a:pt x="92" y="381"/>
                  </a:lnTo>
                  <a:lnTo>
                    <a:pt x="92" y="356"/>
                  </a:lnTo>
                  <a:lnTo>
                    <a:pt x="88" y="332"/>
                  </a:lnTo>
                  <a:lnTo>
                    <a:pt x="80" y="292"/>
                  </a:lnTo>
                  <a:lnTo>
                    <a:pt x="72" y="259"/>
                  </a:lnTo>
                  <a:lnTo>
                    <a:pt x="72" y="247"/>
                  </a:lnTo>
                  <a:lnTo>
                    <a:pt x="72" y="239"/>
                  </a:lnTo>
                  <a:lnTo>
                    <a:pt x="72" y="239"/>
                  </a:lnTo>
                  <a:lnTo>
                    <a:pt x="80" y="223"/>
                  </a:lnTo>
                  <a:lnTo>
                    <a:pt x="100" y="202"/>
                  </a:lnTo>
                  <a:lnTo>
                    <a:pt x="156" y="142"/>
                  </a:lnTo>
                  <a:lnTo>
                    <a:pt x="216" y="81"/>
                  </a:lnTo>
                  <a:lnTo>
                    <a:pt x="260" y="45"/>
                  </a:lnTo>
                  <a:lnTo>
                    <a:pt x="260" y="45"/>
                  </a:lnTo>
                  <a:lnTo>
                    <a:pt x="312" y="12"/>
                  </a:lnTo>
                  <a:lnTo>
                    <a:pt x="332" y="0"/>
                  </a:lnTo>
                  <a:lnTo>
                    <a:pt x="340" y="4"/>
                  </a:lnTo>
                  <a:lnTo>
                    <a:pt x="344" y="8"/>
                  </a:lnTo>
                  <a:lnTo>
                    <a:pt x="344" y="8"/>
                  </a:lnTo>
                  <a:lnTo>
                    <a:pt x="348" y="16"/>
                  </a:lnTo>
                  <a:lnTo>
                    <a:pt x="348" y="32"/>
                  </a:lnTo>
                  <a:lnTo>
                    <a:pt x="348" y="49"/>
                  </a:lnTo>
                  <a:lnTo>
                    <a:pt x="340" y="65"/>
                  </a:lnTo>
                  <a:lnTo>
                    <a:pt x="332" y="81"/>
                  </a:lnTo>
                  <a:lnTo>
                    <a:pt x="320" y="97"/>
                  </a:lnTo>
                  <a:lnTo>
                    <a:pt x="308" y="109"/>
                  </a:lnTo>
                  <a:lnTo>
                    <a:pt x="292" y="113"/>
                  </a:lnTo>
                  <a:lnTo>
                    <a:pt x="292" y="113"/>
                  </a:lnTo>
                  <a:lnTo>
                    <a:pt x="272" y="142"/>
                  </a:lnTo>
                  <a:lnTo>
                    <a:pt x="272" y="142"/>
                  </a:lnTo>
                  <a:lnTo>
                    <a:pt x="288" y="134"/>
                  </a:lnTo>
                  <a:lnTo>
                    <a:pt x="328" y="126"/>
                  </a:lnTo>
                  <a:lnTo>
                    <a:pt x="352" y="122"/>
                  </a:lnTo>
                  <a:lnTo>
                    <a:pt x="372" y="117"/>
                  </a:lnTo>
                  <a:lnTo>
                    <a:pt x="392" y="122"/>
                  </a:lnTo>
                  <a:lnTo>
                    <a:pt x="408" y="130"/>
                  </a:lnTo>
                  <a:lnTo>
                    <a:pt x="408" y="130"/>
                  </a:lnTo>
                  <a:lnTo>
                    <a:pt x="424" y="150"/>
                  </a:lnTo>
                  <a:lnTo>
                    <a:pt x="436" y="174"/>
                  </a:lnTo>
                  <a:lnTo>
                    <a:pt x="456" y="211"/>
                  </a:lnTo>
                  <a:lnTo>
                    <a:pt x="456" y="211"/>
                  </a:lnTo>
                  <a:lnTo>
                    <a:pt x="460" y="231"/>
                  </a:lnTo>
                  <a:lnTo>
                    <a:pt x="468" y="251"/>
                  </a:lnTo>
                  <a:lnTo>
                    <a:pt x="468" y="275"/>
                  </a:lnTo>
                  <a:lnTo>
                    <a:pt x="468" y="283"/>
                  </a:lnTo>
                  <a:lnTo>
                    <a:pt x="464" y="288"/>
                  </a:lnTo>
                  <a:lnTo>
                    <a:pt x="464" y="288"/>
                  </a:lnTo>
                  <a:lnTo>
                    <a:pt x="452" y="292"/>
                  </a:lnTo>
                  <a:lnTo>
                    <a:pt x="444" y="292"/>
                  </a:lnTo>
                  <a:lnTo>
                    <a:pt x="444" y="292"/>
                  </a:lnTo>
                  <a:lnTo>
                    <a:pt x="424" y="275"/>
                  </a:lnTo>
                  <a:lnTo>
                    <a:pt x="424" y="275"/>
                  </a:lnTo>
                  <a:lnTo>
                    <a:pt x="428" y="304"/>
                  </a:lnTo>
                  <a:lnTo>
                    <a:pt x="432" y="344"/>
                  </a:lnTo>
                  <a:lnTo>
                    <a:pt x="432" y="344"/>
                  </a:lnTo>
                  <a:lnTo>
                    <a:pt x="432" y="352"/>
                  </a:lnTo>
                  <a:lnTo>
                    <a:pt x="428" y="360"/>
                  </a:lnTo>
                  <a:lnTo>
                    <a:pt x="420" y="373"/>
                  </a:lnTo>
                  <a:lnTo>
                    <a:pt x="412" y="377"/>
                  </a:lnTo>
                  <a:lnTo>
                    <a:pt x="408" y="377"/>
                  </a:lnTo>
                  <a:lnTo>
                    <a:pt x="400" y="373"/>
                  </a:lnTo>
                  <a:lnTo>
                    <a:pt x="396" y="360"/>
                  </a:lnTo>
                  <a:lnTo>
                    <a:pt x="396" y="360"/>
                  </a:lnTo>
                  <a:lnTo>
                    <a:pt x="380" y="332"/>
                  </a:lnTo>
                  <a:lnTo>
                    <a:pt x="376" y="328"/>
                  </a:lnTo>
                  <a:lnTo>
                    <a:pt x="376" y="328"/>
                  </a:lnTo>
                  <a:lnTo>
                    <a:pt x="392" y="389"/>
                  </a:lnTo>
                  <a:lnTo>
                    <a:pt x="392" y="389"/>
                  </a:lnTo>
                  <a:lnTo>
                    <a:pt x="392" y="405"/>
                  </a:lnTo>
                  <a:lnTo>
                    <a:pt x="392" y="417"/>
                  </a:lnTo>
                  <a:lnTo>
                    <a:pt x="384" y="425"/>
                  </a:lnTo>
                  <a:lnTo>
                    <a:pt x="372" y="429"/>
                  </a:lnTo>
                  <a:lnTo>
                    <a:pt x="360" y="429"/>
                  </a:lnTo>
                  <a:lnTo>
                    <a:pt x="344" y="421"/>
                  </a:lnTo>
                  <a:lnTo>
                    <a:pt x="332" y="413"/>
                  </a:lnTo>
                  <a:lnTo>
                    <a:pt x="324" y="401"/>
                  </a:lnTo>
                  <a:lnTo>
                    <a:pt x="324" y="401"/>
                  </a:lnTo>
                  <a:lnTo>
                    <a:pt x="320" y="389"/>
                  </a:lnTo>
                  <a:lnTo>
                    <a:pt x="320" y="381"/>
                  </a:lnTo>
                  <a:lnTo>
                    <a:pt x="324" y="364"/>
                  </a:lnTo>
                  <a:lnTo>
                    <a:pt x="332" y="348"/>
                  </a:lnTo>
                  <a:lnTo>
                    <a:pt x="332" y="340"/>
                  </a:lnTo>
                  <a:lnTo>
                    <a:pt x="332" y="328"/>
                  </a:lnTo>
                  <a:lnTo>
                    <a:pt x="332" y="328"/>
                  </a:lnTo>
                  <a:lnTo>
                    <a:pt x="296" y="348"/>
                  </a:lnTo>
                  <a:lnTo>
                    <a:pt x="276" y="356"/>
                  </a:lnTo>
                  <a:lnTo>
                    <a:pt x="260" y="360"/>
                  </a:lnTo>
                  <a:lnTo>
                    <a:pt x="260" y="360"/>
                  </a:lnTo>
                  <a:lnTo>
                    <a:pt x="264" y="364"/>
                  </a:lnTo>
                  <a:lnTo>
                    <a:pt x="268" y="377"/>
                  </a:lnTo>
                  <a:lnTo>
                    <a:pt x="276" y="405"/>
                  </a:lnTo>
                  <a:lnTo>
                    <a:pt x="276" y="425"/>
                  </a:lnTo>
                  <a:lnTo>
                    <a:pt x="276" y="449"/>
                  </a:lnTo>
                  <a:lnTo>
                    <a:pt x="276" y="449"/>
                  </a:lnTo>
                  <a:lnTo>
                    <a:pt x="272" y="506"/>
                  </a:lnTo>
                  <a:lnTo>
                    <a:pt x="272" y="559"/>
                  </a:lnTo>
                  <a:lnTo>
                    <a:pt x="272" y="587"/>
                  </a:lnTo>
                  <a:lnTo>
                    <a:pt x="264" y="611"/>
                  </a:lnTo>
                  <a:lnTo>
                    <a:pt x="252" y="632"/>
                  </a:lnTo>
                  <a:lnTo>
                    <a:pt x="236" y="656"/>
                  </a:lnTo>
                  <a:lnTo>
                    <a:pt x="236" y="656"/>
                  </a:lnTo>
                  <a:lnTo>
                    <a:pt x="224" y="668"/>
                  </a:lnTo>
                  <a:lnTo>
                    <a:pt x="212" y="684"/>
                  </a:lnTo>
                  <a:lnTo>
                    <a:pt x="200" y="713"/>
                  </a:lnTo>
                  <a:lnTo>
                    <a:pt x="188" y="733"/>
                  </a:lnTo>
                  <a:lnTo>
                    <a:pt x="176" y="753"/>
                  </a:lnTo>
                  <a:lnTo>
                    <a:pt x="176" y="753"/>
                  </a:lnTo>
                  <a:lnTo>
                    <a:pt x="160" y="757"/>
                  </a:lnTo>
                  <a:lnTo>
                    <a:pt x="144" y="765"/>
                  </a:lnTo>
                  <a:lnTo>
                    <a:pt x="128" y="773"/>
                  </a:lnTo>
                  <a:lnTo>
                    <a:pt x="116" y="773"/>
                  </a:lnTo>
                  <a:lnTo>
                    <a:pt x="116" y="773"/>
                  </a:lnTo>
                  <a:lnTo>
                    <a:pt x="88" y="765"/>
                  </a:lnTo>
                  <a:lnTo>
                    <a:pt x="60" y="753"/>
                  </a:lnTo>
                  <a:lnTo>
                    <a:pt x="36" y="737"/>
                  </a:lnTo>
                  <a:lnTo>
                    <a:pt x="16" y="717"/>
                  </a:lnTo>
                  <a:lnTo>
                    <a:pt x="8" y="705"/>
                  </a:lnTo>
                  <a:lnTo>
                    <a:pt x="0" y="692"/>
                  </a:lnTo>
                  <a:lnTo>
                    <a:pt x="0" y="680"/>
                  </a:lnTo>
                  <a:lnTo>
                    <a:pt x="0" y="664"/>
                  </a:lnTo>
                  <a:lnTo>
                    <a:pt x="4" y="648"/>
                  </a:lnTo>
                  <a:lnTo>
                    <a:pt x="8" y="632"/>
                  </a:lnTo>
                  <a:lnTo>
                    <a:pt x="20" y="611"/>
                  </a:lnTo>
                  <a:lnTo>
                    <a:pt x="36" y="591"/>
                  </a:lnTo>
                  <a:lnTo>
                    <a:pt x="36"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6" name="Freeform 100"/>
            <p:cNvSpPr>
              <a:spLocks/>
            </p:cNvSpPr>
            <p:nvPr/>
          </p:nvSpPr>
          <p:spPr bwMode="auto">
            <a:xfrm>
              <a:off x="1436" y="3088"/>
              <a:ext cx="204" cy="154"/>
            </a:xfrm>
            <a:custGeom>
              <a:avLst/>
              <a:gdLst>
                <a:gd name="T0" fmla="*/ 204 w 204"/>
                <a:gd name="T1" fmla="*/ 134 h 154"/>
                <a:gd name="T2" fmla="*/ 204 w 204"/>
                <a:gd name="T3" fmla="*/ 134 h 154"/>
                <a:gd name="T4" fmla="*/ 192 w 204"/>
                <a:gd name="T5" fmla="*/ 101 h 154"/>
                <a:gd name="T6" fmla="*/ 176 w 204"/>
                <a:gd name="T7" fmla="*/ 49 h 154"/>
                <a:gd name="T8" fmla="*/ 176 w 204"/>
                <a:gd name="T9" fmla="*/ 49 h 154"/>
                <a:gd name="T10" fmla="*/ 172 w 204"/>
                <a:gd name="T11" fmla="*/ 24 h 154"/>
                <a:gd name="T12" fmla="*/ 164 w 204"/>
                <a:gd name="T13" fmla="*/ 12 h 154"/>
                <a:gd name="T14" fmla="*/ 152 w 204"/>
                <a:gd name="T15" fmla="*/ 4 h 154"/>
                <a:gd name="T16" fmla="*/ 140 w 204"/>
                <a:gd name="T17" fmla="*/ 0 h 154"/>
                <a:gd name="T18" fmla="*/ 140 w 204"/>
                <a:gd name="T19" fmla="*/ 0 h 154"/>
                <a:gd name="T20" fmla="*/ 96 w 204"/>
                <a:gd name="T21" fmla="*/ 0 h 154"/>
                <a:gd name="T22" fmla="*/ 44 w 204"/>
                <a:gd name="T23" fmla="*/ 4 h 154"/>
                <a:gd name="T24" fmla="*/ 44 w 204"/>
                <a:gd name="T25" fmla="*/ 4 h 154"/>
                <a:gd name="T26" fmla="*/ 28 w 204"/>
                <a:gd name="T27" fmla="*/ 8 h 154"/>
                <a:gd name="T28" fmla="*/ 12 w 204"/>
                <a:gd name="T29" fmla="*/ 12 h 154"/>
                <a:gd name="T30" fmla="*/ 0 w 204"/>
                <a:gd name="T31" fmla="*/ 16 h 154"/>
                <a:gd name="T32" fmla="*/ 0 w 204"/>
                <a:gd name="T33" fmla="*/ 16 h 154"/>
                <a:gd name="T34" fmla="*/ 72 w 204"/>
                <a:gd name="T35" fmla="*/ 16 h 154"/>
                <a:gd name="T36" fmla="*/ 124 w 204"/>
                <a:gd name="T37" fmla="*/ 16 h 154"/>
                <a:gd name="T38" fmla="*/ 144 w 204"/>
                <a:gd name="T39" fmla="*/ 20 h 154"/>
                <a:gd name="T40" fmla="*/ 152 w 204"/>
                <a:gd name="T41" fmla="*/ 24 h 154"/>
                <a:gd name="T42" fmla="*/ 152 w 204"/>
                <a:gd name="T43" fmla="*/ 24 h 154"/>
                <a:gd name="T44" fmla="*/ 156 w 204"/>
                <a:gd name="T45" fmla="*/ 40 h 154"/>
                <a:gd name="T46" fmla="*/ 156 w 204"/>
                <a:gd name="T47" fmla="*/ 53 h 154"/>
                <a:gd name="T48" fmla="*/ 160 w 204"/>
                <a:gd name="T49" fmla="*/ 97 h 154"/>
                <a:gd name="T50" fmla="*/ 160 w 204"/>
                <a:gd name="T51" fmla="*/ 97 h 154"/>
                <a:gd name="T52" fmla="*/ 164 w 204"/>
                <a:gd name="T53" fmla="*/ 121 h 154"/>
                <a:gd name="T54" fmla="*/ 172 w 204"/>
                <a:gd name="T55" fmla="*/ 142 h 154"/>
                <a:gd name="T56" fmla="*/ 184 w 204"/>
                <a:gd name="T57" fmla="*/ 154 h 154"/>
                <a:gd name="T58" fmla="*/ 184 w 204"/>
                <a:gd name="T59" fmla="*/ 154 h 154"/>
                <a:gd name="T60" fmla="*/ 196 w 204"/>
                <a:gd name="T61" fmla="*/ 146 h 154"/>
                <a:gd name="T62" fmla="*/ 204 w 204"/>
                <a:gd name="T63" fmla="*/ 134 h 154"/>
                <a:gd name="T64" fmla="*/ 204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204" y="134"/>
                  </a:moveTo>
                  <a:lnTo>
                    <a:pt x="204" y="134"/>
                  </a:lnTo>
                  <a:lnTo>
                    <a:pt x="192" y="101"/>
                  </a:lnTo>
                  <a:lnTo>
                    <a:pt x="176" y="49"/>
                  </a:lnTo>
                  <a:lnTo>
                    <a:pt x="176" y="49"/>
                  </a:lnTo>
                  <a:lnTo>
                    <a:pt x="172" y="24"/>
                  </a:lnTo>
                  <a:lnTo>
                    <a:pt x="164" y="12"/>
                  </a:lnTo>
                  <a:lnTo>
                    <a:pt x="152" y="4"/>
                  </a:lnTo>
                  <a:lnTo>
                    <a:pt x="140" y="0"/>
                  </a:lnTo>
                  <a:lnTo>
                    <a:pt x="140" y="0"/>
                  </a:lnTo>
                  <a:lnTo>
                    <a:pt x="96" y="0"/>
                  </a:lnTo>
                  <a:lnTo>
                    <a:pt x="44" y="4"/>
                  </a:lnTo>
                  <a:lnTo>
                    <a:pt x="44" y="4"/>
                  </a:lnTo>
                  <a:lnTo>
                    <a:pt x="28" y="8"/>
                  </a:lnTo>
                  <a:lnTo>
                    <a:pt x="12" y="12"/>
                  </a:lnTo>
                  <a:lnTo>
                    <a:pt x="0" y="16"/>
                  </a:lnTo>
                  <a:lnTo>
                    <a:pt x="0" y="16"/>
                  </a:lnTo>
                  <a:lnTo>
                    <a:pt x="72" y="16"/>
                  </a:lnTo>
                  <a:lnTo>
                    <a:pt x="124" y="16"/>
                  </a:lnTo>
                  <a:lnTo>
                    <a:pt x="144" y="20"/>
                  </a:lnTo>
                  <a:lnTo>
                    <a:pt x="152" y="24"/>
                  </a:lnTo>
                  <a:lnTo>
                    <a:pt x="152" y="24"/>
                  </a:lnTo>
                  <a:lnTo>
                    <a:pt x="156" y="40"/>
                  </a:lnTo>
                  <a:lnTo>
                    <a:pt x="156" y="53"/>
                  </a:lnTo>
                  <a:lnTo>
                    <a:pt x="160" y="97"/>
                  </a:lnTo>
                  <a:lnTo>
                    <a:pt x="160" y="97"/>
                  </a:lnTo>
                  <a:lnTo>
                    <a:pt x="164" y="121"/>
                  </a:lnTo>
                  <a:lnTo>
                    <a:pt x="172" y="142"/>
                  </a:lnTo>
                  <a:lnTo>
                    <a:pt x="184" y="154"/>
                  </a:lnTo>
                  <a:lnTo>
                    <a:pt x="184" y="154"/>
                  </a:lnTo>
                  <a:lnTo>
                    <a:pt x="196" y="146"/>
                  </a:lnTo>
                  <a:lnTo>
                    <a:pt x="204" y="134"/>
                  </a:lnTo>
                  <a:lnTo>
                    <a:pt x="204"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7" name="Freeform 101"/>
            <p:cNvSpPr>
              <a:spLocks/>
            </p:cNvSpPr>
            <p:nvPr/>
          </p:nvSpPr>
          <p:spPr bwMode="auto">
            <a:xfrm>
              <a:off x="1440" y="3011"/>
              <a:ext cx="212" cy="122"/>
            </a:xfrm>
            <a:custGeom>
              <a:avLst/>
              <a:gdLst>
                <a:gd name="T0" fmla="*/ 208 w 212"/>
                <a:gd name="T1" fmla="*/ 122 h 122"/>
                <a:gd name="T2" fmla="*/ 208 w 212"/>
                <a:gd name="T3" fmla="*/ 122 h 122"/>
                <a:gd name="T4" fmla="*/ 204 w 212"/>
                <a:gd name="T5" fmla="*/ 97 h 122"/>
                <a:gd name="T6" fmla="*/ 196 w 212"/>
                <a:gd name="T7" fmla="*/ 77 h 122"/>
                <a:gd name="T8" fmla="*/ 180 w 212"/>
                <a:gd name="T9" fmla="*/ 53 h 122"/>
                <a:gd name="T10" fmla="*/ 180 w 212"/>
                <a:gd name="T11" fmla="*/ 53 h 122"/>
                <a:gd name="T12" fmla="*/ 160 w 212"/>
                <a:gd name="T13" fmla="*/ 36 h 122"/>
                <a:gd name="T14" fmla="*/ 148 w 212"/>
                <a:gd name="T15" fmla="*/ 28 h 122"/>
                <a:gd name="T16" fmla="*/ 136 w 212"/>
                <a:gd name="T17" fmla="*/ 20 h 122"/>
                <a:gd name="T18" fmla="*/ 124 w 212"/>
                <a:gd name="T19" fmla="*/ 20 h 122"/>
                <a:gd name="T20" fmla="*/ 124 w 212"/>
                <a:gd name="T21" fmla="*/ 20 h 122"/>
                <a:gd name="T22" fmla="*/ 84 w 212"/>
                <a:gd name="T23" fmla="*/ 16 h 122"/>
                <a:gd name="T24" fmla="*/ 44 w 212"/>
                <a:gd name="T25" fmla="*/ 12 h 122"/>
                <a:gd name="T26" fmla="*/ 44 w 212"/>
                <a:gd name="T27" fmla="*/ 12 h 122"/>
                <a:gd name="T28" fmla="*/ 0 w 212"/>
                <a:gd name="T29" fmla="*/ 12 h 122"/>
                <a:gd name="T30" fmla="*/ 0 w 212"/>
                <a:gd name="T31" fmla="*/ 12 h 122"/>
                <a:gd name="T32" fmla="*/ 20 w 212"/>
                <a:gd name="T33" fmla="*/ 12 h 122"/>
                <a:gd name="T34" fmla="*/ 60 w 212"/>
                <a:gd name="T35" fmla="*/ 4 h 122"/>
                <a:gd name="T36" fmla="*/ 112 w 212"/>
                <a:gd name="T37" fmla="*/ 0 h 122"/>
                <a:gd name="T38" fmla="*/ 132 w 212"/>
                <a:gd name="T39" fmla="*/ 4 h 122"/>
                <a:gd name="T40" fmla="*/ 148 w 212"/>
                <a:gd name="T41" fmla="*/ 12 h 122"/>
                <a:gd name="T42" fmla="*/ 148 w 212"/>
                <a:gd name="T43" fmla="*/ 12 h 122"/>
                <a:gd name="T44" fmla="*/ 172 w 212"/>
                <a:gd name="T45" fmla="*/ 28 h 122"/>
                <a:gd name="T46" fmla="*/ 188 w 212"/>
                <a:gd name="T47" fmla="*/ 45 h 122"/>
                <a:gd name="T48" fmla="*/ 200 w 212"/>
                <a:gd name="T49" fmla="*/ 65 h 122"/>
                <a:gd name="T50" fmla="*/ 208 w 212"/>
                <a:gd name="T51" fmla="*/ 81 h 122"/>
                <a:gd name="T52" fmla="*/ 208 w 212"/>
                <a:gd name="T53" fmla="*/ 81 h 122"/>
                <a:gd name="T54" fmla="*/ 212 w 212"/>
                <a:gd name="T55" fmla="*/ 97 h 122"/>
                <a:gd name="T56" fmla="*/ 212 w 212"/>
                <a:gd name="T57" fmla="*/ 109 h 122"/>
                <a:gd name="T58" fmla="*/ 208 w 212"/>
                <a:gd name="T59" fmla="*/ 122 h 122"/>
                <a:gd name="T60" fmla="*/ 208 w 212"/>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122">
                  <a:moveTo>
                    <a:pt x="208" y="122"/>
                  </a:moveTo>
                  <a:lnTo>
                    <a:pt x="208" y="122"/>
                  </a:lnTo>
                  <a:lnTo>
                    <a:pt x="204" y="97"/>
                  </a:lnTo>
                  <a:lnTo>
                    <a:pt x="196" y="77"/>
                  </a:lnTo>
                  <a:lnTo>
                    <a:pt x="180" y="53"/>
                  </a:lnTo>
                  <a:lnTo>
                    <a:pt x="180" y="53"/>
                  </a:lnTo>
                  <a:lnTo>
                    <a:pt x="160" y="36"/>
                  </a:lnTo>
                  <a:lnTo>
                    <a:pt x="148" y="28"/>
                  </a:lnTo>
                  <a:lnTo>
                    <a:pt x="136" y="20"/>
                  </a:lnTo>
                  <a:lnTo>
                    <a:pt x="124" y="20"/>
                  </a:lnTo>
                  <a:lnTo>
                    <a:pt x="124" y="20"/>
                  </a:lnTo>
                  <a:lnTo>
                    <a:pt x="84" y="16"/>
                  </a:lnTo>
                  <a:lnTo>
                    <a:pt x="44" y="12"/>
                  </a:lnTo>
                  <a:lnTo>
                    <a:pt x="44" y="12"/>
                  </a:lnTo>
                  <a:lnTo>
                    <a:pt x="0" y="12"/>
                  </a:lnTo>
                  <a:lnTo>
                    <a:pt x="0" y="12"/>
                  </a:lnTo>
                  <a:lnTo>
                    <a:pt x="20" y="12"/>
                  </a:lnTo>
                  <a:lnTo>
                    <a:pt x="60" y="4"/>
                  </a:lnTo>
                  <a:lnTo>
                    <a:pt x="112" y="0"/>
                  </a:lnTo>
                  <a:lnTo>
                    <a:pt x="132" y="4"/>
                  </a:lnTo>
                  <a:lnTo>
                    <a:pt x="148" y="12"/>
                  </a:lnTo>
                  <a:lnTo>
                    <a:pt x="148" y="12"/>
                  </a:lnTo>
                  <a:lnTo>
                    <a:pt x="172" y="28"/>
                  </a:lnTo>
                  <a:lnTo>
                    <a:pt x="188" y="45"/>
                  </a:lnTo>
                  <a:lnTo>
                    <a:pt x="200" y="65"/>
                  </a:lnTo>
                  <a:lnTo>
                    <a:pt x="208" y="81"/>
                  </a:lnTo>
                  <a:lnTo>
                    <a:pt x="208" y="81"/>
                  </a:lnTo>
                  <a:lnTo>
                    <a:pt x="212" y="97"/>
                  </a:lnTo>
                  <a:lnTo>
                    <a:pt x="212" y="109"/>
                  </a:lnTo>
                  <a:lnTo>
                    <a:pt x="208" y="122"/>
                  </a:lnTo>
                  <a:lnTo>
                    <a:pt x="208"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8" name="Freeform 102"/>
            <p:cNvSpPr>
              <a:spLocks/>
            </p:cNvSpPr>
            <p:nvPr/>
          </p:nvSpPr>
          <p:spPr bwMode="auto">
            <a:xfrm>
              <a:off x="1364" y="2979"/>
              <a:ext cx="68" cy="141"/>
            </a:xfrm>
            <a:custGeom>
              <a:avLst/>
              <a:gdLst>
                <a:gd name="T0" fmla="*/ 0 w 68"/>
                <a:gd name="T1" fmla="*/ 141 h 141"/>
                <a:gd name="T2" fmla="*/ 0 w 68"/>
                <a:gd name="T3" fmla="*/ 141 h 141"/>
                <a:gd name="T4" fmla="*/ 8 w 68"/>
                <a:gd name="T5" fmla="*/ 121 h 141"/>
                <a:gd name="T6" fmla="*/ 20 w 68"/>
                <a:gd name="T7" fmla="*/ 89 h 141"/>
                <a:gd name="T8" fmla="*/ 28 w 68"/>
                <a:gd name="T9" fmla="*/ 56 h 141"/>
                <a:gd name="T10" fmla="*/ 36 w 68"/>
                <a:gd name="T11" fmla="*/ 32 h 141"/>
                <a:gd name="T12" fmla="*/ 36 w 68"/>
                <a:gd name="T13" fmla="*/ 32 h 141"/>
                <a:gd name="T14" fmla="*/ 48 w 68"/>
                <a:gd name="T15" fmla="*/ 16 h 141"/>
                <a:gd name="T16" fmla="*/ 56 w 68"/>
                <a:gd name="T17" fmla="*/ 8 h 141"/>
                <a:gd name="T18" fmla="*/ 68 w 68"/>
                <a:gd name="T19" fmla="*/ 0 h 141"/>
                <a:gd name="T20" fmla="*/ 68 w 68"/>
                <a:gd name="T21" fmla="*/ 0 h 141"/>
                <a:gd name="T22" fmla="*/ 64 w 68"/>
                <a:gd name="T23" fmla="*/ 0 h 141"/>
                <a:gd name="T24" fmla="*/ 52 w 68"/>
                <a:gd name="T25" fmla="*/ 0 h 141"/>
                <a:gd name="T26" fmla="*/ 44 w 68"/>
                <a:gd name="T27" fmla="*/ 4 h 141"/>
                <a:gd name="T28" fmla="*/ 36 w 68"/>
                <a:gd name="T29" fmla="*/ 12 h 141"/>
                <a:gd name="T30" fmla="*/ 28 w 68"/>
                <a:gd name="T31" fmla="*/ 24 h 141"/>
                <a:gd name="T32" fmla="*/ 20 w 68"/>
                <a:gd name="T33" fmla="*/ 36 h 141"/>
                <a:gd name="T34" fmla="*/ 20 w 68"/>
                <a:gd name="T35" fmla="*/ 36 h 141"/>
                <a:gd name="T36" fmla="*/ 8 w 68"/>
                <a:gd name="T37" fmla="*/ 73 h 141"/>
                <a:gd name="T38" fmla="*/ 4 w 68"/>
                <a:gd name="T39" fmla="*/ 105 h 141"/>
                <a:gd name="T40" fmla="*/ 0 w 68"/>
                <a:gd name="T41" fmla="*/ 141 h 141"/>
                <a:gd name="T42" fmla="*/ 0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0" y="141"/>
                  </a:moveTo>
                  <a:lnTo>
                    <a:pt x="0" y="141"/>
                  </a:lnTo>
                  <a:lnTo>
                    <a:pt x="8" y="121"/>
                  </a:lnTo>
                  <a:lnTo>
                    <a:pt x="20" y="89"/>
                  </a:lnTo>
                  <a:lnTo>
                    <a:pt x="28" y="56"/>
                  </a:lnTo>
                  <a:lnTo>
                    <a:pt x="36" y="32"/>
                  </a:lnTo>
                  <a:lnTo>
                    <a:pt x="36" y="32"/>
                  </a:lnTo>
                  <a:lnTo>
                    <a:pt x="48" y="16"/>
                  </a:lnTo>
                  <a:lnTo>
                    <a:pt x="56" y="8"/>
                  </a:lnTo>
                  <a:lnTo>
                    <a:pt x="68" y="0"/>
                  </a:lnTo>
                  <a:lnTo>
                    <a:pt x="68" y="0"/>
                  </a:lnTo>
                  <a:lnTo>
                    <a:pt x="64" y="0"/>
                  </a:lnTo>
                  <a:lnTo>
                    <a:pt x="52" y="0"/>
                  </a:lnTo>
                  <a:lnTo>
                    <a:pt x="44" y="4"/>
                  </a:lnTo>
                  <a:lnTo>
                    <a:pt x="36" y="12"/>
                  </a:lnTo>
                  <a:lnTo>
                    <a:pt x="28" y="24"/>
                  </a:lnTo>
                  <a:lnTo>
                    <a:pt x="20" y="36"/>
                  </a:lnTo>
                  <a:lnTo>
                    <a:pt x="20" y="36"/>
                  </a:lnTo>
                  <a:lnTo>
                    <a:pt x="8" y="73"/>
                  </a:lnTo>
                  <a:lnTo>
                    <a:pt x="4" y="105"/>
                  </a:lnTo>
                  <a:lnTo>
                    <a:pt x="0" y="141"/>
                  </a:lnTo>
                  <a:lnTo>
                    <a:pt x="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9" name="Freeform 103"/>
            <p:cNvSpPr>
              <a:spLocks/>
            </p:cNvSpPr>
            <p:nvPr/>
          </p:nvSpPr>
          <p:spPr bwMode="auto">
            <a:xfrm>
              <a:off x="1728" y="3432"/>
              <a:ext cx="256" cy="288"/>
            </a:xfrm>
            <a:custGeom>
              <a:avLst/>
              <a:gdLst>
                <a:gd name="T0" fmla="*/ 40 w 256"/>
                <a:gd name="T1" fmla="*/ 73 h 288"/>
                <a:gd name="T2" fmla="*/ 40 w 256"/>
                <a:gd name="T3" fmla="*/ 73 h 288"/>
                <a:gd name="T4" fmla="*/ 60 w 256"/>
                <a:gd name="T5" fmla="*/ 49 h 288"/>
                <a:gd name="T6" fmla="*/ 84 w 256"/>
                <a:gd name="T7" fmla="*/ 28 h 288"/>
                <a:gd name="T8" fmla="*/ 108 w 256"/>
                <a:gd name="T9" fmla="*/ 12 h 288"/>
                <a:gd name="T10" fmla="*/ 132 w 256"/>
                <a:gd name="T11" fmla="*/ 4 h 288"/>
                <a:gd name="T12" fmla="*/ 156 w 256"/>
                <a:gd name="T13" fmla="*/ 0 h 288"/>
                <a:gd name="T14" fmla="*/ 180 w 256"/>
                <a:gd name="T15" fmla="*/ 0 h 288"/>
                <a:gd name="T16" fmla="*/ 200 w 256"/>
                <a:gd name="T17" fmla="*/ 8 h 288"/>
                <a:gd name="T18" fmla="*/ 220 w 256"/>
                <a:gd name="T19" fmla="*/ 20 h 288"/>
                <a:gd name="T20" fmla="*/ 220 w 256"/>
                <a:gd name="T21" fmla="*/ 20 h 288"/>
                <a:gd name="T22" fmla="*/ 236 w 256"/>
                <a:gd name="T23" fmla="*/ 37 h 288"/>
                <a:gd name="T24" fmla="*/ 248 w 256"/>
                <a:gd name="T25" fmla="*/ 57 h 288"/>
                <a:gd name="T26" fmla="*/ 252 w 256"/>
                <a:gd name="T27" fmla="*/ 81 h 288"/>
                <a:gd name="T28" fmla="*/ 256 w 256"/>
                <a:gd name="T29" fmla="*/ 105 h 288"/>
                <a:gd name="T30" fmla="*/ 252 w 256"/>
                <a:gd name="T31" fmla="*/ 134 h 288"/>
                <a:gd name="T32" fmla="*/ 244 w 256"/>
                <a:gd name="T33" fmla="*/ 162 h 288"/>
                <a:gd name="T34" fmla="*/ 232 w 256"/>
                <a:gd name="T35" fmla="*/ 190 h 288"/>
                <a:gd name="T36" fmla="*/ 216 w 256"/>
                <a:gd name="T37" fmla="*/ 215 h 288"/>
                <a:gd name="T38" fmla="*/ 216 w 256"/>
                <a:gd name="T39" fmla="*/ 215 h 288"/>
                <a:gd name="T40" fmla="*/ 192 w 256"/>
                <a:gd name="T41" fmla="*/ 239 h 288"/>
                <a:gd name="T42" fmla="*/ 172 w 256"/>
                <a:gd name="T43" fmla="*/ 259 h 288"/>
                <a:gd name="T44" fmla="*/ 148 w 256"/>
                <a:gd name="T45" fmla="*/ 271 h 288"/>
                <a:gd name="T46" fmla="*/ 124 w 256"/>
                <a:gd name="T47" fmla="*/ 284 h 288"/>
                <a:gd name="T48" fmla="*/ 100 w 256"/>
                <a:gd name="T49" fmla="*/ 288 h 288"/>
                <a:gd name="T50" fmla="*/ 76 w 256"/>
                <a:gd name="T51" fmla="*/ 288 h 288"/>
                <a:gd name="T52" fmla="*/ 52 w 256"/>
                <a:gd name="T53" fmla="*/ 280 h 288"/>
                <a:gd name="T54" fmla="*/ 32 w 256"/>
                <a:gd name="T55" fmla="*/ 267 h 288"/>
                <a:gd name="T56" fmla="*/ 32 w 256"/>
                <a:gd name="T57" fmla="*/ 267 h 288"/>
                <a:gd name="T58" fmla="*/ 20 w 256"/>
                <a:gd name="T59" fmla="*/ 251 h 288"/>
                <a:gd name="T60" fmla="*/ 8 w 256"/>
                <a:gd name="T61" fmla="*/ 231 h 288"/>
                <a:gd name="T62" fmla="*/ 0 w 256"/>
                <a:gd name="T63" fmla="*/ 207 h 288"/>
                <a:gd name="T64" fmla="*/ 0 w 256"/>
                <a:gd name="T65" fmla="*/ 178 h 288"/>
                <a:gd name="T66" fmla="*/ 4 w 256"/>
                <a:gd name="T67" fmla="*/ 154 h 288"/>
                <a:gd name="T68" fmla="*/ 12 w 256"/>
                <a:gd name="T69" fmla="*/ 126 h 288"/>
                <a:gd name="T70" fmla="*/ 24 w 256"/>
                <a:gd name="T71" fmla="*/ 97 h 288"/>
                <a:gd name="T72" fmla="*/ 40 w 256"/>
                <a:gd name="T73" fmla="*/ 73 h 288"/>
                <a:gd name="T74" fmla="*/ 40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40" y="73"/>
                  </a:moveTo>
                  <a:lnTo>
                    <a:pt x="40" y="73"/>
                  </a:lnTo>
                  <a:lnTo>
                    <a:pt x="60" y="49"/>
                  </a:lnTo>
                  <a:lnTo>
                    <a:pt x="84" y="28"/>
                  </a:lnTo>
                  <a:lnTo>
                    <a:pt x="108" y="12"/>
                  </a:lnTo>
                  <a:lnTo>
                    <a:pt x="132" y="4"/>
                  </a:lnTo>
                  <a:lnTo>
                    <a:pt x="156" y="0"/>
                  </a:lnTo>
                  <a:lnTo>
                    <a:pt x="180" y="0"/>
                  </a:lnTo>
                  <a:lnTo>
                    <a:pt x="200" y="8"/>
                  </a:lnTo>
                  <a:lnTo>
                    <a:pt x="220" y="20"/>
                  </a:lnTo>
                  <a:lnTo>
                    <a:pt x="220" y="20"/>
                  </a:lnTo>
                  <a:lnTo>
                    <a:pt x="236" y="37"/>
                  </a:lnTo>
                  <a:lnTo>
                    <a:pt x="248" y="57"/>
                  </a:lnTo>
                  <a:lnTo>
                    <a:pt x="252" y="81"/>
                  </a:lnTo>
                  <a:lnTo>
                    <a:pt x="256" y="105"/>
                  </a:lnTo>
                  <a:lnTo>
                    <a:pt x="252" y="134"/>
                  </a:lnTo>
                  <a:lnTo>
                    <a:pt x="244" y="162"/>
                  </a:lnTo>
                  <a:lnTo>
                    <a:pt x="232" y="190"/>
                  </a:lnTo>
                  <a:lnTo>
                    <a:pt x="216" y="215"/>
                  </a:lnTo>
                  <a:lnTo>
                    <a:pt x="216" y="215"/>
                  </a:lnTo>
                  <a:lnTo>
                    <a:pt x="192" y="239"/>
                  </a:lnTo>
                  <a:lnTo>
                    <a:pt x="172" y="259"/>
                  </a:lnTo>
                  <a:lnTo>
                    <a:pt x="148" y="271"/>
                  </a:lnTo>
                  <a:lnTo>
                    <a:pt x="124" y="284"/>
                  </a:lnTo>
                  <a:lnTo>
                    <a:pt x="100" y="288"/>
                  </a:lnTo>
                  <a:lnTo>
                    <a:pt x="76" y="288"/>
                  </a:lnTo>
                  <a:lnTo>
                    <a:pt x="52" y="280"/>
                  </a:lnTo>
                  <a:lnTo>
                    <a:pt x="32" y="267"/>
                  </a:lnTo>
                  <a:lnTo>
                    <a:pt x="32" y="267"/>
                  </a:lnTo>
                  <a:lnTo>
                    <a:pt x="20" y="251"/>
                  </a:lnTo>
                  <a:lnTo>
                    <a:pt x="8" y="231"/>
                  </a:lnTo>
                  <a:lnTo>
                    <a:pt x="0" y="207"/>
                  </a:lnTo>
                  <a:lnTo>
                    <a:pt x="0" y="178"/>
                  </a:lnTo>
                  <a:lnTo>
                    <a:pt x="4" y="154"/>
                  </a:lnTo>
                  <a:lnTo>
                    <a:pt x="12" y="126"/>
                  </a:lnTo>
                  <a:lnTo>
                    <a:pt x="24" y="97"/>
                  </a:lnTo>
                  <a:lnTo>
                    <a:pt x="40" y="73"/>
                  </a:lnTo>
                  <a:lnTo>
                    <a:pt x="4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0" name="Freeform 104"/>
            <p:cNvSpPr>
              <a:spLocks/>
            </p:cNvSpPr>
            <p:nvPr/>
          </p:nvSpPr>
          <p:spPr bwMode="auto">
            <a:xfrm>
              <a:off x="1744" y="3456"/>
              <a:ext cx="220" cy="239"/>
            </a:xfrm>
            <a:custGeom>
              <a:avLst/>
              <a:gdLst>
                <a:gd name="T0" fmla="*/ 40 w 220"/>
                <a:gd name="T1" fmla="*/ 61 h 239"/>
                <a:gd name="T2" fmla="*/ 40 w 220"/>
                <a:gd name="T3" fmla="*/ 61 h 239"/>
                <a:gd name="T4" fmla="*/ 56 w 220"/>
                <a:gd name="T5" fmla="*/ 41 h 239"/>
                <a:gd name="T6" fmla="*/ 76 w 220"/>
                <a:gd name="T7" fmla="*/ 25 h 239"/>
                <a:gd name="T8" fmla="*/ 96 w 220"/>
                <a:gd name="T9" fmla="*/ 13 h 239"/>
                <a:gd name="T10" fmla="*/ 120 w 220"/>
                <a:gd name="T11" fmla="*/ 4 h 239"/>
                <a:gd name="T12" fmla="*/ 140 w 220"/>
                <a:gd name="T13" fmla="*/ 0 h 239"/>
                <a:gd name="T14" fmla="*/ 160 w 220"/>
                <a:gd name="T15" fmla="*/ 0 h 239"/>
                <a:gd name="T16" fmla="*/ 176 w 220"/>
                <a:gd name="T17" fmla="*/ 4 h 239"/>
                <a:gd name="T18" fmla="*/ 196 w 220"/>
                <a:gd name="T19" fmla="*/ 13 h 239"/>
                <a:gd name="T20" fmla="*/ 196 w 220"/>
                <a:gd name="T21" fmla="*/ 13 h 239"/>
                <a:gd name="T22" fmla="*/ 208 w 220"/>
                <a:gd name="T23" fmla="*/ 29 h 239"/>
                <a:gd name="T24" fmla="*/ 216 w 220"/>
                <a:gd name="T25" fmla="*/ 45 h 239"/>
                <a:gd name="T26" fmla="*/ 220 w 220"/>
                <a:gd name="T27" fmla="*/ 65 h 239"/>
                <a:gd name="T28" fmla="*/ 220 w 220"/>
                <a:gd name="T29" fmla="*/ 85 h 239"/>
                <a:gd name="T30" fmla="*/ 216 w 220"/>
                <a:gd name="T31" fmla="*/ 110 h 239"/>
                <a:gd name="T32" fmla="*/ 212 w 220"/>
                <a:gd name="T33" fmla="*/ 130 h 239"/>
                <a:gd name="T34" fmla="*/ 200 w 220"/>
                <a:gd name="T35" fmla="*/ 154 h 239"/>
                <a:gd name="T36" fmla="*/ 184 w 220"/>
                <a:gd name="T37" fmla="*/ 179 h 239"/>
                <a:gd name="T38" fmla="*/ 184 w 220"/>
                <a:gd name="T39" fmla="*/ 179 h 239"/>
                <a:gd name="T40" fmla="*/ 168 w 220"/>
                <a:gd name="T41" fmla="*/ 199 h 239"/>
                <a:gd name="T42" fmla="*/ 148 w 220"/>
                <a:gd name="T43" fmla="*/ 215 h 239"/>
                <a:gd name="T44" fmla="*/ 124 w 220"/>
                <a:gd name="T45" fmla="*/ 227 h 239"/>
                <a:gd name="T46" fmla="*/ 104 w 220"/>
                <a:gd name="T47" fmla="*/ 235 h 239"/>
                <a:gd name="T48" fmla="*/ 84 w 220"/>
                <a:gd name="T49" fmla="*/ 239 h 239"/>
                <a:gd name="T50" fmla="*/ 64 w 220"/>
                <a:gd name="T51" fmla="*/ 239 h 239"/>
                <a:gd name="T52" fmla="*/ 44 w 220"/>
                <a:gd name="T53" fmla="*/ 235 h 239"/>
                <a:gd name="T54" fmla="*/ 28 w 220"/>
                <a:gd name="T55" fmla="*/ 223 h 239"/>
                <a:gd name="T56" fmla="*/ 28 w 220"/>
                <a:gd name="T57" fmla="*/ 223 h 239"/>
                <a:gd name="T58" fmla="*/ 16 w 220"/>
                <a:gd name="T59" fmla="*/ 211 h 239"/>
                <a:gd name="T60" fmla="*/ 8 w 220"/>
                <a:gd name="T61" fmla="*/ 195 h 239"/>
                <a:gd name="T62" fmla="*/ 4 w 220"/>
                <a:gd name="T63" fmla="*/ 175 h 239"/>
                <a:gd name="T64" fmla="*/ 0 w 220"/>
                <a:gd name="T65" fmla="*/ 154 h 239"/>
                <a:gd name="T66" fmla="*/ 4 w 220"/>
                <a:gd name="T67" fmla="*/ 130 h 239"/>
                <a:gd name="T68" fmla="*/ 12 w 220"/>
                <a:gd name="T69" fmla="*/ 106 h 239"/>
                <a:gd name="T70" fmla="*/ 24 w 220"/>
                <a:gd name="T71" fmla="*/ 81 h 239"/>
                <a:gd name="T72" fmla="*/ 40 w 220"/>
                <a:gd name="T73" fmla="*/ 61 h 239"/>
                <a:gd name="T74" fmla="*/ 40 w 220"/>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39">
                  <a:moveTo>
                    <a:pt x="40" y="61"/>
                  </a:moveTo>
                  <a:lnTo>
                    <a:pt x="40" y="61"/>
                  </a:lnTo>
                  <a:lnTo>
                    <a:pt x="56" y="41"/>
                  </a:lnTo>
                  <a:lnTo>
                    <a:pt x="76" y="25"/>
                  </a:lnTo>
                  <a:lnTo>
                    <a:pt x="96" y="13"/>
                  </a:lnTo>
                  <a:lnTo>
                    <a:pt x="120" y="4"/>
                  </a:lnTo>
                  <a:lnTo>
                    <a:pt x="140" y="0"/>
                  </a:lnTo>
                  <a:lnTo>
                    <a:pt x="160" y="0"/>
                  </a:lnTo>
                  <a:lnTo>
                    <a:pt x="176" y="4"/>
                  </a:lnTo>
                  <a:lnTo>
                    <a:pt x="196" y="13"/>
                  </a:lnTo>
                  <a:lnTo>
                    <a:pt x="196" y="13"/>
                  </a:lnTo>
                  <a:lnTo>
                    <a:pt x="208" y="29"/>
                  </a:lnTo>
                  <a:lnTo>
                    <a:pt x="216" y="45"/>
                  </a:lnTo>
                  <a:lnTo>
                    <a:pt x="220" y="65"/>
                  </a:lnTo>
                  <a:lnTo>
                    <a:pt x="220" y="85"/>
                  </a:lnTo>
                  <a:lnTo>
                    <a:pt x="216" y="110"/>
                  </a:lnTo>
                  <a:lnTo>
                    <a:pt x="212" y="130"/>
                  </a:lnTo>
                  <a:lnTo>
                    <a:pt x="200" y="154"/>
                  </a:lnTo>
                  <a:lnTo>
                    <a:pt x="184" y="179"/>
                  </a:lnTo>
                  <a:lnTo>
                    <a:pt x="184" y="179"/>
                  </a:lnTo>
                  <a:lnTo>
                    <a:pt x="168" y="199"/>
                  </a:lnTo>
                  <a:lnTo>
                    <a:pt x="148" y="215"/>
                  </a:lnTo>
                  <a:lnTo>
                    <a:pt x="124" y="227"/>
                  </a:lnTo>
                  <a:lnTo>
                    <a:pt x="104" y="235"/>
                  </a:lnTo>
                  <a:lnTo>
                    <a:pt x="84" y="239"/>
                  </a:lnTo>
                  <a:lnTo>
                    <a:pt x="64" y="239"/>
                  </a:lnTo>
                  <a:lnTo>
                    <a:pt x="44" y="235"/>
                  </a:lnTo>
                  <a:lnTo>
                    <a:pt x="28" y="223"/>
                  </a:lnTo>
                  <a:lnTo>
                    <a:pt x="28" y="223"/>
                  </a:lnTo>
                  <a:lnTo>
                    <a:pt x="16" y="211"/>
                  </a:lnTo>
                  <a:lnTo>
                    <a:pt x="8" y="195"/>
                  </a:lnTo>
                  <a:lnTo>
                    <a:pt x="4" y="175"/>
                  </a:lnTo>
                  <a:lnTo>
                    <a:pt x="0" y="154"/>
                  </a:lnTo>
                  <a:lnTo>
                    <a:pt x="4" y="130"/>
                  </a:lnTo>
                  <a:lnTo>
                    <a:pt x="12" y="106"/>
                  </a:lnTo>
                  <a:lnTo>
                    <a:pt x="24" y="81"/>
                  </a:lnTo>
                  <a:lnTo>
                    <a:pt x="40" y="61"/>
                  </a:lnTo>
                  <a:lnTo>
                    <a:pt x="4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1" name="Freeform 105"/>
            <p:cNvSpPr>
              <a:spLocks/>
            </p:cNvSpPr>
            <p:nvPr/>
          </p:nvSpPr>
          <p:spPr bwMode="auto">
            <a:xfrm>
              <a:off x="1512" y="3096"/>
              <a:ext cx="364" cy="530"/>
            </a:xfrm>
            <a:custGeom>
              <a:avLst/>
              <a:gdLst>
                <a:gd name="T0" fmla="*/ 88 w 364"/>
                <a:gd name="T1" fmla="*/ 462 h 530"/>
                <a:gd name="T2" fmla="*/ 128 w 364"/>
                <a:gd name="T3" fmla="*/ 486 h 530"/>
                <a:gd name="T4" fmla="*/ 216 w 364"/>
                <a:gd name="T5" fmla="*/ 518 h 530"/>
                <a:gd name="T6" fmla="*/ 260 w 364"/>
                <a:gd name="T7" fmla="*/ 530 h 530"/>
                <a:gd name="T8" fmla="*/ 280 w 364"/>
                <a:gd name="T9" fmla="*/ 530 h 530"/>
                <a:gd name="T10" fmla="*/ 324 w 364"/>
                <a:gd name="T11" fmla="*/ 502 h 530"/>
                <a:gd name="T12" fmla="*/ 356 w 364"/>
                <a:gd name="T13" fmla="*/ 445 h 530"/>
                <a:gd name="T14" fmla="*/ 364 w 364"/>
                <a:gd name="T15" fmla="*/ 401 h 530"/>
                <a:gd name="T16" fmla="*/ 356 w 364"/>
                <a:gd name="T17" fmla="*/ 364 h 530"/>
                <a:gd name="T18" fmla="*/ 348 w 364"/>
                <a:gd name="T19" fmla="*/ 348 h 530"/>
                <a:gd name="T20" fmla="*/ 312 w 364"/>
                <a:gd name="T21" fmla="*/ 336 h 530"/>
                <a:gd name="T22" fmla="*/ 280 w 364"/>
                <a:gd name="T23" fmla="*/ 296 h 530"/>
                <a:gd name="T24" fmla="*/ 236 w 364"/>
                <a:gd name="T25" fmla="*/ 198 h 530"/>
                <a:gd name="T26" fmla="*/ 216 w 364"/>
                <a:gd name="T27" fmla="*/ 146 h 530"/>
                <a:gd name="T28" fmla="*/ 164 w 364"/>
                <a:gd name="T29" fmla="*/ 49 h 530"/>
                <a:gd name="T30" fmla="*/ 84 w 364"/>
                <a:gd name="T31" fmla="*/ 8 h 530"/>
                <a:gd name="T32" fmla="*/ 72 w 364"/>
                <a:gd name="T33" fmla="*/ 61 h 530"/>
                <a:gd name="T34" fmla="*/ 56 w 364"/>
                <a:gd name="T35" fmla="*/ 166 h 530"/>
                <a:gd name="T36" fmla="*/ 52 w 364"/>
                <a:gd name="T37" fmla="*/ 219 h 530"/>
                <a:gd name="T38" fmla="*/ 40 w 364"/>
                <a:gd name="T39" fmla="*/ 126 h 530"/>
                <a:gd name="T40" fmla="*/ 36 w 364"/>
                <a:gd name="T41" fmla="*/ 113 h 530"/>
                <a:gd name="T42" fmla="*/ 8 w 364"/>
                <a:gd name="T43" fmla="*/ 85 h 530"/>
                <a:gd name="T44" fmla="*/ 4 w 364"/>
                <a:gd name="T45" fmla="*/ 89 h 530"/>
                <a:gd name="T46" fmla="*/ 0 w 364"/>
                <a:gd name="T47" fmla="*/ 117 h 530"/>
                <a:gd name="T48" fmla="*/ 8 w 364"/>
                <a:gd name="T49" fmla="*/ 162 h 530"/>
                <a:gd name="T50" fmla="*/ 16 w 364"/>
                <a:gd name="T51" fmla="*/ 178 h 530"/>
                <a:gd name="T52" fmla="*/ 12 w 364"/>
                <a:gd name="T53" fmla="*/ 178 h 530"/>
                <a:gd name="T54" fmla="*/ 8 w 364"/>
                <a:gd name="T55" fmla="*/ 267 h 530"/>
                <a:gd name="T56" fmla="*/ 20 w 364"/>
                <a:gd name="T57" fmla="*/ 352 h 530"/>
                <a:gd name="T58" fmla="*/ 36 w 364"/>
                <a:gd name="T59" fmla="*/ 409 h 530"/>
                <a:gd name="T60" fmla="*/ 68 w 364"/>
                <a:gd name="T61" fmla="*/ 450 h 530"/>
                <a:gd name="T62" fmla="*/ 88 w 364"/>
                <a:gd name="T63"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4" h="530">
                  <a:moveTo>
                    <a:pt x="88" y="462"/>
                  </a:moveTo>
                  <a:lnTo>
                    <a:pt x="88" y="462"/>
                  </a:lnTo>
                  <a:lnTo>
                    <a:pt x="104" y="474"/>
                  </a:lnTo>
                  <a:lnTo>
                    <a:pt x="128" y="486"/>
                  </a:lnTo>
                  <a:lnTo>
                    <a:pt x="172" y="506"/>
                  </a:lnTo>
                  <a:lnTo>
                    <a:pt x="216" y="518"/>
                  </a:lnTo>
                  <a:lnTo>
                    <a:pt x="260" y="530"/>
                  </a:lnTo>
                  <a:lnTo>
                    <a:pt x="260" y="530"/>
                  </a:lnTo>
                  <a:lnTo>
                    <a:pt x="272" y="530"/>
                  </a:lnTo>
                  <a:lnTo>
                    <a:pt x="280" y="530"/>
                  </a:lnTo>
                  <a:lnTo>
                    <a:pt x="304" y="518"/>
                  </a:lnTo>
                  <a:lnTo>
                    <a:pt x="324" y="502"/>
                  </a:lnTo>
                  <a:lnTo>
                    <a:pt x="344" y="478"/>
                  </a:lnTo>
                  <a:lnTo>
                    <a:pt x="356" y="445"/>
                  </a:lnTo>
                  <a:lnTo>
                    <a:pt x="364" y="417"/>
                  </a:lnTo>
                  <a:lnTo>
                    <a:pt x="364" y="401"/>
                  </a:lnTo>
                  <a:lnTo>
                    <a:pt x="364" y="381"/>
                  </a:lnTo>
                  <a:lnTo>
                    <a:pt x="356" y="364"/>
                  </a:lnTo>
                  <a:lnTo>
                    <a:pt x="348" y="348"/>
                  </a:lnTo>
                  <a:lnTo>
                    <a:pt x="348" y="348"/>
                  </a:lnTo>
                  <a:lnTo>
                    <a:pt x="328" y="344"/>
                  </a:lnTo>
                  <a:lnTo>
                    <a:pt x="312" y="336"/>
                  </a:lnTo>
                  <a:lnTo>
                    <a:pt x="296" y="316"/>
                  </a:lnTo>
                  <a:lnTo>
                    <a:pt x="280" y="296"/>
                  </a:lnTo>
                  <a:lnTo>
                    <a:pt x="256" y="247"/>
                  </a:lnTo>
                  <a:lnTo>
                    <a:pt x="236" y="198"/>
                  </a:lnTo>
                  <a:lnTo>
                    <a:pt x="236" y="198"/>
                  </a:lnTo>
                  <a:lnTo>
                    <a:pt x="216" y="146"/>
                  </a:lnTo>
                  <a:lnTo>
                    <a:pt x="192" y="97"/>
                  </a:lnTo>
                  <a:lnTo>
                    <a:pt x="164" y="49"/>
                  </a:lnTo>
                  <a:lnTo>
                    <a:pt x="136" y="0"/>
                  </a:lnTo>
                  <a:lnTo>
                    <a:pt x="84" y="8"/>
                  </a:lnTo>
                  <a:lnTo>
                    <a:pt x="84" y="8"/>
                  </a:lnTo>
                  <a:lnTo>
                    <a:pt x="72" y="61"/>
                  </a:lnTo>
                  <a:lnTo>
                    <a:pt x="60" y="113"/>
                  </a:lnTo>
                  <a:lnTo>
                    <a:pt x="56" y="166"/>
                  </a:lnTo>
                  <a:lnTo>
                    <a:pt x="52" y="219"/>
                  </a:lnTo>
                  <a:lnTo>
                    <a:pt x="52" y="219"/>
                  </a:lnTo>
                  <a:lnTo>
                    <a:pt x="44" y="166"/>
                  </a:lnTo>
                  <a:lnTo>
                    <a:pt x="40" y="126"/>
                  </a:lnTo>
                  <a:lnTo>
                    <a:pt x="36" y="113"/>
                  </a:lnTo>
                  <a:lnTo>
                    <a:pt x="36" y="113"/>
                  </a:lnTo>
                  <a:lnTo>
                    <a:pt x="20" y="93"/>
                  </a:lnTo>
                  <a:lnTo>
                    <a:pt x="8" y="85"/>
                  </a:lnTo>
                  <a:lnTo>
                    <a:pt x="4" y="85"/>
                  </a:lnTo>
                  <a:lnTo>
                    <a:pt x="4" y="89"/>
                  </a:lnTo>
                  <a:lnTo>
                    <a:pt x="0" y="101"/>
                  </a:lnTo>
                  <a:lnTo>
                    <a:pt x="0" y="117"/>
                  </a:lnTo>
                  <a:lnTo>
                    <a:pt x="0" y="138"/>
                  </a:lnTo>
                  <a:lnTo>
                    <a:pt x="8" y="162"/>
                  </a:lnTo>
                  <a:lnTo>
                    <a:pt x="16" y="178"/>
                  </a:lnTo>
                  <a:lnTo>
                    <a:pt x="16" y="178"/>
                  </a:lnTo>
                  <a:lnTo>
                    <a:pt x="16" y="162"/>
                  </a:lnTo>
                  <a:lnTo>
                    <a:pt x="12" y="178"/>
                  </a:lnTo>
                  <a:lnTo>
                    <a:pt x="8" y="215"/>
                  </a:lnTo>
                  <a:lnTo>
                    <a:pt x="8" y="267"/>
                  </a:lnTo>
                  <a:lnTo>
                    <a:pt x="12" y="324"/>
                  </a:lnTo>
                  <a:lnTo>
                    <a:pt x="20" y="352"/>
                  </a:lnTo>
                  <a:lnTo>
                    <a:pt x="24" y="381"/>
                  </a:lnTo>
                  <a:lnTo>
                    <a:pt x="36" y="409"/>
                  </a:lnTo>
                  <a:lnTo>
                    <a:pt x="48" y="429"/>
                  </a:lnTo>
                  <a:lnTo>
                    <a:pt x="68" y="450"/>
                  </a:lnTo>
                  <a:lnTo>
                    <a:pt x="88" y="462"/>
                  </a:lnTo>
                  <a:lnTo>
                    <a:pt x="88"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2" name="Freeform 106"/>
            <p:cNvSpPr>
              <a:spLocks/>
            </p:cNvSpPr>
            <p:nvPr/>
          </p:nvSpPr>
          <p:spPr bwMode="auto">
            <a:xfrm>
              <a:off x="1536" y="3112"/>
              <a:ext cx="332" cy="506"/>
            </a:xfrm>
            <a:custGeom>
              <a:avLst/>
              <a:gdLst>
                <a:gd name="T0" fmla="*/ 0 w 332"/>
                <a:gd name="T1" fmla="*/ 247 h 506"/>
                <a:gd name="T2" fmla="*/ 0 w 332"/>
                <a:gd name="T3" fmla="*/ 247 h 506"/>
                <a:gd name="T4" fmla="*/ 4 w 332"/>
                <a:gd name="T5" fmla="*/ 272 h 506"/>
                <a:gd name="T6" fmla="*/ 8 w 332"/>
                <a:gd name="T7" fmla="*/ 300 h 506"/>
                <a:gd name="T8" fmla="*/ 16 w 332"/>
                <a:gd name="T9" fmla="*/ 332 h 506"/>
                <a:gd name="T10" fmla="*/ 28 w 332"/>
                <a:gd name="T11" fmla="*/ 369 h 506"/>
                <a:gd name="T12" fmla="*/ 44 w 332"/>
                <a:gd name="T13" fmla="*/ 405 h 506"/>
                <a:gd name="T14" fmla="*/ 56 w 332"/>
                <a:gd name="T15" fmla="*/ 421 h 506"/>
                <a:gd name="T16" fmla="*/ 72 w 332"/>
                <a:gd name="T17" fmla="*/ 434 h 506"/>
                <a:gd name="T18" fmla="*/ 88 w 332"/>
                <a:gd name="T19" fmla="*/ 450 h 506"/>
                <a:gd name="T20" fmla="*/ 108 w 332"/>
                <a:gd name="T21" fmla="*/ 458 h 506"/>
                <a:gd name="T22" fmla="*/ 108 w 332"/>
                <a:gd name="T23" fmla="*/ 458 h 506"/>
                <a:gd name="T24" fmla="*/ 176 w 332"/>
                <a:gd name="T25" fmla="*/ 486 h 506"/>
                <a:gd name="T26" fmla="*/ 248 w 332"/>
                <a:gd name="T27" fmla="*/ 506 h 506"/>
                <a:gd name="T28" fmla="*/ 248 w 332"/>
                <a:gd name="T29" fmla="*/ 506 h 506"/>
                <a:gd name="T30" fmla="*/ 272 w 332"/>
                <a:gd name="T31" fmla="*/ 486 h 506"/>
                <a:gd name="T32" fmla="*/ 292 w 332"/>
                <a:gd name="T33" fmla="*/ 462 h 506"/>
                <a:gd name="T34" fmla="*/ 308 w 332"/>
                <a:gd name="T35" fmla="*/ 434 h 506"/>
                <a:gd name="T36" fmla="*/ 320 w 332"/>
                <a:gd name="T37" fmla="*/ 405 h 506"/>
                <a:gd name="T38" fmla="*/ 328 w 332"/>
                <a:gd name="T39" fmla="*/ 377 h 506"/>
                <a:gd name="T40" fmla="*/ 332 w 332"/>
                <a:gd name="T41" fmla="*/ 357 h 506"/>
                <a:gd name="T42" fmla="*/ 332 w 332"/>
                <a:gd name="T43" fmla="*/ 340 h 506"/>
                <a:gd name="T44" fmla="*/ 332 w 332"/>
                <a:gd name="T45" fmla="*/ 336 h 506"/>
                <a:gd name="T46" fmla="*/ 332 w 332"/>
                <a:gd name="T47" fmla="*/ 336 h 506"/>
                <a:gd name="T48" fmla="*/ 288 w 332"/>
                <a:gd name="T49" fmla="*/ 312 h 506"/>
                <a:gd name="T50" fmla="*/ 256 w 332"/>
                <a:gd name="T51" fmla="*/ 284 h 506"/>
                <a:gd name="T52" fmla="*/ 232 w 332"/>
                <a:gd name="T53" fmla="*/ 255 h 506"/>
                <a:gd name="T54" fmla="*/ 216 w 332"/>
                <a:gd name="T55" fmla="*/ 223 h 506"/>
                <a:gd name="T56" fmla="*/ 184 w 332"/>
                <a:gd name="T57" fmla="*/ 150 h 506"/>
                <a:gd name="T58" fmla="*/ 168 w 332"/>
                <a:gd name="T59" fmla="*/ 106 h 506"/>
                <a:gd name="T60" fmla="*/ 140 w 332"/>
                <a:gd name="T61" fmla="*/ 57 h 506"/>
                <a:gd name="T62" fmla="*/ 140 w 332"/>
                <a:gd name="T63" fmla="*/ 57 h 506"/>
                <a:gd name="T64" fmla="*/ 116 w 332"/>
                <a:gd name="T65" fmla="*/ 16 h 506"/>
                <a:gd name="T66" fmla="*/ 104 w 332"/>
                <a:gd name="T67" fmla="*/ 0 h 506"/>
                <a:gd name="T68" fmla="*/ 104 w 332"/>
                <a:gd name="T69" fmla="*/ 0 h 506"/>
                <a:gd name="T70" fmla="*/ 72 w 332"/>
                <a:gd name="T71" fmla="*/ 4 h 506"/>
                <a:gd name="T72" fmla="*/ 72 w 332"/>
                <a:gd name="T73" fmla="*/ 4 h 506"/>
                <a:gd name="T74" fmla="*/ 48 w 332"/>
                <a:gd name="T75" fmla="*/ 12 h 506"/>
                <a:gd name="T76" fmla="*/ 32 w 332"/>
                <a:gd name="T77" fmla="*/ 21 h 506"/>
                <a:gd name="T78" fmla="*/ 28 w 332"/>
                <a:gd name="T79" fmla="*/ 25 h 506"/>
                <a:gd name="T80" fmla="*/ 24 w 332"/>
                <a:gd name="T81" fmla="*/ 33 h 506"/>
                <a:gd name="T82" fmla="*/ 24 w 332"/>
                <a:gd name="T83" fmla="*/ 33 h 506"/>
                <a:gd name="T84" fmla="*/ 0 w 332"/>
                <a:gd name="T85" fmla="*/ 247 h 506"/>
                <a:gd name="T86" fmla="*/ 0 w 332"/>
                <a:gd name="T87"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506">
                  <a:moveTo>
                    <a:pt x="0" y="247"/>
                  </a:moveTo>
                  <a:lnTo>
                    <a:pt x="0" y="247"/>
                  </a:lnTo>
                  <a:lnTo>
                    <a:pt x="4" y="272"/>
                  </a:lnTo>
                  <a:lnTo>
                    <a:pt x="8" y="300"/>
                  </a:lnTo>
                  <a:lnTo>
                    <a:pt x="16" y="332"/>
                  </a:lnTo>
                  <a:lnTo>
                    <a:pt x="28" y="369"/>
                  </a:lnTo>
                  <a:lnTo>
                    <a:pt x="44" y="405"/>
                  </a:lnTo>
                  <a:lnTo>
                    <a:pt x="56" y="421"/>
                  </a:lnTo>
                  <a:lnTo>
                    <a:pt x="72" y="434"/>
                  </a:lnTo>
                  <a:lnTo>
                    <a:pt x="88" y="450"/>
                  </a:lnTo>
                  <a:lnTo>
                    <a:pt x="108" y="458"/>
                  </a:lnTo>
                  <a:lnTo>
                    <a:pt x="108" y="458"/>
                  </a:lnTo>
                  <a:lnTo>
                    <a:pt x="176" y="486"/>
                  </a:lnTo>
                  <a:lnTo>
                    <a:pt x="248" y="506"/>
                  </a:lnTo>
                  <a:lnTo>
                    <a:pt x="248" y="506"/>
                  </a:lnTo>
                  <a:lnTo>
                    <a:pt x="272" y="486"/>
                  </a:lnTo>
                  <a:lnTo>
                    <a:pt x="292" y="462"/>
                  </a:lnTo>
                  <a:lnTo>
                    <a:pt x="308" y="434"/>
                  </a:lnTo>
                  <a:lnTo>
                    <a:pt x="320" y="405"/>
                  </a:lnTo>
                  <a:lnTo>
                    <a:pt x="328" y="377"/>
                  </a:lnTo>
                  <a:lnTo>
                    <a:pt x="332" y="357"/>
                  </a:lnTo>
                  <a:lnTo>
                    <a:pt x="332" y="340"/>
                  </a:lnTo>
                  <a:lnTo>
                    <a:pt x="332" y="336"/>
                  </a:lnTo>
                  <a:lnTo>
                    <a:pt x="332" y="336"/>
                  </a:lnTo>
                  <a:lnTo>
                    <a:pt x="288" y="312"/>
                  </a:lnTo>
                  <a:lnTo>
                    <a:pt x="256" y="284"/>
                  </a:lnTo>
                  <a:lnTo>
                    <a:pt x="232" y="255"/>
                  </a:lnTo>
                  <a:lnTo>
                    <a:pt x="216" y="223"/>
                  </a:lnTo>
                  <a:lnTo>
                    <a:pt x="184" y="150"/>
                  </a:lnTo>
                  <a:lnTo>
                    <a:pt x="168" y="106"/>
                  </a:lnTo>
                  <a:lnTo>
                    <a:pt x="140" y="57"/>
                  </a:lnTo>
                  <a:lnTo>
                    <a:pt x="140" y="57"/>
                  </a:lnTo>
                  <a:lnTo>
                    <a:pt x="116" y="16"/>
                  </a:lnTo>
                  <a:lnTo>
                    <a:pt x="104" y="0"/>
                  </a:lnTo>
                  <a:lnTo>
                    <a:pt x="104" y="0"/>
                  </a:lnTo>
                  <a:lnTo>
                    <a:pt x="72" y="4"/>
                  </a:lnTo>
                  <a:lnTo>
                    <a:pt x="72" y="4"/>
                  </a:lnTo>
                  <a:lnTo>
                    <a:pt x="48" y="12"/>
                  </a:lnTo>
                  <a:lnTo>
                    <a:pt x="32" y="21"/>
                  </a:lnTo>
                  <a:lnTo>
                    <a:pt x="28" y="25"/>
                  </a:lnTo>
                  <a:lnTo>
                    <a:pt x="24" y="33"/>
                  </a:lnTo>
                  <a:lnTo>
                    <a:pt x="24" y="33"/>
                  </a:lnTo>
                  <a:lnTo>
                    <a:pt x="0" y="247"/>
                  </a:lnTo>
                  <a:lnTo>
                    <a:pt x="0"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3" name="Freeform 107"/>
            <p:cNvSpPr>
              <a:spLocks/>
            </p:cNvSpPr>
            <p:nvPr/>
          </p:nvSpPr>
          <p:spPr bwMode="auto">
            <a:xfrm>
              <a:off x="1408" y="2833"/>
              <a:ext cx="500" cy="802"/>
            </a:xfrm>
            <a:custGeom>
              <a:avLst/>
              <a:gdLst>
                <a:gd name="T0" fmla="*/ 28 w 500"/>
                <a:gd name="T1" fmla="*/ 194 h 802"/>
                <a:gd name="T2" fmla="*/ 8 w 500"/>
                <a:gd name="T3" fmla="*/ 251 h 802"/>
                <a:gd name="T4" fmla="*/ 0 w 500"/>
                <a:gd name="T5" fmla="*/ 291 h 802"/>
                <a:gd name="T6" fmla="*/ 12 w 500"/>
                <a:gd name="T7" fmla="*/ 312 h 802"/>
                <a:gd name="T8" fmla="*/ 32 w 500"/>
                <a:gd name="T9" fmla="*/ 316 h 802"/>
                <a:gd name="T10" fmla="*/ 44 w 500"/>
                <a:gd name="T11" fmla="*/ 316 h 802"/>
                <a:gd name="T12" fmla="*/ 40 w 500"/>
                <a:gd name="T13" fmla="*/ 372 h 802"/>
                <a:gd name="T14" fmla="*/ 52 w 500"/>
                <a:gd name="T15" fmla="*/ 393 h 802"/>
                <a:gd name="T16" fmla="*/ 80 w 500"/>
                <a:gd name="T17" fmla="*/ 401 h 802"/>
                <a:gd name="T18" fmla="*/ 76 w 500"/>
                <a:gd name="T19" fmla="*/ 417 h 802"/>
                <a:gd name="T20" fmla="*/ 80 w 500"/>
                <a:gd name="T21" fmla="*/ 437 h 802"/>
                <a:gd name="T22" fmla="*/ 96 w 500"/>
                <a:gd name="T23" fmla="*/ 449 h 802"/>
                <a:gd name="T24" fmla="*/ 132 w 500"/>
                <a:gd name="T25" fmla="*/ 449 h 802"/>
                <a:gd name="T26" fmla="*/ 164 w 500"/>
                <a:gd name="T27" fmla="*/ 433 h 802"/>
                <a:gd name="T28" fmla="*/ 176 w 500"/>
                <a:gd name="T29" fmla="*/ 409 h 802"/>
                <a:gd name="T30" fmla="*/ 176 w 500"/>
                <a:gd name="T31" fmla="*/ 385 h 802"/>
                <a:gd name="T32" fmla="*/ 172 w 500"/>
                <a:gd name="T33" fmla="*/ 368 h 802"/>
                <a:gd name="T34" fmla="*/ 200 w 500"/>
                <a:gd name="T35" fmla="*/ 380 h 802"/>
                <a:gd name="T36" fmla="*/ 192 w 500"/>
                <a:gd name="T37" fmla="*/ 429 h 802"/>
                <a:gd name="T38" fmla="*/ 196 w 500"/>
                <a:gd name="T39" fmla="*/ 478 h 802"/>
                <a:gd name="T40" fmla="*/ 196 w 500"/>
                <a:gd name="T41" fmla="*/ 575 h 802"/>
                <a:gd name="T42" fmla="*/ 208 w 500"/>
                <a:gd name="T43" fmla="*/ 627 h 802"/>
                <a:gd name="T44" fmla="*/ 236 w 500"/>
                <a:gd name="T45" fmla="*/ 676 h 802"/>
                <a:gd name="T46" fmla="*/ 264 w 500"/>
                <a:gd name="T47" fmla="*/ 696 h 802"/>
                <a:gd name="T48" fmla="*/ 300 w 500"/>
                <a:gd name="T49" fmla="*/ 733 h 802"/>
                <a:gd name="T50" fmla="*/ 312 w 500"/>
                <a:gd name="T51" fmla="*/ 745 h 802"/>
                <a:gd name="T52" fmla="*/ 316 w 500"/>
                <a:gd name="T53" fmla="*/ 765 h 802"/>
                <a:gd name="T54" fmla="*/ 308 w 500"/>
                <a:gd name="T55" fmla="*/ 769 h 802"/>
                <a:gd name="T56" fmla="*/ 300 w 500"/>
                <a:gd name="T57" fmla="*/ 769 h 802"/>
                <a:gd name="T58" fmla="*/ 332 w 500"/>
                <a:gd name="T59" fmla="*/ 789 h 802"/>
                <a:gd name="T60" fmla="*/ 372 w 500"/>
                <a:gd name="T61" fmla="*/ 802 h 802"/>
                <a:gd name="T62" fmla="*/ 416 w 500"/>
                <a:gd name="T63" fmla="*/ 781 h 802"/>
                <a:gd name="T64" fmla="*/ 444 w 500"/>
                <a:gd name="T65" fmla="*/ 769 h 802"/>
                <a:gd name="T66" fmla="*/ 484 w 500"/>
                <a:gd name="T67" fmla="*/ 729 h 802"/>
                <a:gd name="T68" fmla="*/ 500 w 500"/>
                <a:gd name="T69" fmla="*/ 684 h 802"/>
                <a:gd name="T70" fmla="*/ 484 w 500"/>
                <a:gd name="T71" fmla="*/ 627 h 802"/>
                <a:gd name="T72" fmla="*/ 464 w 500"/>
                <a:gd name="T73" fmla="*/ 595 h 802"/>
                <a:gd name="T74" fmla="*/ 432 w 500"/>
                <a:gd name="T75" fmla="*/ 526 h 802"/>
                <a:gd name="T76" fmla="*/ 416 w 500"/>
                <a:gd name="T77" fmla="*/ 453 h 802"/>
                <a:gd name="T78" fmla="*/ 412 w 500"/>
                <a:gd name="T79" fmla="*/ 376 h 802"/>
                <a:gd name="T80" fmla="*/ 424 w 500"/>
                <a:gd name="T81" fmla="*/ 300 h 802"/>
                <a:gd name="T82" fmla="*/ 428 w 500"/>
                <a:gd name="T83" fmla="*/ 279 h 802"/>
                <a:gd name="T84" fmla="*/ 428 w 500"/>
                <a:gd name="T85" fmla="*/ 243 h 802"/>
                <a:gd name="T86" fmla="*/ 400 w 500"/>
                <a:gd name="T87" fmla="*/ 202 h 802"/>
                <a:gd name="T88" fmla="*/ 372 w 500"/>
                <a:gd name="T89" fmla="*/ 170 h 802"/>
                <a:gd name="T90" fmla="*/ 280 w 500"/>
                <a:gd name="T91" fmla="*/ 85 h 802"/>
                <a:gd name="T92" fmla="*/ 188 w 500"/>
                <a:gd name="T93" fmla="*/ 16 h 802"/>
                <a:gd name="T94" fmla="*/ 152 w 500"/>
                <a:gd name="T95" fmla="*/ 0 h 802"/>
                <a:gd name="T96" fmla="*/ 128 w 500"/>
                <a:gd name="T97" fmla="*/ 12 h 802"/>
                <a:gd name="T98" fmla="*/ 120 w 500"/>
                <a:gd name="T99" fmla="*/ 48 h 802"/>
                <a:gd name="T100" fmla="*/ 124 w 500"/>
                <a:gd name="T101" fmla="*/ 69 h 802"/>
                <a:gd name="T102" fmla="*/ 144 w 500"/>
                <a:gd name="T103" fmla="*/ 105 h 802"/>
                <a:gd name="T104" fmla="*/ 156 w 500"/>
                <a:gd name="T105" fmla="*/ 121 h 802"/>
                <a:gd name="T106" fmla="*/ 108 w 500"/>
                <a:gd name="T107" fmla="*/ 117 h 802"/>
                <a:gd name="T108" fmla="*/ 72 w 500"/>
                <a:gd name="T109" fmla="*/ 129 h 802"/>
                <a:gd name="T110" fmla="*/ 48 w 500"/>
                <a:gd name="T111" fmla="*/ 154 h 802"/>
                <a:gd name="T112" fmla="*/ 28 w 500"/>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 h="802">
                  <a:moveTo>
                    <a:pt x="28" y="194"/>
                  </a:moveTo>
                  <a:lnTo>
                    <a:pt x="28" y="194"/>
                  </a:lnTo>
                  <a:lnTo>
                    <a:pt x="12" y="231"/>
                  </a:lnTo>
                  <a:lnTo>
                    <a:pt x="8" y="251"/>
                  </a:lnTo>
                  <a:lnTo>
                    <a:pt x="0" y="271"/>
                  </a:lnTo>
                  <a:lnTo>
                    <a:pt x="0" y="291"/>
                  </a:lnTo>
                  <a:lnTo>
                    <a:pt x="8" y="308"/>
                  </a:lnTo>
                  <a:lnTo>
                    <a:pt x="12" y="312"/>
                  </a:lnTo>
                  <a:lnTo>
                    <a:pt x="20" y="316"/>
                  </a:lnTo>
                  <a:lnTo>
                    <a:pt x="32" y="316"/>
                  </a:lnTo>
                  <a:lnTo>
                    <a:pt x="44" y="316"/>
                  </a:lnTo>
                  <a:lnTo>
                    <a:pt x="44" y="316"/>
                  </a:lnTo>
                  <a:lnTo>
                    <a:pt x="40" y="344"/>
                  </a:lnTo>
                  <a:lnTo>
                    <a:pt x="40" y="372"/>
                  </a:lnTo>
                  <a:lnTo>
                    <a:pt x="44" y="385"/>
                  </a:lnTo>
                  <a:lnTo>
                    <a:pt x="52" y="393"/>
                  </a:lnTo>
                  <a:lnTo>
                    <a:pt x="64" y="401"/>
                  </a:lnTo>
                  <a:lnTo>
                    <a:pt x="80" y="401"/>
                  </a:lnTo>
                  <a:lnTo>
                    <a:pt x="80" y="401"/>
                  </a:lnTo>
                  <a:lnTo>
                    <a:pt x="76" y="417"/>
                  </a:lnTo>
                  <a:lnTo>
                    <a:pt x="76" y="429"/>
                  </a:lnTo>
                  <a:lnTo>
                    <a:pt x="80" y="437"/>
                  </a:lnTo>
                  <a:lnTo>
                    <a:pt x="88" y="445"/>
                  </a:lnTo>
                  <a:lnTo>
                    <a:pt x="96" y="449"/>
                  </a:lnTo>
                  <a:lnTo>
                    <a:pt x="108" y="453"/>
                  </a:lnTo>
                  <a:lnTo>
                    <a:pt x="132" y="449"/>
                  </a:lnTo>
                  <a:lnTo>
                    <a:pt x="152" y="441"/>
                  </a:lnTo>
                  <a:lnTo>
                    <a:pt x="164" y="433"/>
                  </a:lnTo>
                  <a:lnTo>
                    <a:pt x="172" y="421"/>
                  </a:lnTo>
                  <a:lnTo>
                    <a:pt x="176" y="409"/>
                  </a:lnTo>
                  <a:lnTo>
                    <a:pt x="176" y="397"/>
                  </a:lnTo>
                  <a:lnTo>
                    <a:pt x="176" y="385"/>
                  </a:lnTo>
                  <a:lnTo>
                    <a:pt x="172" y="368"/>
                  </a:lnTo>
                  <a:lnTo>
                    <a:pt x="172" y="368"/>
                  </a:lnTo>
                  <a:lnTo>
                    <a:pt x="200" y="380"/>
                  </a:lnTo>
                  <a:lnTo>
                    <a:pt x="200" y="380"/>
                  </a:lnTo>
                  <a:lnTo>
                    <a:pt x="196" y="405"/>
                  </a:lnTo>
                  <a:lnTo>
                    <a:pt x="192" y="429"/>
                  </a:lnTo>
                  <a:lnTo>
                    <a:pt x="196" y="478"/>
                  </a:lnTo>
                  <a:lnTo>
                    <a:pt x="196" y="478"/>
                  </a:lnTo>
                  <a:lnTo>
                    <a:pt x="196" y="546"/>
                  </a:lnTo>
                  <a:lnTo>
                    <a:pt x="196" y="575"/>
                  </a:lnTo>
                  <a:lnTo>
                    <a:pt x="200" y="603"/>
                  </a:lnTo>
                  <a:lnTo>
                    <a:pt x="208" y="627"/>
                  </a:lnTo>
                  <a:lnTo>
                    <a:pt x="216" y="652"/>
                  </a:lnTo>
                  <a:lnTo>
                    <a:pt x="236" y="676"/>
                  </a:lnTo>
                  <a:lnTo>
                    <a:pt x="264" y="696"/>
                  </a:lnTo>
                  <a:lnTo>
                    <a:pt x="264" y="696"/>
                  </a:lnTo>
                  <a:lnTo>
                    <a:pt x="284" y="713"/>
                  </a:lnTo>
                  <a:lnTo>
                    <a:pt x="300" y="733"/>
                  </a:lnTo>
                  <a:lnTo>
                    <a:pt x="300" y="733"/>
                  </a:lnTo>
                  <a:lnTo>
                    <a:pt x="312" y="745"/>
                  </a:lnTo>
                  <a:lnTo>
                    <a:pt x="320" y="761"/>
                  </a:lnTo>
                  <a:lnTo>
                    <a:pt x="316" y="765"/>
                  </a:lnTo>
                  <a:lnTo>
                    <a:pt x="316" y="769"/>
                  </a:lnTo>
                  <a:lnTo>
                    <a:pt x="308" y="769"/>
                  </a:lnTo>
                  <a:lnTo>
                    <a:pt x="300" y="769"/>
                  </a:lnTo>
                  <a:lnTo>
                    <a:pt x="300" y="769"/>
                  </a:lnTo>
                  <a:lnTo>
                    <a:pt x="316" y="781"/>
                  </a:lnTo>
                  <a:lnTo>
                    <a:pt x="332" y="789"/>
                  </a:lnTo>
                  <a:lnTo>
                    <a:pt x="352" y="798"/>
                  </a:lnTo>
                  <a:lnTo>
                    <a:pt x="372" y="802"/>
                  </a:lnTo>
                  <a:lnTo>
                    <a:pt x="372" y="802"/>
                  </a:lnTo>
                  <a:lnTo>
                    <a:pt x="416" y="781"/>
                  </a:lnTo>
                  <a:lnTo>
                    <a:pt x="416" y="781"/>
                  </a:lnTo>
                  <a:lnTo>
                    <a:pt x="444" y="769"/>
                  </a:lnTo>
                  <a:lnTo>
                    <a:pt x="464" y="749"/>
                  </a:lnTo>
                  <a:lnTo>
                    <a:pt x="484" y="729"/>
                  </a:lnTo>
                  <a:lnTo>
                    <a:pt x="492" y="708"/>
                  </a:lnTo>
                  <a:lnTo>
                    <a:pt x="500" y="684"/>
                  </a:lnTo>
                  <a:lnTo>
                    <a:pt x="496" y="656"/>
                  </a:lnTo>
                  <a:lnTo>
                    <a:pt x="484" y="627"/>
                  </a:lnTo>
                  <a:lnTo>
                    <a:pt x="464" y="595"/>
                  </a:lnTo>
                  <a:lnTo>
                    <a:pt x="464" y="595"/>
                  </a:lnTo>
                  <a:lnTo>
                    <a:pt x="444" y="563"/>
                  </a:lnTo>
                  <a:lnTo>
                    <a:pt x="432" y="526"/>
                  </a:lnTo>
                  <a:lnTo>
                    <a:pt x="420" y="490"/>
                  </a:lnTo>
                  <a:lnTo>
                    <a:pt x="416" y="453"/>
                  </a:lnTo>
                  <a:lnTo>
                    <a:pt x="412" y="413"/>
                  </a:lnTo>
                  <a:lnTo>
                    <a:pt x="412" y="376"/>
                  </a:lnTo>
                  <a:lnTo>
                    <a:pt x="416" y="336"/>
                  </a:lnTo>
                  <a:lnTo>
                    <a:pt x="424" y="300"/>
                  </a:lnTo>
                  <a:lnTo>
                    <a:pt x="424" y="300"/>
                  </a:lnTo>
                  <a:lnTo>
                    <a:pt x="428" y="279"/>
                  </a:lnTo>
                  <a:lnTo>
                    <a:pt x="432" y="259"/>
                  </a:lnTo>
                  <a:lnTo>
                    <a:pt x="428" y="243"/>
                  </a:lnTo>
                  <a:lnTo>
                    <a:pt x="420" y="227"/>
                  </a:lnTo>
                  <a:lnTo>
                    <a:pt x="400" y="202"/>
                  </a:lnTo>
                  <a:lnTo>
                    <a:pt x="372" y="170"/>
                  </a:lnTo>
                  <a:lnTo>
                    <a:pt x="372" y="170"/>
                  </a:lnTo>
                  <a:lnTo>
                    <a:pt x="324" y="121"/>
                  </a:lnTo>
                  <a:lnTo>
                    <a:pt x="280" y="85"/>
                  </a:lnTo>
                  <a:lnTo>
                    <a:pt x="236" y="44"/>
                  </a:lnTo>
                  <a:lnTo>
                    <a:pt x="188" y="16"/>
                  </a:lnTo>
                  <a:lnTo>
                    <a:pt x="168" y="8"/>
                  </a:lnTo>
                  <a:lnTo>
                    <a:pt x="152" y="0"/>
                  </a:lnTo>
                  <a:lnTo>
                    <a:pt x="136" y="4"/>
                  </a:lnTo>
                  <a:lnTo>
                    <a:pt x="128" y="12"/>
                  </a:lnTo>
                  <a:lnTo>
                    <a:pt x="120" y="24"/>
                  </a:lnTo>
                  <a:lnTo>
                    <a:pt x="120" y="48"/>
                  </a:lnTo>
                  <a:lnTo>
                    <a:pt x="120" y="48"/>
                  </a:lnTo>
                  <a:lnTo>
                    <a:pt x="124" y="69"/>
                  </a:lnTo>
                  <a:lnTo>
                    <a:pt x="132" y="89"/>
                  </a:lnTo>
                  <a:lnTo>
                    <a:pt x="144" y="105"/>
                  </a:lnTo>
                  <a:lnTo>
                    <a:pt x="156" y="121"/>
                  </a:lnTo>
                  <a:lnTo>
                    <a:pt x="156" y="121"/>
                  </a:lnTo>
                  <a:lnTo>
                    <a:pt x="128" y="117"/>
                  </a:lnTo>
                  <a:lnTo>
                    <a:pt x="108" y="117"/>
                  </a:lnTo>
                  <a:lnTo>
                    <a:pt x="88" y="121"/>
                  </a:lnTo>
                  <a:lnTo>
                    <a:pt x="72" y="129"/>
                  </a:lnTo>
                  <a:lnTo>
                    <a:pt x="60" y="142"/>
                  </a:lnTo>
                  <a:lnTo>
                    <a:pt x="48" y="154"/>
                  </a:lnTo>
                  <a:lnTo>
                    <a:pt x="36" y="174"/>
                  </a:lnTo>
                  <a:lnTo>
                    <a:pt x="28" y="194"/>
                  </a:lnTo>
                  <a:lnTo>
                    <a:pt x="28"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4" name="Freeform 108"/>
            <p:cNvSpPr>
              <a:spLocks/>
            </p:cNvSpPr>
            <p:nvPr/>
          </p:nvSpPr>
          <p:spPr bwMode="auto">
            <a:xfrm>
              <a:off x="1424" y="2845"/>
              <a:ext cx="468" cy="773"/>
            </a:xfrm>
            <a:custGeom>
              <a:avLst/>
              <a:gdLst>
                <a:gd name="T0" fmla="*/ 412 w 468"/>
                <a:gd name="T1" fmla="*/ 551 h 773"/>
                <a:gd name="T2" fmla="*/ 376 w 468"/>
                <a:gd name="T3" fmla="*/ 381 h 773"/>
                <a:gd name="T4" fmla="*/ 376 w 468"/>
                <a:gd name="T5" fmla="*/ 332 h 773"/>
                <a:gd name="T6" fmla="*/ 396 w 468"/>
                <a:gd name="T7" fmla="*/ 247 h 773"/>
                <a:gd name="T8" fmla="*/ 384 w 468"/>
                <a:gd name="T9" fmla="*/ 223 h 773"/>
                <a:gd name="T10" fmla="*/ 252 w 468"/>
                <a:gd name="T11" fmla="*/ 81 h 773"/>
                <a:gd name="T12" fmla="*/ 156 w 468"/>
                <a:gd name="T13" fmla="*/ 12 h 773"/>
                <a:gd name="T14" fmla="*/ 124 w 468"/>
                <a:gd name="T15" fmla="*/ 8 h 773"/>
                <a:gd name="T16" fmla="*/ 116 w 468"/>
                <a:gd name="T17" fmla="*/ 32 h 773"/>
                <a:gd name="T18" fmla="*/ 136 w 468"/>
                <a:gd name="T19" fmla="*/ 81 h 773"/>
                <a:gd name="T20" fmla="*/ 172 w 468"/>
                <a:gd name="T21" fmla="*/ 113 h 773"/>
                <a:gd name="T22" fmla="*/ 196 w 468"/>
                <a:gd name="T23" fmla="*/ 142 h 773"/>
                <a:gd name="T24" fmla="*/ 116 w 468"/>
                <a:gd name="T25" fmla="*/ 122 h 773"/>
                <a:gd name="T26" fmla="*/ 60 w 468"/>
                <a:gd name="T27" fmla="*/ 130 h 773"/>
                <a:gd name="T28" fmla="*/ 28 w 468"/>
                <a:gd name="T29" fmla="*/ 174 h 773"/>
                <a:gd name="T30" fmla="*/ 4 w 468"/>
                <a:gd name="T31" fmla="*/ 231 h 773"/>
                <a:gd name="T32" fmla="*/ 0 w 468"/>
                <a:gd name="T33" fmla="*/ 283 h 773"/>
                <a:gd name="T34" fmla="*/ 16 w 468"/>
                <a:gd name="T35" fmla="*/ 292 h 773"/>
                <a:gd name="T36" fmla="*/ 40 w 468"/>
                <a:gd name="T37" fmla="*/ 275 h 773"/>
                <a:gd name="T38" fmla="*/ 36 w 468"/>
                <a:gd name="T39" fmla="*/ 344 h 773"/>
                <a:gd name="T40" fmla="*/ 36 w 468"/>
                <a:gd name="T41" fmla="*/ 360 h 773"/>
                <a:gd name="T42" fmla="*/ 60 w 468"/>
                <a:gd name="T43" fmla="*/ 377 h 773"/>
                <a:gd name="T44" fmla="*/ 72 w 468"/>
                <a:gd name="T45" fmla="*/ 360 h 773"/>
                <a:gd name="T46" fmla="*/ 92 w 468"/>
                <a:gd name="T47" fmla="*/ 328 h 773"/>
                <a:gd name="T48" fmla="*/ 72 w 468"/>
                <a:gd name="T49" fmla="*/ 405 h 773"/>
                <a:gd name="T50" fmla="*/ 96 w 468"/>
                <a:gd name="T51" fmla="*/ 429 h 773"/>
                <a:gd name="T52" fmla="*/ 132 w 468"/>
                <a:gd name="T53" fmla="*/ 413 h 773"/>
                <a:gd name="T54" fmla="*/ 148 w 468"/>
                <a:gd name="T55" fmla="*/ 389 h 773"/>
                <a:gd name="T56" fmla="*/ 136 w 468"/>
                <a:gd name="T57" fmla="*/ 348 h 773"/>
                <a:gd name="T58" fmla="*/ 136 w 468"/>
                <a:gd name="T59" fmla="*/ 328 h 773"/>
                <a:gd name="T60" fmla="*/ 208 w 468"/>
                <a:gd name="T61" fmla="*/ 360 h 773"/>
                <a:gd name="T62" fmla="*/ 196 w 468"/>
                <a:gd name="T63" fmla="*/ 377 h 773"/>
                <a:gd name="T64" fmla="*/ 192 w 468"/>
                <a:gd name="T65" fmla="*/ 449 h 773"/>
                <a:gd name="T66" fmla="*/ 196 w 468"/>
                <a:gd name="T67" fmla="*/ 559 h 773"/>
                <a:gd name="T68" fmla="*/ 212 w 468"/>
                <a:gd name="T69" fmla="*/ 632 h 773"/>
                <a:gd name="T70" fmla="*/ 244 w 468"/>
                <a:gd name="T71" fmla="*/ 668 h 773"/>
                <a:gd name="T72" fmla="*/ 276 w 468"/>
                <a:gd name="T73" fmla="*/ 733 h 773"/>
                <a:gd name="T74" fmla="*/ 308 w 468"/>
                <a:gd name="T75" fmla="*/ 757 h 773"/>
                <a:gd name="T76" fmla="*/ 352 w 468"/>
                <a:gd name="T77" fmla="*/ 773 h 773"/>
                <a:gd name="T78" fmla="*/ 408 w 468"/>
                <a:gd name="T79" fmla="*/ 753 h 773"/>
                <a:gd name="T80" fmla="*/ 460 w 468"/>
                <a:gd name="T81" fmla="*/ 705 h 773"/>
                <a:gd name="T82" fmla="*/ 468 w 468"/>
                <a:gd name="T83" fmla="*/ 664 h 773"/>
                <a:gd name="T84" fmla="*/ 448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432" y="591"/>
                  </a:moveTo>
                  <a:lnTo>
                    <a:pt x="432" y="591"/>
                  </a:lnTo>
                  <a:lnTo>
                    <a:pt x="412" y="551"/>
                  </a:lnTo>
                  <a:lnTo>
                    <a:pt x="396" y="498"/>
                  </a:lnTo>
                  <a:lnTo>
                    <a:pt x="380" y="437"/>
                  </a:lnTo>
                  <a:lnTo>
                    <a:pt x="376" y="381"/>
                  </a:lnTo>
                  <a:lnTo>
                    <a:pt x="376" y="381"/>
                  </a:lnTo>
                  <a:lnTo>
                    <a:pt x="376" y="356"/>
                  </a:lnTo>
                  <a:lnTo>
                    <a:pt x="376" y="332"/>
                  </a:lnTo>
                  <a:lnTo>
                    <a:pt x="388" y="292"/>
                  </a:lnTo>
                  <a:lnTo>
                    <a:pt x="396" y="259"/>
                  </a:lnTo>
                  <a:lnTo>
                    <a:pt x="396" y="247"/>
                  </a:lnTo>
                  <a:lnTo>
                    <a:pt x="396" y="239"/>
                  </a:lnTo>
                  <a:lnTo>
                    <a:pt x="396" y="239"/>
                  </a:lnTo>
                  <a:lnTo>
                    <a:pt x="384" y="223"/>
                  </a:lnTo>
                  <a:lnTo>
                    <a:pt x="368" y="202"/>
                  </a:lnTo>
                  <a:lnTo>
                    <a:pt x="312" y="142"/>
                  </a:lnTo>
                  <a:lnTo>
                    <a:pt x="252" y="81"/>
                  </a:lnTo>
                  <a:lnTo>
                    <a:pt x="208" y="45"/>
                  </a:lnTo>
                  <a:lnTo>
                    <a:pt x="208" y="45"/>
                  </a:lnTo>
                  <a:lnTo>
                    <a:pt x="156" y="12"/>
                  </a:lnTo>
                  <a:lnTo>
                    <a:pt x="132" y="0"/>
                  </a:lnTo>
                  <a:lnTo>
                    <a:pt x="128" y="4"/>
                  </a:lnTo>
                  <a:lnTo>
                    <a:pt x="124" y="8"/>
                  </a:lnTo>
                  <a:lnTo>
                    <a:pt x="124" y="8"/>
                  </a:lnTo>
                  <a:lnTo>
                    <a:pt x="120" y="16"/>
                  </a:lnTo>
                  <a:lnTo>
                    <a:pt x="116" y="32"/>
                  </a:lnTo>
                  <a:lnTo>
                    <a:pt x="120" y="49"/>
                  </a:lnTo>
                  <a:lnTo>
                    <a:pt x="128" y="65"/>
                  </a:lnTo>
                  <a:lnTo>
                    <a:pt x="136" y="81"/>
                  </a:lnTo>
                  <a:lnTo>
                    <a:pt x="148" y="97"/>
                  </a:lnTo>
                  <a:lnTo>
                    <a:pt x="160" y="109"/>
                  </a:lnTo>
                  <a:lnTo>
                    <a:pt x="172" y="113"/>
                  </a:lnTo>
                  <a:lnTo>
                    <a:pt x="172" y="113"/>
                  </a:lnTo>
                  <a:lnTo>
                    <a:pt x="196" y="142"/>
                  </a:lnTo>
                  <a:lnTo>
                    <a:pt x="196" y="142"/>
                  </a:lnTo>
                  <a:lnTo>
                    <a:pt x="180" y="134"/>
                  </a:lnTo>
                  <a:lnTo>
                    <a:pt x="140" y="126"/>
                  </a:lnTo>
                  <a:lnTo>
                    <a:pt x="116" y="122"/>
                  </a:lnTo>
                  <a:lnTo>
                    <a:pt x="92" y="117"/>
                  </a:lnTo>
                  <a:lnTo>
                    <a:pt x="76" y="122"/>
                  </a:lnTo>
                  <a:lnTo>
                    <a:pt x="60" y="130"/>
                  </a:lnTo>
                  <a:lnTo>
                    <a:pt x="60" y="130"/>
                  </a:lnTo>
                  <a:lnTo>
                    <a:pt x="40" y="150"/>
                  </a:lnTo>
                  <a:lnTo>
                    <a:pt x="28" y="174"/>
                  </a:lnTo>
                  <a:lnTo>
                    <a:pt x="12" y="211"/>
                  </a:lnTo>
                  <a:lnTo>
                    <a:pt x="12" y="211"/>
                  </a:lnTo>
                  <a:lnTo>
                    <a:pt x="4" y="231"/>
                  </a:lnTo>
                  <a:lnTo>
                    <a:pt x="0" y="251"/>
                  </a:lnTo>
                  <a:lnTo>
                    <a:pt x="0" y="275"/>
                  </a:lnTo>
                  <a:lnTo>
                    <a:pt x="0" y="283"/>
                  </a:lnTo>
                  <a:lnTo>
                    <a:pt x="4" y="288"/>
                  </a:lnTo>
                  <a:lnTo>
                    <a:pt x="4" y="288"/>
                  </a:lnTo>
                  <a:lnTo>
                    <a:pt x="16" y="292"/>
                  </a:lnTo>
                  <a:lnTo>
                    <a:pt x="24" y="292"/>
                  </a:lnTo>
                  <a:lnTo>
                    <a:pt x="24" y="292"/>
                  </a:lnTo>
                  <a:lnTo>
                    <a:pt x="40" y="275"/>
                  </a:lnTo>
                  <a:lnTo>
                    <a:pt x="40" y="275"/>
                  </a:lnTo>
                  <a:lnTo>
                    <a:pt x="40" y="304"/>
                  </a:lnTo>
                  <a:lnTo>
                    <a:pt x="36" y="344"/>
                  </a:lnTo>
                  <a:lnTo>
                    <a:pt x="36" y="344"/>
                  </a:lnTo>
                  <a:lnTo>
                    <a:pt x="36" y="352"/>
                  </a:lnTo>
                  <a:lnTo>
                    <a:pt x="36" y="360"/>
                  </a:lnTo>
                  <a:lnTo>
                    <a:pt x="48" y="373"/>
                  </a:lnTo>
                  <a:lnTo>
                    <a:pt x="56" y="377"/>
                  </a:lnTo>
                  <a:lnTo>
                    <a:pt x="60" y="377"/>
                  </a:lnTo>
                  <a:lnTo>
                    <a:pt x="68" y="373"/>
                  </a:lnTo>
                  <a:lnTo>
                    <a:pt x="72" y="360"/>
                  </a:lnTo>
                  <a:lnTo>
                    <a:pt x="72" y="360"/>
                  </a:lnTo>
                  <a:lnTo>
                    <a:pt x="88" y="332"/>
                  </a:lnTo>
                  <a:lnTo>
                    <a:pt x="92" y="328"/>
                  </a:lnTo>
                  <a:lnTo>
                    <a:pt x="92" y="328"/>
                  </a:lnTo>
                  <a:lnTo>
                    <a:pt x="76" y="389"/>
                  </a:lnTo>
                  <a:lnTo>
                    <a:pt x="76" y="389"/>
                  </a:lnTo>
                  <a:lnTo>
                    <a:pt x="72" y="405"/>
                  </a:lnTo>
                  <a:lnTo>
                    <a:pt x="76" y="417"/>
                  </a:lnTo>
                  <a:lnTo>
                    <a:pt x="84" y="425"/>
                  </a:lnTo>
                  <a:lnTo>
                    <a:pt x="96" y="429"/>
                  </a:lnTo>
                  <a:lnTo>
                    <a:pt x="108" y="429"/>
                  </a:lnTo>
                  <a:lnTo>
                    <a:pt x="120" y="421"/>
                  </a:lnTo>
                  <a:lnTo>
                    <a:pt x="132" y="413"/>
                  </a:lnTo>
                  <a:lnTo>
                    <a:pt x="144" y="401"/>
                  </a:lnTo>
                  <a:lnTo>
                    <a:pt x="144" y="401"/>
                  </a:lnTo>
                  <a:lnTo>
                    <a:pt x="148" y="389"/>
                  </a:lnTo>
                  <a:lnTo>
                    <a:pt x="148" y="381"/>
                  </a:lnTo>
                  <a:lnTo>
                    <a:pt x="144" y="364"/>
                  </a:lnTo>
                  <a:lnTo>
                    <a:pt x="136" y="348"/>
                  </a:lnTo>
                  <a:lnTo>
                    <a:pt x="136" y="340"/>
                  </a:lnTo>
                  <a:lnTo>
                    <a:pt x="136" y="328"/>
                  </a:lnTo>
                  <a:lnTo>
                    <a:pt x="136" y="328"/>
                  </a:lnTo>
                  <a:lnTo>
                    <a:pt x="172" y="348"/>
                  </a:lnTo>
                  <a:lnTo>
                    <a:pt x="192" y="356"/>
                  </a:lnTo>
                  <a:lnTo>
                    <a:pt x="208" y="360"/>
                  </a:lnTo>
                  <a:lnTo>
                    <a:pt x="208" y="360"/>
                  </a:lnTo>
                  <a:lnTo>
                    <a:pt x="204" y="364"/>
                  </a:lnTo>
                  <a:lnTo>
                    <a:pt x="196" y="377"/>
                  </a:lnTo>
                  <a:lnTo>
                    <a:pt x="192" y="405"/>
                  </a:lnTo>
                  <a:lnTo>
                    <a:pt x="192" y="425"/>
                  </a:lnTo>
                  <a:lnTo>
                    <a:pt x="192" y="449"/>
                  </a:lnTo>
                  <a:lnTo>
                    <a:pt x="192" y="449"/>
                  </a:lnTo>
                  <a:lnTo>
                    <a:pt x="196" y="506"/>
                  </a:lnTo>
                  <a:lnTo>
                    <a:pt x="196" y="559"/>
                  </a:lnTo>
                  <a:lnTo>
                    <a:pt x="196" y="587"/>
                  </a:lnTo>
                  <a:lnTo>
                    <a:pt x="204" y="611"/>
                  </a:lnTo>
                  <a:lnTo>
                    <a:pt x="212" y="632"/>
                  </a:lnTo>
                  <a:lnTo>
                    <a:pt x="232" y="656"/>
                  </a:lnTo>
                  <a:lnTo>
                    <a:pt x="232" y="656"/>
                  </a:lnTo>
                  <a:lnTo>
                    <a:pt x="244" y="668"/>
                  </a:lnTo>
                  <a:lnTo>
                    <a:pt x="252" y="684"/>
                  </a:lnTo>
                  <a:lnTo>
                    <a:pt x="268" y="713"/>
                  </a:lnTo>
                  <a:lnTo>
                    <a:pt x="276" y="733"/>
                  </a:lnTo>
                  <a:lnTo>
                    <a:pt x="292" y="753"/>
                  </a:lnTo>
                  <a:lnTo>
                    <a:pt x="292" y="753"/>
                  </a:lnTo>
                  <a:lnTo>
                    <a:pt x="308" y="757"/>
                  </a:lnTo>
                  <a:lnTo>
                    <a:pt x="324" y="765"/>
                  </a:lnTo>
                  <a:lnTo>
                    <a:pt x="340" y="773"/>
                  </a:lnTo>
                  <a:lnTo>
                    <a:pt x="352" y="773"/>
                  </a:lnTo>
                  <a:lnTo>
                    <a:pt x="352" y="773"/>
                  </a:lnTo>
                  <a:lnTo>
                    <a:pt x="380" y="765"/>
                  </a:lnTo>
                  <a:lnTo>
                    <a:pt x="408" y="753"/>
                  </a:lnTo>
                  <a:lnTo>
                    <a:pt x="432" y="737"/>
                  </a:lnTo>
                  <a:lnTo>
                    <a:pt x="452" y="717"/>
                  </a:lnTo>
                  <a:lnTo>
                    <a:pt x="460" y="705"/>
                  </a:lnTo>
                  <a:lnTo>
                    <a:pt x="464" y="692"/>
                  </a:lnTo>
                  <a:lnTo>
                    <a:pt x="468" y="680"/>
                  </a:lnTo>
                  <a:lnTo>
                    <a:pt x="468" y="664"/>
                  </a:lnTo>
                  <a:lnTo>
                    <a:pt x="464" y="648"/>
                  </a:lnTo>
                  <a:lnTo>
                    <a:pt x="460" y="632"/>
                  </a:lnTo>
                  <a:lnTo>
                    <a:pt x="448" y="611"/>
                  </a:lnTo>
                  <a:lnTo>
                    <a:pt x="432" y="591"/>
                  </a:lnTo>
                  <a:lnTo>
                    <a:pt x="432"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5" name="Freeform 109"/>
            <p:cNvSpPr>
              <a:spLocks/>
            </p:cNvSpPr>
            <p:nvPr/>
          </p:nvSpPr>
          <p:spPr bwMode="auto">
            <a:xfrm>
              <a:off x="1472" y="3088"/>
              <a:ext cx="204" cy="154"/>
            </a:xfrm>
            <a:custGeom>
              <a:avLst/>
              <a:gdLst>
                <a:gd name="T0" fmla="*/ 0 w 204"/>
                <a:gd name="T1" fmla="*/ 134 h 154"/>
                <a:gd name="T2" fmla="*/ 0 w 204"/>
                <a:gd name="T3" fmla="*/ 134 h 154"/>
                <a:gd name="T4" fmla="*/ 12 w 204"/>
                <a:gd name="T5" fmla="*/ 101 h 154"/>
                <a:gd name="T6" fmla="*/ 28 w 204"/>
                <a:gd name="T7" fmla="*/ 49 h 154"/>
                <a:gd name="T8" fmla="*/ 28 w 204"/>
                <a:gd name="T9" fmla="*/ 49 h 154"/>
                <a:gd name="T10" fmla="*/ 32 w 204"/>
                <a:gd name="T11" fmla="*/ 24 h 154"/>
                <a:gd name="T12" fmla="*/ 40 w 204"/>
                <a:gd name="T13" fmla="*/ 12 h 154"/>
                <a:gd name="T14" fmla="*/ 48 w 204"/>
                <a:gd name="T15" fmla="*/ 4 h 154"/>
                <a:gd name="T16" fmla="*/ 64 w 204"/>
                <a:gd name="T17" fmla="*/ 0 h 154"/>
                <a:gd name="T18" fmla="*/ 64 w 204"/>
                <a:gd name="T19" fmla="*/ 0 h 154"/>
                <a:gd name="T20" fmla="*/ 108 w 204"/>
                <a:gd name="T21" fmla="*/ 0 h 154"/>
                <a:gd name="T22" fmla="*/ 160 w 204"/>
                <a:gd name="T23" fmla="*/ 4 h 154"/>
                <a:gd name="T24" fmla="*/ 160 w 204"/>
                <a:gd name="T25" fmla="*/ 4 h 154"/>
                <a:gd name="T26" fmla="*/ 176 w 204"/>
                <a:gd name="T27" fmla="*/ 8 h 154"/>
                <a:gd name="T28" fmla="*/ 188 w 204"/>
                <a:gd name="T29" fmla="*/ 12 h 154"/>
                <a:gd name="T30" fmla="*/ 204 w 204"/>
                <a:gd name="T31" fmla="*/ 16 h 154"/>
                <a:gd name="T32" fmla="*/ 204 w 204"/>
                <a:gd name="T33" fmla="*/ 16 h 154"/>
                <a:gd name="T34" fmla="*/ 132 w 204"/>
                <a:gd name="T35" fmla="*/ 16 h 154"/>
                <a:gd name="T36" fmla="*/ 80 w 204"/>
                <a:gd name="T37" fmla="*/ 16 h 154"/>
                <a:gd name="T38" fmla="*/ 60 w 204"/>
                <a:gd name="T39" fmla="*/ 20 h 154"/>
                <a:gd name="T40" fmla="*/ 52 w 204"/>
                <a:gd name="T41" fmla="*/ 24 h 154"/>
                <a:gd name="T42" fmla="*/ 52 w 204"/>
                <a:gd name="T43" fmla="*/ 24 h 154"/>
                <a:gd name="T44" fmla="*/ 48 w 204"/>
                <a:gd name="T45" fmla="*/ 40 h 154"/>
                <a:gd name="T46" fmla="*/ 44 w 204"/>
                <a:gd name="T47" fmla="*/ 53 h 154"/>
                <a:gd name="T48" fmla="*/ 44 w 204"/>
                <a:gd name="T49" fmla="*/ 97 h 154"/>
                <a:gd name="T50" fmla="*/ 44 w 204"/>
                <a:gd name="T51" fmla="*/ 97 h 154"/>
                <a:gd name="T52" fmla="*/ 40 w 204"/>
                <a:gd name="T53" fmla="*/ 121 h 154"/>
                <a:gd name="T54" fmla="*/ 32 w 204"/>
                <a:gd name="T55" fmla="*/ 142 h 154"/>
                <a:gd name="T56" fmla="*/ 20 w 204"/>
                <a:gd name="T57" fmla="*/ 154 h 154"/>
                <a:gd name="T58" fmla="*/ 20 w 204"/>
                <a:gd name="T59" fmla="*/ 154 h 154"/>
                <a:gd name="T60" fmla="*/ 8 w 204"/>
                <a:gd name="T61" fmla="*/ 146 h 154"/>
                <a:gd name="T62" fmla="*/ 0 w 204"/>
                <a:gd name="T63" fmla="*/ 134 h 154"/>
                <a:gd name="T64" fmla="*/ 0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0" y="134"/>
                  </a:moveTo>
                  <a:lnTo>
                    <a:pt x="0" y="134"/>
                  </a:lnTo>
                  <a:lnTo>
                    <a:pt x="12" y="101"/>
                  </a:lnTo>
                  <a:lnTo>
                    <a:pt x="28" y="49"/>
                  </a:lnTo>
                  <a:lnTo>
                    <a:pt x="28" y="49"/>
                  </a:lnTo>
                  <a:lnTo>
                    <a:pt x="32" y="24"/>
                  </a:lnTo>
                  <a:lnTo>
                    <a:pt x="40" y="12"/>
                  </a:lnTo>
                  <a:lnTo>
                    <a:pt x="48" y="4"/>
                  </a:lnTo>
                  <a:lnTo>
                    <a:pt x="64" y="0"/>
                  </a:lnTo>
                  <a:lnTo>
                    <a:pt x="64" y="0"/>
                  </a:lnTo>
                  <a:lnTo>
                    <a:pt x="108" y="0"/>
                  </a:lnTo>
                  <a:lnTo>
                    <a:pt x="160" y="4"/>
                  </a:lnTo>
                  <a:lnTo>
                    <a:pt x="160" y="4"/>
                  </a:lnTo>
                  <a:lnTo>
                    <a:pt x="176" y="8"/>
                  </a:lnTo>
                  <a:lnTo>
                    <a:pt x="188" y="12"/>
                  </a:lnTo>
                  <a:lnTo>
                    <a:pt x="204" y="16"/>
                  </a:lnTo>
                  <a:lnTo>
                    <a:pt x="204" y="16"/>
                  </a:lnTo>
                  <a:lnTo>
                    <a:pt x="132" y="16"/>
                  </a:lnTo>
                  <a:lnTo>
                    <a:pt x="80" y="16"/>
                  </a:lnTo>
                  <a:lnTo>
                    <a:pt x="60" y="20"/>
                  </a:lnTo>
                  <a:lnTo>
                    <a:pt x="52" y="24"/>
                  </a:lnTo>
                  <a:lnTo>
                    <a:pt x="52" y="24"/>
                  </a:lnTo>
                  <a:lnTo>
                    <a:pt x="48" y="40"/>
                  </a:lnTo>
                  <a:lnTo>
                    <a:pt x="44" y="53"/>
                  </a:lnTo>
                  <a:lnTo>
                    <a:pt x="44" y="97"/>
                  </a:lnTo>
                  <a:lnTo>
                    <a:pt x="44" y="97"/>
                  </a:lnTo>
                  <a:lnTo>
                    <a:pt x="40" y="121"/>
                  </a:lnTo>
                  <a:lnTo>
                    <a:pt x="32" y="142"/>
                  </a:lnTo>
                  <a:lnTo>
                    <a:pt x="20" y="154"/>
                  </a:lnTo>
                  <a:lnTo>
                    <a:pt x="20" y="154"/>
                  </a:lnTo>
                  <a:lnTo>
                    <a:pt x="8" y="146"/>
                  </a:lnTo>
                  <a:lnTo>
                    <a:pt x="0" y="134"/>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6" name="Freeform 110"/>
            <p:cNvSpPr>
              <a:spLocks/>
            </p:cNvSpPr>
            <p:nvPr/>
          </p:nvSpPr>
          <p:spPr bwMode="auto">
            <a:xfrm>
              <a:off x="1460" y="3011"/>
              <a:ext cx="208" cy="122"/>
            </a:xfrm>
            <a:custGeom>
              <a:avLst/>
              <a:gdLst>
                <a:gd name="T0" fmla="*/ 4 w 208"/>
                <a:gd name="T1" fmla="*/ 122 h 122"/>
                <a:gd name="T2" fmla="*/ 4 w 208"/>
                <a:gd name="T3" fmla="*/ 122 h 122"/>
                <a:gd name="T4" fmla="*/ 8 w 208"/>
                <a:gd name="T5" fmla="*/ 97 h 122"/>
                <a:gd name="T6" fmla="*/ 16 w 208"/>
                <a:gd name="T7" fmla="*/ 77 h 122"/>
                <a:gd name="T8" fmla="*/ 32 w 208"/>
                <a:gd name="T9" fmla="*/ 53 h 122"/>
                <a:gd name="T10" fmla="*/ 32 w 208"/>
                <a:gd name="T11" fmla="*/ 53 h 122"/>
                <a:gd name="T12" fmla="*/ 52 w 208"/>
                <a:gd name="T13" fmla="*/ 36 h 122"/>
                <a:gd name="T14" fmla="*/ 64 w 208"/>
                <a:gd name="T15" fmla="*/ 28 h 122"/>
                <a:gd name="T16" fmla="*/ 76 w 208"/>
                <a:gd name="T17" fmla="*/ 20 h 122"/>
                <a:gd name="T18" fmla="*/ 88 w 208"/>
                <a:gd name="T19" fmla="*/ 20 h 122"/>
                <a:gd name="T20" fmla="*/ 88 w 208"/>
                <a:gd name="T21" fmla="*/ 20 h 122"/>
                <a:gd name="T22" fmla="*/ 128 w 208"/>
                <a:gd name="T23" fmla="*/ 16 h 122"/>
                <a:gd name="T24" fmla="*/ 168 w 208"/>
                <a:gd name="T25" fmla="*/ 12 h 122"/>
                <a:gd name="T26" fmla="*/ 168 w 208"/>
                <a:gd name="T27" fmla="*/ 12 h 122"/>
                <a:gd name="T28" fmla="*/ 208 w 208"/>
                <a:gd name="T29" fmla="*/ 12 h 122"/>
                <a:gd name="T30" fmla="*/ 208 w 208"/>
                <a:gd name="T31" fmla="*/ 12 h 122"/>
                <a:gd name="T32" fmla="*/ 192 w 208"/>
                <a:gd name="T33" fmla="*/ 12 h 122"/>
                <a:gd name="T34" fmla="*/ 148 w 208"/>
                <a:gd name="T35" fmla="*/ 4 h 122"/>
                <a:gd name="T36" fmla="*/ 100 w 208"/>
                <a:gd name="T37" fmla="*/ 0 h 122"/>
                <a:gd name="T38" fmla="*/ 80 w 208"/>
                <a:gd name="T39" fmla="*/ 4 h 122"/>
                <a:gd name="T40" fmla="*/ 64 w 208"/>
                <a:gd name="T41" fmla="*/ 12 h 122"/>
                <a:gd name="T42" fmla="*/ 64 w 208"/>
                <a:gd name="T43" fmla="*/ 12 h 122"/>
                <a:gd name="T44" fmla="*/ 40 w 208"/>
                <a:gd name="T45" fmla="*/ 28 h 122"/>
                <a:gd name="T46" fmla="*/ 24 w 208"/>
                <a:gd name="T47" fmla="*/ 45 h 122"/>
                <a:gd name="T48" fmla="*/ 12 w 208"/>
                <a:gd name="T49" fmla="*/ 65 h 122"/>
                <a:gd name="T50" fmla="*/ 4 w 208"/>
                <a:gd name="T51" fmla="*/ 81 h 122"/>
                <a:gd name="T52" fmla="*/ 4 w 208"/>
                <a:gd name="T53" fmla="*/ 81 h 122"/>
                <a:gd name="T54" fmla="*/ 0 w 208"/>
                <a:gd name="T55" fmla="*/ 97 h 122"/>
                <a:gd name="T56" fmla="*/ 0 w 208"/>
                <a:gd name="T57" fmla="*/ 109 h 122"/>
                <a:gd name="T58" fmla="*/ 4 w 208"/>
                <a:gd name="T59" fmla="*/ 122 h 122"/>
                <a:gd name="T60" fmla="*/ 4 w 208"/>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 h="122">
                  <a:moveTo>
                    <a:pt x="4" y="122"/>
                  </a:moveTo>
                  <a:lnTo>
                    <a:pt x="4" y="122"/>
                  </a:lnTo>
                  <a:lnTo>
                    <a:pt x="8" y="97"/>
                  </a:lnTo>
                  <a:lnTo>
                    <a:pt x="16" y="77"/>
                  </a:lnTo>
                  <a:lnTo>
                    <a:pt x="32" y="53"/>
                  </a:lnTo>
                  <a:lnTo>
                    <a:pt x="32" y="53"/>
                  </a:lnTo>
                  <a:lnTo>
                    <a:pt x="52" y="36"/>
                  </a:lnTo>
                  <a:lnTo>
                    <a:pt x="64" y="28"/>
                  </a:lnTo>
                  <a:lnTo>
                    <a:pt x="76" y="20"/>
                  </a:lnTo>
                  <a:lnTo>
                    <a:pt x="88" y="20"/>
                  </a:lnTo>
                  <a:lnTo>
                    <a:pt x="88" y="20"/>
                  </a:lnTo>
                  <a:lnTo>
                    <a:pt x="128" y="16"/>
                  </a:lnTo>
                  <a:lnTo>
                    <a:pt x="168" y="12"/>
                  </a:lnTo>
                  <a:lnTo>
                    <a:pt x="168" y="12"/>
                  </a:lnTo>
                  <a:lnTo>
                    <a:pt x="208" y="12"/>
                  </a:lnTo>
                  <a:lnTo>
                    <a:pt x="208" y="12"/>
                  </a:lnTo>
                  <a:lnTo>
                    <a:pt x="192" y="12"/>
                  </a:lnTo>
                  <a:lnTo>
                    <a:pt x="148" y="4"/>
                  </a:lnTo>
                  <a:lnTo>
                    <a:pt x="100" y="0"/>
                  </a:lnTo>
                  <a:lnTo>
                    <a:pt x="80" y="4"/>
                  </a:lnTo>
                  <a:lnTo>
                    <a:pt x="64" y="12"/>
                  </a:lnTo>
                  <a:lnTo>
                    <a:pt x="64" y="12"/>
                  </a:lnTo>
                  <a:lnTo>
                    <a:pt x="40" y="28"/>
                  </a:lnTo>
                  <a:lnTo>
                    <a:pt x="24" y="45"/>
                  </a:lnTo>
                  <a:lnTo>
                    <a:pt x="12" y="65"/>
                  </a:lnTo>
                  <a:lnTo>
                    <a:pt x="4" y="81"/>
                  </a:lnTo>
                  <a:lnTo>
                    <a:pt x="4" y="81"/>
                  </a:lnTo>
                  <a:lnTo>
                    <a:pt x="0" y="97"/>
                  </a:lnTo>
                  <a:lnTo>
                    <a:pt x="0" y="109"/>
                  </a:lnTo>
                  <a:lnTo>
                    <a:pt x="4" y="122"/>
                  </a:lnTo>
                  <a:lnTo>
                    <a:pt x="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7" name="Freeform 111"/>
            <p:cNvSpPr>
              <a:spLocks/>
            </p:cNvSpPr>
            <p:nvPr/>
          </p:nvSpPr>
          <p:spPr bwMode="auto">
            <a:xfrm>
              <a:off x="1680" y="2979"/>
              <a:ext cx="68" cy="141"/>
            </a:xfrm>
            <a:custGeom>
              <a:avLst/>
              <a:gdLst>
                <a:gd name="T0" fmla="*/ 68 w 68"/>
                <a:gd name="T1" fmla="*/ 141 h 141"/>
                <a:gd name="T2" fmla="*/ 68 w 68"/>
                <a:gd name="T3" fmla="*/ 141 h 141"/>
                <a:gd name="T4" fmla="*/ 60 w 68"/>
                <a:gd name="T5" fmla="*/ 121 h 141"/>
                <a:gd name="T6" fmla="*/ 48 w 68"/>
                <a:gd name="T7" fmla="*/ 89 h 141"/>
                <a:gd name="T8" fmla="*/ 40 w 68"/>
                <a:gd name="T9" fmla="*/ 56 h 141"/>
                <a:gd name="T10" fmla="*/ 32 w 68"/>
                <a:gd name="T11" fmla="*/ 32 h 141"/>
                <a:gd name="T12" fmla="*/ 32 w 68"/>
                <a:gd name="T13" fmla="*/ 32 h 141"/>
                <a:gd name="T14" fmla="*/ 20 w 68"/>
                <a:gd name="T15" fmla="*/ 16 h 141"/>
                <a:gd name="T16" fmla="*/ 12 w 68"/>
                <a:gd name="T17" fmla="*/ 8 h 141"/>
                <a:gd name="T18" fmla="*/ 0 w 68"/>
                <a:gd name="T19" fmla="*/ 0 h 141"/>
                <a:gd name="T20" fmla="*/ 0 w 68"/>
                <a:gd name="T21" fmla="*/ 0 h 141"/>
                <a:gd name="T22" fmla="*/ 4 w 68"/>
                <a:gd name="T23" fmla="*/ 0 h 141"/>
                <a:gd name="T24" fmla="*/ 16 w 68"/>
                <a:gd name="T25" fmla="*/ 0 h 141"/>
                <a:gd name="T26" fmla="*/ 24 w 68"/>
                <a:gd name="T27" fmla="*/ 4 h 141"/>
                <a:gd name="T28" fmla="*/ 32 w 68"/>
                <a:gd name="T29" fmla="*/ 12 h 141"/>
                <a:gd name="T30" fmla="*/ 40 w 68"/>
                <a:gd name="T31" fmla="*/ 24 h 141"/>
                <a:gd name="T32" fmla="*/ 48 w 68"/>
                <a:gd name="T33" fmla="*/ 36 h 141"/>
                <a:gd name="T34" fmla="*/ 48 w 68"/>
                <a:gd name="T35" fmla="*/ 36 h 141"/>
                <a:gd name="T36" fmla="*/ 60 w 68"/>
                <a:gd name="T37" fmla="*/ 73 h 141"/>
                <a:gd name="T38" fmla="*/ 64 w 68"/>
                <a:gd name="T39" fmla="*/ 105 h 141"/>
                <a:gd name="T40" fmla="*/ 68 w 68"/>
                <a:gd name="T41" fmla="*/ 141 h 141"/>
                <a:gd name="T42" fmla="*/ 68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68" y="141"/>
                  </a:moveTo>
                  <a:lnTo>
                    <a:pt x="68" y="141"/>
                  </a:lnTo>
                  <a:lnTo>
                    <a:pt x="60" y="121"/>
                  </a:lnTo>
                  <a:lnTo>
                    <a:pt x="48" y="89"/>
                  </a:lnTo>
                  <a:lnTo>
                    <a:pt x="40" y="56"/>
                  </a:lnTo>
                  <a:lnTo>
                    <a:pt x="32" y="32"/>
                  </a:lnTo>
                  <a:lnTo>
                    <a:pt x="32" y="32"/>
                  </a:lnTo>
                  <a:lnTo>
                    <a:pt x="20" y="16"/>
                  </a:lnTo>
                  <a:lnTo>
                    <a:pt x="12" y="8"/>
                  </a:lnTo>
                  <a:lnTo>
                    <a:pt x="0" y="0"/>
                  </a:lnTo>
                  <a:lnTo>
                    <a:pt x="0" y="0"/>
                  </a:lnTo>
                  <a:lnTo>
                    <a:pt x="4" y="0"/>
                  </a:lnTo>
                  <a:lnTo>
                    <a:pt x="16" y="0"/>
                  </a:lnTo>
                  <a:lnTo>
                    <a:pt x="24" y="4"/>
                  </a:lnTo>
                  <a:lnTo>
                    <a:pt x="32" y="12"/>
                  </a:lnTo>
                  <a:lnTo>
                    <a:pt x="40" y="24"/>
                  </a:lnTo>
                  <a:lnTo>
                    <a:pt x="48" y="36"/>
                  </a:lnTo>
                  <a:lnTo>
                    <a:pt x="48" y="36"/>
                  </a:lnTo>
                  <a:lnTo>
                    <a:pt x="60" y="73"/>
                  </a:lnTo>
                  <a:lnTo>
                    <a:pt x="64" y="105"/>
                  </a:lnTo>
                  <a:lnTo>
                    <a:pt x="68" y="141"/>
                  </a:lnTo>
                  <a:lnTo>
                    <a:pt x="68"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grpSp>
    </p:spTree>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cmd type="evt" cmd="onstopaudio">
                                      <p:cBhvr>
                                        <p:cTn display="0" masterRel="sameClick">
                                          <p:stCondLst>
                                            <p:cond evt="begin" delay="0">
                                              <p:tn val="5"/>
                                            </p:cond>
                                          </p:stCondLst>
                                        </p:cTn>
                                        <p:tgtEl>
                                          <p:sldTgt/>
                                        </p:tgtEl>
                                      </p:cBhvr>
                                    </p:cmd>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Placeholder 2"/>
          <p:cNvSpPr>
            <a:spLocks noGrp="1"/>
          </p:cNvSpPr>
          <p:nvPr>
            <p:ph type="body" idx="4294967295"/>
          </p:nvPr>
        </p:nvSpPr>
        <p:spPr>
          <a:xfrm>
            <a:off x="4746625" y="228600"/>
            <a:ext cx="4168775" cy="6324600"/>
          </a:xfrm>
        </p:spPr>
        <p:txBody>
          <a:bodyPr anchor="ctr">
            <a:normAutofit/>
          </a:bodyPr>
          <a:lstStyle/>
          <a:p>
            <a:pPr marL="548640" indent="-411480" fontAlgn="auto">
              <a:spcAft>
                <a:spcPts val="0"/>
              </a:spcAft>
              <a:buClr>
                <a:schemeClr val="tx1">
                  <a:shade val="95000"/>
                </a:schemeClr>
              </a:buClr>
              <a:buFont typeface="Wingdings" pitchFamily="2" charset="2"/>
              <a:buChar char="v"/>
              <a:defRPr/>
            </a:pPr>
            <a:r>
              <a:rPr lang="en-US" dirty="0">
                <a:effectLst>
                  <a:outerShdw blurRad="38100" dist="38100" dir="2700000" algn="tl">
                    <a:srgbClr val="000000">
                      <a:alpha val="43137"/>
                    </a:srgbClr>
                  </a:outerShdw>
                </a:effectLst>
              </a:rPr>
              <a:t>Why did Joseph Smith go into the woods to pray? </a:t>
            </a:r>
          </a:p>
          <a:p>
            <a:pPr marL="548640" indent="-411480" fontAlgn="auto">
              <a:spcAft>
                <a:spcPts val="0"/>
              </a:spcAft>
              <a:buClr>
                <a:schemeClr val="tx1">
                  <a:shade val="95000"/>
                </a:schemeClr>
              </a:buClr>
              <a:buFont typeface="Wingdings" pitchFamily="2" charset="2"/>
              <a:buChar char="v"/>
              <a:defRPr/>
            </a:pPr>
            <a:r>
              <a:rPr lang="en-US" dirty="0" smtClean="0">
                <a:effectLst>
                  <a:outerShdw blurRad="38100" dist="38100" dir="2700000" algn="tl">
                    <a:srgbClr val="000000">
                      <a:alpha val="43137"/>
                    </a:srgbClr>
                  </a:outerShdw>
                </a:effectLst>
              </a:rPr>
              <a:t>What </a:t>
            </a:r>
            <a:r>
              <a:rPr lang="en-US" dirty="0">
                <a:effectLst>
                  <a:outerShdw blurRad="38100" dist="38100" dir="2700000" algn="tl">
                    <a:srgbClr val="000000">
                      <a:alpha val="43137"/>
                    </a:srgbClr>
                  </a:outerShdw>
                </a:effectLst>
              </a:rPr>
              <a:t>answer did he expect to get to his prayer? </a:t>
            </a:r>
          </a:p>
          <a:p>
            <a:pPr marL="548640" indent="-411480" fontAlgn="auto">
              <a:spcAft>
                <a:spcPts val="0"/>
              </a:spcAft>
              <a:buClr>
                <a:schemeClr val="tx1">
                  <a:shade val="95000"/>
                </a:schemeClr>
              </a:buClr>
              <a:buFont typeface="Wingdings" pitchFamily="2" charset="2"/>
              <a:buChar char="v"/>
              <a:defRPr/>
            </a:pPr>
            <a:r>
              <a:rPr lang="en-US" dirty="0" smtClean="0">
                <a:effectLst>
                  <a:outerShdw blurRad="38100" dist="38100" dir="2700000" algn="tl">
                    <a:srgbClr val="000000">
                      <a:alpha val="43137"/>
                    </a:srgbClr>
                  </a:outerShdw>
                </a:effectLst>
              </a:rPr>
              <a:t>What </a:t>
            </a:r>
            <a:r>
              <a:rPr lang="en-US" dirty="0">
                <a:effectLst>
                  <a:outerShdw blurRad="38100" dist="38100" dir="2700000" algn="tl">
                    <a:srgbClr val="000000">
                      <a:alpha val="43137"/>
                    </a:srgbClr>
                  </a:outerShdw>
                </a:effectLst>
              </a:rPr>
              <a:t>answer did he get? </a:t>
            </a:r>
          </a:p>
          <a:p>
            <a:pPr marL="548640" indent="-411480" fontAlgn="auto">
              <a:spcAft>
                <a:spcPts val="0"/>
              </a:spcAft>
              <a:buClr>
                <a:schemeClr val="tx1">
                  <a:shade val="95000"/>
                </a:schemeClr>
              </a:buClr>
              <a:buFont typeface="Wingdings" pitchFamily="2" charset="2"/>
              <a:buChar char="v"/>
              <a:defRPr/>
            </a:pPr>
            <a:r>
              <a:rPr lang="en-US" dirty="0" smtClean="0">
                <a:effectLst>
                  <a:outerShdw blurRad="38100" dist="38100" dir="2700000" algn="tl">
                    <a:srgbClr val="000000">
                      <a:alpha val="43137"/>
                    </a:srgbClr>
                  </a:outerShdw>
                </a:effectLst>
              </a:rPr>
              <a:t>What </a:t>
            </a:r>
            <a:r>
              <a:rPr lang="en-US" dirty="0">
                <a:effectLst>
                  <a:outerShdw blurRad="38100" dist="38100" dir="2700000" algn="tl">
                    <a:srgbClr val="000000">
                      <a:alpha val="43137"/>
                    </a:srgbClr>
                  </a:outerShdw>
                </a:effectLst>
              </a:rPr>
              <a:t>had happened to the church Jesus Christ had organized when he was on the earth? </a:t>
            </a:r>
          </a:p>
        </p:txBody>
      </p:sp>
      <p:pic>
        <p:nvPicPr>
          <p:cNvPr id="194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381000"/>
            <a:ext cx="4564062" cy="592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dissolve">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dissolve">
                                      <p:cBhvr>
                                        <p:cTn id="12" dur="500"/>
                                        <p:tgtEl>
                                          <p:spTgt spid="133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dissolve">
                                      <p:cBhvr>
                                        <p:cTn id="17" dur="500"/>
                                        <p:tgtEl>
                                          <p:spTgt spid="133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transition="in" filter="dissolve">
                                      <p:cBhvr>
                                        <p:cTn id="22" dur="500"/>
                                        <p:tgtEl>
                                          <p:spTgt spid="133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Placeholder 2"/>
          <p:cNvSpPr>
            <a:spLocks noGrp="1"/>
          </p:cNvSpPr>
          <p:nvPr>
            <p:ph type="body" idx="4294967295"/>
          </p:nvPr>
        </p:nvSpPr>
        <p:spPr>
          <a:xfrm>
            <a:off x="4419600" y="304800"/>
            <a:ext cx="4724400" cy="6324600"/>
          </a:xfrm>
        </p:spPr>
        <p:txBody>
          <a:bodyPr anchor="ctr">
            <a:normAutofit/>
          </a:bodyPr>
          <a:lstStyle/>
          <a:p>
            <a:pPr marL="548640" indent="-411480" fontAlgn="auto">
              <a:spcAft>
                <a:spcPts val="0"/>
              </a:spcAft>
              <a:buClr>
                <a:schemeClr val="tx1">
                  <a:shade val="95000"/>
                </a:schemeClr>
              </a:buClr>
              <a:buFont typeface="Wingdings 2"/>
              <a:buChar char=""/>
              <a:defRPr/>
            </a:pPr>
            <a:r>
              <a:rPr lang="en-US" dirty="0" smtClean="0">
                <a:effectLst>
                  <a:outerShdw blurRad="38100" dist="38100" dir="2700000" algn="tl">
                    <a:srgbClr val="000000">
                      <a:alpha val="43137"/>
                    </a:srgbClr>
                  </a:outerShdw>
                </a:effectLst>
              </a:rPr>
              <a:t>Does this glass or water look fit to drink?</a:t>
            </a:r>
          </a:p>
          <a:p>
            <a:pPr marL="548640" indent="-411480" fontAlgn="auto">
              <a:spcAft>
                <a:spcPts val="0"/>
              </a:spcAft>
              <a:buClr>
                <a:schemeClr val="tx1">
                  <a:shade val="95000"/>
                </a:schemeClr>
              </a:buClr>
              <a:buFont typeface="Wingdings 2"/>
              <a:buChar char=""/>
              <a:defRPr/>
            </a:pPr>
            <a:endParaRPr lang="en-US" dirty="0">
              <a:effectLst>
                <a:outerShdw blurRad="38100" dist="38100" dir="2700000" algn="tl">
                  <a:srgbClr val="000000">
                    <a:alpha val="43137"/>
                  </a:srgbClr>
                </a:outerShdw>
              </a:effectLst>
            </a:endParaRPr>
          </a:p>
          <a:p>
            <a:pPr marL="548640" indent="-411480" fontAlgn="auto">
              <a:spcAft>
                <a:spcPts val="0"/>
              </a:spcAft>
              <a:buClr>
                <a:schemeClr val="tx1">
                  <a:shade val="95000"/>
                </a:schemeClr>
              </a:buClr>
              <a:buFont typeface="Wingdings 2"/>
              <a:buChar char=""/>
              <a:defRPr/>
            </a:pPr>
            <a:r>
              <a:rPr lang="en-US" dirty="0" smtClean="0">
                <a:effectLst>
                  <a:outerShdw blurRad="38100" dist="38100" dir="2700000" algn="tl">
                    <a:srgbClr val="000000">
                      <a:alpha val="43137"/>
                    </a:srgbClr>
                  </a:outerShdw>
                </a:effectLst>
              </a:rPr>
              <a:t>If we add dirt and debris into the water, it could look something like this.</a:t>
            </a:r>
          </a:p>
        </p:txBody>
      </p:sp>
      <p:pic>
        <p:nvPicPr>
          <p:cNvPr id="204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90675"/>
            <a:ext cx="426720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dissolve">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4">
                                            <p:txEl>
                                              <p:pRg st="2" end="2"/>
                                            </p:txEl>
                                          </p:spTgt>
                                        </p:tgtEl>
                                        <p:attrNameLst>
                                          <p:attrName>style.visibility</p:attrName>
                                        </p:attrNameLst>
                                      </p:cBhvr>
                                      <p:to>
                                        <p:strVal val="visible"/>
                                      </p:to>
                                    </p:set>
                                    <p:animEffect transition="in" filter="dissolve">
                                      <p:cBhvr>
                                        <p:cTn id="12" dur="500"/>
                                        <p:tgtEl>
                                          <p:spTgt spid="13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2"/>
          <p:cNvSpPr>
            <a:spLocks noGrp="1"/>
          </p:cNvSpPr>
          <p:nvPr>
            <p:ph type="body" idx="4294967295"/>
          </p:nvPr>
        </p:nvSpPr>
        <p:spPr>
          <a:xfrm>
            <a:off x="4419600" y="304800"/>
            <a:ext cx="4724400" cy="6324600"/>
          </a:xfrm>
        </p:spPr>
        <p:txBody>
          <a:bodyPr anchor="ctr">
            <a:normAutofit/>
          </a:bodyPr>
          <a:lstStyle/>
          <a:p>
            <a:pPr marL="548640" indent="-411480" fontAlgn="auto">
              <a:spcAft>
                <a:spcPts val="0"/>
              </a:spcAft>
              <a:buClr>
                <a:schemeClr val="tx1">
                  <a:shade val="95000"/>
                </a:schemeClr>
              </a:buClr>
              <a:buFont typeface="Wingdings 2"/>
              <a:buChar char=""/>
              <a:defRPr/>
            </a:pPr>
            <a:r>
              <a:rPr lang="en-US" dirty="0" smtClean="0">
                <a:effectLst>
                  <a:outerShdw blurRad="38100" dist="38100" dir="2700000" algn="tl">
                    <a:srgbClr val="000000">
                      <a:alpha val="43137"/>
                    </a:srgbClr>
                  </a:outerShdw>
                </a:effectLst>
              </a:rPr>
              <a:t>Does this glass or water look fit to drink?</a:t>
            </a:r>
          </a:p>
          <a:p>
            <a:pPr marL="548640" indent="-411480" fontAlgn="auto">
              <a:spcAft>
                <a:spcPts val="0"/>
              </a:spcAft>
              <a:buClr>
                <a:schemeClr val="tx1">
                  <a:shade val="95000"/>
                </a:schemeClr>
              </a:buClr>
              <a:buFont typeface="Wingdings 2"/>
              <a:buChar char=""/>
              <a:defRPr/>
            </a:pPr>
            <a:endParaRPr lang="en-US" dirty="0">
              <a:effectLst>
                <a:outerShdw blurRad="38100" dist="38100" dir="2700000" algn="tl">
                  <a:srgbClr val="000000">
                    <a:alpha val="43137"/>
                  </a:srgbClr>
                </a:outerShdw>
              </a:effectLst>
            </a:endParaRPr>
          </a:p>
          <a:p>
            <a:pPr marL="548640" indent="-411480" fontAlgn="auto">
              <a:spcAft>
                <a:spcPts val="0"/>
              </a:spcAft>
              <a:buClr>
                <a:schemeClr val="tx1">
                  <a:shade val="95000"/>
                </a:schemeClr>
              </a:buClr>
              <a:buFont typeface="Wingdings 2"/>
              <a:buChar char=""/>
              <a:defRPr/>
            </a:pPr>
            <a:r>
              <a:rPr lang="en-US" dirty="0" smtClean="0">
                <a:effectLst>
                  <a:outerShdw blurRad="38100" dist="38100" dir="2700000" algn="tl">
                    <a:srgbClr val="000000">
                      <a:alpha val="43137"/>
                    </a:srgbClr>
                  </a:outerShdw>
                </a:effectLst>
              </a:rPr>
              <a:t>If we add dirt and debris into the water, it could look something like this.</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28741">
            <a:off x="192881" y="1986757"/>
            <a:ext cx="3687763"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8_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8_Apex">
      <a:majorFont>
        <a:latin typeface=""/>
        <a:ea typeface=""/>
        <a:cs typeface=""/>
      </a:majorFont>
      <a:minorFont>
        <a:latin typeface=""/>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12637</TotalTime>
  <Words>2304</Words>
  <Application>Microsoft Office PowerPoint</Application>
  <PresentationFormat>On-screen Show (4:3)</PresentationFormat>
  <Paragraphs>216</Paragraphs>
  <Slides>58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Times New Roman</vt:lpstr>
      <vt:lpstr>Wingdings 2</vt:lpstr>
      <vt:lpstr>Lucida Sans</vt:lpstr>
      <vt:lpstr>Arial</vt:lpstr>
      <vt:lpstr>Book Antiqua</vt:lpstr>
      <vt:lpstr>Wingdings</vt:lpstr>
      <vt:lpstr>Wingdings 3</vt:lpstr>
      <vt:lpstr>Calibri</vt:lpstr>
      <vt:lpstr>Georgia</vt:lpstr>
      <vt:lpstr>Palatino-Roman</vt:lpstr>
      <vt:lpstr>Palatino Linotype</vt:lpstr>
      <vt:lpstr>8_Apex</vt:lpstr>
      <vt:lpstr>LESSON 2: The Apostasy and the Need for the Restoration of Jesus Christ’s Church</vt:lpstr>
      <vt:lpstr>PURPOSE</vt:lpstr>
      <vt:lpstr>We Thank Thee, O God, for a Prophet </vt:lpstr>
      <vt:lpstr>We Thank Thee, O God, for a Prophet </vt:lpstr>
      <vt:lpstr>We Thank Thee, O God, for a Prophet </vt:lpstr>
      <vt:lpstr>OUR OPENING PRAYER WILL BE GIVEN BY</vt:lpstr>
      <vt:lpstr>PowerPoint Presentation</vt:lpstr>
      <vt:lpstr>PowerPoint Presentation</vt:lpstr>
      <vt:lpstr>PowerPoint Presentation</vt:lpstr>
      <vt:lpstr>PowerPoint Presentation</vt:lpstr>
      <vt:lpstr>PowerPoint Presentation</vt:lpstr>
      <vt:lpstr>PowerPoint Presentation</vt:lpstr>
      <vt:lpstr>LESSON 2: The Apostasy and the Need for the Restoration of Jesus Christ’s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ENRICHMENT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Testimony</vt:lpstr>
      <vt:lpstr>OUR CLOSING PRAYER WILL BE GIVEN BY</vt:lpstr>
      <vt:lpstr>THE END</vt:lpstr>
      <vt:lpstr>PowerPoint Presentation</vt:lpstr>
      <vt:lpstr>D&amp;C 1:15–16</vt:lpstr>
      <vt:lpstr>D&amp;C 1:17</vt:lpstr>
      <vt:lpstr>D&amp;C 1:2, 4</vt:lpstr>
    </vt:vector>
  </TitlesOfParts>
  <Company>abcd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38: Peace among the Nephites</dc:title>
  <dc:creator>David Sr</dc:creator>
  <cp:lastModifiedBy>David Sr</cp:lastModifiedBy>
  <cp:revision>232</cp:revision>
  <dcterms:created xsi:type="dcterms:W3CDTF">2012-09-11T05:28:59Z</dcterms:created>
  <dcterms:modified xsi:type="dcterms:W3CDTF">2012-12-23T02:52:34Z</dcterms:modified>
</cp:coreProperties>
</file>