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wav"/>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4" r:id="rId1"/>
  </p:sldMasterIdLst>
  <p:notesMasterIdLst>
    <p:notesMasterId r:id="rId104"/>
  </p:notesMasterIdLst>
  <p:sldIdLst>
    <p:sldId id="256" r:id="rId2"/>
    <p:sldId id="258" r:id="rId3"/>
    <p:sldId id="259" r:id="rId4"/>
    <p:sldId id="657" r:id="rId5"/>
    <p:sldId id="261" r:id="rId6"/>
    <p:sldId id="528" r:id="rId7"/>
    <p:sldId id="659" r:id="rId8"/>
    <p:sldId id="660" r:id="rId9"/>
    <p:sldId id="661" r:id="rId10"/>
    <p:sldId id="662" r:id="rId11"/>
    <p:sldId id="663" r:id="rId12"/>
    <p:sldId id="669" r:id="rId13"/>
    <p:sldId id="664" r:id="rId14"/>
    <p:sldId id="665" r:id="rId15"/>
    <p:sldId id="666" r:id="rId16"/>
    <p:sldId id="658" r:id="rId17"/>
    <p:sldId id="266" r:id="rId18"/>
    <p:sldId id="707" r:id="rId19"/>
    <p:sldId id="667" r:id="rId20"/>
    <p:sldId id="668" r:id="rId21"/>
    <p:sldId id="535" r:id="rId22"/>
    <p:sldId id="610" r:id="rId23"/>
    <p:sldId id="611" r:id="rId24"/>
    <p:sldId id="612" r:id="rId25"/>
    <p:sldId id="613" r:id="rId26"/>
    <p:sldId id="614" r:id="rId27"/>
    <p:sldId id="615" r:id="rId28"/>
    <p:sldId id="616" r:id="rId29"/>
    <p:sldId id="617" r:id="rId30"/>
    <p:sldId id="618" r:id="rId31"/>
    <p:sldId id="619" r:id="rId32"/>
    <p:sldId id="620" r:id="rId33"/>
    <p:sldId id="621" r:id="rId34"/>
    <p:sldId id="622" r:id="rId35"/>
    <p:sldId id="623" r:id="rId36"/>
    <p:sldId id="624" r:id="rId37"/>
    <p:sldId id="625" r:id="rId38"/>
    <p:sldId id="626" r:id="rId39"/>
    <p:sldId id="627" r:id="rId40"/>
    <p:sldId id="628" r:id="rId41"/>
    <p:sldId id="373" r:id="rId42"/>
    <p:sldId id="573" r:id="rId43"/>
    <p:sldId id="670" r:id="rId44"/>
    <p:sldId id="671" r:id="rId45"/>
    <p:sldId id="672" r:id="rId46"/>
    <p:sldId id="673" r:id="rId47"/>
    <p:sldId id="674" r:id="rId48"/>
    <p:sldId id="675" r:id="rId49"/>
    <p:sldId id="676" r:id="rId50"/>
    <p:sldId id="677" r:id="rId51"/>
    <p:sldId id="291" r:id="rId52"/>
    <p:sldId id="693" r:id="rId53"/>
    <p:sldId id="692" r:id="rId54"/>
    <p:sldId id="430" r:id="rId55"/>
    <p:sldId id="691" r:id="rId56"/>
    <p:sldId id="694" r:id="rId57"/>
    <p:sldId id="700" r:id="rId58"/>
    <p:sldId id="701" r:id="rId59"/>
    <p:sldId id="695" r:id="rId60"/>
    <p:sldId id="697" r:id="rId61"/>
    <p:sldId id="698" r:id="rId62"/>
    <p:sldId id="699" r:id="rId63"/>
    <p:sldId id="702" r:id="rId64"/>
    <p:sldId id="703" r:id="rId65"/>
    <p:sldId id="706" r:id="rId66"/>
    <p:sldId id="704" r:id="rId67"/>
    <p:sldId id="636" r:id="rId68"/>
    <p:sldId id="381" r:id="rId69"/>
    <p:sldId id="382" r:id="rId70"/>
    <p:sldId id="482" r:id="rId71"/>
    <p:sldId id="551" r:id="rId72"/>
    <p:sldId id="637" r:id="rId73"/>
    <p:sldId id="638" r:id="rId74"/>
    <p:sldId id="639" r:id="rId75"/>
    <p:sldId id="678" r:id="rId76"/>
    <p:sldId id="640" r:id="rId77"/>
    <p:sldId id="679" r:id="rId78"/>
    <p:sldId id="680" r:id="rId79"/>
    <p:sldId id="681" r:id="rId80"/>
    <p:sldId id="641" r:id="rId81"/>
    <p:sldId id="642" r:id="rId82"/>
    <p:sldId id="643" r:id="rId83"/>
    <p:sldId id="644" r:id="rId84"/>
    <p:sldId id="645" r:id="rId85"/>
    <p:sldId id="682" r:id="rId86"/>
    <p:sldId id="646" r:id="rId87"/>
    <p:sldId id="647" r:id="rId88"/>
    <p:sldId id="683" r:id="rId89"/>
    <p:sldId id="684" r:id="rId90"/>
    <p:sldId id="685" r:id="rId91"/>
    <p:sldId id="686" r:id="rId92"/>
    <p:sldId id="687" r:id="rId93"/>
    <p:sldId id="649" r:id="rId94"/>
    <p:sldId id="688" r:id="rId95"/>
    <p:sldId id="650" r:id="rId96"/>
    <p:sldId id="651" r:id="rId97"/>
    <p:sldId id="652" r:id="rId98"/>
    <p:sldId id="653" r:id="rId99"/>
    <p:sldId id="654" r:id="rId100"/>
    <p:sldId id="655" r:id="rId101"/>
    <p:sldId id="656" r:id="rId102"/>
    <p:sldId id="469" r:id="rId103"/>
  </p:sldIdLst>
  <p:sldSz cx="9144000" cy="6858000" type="screen4x3"/>
  <p:notesSz cx="6858000" cy="9144000"/>
  <p:defaultTextStyle>
    <a:defPPr>
      <a:defRPr lang="en-US"/>
    </a:defPPr>
    <a:lvl1pPr algn="l" rtl="0" fontAlgn="base">
      <a:spcBef>
        <a:spcPct val="0"/>
      </a:spcBef>
      <a:spcAft>
        <a:spcPct val="0"/>
      </a:spcAft>
      <a:defRPr sz="3200" b="1" kern="1200">
        <a:solidFill>
          <a:srgbClr val="FFFF00"/>
        </a:solidFill>
        <a:latin typeface="Times New Roman" pitchFamily="18" charset="0"/>
        <a:ea typeface="+mn-ea"/>
        <a:cs typeface="+mn-cs"/>
      </a:defRPr>
    </a:lvl1pPr>
    <a:lvl2pPr marL="457200" algn="l" rtl="0" fontAlgn="base">
      <a:spcBef>
        <a:spcPct val="0"/>
      </a:spcBef>
      <a:spcAft>
        <a:spcPct val="0"/>
      </a:spcAft>
      <a:defRPr sz="3200" b="1" kern="1200">
        <a:solidFill>
          <a:srgbClr val="FFFF00"/>
        </a:solidFill>
        <a:latin typeface="Times New Roman" pitchFamily="18" charset="0"/>
        <a:ea typeface="+mn-ea"/>
        <a:cs typeface="+mn-cs"/>
      </a:defRPr>
    </a:lvl2pPr>
    <a:lvl3pPr marL="914400" algn="l" rtl="0" fontAlgn="base">
      <a:spcBef>
        <a:spcPct val="0"/>
      </a:spcBef>
      <a:spcAft>
        <a:spcPct val="0"/>
      </a:spcAft>
      <a:defRPr sz="3200" b="1" kern="1200">
        <a:solidFill>
          <a:srgbClr val="FFFF00"/>
        </a:solidFill>
        <a:latin typeface="Times New Roman" pitchFamily="18" charset="0"/>
        <a:ea typeface="+mn-ea"/>
        <a:cs typeface="+mn-cs"/>
      </a:defRPr>
    </a:lvl3pPr>
    <a:lvl4pPr marL="1371600" algn="l" rtl="0" fontAlgn="base">
      <a:spcBef>
        <a:spcPct val="0"/>
      </a:spcBef>
      <a:spcAft>
        <a:spcPct val="0"/>
      </a:spcAft>
      <a:defRPr sz="3200" b="1" kern="1200">
        <a:solidFill>
          <a:srgbClr val="FFFF00"/>
        </a:solidFill>
        <a:latin typeface="Times New Roman" pitchFamily="18" charset="0"/>
        <a:ea typeface="+mn-ea"/>
        <a:cs typeface="+mn-cs"/>
      </a:defRPr>
    </a:lvl4pPr>
    <a:lvl5pPr marL="1828800" algn="l" rtl="0" fontAlgn="base">
      <a:spcBef>
        <a:spcPct val="0"/>
      </a:spcBef>
      <a:spcAft>
        <a:spcPct val="0"/>
      </a:spcAft>
      <a:defRPr sz="3200" b="1" kern="1200">
        <a:solidFill>
          <a:srgbClr val="FFFF00"/>
        </a:solidFill>
        <a:latin typeface="Times New Roman" pitchFamily="18" charset="0"/>
        <a:ea typeface="+mn-ea"/>
        <a:cs typeface="+mn-cs"/>
      </a:defRPr>
    </a:lvl5pPr>
    <a:lvl6pPr marL="2286000" algn="l" defTabSz="914400" rtl="0" eaLnBrk="1" latinLnBrk="0" hangingPunct="1">
      <a:defRPr sz="3200" b="1" kern="1200">
        <a:solidFill>
          <a:srgbClr val="FFFF00"/>
        </a:solidFill>
        <a:latin typeface="Times New Roman" pitchFamily="18" charset="0"/>
        <a:ea typeface="+mn-ea"/>
        <a:cs typeface="+mn-cs"/>
      </a:defRPr>
    </a:lvl6pPr>
    <a:lvl7pPr marL="2743200" algn="l" defTabSz="914400" rtl="0" eaLnBrk="1" latinLnBrk="0" hangingPunct="1">
      <a:defRPr sz="3200" b="1" kern="1200">
        <a:solidFill>
          <a:srgbClr val="FFFF00"/>
        </a:solidFill>
        <a:latin typeface="Times New Roman" pitchFamily="18" charset="0"/>
        <a:ea typeface="+mn-ea"/>
        <a:cs typeface="+mn-cs"/>
      </a:defRPr>
    </a:lvl7pPr>
    <a:lvl8pPr marL="3200400" algn="l" defTabSz="914400" rtl="0" eaLnBrk="1" latinLnBrk="0" hangingPunct="1">
      <a:defRPr sz="3200" b="1" kern="1200">
        <a:solidFill>
          <a:srgbClr val="FFFF00"/>
        </a:solidFill>
        <a:latin typeface="Times New Roman" pitchFamily="18" charset="0"/>
        <a:ea typeface="+mn-ea"/>
        <a:cs typeface="+mn-cs"/>
      </a:defRPr>
    </a:lvl8pPr>
    <a:lvl9pPr marL="3657600" algn="l" defTabSz="914400" rtl="0" eaLnBrk="1" latinLnBrk="0" hangingPunct="1">
      <a:defRPr sz="3200" b="1" kern="1200">
        <a:solidFill>
          <a:srgbClr val="FFFF00"/>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4F2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5" autoAdjust="0"/>
    <p:restoredTop sz="86376" autoAdjust="0"/>
  </p:normalViewPr>
  <p:slideViewPr>
    <p:cSldViewPr>
      <p:cViewPr varScale="1">
        <p:scale>
          <a:sx n="84" d="100"/>
          <a:sy n="84" d="100"/>
        </p:scale>
        <p:origin x="-1020" y="-78"/>
      </p:cViewPr>
      <p:guideLst>
        <p:guide orient="horz" pos="2160"/>
        <p:guide pos="2880"/>
      </p:guideLst>
    </p:cSldViewPr>
  </p:slideViewPr>
  <p:outlineViewPr>
    <p:cViewPr>
      <p:scale>
        <a:sx n="33" d="100"/>
        <a:sy n="33" d="100"/>
      </p:scale>
      <p:origin x="30" y="9624"/>
    </p:cViewPr>
    <p:sldLst>
      <p:sld r:id="rId1" collapse="1"/>
    </p:sldLst>
  </p:outlineViewPr>
  <p:notesTextViewPr>
    <p:cViewPr>
      <p:scale>
        <a:sx n="1" d="1"/>
        <a:sy n="1" d="1"/>
      </p:scale>
      <p:origin x="0" y="0"/>
    </p:cViewPr>
  </p:notesTextViewPr>
  <p:sorterViewPr>
    <p:cViewPr>
      <p:scale>
        <a:sx n="100" d="100"/>
        <a:sy n="100" d="100"/>
      </p:scale>
      <p:origin x="0" y="1127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0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buClrTx/>
              <a:buSzTx/>
              <a:buFontTx/>
              <a:buNone/>
              <a:defRPr sz="1200" b="0">
                <a:solidFill>
                  <a:schemeClr val="tx1"/>
                </a:solidFill>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buClrTx/>
              <a:buSzTx/>
              <a:buFontTx/>
              <a:buNone/>
              <a:defRPr sz="1200" b="0">
                <a:solidFill>
                  <a:schemeClr val="tx1"/>
                </a:solidFill>
                <a:latin typeface="+mn-lt"/>
              </a:defRPr>
            </a:lvl1pPr>
          </a:lstStyle>
          <a:p>
            <a:pPr>
              <a:defRPr/>
            </a:pPr>
            <a:fld id="{1509C81B-0833-42D0-9044-582F8F9DB575}" type="datetimeFigureOut">
              <a:rPr lang="en-US"/>
              <a:pPr>
                <a:defRPr/>
              </a:pPr>
              <a:t>12/21/2012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buClrTx/>
              <a:buSzTx/>
              <a:buFontTx/>
              <a:buNone/>
              <a:defRPr sz="1200" b="0">
                <a:solidFill>
                  <a:schemeClr val="tx1"/>
                </a:solidFill>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buClrTx/>
              <a:buSzTx/>
              <a:buFontTx/>
              <a:buNone/>
              <a:defRPr sz="1200" b="0">
                <a:solidFill>
                  <a:schemeClr val="tx1"/>
                </a:solidFill>
                <a:latin typeface="+mn-lt"/>
              </a:defRPr>
            </a:lvl1pPr>
          </a:lstStyle>
          <a:p>
            <a:pPr>
              <a:defRPr/>
            </a:pPr>
            <a:fld id="{3EA6242F-6DE6-463C-8CD3-F48A845366F0}" type="slidenum">
              <a:rPr lang="en-US"/>
              <a:pPr>
                <a:defRPr/>
              </a:pPr>
              <a:t>‹#›</a:t>
            </a:fld>
            <a:endParaRPr lang="en-US"/>
          </a:p>
        </p:txBody>
      </p:sp>
    </p:spTree>
    <p:extLst>
      <p:ext uri="{BB962C8B-B14F-4D97-AF65-F5344CB8AC3E}">
        <p14:creationId xmlns:p14="http://schemas.microsoft.com/office/powerpoint/2010/main" val="10902877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B656A40-2F63-4A5E-BFC6-2FF09A898471}" type="datetimeFigureOut">
              <a:rPr lang="en-US"/>
              <a:pPr>
                <a:defRPr/>
              </a:pPr>
              <a:t>12/21/2012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CE9B5A-EA32-4E41-B973-5119017046C9}" type="slidenum">
              <a:rPr lang="en-US"/>
              <a:pPr>
                <a:defRPr/>
              </a:pPr>
              <a:t>‹#›</a:t>
            </a:fld>
            <a:endParaRPr lang="en-US"/>
          </a:p>
        </p:txBody>
      </p:sp>
    </p:spTree>
    <p:extLst>
      <p:ext uri="{BB962C8B-B14F-4D97-AF65-F5344CB8AC3E}">
        <p14:creationId xmlns:p14="http://schemas.microsoft.com/office/powerpoint/2010/main" val="3002342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0CD785-6F7C-45EF-9897-E3D1FA4122D8}" type="datetimeFigureOut">
              <a:rPr lang="en-US"/>
              <a:pPr>
                <a:defRPr/>
              </a:pPr>
              <a:t>12/21/2012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455E37-7EBD-4734-BA36-F47701D3264B}" type="slidenum">
              <a:rPr lang="en-US"/>
              <a:pPr>
                <a:defRPr/>
              </a:pPr>
              <a:t>‹#›</a:t>
            </a:fld>
            <a:endParaRPr lang="en-US"/>
          </a:p>
        </p:txBody>
      </p:sp>
    </p:spTree>
    <p:extLst>
      <p:ext uri="{BB962C8B-B14F-4D97-AF65-F5344CB8AC3E}">
        <p14:creationId xmlns:p14="http://schemas.microsoft.com/office/powerpoint/2010/main" val="2804956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9282D71-1578-4400-AB62-3627072DC937}" type="datetimeFigureOut">
              <a:rPr lang="en-US"/>
              <a:pPr>
                <a:defRPr/>
              </a:pPr>
              <a:t>12/21/2012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23534C-D904-453A-BDDB-7208F3D5B40F}" type="slidenum">
              <a:rPr lang="en-US"/>
              <a:pPr>
                <a:defRPr/>
              </a:pPr>
              <a:t>‹#›</a:t>
            </a:fld>
            <a:endParaRPr lang="en-US"/>
          </a:p>
        </p:txBody>
      </p:sp>
    </p:spTree>
    <p:extLst>
      <p:ext uri="{BB962C8B-B14F-4D97-AF65-F5344CB8AC3E}">
        <p14:creationId xmlns:p14="http://schemas.microsoft.com/office/powerpoint/2010/main" val="1540369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4F0929-BABE-4DF1-BF38-EA2526376867}" type="datetimeFigureOut">
              <a:rPr lang="en-US"/>
              <a:pPr>
                <a:defRPr/>
              </a:pPr>
              <a:t>12/21/2012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A779B1-B1F9-4CD2-966D-0ED4B9AFFEF2}" type="slidenum">
              <a:rPr lang="en-US"/>
              <a:pPr>
                <a:defRPr/>
              </a:pPr>
              <a:t>‹#›</a:t>
            </a:fld>
            <a:endParaRPr lang="en-US"/>
          </a:p>
        </p:txBody>
      </p:sp>
    </p:spTree>
    <p:extLst>
      <p:ext uri="{BB962C8B-B14F-4D97-AF65-F5344CB8AC3E}">
        <p14:creationId xmlns:p14="http://schemas.microsoft.com/office/powerpoint/2010/main" val="161795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475416D-A20F-433D-A3E7-CD7D5A8986F0}" type="datetimeFigureOut">
              <a:rPr lang="en-US"/>
              <a:pPr>
                <a:defRPr/>
              </a:pPr>
              <a:t>12/21/2012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5AB4B7-8883-4B30-80CC-F37967E85421}" type="slidenum">
              <a:rPr lang="en-US"/>
              <a:pPr>
                <a:defRPr/>
              </a:pPr>
              <a:t>‹#›</a:t>
            </a:fld>
            <a:endParaRPr lang="en-US"/>
          </a:p>
        </p:txBody>
      </p:sp>
    </p:spTree>
    <p:extLst>
      <p:ext uri="{BB962C8B-B14F-4D97-AF65-F5344CB8AC3E}">
        <p14:creationId xmlns:p14="http://schemas.microsoft.com/office/powerpoint/2010/main" val="2873778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386F63-0BDB-41B3-B01C-D54C369FE002}" type="datetimeFigureOut">
              <a:rPr lang="en-US"/>
              <a:pPr>
                <a:defRPr/>
              </a:pPr>
              <a:t>12/21/2012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702542-CD55-4BD4-99E4-40469178E2EF}" type="slidenum">
              <a:rPr lang="en-US"/>
              <a:pPr>
                <a:defRPr/>
              </a:pPr>
              <a:t>‹#›</a:t>
            </a:fld>
            <a:endParaRPr lang="en-US"/>
          </a:p>
        </p:txBody>
      </p:sp>
    </p:spTree>
    <p:extLst>
      <p:ext uri="{BB962C8B-B14F-4D97-AF65-F5344CB8AC3E}">
        <p14:creationId xmlns:p14="http://schemas.microsoft.com/office/powerpoint/2010/main" val="3935647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85E5A8F-6AAE-40D2-A224-58080704BA3B}" type="datetimeFigureOut">
              <a:rPr lang="en-US"/>
              <a:pPr>
                <a:defRPr/>
              </a:pPr>
              <a:t>12/21/2012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48101AA-17B3-4CE8-87B2-E5FC51C910C1}" type="slidenum">
              <a:rPr lang="en-US"/>
              <a:pPr>
                <a:defRPr/>
              </a:pPr>
              <a:t>‹#›</a:t>
            </a:fld>
            <a:endParaRPr lang="en-US"/>
          </a:p>
        </p:txBody>
      </p:sp>
    </p:spTree>
    <p:extLst>
      <p:ext uri="{BB962C8B-B14F-4D97-AF65-F5344CB8AC3E}">
        <p14:creationId xmlns:p14="http://schemas.microsoft.com/office/powerpoint/2010/main" val="261086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9A716D9-655A-42D9-BC73-60AFA1015678}" type="datetimeFigureOut">
              <a:rPr lang="en-US"/>
              <a:pPr>
                <a:defRPr/>
              </a:pPr>
              <a:t>12/21/2012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3D3CC16-8F8A-485D-A1C1-06050152CEC7}" type="slidenum">
              <a:rPr lang="en-US"/>
              <a:pPr>
                <a:defRPr/>
              </a:pPr>
              <a:t>‹#›</a:t>
            </a:fld>
            <a:endParaRPr lang="en-US"/>
          </a:p>
        </p:txBody>
      </p:sp>
    </p:spTree>
    <p:extLst>
      <p:ext uri="{BB962C8B-B14F-4D97-AF65-F5344CB8AC3E}">
        <p14:creationId xmlns:p14="http://schemas.microsoft.com/office/powerpoint/2010/main" val="1703872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9D69BC-0223-4B81-9A9C-863CC0851333}" type="datetimeFigureOut">
              <a:rPr lang="en-US"/>
              <a:pPr>
                <a:defRPr/>
              </a:pPr>
              <a:t>12/21/2012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6F88DC8-108E-4A42-8EC1-43C2EA8F9D57}" type="slidenum">
              <a:rPr lang="en-US"/>
              <a:pPr>
                <a:defRPr/>
              </a:pPr>
              <a:t>‹#›</a:t>
            </a:fld>
            <a:endParaRPr lang="en-US"/>
          </a:p>
        </p:txBody>
      </p:sp>
    </p:spTree>
    <p:extLst>
      <p:ext uri="{BB962C8B-B14F-4D97-AF65-F5344CB8AC3E}">
        <p14:creationId xmlns:p14="http://schemas.microsoft.com/office/powerpoint/2010/main" val="2739402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D6000C-0E6D-40A5-985F-48A5FAD04ED9}" type="datetimeFigureOut">
              <a:rPr lang="en-US"/>
              <a:pPr>
                <a:defRPr/>
              </a:pPr>
              <a:t>12/21/2012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D3CFD5-8745-46BD-92B2-6498851E8F92}" type="slidenum">
              <a:rPr lang="en-US"/>
              <a:pPr>
                <a:defRPr/>
              </a:pPr>
              <a:t>‹#›</a:t>
            </a:fld>
            <a:endParaRPr lang="en-US"/>
          </a:p>
        </p:txBody>
      </p:sp>
    </p:spTree>
    <p:extLst>
      <p:ext uri="{BB962C8B-B14F-4D97-AF65-F5344CB8AC3E}">
        <p14:creationId xmlns:p14="http://schemas.microsoft.com/office/powerpoint/2010/main" val="352789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D22D22D-F18E-4BA5-95A9-C5543E8762B0}" type="datetimeFigureOut">
              <a:rPr lang="en-US"/>
              <a:pPr>
                <a:defRPr/>
              </a:pPr>
              <a:t>12/21/2012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84467B-ED07-47FB-A1D0-B1F92D18546F}" type="slidenum">
              <a:rPr lang="en-US"/>
              <a:pPr>
                <a:defRPr/>
              </a:pPr>
              <a:t>‹#›</a:t>
            </a:fld>
            <a:endParaRPr lang="en-US"/>
          </a:p>
        </p:txBody>
      </p:sp>
    </p:spTree>
    <p:extLst>
      <p:ext uri="{BB962C8B-B14F-4D97-AF65-F5344CB8AC3E}">
        <p14:creationId xmlns:p14="http://schemas.microsoft.com/office/powerpoint/2010/main" val="616342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spcBef>
                <a:spcPct val="20000"/>
              </a:spcBef>
              <a:buClr>
                <a:srgbClr val="000000"/>
              </a:buClr>
              <a:buSzPct val="115000"/>
              <a:buFont typeface="Wingdings 2" pitchFamily="18" charset="2"/>
              <a:buChar char=""/>
              <a:defRPr sz="1200" smtClean="0">
                <a:solidFill>
                  <a:schemeClr val="tx1">
                    <a:tint val="75000"/>
                  </a:schemeClr>
                </a:solidFill>
              </a:defRPr>
            </a:lvl1pPr>
          </a:lstStyle>
          <a:p>
            <a:pPr>
              <a:defRPr/>
            </a:pPr>
            <a:fld id="{D91F340A-9C06-4500-9B8B-756F588DA076}" type="datetimeFigureOut">
              <a:rPr lang="en-US"/>
              <a:pPr>
                <a:defRPr/>
              </a:pPr>
              <a:t>12/21/2012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spcBef>
                <a:spcPct val="20000"/>
              </a:spcBef>
              <a:buClr>
                <a:srgbClr val="000000"/>
              </a:buClr>
              <a:buSzPct val="115000"/>
              <a:buFont typeface="Wingdings 2" pitchFamily="18" charset="2"/>
              <a:buChar cha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spcBef>
                <a:spcPct val="20000"/>
              </a:spcBef>
              <a:buClr>
                <a:srgbClr val="000000"/>
              </a:buClr>
              <a:buSzPct val="115000"/>
              <a:buFont typeface="Wingdings 2" pitchFamily="18" charset="2"/>
              <a:buChar char=""/>
              <a:defRPr sz="1200" smtClean="0">
                <a:solidFill>
                  <a:schemeClr val="tx1">
                    <a:tint val="75000"/>
                  </a:schemeClr>
                </a:solidFill>
              </a:defRPr>
            </a:lvl1pPr>
          </a:lstStyle>
          <a:p>
            <a:pPr>
              <a:defRPr/>
            </a:pPr>
            <a:fld id="{AAF5D6F2-535A-4E79-9859-E8A6A2E005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5" r:id="rId1"/>
    <p:sldLayoutId id="2147483804" r:id="rId2"/>
    <p:sldLayoutId id="2147483803" r:id="rId3"/>
    <p:sldLayoutId id="2147483802" r:id="rId4"/>
    <p:sldLayoutId id="2147483801" r:id="rId5"/>
    <p:sldLayoutId id="2147483800" r:id="rId6"/>
    <p:sldLayoutId id="2147483799" r:id="rId7"/>
    <p:sldLayoutId id="2147483798" r:id="rId8"/>
    <p:sldLayoutId id="2147483797" r:id="rId9"/>
    <p:sldLayoutId id="2147483796" r:id="rId10"/>
    <p:sldLayoutId id="21474837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slideLayout" Target="../slideLayouts/slideLayout7.xml"/><Relationship Id="rId4" Type="http://schemas.openxmlformats.org/officeDocument/2006/relationships/image" Target="../media/image30.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7.xml"/><Relationship Id="rId4" Type="http://schemas.openxmlformats.org/officeDocument/2006/relationships/slide" Target="slide41.xml"/></Relationships>
</file>

<file path=ppt/slides/_rels/slide18.xml.rels><?xml version="1.0" encoding="UTF-8" standalone="yes"?>
<Relationships xmlns="http://schemas.openxmlformats.org/package/2006/relationships"><Relationship Id="rId3" Type="http://schemas.openxmlformats.org/officeDocument/2006/relationships/hyperlink" Target="2010-06-03-chapter-2-joseph-smiths-first-vision-1820-360p-eng.mp4" TargetMode="External"/><Relationship Id="rId2" Type="http://schemas.openxmlformats.org/officeDocument/2006/relationships/hyperlink" Target="2010-06-02-chapter-1-joseph-smith-and-his-family-1805-1820-360p-eng.mp4" TargetMode="External"/><Relationship Id="rId1" Type="http://schemas.openxmlformats.org/officeDocument/2006/relationships/slideLayout" Target="../slideLayouts/slideLayout7.xml"/><Relationship Id="rId4" Type="http://schemas.openxmlformats.org/officeDocument/2006/relationships/slide" Target="slide4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72.xml"/><Relationship Id="rId2" Type="http://schemas.openxmlformats.org/officeDocument/2006/relationships/slide" Target="slide71.xml"/><Relationship Id="rId1" Type="http://schemas.openxmlformats.org/officeDocument/2006/relationships/slideLayout" Target="../slideLayouts/slideLayout2.xml"/><Relationship Id="rId6" Type="http://schemas.openxmlformats.org/officeDocument/2006/relationships/slide" Target="slide73.xml"/><Relationship Id="rId5" Type="http://schemas.openxmlformats.org/officeDocument/2006/relationships/image" Target="../media/image5.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7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75.xml"/><Relationship Id="rId1" Type="http://schemas.openxmlformats.org/officeDocument/2006/relationships/slideLayout" Target="../slideLayouts/slideLayout2.xml"/><Relationship Id="rId5" Type="http://schemas.openxmlformats.org/officeDocument/2006/relationships/slide" Target="slide79.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8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 Target="slide86.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49.xml.rels><?xml version="1.0" encoding="UTF-8" standalone="yes"?>
<Relationships xmlns="http://schemas.openxmlformats.org/package/2006/relationships"><Relationship Id="rId3" Type="http://schemas.openxmlformats.org/officeDocument/2006/relationships/slide" Target="slide89.xml"/><Relationship Id="rId2" Type="http://schemas.openxmlformats.org/officeDocument/2006/relationships/slide" Target="slide8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hyperlink" Target="http://www.lds.org/manual/primary-4/helps-for-the-teacher?lang=eng"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9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27.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slide" Target="slide9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hyperlink" Target="http://www.lds.org/manual/primary-4/helps-for-the-teacher?lang=eng"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slide" Target="slide4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slide" Target="slide4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slide" Target="slide48.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hyperlink" Target="http://scriptures.lds.org/2_ne/3/14-15" TargetMode="Externa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idx="4294967295"/>
          </p:nvPr>
        </p:nvSpPr>
        <p:spPr>
          <a:xfrm>
            <a:off x="609600" y="274638"/>
            <a:ext cx="8229600" cy="1935162"/>
          </a:xfrm>
        </p:spPr>
        <p:txBody>
          <a:bodyPr/>
          <a:lstStyle/>
          <a:p>
            <a:r>
              <a:rPr lang="en-US" sz="4800" smtClean="0"/>
              <a:t>Lesson 1: Joseph Smith and the First Vision</a:t>
            </a:r>
          </a:p>
        </p:txBody>
      </p:sp>
      <p:pic>
        <p:nvPicPr>
          <p:cNvPr id="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57400"/>
            <a:ext cx="4095750"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Text Placeholder 2"/>
          <p:cNvSpPr>
            <a:spLocks noGrp="1"/>
          </p:cNvSpPr>
          <p:nvPr>
            <p:ph type="body" idx="4294967295"/>
          </p:nvPr>
        </p:nvSpPr>
        <p:spPr>
          <a:xfrm>
            <a:off x="228600" y="304800"/>
            <a:ext cx="8610600" cy="6191250"/>
          </a:xfrm>
        </p:spPr>
        <p:txBody>
          <a:bodyPr anchor="ctr"/>
          <a:lstStyle/>
          <a:p>
            <a:r>
              <a:rPr lang="en-US" b="1" smtClean="0"/>
              <a:t>Think about why he/she should select your container.</a:t>
            </a:r>
          </a:p>
          <a:p>
            <a:r>
              <a:rPr lang="en-US" b="1" smtClean="0"/>
              <a:t>Are you ready?</a:t>
            </a:r>
          </a:p>
          <a:p>
            <a:r>
              <a:rPr lang="en-US" b="1" smtClean="0"/>
              <a:t>Invite the volunteer back 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6">
                                            <p:txEl>
                                              <p:pRg st="0" end="0"/>
                                            </p:txEl>
                                          </p:spTgt>
                                        </p:tgtEl>
                                        <p:attrNameLst>
                                          <p:attrName>style.visibility</p:attrName>
                                        </p:attrNameLst>
                                      </p:cBhvr>
                                      <p:to>
                                        <p:strVal val="visible"/>
                                      </p:to>
                                    </p:set>
                                    <p:animEffect transition="in" filter="dissolve">
                                      <p:cBhvr>
                                        <p:cTn id="7" dur="500"/>
                                        <p:tgtEl>
                                          <p:spTgt spid="112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6">
                                            <p:txEl>
                                              <p:pRg st="1" end="1"/>
                                            </p:txEl>
                                          </p:spTgt>
                                        </p:tgtEl>
                                        <p:attrNameLst>
                                          <p:attrName>style.visibility</p:attrName>
                                        </p:attrNameLst>
                                      </p:cBhvr>
                                      <p:to>
                                        <p:strVal val="visible"/>
                                      </p:to>
                                    </p:set>
                                    <p:animEffect transition="in" filter="dissolve">
                                      <p:cBhvr>
                                        <p:cTn id="12" dur="500"/>
                                        <p:tgtEl>
                                          <p:spTgt spid="112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266">
                                            <p:txEl>
                                              <p:pRg st="2" end="2"/>
                                            </p:txEl>
                                          </p:spTgt>
                                        </p:tgtEl>
                                        <p:attrNameLst>
                                          <p:attrName>style.visibility</p:attrName>
                                        </p:attrNameLst>
                                      </p:cBhvr>
                                      <p:to>
                                        <p:strVal val="visible"/>
                                      </p:to>
                                    </p:set>
                                    <p:animEffect transition="in" filter="dissolve">
                                      <p:cBhvr>
                                        <p:cTn id="17" dur="500"/>
                                        <p:tgtEl>
                                          <p:spTgt spid="112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build="p" bldLvl="5"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102403"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103427"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idx="4294967295"/>
          </p:nvPr>
        </p:nvSpPr>
        <p:spPr>
          <a:xfrm>
            <a:off x="0" y="350838"/>
            <a:ext cx="7772400" cy="1143000"/>
          </a:xfrm>
        </p:spPr>
        <p:txBody>
          <a:bodyPr/>
          <a:lstStyle/>
          <a:p>
            <a:r>
              <a:rPr lang="en-US" smtClean="0">
                <a:ea typeface="Trebuchet MS" pitchFamily="34" charset="0"/>
                <a:cs typeface="Trebuchet MS" pitchFamily="34" charset="0"/>
              </a:rPr>
              <a:t>FACES</a:t>
            </a:r>
          </a:p>
        </p:txBody>
      </p:sp>
      <p:grpSp>
        <p:nvGrpSpPr>
          <p:cNvPr id="5" name="Group 104"/>
          <p:cNvGrpSpPr>
            <a:grpSpLocks noChangeAspect="1"/>
          </p:cNvGrpSpPr>
          <p:nvPr/>
        </p:nvGrpSpPr>
        <p:grpSpPr bwMode="auto">
          <a:xfrm flipH="1">
            <a:off x="197027" y="3549322"/>
            <a:ext cx="2768008" cy="3516132"/>
            <a:chOff x="3600" y="1920"/>
            <a:chExt cx="1361" cy="1729"/>
          </a:xfrm>
          <a:effectLst>
            <a:outerShdw blurRad="292100" dist="139700" dir="2700000" algn="ctr" rotWithShape="0">
              <a:srgbClr val="080808">
                <a:alpha val="65000"/>
              </a:srgbClr>
            </a:outerShdw>
          </a:effectLst>
        </p:grpSpPr>
        <p:sp>
          <p:nvSpPr>
            <p:cNvPr id="6" name="AutoShape 103"/>
            <p:cNvSpPr>
              <a:spLocks noChangeAspect="1" noChangeArrowheads="1" noTextEdit="1"/>
            </p:cNvSpPr>
            <p:nvPr/>
          </p:nvSpPr>
          <p:spPr bwMode="auto">
            <a:xfrm>
              <a:off x="3600" y="1920"/>
              <a:ext cx="1361"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105"/>
            <p:cNvSpPr>
              <a:spLocks/>
            </p:cNvSpPr>
            <p:nvPr/>
          </p:nvSpPr>
          <p:spPr bwMode="auto">
            <a:xfrm>
              <a:off x="3673" y="2061"/>
              <a:ext cx="1196" cy="1259"/>
            </a:xfrm>
            <a:custGeom>
              <a:avLst/>
              <a:gdLst>
                <a:gd name="T0" fmla="*/ 596 w 1196"/>
                <a:gd name="T1" fmla="*/ 0 h 1259"/>
                <a:gd name="T2" fmla="*/ 479 w 1196"/>
                <a:gd name="T3" fmla="*/ 12 h 1259"/>
                <a:gd name="T4" fmla="*/ 367 w 1196"/>
                <a:gd name="T5" fmla="*/ 50 h 1259"/>
                <a:gd name="T6" fmla="*/ 263 w 1196"/>
                <a:gd name="T7" fmla="*/ 108 h 1259"/>
                <a:gd name="T8" fmla="*/ 175 w 1196"/>
                <a:gd name="T9" fmla="*/ 183 h 1259"/>
                <a:gd name="T10" fmla="*/ 104 w 1196"/>
                <a:gd name="T11" fmla="*/ 279 h 1259"/>
                <a:gd name="T12" fmla="*/ 50 w 1196"/>
                <a:gd name="T13" fmla="*/ 387 h 1259"/>
                <a:gd name="T14" fmla="*/ 12 w 1196"/>
                <a:gd name="T15" fmla="*/ 504 h 1259"/>
                <a:gd name="T16" fmla="*/ 0 w 1196"/>
                <a:gd name="T17" fmla="*/ 629 h 1259"/>
                <a:gd name="T18" fmla="*/ 4 w 1196"/>
                <a:gd name="T19" fmla="*/ 696 h 1259"/>
                <a:gd name="T20" fmla="*/ 29 w 1196"/>
                <a:gd name="T21" fmla="*/ 817 h 1259"/>
                <a:gd name="T22" fmla="*/ 75 w 1196"/>
                <a:gd name="T23" fmla="*/ 929 h 1259"/>
                <a:gd name="T24" fmla="*/ 138 w 1196"/>
                <a:gd name="T25" fmla="*/ 1029 h 1259"/>
                <a:gd name="T26" fmla="*/ 217 w 1196"/>
                <a:gd name="T27" fmla="*/ 1117 h 1259"/>
                <a:gd name="T28" fmla="*/ 313 w 1196"/>
                <a:gd name="T29" fmla="*/ 1184 h 1259"/>
                <a:gd name="T30" fmla="*/ 421 w 1196"/>
                <a:gd name="T31" fmla="*/ 1234 h 1259"/>
                <a:gd name="T32" fmla="*/ 538 w 1196"/>
                <a:gd name="T33" fmla="*/ 1259 h 1259"/>
                <a:gd name="T34" fmla="*/ 596 w 1196"/>
                <a:gd name="T35" fmla="*/ 1259 h 1259"/>
                <a:gd name="T36" fmla="*/ 717 w 1196"/>
                <a:gd name="T37" fmla="*/ 1246 h 1259"/>
                <a:gd name="T38" fmla="*/ 829 w 1196"/>
                <a:gd name="T39" fmla="*/ 1213 h 1259"/>
                <a:gd name="T40" fmla="*/ 930 w 1196"/>
                <a:gd name="T41" fmla="*/ 1154 h 1259"/>
                <a:gd name="T42" fmla="*/ 1021 w 1196"/>
                <a:gd name="T43" fmla="*/ 1075 h 1259"/>
                <a:gd name="T44" fmla="*/ 1092 w 1196"/>
                <a:gd name="T45" fmla="*/ 984 h 1259"/>
                <a:gd name="T46" fmla="*/ 1146 w 1196"/>
                <a:gd name="T47" fmla="*/ 875 h 1259"/>
                <a:gd name="T48" fmla="*/ 1184 w 1196"/>
                <a:gd name="T49" fmla="*/ 758 h 1259"/>
                <a:gd name="T50" fmla="*/ 1196 w 1196"/>
                <a:gd name="T51" fmla="*/ 629 h 1259"/>
                <a:gd name="T52" fmla="*/ 1192 w 1196"/>
                <a:gd name="T53" fmla="*/ 567 h 1259"/>
                <a:gd name="T54" fmla="*/ 1167 w 1196"/>
                <a:gd name="T55" fmla="*/ 442 h 1259"/>
                <a:gd name="T56" fmla="*/ 1121 w 1196"/>
                <a:gd name="T57" fmla="*/ 329 h 1259"/>
                <a:gd name="T58" fmla="*/ 1059 w 1196"/>
                <a:gd name="T59" fmla="*/ 229 h 1259"/>
                <a:gd name="T60" fmla="*/ 975 w 1196"/>
                <a:gd name="T61" fmla="*/ 146 h 1259"/>
                <a:gd name="T62" fmla="*/ 884 w 1196"/>
                <a:gd name="T63" fmla="*/ 75 h 1259"/>
                <a:gd name="T64" fmla="*/ 775 w 1196"/>
                <a:gd name="T65" fmla="*/ 29 h 1259"/>
                <a:gd name="T66" fmla="*/ 659 w 1196"/>
                <a:gd name="T67" fmla="*/ 4 h 1259"/>
                <a:gd name="T68" fmla="*/ 596 w 1196"/>
                <a:gd name="T69"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6" h="1259">
                  <a:moveTo>
                    <a:pt x="596" y="0"/>
                  </a:moveTo>
                  <a:lnTo>
                    <a:pt x="596" y="0"/>
                  </a:lnTo>
                  <a:lnTo>
                    <a:pt x="538" y="4"/>
                  </a:lnTo>
                  <a:lnTo>
                    <a:pt x="479" y="12"/>
                  </a:lnTo>
                  <a:lnTo>
                    <a:pt x="421" y="29"/>
                  </a:lnTo>
                  <a:lnTo>
                    <a:pt x="367" y="50"/>
                  </a:lnTo>
                  <a:lnTo>
                    <a:pt x="313" y="75"/>
                  </a:lnTo>
                  <a:lnTo>
                    <a:pt x="263" y="108"/>
                  </a:lnTo>
                  <a:lnTo>
                    <a:pt x="217" y="146"/>
                  </a:lnTo>
                  <a:lnTo>
                    <a:pt x="175" y="183"/>
                  </a:lnTo>
                  <a:lnTo>
                    <a:pt x="138" y="229"/>
                  </a:lnTo>
                  <a:lnTo>
                    <a:pt x="104" y="279"/>
                  </a:lnTo>
                  <a:lnTo>
                    <a:pt x="75" y="329"/>
                  </a:lnTo>
                  <a:lnTo>
                    <a:pt x="50" y="387"/>
                  </a:lnTo>
                  <a:lnTo>
                    <a:pt x="29" y="442"/>
                  </a:lnTo>
                  <a:lnTo>
                    <a:pt x="12" y="504"/>
                  </a:lnTo>
                  <a:lnTo>
                    <a:pt x="4" y="567"/>
                  </a:lnTo>
                  <a:lnTo>
                    <a:pt x="0" y="629"/>
                  </a:lnTo>
                  <a:lnTo>
                    <a:pt x="0" y="629"/>
                  </a:lnTo>
                  <a:lnTo>
                    <a:pt x="4" y="696"/>
                  </a:lnTo>
                  <a:lnTo>
                    <a:pt x="12" y="758"/>
                  </a:lnTo>
                  <a:lnTo>
                    <a:pt x="29" y="817"/>
                  </a:lnTo>
                  <a:lnTo>
                    <a:pt x="50" y="875"/>
                  </a:lnTo>
                  <a:lnTo>
                    <a:pt x="75" y="929"/>
                  </a:lnTo>
                  <a:lnTo>
                    <a:pt x="104" y="984"/>
                  </a:lnTo>
                  <a:lnTo>
                    <a:pt x="138" y="1029"/>
                  </a:lnTo>
                  <a:lnTo>
                    <a:pt x="175" y="1075"/>
                  </a:lnTo>
                  <a:lnTo>
                    <a:pt x="217" y="1117"/>
                  </a:lnTo>
                  <a:lnTo>
                    <a:pt x="263" y="1154"/>
                  </a:lnTo>
                  <a:lnTo>
                    <a:pt x="313" y="1184"/>
                  </a:lnTo>
                  <a:lnTo>
                    <a:pt x="367" y="1213"/>
                  </a:lnTo>
                  <a:lnTo>
                    <a:pt x="421" y="1234"/>
                  </a:lnTo>
                  <a:lnTo>
                    <a:pt x="479" y="1246"/>
                  </a:lnTo>
                  <a:lnTo>
                    <a:pt x="538" y="1259"/>
                  </a:lnTo>
                  <a:lnTo>
                    <a:pt x="596" y="1259"/>
                  </a:lnTo>
                  <a:lnTo>
                    <a:pt x="596" y="1259"/>
                  </a:lnTo>
                  <a:lnTo>
                    <a:pt x="659" y="1259"/>
                  </a:lnTo>
                  <a:lnTo>
                    <a:pt x="717" y="1246"/>
                  </a:lnTo>
                  <a:lnTo>
                    <a:pt x="775" y="1234"/>
                  </a:lnTo>
                  <a:lnTo>
                    <a:pt x="829" y="1213"/>
                  </a:lnTo>
                  <a:lnTo>
                    <a:pt x="884" y="1184"/>
                  </a:lnTo>
                  <a:lnTo>
                    <a:pt x="930" y="1154"/>
                  </a:lnTo>
                  <a:lnTo>
                    <a:pt x="975" y="1117"/>
                  </a:lnTo>
                  <a:lnTo>
                    <a:pt x="1021" y="1075"/>
                  </a:lnTo>
                  <a:lnTo>
                    <a:pt x="1059" y="1029"/>
                  </a:lnTo>
                  <a:lnTo>
                    <a:pt x="1092" y="984"/>
                  </a:lnTo>
                  <a:lnTo>
                    <a:pt x="1121" y="929"/>
                  </a:lnTo>
                  <a:lnTo>
                    <a:pt x="1146" y="875"/>
                  </a:lnTo>
                  <a:lnTo>
                    <a:pt x="1167" y="817"/>
                  </a:lnTo>
                  <a:lnTo>
                    <a:pt x="1184" y="758"/>
                  </a:lnTo>
                  <a:lnTo>
                    <a:pt x="1192" y="696"/>
                  </a:lnTo>
                  <a:lnTo>
                    <a:pt x="1196" y="629"/>
                  </a:lnTo>
                  <a:lnTo>
                    <a:pt x="1196" y="629"/>
                  </a:lnTo>
                  <a:lnTo>
                    <a:pt x="1192" y="567"/>
                  </a:lnTo>
                  <a:lnTo>
                    <a:pt x="1184" y="504"/>
                  </a:lnTo>
                  <a:lnTo>
                    <a:pt x="1167" y="442"/>
                  </a:lnTo>
                  <a:lnTo>
                    <a:pt x="1146" y="387"/>
                  </a:lnTo>
                  <a:lnTo>
                    <a:pt x="1121" y="329"/>
                  </a:lnTo>
                  <a:lnTo>
                    <a:pt x="1092" y="279"/>
                  </a:lnTo>
                  <a:lnTo>
                    <a:pt x="1059" y="229"/>
                  </a:lnTo>
                  <a:lnTo>
                    <a:pt x="1021" y="183"/>
                  </a:lnTo>
                  <a:lnTo>
                    <a:pt x="975" y="146"/>
                  </a:lnTo>
                  <a:lnTo>
                    <a:pt x="930" y="108"/>
                  </a:lnTo>
                  <a:lnTo>
                    <a:pt x="884" y="75"/>
                  </a:lnTo>
                  <a:lnTo>
                    <a:pt x="829" y="50"/>
                  </a:lnTo>
                  <a:lnTo>
                    <a:pt x="775" y="29"/>
                  </a:lnTo>
                  <a:lnTo>
                    <a:pt x="717" y="12"/>
                  </a:lnTo>
                  <a:lnTo>
                    <a:pt x="659" y="4"/>
                  </a:lnTo>
                  <a:lnTo>
                    <a:pt x="596" y="0"/>
                  </a:lnTo>
                  <a:lnTo>
                    <a:pt x="59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106"/>
            <p:cNvSpPr>
              <a:spLocks/>
            </p:cNvSpPr>
            <p:nvPr/>
          </p:nvSpPr>
          <p:spPr bwMode="auto">
            <a:xfrm>
              <a:off x="3673" y="2057"/>
              <a:ext cx="1200" cy="1267"/>
            </a:xfrm>
            <a:custGeom>
              <a:avLst/>
              <a:gdLst>
                <a:gd name="T0" fmla="*/ 600 w 1200"/>
                <a:gd name="T1" fmla="*/ 0 h 1267"/>
                <a:gd name="T2" fmla="*/ 479 w 1200"/>
                <a:gd name="T3" fmla="*/ 12 h 1267"/>
                <a:gd name="T4" fmla="*/ 367 w 1200"/>
                <a:gd name="T5" fmla="*/ 50 h 1267"/>
                <a:gd name="T6" fmla="*/ 267 w 1200"/>
                <a:gd name="T7" fmla="*/ 108 h 1267"/>
                <a:gd name="T8" fmla="*/ 175 w 1200"/>
                <a:gd name="T9" fmla="*/ 183 h 1267"/>
                <a:gd name="T10" fmla="*/ 104 w 1200"/>
                <a:gd name="T11" fmla="*/ 279 h 1267"/>
                <a:gd name="T12" fmla="*/ 46 w 1200"/>
                <a:gd name="T13" fmla="*/ 387 h 1267"/>
                <a:gd name="T14" fmla="*/ 12 w 1200"/>
                <a:gd name="T15" fmla="*/ 504 h 1267"/>
                <a:gd name="T16" fmla="*/ 0 w 1200"/>
                <a:gd name="T17" fmla="*/ 633 h 1267"/>
                <a:gd name="T18" fmla="*/ 4 w 1200"/>
                <a:gd name="T19" fmla="*/ 696 h 1267"/>
                <a:gd name="T20" fmla="*/ 29 w 1200"/>
                <a:gd name="T21" fmla="*/ 821 h 1267"/>
                <a:gd name="T22" fmla="*/ 71 w 1200"/>
                <a:gd name="T23" fmla="*/ 933 h 1267"/>
                <a:gd name="T24" fmla="*/ 138 w 1200"/>
                <a:gd name="T25" fmla="*/ 1033 h 1267"/>
                <a:gd name="T26" fmla="*/ 217 w 1200"/>
                <a:gd name="T27" fmla="*/ 1121 h 1267"/>
                <a:gd name="T28" fmla="*/ 313 w 1200"/>
                <a:gd name="T29" fmla="*/ 1188 h 1267"/>
                <a:gd name="T30" fmla="*/ 421 w 1200"/>
                <a:gd name="T31" fmla="*/ 1238 h 1267"/>
                <a:gd name="T32" fmla="*/ 538 w 1200"/>
                <a:gd name="T33" fmla="*/ 1263 h 1267"/>
                <a:gd name="T34" fmla="*/ 600 w 1200"/>
                <a:gd name="T35" fmla="*/ 1267 h 1267"/>
                <a:gd name="T36" fmla="*/ 721 w 1200"/>
                <a:gd name="T37" fmla="*/ 1254 h 1267"/>
                <a:gd name="T38" fmla="*/ 834 w 1200"/>
                <a:gd name="T39" fmla="*/ 1217 h 1267"/>
                <a:gd name="T40" fmla="*/ 934 w 1200"/>
                <a:gd name="T41" fmla="*/ 1158 h 1267"/>
                <a:gd name="T42" fmla="*/ 1025 w 1200"/>
                <a:gd name="T43" fmla="*/ 1079 h 1267"/>
                <a:gd name="T44" fmla="*/ 1096 w 1200"/>
                <a:gd name="T45" fmla="*/ 988 h 1267"/>
                <a:gd name="T46" fmla="*/ 1155 w 1200"/>
                <a:gd name="T47" fmla="*/ 879 h 1267"/>
                <a:gd name="T48" fmla="*/ 1188 w 1200"/>
                <a:gd name="T49" fmla="*/ 758 h 1267"/>
                <a:gd name="T50" fmla="*/ 1200 w 1200"/>
                <a:gd name="T51" fmla="*/ 633 h 1267"/>
                <a:gd name="T52" fmla="*/ 1196 w 1200"/>
                <a:gd name="T53" fmla="*/ 567 h 1267"/>
                <a:gd name="T54" fmla="*/ 1171 w 1200"/>
                <a:gd name="T55" fmla="*/ 446 h 1267"/>
                <a:gd name="T56" fmla="*/ 1125 w 1200"/>
                <a:gd name="T57" fmla="*/ 333 h 1267"/>
                <a:gd name="T58" fmla="*/ 1063 w 1200"/>
                <a:gd name="T59" fmla="*/ 229 h 1267"/>
                <a:gd name="T60" fmla="*/ 980 w 1200"/>
                <a:gd name="T61" fmla="*/ 145 h 1267"/>
                <a:gd name="T62" fmla="*/ 884 w 1200"/>
                <a:gd name="T63" fmla="*/ 75 h 1267"/>
                <a:gd name="T64" fmla="*/ 779 w 1200"/>
                <a:gd name="T65" fmla="*/ 29 h 1267"/>
                <a:gd name="T66" fmla="*/ 663 w 1200"/>
                <a:gd name="T67" fmla="*/ 4 h 1267"/>
                <a:gd name="T68" fmla="*/ 600 w 1200"/>
                <a:gd name="T69" fmla="*/ 0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267">
                  <a:moveTo>
                    <a:pt x="600" y="0"/>
                  </a:moveTo>
                  <a:lnTo>
                    <a:pt x="600" y="0"/>
                  </a:lnTo>
                  <a:lnTo>
                    <a:pt x="538" y="4"/>
                  </a:lnTo>
                  <a:lnTo>
                    <a:pt x="479" y="12"/>
                  </a:lnTo>
                  <a:lnTo>
                    <a:pt x="421" y="29"/>
                  </a:lnTo>
                  <a:lnTo>
                    <a:pt x="367" y="50"/>
                  </a:lnTo>
                  <a:lnTo>
                    <a:pt x="313" y="75"/>
                  </a:lnTo>
                  <a:lnTo>
                    <a:pt x="267" y="108"/>
                  </a:lnTo>
                  <a:lnTo>
                    <a:pt x="217" y="145"/>
                  </a:lnTo>
                  <a:lnTo>
                    <a:pt x="175" y="183"/>
                  </a:lnTo>
                  <a:lnTo>
                    <a:pt x="138" y="229"/>
                  </a:lnTo>
                  <a:lnTo>
                    <a:pt x="104" y="279"/>
                  </a:lnTo>
                  <a:lnTo>
                    <a:pt x="71" y="333"/>
                  </a:lnTo>
                  <a:lnTo>
                    <a:pt x="46" y="387"/>
                  </a:lnTo>
                  <a:lnTo>
                    <a:pt x="29" y="446"/>
                  </a:lnTo>
                  <a:lnTo>
                    <a:pt x="12" y="504"/>
                  </a:lnTo>
                  <a:lnTo>
                    <a:pt x="4" y="567"/>
                  </a:lnTo>
                  <a:lnTo>
                    <a:pt x="0" y="633"/>
                  </a:lnTo>
                  <a:lnTo>
                    <a:pt x="0" y="633"/>
                  </a:lnTo>
                  <a:lnTo>
                    <a:pt x="4" y="696"/>
                  </a:lnTo>
                  <a:lnTo>
                    <a:pt x="12" y="758"/>
                  </a:lnTo>
                  <a:lnTo>
                    <a:pt x="29" y="821"/>
                  </a:lnTo>
                  <a:lnTo>
                    <a:pt x="46" y="879"/>
                  </a:lnTo>
                  <a:lnTo>
                    <a:pt x="71" y="933"/>
                  </a:lnTo>
                  <a:lnTo>
                    <a:pt x="104" y="988"/>
                  </a:lnTo>
                  <a:lnTo>
                    <a:pt x="138" y="1033"/>
                  </a:lnTo>
                  <a:lnTo>
                    <a:pt x="175" y="1079"/>
                  </a:lnTo>
                  <a:lnTo>
                    <a:pt x="217" y="1121"/>
                  </a:lnTo>
                  <a:lnTo>
                    <a:pt x="267" y="1158"/>
                  </a:lnTo>
                  <a:lnTo>
                    <a:pt x="313" y="1188"/>
                  </a:lnTo>
                  <a:lnTo>
                    <a:pt x="367" y="1217"/>
                  </a:lnTo>
                  <a:lnTo>
                    <a:pt x="421" y="1238"/>
                  </a:lnTo>
                  <a:lnTo>
                    <a:pt x="479" y="1254"/>
                  </a:lnTo>
                  <a:lnTo>
                    <a:pt x="538" y="1263"/>
                  </a:lnTo>
                  <a:lnTo>
                    <a:pt x="600" y="1267"/>
                  </a:lnTo>
                  <a:lnTo>
                    <a:pt x="600" y="1267"/>
                  </a:lnTo>
                  <a:lnTo>
                    <a:pt x="663" y="1263"/>
                  </a:lnTo>
                  <a:lnTo>
                    <a:pt x="721" y="1254"/>
                  </a:lnTo>
                  <a:lnTo>
                    <a:pt x="779" y="1238"/>
                  </a:lnTo>
                  <a:lnTo>
                    <a:pt x="834" y="1217"/>
                  </a:lnTo>
                  <a:lnTo>
                    <a:pt x="884" y="1188"/>
                  </a:lnTo>
                  <a:lnTo>
                    <a:pt x="934" y="1158"/>
                  </a:lnTo>
                  <a:lnTo>
                    <a:pt x="980" y="1121"/>
                  </a:lnTo>
                  <a:lnTo>
                    <a:pt x="1025" y="1079"/>
                  </a:lnTo>
                  <a:lnTo>
                    <a:pt x="1063" y="1033"/>
                  </a:lnTo>
                  <a:lnTo>
                    <a:pt x="1096" y="988"/>
                  </a:lnTo>
                  <a:lnTo>
                    <a:pt x="1125" y="933"/>
                  </a:lnTo>
                  <a:lnTo>
                    <a:pt x="1155" y="879"/>
                  </a:lnTo>
                  <a:lnTo>
                    <a:pt x="1171" y="821"/>
                  </a:lnTo>
                  <a:lnTo>
                    <a:pt x="1188" y="758"/>
                  </a:lnTo>
                  <a:lnTo>
                    <a:pt x="1196" y="696"/>
                  </a:lnTo>
                  <a:lnTo>
                    <a:pt x="1200" y="633"/>
                  </a:lnTo>
                  <a:lnTo>
                    <a:pt x="1200" y="633"/>
                  </a:lnTo>
                  <a:lnTo>
                    <a:pt x="1196" y="567"/>
                  </a:lnTo>
                  <a:lnTo>
                    <a:pt x="1188" y="504"/>
                  </a:lnTo>
                  <a:lnTo>
                    <a:pt x="1171" y="446"/>
                  </a:lnTo>
                  <a:lnTo>
                    <a:pt x="1155" y="387"/>
                  </a:lnTo>
                  <a:lnTo>
                    <a:pt x="1125" y="333"/>
                  </a:lnTo>
                  <a:lnTo>
                    <a:pt x="1096" y="279"/>
                  </a:lnTo>
                  <a:lnTo>
                    <a:pt x="1063" y="229"/>
                  </a:lnTo>
                  <a:lnTo>
                    <a:pt x="1025" y="183"/>
                  </a:lnTo>
                  <a:lnTo>
                    <a:pt x="980" y="145"/>
                  </a:lnTo>
                  <a:lnTo>
                    <a:pt x="934" y="108"/>
                  </a:lnTo>
                  <a:lnTo>
                    <a:pt x="884" y="75"/>
                  </a:lnTo>
                  <a:lnTo>
                    <a:pt x="834" y="50"/>
                  </a:lnTo>
                  <a:lnTo>
                    <a:pt x="779" y="29"/>
                  </a:lnTo>
                  <a:lnTo>
                    <a:pt x="721" y="12"/>
                  </a:lnTo>
                  <a:lnTo>
                    <a:pt x="663" y="4"/>
                  </a:lnTo>
                  <a:lnTo>
                    <a:pt x="600" y="0"/>
                  </a:lnTo>
                  <a:lnTo>
                    <a:pt x="60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107"/>
            <p:cNvSpPr>
              <a:spLocks/>
            </p:cNvSpPr>
            <p:nvPr/>
          </p:nvSpPr>
          <p:spPr bwMode="auto">
            <a:xfrm>
              <a:off x="3673" y="2052"/>
              <a:ext cx="1205" cy="1272"/>
            </a:xfrm>
            <a:custGeom>
              <a:avLst/>
              <a:gdLst>
                <a:gd name="T0" fmla="*/ 600 w 1205"/>
                <a:gd name="T1" fmla="*/ 0 h 1272"/>
                <a:gd name="T2" fmla="*/ 479 w 1205"/>
                <a:gd name="T3" fmla="*/ 13 h 1272"/>
                <a:gd name="T4" fmla="*/ 367 w 1205"/>
                <a:gd name="T5" fmla="*/ 50 h 1272"/>
                <a:gd name="T6" fmla="*/ 267 w 1205"/>
                <a:gd name="T7" fmla="*/ 109 h 1272"/>
                <a:gd name="T8" fmla="*/ 175 w 1205"/>
                <a:gd name="T9" fmla="*/ 188 h 1272"/>
                <a:gd name="T10" fmla="*/ 104 w 1205"/>
                <a:gd name="T11" fmla="*/ 280 h 1272"/>
                <a:gd name="T12" fmla="*/ 46 w 1205"/>
                <a:gd name="T13" fmla="*/ 388 h 1272"/>
                <a:gd name="T14" fmla="*/ 12 w 1205"/>
                <a:gd name="T15" fmla="*/ 509 h 1272"/>
                <a:gd name="T16" fmla="*/ 0 w 1205"/>
                <a:gd name="T17" fmla="*/ 634 h 1272"/>
                <a:gd name="T18" fmla="*/ 4 w 1205"/>
                <a:gd name="T19" fmla="*/ 701 h 1272"/>
                <a:gd name="T20" fmla="*/ 25 w 1205"/>
                <a:gd name="T21" fmla="*/ 826 h 1272"/>
                <a:gd name="T22" fmla="*/ 71 w 1205"/>
                <a:gd name="T23" fmla="*/ 938 h 1272"/>
                <a:gd name="T24" fmla="*/ 138 w 1205"/>
                <a:gd name="T25" fmla="*/ 1038 h 1272"/>
                <a:gd name="T26" fmla="*/ 221 w 1205"/>
                <a:gd name="T27" fmla="*/ 1126 h 1272"/>
                <a:gd name="T28" fmla="*/ 317 w 1205"/>
                <a:gd name="T29" fmla="*/ 1197 h 1272"/>
                <a:gd name="T30" fmla="*/ 425 w 1205"/>
                <a:gd name="T31" fmla="*/ 1243 h 1272"/>
                <a:gd name="T32" fmla="*/ 542 w 1205"/>
                <a:gd name="T33" fmla="*/ 1268 h 1272"/>
                <a:gd name="T34" fmla="*/ 600 w 1205"/>
                <a:gd name="T35" fmla="*/ 1272 h 1272"/>
                <a:gd name="T36" fmla="*/ 725 w 1205"/>
                <a:gd name="T37" fmla="*/ 1259 h 1272"/>
                <a:gd name="T38" fmla="*/ 838 w 1205"/>
                <a:gd name="T39" fmla="*/ 1222 h 1272"/>
                <a:gd name="T40" fmla="*/ 938 w 1205"/>
                <a:gd name="T41" fmla="*/ 1163 h 1272"/>
                <a:gd name="T42" fmla="*/ 1030 w 1205"/>
                <a:gd name="T43" fmla="*/ 1084 h 1272"/>
                <a:gd name="T44" fmla="*/ 1100 w 1205"/>
                <a:gd name="T45" fmla="*/ 993 h 1272"/>
                <a:gd name="T46" fmla="*/ 1159 w 1205"/>
                <a:gd name="T47" fmla="*/ 884 h 1272"/>
                <a:gd name="T48" fmla="*/ 1192 w 1205"/>
                <a:gd name="T49" fmla="*/ 763 h 1272"/>
                <a:gd name="T50" fmla="*/ 1205 w 1205"/>
                <a:gd name="T51" fmla="*/ 634 h 1272"/>
                <a:gd name="T52" fmla="*/ 1200 w 1205"/>
                <a:gd name="T53" fmla="*/ 572 h 1272"/>
                <a:gd name="T54" fmla="*/ 1180 w 1205"/>
                <a:gd name="T55" fmla="*/ 446 h 1272"/>
                <a:gd name="T56" fmla="*/ 1134 w 1205"/>
                <a:gd name="T57" fmla="*/ 334 h 1272"/>
                <a:gd name="T58" fmla="*/ 1067 w 1205"/>
                <a:gd name="T59" fmla="*/ 230 h 1272"/>
                <a:gd name="T60" fmla="*/ 984 w 1205"/>
                <a:gd name="T61" fmla="*/ 146 h 1272"/>
                <a:gd name="T62" fmla="*/ 888 w 1205"/>
                <a:gd name="T63" fmla="*/ 75 h 1272"/>
                <a:gd name="T64" fmla="*/ 779 w 1205"/>
                <a:gd name="T65" fmla="*/ 30 h 1272"/>
                <a:gd name="T66" fmla="*/ 663 w 1205"/>
                <a:gd name="T67" fmla="*/ 5 h 1272"/>
                <a:gd name="T68" fmla="*/ 600 w 1205"/>
                <a:gd name="T6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5" h="1272">
                  <a:moveTo>
                    <a:pt x="600" y="0"/>
                  </a:moveTo>
                  <a:lnTo>
                    <a:pt x="600" y="0"/>
                  </a:lnTo>
                  <a:lnTo>
                    <a:pt x="542" y="5"/>
                  </a:lnTo>
                  <a:lnTo>
                    <a:pt x="479" y="13"/>
                  </a:lnTo>
                  <a:lnTo>
                    <a:pt x="425" y="30"/>
                  </a:lnTo>
                  <a:lnTo>
                    <a:pt x="367" y="50"/>
                  </a:lnTo>
                  <a:lnTo>
                    <a:pt x="317" y="75"/>
                  </a:lnTo>
                  <a:lnTo>
                    <a:pt x="267" y="109"/>
                  </a:lnTo>
                  <a:lnTo>
                    <a:pt x="221" y="146"/>
                  </a:lnTo>
                  <a:lnTo>
                    <a:pt x="175" y="188"/>
                  </a:lnTo>
                  <a:lnTo>
                    <a:pt x="138" y="230"/>
                  </a:lnTo>
                  <a:lnTo>
                    <a:pt x="104" y="280"/>
                  </a:lnTo>
                  <a:lnTo>
                    <a:pt x="71" y="334"/>
                  </a:lnTo>
                  <a:lnTo>
                    <a:pt x="46" y="388"/>
                  </a:lnTo>
                  <a:lnTo>
                    <a:pt x="25" y="446"/>
                  </a:lnTo>
                  <a:lnTo>
                    <a:pt x="12" y="509"/>
                  </a:lnTo>
                  <a:lnTo>
                    <a:pt x="4" y="572"/>
                  </a:lnTo>
                  <a:lnTo>
                    <a:pt x="0" y="634"/>
                  </a:lnTo>
                  <a:lnTo>
                    <a:pt x="0" y="634"/>
                  </a:lnTo>
                  <a:lnTo>
                    <a:pt x="4" y="701"/>
                  </a:lnTo>
                  <a:lnTo>
                    <a:pt x="12" y="763"/>
                  </a:lnTo>
                  <a:lnTo>
                    <a:pt x="25" y="826"/>
                  </a:lnTo>
                  <a:lnTo>
                    <a:pt x="46" y="884"/>
                  </a:lnTo>
                  <a:lnTo>
                    <a:pt x="71" y="938"/>
                  </a:lnTo>
                  <a:lnTo>
                    <a:pt x="104" y="993"/>
                  </a:lnTo>
                  <a:lnTo>
                    <a:pt x="138" y="1038"/>
                  </a:lnTo>
                  <a:lnTo>
                    <a:pt x="175" y="1084"/>
                  </a:lnTo>
                  <a:lnTo>
                    <a:pt x="221" y="1126"/>
                  </a:lnTo>
                  <a:lnTo>
                    <a:pt x="267" y="1163"/>
                  </a:lnTo>
                  <a:lnTo>
                    <a:pt x="317" y="1197"/>
                  </a:lnTo>
                  <a:lnTo>
                    <a:pt x="367" y="1222"/>
                  </a:lnTo>
                  <a:lnTo>
                    <a:pt x="425" y="1243"/>
                  </a:lnTo>
                  <a:lnTo>
                    <a:pt x="479" y="1259"/>
                  </a:lnTo>
                  <a:lnTo>
                    <a:pt x="542" y="1268"/>
                  </a:lnTo>
                  <a:lnTo>
                    <a:pt x="600" y="1272"/>
                  </a:lnTo>
                  <a:lnTo>
                    <a:pt x="600" y="1272"/>
                  </a:lnTo>
                  <a:lnTo>
                    <a:pt x="663" y="1268"/>
                  </a:lnTo>
                  <a:lnTo>
                    <a:pt x="725" y="1259"/>
                  </a:lnTo>
                  <a:lnTo>
                    <a:pt x="779" y="1243"/>
                  </a:lnTo>
                  <a:lnTo>
                    <a:pt x="838" y="1222"/>
                  </a:lnTo>
                  <a:lnTo>
                    <a:pt x="888" y="1197"/>
                  </a:lnTo>
                  <a:lnTo>
                    <a:pt x="938" y="1163"/>
                  </a:lnTo>
                  <a:lnTo>
                    <a:pt x="984" y="1126"/>
                  </a:lnTo>
                  <a:lnTo>
                    <a:pt x="1030" y="1084"/>
                  </a:lnTo>
                  <a:lnTo>
                    <a:pt x="1067" y="1038"/>
                  </a:lnTo>
                  <a:lnTo>
                    <a:pt x="1100" y="993"/>
                  </a:lnTo>
                  <a:lnTo>
                    <a:pt x="1134" y="938"/>
                  </a:lnTo>
                  <a:lnTo>
                    <a:pt x="1159" y="884"/>
                  </a:lnTo>
                  <a:lnTo>
                    <a:pt x="1180" y="826"/>
                  </a:lnTo>
                  <a:lnTo>
                    <a:pt x="1192" y="763"/>
                  </a:lnTo>
                  <a:lnTo>
                    <a:pt x="1200" y="701"/>
                  </a:lnTo>
                  <a:lnTo>
                    <a:pt x="1205" y="634"/>
                  </a:lnTo>
                  <a:lnTo>
                    <a:pt x="1205" y="634"/>
                  </a:lnTo>
                  <a:lnTo>
                    <a:pt x="1200" y="572"/>
                  </a:lnTo>
                  <a:lnTo>
                    <a:pt x="1192" y="509"/>
                  </a:lnTo>
                  <a:lnTo>
                    <a:pt x="1180" y="446"/>
                  </a:lnTo>
                  <a:lnTo>
                    <a:pt x="1159" y="388"/>
                  </a:lnTo>
                  <a:lnTo>
                    <a:pt x="1134" y="334"/>
                  </a:lnTo>
                  <a:lnTo>
                    <a:pt x="1100" y="280"/>
                  </a:lnTo>
                  <a:lnTo>
                    <a:pt x="1067" y="230"/>
                  </a:lnTo>
                  <a:lnTo>
                    <a:pt x="1030" y="188"/>
                  </a:lnTo>
                  <a:lnTo>
                    <a:pt x="984" y="146"/>
                  </a:lnTo>
                  <a:lnTo>
                    <a:pt x="938" y="109"/>
                  </a:lnTo>
                  <a:lnTo>
                    <a:pt x="888" y="75"/>
                  </a:lnTo>
                  <a:lnTo>
                    <a:pt x="838" y="50"/>
                  </a:lnTo>
                  <a:lnTo>
                    <a:pt x="779" y="30"/>
                  </a:lnTo>
                  <a:lnTo>
                    <a:pt x="725" y="13"/>
                  </a:lnTo>
                  <a:lnTo>
                    <a:pt x="663" y="5"/>
                  </a:lnTo>
                  <a:lnTo>
                    <a:pt x="600" y="0"/>
                  </a:lnTo>
                  <a:lnTo>
                    <a:pt x="60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108"/>
            <p:cNvSpPr>
              <a:spLocks/>
            </p:cNvSpPr>
            <p:nvPr/>
          </p:nvSpPr>
          <p:spPr bwMode="auto">
            <a:xfrm>
              <a:off x="3673" y="2048"/>
              <a:ext cx="1209" cy="1276"/>
            </a:xfrm>
            <a:custGeom>
              <a:avLst/>
              <a:gdLst>
                <a:gd name="T0" fmla="*/ 604 w 1209"/>
                <a:gd name="T1" fmla="*/ 0 h 1276"/>
                <a:gd name="T2" fmla="*/ 483 w 1209"/>
                <a:gd name="T3" fmla="*/ 13 h 1276"/>
                <a:gd name="T4" fmla="*/ 367 w 1209"/>
                <a:gd name="T5" fmla="*/ 50 h 1276"/>
                <a:gd name="T6" fmla="*/ 267 w 1209"/>
                <a:gd name="T7" fmla="*/ 109 h 1276"/>
                <a:gd name="T8" fmla="*/ 175 w 1209"/>
                <a:gd name="T9" fmla="*/ 188 h 1276"/>
                <a:gd name="T10" fmla="*/ 104 w 1209"/>
                <a:gd name="T11" fmla="*/ 280 h 1276"/>
                <a:gd name="T12" fmla="*/ 46 w 1209"/>
                <a:gd name="T13" fmla="*/ 388 h 1276"/>
                <a:gd name="T14" fmla="*/ 12 w 1209"/>
                <a:gd name="T15" fmla="*/ 509 h 1276"/>
                <a:gd name="T16" fmla="*/ 0 w 1209"/>
                <a:gd name="T17" fmla="*/ 638 h 1276"/>
                <a:gd name="T18" fmla="*/ 0 w 1209"/>
                <a:gd name="T19" fmla="*/ 705 h 1276"/>
                <a:gd name="T20" fmla="*/ 25 w 1209"/>
                <a:gd name="T21" fmla="*/ 830 h 1276"/>
                <a:gd name="T22" fmla="*/ 71 w 1209"/>
                <a:gd name="T23" fmla="*/ 942 h 1276"/>
                <a:gd name="T24" fmla="*/ 138 w 1209"/>
                <a:gd name="T25" fmla="*/ 1042 h 1276"/>
                <a:gd name="T26" fmla="*/ 221 w 1209"/>
                <a:gd name="T27" fmla="*/ 1130 h 1276"/>
                <a:gd name="T28" fmla="*/ 317 w 1209"/>
                <a:gd name="T29" fmla="*/ 1201 h 1276"/>
                <a:gd name="T30" fmla="*/ 425 w 1209"/>
                <a:gd name="T31" fmla="*/ 1247 h 1276"/>
                <a:gd name="T32" fmla="*/ 542 w 1209"/>
                <a:gd name="T33" fmla="*/ 1276 h 1276"/>
                <a:gd name="T34" fmla="*/ 604 w 1209"/>
                <a:gd name="T35" fmla="*/ 1276 h 1276"/>
                <a:gd name="T36" fmla="*/ 725 w 1209"/>
                <a:gd name="T37" fmla="*/ 1263 h 1276"/>
                <a:gd name="T38" fmla="*/ 838 w 1209"/>
                <a:gd name="T39" fmla="*/ 1226 h 1276"/>
                <a:gd name="T40" fmla="*/ 942 w 1209"/>
                <a:gd name="T41" fmla="*/ 1167 h 1276"/>
                <a:gd name="T42" fmla="*/ 1034 w 1209"/>
                <a:gd name="T43" fmla="*/ 1088 h 1276"/>
                <a:gd name="T44" fmla="*/ 1105 w 1209"/>
                <a:gd name="T45" fmla="*/ 997 h 1276"/>
                <a:gd name="T46" fmla="*/ 1163 w 1209"/>
                <a:gd name="T47" fmla="*/ 888 h 1276"/>
                <a:gd name="T48" fmla="*/ 1196 w 1209"/>
                <a:gd name="T49" fmla="*/ 767 h 1276"/>
                <a:gd name="T50" fmla="*/ 1209 w 1209"/>
                <a:gd name="T51" fmla="*/ 638 h 1276"/>
                <a:gd name="T52" fmla="*/ 1209 w 1209"/>
                <a:gd name="T53" fmla="*/ 571 h 1276"/>
                <a:gd name="T54" fmla="*/ 1184 w 1209"/>
                <a:gd name="T55" fmla="*/ 446 h 1276"/>
                <a:gd name="T56" fmla="*/ 1138 w 1209"/>
                <a:gd name="T57" fmla="*/ 334 h 1276"/>
                <a:gd name="T58" fmla="*/ 1071 w 1209"/>
                <a:gd name="T59" fmla="*/ 234 h 1276"/>
                <a:gd name="T60" fmla="*/ 988 w 1209"/>
                <a:gd name="T61" fmla="*/ 146 h 1276"/>
                <a:gd name="T62" fmla="*/ 892 w 1209"/>
                <a:gd name="T63" fmla="*/ 75 h 1276"/>
                <a:gd name="T64" fmla="*/ 784 w 1209"/>
                <a:gd name="T65" fmla="*/ 29 h 1276"/>
                <a:gd name="T66" fmla="*/ 667 w 1209"/>
                <a:gd name="T67" fmla="*/ 0 h 1276"/>
                <a:gd name="T68" fmla="*/ 604 w 1209"/>
                <a:gd name="T69"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9" h="1276">
                  <a:moveTo>
                    <a:pt x="604" y="0"/>
                  </a:moveTo>
                  <a:lnTo>
                    <a:pt x="604" y="0"/>
                  </a:lnTo>
                  <a:lnTo>
                    <a:pt x="542" y="0"/>
                  </a:lnTo>
                  <a:lnTo>
                    <a:pt x="483" y="13"/>
                  </a:lnTo>
                  <a:lnTo>
                    <a:pt x="425" y="29"/>
                  </a:lnTo>
                  <a:lnTo>
                    <a:pt x="367" y="50"/>
                  </a:lnTo>
                  <a:lnTo>
                    <a:pt x="317" y="75"/>
                  </a:lnTo>
                  <a:lnTo>
                    <a:pt x="267" y="109"/>
                  </a:lnTo>
                  <a:lnTo>
                    <a:pt x="221" y="146"/>
                  </a:lnTo>
                  <a:lnTo>
                    <a:pt x="175" y="188"/>
                  </a:lnTo>
                  <a:lnTo>
                    <a:pt x="138" y="234"/>
                  </a:lnTo>
                  <a:lnTo>
                    <a:pt x="104" y="280"/>
                  </a:lnTo>
                  <a:lnTo>
                    <a:pt x="71" y="334"/>
                  </a:lnTo>
                  <a:lnTo>
                    <a:pt x="46" y="388"/>
                  </a:lnTo>
                  <a:lnTo>
                    <a:pt x="25" y="446"/>
                  </a:lnTo>
                  <a:lnTo>
                    <a:pt x="12" y="509"/>
                  </a:lnTo>
                  <a:lnTo>
                    <a:pt x="0" y="571"/>
                  </a:lnTo>
                  <a:lnTo>
                    <a:pt x="0" y="638"/>
                  </a:lnTo>
                  <a:lnTo>
                    <a:pt x="0" y="638"/>
                  </a:lnTo>
                  <a:lnTo>
                    <a:pt x="0" y="705"/>
                  </a:lnTo>
                  <a:lnTo>
                    <a:pt x="12" y="767"/>
                  </a:lnTo>
                  <a:lnTo>
                    <a:pt x="25" y="830"/>
                  </a:lnTo>
                  <a:lnTo>
                    <a:pt x="46" y="888"/>
                  </a:lnTo>
                  <a:lnTo>
                    <a:pt x="71" y="942"/>
                  </a:lnTo>
                  <a:lnTo>
                    <a:pt x="104" y="997"/>
                  </a:lnTo>
                  <a:lnTo>
                    <a:pt x="138" y="1042"/>
                  </a:lnTo>
                  <a:lnTo>
                    <a:pt x="175" y="1088"/>
                  </a:lnTo>
                  <a:lnTo>
                    <a:pt x="221" y="1130"/>
                  </a:lnTo>
                  <a:lnTo>
                    <a:pt x="267" y="1167"/>
                  </a:lnTo>
                  <a:lnTo>
                    <a:pt x="317" y="1201"/>
                  </a:lnTo>
                  <a:lnTo>
                    <a:pt x="367" y="1226"/>
                  </a:lnTo>
                  <a:lnTo>
                    <a:pt x="425" y="1247"/>
                  </a:lnTo>
                  <a:lnTo>
                    <a:pt x="483" y="1263"/>
                  </a:lnTo>
                  <a:lnTo>
                    <a:pt x="542" y="1276"/>
                  </a:lnTo>
                  <a:lnTo>
                    <a:pt x="604" y="1276"/>
                  </a:lnTo>
                  <a:lnTo>
                    <a:pt x="604" y="1276"/>
                  </a:lnTo>
                  <a:lnTo>
                    <a:pt x="667" y="1276"/>
                  </a:lnTo>
                  <a:lnTo>
                    <a:pt x="725" y="1263"/>
                  </a:lnTo>
                  <a:lnTo>
                    <a:pt x="784" y="1247"/>
                  </a:lnTo>
                  <a:lnTo>
                    <a:pt x="838" y="1226"/>
                  </a:lnTo>
                  <a:lnTo>
                    <a:pt x="892" y="1201"/>
                  </a:lnTo>
                  <a:lnTo>
                    <a:pt x="942" y="1167"/>
                  </a:lnTo>
                  <a:lnTo>
                    <a:pt x="988" y="1130"/>
                  </a:lnTo>
                  <a:lnTo>
                    <a:pt x="1034" y="1088"/>
                  </a:lnTo>
                  <a:lnTo>
                    <a:pt x="1071" y="1042"/>
                  </a:lnTo>
                  <a:lnTo>
                    <a:pt x="1105" y="997"/>
                  </a:lnTo>
                  <a:lnTo>
                    <a:pt x="1138" y="942"/>
                  </a:lnTo>
                  <a:lnTo>
                    <a:pt x="1163" y="888"/>
                  </a:lnTo>
                  <a:lnTo>
                    <a:pt x="1184" y="830"/>
                  </a:lnTo>
                  <a:lnTo>
                    <a:pt x="1196" y="767"/>
                  </a:lnTo>
                  <a:lnTo>
                    <a:pt x="1209" y="705"/>
                  </a:lnTo>
                  <a:lnTo>
                    <a:pt x="1209" y="638"/>
                  </a:lnTo>
                  <a:lnTo>
                    <a:pt x="1209" y="638"/>
                  </a:lnTo>
                  <a:lnTo>
                    <a:pt x="1209" y="571"/>
                  </a:lnTo>
                  <a:lnTo>
                    <a:pt x="1196" y="509"/>
                  </a:lnTo>
                  <a:lnTo>
                    <a:pt x="1184" y="446"/>
                  </a:lnTo>
                  <a:lnTo>
                    <a:pt x="1163" y="388"/>
                  </a:lnTo>
                  <a:lnTo>
                    <a:pt x="1138" y="334"/>
                  </a:lnTo>
                  <a:lnTo>
                    <a:pt x="1105" y="280"/>
                  </a:lnTo>
                  <a:lnTo>
                    <a:pt x="1071" y="234"/>
                  </a:lnTo>
                  <a:lnTo>
                    <a:pt x="1034" y="188"/>
                  </a:lnTo>
                  <a:lnTo>
                    <a:pt x="988" y="146"/>
                  </a:lnTo>
                  <a:lnTo>
                    <a:pt x="942" y="109"/>
                  </a:lnTo>
                  <a:lnTo>
                    <a:pt x="892" y="75"/>
                  </a:lnTo>
                  <a:lnTo>
                    <a:pt x="838" y="50"/>
                  </a:lnTo>
                  <a:lnTo>
                    <a:pt x="784" y="29"/>
                  </a:lnTo>
                  <a:lnTo>
                    <a:pt x="725" y="13"/>
                  </a:lnTo>
                  <a:lnTo>
                    <a:pt x="667" y="0"/>
                  </a:lnTo>
                  <a:lnTo>
                    <a:pt x="604" y="0"/>
                  </a:lnTo>
                  <a:lnTo>
                    <a:pt x="604"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109"/>
            <p:cNvSpPr>
              <a:spLocks/>
            </p:cNvSpPr>
            <p:nvPr/>
          </p:nvSpPr>
          <p:spPr bwMode="auto">
            <a:xfrm>
              <a:off x="3669" y="2040"/>
              <a:ext cx="1217" cy="1288"/>
            </a:xfrm>
            <a:custGeom>
              <a:avLst/>
              <a:gdLst>
                <a:gd name="T0" fmla="*/ 608 w 1217"/>
                <a:gd name="T1" fmla="*/ 0 h 1288"/>
                <a:gd name="T2" fmla="*/ 487 w 1217"/>
                <a:gd name="T3" fmla="*/ 17 h 1288"/>
                <a:gd name="T4" fmla="*/ 375 w 1217"/>
                <a:gd name="T5" fmla="*/ 54 h 1288"/>
                <a:gd name="T6" fmla="*/ 271 w 1217"/>
                <a:gd name="T7" fmla="*/ 112 h 1288"/>
                <a:gd name="T8" fmla="*/ 179 w 1217"/>
                <a:gd name="T9" fmla="*/ 192 h 1288"/>
                <a:gd name="T10" fmla="*/ 104 w 1217"/>
                <a:gd name="T11" fmla="*/ 283 h 1288"/>
                <a:gd name="T12" fmla="*/ 50 w 1217"/>
                <a:gd name="T13" fmla="*/ 396 h 1288"/>
                <a:gd name="T14" fmla="*/ 12 w 1217"/>
                <a:gd name="T15" fmla="*/ 517 h 1288"/>
                <a:gd name="T16" fmla="*/ 0 w 1217"/>
                <a:gd name="T17" fmla="*/ 646 h 1288"/>
                <a:gd name="T18" fmla="*/ 4 w 1217"/>
                <a:gd name="T19" fmla="*/ 709 h 1288"/>
                <a:gd name="T20" fmla="*/ 29 w 1217"/>
                <a:gd name="T21" fmla="*/ 834 h 1288"/>
                <a:gd name="T22" fmla="*/ 75 w 1217"/>
                <a:gd name="T23" fmla="*/ 950 h 1288"/>
                <a:gd name="T24" fmla="*/ 142 w 1217"/>
                <a:gd name="T25" fmla="*/ 1055 h 1288"/>
                <a:gd name="T26" fmla="*/ 225 w 1217"/>
                <a:gd name="T27" fmla="*/ 1138 h 1288"/>
                <a:gd name="T28" fmla="*/ 321 w 1217"/>
                <a:gd name="T29" fmla="*/ 1209 h 1288"/>
                <a:gd name="T30" fmla="*/ 429 w 1217"/>
                <a:gd name="T31" fmla="*/ 1259 h 1288"/>
                <a:gd name="T32" fmla="*/ 550 w 1217"/>
                <a:gd name="T33" fmla="*/ 1284 h 1288"/>
                <a:gd name="T34" fmla="*/ 608 w 1217"/>
                <a:gd name="T35" fmla="*/ 1288 h 1288"/>
                <a:gd name="T36" fmla="*/ 733 w 1217"/>
                <a:gd name="T37" fmla="*/ 1276 h 1288"/>
                <a:gd name="T38" fmla="*/ 846 w 1217"/>
                <a:gd name="T39" fmla="*/ 1238 h 1288"/>
                <a:gd name="T40" fmla="*/ 950 w 1217"/>
                <a:gd name="T41" fmla="*/ 1175 h 1288"/>
                <a:gd name="T42" fmla="*/ 1042 w 1217"/>
                <a:gd name="T43" fmla="*/ 1096 h 1288"/>
                <a:gd name="T44" fmla="*/ 1113 w 1217"/>
                <a:gd name="T45" fmla="*/ 1005 h 1288"/>
                <a:gd name="T46" fmla="*/ 1171 w 1217"/>
                <a:gd name="T47" fmla="*/ 892 h 1288"/>
                <a:gd name="T48" fmla="*/ 1209 w 1217"/>
                <a:gd name="T49" fmla="*/ 775 h 1288"/>
                <a:gd name="T50" fmla="*/ 1217 w 1217"/>
                <a:gd name="T51" fmla="*/ 646 h 1288"/>
                <a:gd name="T52" fmla="*/ 1217 w 1217"/>
                <a:gd name="T53" fmla="*/ 579 h 1288"/>
                <a:gd name="T54" fmla="*/ 1192 w 1217"/>
                <a:gd name="T55" fmla="*/ 454 h 1288"/>
                <a:gd name="T56" fmla="*/ 1146 w 1217"/>
                <a:gd name="T57" fmla="*/ 338 h 1288"/>
                <a:gd name="T58" fmla="*/ 1079 w 1217"/>
                <a:gd name="T59" fmla="*/ 238 h 1288"/>
                <a:gd name="T60" fmla="*/ 996 w 1217"/>
                <a:gd name="T61" fmla="*/ 150 h 1288"/>
                <a:gd name="T62" fmla="*/ 900 w 1217"/>
                <a:gd name="T63" fmla="*/ 79 h 1288"/>
                <a:gd name="T64" fmla="*/ 792 w 1217"/>
                <a:gd name="T65" fmla="*/ 29 h 1288"/>
                <a:gd name="T66" fmla="*/ 671 w 1217"/>
                <a:gd name="T67" fmla="*/ 4 h 1288"/>
                <a:gd name="T68" fmla="*/ 608 w 1217"/>
                <a:gd name="T69"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7" h="1288">
                  <a:moveTo>
                    <a:pt x="608" y="0"/>
                  </a:moveTo>
                  <a:lnTo>
                    <a:pt x="608" y="0"/>
                  </a:lnTo>
                  <a:lnTo>
                    <a:pt x="550" y="4"/>
                  </a:lnTo>
                  <a:lnTo>
                    <a:pt x="487" y="17"/>
                  </a:lnTo>
                  <a:lnTo>
                    <a:pt x="429" y="29"/>
                  </a:lnTo>
                  <a:lnTo>
                    <a:pt x="375" y="54"/>
                  </a:lnTo>
                  <a:lnTo>
                    <a:pt x="321" y="79"/>
                  </a:lnTo>
                  <a:lnTo>
                    <a:pt x="271" y="112"/>
                  </a:lnTo>
                  <a:lnTo>
                    <a:pt x="225" y="150"/>
                  </a:lnTo>
                  <a:lnTo>
                    <a:pt x="179" y="192"/>
                  </a:lnTo>
                  <a:lnTo>
                    <a:pt x="142" y="238"/>
                  </a:lnTo>
                  <a:lnTo>
                    <a:pt x="104" y="283"/>
                  </a:lnTo>
                  <a:lnTo>
                    <a:pt x="75" y="338"/>
                  </a:lnTo>
                  <a:lnTo>
                    <a:pt x="50" y="396"/>
                  </a:lnTo>
                  <a:lnTo>
                    <a:pt x="29" y="454"/>
                  </a:lnTo>
                  <a:lnTo>
                    <a:pt x="12" y="517"/>
                  </a:lnTo>
                  <a:lnTo>
                    <a:pt x="4" y="579"/>
                  </a:lnTo>
                  <a:lnTo>
                    <a:pt x="0" y="646"/>
                  </a:lnTo>
                  <a:lnTo>
                    <a:pt x="0" y="646"/>
                  </a:lnTo>
                  <a:lnTo>
                    <a:pt x="4" y="709"/>
                  </a:lnTo>
                  <a:lnTo>
                    <a:pt x="12" y="775"/>
                  </a:lnTo>
                  <a:lnTo>
                    <a:pt x="29" y="834"/>
                  </a:lnTo>
                  <a:lnTo>
                    <a:pt x="50" y="892"/>
                  </a:lnTo>
                  <a:lnTo>
                    <a:pt x="75" y="950"/>
                  </a:lnTo>
                  <a:lnTo>
                    <a:pt x="104" y="1005"/>
                  </a:lnTo>
                  <a:lnTo>
                    <a:pt x="142" y="1055"/>
                  </a:lnTo>
                  <a:lnTo>
                    <a:pt x="179" y="1096"/>
                  </a:lnTo>
                  <a:lnTo>
                    <a:pt x="225" y="1138"/>
                  </a:lnTo>
                  <a:lnTo>
                    <a:pt x="271" y="1175"/>
                  </a:lnTo>
                  <a:lnTo>
                    <a:pt x="321" y="1209"/>
                  </a:lnTo>
                  <a:lnTo>
                    <a:pt x="375" y="1238"/>
                  </a:lnTo>
                  <a:lnTo>
                    <a:pt x="429" y="1259"/>
                  </a:lnTo>
                  <a:lnTo>
                    <a:pt x="487" y="1276"/>
                  </a:lnTo>
                  <a:lnTo>
                    <a:pt x="550" y="1284"/>
                  </a:lnTo>
                  <a:lnTo>
                    <a:pt x="608" y="1288"/>
                  </a:lnTo>
                  <a:lnTo>
                    <a:pt x="608" y="1288"/>
                  </a:lnTo>
                  <a:lnTo>
                    <a:pt x="671" y="1284"/>
                  </a:lnTo>
                  <a:lnTo>
                    <a:pt x="733" y="1276"/>
                  </a:lnTo>
                  <a:lnTo>
                    <a:pt x="792" y="1259"/>
                  </a:lnTo>
                  <a:lnTo>
                    <a:pt x="846" y="1238"/>
                  </a:lnTo>
                  <a:lnTo>
                    <a:pt x="900" y="1209"/>
                  </a:lnTo>
                  <a:lnTo>
                    <a:pt x="950" y="1175"/>
                  </a:lnTo>
                  <a:lnTo>
                    <a:pt x="996" y="1138"/>
                  </a:lnTo>
                  <a:lnTo>
                    <a:pt x="1042" y="1096"/>
                  </a:lnTo>
                  <a:lnTo>
                    <a:pt x="1079" y="1055"/>
                  </a:lnTo>
                  <a:lnTo>
                    <a:pt x="1113" y="1005"/>
                  </a:lnTo>
                  <a:lnTo>
                    <a:pt x="1146" y="950"/>
                  </a:lnTo>
                  <a:lnTo>
                    <a:pt x="1171" y="892"/>
                  </a:lnTo>
                  <a:lnTo>
                    <a:pt x="1192" y="834"/>
                  </a:lnTo>
                  <a:lnTo>
                    <a:pt x="1209" y="775"/>
                  </a:lnTo>
                  <a:lnTo>
                    <a:pt x="1217" y="709"/>
                  </a:lnTo>
                  <a:lnTo>
                    <a:pt x="1217" y="646"/>
                  </a:lnTo>
                  <a:lnTo>
                    <a:pt x="1217" y="646"/>
                  </a:lnTo>
                  <a:lnTo>
                    <a:pt x="1217" y="579"/>
                  </a:lnTo>
                  <a:lnTo>
                    <a:pt x="1209" y="517"/>
                  </a:lnTo>
                  <a:lnTo>
                    <a:pt x="1192" y="454"/>
                  </a:lnTo>
                  <a:lnTo>
                    <a:pt x="1171" y="396"/>
                  </a:lnTo>
                  <a:lnTo>
                    <a:pt x="1146" y="338"/>
                  </a:lnTo>
                  <a:lnTo>
                    <a:pt x="1113" y="283"/>
                  </a:lnTo>
                  <a:lnTo>
                    <a:pt x="1079" y="238"/>
                  </a:lnTo>
                  <a:lnTo>
                    <a:pt x="1042" y="192"/>
                  </a:lnTo>
                  <a:lnTo>
                    <a:pt x="996" y="150"/>
                  </a:lnTo>
                  <a:lnTo>
                    <a:pt x="950" y="112"/>
                  </a:lnTo>
                  <a:lnTo>
                    <a:pt x="900" y="79"/>
                  </a:lnTo>
                  <a:lnTo>
                    <a:pt x="846" y="54"/>
                  </a:lnTo>
                  <a:lnTo>
                    <a:pt x="792" y="29"/>
                  </a:lnTo>
                  <a:lnTo>
                    <a:pt x="733" y="17"/>
                  </a:lnTo>
                  <a:lnTo>
                    <a:pt x="671" y="4"/>
                  </a:lnTo>
                  <a:lnTo>
                    <a:pt x="608" y="0"/>
                  </a:lnTo>
                  <a:lnTo>
                    <a:pt x="60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110"/>
            <p:cNvSpPr>
              <a:spLocks/>
            </p:cNvSpPr>
            <p:nvPr/>
          </p:nvSpPr>
          <p:spPr bwMode="auto">
            <a:xfrm>
              <a:off x="3669" y="2036"/>
              <a:ext cx="1225" cy="1292"/>
            </a:xfrm>
            <a:custGeom>
              <a:avLst/>
              <a:gdLst>
                <a:gd name="T0" fmla="*/ 613 w 1225"/>
                <a:gd name="T1" fmla="*/ 0 h 1292"/>
                <a:gd name="T2" fmla="*/ 487 w 1225"/>
                <a:gd name="T3" fmla="*/ 12 h 1292"/>
                <a:gd name="T4" fmla="*/ 375 w 1225"/>
                <a:gd name="T5" fmla="*/ 50 h 1292"/>
                <a:gd name="T6" fmla="*/ 271 w 1225"/>
                <a:gd name="T7" fmla="*/ 112 h 1292"/>
                <a:gd name="T8" fmla="*/ 179 w 1225"/>
                <a:gd name="T9" fmla="*/ 192 h 1292"/>
                <a:gd name="T10" fmla="*/ 104 w 1225"/>
                <a:gd name="T11" fmla="*/ 287 h 1292"/>
                <a:gd name="T12" fmla="*/ 50 w 1225"/>
                <a:gd name="T13" fmla="*/ 396 h 1292"/>
                <a:gd name="T14" fmla="*/ 12 w 1225"/>
                <a:gd name="T15" fmla="*/ 517 h 1292"/>
                <a:gd name="T16" fmla="*/ 0 w 1225"/>
                <a:gd name="T17" fmla="*/ 646 h 1292"/>
                <a:gd name="T18" fmla="*/ 4 w 1225"/>
                <a:gd name="T19" fmla="*/ 713 h 1292"/>
                <a:gd name="T20" fmla="*/ 29 w 1225"/>
                <a:gd name="T21" fmla="*/ 838 h 1292"/>
                <a:gd name="T22" fmla="*/ 75 w 1225"/>
                <a:gd name="T23" fmla="*/ 954 h 1292"/>
                <a:gd name="T24" fmla="*/ 142 w 1225"/>
                <a:gd name="T25" fmla="*/ 1059 h 1292"/>
                <a:gd name="T26" fmla="*/ 225 w 1225"/>
                <a:gd name="T27" fmla="*/ 1146 h 1292"/>
                <a:gd name="T28" fmla="*/ 321 w 1225"/>
                <a:gd name="T29" fmla="*/ 1213 h 1292"/>
                <a:gd name="T30" fmla="*/ 429 w 1225"/>
                <a:gd name="T31" fmla="*/ 1263 h 1292"/>
                <a:gd name="T32" fmla="*/ 550 w 1225"/>
                <a:gd name="T33" fmla="*/ 1288 h 1292"/>
                <a:gd name="T34" fmla="*/ 613 w 1225"/>
                <a:gd name="T35" fmla="*/ 1292 h 1292"/>
                <a:gd name="T36" fmla="*/ 733 w 1225"/>
                <a:gd name="T37" fmla="*/ 1280 h 1292"/>
                <a:gd name="T38" fmla="*/ 850 w 1225"/>
                <a:gd name="T39" fmla="*/ 1242 h 1292"/>
                <a:gd name="T40" fmla="*/ 954 w 1225"/>
                <a:gd name="T41" fmla="*/ 1184 h 1292"/>
                <a:gd name="T42" fmla="*/ 1046 w 1225"/>
                <a:gd name="T43" fmla="*/ 1104 h 1292"/>
                <a:gd name="T44" fmla="*/ 1121 w 1225"/>
                <a:gd name="T45" fmla="*/ 1009 h 1292"/>
                <a:gd name="T46" fmla="*/ 1175 w 1225"/>
                <a:gd name="T47" fmla="*/ 896 h 1292"/>
                <a:gd name="T48" fmla="*/ 1213 w 1225"/>
                <a:gd name="T49" fmla="*/ 775 h 1292"/>
                <a:gd name="T50" fmla="*/ 1225 w 1225"/>
                <a:gd name="T51" fmla="*/ 646 h 1292"/>
                <a:gd name="T52" fmla="*/ 1221 w 1225"/>
                <a:gd name="T53" fmla="*/ 579 h 1292"/>
                <a:gd name="T54" fmla="*/ 1196 w 1225"/>
                <a:gd name="T55" fmla="*/ 454 h 1292"/>
                <a:gd name="T56" fmla="*/ 1150 w 1225"/>
                <a:gd name="T57" fmla="*/ 337 h 1292"/>
                <a:gd name="T58" fmla="*/ 1084 w 1225"/>
                <a:gd name="T59" fmla="*/ 237 h 1292"/>
                <a:gd name="T60" fmla="*/ 1000 w 1225"/>
                <a:gd name="T61" fmla="*/ 150 h 1292"/>
                <a:gd name="T62" fmla="*/ 904 w 1225"/>
                <a:gd name="T63" fmla="*/ 79 h 1292"/>
                <a:gd name="T64" fmla="*/ 796 w 1225"/>
                <a:gd name="T65" fmla="*/ 29 h 1292"/>
                <a:gd name="T66" fmla="*/ 675 w 1225"/>
                <a:gd name="T67" fmla="*/ 4 h 1292"/>
                <a:gd name="T68" fmla="*/ 613 w 1225"/>
                <a:gd name="T69" fmla="*/ 0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5" h="1292">
                  <a:moveTo>
                    <a:pt x="613" y="0"/>
                  </a:moveTo>
                  <a:lnTo>
                    <a:pt x="613" y="0"/>
                  </a:lnTo>
                  <a:lnTo>
                    <a:pt x="550" y="4"/>
                  </a:lnTo>
                  <a:lnTo>
                    <a:pt x="487" y="12"/>
                  </a:lnTo>
                  <a:lnTo>
                    <a:pt x="429" y="29"/>
                  </a:lnTo>
                  <a:lnTo>
                    <a:pt x="375" y="50"/>
                  </a:lnTo>
                  <a:lnTo>
                    <a:pt x="321" y="79"/>
                  </a:lnTo>
                  <a:lnTo>
                    <a:pt x="271" y="112"/>
                  </a:lnTo>
                  <a:lnTo>
                    <a:pt x="225" y="150"/>
                  </a:lnTo>
                  <a:lnTo>
                    <a:pt x="179" y="192"/>
                  </a:lnTo>
                  <a:lnTo>
                    <a:pt x="142" y="237"/>
                  </a:lnTo>
                  <a:lnTo>
                    <a:pt x="104" y="287"/>
                  </a:lnTo>
                  <a:lnTo>
                    <a:pt x="75" y="337"/>
                  </a:lnTo>
                  <a:lnTo>
                    <a:pt x="50" y="396"/>
                  </a:lnTo>
                  <a:lnTo>
                    <a:pt x="29" y="454"/>
                  </a:lnTo>
                  <a:lnTo>
                    <a:pt x="12" y="517"/>
                  </a:lnTo>
                  <a:lnTo>
                    <a:pt x="4" y="579"/>
                  </a:lnTo>
                  <a:lnTo>
                    <a:pt x="0" y="646"/>
                  </a:lnTo>
                  <a:lnTo>
                    <a:pt x="0" y="646"/>
                  </a:lnTo>
                  <a:lnTo>
                    <a:pt x="4" y="713"/>
                  </a:lnTo>
                  <a:lnTo>
                    <a:pt x="12" y="775"/>
                  </a:lnTo>
                  <a:lnTo>
                    <a:pt x="29" y="838"/>
                  </a:lnTo>
                  <a:lnTo>
                    <a:pt x="50" y="896"/>
                  </a:lnTo>
                  <a:lnTo>
                    <a:pt x="75" y="954"/>
                  </a:lnTo>
                  <a:lnTo>
                    <a:pt x="104" y="1009"/>
                  </a:lnTo>
                  <a:lnTo>
                    <a:pt x="142" y="1059"/>
                  </a:lnTo>
                  <a:lnTo>
                    <a:pt x="179" y="1104"/>
                  </a:lnTo>
                  <a:lnTo>
                    <a:pt x="225" y="1146"/>
                  </a:lnTo>
                  <a:lnTo>
                    <a:pt x="271" y="1184"/>
                  </a:lnTo>
                  <a:lnTo>
                    <a:pt x="321" y="1213"/>
                  </a:lnTo>
                  <a:lnTo>
                    <a:pt x="375" y="1242"/>
                  </a:lnTo>
                  <a:lnTo>
                    <a:pt x="429" y="1263"/>
                  </a:lnTo>
                  <a:lnTo>
                    <a:pt x="487" y="1280"/>
                  </a:lnTo>
                  <a:lnTo>
                    <a:pt x="550" y="1288"/>
                  </a:lnTo>
                  <a:lnTo>
                    <a:pt x="613" y="1292"/>
                  </a:lnTo>
                  <a:lnTo>
                    <a:pt x="613" y="1292"/>
                  </a:lnTo>
                  <a:lnTo>
                    <a:pt x="675" y="1288"/>
                  </a:lnTo>
                  <a:lnTo>
                    <a:pt x="733" y="1280"/>
                  </a:lnTo>
                  <a:lnTo>
                    <a:pt x="796" y="1263"/>
                  </a:lnTo>
                  <a:lnTo>
                    <a:pt x="850" y="1242"/>
                  </a:lnTo>
                  <a:lnTo>
                    <a:pt x="904" y="1213"/>
                  </a:lnTo>
                  <a:lnTo>
                    <a:pt x="954" y="1184"/>
                  </a:lnTo>
                  <a:lnTo>
                    <a:pt x="1000" y="1146"/>
                  </a:lnTo>
                  <a:lnTo>
                    <a:pt x="1046" y="1104"/>
                  </a:lnTo>
                  <a:lnTo>
                    <a:pt x="1084" y="1059"/>
                  </a:lnTo>
                  <a:lnTo>
                    <a:pt x="1121" y="1009"/>
                  </a:lnTo>
                  <a:lnTo>
                    <a:pt x="1150" y="954"/>
                  </a:lnTo>
                  <a:lnTo>
                    <a:pt x="1175" y="896"/>
                  </a:lnTo>
                  <a:lnTo>
                    <a:pt x="1196" y="838"/>
                  </a:lnTo>
                  <a:lnTo>
                    <a:pt x="1213" y="775"/>
                  </a:lnTo>
                  <a:lnTo>
                    <a:pt x="1221" y="713"/>
                  </a:lnTo>
                  <a:lnTo>
                    <a:pt x="1225" y="646"/>
                  </a:lnTo>
                  <a:lnTo>
                    <a:pt x="1225" y="646"/>
                  </a:lnTo>
                  <a:lnTo>
                    <a:pt x="1221" y="579"/>
                  </a:lnTo>
                  <a:lnTo>
                    <a:pt x="1213" y="517"/>
                  </a:lnTo>
                  <a:lnTo>
                    <a:pt x="1196" y="454"/>
                  </a:lnTo>
                  <a:lnTo>
                    <a:pt x="1175" y="396"/>
                  </a:lnTo>
                  <a:lnTo>
                    <a:pt x="1150" y="337"/>
                  </a:lnTo>
                  <a:lnTo>
                    <a:pt x="1121" y="287"/>
                  </a:lnTo>
                  <a:lnTo>
                    <a:pt x="1084" y="237"/>
                  </a:lnTo>
                  <a:lnTo>
                    <a:pt x="1046" y="192"/>
                  </a:lnTo>
                  <a:lnTo>
                    <a:pt x="1000" y="150"/>
                  </a:lnTo>
                  <a:lnTo>
                    <a:pt x="954" y="112"/>
                  </a:lnTo>
                  <a:lnTo>
                    <a:pt x="904" y="79"/>
                  </a:lnTo>
                  <a:lnTo>
                    <a:pt x="850" y="50"/>
                  </a:lnTo>
                  <a:lnTo>
                    <a:pt x="796" y="29"/>
                  </a:lnTo>
                  <a:lnTo>
                    <a:pt x="733" y="12"/>
                  </a:lnTo>
                  <a:lnTo>
                    <a:pt x="675" y="4"/>
                  </a:lnTo>
                  <a:lnTo>
                    <a:pt x="613" y="0"/>
                  </a:lnTo>
                  <a:lnTo>
                    <a:pt x="613"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111"/>
            <p:cNvSpPr>
              <a:spLocks/>
            </p:cNvSpPr>
            <p:nvPr/>
          </p:nvSpPr>
          <p:spPr bwMode="auto">
            <a:xfrm>
              <a:off x="3669" y="2032"/>
              <a:ext cx="1229" cy="1296"/>
            </a:xfrm>
            <a:custGeom>
              <a:avLst/>
              <a:gdLst>
                <a:gd name="T0" fmla="*/ 613 w 1229"/>
                <a:gd name="T1" fmla="*/ 0 h 1296"/>
                <a:gd name="T2" fmla="*/ 492 w 1229"/>
                <a:gd name="T3" fmla="*/ 12 h 1296"/>
                <a:gd name="T4" fmla="*/ 375 w 1229"/>
                <a:gd name="T5" fmla="*/ 50 h 1296"/>
                <a:gd name="T6" fmla="*/ 271 w 1229"/>
                <a:gd name="T7" fmla="*/ 112 h 1296"/>
                <a:gd name="T8" fmla="*/ 179 w 1229"/>
                <a:gd name="T9" fmla="*/ 191 h 1296"/>
                <a:gd name="T10" fmla="*/ 104 w 1229"/>
                <a:gd name="T11" fmla="*/ 287 h 1296"/>
                <a:gd name="T12" fmla="*/ 50 w 1229"/>
                <a:gd name="T13" fmla="*/ 396 h 1296"/>
                <a:gd name="T14" fmla="*/ 12 w 1229"/>
                <a:gd name="T15" fmla="*/ 516 h 1296"/>
                <a:gd name="T16" fmla="*/ 0 w 1229"/>
                <a:gd name="T17" fmla="*/ 650 h 1296"/>
                <a:gd name="T18" fmla="*/ 4 w 1229"/>
                <a:gd name="T19" fmla="*/ 717 h 1296"/>
                <a:gd name="T20" fmla="*/ 29 w 1229"/>
                <a:gd name="T21" fmla="*/ 842 h 1296"/>
                <a:gd name="T22" fmla="*/ 75 w 1229"/>
                <a:gd name="T23" fmla="*/ 958 h 1296"/>
                <a:gd name="T24" fmla="*/ 142 w 1229"/>
                <a:gd name="T25" fmla="*/ 1063 h 1296"/>
                <a:gd name="T26" fmla="*/ 225 w 1229"/>
                <a:gd name="T27" fmla="*/ 1150 h 1296"/>
                <a:gd name="T28" fmla="*/ 321 w 1229"/>
                <a:gd name="T29" fmla="*/ 1221 h 1296"/>
                <a:gd name="T30" fmla="*/ 433 w 1229"/>
                <a:gd name="T31" fmla="*/ 1267 h 1296"/>
                <a:gd name="T32" fmla="*/ 550 w 1229"/>
                <a:gd name="T33" fmla="*/ 1296 h 1296"/>
                <a:gd name="T34" fmla="*/ 613 w 1229"/>
                <a:gd name="T35" fmla="*/ 1296 h 1296"/>
                <a:gd name="T36" fmla="*/ 738 w 1229"/>
                <a:gd name="T37" fmla="*/ 1284 h 1296"/>
                <a:gd name="T38" fmla="*/ 854 w 1229"/>
                <a:gd name="T39" fmla="*/ 1246 h 1296"/>
                <a:gd name="T40" fmla="*/ 959 w 1229"/>
                <a:gd name="T41" fmla="*/ 1188 h 1296"/>
                <a:gd name="T42" fmla="*/ 1050 w 1229"/>
                <a:gd name="T43" fmla="*/ 1108 h 1296"/>
                <a:gd name="T44" fmla="*/ 1125 w 1229"/>
                <a:gd name="T45" fmla="*/ 1013 h 1296"/>
                <a:gd name="T46" fmla="*/ 1179 w 1229"/>
                <a:gd name="T47" fmla="*/ 900 h 1296"/>
                <a:gd name="T48" fmla="*/ 1217 w 1229"/>
                <a:gd name="T49" fmla="*/ 779 h 1296"/>
                <a:gd name="T50" fmla="*/ 1229 w 1229"/>
                <a:gd name="T51" fmla="*/ 650 h 1296"/>
                <a:gd name="T52" fmla="*/ 1225 w 1229"/>
                <a:gd name="T53" fmla="*/ 583 h 1296"/>
                <a:gd name="T54" fmla="*/ 1200 w 1229"/>
                <a:gd name="T55" fmla="*/ 458 h 1296"/>
                <a:gd name="T56" fmla="*/ 1154 w 1229"/>
                <a:gd name="T57" fmla="*/ 341 h 1296"/>
                <a:gd name="T58" fmla="*/ 1088 w 1229"/>
                <a:gd name="T59" fmla="*/ 237 h 1296"/>
                <a:gd name="T60" fmla="*/ 1004 w 1229"/>
                <a:gd name="T61" fmla="*/ 150 h 1296"/>
                <a:gd name="T62" fmla="*/ 909 w 1229"/>
                <a:gd name="T63" fmla="*/ 79 h 1296"/>
                <a:gd name="T64" fmla="*/ 796 w 1229"/>
                <a:gd name="T65" fmla="*/ 29 h 1296"/>
                <a:gd name="T66" fmla="*/ 679 w 1229"/>
                <a:gd name="T67" fmla="*/ 4 h 1296"/>
                <a:gd name="T68" fmla="*/ 613 w 1229"/>
                <a:gd name="T69"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9" h="1296">
                  <a:moveTo>
                    <a:pt x="613" y="0"/>
                  </a:moveTo>
                  <a:lnTo>
                    <a:pt x="613" y="0"/>
                  </a:lnTo>
                  <a:lnTo>
                    <a:pt x="550" y="4"/>
                  </a:lnTo>
                  <a:lnTo>
                    <a:pt x="492" y="12"/>
                  </a:lnTo>
                  <a:lnTo>
                    <a:pt x="433" y="29"/>
                  </a:lnTo>
                  <a:lnTo>
                    <a:pt x="375" y="50"/>
                  </a:lnTo>
                  <a:lnTo>
                    <a:pt x="321" y="79"/>
                  </a:lnTo>
                  <a:lnTo>
                    <a:pt x="271" y="112"/>
                  </a:lnTo>
                  <a:lnTo>
                    <a:pt x="225" y="150"/>
                  </a:lnTo>
                  <a:lnTo>
                    <a:pt x="179" y="191"/>
                  </a:lnTo>
                  <a:lnTo>
                    <a:pt x="142" y="237"/>
                  </a:lnTo>
                  <a:lnTo>
                    <a:pt x="104" y="287"/>
                  </a:lnTo>
                  <a:lnTo>
                    <a:pt x="75" y="341"/>
                  </a:lnTo>
                  <a:lnTo>
                    <a:pt x="50" y="396"/>
                  </a:lnTo>
                  <a:lnTo>
                    <a:pt x="29" y="458"/>
                  </a:lnTo>
                  <a:lnTo>
                    <a:pt x="12" y="516"/>
                  </a:lnTo>
                  <a:lnTo>
                    <a:pt x="4" y="583"/>
                  </a:lnTo>
                  <a:lnTo>
                    <a:pt x="0" y="650"/>
                  </a:lnTo>
                  <a:lnTo>
                    <a:pt x="0" y="650"/>
                  </a:lnTo>
                  <a:lnTo>
                    <a:pt x="4" y="717"/>
                  </a:lnTo>
                  <a:lnTo>
                    <a:pt x="12" y="779"/>
                  </a:lnTo>
                  <a:lnTo>
                    <a:pt x="29" y="842"/>
                  </a:lnTo>
                  <a:lnTo>
                    <a:pt x="50" y="900"/>
                  </a:lnTo>
                  <a:lnTo>
                    <a:pt x="75" y="958"/>
                  </a:lnTo>
                  <a:lnTo>
                    <a:pt x="104" y="1013"/>
                  </a:lnTo>
                  <a:lnTo>
                    <a:pt x="142" y="1063"/>
                  </a:lnTo>
                  <a:lnTo>
                    <a:pt x="179" y="1108"/>
                  </a:lnTo>
                  <a:lnTo>
                    <a:pt x="225" y="1150"/>
                  </a:lnTo>
                  <a:lnTo>
                    <a:pt x="271" y="1188"/>
                  </a:lnTo>
                  <a:lnTo>
                    <a:pt x="321" y="1221"/>
                  </a:lnTo>
                  <a:lnTo>
                    <a:pt x="375" y="1246"/>
                  </a:lnTo>
                  <a:lnTo>
                    <a:pt x="433" y="1267"/>
                  </a:lnTo>
                  <a:lnTo>
                    <a:pt x="492" y="1284"/>
                  </a:lnTo>
                  <a:lnTo>
                    <a:pt x="550" y="1296"/>
                  </a:lnTo>
                  <a:lnTo>
                    <a:pt x="613" y="1296"/>
                  </a:lnTo>
                  <a:lnTo>
                    <a:pt x="613" y="1296"/>
                  </a:lnTo>
                  <a:lnTo>
                    <a:pt x="679" y="1296"/>
                  </a:lnTo>
                  <a:lnTo>
                    <a:pt x="738" y="1284"/>
                  </a:lnTo>
                  <a:lnTo>
                    <a:pt x="796" y="1267"/>
                  </a:lnTo>
                  <a:lnTo>
                    <a:pt x="854" y="1246"/>
                  </a:lnTo>
                  <a:lnTo>
                    <a:pt x="909" y="1221"/>
                  </a:lnTo>
                  <a:lnTo>
                    <a:pt x="959" y="1188"/>
                  </a:lnTo>
                  <a:lnTo>
                    <a:pt x="1004" y="1150"/>
                  </a:lnTo>
                  <a:lnTo>
                    <a:pt x="1050" y="1108"/>
                  </a:lnTo>
                  <a:lnTo>
                    <a:pt x="1088" y="1063"/>
                  </a:lnTo>
                  <a:lnTo>
                    <a:pt x="1125" y="1013"/>
                  </a:lnTo>
                  <a:lnTo>
                    <a:pt x="1154" y="958"/>
                  </a:lnTo>
                  <a:lnTo>
                    <a:pt x="1179" y="900"/>
                  </a:lnTo>
                  <a:lnTo>
                    <a:pt x="1200" y="842"/>
                  </a:lnTo>
                  <a:lnTo>
                    <a:pt x="1217" y="779"/>
                  </a:lnTo>
                  <a:lnTo>
                    <a:pt x="1225" y="717"/>
                  </a:lnTo>
                  <a:lnTo>
                    <a:pt x="1229" y="650"/>
                  </a:lnTo>
                  <a:lnTo>
                    <a:pt x="1229" y="650"/>
                  </a:lnTo>
                  <a:lnTo>
                    <a:pt x="1225" y="583"/>
                  </a:lnTo>
                  <a:lnTo>
                    <a:pt x="1217" y="516"/>
                  </a:lnTo>
                  <a:lnTo>
                    <a:pt x="1200" y="458"/>
                  </a:lnTo>
                  <a:lnTo>
                    <a:pt x="1179" y="396"/>
                  </a:lnTo>
                  <a:lnTo>
                    <a:pt x="1154" y="341"/>
                  </a:lnTo>
                  <a:lnTo>
                    <a:pt x="1125" y="287"/>
                  </a:lnTo>
                  <a:lnTo>
                    <a:pt x="1088" y="237"/>
                  </a:lnTo>
                  <a:lnTo>
                    <a:pt x="1050" y="191"/>
                  </a:lnTo>
                  <a:lnTo>
                    <a:pt x="1004" y="150"/>
                  </a:lnTo>
                  <a:lnTo>
                    <a:pt x="959" y="112"/>
                  </a:lnTo>
                  <a:lnTo>
                    <a:pt x="909" y="79"/>
                  </a:lnTo>
                  <a:lnTo>
                    <a:pt x="854" y="50"/>
                  </a:lnTo>
                  <a:lnTo>
                    <a:pt x="796" y="29"/>
                  </a:lnTo>
                  <a:lnTo>
                    <a:pt x="738" y="12"/>
                  </a:lnTo>
                  <a:lnTo>
                    <a:pt x="679" y="4"/>
                  </a:lnTo>
                  <a:lnTo>
                    <a:pt x="613" y="0"/>
                  </a:lnTo>
                  <a:lnTo>
                    <a:pt x="613"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112"/>
            <p:cNvSpPr>
              <a:spLocks/>
            </p:cNvSpPr>
            <p:nvPr/>
          </p:nvSpPr>
          <p:spPr bwMode="auto">
            <a:xfrm>
              <a:off x="3669" y="2027"/>
              <a:ext cx="1234" cy="1305"/>
            </a:xfrm>
            <a:custGeom>
              <a:avLst/>
              <a:gdLst>
                <a:gd name="T0" fmla="*/ 617 w 1234"/>
                <a:gd name="T1" fmla="*/ 0 h 1305"/>
                <a:gd name="T2" fmla="*/ 492 w 1234"/>
                <a:gd name="T3" fmla="*/ 13 h 1305"/>
                <a:gd name="T4" fmla="*/ 375 w 1234"/>
                <a:gd name="T5" fmla="*/ 50 h 1305"/>
                <a:gd name="T6" fmla="*/ 271 w 1234"/>
                <a:gd name="T7" fmla="*/ 113 h 1305"/>
                <a:gd name="T8" fmla="*/ 179 w 1234"/>
                <a:gd name="T9" fmla="*/ 192 h 1305"/>
                <a:gd name="T10" fmla="*/ 104 w 1234"/>
                <a:gd name="T11" fmla="*/ 288 h 1305"/>
                <a:gd name="T12" fmla="*/ 50 w 1234"/>
                <a:gd name="T13" fmla="*/ 401 h 1305"/>
                <a:gd name="T14" fmla="*/ 12 w 1234"/>
                <a:gd name="T15" fmla="*/ 521 h 1305"/>
                <a:gd name="T16" fmla="*/ 0 w 1234"/>
                <a:gd name="T17" fmla="*/ 651 h 1305"/>
                <a:gd name="T18" fmla="*/ 4 w 1234"/>
                <a:gd name="T19" fmla="*/ 717 h 1305"/>
                <a:gd name="T20" fmla="*/ 29 w 1234"/>
                <a:gd name="T21" fmla="*/ 847 h 1305"/>
                <a:gd name="T22" fmla="*/ 75 w 1234"/>
                <a:gd name="T23" fmla="*/ 963 h 1305"/>
                <a:gd name="T24" fmla="*/ 142 w 1234"/>
                <a:gd name="T25" fmla="*/ 1068 h 1305"/>
                <a:gd name="T26" fmla="*/ 225 w 1234"/>
                <a:gd name="T27" fmla="*/ 1155 h 1305"/>
                <a:gd name="T28" fmla="*/ 321 w 1234"/>
                <a:gd name="T29" fmla="*/ 1226 h 1305"/>
                <a:gd name="T30" fmla="*/ 433 w 1234"/>
                <a:gd name="T31" fmla="*/ 1276 h 1305"/>
                <a:gd name="T32" fmla="*/ 554 w 1234"/>
                <a:gd name="T33" fmla="*/ 1301 h 1305"/>
                <a:gd name="T34" fmla="*/ 617 w 1234"/>
                <a:gd name="T35" fmla="*/ 1305 h 1305"/>
                <a:gd name="T36" fmla="*/ 742 w 1234"/>
                <a:gd name="T37" fmla="*/ 1289 h 1305"/>
                <a:gd name="T38" fmla="*/ 858 w 1234"/>
                <a:gd name="T39" fmla="*/ 1251 h 1305"/>
                <a:gd name="T40" fmla="*/ 963 w 1234"/>
                <a:gd name="T41" fmla="*/ 1193 h 1305"/>
                <a:gd name="T42" fmla="*/ 1054 w 1234"/>
                <a:gd name="T43" fmla="*/ 1113 h 1305"/>
                <a:gd name="T44" fmla="*/ 1129 w 1234"/>
                <a:gd name="T45" fmla="*/ 1018 h 1305"/>
                <a:gd name="T46" fmla="*/ 1184 w 1234"/>
                <a:gd name="T47" fmla="*/ 905 h 1305"/>
                <a:gd name="T48" fmla="*/ 1221 w 1234"/>
                <a:gd name="T49" fmla="*/ 784 h 1305"/>
                <a:gd name="T50" fmla="*/ 1234 w 1234"/>
                <a:gd name="T51" fmla="*/ 651 h 1305"/>
                <a:gd name="T52" fmla="*/ 1229 w 1234"/>
                <a:gd name="T53" fmla="*/ 584 h 1305"/>
                <a:gd name="T54" fmla="*/ 1204 w 1234"/>
                <a:gd name="T55" fmla="*/ 459 h 1305"/>
                <a:gd name="T56" fmla="*/ 1159 w 1234"/>
                <a:gd name="T57" fmla="*/ 342 h 1305"/>
                <a:gd name="T58" fmla="*/ 1092 w 1234"/>
                <a:gd name="T59" fmla="*/ 238 h 1305"/>
                <a:gd name="T60" fmla="*/ 1009 w 1234"/>
                <a:gd name="T61" fmla="*/ 150 h 1305"/>
                <a:gd name="T62" fmla="*/ 909 w 1234"/>
                <a:gd name="T63" fmla="*/ 80 h 1305"/>
                <a:gd name="T64" fmla="*/ 800 w 1234"/>
                <a:gd name="T65" fmla="*/ 30 h 1305"/>
                <a:gd name="T66" fmla="*/ 679 w 1234"/>
                <a:gd name="T67" fmla="*/ 5 h 1305"/>
                <a:gd name="T68" fmla="*/ 617 w 1234"/>
                <a:gd name="T69"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4" h="1305">
                  <a:moveTo>
                    <a:pt x="617" y="0"/>
                  </a:moveTo>
                  <a:lnTo>
                    <a:pt x="617" y="0"/>
                  </a:lnTo>
                  <a:lnTo>
                    <a:pt x="554" y="5"/>
                  </a:lnTo>
                  <a:lnTo>
                    <a:pt x="492" y="13"/>
                  </a:lnTo>
                  <a:lnTo>
                    <a:pt x="433" y="30"/>
                  </a:lnTo>
                  <a:lnTo>
                    <a:pt x="375" y="50"/>
                  </a:lnTo>
                  <a:lnTo>
                    <a:pt x="321" y="80"/>
                  </a:lnTo>
                  <a:lnTo>
                    <a:pt x="271" y="113"/>
                  </a:lnTo>
                  <a:lnTo>
                    <a:pt x="225" y="150"/>
                  </a:lnTo>
                  <a:lnTo>
                    <a:pt x="179" y="192"/>
                  </a:lnTo>
                  <a:lnTo>
                    <a:pt x="142" y="238"/>
                  </a:lnTo>
                  <a:lnTo>
                    <a:pt x="104" y="288"/>
                  </a:lnTo>
                  <a:lnTo>
                    <a:pt x="75" y="342"/>
                  </a:lnTo>
                  <a:lnTo>
                    <a:pt x="50" y="401"/>
                  </a:lnTo>
                  <a:lnTo>
                    <a:pt x="29" y="459"/>
                  </a:lnTo>
                  <a:lnTo>
                    <a:pt x="12" y="521"/>
                  </a:lnTo>
                  <a:lnTo>
                    <a:pt x="4" y="584"/>
                  </a:lnTo>
                  <a:lnTo>
                    <a:pt x="0" y="651"/>
                  </a:lnTo>
                  <a:lnTo>
                    <a:pt x="0" y="651"/>
                  </a:lnTo>
                  <a:lnTo>
                    <a:pt x="4" y="717"/>
                  </a:lnTo>
                  <a:lnTo>
                    <a:pt x="12" y="784"/>
                  </a:lnTo>
                  <a:lnTo>
                    <a:pt x="29" y="847"/>
                  </a:lnTo>
                  <a:lnTo>
                    <a:pt x="50" y="905"/>
                  </a:lnTo>
                  <a:lnTo>
                    <a:pt x="75" y="963"/>
                  </a:lnTo>
                  <a:lnTo>
                    <a:pt x="104" y="1018"/>
                  </a:lnTo>
                  <a:lnTo>
                    <a:pt x="142" y="1068"/>
                  </a:lnTo>
                  <a:lnTo>
                    <a:pt x="179" y="1113"/>
                  </a:lnTo>
                  <a:lnTo>
                    <a:pt x="225" y="1155"/>
                  </a:lnTo>
                  <a:lnTo>
                    <a:pt x="271" y="1193"/>
                  </a:lnTo>
                  <a:lnTo>
                    <a:pt x="321" y="1226"/>
                  </a:lnTo>
                  <a:lnTo>
                    <a:pt x="375" y="1251"/>
                  </a:lnTo>
                  <a:lnTo>
                    <a:pt x="433" y="1276"/>
                  </a:lnTo>
                  <a:lnTo>
                    <a:pt x="492" y="1289"/>
                  </a:lnTo>
                  <a:lnTo>
                    <a:pt x="554" y="1301"/>
                  </a:lnTo>
                  <a:lnTo>
                    <a:pt x="617" y="1305"/>
                  </a:lnTo>
                  <a:lnTo>
                    <a:pt x="617" y="1305"/>
                  </a:lnTo>
                  <a:lnTo>
                    <a:pt x="679" y="1301"/>
                  </a:lnTo>
                  <a:lnTo>
                    <a:pt x="742" y="1289"/>
                  </a:lnTo>
                  <a:lnTo>
                    <a:pt x="800" y="1276"/>
                  </a:lnTo>
                  <a:lnTo>
                    <a:pt x="858" y="1251"/>
                  </a:lnTo>
                  <a:lnTo>
                    <a:pt x="909" y="1226"/>
                  </a:lnTo>
                  <a:lnTo>
                    <a:pt x="963" y="1193"/>
                  </a:lnTo>
                  <a:lnTo>
                    <a:pt x="1009" y="1155"/>
                  </a:lnTo>
                  <a:lnTo>
                    <a:pt x="1054" y="1113"/>
                  </a:lnTo>
                  <a:lnTo>
                    <a:pt x="1092" y="1068"/>
                  </a:lnTo>
                  <a:lnTo>
                    <a:pt x="1129" y="1018"/>
                  </a:lnTo>
                  <a:lnTo>
                    <a:pt x="1159" y="963"/>
                  </a:lnTo>
                  <a:lnTo>
                    <a:pt x="1184" y="905"/>
                  </a:lnTo>
                  <a:lnTo>
                    <a:pt x="1204" y="847"/>
                  </a:lnTo>
                  <a:lnTo>
                    <a:pt x="1221" y="784"/>
                  </a:lnTo>
                  <a:lnTo>
                    <a:pt x="1229" y="717"/>
                  </a:lnTo>
                  <a:lnTo>
                    <a:pt x="1234" y="651"/>
                  </a:lnTo>
                  <a:lnTo>
                    <a:pt x="1234" y="651"/>
                  </a:lnTo>
                  <a:lnTo>
                    <a:pt x="1229" y="584"/>
                  </a:lnTo>
                  <a:lnTo>
                    <a:pt x="1221" y="521"/>
                  </a:lnTo>
                  <a:lnTo>
                    <a:pt x="1204" y="459"/>
                  </a:lnTo>
                  <a:lnTo>
                    <a:pt x="1184" y="401"/>
                  </a:lnTo>
                  <a:lnTo>
                    <a:pt x="1159" y="342"/>
                  </a:lnTo>
                  <a:lnTo>
                    <a:pt x="1129" y="288"/>
                  </a:lnTo>
                  <a:lnTo>
                    <a:pt x="1092" y="238"/>
                  </a:lnTo>
                  <a:lnTo>
                    <a:pt x="1054" y="192"/>
                  </a:lnTo>
                  <a:lnTo>
                    <a:pt x="1009" y="150"/>
                  </a:lnTo>
                  <a:lnTo>
                    <a:pt x="963" y="113"/>
                  </a:lnTo>
                  <a:lnTo>
                    <a:pt x="909" y="80"/>
                  </a:lnTo>
                  <a:lnTo>
                    <a:pt x="858" y="50"/>
                  </a:lnTo>
                  <a:lnTo>
                    <a:pt x="800" y="30"/>
                  </a:lnTo>
                  <a:lnTo>
                    <a:pt x="742" y="13"/>
                  </a:lnTo>
                  <a:lnTo>
                    <a:pt x="679" y="5"/>
                  </a:lnTo>
                  <a:lnTo>
                    <a:pt x="617" y="0"/>
                  </a:lnTo>
                  <a:lnTo>
                    <a:pt x="617"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113"/>
            <p:cNvSpPr>
              <a:spLocks/>
            </p:cNvSpPr>
            <p:nvPr/>
          </p:nvSpPr>
          <p:spPr bwMode="auto">
            <a:xfrm>
              <a:off x="3669" y="2023"/>
              <a:ext cx="1238" cy="1309"/>
            </a:xfrm>
            <a:custGeom>
              <a:avLst/>
              <a:gdLst>
                <a:gd name="T0" fmla="*/ 617 w 1238"/>
                <a:gd name="T1" fmla="*/ 0 h 1309"/>
                <a:gd name="T2" fmla="*/ 496 w 1238"/>
                <a:gd name="T3" fmla="*/ 13 h 1309"/>
                <a:gd name="T4" fmla="*/ 379 w 1238"/>
                <a:gd name="T5" fmla="*/ 50 h 1309"/>
                <a:gd name="T6" fmla="*/ 271 w 1238"/>
                <a:gd name="T7" fmla="*/ 113 h 1309"/>
                <a:gd name="T8" fmla="*/ 179 w 1238"/>
                <a:gd name="T9" fmla="*/ 192 h 1309"/>
                <a:gd name="T10" fmla="*/ 104 w 1238"/>
                <a:gd name="T11" fmla="*/ 288 h 1309"/>
                <a:gd name="T12" fmla="*/ 46 w 1238"/>
                <a:gd name="T13" fmla="*/ 400 h 1309"/>
                <a:gd name="T14" fmla="*/ 12 w 1238"/>
                <a:gd name="T15" fmla="*/ 521 h 1309"/>
                <a:gd name="T16" fmla="*/ 0 w 1238"/>
                <a:gd name="T17" fmla="*/ 655 h 1309"/>
                <a:gd name="T18" fmla="*/ 0 w 1238"/>
                <a:gd name="T19" fmla="*/ 721 h 1309"/>
                <a:gd name="T20" fmla="*/ 25 w 1238"/>
                <a:gd name="T21" fmla="*/ 851 h 1309"/>
                <a:gd name="T22" fmla="*/ 75 w 1238"/>
                <a:gd name="T23" fmla="*/ 967 h 1309"/>
                <a:gd name="T24" fmla="*/ 142 w 1238"/>
                <a:gd name="T25" fmla="*/ 1072 h 1309"/>
                <a:gd name="T26" fmla="*/ 225 w 1238"/>
                <a:gd name="T27" fmla="*/ 1159 h 1309"/>
                <a:gd name="T28" fmla="*/ 325 w 1238"/>
                <a:gd name="T29" fmla="*/ 1230 h 1309"/>
                <a:gd name="T30" fmla="*/ 433 w 1238"/>
                <a:gd name="T31" fmla="*/ 1280 h 1309"/>
                <a:gd name="T32" fmla="*/ 554 w 1238"/>
                <a:gd name="T33" fmla="*/ 1305 h 1309"/>
                <a:gd name="T34" fmla="*/ 617 w 1238"/>
                <a:gd name="T35" fmla="*/ 1309 h 1309"/>
                <a:gd name="T36" fmla="*/ 742 w 1238"/>
                <a:gd name="T37" fmla="*/ 1297 h 1309"/>
                <a:gd name="T38" fmla="*/ 858 w 1238"/>
                <a:gd name="T39" fmla="*/ 1259 h 1309"/>
                <a:gd name="T40" fmla="*/ 967 w 1238"/>
                <a:gd name="T41" fmla="*/ 1197 h 1309"/>
                <a:gd name="T42" fmla="*/ 1059 w 1238"/>
                <a:gd name="T43" fmla="*/ 1117 h 1309"/>
                <a:gd name="T44" fmla="*/ 1134 w 1238"/>
                <a:gd name="T45" fmla="*/ 1022 h 1309"/>
                <a:gd name="T46" fmla="*/ 1192 w 1238"/>
                <a:gd name="T47" fmla="*/ 909 h 1309"/>
                <a:gd name="T48" fmla="*/ 1225 w 1238"/>
                <a:gd name="T49" fmla="*/ 784 h 1309"/>
                <a:gd name="T50" fmla="*/ 1238 w 1238"/>
                <a:gd name="T51" fmla="*/ 655 h 1309"/>
                <a:gd name="T52" fmla="*/ 1234 w 1238"/>
                <a:gd name="T53" fmla="*/ 588 h 1309"/>
                <a:gd name="T54" fmla="*/ 1213 w 1238"/>
                <a:gd name="T55" fmla="*/ 459 h 1309"/>
                <a:gd name="T56" fmla="*/ 1163 w 1238"/>
                <a:gd name="T57" fmla="*/ 342 h 1309"/>
                <a:gd name="T58" fmla="*/ 1096 w 1238"/>
                <a:gd name="T59" fmla="*/ 238 h 1309"/>
                <a:gd name="T60" fmla="*/ 1013 w 1238"/>
                <a:gd name="T61" fmla="*/ 150 h 1309"/>
                <a:gd name="T62" fmla="*/ 913 w 1238"/>
                <a:gd name="T63" fmla="*/ 79 h 1309"/>
                <a:gd name="T64" fmla="*/ 804 w 1238"/>
                <a:gd name="T65" fmla="*/ 29 h 1309"/>
                <a:gd name="T66" fmla="*/ 683 w 1238"/>
                <a:gd name="T67" fmla="*/ 4 h 1309"/>
                <a:gd name="T68" fmla="*/ 617 w 1238"/>
                <a:gd name="T69" fmla="*/ 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8" h="1309">
                  <a:moveTo>
                    <a:pt x="617" y="0"/>
                  </a:moveTo>
                  <a:lnTo>
                    <a:pt x="617" y="0"/>
                  </a:lnTo>
                  <a:lnTo>
                    <a:pt x="554" y="4"/>
                  </a:lnTo>
                  <a:lnTo>
                    <a:pt x="496" y="13"/>
                  </a:lnTo>
                  <a:lnTo>
                    <a:pt x="433" y="29"/>
                  </a:lnTo>
                  <a:lnTo>
                    <a:pt x="379" y="50"/>
                  </a:lnTo>
                  <a:lnTo>
                    <a:pt x="325" y="79"/>
                  </a:lnTo>
                  <a:lnTo>
                    <a:pt x="271" y="113"/>
                  </a:lnTo>
                  <a:lnTo>
                    <a:pt x="225" y="150"/>
                  </a:lnTo>
                  <a:lnTo>
                    <a:pt x="179" y="192"/>
                  </a:lnTo>
                  <a:lnTo>
                    <a:pt x="142" y="238"/>
                  </a:lnTo>
                  <a:lnTo>
                    <a:pt x="104" y="288"/>
                  </a:lnTo>
                  <a:lnTo>
                    <a:pt x="75" y="342"/>
                  </a:lnTo>
                  <a:lnTo>
                    <a:pt x="46" y="400"/>
                  </a:lnTo>
                  <a:lnTo>
                    <a:pt x="25" y="459"/>
                  </a:lnTo>
                  <a:lnTo>
                    <a:pt x="12" y="521"/>
                  </a:lnTo>
                  <a:lnTo>
                    <a:pt x="0" y="588"/>
                  </a:lnTo>
                  <a:lnTo>
                    <a:pt x="0" y="655"/>
                  </a:lnTo>
                  <a:lnTo>
                    <a:pt x="0" y="655"/>
                  </a:lnTo>
                  <a:lnTo>
                    <a:pt x="0" y="721"/>
                  </a:lnTo>
                  <a:lnTo>
                    <a:pt x="12" y="784"/>
                  </a:lnTo>
                  <a:lnTo>
                    <a:pt x="25" y="851"/>
                  </a:lnTo>
                  <a:lnTo>
                    <a:pt x="46" y="909"/>
                  </a:lnTo>
                  <a:lnTo>
                    <a:pt x="75" y="967"/>
                  </a:lnTo>
                  <a:lnTo>
                    <a:pt x="104" y="1022"/>
                  </a:lnTo>
                  <a:lnTo>
                    <a:pt x="142" y="1072"/>
                  </a:lnTo>
                  <a:lnTo>
                    <a:pt x="179" y="1117"/>
                  </a:lnTo>
                  <a:lnTo>
                    <a:pt x="225" y="1159"/>
                  </a:lnTo>
                  <a:lnTo>
                    <a:pt x="271" y="1197"/>
                  </a:lnTo>
                  <a:lnTo>
                    <a:pt x="325" y="1230"/>
                  </a:lnTo>
                  <a:lnTo>
                    <a:pt x="379" y="1259"/>
                  </a:lnTo>
                  <a:lnTo>
                    <a:pt x="433" y="1280"/>
                  </a:lnTo>
                  <a:lnTo>
                    <a:pt x="496" y="1297"/>
                  </a:lnTo>
                  <a:lnTo>
                    <a:pt x="554" y="1305"/>
                  </a:lnTo>
                  <a:lnTo>
                    <a:pt x="617" y="1309"/>
                  </a:lnTo>
                  <a:lnTo>
                    <a:pt x="617" y="1309"/>
                  </a:lnTo>
                  <a:lnTo>
                    <a:pt x="683" y="1305"/>
                  </a:lnTo>
                  <a:lnTo>
                    <a:pt x="742" y="1297"/>
                  </a:lnTo>
                  <a:lnTo>
                    <a:pt x="804" y="1280"/>
                  </a:lnTo>
                  <a:lnTo>
                    <a:pt x="858" y="1259"/>
                  </a:lnTo>
                  <a:lnTo>
                    <a:pt x="913" y="1230"/>
                  </a:lnTo>
                  <a:lnTo>
                    <a:pt x="967" y="1197"/>
                  </a:lnTo>
                  <a:lnTo>
                    <a:pt x="1013" y="1159"/>
                  </a:lnTo>
                  <a:lnTo>
                    <a:pt x="1059" y="1117"/>
                  </a:lnTo>
                  <a:lnTo>
                    <a:pt x="1096" y="1072"/>
                  </a:lnTo>
                  <a:lnTo>
                    <a:pt x="1134" y="1022"/>
                  </a:lnTo>
                  <a:lnTo>
                    <a:pt x="1163" y="967"/>
                  </a:lnTo>
                  <a:lnTo>
                    <a:pt x="1192" y="909"/>
                  </a:lnTo>
                  <a:lnTo>
                    <a:pt x="1213" y="851"/>
                  </a:lnTo>
                  <a:lnTo>
                    <a:pt x="1225" y="784"/>
                  </a:lnTo>
                  <a:lnTo>
                    <a:pt x="1234" y="721"/>
                  </a:lnTo>
                  <a:lnTo>
                    <a:pt x="1238" y="655"/>
                  </a:lnTo>
                  <a:lnTo>
                    <a:pt x="1238" y="655"/>
                  </a:lnTo>
                  <a:lnTo>
                    <a:pt x="1234" y="588"/>
                  </a:lnTo>
                  <a:lnTo>
                    <a:pt x="1225" y="521"/>
                  </a:lnTo>
                  <a:lnTo>
                    <a:pt x="1213" y="459"/>
                  </a:lnTo>
                  <a:lnTo>
                    <a:pt x="1192" y="400"/>
                  </a:lnTo>
                  <a:lnTo>
                    <a:pt x="1163" y="342"/>
                  </a:lnTo>
                  <a:lnTo>
                    <a:pt x="1134" y="288"/>
                  </a:lnTo>
                  <a:lnTo>
                    <a:pt x="1096" y="238"/>
                  </a:lnTo>
                  <a:lnTo>
                    <a:pt x="1059" y="192"/>
                  </a:lnTo>
                  <a:lnTo>
                    <a:pt x="1013" y="150"/>
                  </a:lnTo>
                  <a:lnTo>
                    <a:pt x="967" y="113"/>
                  </a:lnTo>
                  <a:lnTo>
                    <a:pt x="913" y="79"/>
                  </a:lnTo>
                  <a:lnTo>
                    <a:pt x="858" y="50"/>
                  </a:lnTo>
                  <a:lnTo>
                    <a:pt x="804" y="29"/>
                  </a:lnTo>
                  <a:lnTo>
                    <a:pt x="742" y="13"/>
                  </a:lnTo>
                  <a:lnTo>
                    <a:pt x="683" y="4"/>
                  </a:lnTo>
                  <a:lnTo>
                    <a:pt x="617" y="0"/>
                  </a:lnTo>
                  <a:lnTo>
                    <a:pt x="6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114"/>
            <p:cNvSpPr>
              <a:spLocks/>
            </p:cNvSpPr>
            <p:nvPr/>
          </p:nvSpPr>
          <p:spPr bwMode="auto">
            <a:xfrm>
              <a:off x="3665" y="2019"/>
              <a:ext cx="1246" cy="1313"/>
            </a:xfrm>
            <a:custGeom>
              <a:avLst/>
              <a:gdLst>
                <a:gd name="T0" fmla="*/ 625 w 1246"/>
                <a:gd name="T1" fmla="*/ 0 h 1313"/>
                <a:gd name="T2" fmla="*/ 500 w 1246"/>
                <a:gd name="T3" fmla="*/ 13 h 1313"/>
                <a:gd name="T4" fmla="*/ 383 w 1246"/>
                <a:gd name="T5" fmla="*/ 50 h 1313"/>
                <a:gd name="T6" fmla="*/ 275 w 1246"/>
                <a:gd name="T7" fmla="*/ 113 h 1313"/>
                <a:gd name="T8" fmla="*/ 183 w 1246"/>
                <a:gd name="T9" fmla="*/ 192 h 1313"/>
                <a:gd name="T10" fmla="*/ 108 w 1246"/>
                <a:gd name="T11" fmla="*/ 288 h 1313"/>
                <a:gd name="T12" fmla="*/ 50 w 1246"/>
                <a:gd name="T13" fmla="*/ 400 h 1313"/>
                <a:gd name="T14" fmla="*/ 16 w 1246"/>
                <a:gd name="T15" fmla="*/ 525 h 1313"/>
                <a:gd name="T16" fmla="*/ 0 w 1246"/>
                <a:gd name="T17" fmla="*/ 655 h 1313"/>
                <a:gd name="T18" fmla="*/ 4 w 1246"/>
                <a:gd name="T19" fmla="*/ 725 h 1313"/>
                <a:gd name="T20" fmla="*/ 29 w 1246"/>
                <a:gd name="T21" fmla="*/ 850 h 1313"/>
                <a:gd name="T22" fmla="*/ 79 w 1246"/>
                <a:gd name="T23" fmla="*/ 971 h 1313"/>
                <a:gd name="T24" fmla="*/ 146 w 1246"/>
                <a:gd name="T25" fmla="*/ 1076 h 1313"/>
                <a:gd name="T26" fmla="*/ 229 w 1246"/>
                <a:gd name="T27" fmla="*/ 1163 h 1313"/>
                <a:gd name="T28" fmla="*/ 329 w 1246"/>
                <a:gd name="T29" fmla="*/ 1234 h 1313"/>
                <a:gd name="T30" fmla="*/ 441 w 1246"/>
                <a:gd name="T31" fmla="*/ 1284 h 1313"/>
                <a:gd name="T32" fmla="*/ 562 w 1246"/>
                <a:gd name="T33" fmla="*/ 1309 h 1313"/>
                <a:gd name="T34" fmla="*/ 625 w 1246"/>
                <a:gd name="T35" fmla="*/ 1313 h 1313"/>
                <a:gd name="T36" fmla="*/ 750 w 1246"/>
                <a:gd name="T37" fmla="*/ 1301 h 1313"/>
                <a:gd name="T38" fmla="*/ 867 w 1246"/>
                <a:gd name="T39" fmla="*/ 1263 h 1313"/>
                <a:gd name="T40" fmla="*/ 971 w 1246"/>
                <a:gd name="T41" fmla="*/ 1201 h 1313"/>
                <a:gd name="T42" fmla="*/ 1067 w 1246"/>
                <a:gd name="T43" fmla="*/ 1121 h 1313"/>
                <a:gd name="T44" fmla="*/ 1142 w 1246"/>
                <a:gd name="T45" fmla="*/ 1026 h 1313"/>
                <a:gd name="T46" fmla="*/ 1200 w 1246"/>
                <a:gd name="T47" fmla="*/ 913 h 1313"/>
                <a:gd name="T48" fmla="*/ 1233 w 1246"/>
                <a:gd name="T49" fmla="*/ 788 h 1313"/>
                <a:gd name="T50" fmla="*/ 1246 w 1246"/>
                <a:gd name="T51" fmla="*/ 655 h 1313"/>
                <a:gd name="T52" fmla="*/ 1246 w 1246"/>
                <a:gd name="T53" fmla="*/ 588 h 1313"/>
                <a:gd name="T54" fmla="*/ 1221 w 1246"/>
                <a:gd name="T55" fmla="*/ 463 h 1313"/>
                <a:gd name="T56" fmla="*/ 1171 w 1246"/>
                <a:gd name="T57" fmla="*/ 342 h 1313"/>
                <a:gd name="T58" fmla="*/ 1104 w 1246"/>
                <a:gd name="T59" fmla="*/ 238 h 1313"/>
                <a:gd name="T60" fmla="*/ 1021 w 1246"/>
                <a:gd name="T61" fmla="*/ 150 h 1313"/>
                <a:gd name="T62" fmla="*/ 921 w 1246"/>
                <a:gd name="T63" fmla="*/ 79 h 1313"/>
                <a:gd name="T64" fmla="*/ 808 w 1246"/>
                <a:gd name="T65" fmla="*/ 29 h 1313"/>
                <a:gd name="T66" fmla="*/ 687 w 1246"/>
                <a:gd name="T67" fmla="*/ 0 h 1313"/>
                <a:gd name="T68" fmla="*/ 625 w 1246"/>
                <a:gd name="T6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6" h="1313">
                  <a:moveTo>
                    <a:pt x="625" y="0"/>
                  </a:moveTo>
                  <a:lnTo>
                    <a:pt x="625" y="0"/>
                  </a:lnTo>
                  <a:lnTo>
                    <a:pt x="562" y="0"/>
                  </a:lnTo>
                  <a:lnTo>
                    <a:pt x="500" y="13"/>
                  </a:lnTo>
                  <a:lnTo>
                    <a:pt x="441" y="29"/>
                  </a:lnTo>
                  <a:lnTo>
                    <a:pt x="383" y="50"/>
                  </a:lnTo>
                  <a:lnTo>
                    <a:pt x="329" y="79"/>
                  </a:lnTo>
                  <a:lnTo>
                    <a:pt x="275" y="113"/>
                  </a:lnTo>
                  <a:lnTo>
                    <a:pt x="229" y="150"/>
                  </a:lnTo>
                  <a:lnTo>
                    <a:pt x="183" y="192"/>
                  </a:lnTo>
                  <a:lnTo>
                    <a:pt x="146" y="238"/>
                  </a:lnTo>
                  <a:lnTo>
                    <a:pt x="108" y="288"/>
                  </a:lnTo>
                  <a:lnTo>
                    <a:pt x="79" y="342"/>
                  </a:lnTo>
                  <a:lnTo>
                    <a:pt x="50" y="400"/>
                  </a:lnTo>
                  <a:lnTo>
                    <a:pt x="29" y="463"/>
                  </a:lnTo>
                  <a:lnTo>
                    <a:pt x="16" y="525"/>
                  </a:lnTo>
                  <a:lnTo>
                    <a:pt x="4" y="588"/>
                  </a:lnTo>
                  <a:lnTo>
                    <a:pt x="0" y="655"/>
                  </a:lnTo>
                  <a:lnTo>
                    <a:pt x="0" y="655"/>
                  </a:lnTo>
                  <a:lnTo>
                    <a:pt x="4" y="725"/>
                  </a:lnTo>
                  <a:lnTo>
                    <a:pt x="16" y="788"/>
                  </a:lnTo>
                  <a:lnTo>
                    <a:pt x="29" y="850"/>
                  </a:lnTo>
                  <a:lnTo>
                    <a:pt x="50" y="913"/>
                  </a:lnTo>
                  <a:lnTo>
                    <a:pt x="79" y="971"/>
                  </a:lnTo>
                  <a:lnTo>
                    <a:pt x="108" y="1026"/>
                  </a:lnTo>
                  <a:lnTo>
                    <a:pt x="146" y="1076"/>
                  </a:lnTo>
                  <a:lnTo>
                    <a:pt x="183" y="1121"/>
                  </a:lnTo>
                  <a:lnTo>
                    <a:pt x="229" y="1163"/>
                  </a:lnTo>
                  <a:lnTo>
                    <a:pt x="275" y="1201"/>
                  </a:lnTo>
                  <a:lnTo>
                    <a:pt x="329" y="1234"/>
                  </a:lnTo>
                  <a:lnTo>
                    <a:pt x="383" y="1263"/>
                  </a:lnTo>
                  <a:lnTo>
                    <a:pt x="441" y="1284"/>
                  </a:lnTo>
                  <a:lnTo>
                    <a:pt x="500" y="1301"/>
                  </a:lnTo>
                  <a:lnTo>
                    <a:pt x="562" y="1309"/>
                  </a:lnTo>
                  <a:lnTo>
                    <a:pt x="625" y="1313"/>
                  </a:lnTo>
                  <a:lnTo>
                    <a:pt x="625" y="1313"/>
                  </a:lnTo>
                  <a:lnTo>
                    <a:pt x="687" y="1309"/>
                  </a:lnTo>
                  <a:lnTo>
                    <a:pt x="750" y="1301"/>
                  </a:lnTo>
                  <a:lnTo>
                    <a:pt x="808" y="1284"/>
                  </a:lnTo>
                  <a:lnTo>
                    <a:pt x="867" y="1263"/>
                  </a:lnTo>
                  <a:lnTo>
                    <a:pt x="921" y="1234"/>
                  </a:lnTo>
                  <a:lnTo>
                    <a:pt x="971" y="1201"/>
                  </a:lnTo>
                  <a:lnTo>
                    <a:pt x="1021" y="1163"/>
                  </a:lnTo>
                  <a:lnTo>
                    <a:pt x="1067" y="1121"/>
                  </a:lnTo>
                  <a:lnTo>
                    <a:pt x="1104" y="1076"/>
                  </a:lnTo>
                  <a:lnTo>
                    <a:pt x="1142" y="1026"/>
                  </a:lnTo>
                  <a:lnTo>
                    <a:pt x="1171" y="971"/>
                  </a:lnTo>
                  <a:lnTo>
                    <a:pt x="1200" y="913"/>
                  </a:lnTo>
                  <a:lnTo>
                    <a:pt x="1221" y="850"/>
                  </a:lnTo>
                  <a:lnTo>
                    <a:pt x="1233" y="788"/>
                  </a:lnTo>
                  <a:lnTo>
                    <a:pt x="1246" y="725"/>
                  </a:lnTo>
                  <a:lnTo>
                    <a:pt x="1246" y="655"/>
                  </a:lnTo>
                  <a:lnTo>
                    <a:pt x="1246" y="655"/>
                  </a:lnTo>
                  <a:lnTo>
                    <a:pt x="1246" y="588"/>
                  </a:lnTo>
                  <a:lnTo>
                    <a:pt x="1233" y="525"/>
                  </a:lnTo>
                  <a:lnTo>
                    <a:pt x="1221" y="463"/>
                  </a:lnTo>
                  <a:lnTo>
                    <a:pt x="1200" y="400"/>
                  </a:lnTo>
                  <a:lnTo>
                    <a:pt x="1171" y="342"/>
                  </a:lnTo>
                  <a:lnTo>
                    <a:pt x="1142" y="288"/>
                  </a:lnTo>
                  <a:lnTo>
                    <a:pt x="1104" y="238"/>
                  </a:lnTo>
                  <a:lnTo>
                    <a:pt x="1067" y="192"/>
                  </a:lnTo>
                  <a:lnTo>
                    <a:pt x="1021" y="150"/>
                  </a:lnTo>
                  <a:lnTo>
                    <a:pt x="971" y="113"/>
                  </a:lnTo>
                  <a:lnTo>
                    <a:pt x="921" y="79"/>
                  </a:lnTo>
                  <a:lnTo>
                    <a:pt x="867" y="50"/>
                  </a:lnTo>
                  <a:lnTo>
                    <a:pt x="808" y="29"/>
                  </a:lnTo>
                  <a:lnTo>
                    <a:pt x="750" y="13"/>
                  </a:lnTo>
                  <a:lnTo>
                    <a:pt x="687" y="0"/>
                  </a:lnTo>
                  <a:lnTo>
                    <a:pt x="625" y="0"/>
                  </a:lnTo>
                  <a:lnTo>
                    <a:pt x="62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115"/>
            <p:cNvSpPr>
              <a:spLocks/>
            </p:cNvSpPr>
            <p:nvPr/>
          </p:nvSpPr>
          <p:spPr bwMode="auto">
            <a:xfrm>
              <a:off x="3665" y="2015"/>
              <a:ext cx="1254" cy="1321"/>
            </a:xfrm>
            <a:custGeom>
              <a:avLst/>
              <a:gdLst>
                <a:gd name="T0" fmla="*/ 625 w 1254"/>
                <a:gd name="T1" fmla="*/ 0 h 1321"/>
                <a:gd name="T2" fmla="*/ 500 w 1254"/>
                <a:gd name="T3" fmla="*/ 12 h 1321"/>
                <a:gd name="T4" fmla="*/ 383 w 1254"/>
                <a:gd name="T5" fmla="*/ 50 h 1321"/>
                <a:gd name="T6" fmla="*/ 279 w 1254"/>
                <a:gd name="T7" fmla="*/ 112 h 1321"/>
                <a:gd name="T8" fmla="*/ 183 w 1254"/>
                <a:gd name="T9" fmla="*/ 192 h 1321"/>
                <a:gd name="T10" fmla="*/ 108 w 1254"/>
                <a:gd name="T11" fmla="*/ 292 h 1321"/>
                <a:gd name="T12" fmla="*/ 50 w 1254"/>
                <a:gd name="T13" fmla="*/ 400 h 1321"/>
                <a:gd name="T14" fmla="*/ 12 w 1254"/>
                <a:gd name="T15" fmla="*/ 525 h 1321"/>
                <a:gd name="T16" fmla="*/ 0 w 1254"/>
                <a:gd name="T17" fmla="*/ 659 h 1321"/>
                <a:gd name="T18" fmla="*/ 4 w 1254"/>
                <a:gd name="T19" fmla="*/ 725 h 1321"/>
                <a:gd name="T20" fmla="*/ 29 w 1254"/>
                <a:gd name="T21" fmla="*/ 854 h 1321"/>
                <a:gd name="T22" fmla="*/ 75 w 1254"/>
                <a:gd name="T23" fmla="*/ 975 h 1321"/>
                <a:gd name="T24" fmla="*/ 146 w 1254"/>
                <a:gd name="T25" fmla="*/ 1080 h 1321"/>
                <a:gd name="T26" fmla="*/ 229 w 1254"/>
                <a:gd name="T27" fmla="*/ 1167 h 1321"/>
                <a:gd name="T28" fmla="*/ 329 w 1254"/>
                <a:gd name="T29" fmla="*/ 1238 h 1321"/>
                <a:gd name="T30" fmla="*/ 441 w 1254"/>
                <a:gd name="T31" fmla="*/ 1288 h 1321"/>
                <a:gd name="T32" fmla="*/ 562 w 1254"/>
                <a:gd name="T33" fmla="*/ 1317 h 1321"/>
                <a:gd name="T34" fmla="*/ 625 w 1254"/>
                <a:gd name="T35" fmla="*/ 1321 h 1321"/>
                <a:gd name="T36" fmla="*/ 754 w 1254"/>
                <a:gd name="T37" fmla="*/ 1305 h 1321"/>
                <a:gd name="T38" fmla="*/ 871 w 1254"/>
                <a:gd name="T39" fmla="*/ 1267 h 1321"/>
                <a:gd name="T40" fmla="*/ 975 w 1254"/>
                <a:gd name="T41" fmla="*/ 1205 h 1321"/>
                <a:gd name="T42" fmla="*/ 1071 w 1254"/>
                <a:gd name="T43" fmla="*/ 1125 h 1321"/>
                <a:gd name="T44" fmla="*/ 1146 w 1254"/>
                <a:gd name="T45" fmla="*/ 1030 h 1321"/>
                <a:gd name="T46" fmla="*/ 1204 w 1254"/>
                <a:gd name="T47" fmla="*/ 917 h 1321"/>
                <a:gd name="T48" fmla="*/ 1242 w 1254"/>
                <a:gd name="T49" fmla="*/ 792 h 1321"/>
                <a:gd name="T50" fmla="*/ 1254 w 1254"/>
                <a:gd name="T51" fmla="*/ 659 h 1321"/>
                <a:gd name="T52" fmla="*/ 1250 w 1254"/>
                <a:gd name="T53" fmla="*/ 592 h 1321"/>
                <a:gd name="T54" fmla="*/ 1225 w 1254"/>
                <a:gd name="T55" fmla="*/ 463 h 1321"/>
                <a:gd name="T56" fmla="*/ 1175 w 1254"/>
                <a:gd name="T57" fmla="*/ 346 h 1321"/>
                <a:gd name="T58" fmla="*/ 1108 w 1254"/>
                <a:gd name="T59" fmla="*/ 238 h 1321"/>
                <a:gd name="T60" fmla="*/ 1025 w 1254"/>
                <a:gd name="T61" fmla="*/ 150 h 1321"/>
                <a:gd name="T62" fmla="*/ 925 w 1254"/>
                <a:gd name="T63" fmla="*/ 79 h 1321"/>
                <a:gd name="T64" fmla="*/ 812 w 1254"/>
                <a:gd name="T65" fmla="*/ 29 h 1321"/>
                <a:gd name="T66" fmla="*/ 692 w 1254"/>
                <a:gd name="T67" fmla="*/ 0 h 1321"/>
                <a:gd name="T68" fmla="*/ 625 w 1254"/>
                <a:gd name="T69" fmla="*/ 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4" h="1321">
                  <a:moveTo>
                    <a:pt x="625" y="0"/>
                  </a:moveTo>
                  <a:lnTo>
                    <a:pt x="625" y="0"/>
                  </a:lnTo>
                  <a:lnTo>
                    <a:pt x="562" y="0"/>
                  </a:lnTo>
                  <a:lnTo>
                    <a:pt x="500" y="12"/>
                  </a:lnTo>
                  <a:lnTo>
                    <a:pt x="441" y="29"/>
                  </a:lnTo>
                  <a:lnTo>
                    <a:pt x="383" y="50"/>
                  </a:lnTo>
                  <a:lnTo>
                    <a:pt x="329" y="79"/>
                  </a:lnTo>
                  <a:lnTo>
                    <a:pt x="279" y="112"/>
                  </a:lnTo>
                  <a:lnTo>
                    <a:pt x="229" y="150"/>
                  </a:lnTo>
                  <a:lnTo>
                    <a:pt x="183" y="192"/>
                  </a:lnTo>
                  <a:lnTo>
                    <a:pt x="146" y="238"/>
                  </a:lnTo>
                  <a:lnTo>
                    <a:pt x="108" y="292"/>
                  </a:lnTo>
                  <a:lnTo>
                    <a:pt x="75" y="346"/>
                  </a:lnTo>
                  <a:lnTo>
                    <a:pt x="50" y="400"/>
                  </a:lnTo>
                  <a:lnTo>
                    <a:pt x="29" y="463"/>
                  </a:lnTo>
                  <a:lnTo>
                    <a:pt x="12" y="525"/>
                  </a:lnTo>
                  <a:lnTo>
                    <a:pt x="4" y="592"/>
                  </a:lnTo>
                  <a:lnTo>
                    <a:pt x="0" y="659"/>
                  </a:lnTo>
                  <a:lnTo>
                    <a:pt x="0" y="659"/>
                  </a:lnTo>
                  <a:lnTo>
                    <a:pt x="4" y="725"/>
                  </a:lnTo>
                  <a:lnTo>
                    <a:pt x="12" y="792"/>
                  </a:lnTo>
                  <a:lnTo>
                    <a:pt x="29" y="854"/>
                  </a:lnTo>
                  <a:lnTo>
                    <a:pt x="50" y="917"/>
                  </a:lnTo>
                  <a:lnTo>
                    <a:pt x="75" y="975"/>
                  </a:lnTo>
                  <a:lnTo>
                    <a:pt x="108" y="1030"/>
                  </a:lnTo>
                  <a:lnTo>
                    <a:pt x="146" y="1080"/>
                  </a:lnTo>
                  <a:lnTo>
                    <a:pt x="183" y="1125"/>
                  </a:lnTo>
                  <a:lnTo>
                    <a:pt x="229" y="1167"/>
                  </a:lnTo>
                  <a:lnTo>
                    <a:pt x="279" y="1205"/>
                  </a:lnTo>
                  <a:lnTo>
                    <a:pt x="329" y="1238"/>
                  </a:lnTo>
                  <a:lnTo>
                    <a:pt x="383" y="1267"/>
                  </a:lnTo>
                  <a:lnTo>
                    <a:pt x="441" y="1288"/>
                  </a:lnTo>
                  <a:lnTo>
                    <a:pt x="500" y="1305"/>
                  </a:lnTo>
                  <a:lnTo>
                    <a:pt x="562" y="1317"/>
                  </a:lnTo>
                  <a:lnTo>
                    <a:pt x="625" y="1321"/>
                  </a:lnTo>
                  <a:lnTo>
                    <a:pt x="625" y="1321"/>
                  </a:lnTo>
                  <a:lnTo>
                    <a:pt x="692" y="1317"/>
                  </a:lnTo>
                  <a:lnTo>
                    <a:pt x="754" y="1305"/>
                  </a:lnTo>
                  <a:lnTo>
                    <a:pt x="812" y="1288"/>
                  </a:lnTo>
                  <a:lnTo>
                    <a:pt x="871" y="1267"/>
                  </a:lnTo>
                  <a:lnTo>
                    <a:pt x="925" y="1238"/>
                  </a:lnTo>
                  <a:lnTo>
                    <a:pt x="975" y="1205"/>
                  </a:lnTo>
                  <a:lnTo>
                    <a:pt x="1025" y="1167"/>
                  </a:lnTo>
                  <a:lnTo>
                    <a:pt x="1071" y="1125"/>
                  </a:lnTo>
                  <a:lnTo>
                    <a:pt x="1108" y="1080"/>
                  </a:lnTo>
                  <a:lnTo>
                    <a:pt x="1146" y="1030"/>
                  </a:lnTo>
                  <a:lnTo>
                    <a:pt x="1175" y="975"/>
                  </a:lnTo>
                  <a:lnTo>
                    <a:pt x="1204" y="917"/>
                  </a:lnTo>
                  <a:lnTo>
                    <a:pt x="1225" y="854"/>
                  </a:lnTo>
                  <a:lnTo>
                    <a:pt x="1242" y="792"/>
                  </a:lnTo>
                  <a:lnTo>
                    <a:pt x="1250" y="725"/>
                  </a:lnTo>
                  <a:lnTo>
                    <a:pt x="1254" y="659"/>
                  </a:lnTo>
                  <a:lnTo>
                    <a:pt x="1254" y="659"/>
                  </a:lnTo>
                  <a:lnTo>
                    <a:pt x="1250" y="592"/>
                  </a:lnTo>
                  <a:lnTo>
                    <a:pt x="1242" y="525"/>
                  </a:lnTo>
                  <a:lnTo>
                    <a:pt x="1225" y="463"/>
                  </a:lnTo>
                  <a:lnTo>
                    <a:pt x="1204" y="400"/>
                  </a:lnTo>
                  <a:lnTo>
                    <a:pt x="1175" y="346"/>
                  </a:lnTo>
                  <a:lnTo>
                    <a:pt x="1146" y="292"/>
                  </a:lnTo>
                  <a:lnTo>
                    <a:pt x="1108" y="238"/>
                  </a:lnTo>
                  <a:lnTo>
                    <a:pt x="1071" y="192"/>
                  </a:lnTo>
                  <a:lnTo>
                    <a:pt x="1025" y="150"/>
                  </a:lnTo>
                  <a:lnTo>
                    <a:pt x="975" y="112"/>
                  </a:lnTo>
                  <a:lnTo>
                    <a:pt x="925" y="79"/>
                  </a:lnTo>
                  <a:lnTo>
                    <a:pt x="871" y="50"/>
                  </a:lnTo>
                  <a:lnTo>
                    <a:pt x="812" y="29"/>
                  </a:lnTo>
                  <a:lnTo>
                    <a:pt x="754" y="12"/>
                  </a:lnTo>
                  <a:lnTo>
                    <a:pt x="692" y="0"/>
                  </a:lnTo>
                  <a:lnTo>
                    <a:pt x="625" y="0"/>
                  </a:lnTo>
                  <a:lnTo>
                    <a:pt x="625"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116"/>
            <p:cNvSpPr>
              <a:spLocks/>
            </p:cNvSpPr>
            <p:nvPr/>
          </p:nvSpPr>
          <p:spPr bwMode="auto">
            <a:xfrm>
              <a:off x="3665" y="2007"/>
              <a:ext cx="1258" cy="1329"/>
            </a:xfrm>
            <a:custGeom>
              <a:avLst/>
              <a:gdLst>
                <a:gd name="T0" fmla="*/ 629 w 1258"/>
                <a:gd name="T1" fmla="*/ 0 h 1329"/>
                <a:gd name="T2" fmla="*/ 504 w 1258"/>
                <a:gd name="T3" fmla="*/ 16 h 1329"/>
                <a:gd name="T4" fmla="*/ 383 w 1258"/>
                <a:gd name="T5" fmla="*/ 54 h 1329"/>
                <a:gd name="T6" fmla="*/ 279 w 1258"/>
                <a:gd name="T7" fmla="*/ 116 h 1329"/>
                <a:gd name="T8" fmla="*/ 183 w 1258"/>
                <a:gd name="T9" fmla="*/ 195 h 1329"/>
                <a:gd name="T10" fmla="*/ 108 w 1258"/>
                <a:gd name="T11" fmla="*/ 296 h 1329"/>
                <a:gd name="T12" fmla="*/ 50 w 1258"/>
                <a:gd name="T13" fmla="*/ 408 h 1329"/>
                <a:gd name="T14" fmla="*/ 12 w 1258"/>
                <a:gd name="T15" fmla="*/ 533 h 1329"/>
                <a:gd name="T16" fmla="*/ 0 w 1258"/>
                <a:gd name="T17" fmla="*/ 667 h 1329"/>
                <a:gd name="T18" fmla="*/ 4 w 1258"/>
                <a:gd name="T19" fmla="*/ 733 h 1329"/>
                <a:gd name="T20" fmla="*/ 29 w 1258"/>
                <a:gd name="T21" fmla="*/ 862 h 1329"/>
                <a:gd name="T22" fmla="*/ 75 w 1258"/>
                <a:gd name="T23" fmla="*/ 979 h 1329"/>
                <a:gd name="T24" fmla="*/ 146 w 1258"/>
                <a:gd name="T25" fmla="*/ 1088 h 1329"/>
                <a:gd name="T26" fmla="*/ 229 w 1258"/>
                <a:gd name="T27" fmla="*/ 1175 h 1329"/>
                <a:gd name="T28" fmla="*/ 329 w 1258"/>
                <a:gd name="T29" fmla="*/ 1250 h 1329"/>
                <a:gd name="T30" fmla="*/ 441 w 1258"/>
                <a:gd name="T31" fmla="*/ 1300 h 1329"/>
                <a:gd name="T32" fmla="*/ 567 w 1258"/>
                <a:gd name="T33" fmla="*/ 1325 h 1329"/>
                <a:gd name="T34" fmla="*/ 629 w 1258"/>
                <a:gd name="T35" fmla="*/ 1329 h 1329"/>
                <a:gd name="T36" fmla="*/ 754 w 1258"/>
                <a:gd name="T37" fmla="*/ 1317 h 1329"/>
                <a:gd name="T38" fmla="*/ 875 w 1258"/>
                <a:gd name="T39" fmla="*/ 1275 h 1329"/>
                <a:gd name="T40" fmla="*/ 979 w 1258"/>
                <a:gd name="T41" fmla="*/ 1217 h 1329"/>
                <a:gd name="T42" fmla="*/ 1075 w 1258"/>
                <a:gd name="T43" fmla="*/ 1133 h 1329"/>
                <a:gd name="T44" fmla="*/ 1150 w 1258"/>
                <a:gd name="T45" fmla="*/ 1038 h 1329"/>
                <a:gd name="T46" fmla="*/ 1208 w 1258"/>
                <a:gd name="T47" fmla="*/ 925 h 1329"/>
                <a:gd name="T48" fmla="*/ 1246 w 1258"/>
                <a:gd name="T49" fmla="*/ 800 h 1329"/>
                <a:gd name="T50" fmla="*/ 1258 w 1258"/>
                <a:gd name="T51" fmla="*/ 667 h 1329"/>
                <a:gd name="T52" fmla="*/ 1254 w 1258"/>
                <a:gd name="T53" fmla="*/ 596 h 1329"/>
                <a:gd name="T54" fmla="*/ 1229 w 1258"/>
                <a:gd name="T55" fmla="*/ 466 h 1329"/>
                <a:gd name="T56" fmla="*/ 1183 w 1258"/>
                <a:gd name="T57" fmla="*/ 350 h 1329"/>
                <a:gd name="T58" fmla="*/ 1113 w 1258"/>
                <a:gd name="T59" fmla="*/ 241 h 1329"/>
                <a:gd name="T60" fmla="*/ 1029 w 1258"/>
                <a:gd name="T61" fmla="*/ 154 h 1329"/>
                <a:gd name="T62" fmla="*/ 929 w 1258"/>
                <a:gd name="T63" fmla="*/ 83 h 1329"/>
                <a:gd name="T64" fmla="*/ 817 w 1258"/>
                <a:gd name="T65" fmla="*/ 33 h 1329"/>
                <a:gd name="T66" fmla="*/ 692 w 1258"/>
                <a:gd name="T67" fmla="*/ 4 h 1329"/>
                <a:gd name="T68" fmla="*/ 629 w 1258"/>
                <a:gd name="T69"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8" h="1329">
                  <a:moveTo>
                    <a:pt x="629" y="0"/>
                  </a:moveTo>
                  <a:lnTo>
                    <a:pt x="629" y="0"/>
                  </a:lnTo>
                  <a:lnTo>
                    <a:pt x="567" y="4"/>
                  </a:lnTo>
                  <a:lnTo>
                    <a:pt x="504" y="16"/>
                  </a:lnTo>
                  <a:lnTo>
                    <a:pt x="441" y="33"/>
                  </a:lnTo>
                  <a:lnTo>
                    <a:pt x="383" y="54"/>
                  </a:lnTo>
                  <a:lnTo>
                    <a:pt x="329" y="83"/>
                  </a:lnTo>
                  <a:lnTo>
                    <a:pt x="279" y="116"/>
                  </a:lnTo>
                  <a:lnTo>
                    <a:pt x="229" y="154"/>
                  </a:lnTo>
                  <a:lnTo>
                    <a:pt x="183" y="195"/>
                  </a:lnTo>
                  <a:lnTo>
                    <a:pt x="146" y="241"/>
                  </a:lnTo>
                  <a:lnTo>
                    <a:pt x="108" y="296"/>
                  </a:lnTo>
                  <a:lnTo>
                    <a:pt x="75" y="350"/>
                  </a:lnTo>
                  <a:lnTo>
                    <a:pt x="50" y="408"/>
                  </a:lnTo>
                  <a:lnTo>
                    <a:pt x="29" y="466"/>
                  </a:lnTo>
                  <a:lnTo>
                    <a:pt x="12" y="533"/>
                  </a:lnTo>
                  <a:lnTo>
                    <a:pt x="4" y="596"/>
                  </a:lnTo>
                  <a:lnTo>
                    <a:pt x="0" y="667"/>
                  </a:lnTo>
                  <a:lnTo>
                    <a:pt x="0" y="667"/>
                  </a:lnTo>
                  <a:lnTo>
                    <a:pt x="4" y="733"/>
                  </a:lnTo>
                  <a:lnTo>
                    <a:pt x="12" y="800"/>
                  </a:lnTo>
                  <a:lnTo>
                    <a:pt x="29" y="862"/>
                  </a:lnTo>
                  <a:lnTo>
                    <a:pt x="50" y="925"/>
                  </a:lnTo>
                  <a:lnTo>
                    <a:pt x="75" y="979"/>
                  </a:lnTo>
                  <a:lnTo>
                    <a:pt x="108" y="1038"/>
                  </a:lnTo>
                  <a:lnTo>
                    <a:pt x="146" y="1088"/>
                  </a:lnTo>
                  <a:lnTo>
                    <a:pt x="183" y="1133"/>
                  </a:lnTo>
                  <a:lnTo>
                    <a:pt x="229" y="1175"/>
                  </a:lnTo>
                  <a:lnTo>
                    <a:pt x="279" y="1217"/>
                  </a:lnTo>
                  <a:lnTo>
                    <a:pt x="329" y="1250"/>
                  </a:lnTo>
                  <a:lnTo>
                    <a:pt x="383" y="1275"/>
                  </a:lnTo>
                  <a:lnTo>
                    <a:pt x="441" y="1300"/>
                  </a:lnTo>
                  <a:lnTo>
                    <a:pt x="504" y="1317"/>
                  </a:lnTo>
                  <a:lnTo>
                    <a:pt x="567" y="1325"/>
                  </a:lnTo>
                  <a:lnTo>
                    <a:pt x="629" y="1329"/>
                  </a:lnTo>
                  <a:lnTo>
                    <a:pt x="629" y="1329"/>
                  </a:lnTo>
                  <a:lnTo>
                    <a:pt x="692" y="1325"/>
                  </a:lnTo>
                  <a:lnTo>
                    <a:pt x="754" y="1317"/>
                  </a:lnTo>
                  <a:lnTo>
                    <a:pt x="817" y="1300"/>
                  </a:lnTo>
                  <a:lnTo>
                    <a:pt x="875" y="1275"/>
                  </a:lnTo>
                  <a:lnTo>
                    <a:pt x="929" y="1250"/>
                  </a:lnTo>
                  <a:lnTo>
                    <a:pt x="979" y="1217"/>
                  </a:lnTo>
                  <a:lnTo>
                    <a:pt x="1029" y="1175"/>
                  </a:lnTo>
                  <a:lnTo>
                    <a:pt x="1075" y="1133"/>
                  </a:lnTo>
                  <a:lnTo>
                    <a:pt x="1113" y="1088"/>
                  </a:lnTo>
                  <a:lnTo>
                    <a:pt x="1150" y="1038"/>
                  </a:lnTo>
                  <a:lnTo>
                    <a:pt x="1183" y="979"/>
                  </a:lnTo>
                  <a:lnTo>
                    <a:pt x="1208" y="925"/>
                  </a:lnTo>
                  <a:lnTo>
                    <a:pt x="1229" y="862"/>
                  </a:lnTo>
                  <a:lnTo>
                    <a:pt x="1246" y="800"/>
                  </a:lnTo>
                  <a:lnTo>
                    <a:pt x="1254" y="733"/>
                  </a:lnTo>
                  <a:lnTo>
                    <a:pt x="1258" y="667"/>
                  </a:lnTo>
                  <a:lnTo>
                    <a:pt x="1258" y="667"/>
                  </a:lnTo>
                  <a:lnTo>
                    <a:pt x="1254" y="596"/>
                  </a:lnTo>
                  <a:lnTo>
                    <a:pt x="1246" y="533"/>
                  </a:lnTo>
                  <a:lnTo>
                    <a:pt x="1229" y="466"/>
                  </a:lnTo>
                  <a:lnTo>
                    <a:pt x="1208" y="408"/>
                  </a:lnTo>
                  <a:lnTo>
                    <a:pt x="1183" y="350"/>
                  </a:lnTo>
                  <a:lnTo>
                    <a:pt x="1150" y="296"/>
                  </a:lnTo>
                  <a:lnTo>
                    <a:pt x="1113" y="241"/>
                  </a:lnTo>
                  <a:lnTo>
                    <a:pt x="1075" y="195"/>
                  </a:lnTo>
                  <a:lnTo>
                    <a:pt x="1029" y="154"/>
                  </a:lnTo>
                  <a:lnTo>
                    <a:pt x="979" y="116"/>
                  </a:lnTo>
                  <a:lnTo>
                    <a:pt x="929" y="83"/>
                  </a:lnTo>
                  <a:lnTo>
                    <a:pt x="875" y="54"/>
                  </a:lnTo>
                  <a:lnTo>
                    <a:pt x="817" y="33"/>
                  </a:lnTo>
                  <a:lnTo>
                    <a:pt x="754" y="16"/>
                  </a:lnTo>
                  <a:lnTo>
                    <a:pt x="692" y="4"/>
                  </a:lnTo>
                  <a:lnTo>
                    <a:pt x="629" y="0"/>
                  </a:lnTo>
                  <a:lnTo>
                    <a:pt x="629"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117"/>
            <p:cNvSpPr>
              <a:spLocks/>
            </p:cNvSpPr>
            <p:nvPr/>
          </p:nvSpPr>
          <p:spPr bwMode="auto">
            <a:xfrm>
              <a:off x="3665" y="2002"/>
              <a:ext cx="1263" cy="1334"/>
            </a:xfrm>
            <a:custGeom>
              <a:avLst/>
              <a:gdLst>
                <a:gd name="T0" fmla="*/ 629 w 1263"/>
                <a:gd name="T1" fmla="*/ 0 h 1334"/>
                <a:gd name="T2" fmla="*/ 504 w 1263"/>
                <a:gd name="T3" fmla="*/ 13 h 1334"/>
                <a:gd name="T4" fmla="*/ 387 w 1263"/>
                <a:gd name="T5" fmla="*/ 55 h 1334"/>
                <a:gd name="T6" fmla="*/ 279 w 1263"/>
                <a:gd name="T7" fmla="*/ 117 h 1334"/>
                <a:gd name="T8" fmla="*/ 183 w 1263"/>
                <a:gd name="T9" fmla="*/ 196 h 1334"/>
                <a:gd name="T10" fmla="*/ 108 w 1263"/>
                <a:gd name="T11" fmla="*/ 296 h 1334"/>
                <a:gd name="T12" fmla="*/ 50 w 1263"/>
                <a:gd name="T13" fmla="*/ 409 h 1334"/>
                <a:gd name="T14" fmla="*/ 12 w 1263"/>
                <a:gd name="T15" fmla="*/ 534 h 1334"/>
                <a:gd name="T16" fmla="*/ 0 w 1263"/>
                <a:gd name="T17" fmla="*/ 667 h 1334"/>
                <a:gd name="T18" fmla="*/ 4 w 1263"/>
                <a:gd name="T19" fmla="*/ 738 h 1334"/>
                <a:gd name="T20" fmla="*/ 29 w 1263"/>
                <a:gd name="T21" fmla="*/ 867 h 1334"/>
                <a:gd name="T22" fmla="*/ 75 w 1263"/>
                <a:gd name="T23" fmla="*/ 984 h 1334"/>
                <a:gd name="T24" fmla="*/ 146 w 1263"/>
                <a:gd name="T25" fmla="*/ 1093 h 1334"/>
                <a:gd name="T26" fmla="*/ 229 w 1263"/>
                <a:gd name="T27" fmla="*/ 1184 h 1334"/>
                <a:gd name="T28" fmla="*/ 329 w 1263"/>
                <a:gd name="T29" fmla="*/ 1255 h 1334"/>
                <a:gd name="T30" fmla="*/ 441 w 1263"/>
                <a:gd name="T31" fmla="*/ 1305 h 1334"/>
                <a:gd name="T32" fmla="*/ 567 w 1263"/>
                <a:gd name="T33" fmla="*/ 1330 h 1334"/>
                <a:gd name="T34" fmla="*/ 629 w 1263"/>
                <a:gd name="T35" fmla="*/ 1334 h 1334"/>
                <a:gd name="T36" fmla="*/ 758 w 1263"/>
                <a:gd name="T37" fmla="*/ 1322 h 1334"/>
                <a:gd name="T38" fmla="*/ 875 w 1263"/>
                <a:gd name="T39" fmla="*/ 1284 h 1334"/>
                <a:gd name="T40" fmla="*/ 983 w 1263"/>
                <a:gd name="T41" fmla="*/ 1222 h 1334"/>
                <a:gd name="T42" fmla="*/ 1079 w 1263"/>
                <a:gd name="T43" fmla="*/ 1138 h 1334"/>
                <a:gd name="T44" fmla="*/ 1154 w 1263"/>
                <a:gd name="T45" fmla="*/ 1043 h 1334"/>
                <a:gd name="T46" fmla="*/ 1213 w 1263"/>
                <a:gd name="T47" fmla="*/ 926 h 1334"/>
                <a:gd name="T48" fmla="*/ 1250 w 1263"/>
                <a:gd name="T49" fmla="*/ 801 h 1334"/>
                <a:gd name="T50" fmla="*/ 1263 w 1263"/>
                <a:gd name="T51" fmla="*/ 667 h 1334"/>
                <a:gd name="T52" fmla="*/ 1258 w 1263"/>
                <a:gd name="T53" fmla="*/ 601 h 1334"/>
                <a:gd name="T54" fmla="*/ 1233 w 1263"/>
                <a:gd name="T55" fmla="*/ 471 h 1334"/>
                <a:gd name="T56" fmla="*/ 1188 w 1263"/>
                <a:gd name="T57" fmla="*/ 351 h 1334"/>
                <a:gd name="T58" fmla="*/ 1117 w 1263"/>
                <a:gd name="T59" fmla="*/ 246 h 1334"/>
                <a:gd name="T60" fmla="*/ 1033 w 1263"/>
                <a:gd name="T61" fmla="*/ 155 h 1334"/>
                <a:gd name="T62" fmla="*/ 933 w 1263"/>
                <a:gd name="T63" fmla="*/ 84 h 1334"/>
                <a:gd name="T64" fmla="*/ 817 w 1263"/>
                <a:gd name="T65" fmla="*/ 30 h 1334"/>
                <a:gd name="T66" fmla="*/ 696 w 1263"/>
                <a:gd name="T67" fmla="*/ 5 h 1334"/>
                <a:gd name="T68" fmla="*/ 629 w 1263"/>
                <a:gd name="T69" fmla="*/ 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3" h="1334">
                  <a:moveTo>
                    <a:pt x="629" y="0"/>
                  </a:moveTo>
                  <a:lnTo>
                    <a:pt x="629" y="0"/>
                  </a:lnTo>
                  <a:lnTo>
                    <a:pt x="567" y="5"/>
                  </a:lnTo>
                  <a:lnTo>
                    <a:pt x="504" y="13"/>
                  </a:lnTo>
                  <a:lnTo>
                    <a:pt x="441" y="30"/>
                  </a:lnTo>
                  <a:lnTo>
                    <a:pt x="387" y="55"/>
                  </a:lnTo>
                  <a:lnTo>
                    <a:pt x="329" y="84"/>
                  </a:lnTo>
                  <a:lnTo>
                    <a:pt x="279" y="117"/>
                  </a:lnTo>
                  <a:lnTo>
                    <a:pt x="229" y="155"/>
                  </a:lnTo>
                  <a:lnTo>
                    <a:pt x="183" y="196"/>
                  </a:lnTo>
                  <a:lnTo>
                    <a:pt x="146" y="246"/>
                  </a:lnTo>
                  <a:lnTo>
                    <a:pt x="108" y="296"/>
                  </a:lnTo>
                  <a:lnTo>
                    <a:pt x="75" y="351"/>
                  </a:lnTo>
                  <a:lnTo>
                    <a:pt x="50" y="409"/>
                  </a:lnTo>
                  <a:lnTo>
                    <a:pt x="29" y="471"/>
                  </a:lnTo>
                  <a:lnTo>
                    <a:pt x="12" y="534"/>
                  </a:lnTo>
                  <a:lnTo>
                    <a:pt x="4" y="601"/>
                  </a:lnTo>
                  <a:lnTo>
                    <a:pt x="0" y="667"/>
                  </a:lnTo>
                  <a:lnTo>
                    <a:pt x="0" y="667"/>
                  </a:lnTo>
                  <a:lnTo>
                    <a:pt x="4" y="738"/>
                  </a:lnTo>
                  <a:lnTo>
                    <a:pt x="12" y="801"/>
                  </a:lnTo>
                  <a:lnTo>
                    <a:pt x="29" y="867"/>
                  </a:lnTo>
                  <a:lnTo>
                    <a:pt x="50" y="926"/>
                  </a:lnTo>
                  <a:lnTo>
                    <a:pt x="75" y="984"/>
                  </a:lnTo>
                  <a:lnTo>
                    <a:pt x="108" y="1043"/>
                  </a:lnTo>
                  <a:lnTo>
                    <a:pt x="146" y="1093"/>
                  </a:lnTo>
                  <a:lnTo>
                    <a:pt x="183" y="1138"/>
                  </a:lnTo>
                  <a:lnTo>
                    <a:pt x="229" y="1184"/>
                  </a:lnTo>
                  <a:lnTo>
                    <a:pt x="279" y="1222"/>
                  </a:lnTo>
                  <a:lnTo>
                    <a:pt x="329" y="1255"/>
                  </a:lnTo>
                  <a:lnTo>
                    <a:pt x="387" y="1284"/>
                  </a:lnTo>
                  <a:lnTo>
                    <a:pt x="441" y="1305"/>
                  </a:lnTo>
                  <a:lnTo>
                    <a:pt x="504" y="1322"/>
                  </a:lnTo>
                  <a:lnTo>
                    <a:pt x="567" y="1330"/>
                  </a:lnTo>
                  <a:lnTo>
                    <a:pt x="629" y="1334"/>
                  </a:lnTo>
                  <a:lnTo>
                    <a:pt x="629" y="1334"/>
                  </a:lnTo>
                  <a:lnTo>
                    <a:pt x="696" y="1330"/>
                  </a:lnTo>
                  <a:lnTo>
                    <a:pt x="758" y="1322"/>
                  </a:lnTo>
                  <a:lnTo>
                    <a:pt x="817" y="1305"/>
                  </a:lnTo>
                  <a:lnTo>
                    <a:pt x="875" y="1284"/>
                  </a:lnTo>
                  <a:lnTo>
                    <a:pt x="933" y="1255"/>
                  </a:lnTo>
                  <a:lnTo>
                    <a:pt x="983" y="1222"/>
                  </a:lnTo>
                  <a:lnTo>
                    <a:pt x="1033" y="1184"/>
                  </a:lnTo>
                  <a:lnTo>
                    <a:pt x="1079" y="1138"/>
                  </a:lnTo>
                  <a:lnTo>
                    <a:pt x="1117" y="1093"/>
                  </a:lnTo>
                  <a:lnTo>
                    <a:pt x="1154" y="1043"/>
                  </a:lnTo>
                  <a:lnTo>
                    <a:pt x="1188" y="984"/>
                  </a:lnTo>
                  <a:lnTo>
                    <a:pt x="1213" y="926"/>
                  </a:lnTo>
                  <a:lnTo>
                    <a:pt x="1233" y="867"/>
                  </a:lnTo>
                  <a:lnTo>
                    <a:pt x="1250" y="801"/>
                  </a:lnTo>
                  <a:lnTo>
                    <a:pt x="1258" y="738"/>
                  </a:lnTo>
                  <a:lnTo>
                    <a:pt x="1263" y="667"/>
                  </a:lnTo>
                  <a:lnTo>
                    <a:pt x="1263" y="667"/>
                  </a:lnTo>
                  <a:lnTo>
                    <a:pt x="1258" y="601"/>
                  </a:lnTo>
                  <a:lnTo>
                    <a:pt x="1250" y="534"/>
                  </a:lnTo>
                  <a:lnTo>
                    <a:pt x="1233" y="471"/>
                  </a:lnTo>
                  <a:lnTo>
                    <a:pt x="1213" y="409"/>
                  </a:lnTo>
                  <a:lnTo>
                    <a:pt x="1188" y="351"/>
                  </a:lnTo>
                  <a:lnTo>
                    <a:pt x="1154" y="296"/>
                  </a:lnTo>
                  <a:lnTo>
                    <a:pt x="1117" y="246"/>
                  </a:lnTo>
                  <a:lnTo>
                    <a:pt x="1079" y="196"/>
                  </a:lnTo>
                  <a:lnTo>
                    <a:pt x="1033" y="155"/>
                  </a:lnTo>
                  <a:lnTo>
                    <a:pt x="983" y="117"/>
                  </a:lnTo>
                  <a:lnTo>
                    <a:pt x="933" y="84"/>
                  </a:lnTo>
                  <a:lnTo>
                    <a:pt x="875" y="55"/>
                  </a:lnTo>
                  <a:lnTo>
                    <a:pt x="817" y="30"/>
                  </a:lnTo>
                  <a:lnTo>
                    <a:pt x="758" y="13"/>
                  </a:lnTo>
                  <a:lnTo>
                    <a:pt x="696" y="5"/>
                  </a:lnTo>
                  <a:lnTo>
                    <a:pt x="629" y="0"/>
                  </a:lnTo>
                  <a:lnTo>
                    <a:pt x="629"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118"/>
            <p:cNvSpPr>
              <a:spLocks/>
            </p:cNvSpPr>
            <p:nvPr/>
          </p:nvSpPr>
          <p:spPr bwMode="auto">
            <a:xfrm>
              <a:off x="3665" y="1998"/>
              <a:ext cx="1267" cy="1343"/>
            </a:xfrm>
            <a:custGeom>
              <a:avLst/>
              <a:gdLst>
                <a:gd name="T0" fmla="*/ 633 w 1267"/>
                <a:gd name="T1" fmla="*/ 0 h 1343"/>
                <a:gd name="T2" fmla="*/ 504 w 1267"/>
                <a:gd name="T3" fmla="*/ 13 h 1343"/>
                <a:gd name="T4" fmla="*/ 387 w 1267"/>
                <a:gd name="T5" fmla="*/ 54 h 1343"/>
                <a:gd name="T6" fmla="*/ 279 w 1267"/>
                <a:gd name="T7" fmla="*/ 117 h 1343"/>
                <a:gd name="T8" fmla="*/ 183 w 1267"/>
                <a:gd name="T9" fmla="*/ 196 h 1343"/>
                <a:gd name="T10" fmla="*/ 108 w 1267"/>
                <a:gd name="T11" fmla="*/ 296 h 1343"/>
                <a:gd name="T12" fmla="*/ 50 w 1267"/>
                <a:gd name="T13" fmla="*/ 409 h 1343"/>
                <a:gd name="T14" fmla="*/ 12 w 1267"/>
                <a:gd name="T15" fmla="*/ 534 h 1343"/>
                <a:gd name="T16" fmla="*/ 0 w 1267"/>
                <a:gd name="T17" fmla="*/ 671 h 1343"/>
                <a:gd name="T18" fmla="*/ 0 w 1267"/>
                <a:gd name="T19" fmla="*/ 738 h 1343"/>
                <a:gd name="T20" fmla="*/ 29 w 1267"/>
                <a:gd name="T21" fmla="*/ 867 h 1343"/>
                <a:gd name="T22" fmla="*/ 75 w 1267"/>
                <a:gd name="T23" fmla="*/ 988 h 1343"/>
                <a:gd name="T24" fmla="*/ 146 w 1267"/>
                <a:gd name="T25" fmla="*/ 1097 h 1343"/>
                <a:gd name="T26" fmla="*/ 229 w 1267"/>
                <a:gd name="T27" fmla="*/ 1188 h 1343"/>
                <a:gd name="T28" fmla="*/ 329 w 1267"/>
                <a:gd name="T29" fmla="*/ 1259 h 1343"/>
                <a:gd name="T30" fmla="*/ 446 w 1267"/>
                <a:gd name="T31" fmla="*/ 1309 h 1343"/>
                <a:gd name="T32" fmla="*/ 567 w 1267"/>
                <a:gd name="T33" fmla="*/ 1338 h 1343"/>
                <a:gd name="T34" fmla="*/ 633 w 1267"/>
                <a:gd name="T35" fmla="*/ 1343 h 1343"/>
                <a:gd name="T36" fmla="*/ 762 w 1267"/>
                <a:gd name="T37" fmla="*/ 1326 h 1343"/>
                <a:gd name="T38" fmla="*/ 879 w 1267"/>
                <a:gd name="T39" fmla="*/ 1288 h 1343"/>
                <a:gd name="T40" fmla="*/ 988 w 1267"/>
                <a:gd name="T41" fmla="*/ 1226 h 1343"/>
                <a:gd name="T42" fmla="*/ 1083 w 1267"/>
                <a:gd name="T43" fmla="*/ 1142 h 1343"/>
                <a:gd name="T44" fmla="*/ 1158 w 1267"/>
                <a:gd name="T45" fmla="*/ 1047 h 1343"/>
                <a:gd name="T46" fmla="*/ 1217 w 1267"/>
                <a:gd name="T47" fmla="*/ 930 h 1343"/>
                <a:gd name="T48" fmla="*/ 1254 w 1267"/>
                <a:gd name="T49" fmla="*/ 805 h 1343"/>
                <a:gd name="T50" fmla="*/ 1267 w 1267"/>
                <a:gd name="T51" fmla="*/ 671 h 1343"/>
                <a:gd name="T52" fmla="*/ 1263 w 1267"/>
                <a:gd name="T53" fmla="*/ 601 h 1343"/>
                <a:gd name="T54" fmla="*/ 1238 w 1267"/>
                <a:gd name="T55" fmla="*/ 471 h 1343"/>
                <a:gd name="T56" fmla="*/ 1192 w 1267"/>
                <a:gd name="T57" fmla="*/ 350 h 1343"/>
                <a:gd name="T58" fmla="*/ 1121 w 1267"/>
                <a:gd name="T59" fmla="*/ 246 h 1343"/>
                <a:gd name="T60" fmla="*/ 1038 w 1267"/>
                <a:gd name="T61" fmla="*/ 154 h 1343"/>
                <a:gd name="T62" fmla="*/ 933 w 1267"/>
                <a:gd name="T63" fmla="*/ 79 h 1343"/>
                <a:gd name="T64" fmla="*/ 821 w 1267"/>
                <a:gd name="T65" fmla="*/ 29 h 1343"/>
                <a:gd name="T66" fmla="*/ 696 w 1267"/>
                <a:gd name="T67" fmla="*/ 4 h 1343"/>
                <a:gd name="T68" fmla="*/ 633 w 1267"/>
                <a:gd name="T69"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7" h="1343">
                  <a:moveTo>
                    <a:pt x="633" y="0"/>
                  </a:moveTo>
                  <a:lnTo>
                    <a:pt x="633" y="0"/>
                  </a:lnTo>
                  <a:lnTo>
                    <a:pt x="567" y="4"/>
                  </a:lnTo>
                  <a:lnTo>
                    <a:pt x="504" y="13"/>
                  </a:lnTo>
                  <a:lnTo>
                    <a:pt x="446" y="29"/>
                  </a:lnTo>
                  <a:lnTo>
                    <a:pt x="387" y="54"/>
                  </a:lnTo>
                  <a:lnTo>
                    <a:pt x="329" y="79"/>
                  </a:lnTo>
                  <a:lnTo>
                    <a:pt x="279" y="117"/>
                  </a:lnTo>
                  <a:lnTo>
                    <a:pt x="229" y="154"/>
                  </a:lnTo>
                  <a:lnTo>
                    <a:pt x="183" y="196"/>
                  </a:lnTo>
                  <a:lnTo>
                    <a:pt x="146" y="246"/>
                  </a:lnTo>
                  <a:lnTo>
                    <a:pt x="108" y="296"/>
                  </a:lnTo>
                  <a:lnTo>
                    <a:pt x="75" y="350"/>
                  </a:lnTo>
                  <a:lnTo>
                    <a:pt x="50" y="409"/>
                  </a:lnTo>
                  <a:lnTo>
                    <a:pt x="29" y="471"/>
                  </a:lnTo>
                  <a:lnTo>
                    <a:pt x="12" y="534"/>
                  </a:lnTo>
                  <a:lnTo>
                    <a:pt x="0" y="601"/>
                  </a:lnTo>
                  <a:lnTo>
                    <a:pt x="0" y="671"/>
                  </a:lnTo>
                  <a:lnTo>
                    <a:pt x="0" y="671"/>
                  </a:lnTo>
                  <a:lnTo>
                    <a:pt x="0" y="738"/>
                  </a:lnTo>
                  <a:lnTo>
                    <a:pt x="12" y="805"/>
                  </a:lnTo>
                  <a:lnTo>
                    <a:pt x="29" y="867"/>
                  </a:lnTo>
                  <a:lnTo>
                    <a:pt x="50" y="930"/>
                  </a:lnTo>
                  <a:lnTo>
                    <a:pt x="75" y="988"/>
                  </a:lnTo>
                  <a:lnTo>
                    <a:pt x="108" y="1047"/>
                  </a:lnTo>
                  <a:lnTo>
                    <a:pt x="146" y="1097"/>
                  </a:lnTo>
                  <a:lnTo>
                    <a:pt x="183" y="1142"/>
                  </a:lnTo>
                  <a:lnTo>
                    <a:pt x="229" y="1188"/>
                  </a:lnTo>
                  <a:lnTo>
                    <a:pt x="279" y="1226"/>
                  </a:lnTo>
                  <a:lnTo>
                    <a:pt x="329" y="1259"/>
                  </a:lnTo>
                  <a:lnTo>
                    <a:pt x="387" y="1288"/>
                  </a:lnTo>
                  <a:lnTo>
                    <a:pt x="446" y="1309"/>
                  </a:lnTo>
                  <a:lnTo>
                    <a:pt x="504" y="1326"/>
                  </a:lnTo>
                  <a:lnTo>
                    <a:pt x="567" y="1338"/>
                  </a:lnTo>
                  <a:lnTo>
                    <a:pt x="633" y="1343"/>
                  </a:lnTo>
                  <a:lnTo>
                    <a:pt x="633" y="1343"/>
                  </a:lnTo>
                  <a:lnTo>
                    <a:pt x="696" y="1338"/>
                  </a:lnTo>
                  <a:lnTo>
                    <a:pt x="762" y="1326"/>
                  </a:lnTo>
                  <a:lnTo>
                    <a:pt x="821" y="1309"/>
                  </a:lnTo>
                  <a:lnTo>
                    <a:pt x="879" y="1288"/>
                  </a:lnTo>
                  <a:lnTo>
                    <a:pt x="933" y="1259"/>
                  </a:lnTo>
                  <a:lnTo>
                    <a:pt x="988" y="1226"/>
                  </a:lnTo>
                  <a:lnTo>
                    <a:pt x="1038" y="1188"/>
                  </a:lnTo>
                  <a:lnTo>
                    <a:pt x="1083" y="1142"/>
                  </a:lnTo>
                  <a:lnTo>
                    <a:pt x="1121" y="1097"/>
                  </a:lnTo>
                  <a:lnTo>
                    <a:pt x="1158" y="1047"/>
                  </a:lnTo>
                  <a:lnTo>
                    <a:pt x="1192" y="988"/>
                  </a:lnTo>
                  <a:lnTo>
                    <a:pt x="1217" y="930"/>
                  </a:lnTo>
                  <a:lnTo>
                    <a:pt x="1238" y="867"/>
                  </a:lnTo>
                  <a:lnTo>
                    <a:pt x="1254" y="805"/>
                  </a:lnTo>
                  <a:lnTo>
                    <a:pt x="1263" y="738"/>
                  </a:lnTo>
                  <a:lnTo>
                    <a:pt x="1267" y="671"/>
                  </a:lnTo>
                  <a:lnTo>
                    <a:pt x="1267" y="671"/>
                  </a:lnTo>
                  <a:lnTo>
                    <a:pt x="1263" y="601"/>
                  </a:lnTo>
                  <a:lnTo>
                    <a:pt x="1254" y="534"/>
                  </a:lnTo>
                  <a:lnTo>
                    <a:pt x="1238" y="471"/>
                  </a:lnTo>
                  <a:lnTo>
                    <a:pt x="1217" y="409"/>
                  </a:lnTo>
                  <a:lnTo>
                    <a:pt x="1192" y="350"/>
                  </a:lnTo>
                  <a:lnTo>
                    <a:pt x="1158" y="296"/>
                  </a:lnTo>
                  <a:lnTo>
                    <a:pt x="1121" y="246"/>
                  </a:lnTo>
                  <a:lnTo>
                    <a:pt x="1083" y="196"/>
                  </a:lnTo>
                  <a:lnTo>
                    <a:pt x="1038" y="154"/>
                  </a:lnTo>
                  <a:lnTo>
                    <a:pt x="988" y="117"/>
                  </a:lnTo>
                  <a:lnTo>
                    <a:pt x="933" y="79"/>
                  </a:lnTo>
                  <a:lnTo>
                    <a:pt x="879" y="54"/>
                  </a:lnTo>
                  <a:lnTo>
                    <a:pt x="821" y="29"/>
                  </a:lnTo>
                  <a:lnTo>
                    <a:pt x="762" y="13"/>
                  </a:lnTo>
                  <a:lnTo>
                    <a:pt x="696" y="4"/>
                  </a:lnTo>
                  <a:lnTo>
                    <a:pt x="633" y="0"/>
                  </a:lnTo>
                  <a:lnTo>
                    <a:pt x="633"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119"/>
            <p:cNvSpPr>
              <a:spLocks/>
            </p:cNvSpPr>
            <p:nvPr/>
          </p:nvSpPr>
          <p:spPr bwMode="auto">
            <a:xfrm>
              <a:off x="3665" y="1994"/>
              <a:ext cx="1271" cy="1347"/>
            </a:xfrm>
            <a:custGeom>
              <a:avLst/>
              <a:gdLst>
                <a:gd name="T0" fmla="*/ 633 w 1271"/>
                <a:gd name="T1" fmla="*/ 0 h 1347"/>
                <a:gd name="T2" fmla="*/ 508 w 1271"/>
                <a:gd name="T3" fmla="*/ 13 h 1347"/>
                <a:gd name="T4" fmla="*/ 387 w 1271"/>
                <a:gd name="T5" fmla="*/ 54 h 1347"/>
                <a:gd name="T6" fmla="*/ 279 w 1271"/>
                <a:gd name="T7" fmla="*/ 117 h 1347"/>
                <a:gd name="T8" fmla="*/ 183 w 1271"/>
                <a:gd name="T9" fmla="*/ 196 h 1347"/>
                <a:gd name="T10" fmla="*/ 108 w 1271"/>
                <a:gd name="T11" fmla="*/ 296 h 1347"/>
                <a:gd name="T12" fmla="*/ 50 w 1271"/>
                <a:gd name="T13" fmla="*/ 413 h 1347"/>
                <a:gd name="T14" fmla="*/ 12 w 1271"/>
                <a:gd name="T15" fmla="*/ 538 h 1347"/>
                <a:gd name="T16" fmla="*/ 0 w 1271"/>
                <a:gd name="T17" fmla="*/ 671 h 1347"/>
                <a:gd name="T18" fmla="*/ 0 w 1271"/>
                <a:gd name="T19" fmla="*/ 742 h 1347"/>
                <a:gd name="T20" fmla="*/ 25 w 1271"/>
                <a:gd name="T21" fmla="*/ 871 h 1347"/>
                <a:gd name="T22" fmla="*/ 75 w 1271"/>
                <a:gd name="T23" fmla="*/ 992 h 1347"/>
                <a:gd name="T24" fmla="*/ 146 w 1271"/>
                <a:gd name="T25" fmla="*/ 1101 h 1347"/>
                <a:gd name="T26" fmla="*/ 229 w 1271"/>
                <a:gd name="T27" fmla="*/ 1192 h 1347"/>
                <a:gd name="T28" fmla="*/ 333 w 1271"/>
                <a:gd name="T29" fmla="*/ 1263 h 1347"/>
                <a:gd name="T30" fmla="*/ 446 w 1271"/>
                <a:gd name="T31" fmla="*/ 1317 h 1347"/>
                <a:gd name="T32" fmla="*/ 571 w 1271"/>
                <a:gd name="T33" fmla="*/ 1342 h 1347"/>
                <a:gd name="T34" fmla="*/ 633 w 1271"/>
                <a:gd name="T35" fmla="*/ 1347 h 1347"/>
                <a:gd name="T36" fmla="*/ 762 w 1271"/>
                <a:gd name="T37" fmla="*/ 1334 h 1347"/>
                <a:gd name="T38" fmla="*/ 883 w 1271"/>
                <a:gd name="T39" fmla="*/ 1292 h 1347"/>
                <a:gd name="T40" fmla="*/ 992 w 1271"/>
                <a:gd name="T41" fmla="*/ 1230 h 1347"/>
                <a:gd name="T42" fmla="*/ 1088 w 1271"/>
                <a:gd name="T43" fmla="*/ 1146 h 1347"/>
                <a:gd name="T44" fmla="*/ 1163 w 1271"/>
                <a:gd name="T45" fmla="*/ 1051 h 1347"/>
                <a:gd name="T46" fmla="*/ 1221 w 1271"/>
                <a:gd name="T47" fmla="*/ 934 h 1347"/>
                <a:gd name="T48" fmla="*/ 1258 w 1271"/>
                <a:gd name="T49" fmla="*/ 809 h 1347"/>
                <a:gd name="T50" fmla="*/ 1271 w 1271"/>
                <a:gd name="T51" fmla="*/ 671 h 1347"/>
                <a:gd name="T52" fmla="*/ 1271 w 1271"/>
                <a:gd name="T53" fmla="*/ 605 h 1347"/>
                <a:gd name="T54" fmla="*/ 1246 w 1271"/>
                <a:gd name="T55" fmla="*/ 471 h 1347"/>
                <a:gd name="T56" fmla="*/ 1196 w 1271"/>
                <a:gd name="T57" fmla="*/ 350 h 1347"/>
                <a:gd name="T58" fmla="*/ 1125 w 1271"/>
                <a:gd name="T59" fmla="*/ 246 h 1347"/>
                <a:gd name="T60" fmla="*/ 1042 w 1271"/>
                <a:gd name="T61" fmla="*/ 154 h 1347"/>
                <a:gd name="T62" fmla="*/ 938 w 1271"/>
                <a:gd name="T63" fmla="*/ 79 h 1347"/>
                <a:gd name="T64" fmla="*/ 825 w 1271"/>
                <a:gd name="T65" fmla="*/ 29 h 1347"/>
                <a:gd name="T66" fmla="*/ 700 w 1271"/>
                <a:gd name="T67" fmla="*/ 4 h 1347"/>
                <a:gd name="T68" fmla="*/ 633 w 1271"/>
                <a:gd name="T69"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1" h="1347">
                  <a:moveTo>
                    <a:pt x="633" y="0"/>
                  </a:moveTo>
                  <a:lnTo>
                    <a:pt x="633" y="0"/>
                  </a:lnTo>
                  <a:lnTo>
                    <a:pt x="571" y="4"/>
                  </a:lnTo>
                  <a:lnTo>
                    <a:pt x="508" y="13"/>
                  </a:lnTo>
                  <a:lnTo>
                    <a:pt x="446" y="29"/>
                  </a:lnTo>
                  <a:lnTo>
                    <a:pt x="387" y="54"/>
                  </a:lnTo>
                  <a:lnTo>
                    <a:pt x="333" y="79"/>
                  </a:lnTo>
                  <a:lnTo>
                    <a:pt x="279" y="117"/>
                  </a:lnTo>
                  <a:lnTo>
                    <a:pt x="229" y="154"/>
                  </a:lnTo>
                  <a:lnTo>
                    <a:pt x="183" y="196"/>
                  </a:lnTo>
                  <a:lnTo>
                    <a:pt x="146" y="246"/>
                  </a:lnTo>
                  <a:lnTo>
                    <a:pt x="108" y="296"/>
                  </a:lnTo>
                  <a:lnTo>
                    <a:pt x="75" y="350"/>
                  </a:lnTo>
                  <a:lnTo>
                    <a:pt x="50" y="413"/>
                  </a:lnTo>
                  <a:lnTo>
                    <a:pt x="25" y="471"/>
                  </a:lnTo>
                  <a:lnTo>
                    <a:pt x="12" y="538"/>
                  </a:lnTo>
                  <a:lnTo>
                    <a:pt x="0" y="605"/>
                  </a:lnTo>
                  <a:lnTo>
                    <a:pt x="0" y="671"/>
                  </a:lnTo>
                  <a:lnTo>
                    <a:pt x="0" y="671"/>
                  </a:lnTo>
                  <a:lnTo>
                    <a:pt x="0" y="742"/>
                  </a:lnTo>
                  <a:lnTo>
                    <a:pt x="12" y="809"/>
                  </a:lnTo>
                  <a:lnTo>
                    <a:pt x="25" y="871"/>
                  </a:lnTo>
                  <a:lnTo>
                    <a:pt x="50" y="934"/>
                  </a:lnTo>
                  <a:lnTo>
                    <a:pt x="75" y="992"/>
                  </a:lnTo>
                  <a:lnTo>
                    <a:pt x="108" y="1051"/>
                  </a:lnTo>
                  <a:lnTo>
                    <a:pt x="146" y="1101"/>
                  </a:lnTo>
                  <a:lnTo>
                    <a:pt x="183" y="1146"/>
                  </a:lnTo>
                  <a:lnTo>
                    <a:pt x="229" y="1192"/>
                  </a:lnTo>
                  <a:lnTo>
                    <a:pt x="279" y="1230"/>
                  </a:lnTo>
                  <a:lnTo>
                    <a:pt x="333" y="1263"/>
                  </a:lnTo>
                  <a:lnTo>
                    <a:pt x="387" y="1292"/>
                  </a:lnTo>
                  <a:lnTo>
                    <a:pt x="446" y="1317"/>
                  </a:lnTo>
                  <a:lnTo>
                    <a:pt x="508" y="1334"/>
                  </a:lnTo>
                  <a:lnTo>
                    <a:pt x="571" y="1342"/>
                  </a:lnTo>
                  <a:lnTo>
                    <a:pt x="633" y="1347"/>
                  </a:lnTo>
                  <a:lnTo>
                    <a:pt x="633" y="1347"/>
                  </a:lnTo>
                  <a:lnTo>
                    <a:pt x="700" y="1342"/>
                  </a:lnTo>
                  <a:lnTo>
                    <a:pt x="762" y="1334"/>
                  </a:lnTo>
                  <a:lnTo>
                    <a:pt x="825" y="1317"/>
                  </a:lnTo>
                  <a:lnTo>
                    <a:pt x="883" y="1292"/>
                  </a:lnTo>
                  <a:lnTo>
                    <a:pt x="938" y="1263"/>
                  </a:lnTo>
                  <a:lnTo>
                    <a:pt x="992" y="1230"/>
                  </a:lnTo>
                  <a:lnTo>
                    <a:pt x="1042" y="1192"/>
                  </a:lnTo>
                  <a:lnTo>
                    <a:pt x="1088" y="1146"/>
                  </a:lnTo>
                  <a:lnTo>
                    <a:pt x="1125" y="1101"/>
                  </a:lnTo>
                  <a:lnTo>
                    <a:pt x="1163" y="1051"/>
                  </a:lnTo>
                  <a:lnTo>
                    <a:pt x="1196" y="992"/>
                  </a:lnTo>
                  <a:lnTo>
                    <a:pt x="1221" y="934"/>
                  </a:lnTo>
                  <a:lnTo>
                    <a:pt x="1246" y="871"/>
                  </a:lnTo>
                  <a:lnTo>
                    <a:pt x="1258" y="809"/>
                  </a:lnTo>
                  <a:lnTo>
                    <a:pt x="1271" y="742"/>
                  </a:lnTo>
                  <a:lnTo>
                    <a:pt x="1271" y="671"/>
                  </a:lnTo>
                  <a:lnTo>
                    <a:pt x="1271" y="671"/>
                  </a:lnTo>
                  <a:lnTo>
                    <a:pt x="1271" y="605"/>
                  </a:lnTo>
                  <a:lnTo>
                    <a:pt x="1258" y="538"/>
                  </a:lnTo>
                  <a:lnTo>
                    <a:pt x="1246" y="471"/>
                  </a:lnTo>
                  <a:lnTo>
                    <a:pt x="1221" y="413"/>
                  </a:lnTo>
                  <a:lnTo>
                    <a:pt x="1196" y="350"/>
                  </a:lnTo>
                  <a:lnTo>
                    <a:pt x="1163" y="296"/>
                  </a:lnTo>
                  <a:lnTo>
                    <a:pt x="1125" y="246"/>
                  </a:lnTo>
                  <a:lnTo>
                    <a:pt x="1088" y="196"/>
                  </a:lnTo>
                  <a:lnTo>
                    <a:pt x="1042" y="154"/>
                  </a:lnTo>
                  <a:lnTo>
                    <a:pt x="992" y="117"/>
                  </a:lnTo>
                  <a:lnTo>
                    <a:pt x="938" y="79"/>
                  </a:lnTo>
                  <a:lnTo>
                    <a:pt x="883" y="54"/>
                  </a:lnTo>
                  <a:lnTo>
                    <a:pt x="825" y="29"/>
                  </a:lnTo>
                  <a:lnTo>
                    <a:pt x="762" y="13"/>
                  </a:lnTo>
                  <a:lnTo>
                    <a:pt x="700" y="4"/>
                  </a:lnTo>
                  <a:lnTo>
                    <a:pt x="633" y="0"/>
                  </a:lnTo>
                  <a:lnTo>
                    <a:pt x="633"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120"/>
            <p:cNvSpPr>
              <a:spLocks/>
            </p:cNvSpPr>
            <p:nvPr/>
          </p:nvSpPr>
          <p:spPr bwMode="auto">
            <a:xfrm>
              <a:off x="3660" y="1990"/>
              <a:ext cx="1284" cy="1351"/>
            </a:xfrm>
            <a:custGeom>
              <a:avLst/>
              <a:gdLst>
                <a:gd name="T0" fmla="*/ 642 w 1284"/>
                <a:gd name="T1" fmla="*/ 0 h 1351"/>
                <a:gd name="T2" fmla="*/ 513 w 1284"/>
                <a:gd name="T3" fmla="*/ 12 h 1351"/>
                <a:gd name="T4" fmla="*/ 392 w 1284"/>
                <a:gd name="T5" fmla="*/ 54 h 1351"/>
                <a:gd name="T6" fmla="*/ 284 w 1284"/>
                <a:gd name="T7" fmla="*/ 112 h 1351"/>
                <a:gd name="T8" fmla="*/ 188 w 1284"/>
                <a:gd name="T9" fmla="*/ 196 h 1351"/>
                <a:gd name="T10" fmla="*/ 113 w 1284"/>
                <a:gd name="T11" fmla="*/ 296 h 1351"/>
                <a:gd name="T12" fmla="*/ 50 w 1284"/>
                <a:gd name="T13" fmla="*/ 413 h 1351"/>
                <a:gd name="T14" fmla="*/ 13 w 1284"/>
                <a:gd name="T15" fmla="*/ 538 h 1351"/>
                <a:gd name="T16" fmla="*/ 0 w 1284"/>
                <a:gd name="T17" fmla="*/ 675 h 1351"/>
                <a:gd name="T18" fmla="*/ 5 w 1284"/>
                <a:gd name="T19" fmla="*/ 742 h 1351"/>
                <a:gd name="T20" fmla="*/ 30 w 1284"/>
                <a:gd name="T21" fmla="*/ 875 h 1351"/>
                <a:gd name="T22" fmla="*/ 80 w 1284"/>
                <a:gd name="T23" fmla="*/ 996 h 1351"/>
                <a:gd name="T24" fmla="*/ 146 w 1284"/>
                <a:gd name="T25" fmla="*/ 1105 h 1351"/>
                <a:gd name="T26" fmla="*/ 234 w 1284"/>
                <a:gd name="T27" fmla="*/ 1196 h 1351"/>
                <a:gd name="T28" fmla="*/ 338 w 1284"/>
                <a:gd name="T29" fmla="*/ 1271 h 1351"/>
                <a:gd name="T30" fmla="*/ 451 w 1284"/>
                <a:gd name="T31" fmla="*/ 1321 h 1351"/>
                <a:gd name="T32" fmla="*/ 576 w 1284"/>
                <a:gd name="T33" fmla="*/ 1346 h 1351"/>
                <a:gd name="T34" fmla="*/ 642 w 1284"/>
                <a:gd name="T35" fmla="*/ 1351 h 1351"/>
                <a:gd name="T36" fmla="*/ 772 w 1284"/>
                <a:gd name="T37" fmla="*/ 1338 h 1351"/>
                <a:gd name="T38" fmla="*/ 892 w 1284"/>
                <a:gd name="T39" fmla="*/ 1296 h 1351"/>
                <a:gd name="T40" fmla="*/ 1001 w 1284"/>
                <a:gd name="T41" fmla="*/ 1234 h 1351"/>
                <a:gd name="T42" fmla="*/ 1097 w 1284"/>
                <a:gd name="T43" fmla="*/ 1155 h 1351"/>
                <a:gd name="T44" fmla="*/ 1172 w 1284"/>
                <a:gd name="T45" fmla="*/ 1055 h 1351"/>
                <a:gd name="T46" fmla="*/ 1234 w 1284"/>
                <a:gd name="T47" fmla="*/ 938 h 1351"/>
                <a:gd name="T48" fmla="*/ 1272 w 1284"/>
                <a:gd name="T49" fmla="*/ 813 h 1351"/>
                <a:gd name="T50" fmla="*/ 1284 w 1284"/>
                <a:gd name="T51" fmla="*/ 675 h 1351"/>
                <a:gd name="T52" fmla="*/ 1280 w 1284"/>
                <a:gd name="T53" fmla="*/ 604 h 1351"/>
                <a:gd name="T54" fmla="*/ 1255 w 1284"/>
                <a:gd name="T55" fmla="*/ 475 h 1351"/>
                <a:gd name="T56" fmla="*/ 1205 w 1284"/>
                <a:gd name="T57" fmla="*/ 354 h 1351"/>
                <a:gd name="T58" fmla="*/ 1134 w 1284"/>
                <a:gd name="T59" fmla="*/ 246 h 1351"/>
                <a:gd name="T60" fmla="*/ 1051 w 1284"/>
                <a:gd name="T61" fmla="*/ 154 h 1351"/>
                <a:gd name="T62" fmla="*/ 947 w 1284"/>
                <a:gd name="T63" fmla="*/ 79 h 1351"/>
                <a:gd name="T64" fmla="*/ 834 w 1284"/>
                <a:gd name="T65" fmla="*/ 29 h 1351"/>
                <a:gd name="T66" fmla="*/ 709 w 1284"/>
                <a:gd name="T67" fmla="*/ 4 h 1351"/>
                <a:gd name="T68" fmla="*/ 642 w 1284"/>
                <a:gd name="T69"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4" h="1351">
                  <a:moveTo>
                    <a:pt x="642" y="0"/>
                  </a:moveTo>
                  <a:lnTo>
                    <a:pt x="642" y="0"/>
                  </a:lnTo>
                  <a:lnTo>
                    <a:pt x="576" y="4"/>
                  </a:lnTo>
                  <a:lnTo>
                    <a:pt x="513" y="12"/>
                  </a:lnTo>
                  <a:lnTo>
                    <a:pt x="451" y="29"/>
                  </a:lnTo>
                  <a:lnTo>
                    <a:pt x="392" y="54"/>
                  </a:lnTo>
                  <a:lnTo>
                    <a:pt x="338" y="79"/>
                  </a:lnTo>
                  <a:lnTo>
                    <a:pt x="284" y="112"/>
                  </a:lnTo>
                  <a:lnTo>
                    <a:pt x="234" y="154"/>
                  </a:lnTo>
                  <a:lnTo>
                    <a:pt x="188" y="196"/>
                  </a:lnTo>
                  <a:lnTo>
                    <a:pt x="146" y="246"/>
                  </a:lnTo>
                  <a:lnTo>
                    <a:pt x="113" y="296"/>
                  </a:lnTo>
                  <a:lnTo>
                    <a:pt x="80" y="354"/>
                  </a:lnTo>
                  <a:lnTo>
                    <a:pt x="50" y="413"/>
                  </a:lnTo>
                  <a:lnTo>
                    <a:pt x="30" y="475"/>
                  </a:lnTo>
                  <a:lnTo>
                    <a:pt x="13" y="538"/>
                  </a:lnTo>
                  <a:lnTo>
                    <a:pt x="5" y="604"/>
                  </a:lnTo>
                  <a:lnTo>
                    <a:pt x="0" y="675"/>
                  </a:lnTo>
                  <a:lnTo>
                    <a:pt x="0" y="675"/>
                  </a:lnTo>
                  <a:lnTo>
                    <a:pt x="5" y="742"/>
                  </a:lnTo>
                  <a:lnTo>
                    <a:pt x="13" y="813"/>
                  </a:lnTo>
                  <a:lnTo>
                    <a:pt x="30" y="875"/>
                  </a:lnTo>
                  <a:lnTo>
                    <a:pt x="50" y="938"/>
                  </a:lnTo>
                  <a:lnTo>
                    <a:pt x="80" y="996"/>
                  </a:lnTo>
                  <a:lnTo>
                    <a:pt x="113" y="1055"/>
                  </a:lnTo>
                  <a:lnTo>
                    <a:pt x="146" y="1105"/>
                  </a:lnTo>
                  <a:lnTo>
                    <a:pt x="188" y="1155"/>
                  </a:lnTo>
                  <a:lnTo>
                    <a:pt x="234" y="1196"/>
                  </a:lnTo>
                  <a:lnTo>
                    <a:pt x="284" y="1234"/>
                  </a:lnTo>
                  <a:lnTo>
                    <a:pt x="338" y="1271"/>
                  </a:lnTo>
                  <a:lnTo>
                    <a:pt x="392" y="1296"/>
                  </a:lnTo>
                  <a:lnTo>
                    <a:pt x="451" y="1321"/>
                  </a:lnTo>
                  <a:lnTo>
                    <a:pt x="513" y="1338"/>
                  </a:lnTo>
                  <a:lnTo>
                    <a:pt x="576" y="1346"/>
                  </a:lnTo>
                  <a:lnTo>
                    <a:pt x="642" y="1351"/>
                  </a:lnTo>
                  <a:lnTo>
                    <a:pt x="642" y="1351"/>
                  </a:lnTo>
                  <a:lnTo>
                    <a:pt x="709" y="1346"/>
                  </a:lnTo>
                  <a:lnTo>
                    <a:pt x="772" y="1338"/>
                  </a:lnTo>
                  <a:lnTo>
                    <a:pt x="834" y="1321"/>
                  </a:lnTo>
                  <a:lnTo>
                    <a:pt x="892" y="1296"/>
                  </a:lnTo>
                  <a:lnTo>
                    <a:pt x="947" y="1271"/>
                  </a:lnTo>
                  <a:lnTo>
                    <a:pt x="1001" y="1234"/>
                  </a:lnTo>
                  <a:lnTo>
                    <a:pt x="1051" y="1196"/>
                  </a:lnTo>
                  <a:lnTo>
                    <a:pt x="1097" y="1155"/>
                  </a:lnTo>
                  <a:lnTo>
                    <a:pt x="1134" y="1105"/>
                  </a:lnTo>
                  <a:lnTo>
                    <a:pt x="1172" y="1055"/>
                  </a:lnTo>
                  <a:lnTo>
                    <a:pt x="1205" y="996"/>
                  </a:lnTo>
                  <a:lnTo>
                    <a:pt x="1234" y="938"/>
                  </a:lnTo>
                  <a:lnTo>
                    <a:pt x="1255" y="875"/>
                  </a:lnTo>
                  <a:lnTo>
                    <a:pt x="1272" y="813"/>
                  </a:lnTo>
                  <a:lnTo>
                    <a:pt x="1280" y="742"/>
                  </a:lnTo>
                  <a:lnTo>
                    <a:pt x="1284" y="675"/>
                  </a:lnTo>
                  <a:lnTo>
                    <a:pt x="1284" y="675"/>
                  </a:lnTo>
                  <a:lnTo>
                    <a:pt x="1280" y="604"/>
                  </a:lnTo>
                  <a:lnTo>
                    <a:pt x="1272" y="538"/>
                  </a:lnTo>
                  <a:lnTo>
                    <a:pt x="1255" y="475"/>
                  </a:lnTo>
                  <a:lnTo>
                    <a:pt x="1234" y="413"/>
                  </a:lnTo>
                  <a:lnTo>
                    <a:pt x="1205" y="354"/>
                  </a:lnTo>
                  <a:lnTo>
                    <a:pt x="1172" y="296"/>
                  </a:lnTo>
                  <a:lnTo>
                    <a:pt x="1134" y="246"/>
                  </a:lnTo>
                  <a:lnTo>
                    <a:pt x="1097" y="196"/>
                  </a:lnTo>
                  <a:lnTo>
                    <a:pt x="1051" y="154"/>
                  </a:lnTo>
                  <a:lnTo>
                    <a:pt x="1001" y="112"/>
                  </a:lnTo>
                  <a:lnTo>
                    <a:pt x="947" y="79"/>
                  </a:lnTo>
                  <a:lnTo>
                    <a:pt x="892" y="54"/>
                  </a:lnTo>
                  <a:lnTo>
                    <a:pt x="834" y="29"/>
                  </a:lnTo>
                  <a:lnTo>
                    <a:pt x="772" y="12"/>
                  </a:lnTo>
                  <a:lnTo>
                    <a:pt x="709" y="4"/>
                  </a:lnTo>
                  <a:lnTo>
                    <a:pt x="642" y="0"/>
                  </a:lnTo>
                  <a:lnTo>
                    <a:pt x="64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121"/>
            <p:cNvSpPr>
              <a:spLocks/>
            </p:cNvSpPr>
            <p:nvPr/>
          </p:nvSpPr>
          <p:spPr bwMode="auto">
            <a:xfrm>
              <a:off x="3660" y="1986"/>
              <a:ext cx="1288" cy="1355"/>
            </a:xfrm>
            <a:custGeom>
              <a:avLst/>
              <a:gdLst>
                <a:gd name="T0" fmla="*/ 642 w 1288"/>
                <a:gd name="T1" fmla="*/ 0 h 1355"/>
                <a:gd name="T2" fmla="*/ 513 w 1288"/>
                <a:gd name="T3" fmla="*/ 12 h 1355"/>
                <a:gd name="T4" fmla="*/ 392 w 1288"/>
                <a:gd name="T5" fmla="*/ 50 h 1355"/>
                <a:gd name="T6" fmla="*/ 284 w 1288"/>
                <a:gd name="T7" fmla="*/ 112 h 1355"/>
                <a:gd name="T8" fmla="*/ 188 w 1288"/>
                <a:gd name="T9" fmla="*/ 196 h 1355"/>
                <a:gd name="T10" fmla="*/ 113 w 1288"/>
                <a:gd name="T11" fmla="*/ 300 h 1355"/>
                <a:gd name="T12" fmla="*/ 50 w 1288"/>
                <a:gd name="T13" fmla="*/ 412 h 1355"/>
                <a:gd name="T14" fmla="*/ 13 w 1288"/>
                <a:gd name="T15" fmla="*/ 542 h 1355"/>
                <a:gd name="T16" fmla="*/ 0 w 1288"/>
                <a:gd name="T17" fmla="*/ 679 h 1355"/>
                <a:gd name="T18" fmla="*/ 5 w 1288"/>
                <a:gd name="T19" fmla="*/ 746 h 1355"/>
                <a:gd name="T20" fmla="*/ 30 w 1288"/>
                <a:gd name="T21" fmla="*/ 879 h 1355"/>
                <a:gd name="T22" fmla="*/ 80 w 1288"/>
                <a:gd name="T23" fmla="*/ 1000 h 1355"/>
                <a:gd name="T24" fmla="*/ 146 w 1288"/>
                <a:gd name="T25" fmla="*/ 1109 h 1355"/>
                <a:gd name="T26" fmla="*/ 234 w 1288"/>
                <a:gd name="T27" fmla="*/ 1200 h 1355"/>
                <a:gd name="T28" fmla="*/ 338 w 1288"/>
                <a:gd name="T29" fmla="*/ 1275 h 1355"/>
                <a:gd name="T30" fmla="*/ 455 w 1288"/>
                <a:gd name="T31" fmla="*/ 1325 h 1355"/>
                <a:gd name="T32" fmla="*/ 580 w 1288"/>
                <a:gd name="T33" fmla="*/ 1355 h 1355"/>
                <a:gd name="T34" fmla="*/ 642 w 1288"/>
                <a:gd name="T35" fmla="*/ 1355 h 1355"/>
                <a:gd name="T36" fmla="*/ 776 w 1288"/>
                <a:gd name="T37" fmla="*/ 1342 h 1355"/>
                <a:gd name="T38" fmla="*/ 892 w 1288"/>
                <a:gd name="T39" fmla="*/ 1304 h 1355"/>
                <a:gd name="T40" fmla="*/ 1005 w 1288"/>
                <a:gd name="T41" fmla="*/ 1242 h 1355"/>
                <a:gd name="T42" fmla="*/ 1101 w 1288"/>
                <a:gd name="T43" fmla="*/ 1159 h 1355"/>
                <a:gd name="T44" fmla="*/ 1176 w 1288"/>
                <a:gd name="T45" fmla="*/ 1054 h 1355"/>
                <a:gd name="T46" fmla="*/ 1238 w 1288"/>
                <a:gd name="T47" fmla="*/ 942 h 1355"/>
                <a:gd name="T48" fmla="*/ 1276 w 1288"/>
                <a:gd name="T49" fmla="*/ 813 h 1355"/>
                <a:gd name="T50" fmla="*/ 1288 w 1288"/>
                <a:gd name="T51" fmla="*/ 679 h 1355"/>
                <a:gd name="T52" fmla="*/ 1284 w 1288"/>
                <a:gd name="T53" fmla="*/ 608 h 1355"/>
                <a:gd name="T54" fmla="*/ 1259 w 1288"/>
                <a:gd name="T55" fmla="*/ 475 h 1355"/>
                <a:gd name="T56" fmla="*/ 1209 w 1288"/>
                <a:gd name="T57" fmla="*/ 354 h 1355"/>
                <a:gd name="T58" fmla="*/ 1143 w 1288"/>
                <a:gd name="T59" fmla="*/ 246 h 1355"/>
                <a:gd name="T60" fmla="*/ 1055 w 1288"/>
                <a:gd name="T61" fmla="*/ 154 h 1355"/>
                <a:gd name="T62" fmla="*/ 951 w 1288"/>
                <a:gd name="T63" fmla="*/ 79 h 1355"/>
                <a:gd name="T64" fmla="*/ 834 w 1288"/>
                <a:gd name="T65" fmla="*/ 29 h 1355"/>
                <a:gd name="T66" fmla="*/ 709 w 1288"/>
                <a:gd name="T67" fmla="*/ 0 h 1355"/>
                <a:gd name="T68" fmla="*/ 642 w 1288"/>
                <a:gd name="T69"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8" h="1355">
                  <a:moveTo>
                    <a:pt x="642" y="0"/>
                  </a:moveTo>
                  <a:lnTo>
                    <a:pt x="642" y="0"/>
                  </a:lnTo>
                  <a:lnTo>
                    <a:pt x="580" y="0"/>
                  </a:lnTo>
                  <a:lnTo>
                    <a:pt x="513" y="12"/>
                  </a:lnTo>
                  <a:lnTo>
                    <a:pt x="455" y="29"/>
                  </a:lnTo>
                  <a:lnTo>
                    <a:pt x="392" y="50"/>
                  </a:lnTo>
                  <a:lnTo>
                    <a:pt x="338" y="79"/>
                  </a:lnTo>
                  <a:lnTo>
                    <a:pt x="284" y="112"/>
                  </a:lnTo>
                  <a:lnTo>
                    <a:pt x="234" y="154"/>
                  </a:lnTo>
                  <a:lnTo>
                    <a:pt x="188" y="196"/>
                  </a:lnTo>
                  <a:lnTo>
                    <a:pt x="146" y="246"/>
                  </a:lnTo>
                  <a:lnTo>
                    <a:pt x="113" y="300"/>
                  </a:lnTo>
                  <a:lnTo>
                    <a:pt x="80" y="354"/>
                  </a:lnTo>
                  <a:lnTo>
                    <a:pt x="50" y="412"/>
                  </a:lnTo>
                  <a:lnTo>
                    <a:pt x="30" y="475"/>
                  </a:lnTo>
                  <a:lnTo>
                    <a:pt x="13" y="542"/>
                  </a:lnTo>
                  <a:lnTo>
                    <a:pt x="5" y="608"/>
                  </a:lnTo>
                  <a:lnTo>
                    <a:pt x="0" y="679"/>
                  </a:lnTo>
                  <a:lnTo>
                    <a:pt x="0" y="679"/>
                  </a:lnTo>
                  <a:lnTo>
                    <a:pt x="5" y="746"/>
                  </a:lnTo>
                  <a:lnTo>
                    <a:pt x="13" y="813"/>
                  </a:lnTo>
                  <a:lnTo>
                    <a:pt x="30" y="879"/>
                  </a:lnTo>
                  <a:lnTo>
                    <a:pt x="50" y="942"/>
                  </a:lnTo>
                  <a:lnTo>
                    <a:pt x="80" y="1000"/>
                  </a:lnTo>
                  <a:lnTo>
                    <a:pt x="113" y="1054"/>
                  </a:lnTo>
                  <a:lnTo>
                    <a:pt x="146" y="1109"/>
                  </a:lnTo>
                  <a:lnTo>
                    <a:pt x="188" y="1159"/>
                  </a:lnTo>
                  <a:lnTo>
                    <a:pt x="234" y="1200"/>
                  </a:lnTo>
                  <a:lnTo>
                    <a:pt x="284" y="1242"/>
                  </a:lnTo>
                  <a:lnTo>
                    <a:pt x="338" y="1275"/>
                  </a:lnTo>
                  <a:lnTo>
                    <a:pt x="392" y="1304"/>
                  </a:lnTo>
                  <a:lnTo>
                    <a:pt x="455" y="1325"/>
                  </a:lnTo>
                  <a:lnTo>
                    <a:pt x="513" y="1342"/>
                  </a:lnTo>
                  <a:lnTo>
                    <a:pt x="580" y="1355"/>
                  </a:lnTo>
                  <a:lnTo>
                    <a:pt x="642" y="1355"/>
                  </a:lnTo>
                  <a:lnTo>
                    <a:pt x="642" y="1355"/>
                  </a:lnTo>
                  <a:lnTo>
                    <a:pt x="709" y="1355"/>
                  </a:lnTo>
                  <a:lnTo>
                    <a:pt x="776" y="1342"/>
                  </a:lnTo>
                  <a:lnTo>
                    <a:pt x="834" y="1325"/>
                  </a:lnTo>
                  <a:lnTo>
                    <a:pt x="892" y="1304"/>
                  </a:lnTo>
                  <a:lnTo>
                    <a:pt x="951" y="1275"/>
                  </a:lnTo>
                  <a:lnTo>
                    <a:pt x="1005" y="1242"/>
                  </a:lnTo>
                  <a:lnTo>
                    <a:pt x="1055" y="1200"/>
                  </a:lnTo>
                  <a:lnTo>
                    <a:pt x="1101" y="1159"/>
                  </a:lnTo>
                  <a:lnTo>
                    <a:pt x="1143" y="1109"/>
                  </a:lnTo>
                  <a:lnTo>
                    <a:pt x="1176" y="1054"/>
                  </a:lnTo>
                  <a:lnTo>
                    <a:pt x="1209" y="1000"/>
                  </a:lnTo>
                  <a:lnTo>
                    <a:pt x="1238" y="942"/>
                  </a:lnTo>
                  <a:lnTo>
                    <a:pt x="1259" y="879"/>
                  </a:lnTo>
                  <a:lnTo>
                    <a:pt x="1276" y="813"/>
                  </a:lnTo>
                  <a:lnTo>
                    <a:pt x="1284" y="746"/>
                  </a:lnTo>
                  <a:lnTo>
                    <a:pt x="1288" y="679"/>
                  </a:lnTo>
                  <a:lnTo>
                    <a:pt x="1288" y="679"/>
                  </a:lnTo>
                  <a:lnTo>
                    <a:pt x="1284" y="608"/>
                  </a:lnTo>
                  <a:lnTo>
                    <a:pt x="1276" y="542"/>
                  </a:lnTo>
                  <a:lnTo>
                    <a:pt x="1259" y="475"/>
                  </a:lnTo>
                  <a:lnTo>
                    <a:pt x="1238" y="412"/>
                  </a:lnTo>
                  <a:lnTo>
                    <a:pt x="1209" y="354"/>
                  </a:lnTo>
                  <a:lnTo>
                    <a:pt x="1176" y="300"/>
                  </a:lnTo>
                  <a:lnTo>
                    <a:pt x="1143" y="246"/>
                  </a:lnTo>
                  <a:lnTo>
                    <a:pt x="1101" y="196"/>
                  </a:lnTo>
                  <a:lnTo>
                    <a:pt x="1055" y="154"/>
                  </a:lnTo>
                  <a:lnTo>
                    <a:pt x="1005" y="112"/>
                  </a:lnTo>
                  <a:lnTo>
                    <a:pt x="951" y="79"/>
                  </a:lnTo>
                  <a:lnTo>
                    <a:pt x="892" y="50"/>
                  </a:lnTo>
                  <a:lnTo>
                    <a:pt x="834" y="29"/>
                  </a:lnTo>
                  <a:lnTo>
                    <a:pt x="776" y="12"/>
                  </a:lnTo>
                  <a:lnTo>
                    <a:pt x="709" y="0"/>
                  </a:lnTo>
                  <a:lnTo>
                    <a:pt x="642" y="0"/>
                  </a:lnTo>
                  <a:lnTo>
                    <a:pt x="64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122"/>
            <p:cNvSpPr>
              <a:spLocks noEditPoints="1"/>
            </p:cNvSpPr>
            <p:nvPr/>
          </p:nvSpPr>
          <p:spPr bwMode="auto">
            <a:xfrm>
              <a:off x="3656" y="1977"/>
              <a:ext cx="1297" cy="1372"/>
            </a:xfrm>
            <a:custGeom>
              <a:avLst/>
              <a:gdLst>
                <a:gd name="T0" fmla="*/ 584 w 1297"/>
                <a:gd name="T1" fmla="*/ 5 h 1372"/>
                <a:gd name="T2" fmla="*/ 396 w 1297"/>
                <a:gd name="T3" fmla="*/ 55 h 1372"/>
                <a:gd name="T4" fmla="*/ 234 w 1297"/>
                <a:gd name="T5" fmla="*/ 159 h 1372"/>
                <a:gd name="T6" fmla="*/ 109 w 1297"/>
                <a:gd name="T7" fmla="*/ 305 h 1372"/>
                <a:gd name="T8" fmla="*/ 29 w 1297"/>
                <a:gd name="T9" fmla="*/ 484 h 1372"/>
                <a:gd name="T10" fmla="*/ 0 w 1297"/>
                <a:gd name="T11" fmla="*/ 688 h 1372"/>
                <a:gd name="T12" fmla="*/ 13 w 1297"/>
                <a:gd name="T13" fmla="*/ 826 h 1372"/>
                <a:gd name="T14" fmla="*/ 79 w 1297"/>
                <a:gd name="T15" fmla="*/ 1013 h 1372"/>
                <a:gd name="T16" fmla="*/ 188 w 1297"/>
                <a:gd name="T17" fmla="*/ 1172 h 1372"/>
                <a:gd name="T18" fmla="*/ 338 w 1297"/>
                <a:gd name="T19" fmla="*/ 1288 h 1372"/>
                <a:gd name="T20" fmla="*/ 517 w 1297"/>
                <a:gd name="T21" fmla="*/ 1355 h 1372"/>
                <a:gd name="T22" fmla="*/ 646 w 1297"/>
                <a:gd name="T23" fmla="*/ 1372 h 1372"/>
                <a:gd name="T24" fmla="*/ 842 w 1297"/>
                <a:gd name="T25" fmla="*/ 1339 h 1372"/>
                <a:gd name="T26" fmla="*/ 1009 w 1297"/>
                <a:gd name="T27" fmla="*/ 1255 h 1372"/>
                <a:gd name="T28" fmla="*/ 1151 w 1297"/>
                <a:gd name="T29" fmla="*/ 1122 h 1372"/>
                <a:gd name="T30" fmla="*/ 1247 w 1297"/>
                <a:gd name="T31" fmla="*/ 951 h 1372"/>
                <a:gd name="T32" fmla="*/ 1292 w 1297"/>
                <a:gd name="T33" fmla="*/ 755 h 1372"/>
                <a:gd name="T34" fmla="*/ 1292 w 1297"/>
                <a:gd name="T35" fmla="*/ 617 h 1372"/>
                <a:gd name="T36" fmla="*/ 1247 w 1297"/>
                <a:gd name="T37" fmla="*/ 421 h 1372"/>
                <a:gd name="T38" fmla="*/ 1151 w 1297"/>
                <a:gd name="T39" fmla="*/ 251 h 1372"/>
                <a:gd name="T40" fmla="*/ 1009 w 1297"/>
                <a:gd name="T41" fmla="*/ 117 h 1372"/>
                <a:gd name="T42" fmla="*/ 842 w 1297"/>
                <a:gd name="T43" fmla="*/ 34 h 1372"/>
                <a:gd name="T44" fmla="*/ 646 w 1297"/>
                <a:gd name="T45" fmla="*/ 0 h 1372"/>
                <a:gd name="T46" fmla="*/ 646 w 1297"/>
                <a:gd name="T47" fmla="*/ 1359 h 1372"/>
                <a:gd name="T48" fmla="*/ 459 w 1297"/>
                <a:gd name="T49" fmla="*/ 1330 h 1372"/>
                <a:gd name="T50" fmla="*/ 292 w 1297"/>
                <a:gd name="T51" fmla="*/ 1243 h 1372"/>
                <a:gd name="T52" fmla="*/ 155 w 1297"/>
                <a:gd name="T53" fmla="*/ 1113 h 1372"/>
                <a:gd name="T54" fmla="*/ 59 w 1297"/>
                <a:gd name="T55" fmla="*/ 947 h 1372"/>
                <a:gd name="T56" fmla="*/ 13 w 1297"/>
                <a:gd name="T57" fmla="*/ 755 h 1372"/>
                <a:gd name="T58" fmla="*/ 13 w 1297"/>
                <a:gd name="T59" fmla="*/ 617 h 1372"/>
                <a:gd name="T60" fmla="*/ 59 w 1297"/>
                <a:gd name="T61" fmla="*/ 426 h 1372"/>
                <a:gd name="T62" fmla="*/ 155 w 1297"/>
                <a:gd name="T63" fmla="*/ 259 h 1372"/>
                <a:gd name="T64" fmla="*/ 292 w 1297"/>
                <a:gd name="T65" fmla="*/ 130 h 1372"/>
                <a:gd name="T66" fmla="*/ 459 w 1297"/>
                <a:gd name="T67" fmla="*/ 42 h 1372"/>
                <a:gd name="T68" fmla="*/ 646 w 1297"/>
                <a:gd name="T69" fmla="*/ 13 h 1372"/>
                <a:gd name="T70" fmla="*/ 776 w 1297"/>
                <a:gd name="T71" fmla="*/ 25 h 1372"/>
                <a:gd name="T72" fmla="*/ 951 w 1297"/>
                <a:gd name="T73" fmla="*/ 92 h 1372"/>
                <a:gd name="T74" fmla="*/ 1101 w 1297"/>
                <a:gd name="T75" fmla="*/ 209 h 1372"/>
                <a:gd name="T76" fmla="*/ 1209 w 1297"/>
                <a:gd name="T77" fmla="*/ 367 h 1372"/>
                <a:gd name="T78" fmla="*/ 1272 w 1297"/>
                <a:gd name="T79" fmla="*/ 551 h 1372"/>
                <a:gd name="T80" fmla="*/ 1284 w 1297"/>
                <a:gd name="T81" fmla="*/ 688 h 1372"/>
                <a:gd name="T82" fmla="*/ 1259 w 1297"/>
                <a:gd name="T83" fmla="*/ 888 h 1372"/>
                <a:gd name="T84" fmla="*/ 1176 w 1297"/>
                <a:gd name="T85" fmla="*/ 1063 h 1372"/>
                <a:gd name="T86" fmla="*/ 1055 w 1297"/>
                <a:gd name="T87" fmla="*/ 1205 h 1372"/>
                <a:gd name="T88" fmla="*/ 896 w 1297"/>
                <a:gd name="T89" fmla="*/ 1305 h 1372"/>
                <a:gd name="T90" fmla="*/ 713 w 1297"/>
                <a:gd name="T91" fmla="*/ 1355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7" h="1372">
                  <a:moveTo>
                    <a:pt x="646" y="0"/>
                  </a:moveTo>
                  <a:lnTo>
                    <a:pt x="646" y="0"/>
                  </a:lnTo>
                  <a:lnTo>
                    <a:pt x="584" y="5"/>
                  </a:lnTo>
                  <a:lnTo>
                    <a:pt x="517" y="17"/>
                  </a:lnTo>
                  <a:lnTo>
                    <a:pt x="455" y="34"/>
                  </a:lnTo>
                  <a:lnTo>
                    <a:pt x="396" y="55"/>
                  </a:lnTo>
                  <a:lnTo>
                    <a:pt x="338" y="84"/>
                  </a:lnTo>
                  <a:lnTo>
                    <a:pt x="284" y="117"/>
                  </a:lnTo>
                  <a:lnTo>
                    <a:pt x="234" y="159"/>
                  </a:lnTo>
                  <a:lnTo>
                    <a:pt x="188" y="200"/>
                  </a:lnTo>
                  <a:lnTo>
                    <a:pt x="146" y="251"/>
                  </a:lnTo>
                  <a:lnTo>
                    <a:pt x="109" y="305"/>
                  </a:lnTo>
                  <a:lnTo>
                    <a:pt x="79" y="359"/>
                  </a:lnTo>
                  <a:lnTo>
                    <a:pt x="50" y="421"/>
                  </a:lnTo>
                  <a:lnTo>
                    <a:pt x="29" y="484"/>
                  </a:lnTo>
                  <a:lnTo>
                    <a:pt x="13" y="546"/>
                  </a:lnTo>
                  <a:lnTo>
                    <a:pt x="4" y="617"/>
                  </a:lnTo>
                  <a:lnTo>
                    <a:pt x="0" y="688"/>
                  </a:lnTo>
                  <a:lnTo>
                    <a:pt x="0" y="688"/>
                  </a:lnTo>
                  <a:lnTo>
                    <a:pt x="4" y="755"/>
                  </a:lnTo>
                  <a:lnTo>
                    <a:pt x="13" y="826"/>
                  </a:lnTo>
                  <a:lnTo>
                    <a:pt x="29" y="888"/>
                  </a:lnTo>
                  <a:lnTo>
                    <a:pt x="50" y="951"/>
                  </a:lnTo>
                  <a:lnTo>
                    <a:pt x="79" y="1013"/>
                  </a:lnTo>
                  <a:lnTo>
                    <a:pt x="109" y="1068"/>
                  </a:lnTo>
                  <a:lnTo>
                    <a:pt x="146" y="1122"/>
                  </a:lnTo>
                  <a:lnTo>
                    <a:pt x="188" y="1172"/>
                  </a:lnTo>
                  <a:lnTo>
                    <a:pt x="234" y="1213"/>
                  </a:lnTo>
                  <a:lnTo>
                    <a:pt x="284" y="1255"/>
                  </a:lnTo>
                  <a:lnTo>
                    <a:pt x="338" y="1288"/>
                  </a:lnTo>
                  <a:lnTo>
                    <a:pt x="396" y="1318"/>
                  </a:lnTo>
                  <a:lnTo>
                    <a:pt x="455" y="1339"/>
                  </a:lnTo>
                  <a:lnTo>
                    <a:pt x="517" y="1355"/>
                  </a:lnTo>
                  <a:lnTo>
                    <a:pt x="584" y="1368"/>
                  </a:lnTo>
                  <a:lnTo>
                    <a:pt x="646" y="1372"/>
                  </a:lnTo>
                  <a:lnTo>
                    <a:pt x="646" y="1372"/>
                  </a:lnTo>
                  <a:lnTo>
                    <a:pt x="713" y="1368"/>
                  </a:lnTo>
                  <a:lnTo>
                    <a:pt x="780" y="1355"/>
                  </a:lnTo>
                  <a:lnTo>
                    <a:pt x="842" y="1339"/>
                  </a:lnTo>
                  <a:lnTo>
                    <a:pt x="901" y="1318"/>
                  </a:lnTo>
                  <a:lnTo>
                    <a:pt x="959" y="1288"/>
                  </a:lnTo>
                  <a:lnTo>
                    <a:pt x="1009" y="1255"/>
                  </a:lnTo>
                  <a:lnTo>
                    <a:pt x="1059" y="1213"/>
                  </a:lnTo>
                  <a:lnTo>
                    <a:pt x="1109" y="1172"/>
                  </a:lnTo>
                  <a:lnTo>
                    <a:pt x="1151" y="1122"/>
                  </a:lnTo>
                  <a:lnTo>
                    <a:pt x="1188" y="1068"/>
                  </a:lnTo>
                  <a:lnTo>
                    <a:pt x="1217" y="1013"/>
                  </a:lnTo>
                  <a:lnTo>
                    <a:pt x="1247" y="951"/>
                  </a:lnTo>
                  <a:lnTo>
                    <a:pt x="1267" y="888"/>
                  </a:lnTo>
                  <a:lnTo>
                    <a:pt x="1284" y="826"/>
                  </a:lnTo>
                  <a:lnTo>
                    <a:pt x="1292" y="755"/>
                  </a:lnTo>
                  <a:lnTo>
                    <a:pt x="1297" y="688"/>
                  </a:lnTo>
                  <a:lnTo>
                    <a:pt x="1297" y="688"/>
                  </a:lnTo>
                  <a:lnTo>
                    <a:pt x="1292" y="617"/>
                  </a:lnTo>
                  <a:lnTo>
                    <a:pt x="1284" y="546"/>
                  </a:lnTo>
                  <a:lnTo>
                    <a:pt x="1267" y="484"/>
                  </a:lnTo>
                  <a:lnTo>
                    <a:pt x="1247" y="421"/>
                  </a:lnTo>
                  <a:lnTo>
                    <a:pt x="1217" y="359"/>
                  </a:lnTo>
                  <a:lnTo>
                    <a:pt x="1188" y="305"/>
                  </a:lnTo>
                  <a:lnTo>
                    <a:pt x="1151" y="251"/>
                  </a:lnTo>
                  <a:lnTo>
                    <a:pt x="1109" y="200"/>
                  </a:lnTo>
                  <a:lnTo>
                    <a:pt x="1059" y="159"/>
                  </a:lnTo>
                  <a:lnTo>
                    <a:pt x="1009" y="117"/>
                  </a:lnTo>
                  <a:lnTo>
                    <a:pt x="959" y="84"/>
                  </a:lnTo>
                  <a:lnTo>
                    <a:pt x="901" y="55"/>
                  </a:lnTo>
                  <a:lnTo>
                    <a:pt x="842" y="34"/>
                  </a:lnTo>
                  <a:lnTo>
                    <a:pt x="780" y="17"/>
                  </a:lnTo>
                  <a:lnTo>
                    <a:pt x="713" y="5"/>
                  </a:lnTo>
                  <a:lnTo>
                    <a:pt x="646" y="0"/>
                  </a:lnTo>
                  <a:lnTo>
                    <a:pt x="646" y="0"/>
                  </a:lnTo>
                  <a:close/>
                  <a:moveTo>
                    <a:pt x="646" y="1359"/>
                  </a:moveTo>
                  <a:lnTo>
                    <a:pt x="646" y="1359"/>
                  </a:lnTo>
                  <a:lnTo>
                    <a:pt x="584" y="1355"/>
                  </a:lnTo>
                  <a:lnTo>
                    <a:pt x="521" y="1347"/>
                  </a:lnTo>
                  <a:lnTo>
                    <a:pt x="459" y="1330"/>
                  </a:lnTo>
                  <a:lnTo>
                    <a:pt x="400" y="1305"/>
                  </a:lnTo>
                  <a:lnTo>
                    <a:pt x="346" y="1280"/>
                  </a:lnTo>
                  <a:lnTo>
                    <a:pt x="292" y="1243"/>
                  </a:lnTo>
                  <a:lnTo>
                    <a:pt x="242" y="1205"/>
                  </a:lnTo>
                  <a:lnTo>
                    <a:pt x="196" y="1163"/>
                  </a:lnTo>
                  <a:lnTo>
                    <a:pt x="155" y="1113"/>
                  </a:lnTo>
                  <a:lnTo>
                    <a:pt x="121" y="1063"/>
                  </a:lnTo>
                  <a:lnTo>
                    <a:pt x="88" y="1005"/>
                  </a:lnTo>
                  <a:lnTo>
                    <a:pt x="59" y="947"/>
                  </a:lnTo>
                  <a:lnTo>
                    <a:pt x="38" y="888"/>
                  </a:lnTo>
                  <a:lnTo>
                    <a:pt x="25" y="822"/>
                  </a:lnTo>
                  <a:lnTo>
                    <a:pt x="13" y="755"/>
                  </a:lnTo>
                  <a:lnTo>
                    <a:pt x="9" y="688"/>
                  </a:lnTo>
                  <a:lnTo>
                    <a:pt x="9" y="688"/>
                  </a:lnTo>
                  <a:lnTo>
                    <a:pt x="13" y="617"/>
                  </a:lnTo>
                  <a:lnTo>
                    <a:pt x="25" y="551"/>
                  </a:lnTo>
                  <a:lnTo>
                    <a:pt x="38" y="488"/>
                  </a:lnTo>
                  <a:lnTo>
                    <a:pt x="59" y="426"/>
                  </a:lnTo>
                  <a:lnTo>
                    <a:pt x="88" y="367"/>
                  </a:lnTo>
                  <a:lnTo>
                    <a:pt x="121" y="309"/>
                  </a:lnTo>
                  <a:lnTo>
                    <a:pt x="155" y="259"/>
                  </a:lnTo>
                  <a:lnTo>
                    <a:pt x="196" y="209"/>
                  </a:lnTo>
                  <a:lnTo>
                    <a:pt x="242" y="167"/>
                  </a:lnTo>
                  <a:lnTo>
                    <a:pt x="292" y="130"/>
                  </a:lnTo>
                  <a:lnTo>
                    <a:pt x="346" y="92"/>
                  </a:lnTo>
                  <a:lnTo>
                    <a:pt x="400" y="67"/>
                  </a:lnTo>
                  <a:lnTo>
                    <a:pt x="459" y="42"/>
                  </a:lnTo>
                  <a:lnTo>
                    <a:pt x="521" y="25"/>
                  </a:lnTo>
                  <a:lnTo>
                    <a:pt x="584" y="17"/>
                  </a:lnTo>
                  <a:lnTo>
                    <a:pt x="646" y="13"/>
                  </a:lnTo>
                  <a:lnTo>
                    <a:pt x="646" y="13"/>
                  </a:lnTo>
                  <a:lnTo>
                    <a:pt x="713" y="17"/>
                  </a:lnTo>
                  <a:lnTo>
                    <a:pt x="776" y="25"/>
                  </a:lnTo>
                  <a:lnTo>
                    <a:pt x="838" y="42"/>
                  </a:lnTo>
                  <a:lnTo>
                    <a:pt x="896" y="67"/>
                  </a:lnTo>
                  <a:lnTo>
                    <a:pt x="951" y="92"/>
                  </a:lnTo>
                  <a:lnTo>
                    <a:pt x="1005" y="130"/>
                  </a:lnTo>
                  <a:lnTo>
                    <a:pt x="1055" y="167"/>
                  </a:lnTo>
                  <a:lnTo>
                    <a:pt x="1101" y="209"/>
                  </a:lnTo>
                  <a:lnTo>
                    <a:pt x="1142" y="259"/>
                  </a:lnTo>
                  <a:lnTo>
                    <a:pt x="1176" y="309"/>
                  </a:lnTo>
                  <a:lnTo>
                    <a:pt x="1209" y="367"/>
                  </a:lnTo>
                  <a:lnTo>
                    <a:pt x="1234" y="426"/>
                  </a:lnTo>
                  <a:lnTo>
                    <a:pt x="1259" y="488"/>
                  </a:lnTo>
                  <a:lnTo>
                    <a:pt x="1272" y="551"/>
                  </a:lnTo>
                  <a:lnTo>
                    <a:pt x="1284" y="617"/>
                  </a:lnTo>
                  <a:lnTo>
                    <a:pt x="1284" y="688"/>
                  </a:lnTo>
                  <a:lnTo>
                    <a:pt x="1284" y="688"/>
                  </a:lnTo>
                  <a:lnTo>
                    <a:pt x="1284" y="755"/>
                  </a:lnTo>
                  <a:lnTo>
                    <a:pt x="1272" y="822"/>
                  </a:lnTo>
                  <a:lnTo>
                    <a:pt x="1259" y="888"/>
                  </a:lnTo>
                  <a:lnTo>
                    <a:pt x="1234" y="947"/>
                  </a:lnTo>
                  <a:lnTo>
                    <a:pt x="1209" y="1005"/>
                  </a:lnTo>
                  <a:lnTo>
                    <a:pt x="1176" y="1063"/>
                  </a:lnTo>
                  <a:lnTo>
                    <a:pt x="1142" y="1113"/>
                  </a:lnTo>
                  <a:lnTo>
                    <a:pt x="1101" y="1163"/>
                  </a:lnTo>
                  <a:lnTo>
                    <a:pt x="1055" y="1205"/>
                  </a:lnTo>
                  <a:lnTo>
                    <a:pt x="1005" y="1243"/>
                  </a:lnTo>
                  <a:lnTo>
                    <a:pt x="951" y="1280"/>
                  </a:lnTo>
                  <a:lnTo>
                    <a:pt x="896" y="1305"/>
                  </a:lnTo>
                  <a:lnTo>
                    <a:pt x="838" y="1330"/>
                  </a:lnTo>
                  <a:lnTo>
                    <a:pt x="776" y="1347"/>
                  </a:lnTo>
                  <a:lnTo>
                    <a:pt x="713" y="1355"/>
                  </a:lnTo>
                  <a:lnTo>
                    <a:pt x="646" y="1359"/>
                  </a:lnTo>
                  <a:lnTo>
                    <a:pt x="646" y="1359"/>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123"/>
            <p:cNvSpPr>
              <a:spLocks/>
            </p:cNvSpPr>
            <p:nvPr/>
          </p:nvSpPr>
          <p:spPr bwMode="auto">
            <a:xfrm>
              <a:off x="3681" y="2007"/>
              <a:ext cx="1226" cy="1313"/>
            </a:xfrm>
            <a:custGeom>
              <a:avLst/>
              <a:gdLst>
                <a:gd name="T0" fmla="*/ 613 w 1226"/>
                <a:gd name="T1" fmla="*/ 0 h 1313"/>
                <a:gd name="T2" fmla="*/ 492 w 1226"/>
                <a:gd name="T3" fmla="*/ 12 h 1313"/>
                <a:gd name="T4" fmla="*/ 375 w 1226"/>
                <a:gd name="T5" fmla="*/ 50 h 1313"/>
                <a:gd name="T6" fmla="*/ 271 w 1226"/>
                <a:gd name="T7" fmla="*/ 112 h 1313"/>
                <a:gd name="T8" fmla="*/ 184 w 1226"/>
                <a:gd name="T9" fmla="*/ 191 h 1313"/>
                <a:gd name="T10" fmla="*/ 109 w 1226"/>
                <a:gd name="T11" fmla="*/ 287 h 1313"/>
                <a:gd name="T12" fmla="*/ 50 w 1226"/>
                <a:gd name="T13" fmla="*/ 400 h 1313"/>
                <a:gd name="T14" fmla="*/ 13 w 1226"/>
                <a:gd name="T15" fmla="*/ 525 h 1313"/>
                <a:gd name="T16" fmla="*/ 0 w 1226"/>
                <a:gd name="T17" fmla="*/ 654 h 1313"/>
                <a:gd name="T18" fmla="*/ 4 w 1226"/>
                <a:gd name="T19" fmla="*/ 721 h 1313"/>
                <a:gd name="T20" fmla="*/ 29 w 1226"/>
                <a:gd name="T21" fmla="*/ 850 h 1313"/>
                <a:gd name="T22" fmla="*/ 75 w 1226"/>
                <a:gd name="T23" fmla="*/ 967 h 1313"/>
                <a:gd name="T24" fmla="*/ 142 w 1226"/>
                <a:gd name="T25" fmla="*/ 1071 h 1313"/>
                <a:gd name="T26" fmla="*/ 225 w 1226"/>
                <a:gd name="T27" fmla="*/ 1163 h 1313"/>
                <a:gd name="T28" fmla="*/ 321 w 1226"/>
                <a:gd name="T29" fmla="*/ 1233 h 1313"/>
                <a:gd name="T30" fmla="*/ 434 w 1226"/>
                <a:gd name="T31" fmla="*/ 1279 h 1313"/>
                <a:gd name="T32" fmla="*/ 551 w 1226"/>
                <a:gd name="T33" fmla="*/ 1309 h 1313"/>
                <a:gd name="T34" fmla="*/ 613 w 1226"/>
                <a:gd name="T35" fmla="*/ 1313 h 1313"/>
                <a:gd name="T36" fmla="*/ 738 w 1226"/>
                <a:gd name="T37" fmla="*/ 1296 h 1313"/>
                <a:gd name="T38" fmla="*/ 855 w 1226"/>
                <a:gd name="T39" fmla="*/ 1258 h 1313"/>
                <a:gd name="T40" fmla="*/ 955 w 1226"/>
                <a:gd name="T41" fmla="*/ 1200 h 1313"/>
                <a:gd name="T42" fmla="*/ 1047 w 1226"/>
                <a:gd name="T43" fmla="*/ 1117 h 1313"/>
                <a:gd name="T44" fmla="*/ 1122 w 1226"/>
                <a:gd name="T45" fmla="*/ 1021 h 1313"/>
                <a:gd name="T46" fmla="*/ 1180 w 1226"/>
                <a:gd name="T47" fmla="*/ 908 h 1313"/>
                <a:gd name="T48" fmla="*/ 1213 w 1226"/>
                <a:gd name="T49" fmla="*/ 787 h 1313"/>
                <a:gd name="T50" fmla="*/ 1226 w 1226"/>
                <a:gd name="T51" fmla="*/ 654 h 1313"/>
                <a:gd name="T52" fmla="*/ 1226 w 1226"/>
                <a:gd name="T53" fmla="*/ 587 h 1313"/>
                <a:gd name="T54" fmla="*/ 1201 w 1226"/>
                <a:gd name="T55" fmla="*/ 462 h 1313"/>
                <a:gd name="T56" fmla="*/ 1155 w 1226"/>
                <a:gd name="T57" fmla="*/ 341 h 1313"/>
                <a:gd name="T58" fmla="*/ 1088 w 1226"/>
                <a:gd name="T59" fmla="*/ 237 h 1313"/>
                <a:gd name="T60" fmla="*/ 1005 w 1226"/>
                <a:gd name="T61" fmla="*/ 150 h 1313"/>
                <a:gd name="T62" fmla="*/ 905 w 1226"/>
                <a:gd name="T63" fmla="*/ 79 h 1313"/>
                <a:gd name="T64" fmla="*/ 796 w 1226"/>
                <a:gd name="T65" fmla="*/ 29 h 1313"/>
                <a:gd name="T66" fmla="*/ 676 w 1226"/>
                <a:gd name="T67" fmla="*/ 4 h 1313"/>
                <a:gd name="T68" fmla="*/ 613 w 1226"/>
                <a:gd name="T6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6" h="1313">
                  <a:moveTo>
                    <a:pt x="613" y="0"/>
                  </a:moveTo>
                  <a:lnTo>
                    <a:pt x="613" y="0"/>
                  </a:lnTo>
                  <a:lnTo>
                    <a:pt x="551" y="4"/>
                  </a:lnTo>
                  <a:lnTo>
                    <a:pt x="492" y="12"/>
                  </a:lnTo>
                  <a:lnTo>
                    <a:pt x="434" y="29"/>
                  </a:lnTo>
                  <a:lnTo>
                    <a:pt x="375" y="50"/>
                  </a:lnTo>
                  <a:lnTo>
                    <a:pt x="321" y="79"/>
                  </a:lnTo>
                  <a:lnTo>
                    <a:pt x="271" y="112"/>
                  </a:lnTo>
                  <a:lnTo>
                    <a:pt x="225" y="150"/>
                  </a:lnTo>
                  <a:lnTo>
                    <a:pt x="184" y="191"/>
                  </a:lnTo>
                  <a:lnTo>
                    <a:pt x="142" y="237"/>
                  </a:lnTo>
                  <a:lnTo>
                    <a:pt x="109" y="287"/>
                  </a:lnTo>
                  <a:lnTo>
                    <a:pt x="75" y="341"/>
                  </a:lnTo>
                  <a:lnTo>
                    <a:pt x="50" y="400"/>
                  </a:lnTo>
                  <a:lnTo>
                    <a:pt x="29" y="462"/>
                  </a:lnTo>
                  <a:lnTo>
                    <a:pt x="13" y="525"/>
                  </a:lnTo>
                  <a:lnTo>
                    <a:pt x="4" y="587"/>
                  </a:lnTo>
                  <a:lnTo>
                    <a:pt x="0" y="654"/>
                  </a:lnTo>
                  <a:lnTo>
                    <a:pt x="0" y="654"/>
                  </a:lnTo>
                  <a:lnTo>
                    <a:pt x="4" y="721"/>
                  </a:lnTo>
                  <a:lnTo>
                    <a:pt x="13" y="787"/>
                  </a:lnTo>
                  <a:lnTo>
                    <a:pt x="29" y="850"/>
                  </a:lnTo>
                  <a:lnTo>
                    <a:pt x="50" y="908"/>
                  </a:lnTo>
                  <a:lnTo>
                    <a:pt x="75" y="967"/>
                  </a:lnTo>
                  <a:lnTo>
                    <a:pt x="109" y="1021"/>
                  </a:lnTo>
                  <a:lnTo>
                    <a:pt x="142" y="1071"/>
                  </a:lnTo>
                  <a:lnTo>
                    <a:pt x="184" y="1117"/>
                  </a:lnTo>
                  <a:lnTo>
                    <a:pt x="225" y="1163"/>
                  </a:lnTo>
                  <a:lnTo>
                    <a:pt x="271" y="1200"/>
                  </a:lnTo>
                  <a:lnTo>
                    <a:pt x="321" y="1233"/>
                  </a:lnTo>
                  <a:lnTo>
                    <a:pt x="375" y="1258"/>
                  </a:lnTo>
                  <a:lnTo>
                    <a:pt x="434" y="1279"/>
                  </a:lnTo>
                  <a:lnTo>
                    <a:pt x="492" y="1296"/>
                  </a:lnTo>
                  <a:lnTo>
                    <a:pt x="551" y="1309"/>
                  </a:lnTo>
                  <a:lnTo>
                    <a:pt x="613" y="1313"/>
                  </a:lnTo>
                  <a:lnTo>
                    <a:pt x="613" y="1313"/>
                  </a:lnTo>
                  <a:lnTo>
                    <a:pt x="676" y="1309"/>
                  </a:lnTo>
                  <a:lnTo>
                    <a:pt x="738" y="1296"/>
                  </a:lnTo>
                  <a:lnTo>
                    <a:pt x="796" y="1279"/>
                  </a:lnTo>
                  <a:lnTo>
                    <a:pt x="855" y="1258"/>
                  </a:lnTo>
                  <a:lnTo>
                    <a:pt x="905" y="1233"/>
                  </a:lnTo>
                  <a:lnTo>
                    <a:pt x="955" y="1200"/>
                  </a:lnTo>
                  <a:lnTo>
                    <a:pt x="1005" y="1163"/>
                  </a:lnTo>
                  <a:lnTo>
                    <a:pt x="1047" y="1117"/>
                  </a:lnTo>
                  <a:lnTo>
                    <a:pt x="1088" y="1071"/>
                  </a:lnTo>
                  <a:lnTo>
                    <a:pt x="1122" y="1021"/>
                  </a:lnTo>
                  <a:lnTo>
                    <a:pt x="1155" y="967"/>
                  </a:lnTo>
                  <a:lnTo>
                    <a:pt x="1180" y="908"/>
                  </a:lnTo>
                  <a:lnTo>
                    <a:pt x="1201" y="850"/>
                  </a:lnTo>
                  <a:lnTo>
                    <a:pt x="1213" y="787"/>
                  </a:lnTo>
                  <a:lnTo>
                    <a:pt x="1226" y="721"/>
                  </a:lnTo>
                  <a:lnTo>
                    <a:pt x="1226" y="654"/>
                  </a:lnTo>
                  <a:lnTo>
                    <a:pt x="1226" y="654"/>
                  </a:lnTo>
                  <a:lnTo>
                    <a:pt x="1226" y="587"/>
                  </a:lnTo>
                  <a:lnTo>
                    <a:pt x="1213" y="525"/>
                  </a:lnTo>
                  <a:lnTo>
                    <a:pt x="1201" y="462"/>
                  </a:lnTo>
                  <a:lnTo>
                    <a:pt x="1180" y="400"/>
                  </a:lnTo>
                  <a:lnTo>
                    <a:pt x="1155" y="341"/>
                  </a:lnTo>
                  <a:lnTo>
                    <a:pt x="1122" y="287"/>
                  </a:lnTo>
                  <a:lnTo>
                    <a:pt x="1088" y="237"/>
                  </a:lnTo>
                  <a:lnTo>
                    <a:pt x="1047" y="191"/>
                  </a:lnTo>
                  <a:lnTo>
                    <a:pt x="1005" y="150"/>
                  </a:lnTo>
                  <a:lnTo>
                    <a:pt x="955" y="112"/>
                  </a:lnTo>
                  <a:lnTo>
                    <a:pt x="905" y="79"/>
                  </a:lnTo>
                  <a:lnTo>
                    <a:pt x="855" y="50"/>
                  </a:lnTo>
                  <a:lnTo>
                    <a:pt x="796" y="29"/>
                  </a:lnTo>
                  <a:lnTo>
                    <a:pt x="738" y="12"/>
                  </a:lnTo>
                  <a:lnTo>
                    <a:pt x="676" y="4"/>
                  </a:lnTo>
                  <a:lnTo>
                    <a:pt x="613" y="0"/>
                  </a:lnTo>
                  <a:lnTo>
                    <a:pt x="613"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124"/>
            <p:cNvSpPr>
              <a:spLocks/>
            </p:cNvSpPr>
            <p:nvPr/>
          </p:nvSpPr>
          <p:spPr bwMode="auto">
            <a:xfrm>
              <a:off x="3702" y="2019"/>
              <a:ext cx="1196" cy="1271"/>
            </a:xfrm>
            <a:custGeom>
              <a:avLst/>
              <a:gdLst>
                <a:gd name="T0" fmla="*/ 596 w 1196"/>
                <a:gd name="T1" fmla="*/ 0 h 1271"/>
                <a:gd name="T2" fmla="*/ 475 w 1196"/>
                <a:gd name="T3" fmla="*/ 13 h 1271"/>
                <a:gd name="T4" fmla="*/ 363 w 1196"/>
                <a:gd name="T5" fmla="*/ 50 h 1271"/>
                <a:gd name="T6" fmla="*/ 263 w 1196"/>
                <a:gd name="T7" fmla="*/ 108 h 1271"/>
                <a:gd name="T8" fmla="*/ 175 w 1196"/>
                <a:gd name="T9" fmla="*/ 188 h 1271"/>
                <a:gd name="T10" fmla="*/ 100 w 1196"/>
                <a:gd name="T11" fmla="*/ 284 h 1271"/>
                <a:gd name="T12" fmla="*/ 46 w 1196"/>
                <a:gd name="T13" fmla="*/ 392 h 1271"/>
                <a:gd name="T14" fmla="*/ 13 w 1196"/>
                <a:gd name="T15" fmla="*/ 509 h 1271"/>
                <a:gd name="T16" fmla="*/ 0 w 1196"/>
                <a:gd name="T17" fmla="*/ 638 h 1271"/>
                <a:gd name="T18" fmla="*/ 4 w 1196"/>
                <a:gd name="T19" fmla="*/ 705 h 1271"/>
                <a:gd name="T20" fmla="*/ 29 w 1196"/>
                <a:gd name="T21" fmla="*/ 825 h 1271"/>
                <a:gd name="T22" fmla="*/ 75 w 1196"/>
                <a:gd name="T23" fmla="*/ 942 h 1271"/>
                <a:gd name="T24" fmla="*/ 138 w 1196"/>
                <a:gd name="T25" fmla="*/ 1042 h 1271"/>
                <a:gd name="T26" fmla="*/ 221 w 1196"/>
                <a:gd name="T27" fmla="*/ 1130 h 1271"/>
                <a:gd name="T28" fmla="*/ 317 w 1196"/>
                <a:gd name="T29" fmla="*/ 1196 h 1271"/>
                <a:gd name="T30" fmla="*/ 421 w 1196"/>
                <a:gd name="T31" fmla="*/ 1246 h 1271"/>
                <a:gd name="T32" fmla="*/ 538 w 1196"/>
                <a:gd name="T33" fmla="*/ 1271 h 1271"/>
                <a:gd name="T34" fmla="*/ 600 w 1196"/>
                <a:gd name="T35" fmla="*/ 1271 h 1271"/>
                <a:gd name="T36" fmla="*/ 721 w 1196"/>
                <a:gd name="T37" fmla="*/ 1259 h 1271"/>
                <a:gd name="T38" fmla="*/ 834 w 1196"/>
                <a:gd name="T39" fmla="*/ 1221 h 1271"/>
                <a:gd name="T40" fmla="*/ 934 w 1196"/>
                <a:gd name="T41" fmla="*/ 1163 h 1271"/>
                <a:gd name="T42" fmla="*/ 1021 w 1196"/>
                <a:gd name="T43" fmla="*/ 1084 h 1271"/>
                <a:gd name="T44" fmla="*/ 1096 w 1196"/>
                <a:gd name="T45" fmla="*/ 988 h 1271"/>
                <a:gd name="T46" fmla="*/ 1151 w 1196"/>
                <a:gd name="T47" fmla="*/ 880 h 1271"/>
                <a:gd name="T48" fmla="*/ 1184 w 1196"/>
                <a:gd name="T49" fmla="*/ 763 h 1271"/>
                <a:gd name="T50" fmla="*/ 1196 w 1196"/>
                <a:gd name="T51" fmla="*/ 634 h 1271"/>
                <a:gd name="T52" fmla="*/ 1192 w 1196"/>
                <a:gd name="T53" fmla="*/ 567 h 1271"/>
                <a:gd name="T54" fmla="*/ 1167 w 1196"/>
                <a:gd name="T55" fmla="*/ 446 h 1271"/>
                <a:gd name="T56" fmla="*/ 1121 w 1196"/>
                <a:gd name="T57" fmla="*/ 329 h 1271"/>
                <a:gd name="T58" fmla="*/ 1059 w 1196"/>
                <a:gd name="T59" fmla="*/ 229 h 1271"/>
                <a:gd name="T60" fmla="*/ 976 w 1196"/>
                <a:gd name="T61" fmla="*/ 142 h 1271"/>
                <a:gd name="T62" fmla="*/ 880 w 1196"/>
                <a:gd name="T63" fmla="*/ 75 h 1271"/>
                <a:gd name="T64" fmla="*/ 775 w 1196"/>
                <a:gd name="T65" fmla="*/ 25 h 1271"/>
                <a:gd name="T66" fmla="*/ 659 w 1196"/>
                <a:gd name="T67" fmla="*/ 0 h 1271"/>
                <a:gd name="T68" fmla="*/ 596 w 1196"/>
                <a:gd name="T69"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6" h="1271">
                  <a:moveTo>
                    <a:pt x="596" y="0"/>
                  </a:moveTo>
                  <a:lnTo>
                    <a:pt x="596" y="0"/>
                  </a:lnTo>
                  <a:lnTo>
                    <a:pt x="534" y="0"/>
                  </a:lnTo>
                  <a:lnTo>
                    <a:pt x="475" y="13"/>
                  </a:lnTo>
                  <a:lnTo>
                    <a:pt x="417" y="29"/>
                  </a:lnTo>
                  <a:lnTo>
                    <a:pt x="363" y="50"/>
                  </a:lnTo>
                  <a:lnTo>
                    <a:pt x="313" y="75"/>
                  </a:lnTo>
                  <a:lnTo>
                    <a:pt x="263" y="108"/>
                  </a:lnTo>
                  <a:lnTo>
                    <a:pt x="217" y="146"/>
                  </a:lnTo>
                  <a:lnTo>
                    <a:pt x="175" y="188"/>
                  </a:lnTo>
                  <a:lnTo>
                    <a:pt x="138" y="234"/>
                  </a:lnTo>
                  <a:lnTo>
                    <a:pt x="100" y="284"/>
                  </a:lnTo>
                  <a:lnTo>
                    <a:pt x="71" y="334"/>
                  </a:lnTo>
                  <a:lnTo>
                    <a:pt x="46" y="392"/>
                  </a:lnTo>
                  <a:lnTo>
                    <a:pt x="25" y="450"/>
                  </a:lnTo>
                  <a:lnTo>
                    <a:pt x="13" y="509"/>
                  </a:lnTo>
                  <a:lnTo>
                    <a:pt x="4" y="571"/>
                  </a:lnTo>
                  <a:lnTo>
                    <a:pt x="0" y="638"/>
                  </a:lnTo>
                  <a:lnTo>
                    <a:pt x="0" y="638"/>
                  </a:lnTo>
                  <a:lnTo>
                    <a:pt x="4" y="705"/>
                  </a:lnTo>
                  <a:lnTo>
                    <a:pt x="13" y="767"/>
                  </a:lnTo>
                  <a:lnTo>
                    <a:pt x="29" y="825"/>
                  </a:lnTo>
                  <a:lnTo>
                    <a:pt x="50" y="884"/>
                  </a:lnTo>
                  <a:lnTo>
                    <a:pt x="75" y="942"/>
                  </a:lnTo>
                  <a:lnTo>
                    <a:pt x="104" y="992"/>
                  </a:lnTo>
                  <a:lnTo>
                    <a:pt x="138" y="1042"/>
                  </a:lnTo>
                  <a:lnTo>
                    <a:pt x="179" y="1088"/>
                  </a:lnTo>
                  <a:lnTo>
                    <a:pt x="221" y="1130"/>
                  </a:lnTo>
                  <a:lnTo>
                    <a:pt x="267" y="1163"/>
                  </a:lnTo>
                  <a:lnTo>
                    <a:pt x="317" y="1196"/>
                  </a:lnTo>
                  <a:lnTo>
                    <a:pt x="367" y="1221"/>
                  </a:lnTo>
                  <a:lnTo>
                    <a:pt x="421" y="1246"/>
                  </a:lnTo>
                  <a:lnTo>
                    <a:pt x="480" y="1259"/>
                  </a:lnTo>
                  <a:lnTo>
                    <a:pt x="538" y="1271"/>
                  </a:lnTo>
                  <a:lnTo>
                    <a:pt x="600" y="1271"/>
                  </a:lnTo>
                  <a:lnTo>
                    <a:pt x="600" y="1271"/>
                  </a:lnTo>
                  <a:lnTo>
                    <a:pt x="663" y="1267"/>
                  </a:lnTo>
                  <a:lnTo>
                    <a:pt x="721" y="1259"/>
                  </a:lnTo>
                  <a:lnTo>
                    <a:pt x="775" y="1242"/>
                  </a:lnTo>
                  <a:lnTo>
                    <a:pt x="834" y="1221"/>
                  </a:lnTo>
                  <a:lnTo>
                    <a:pt x="884" y="1196"/>
                  </a:lnTo>
                  <a:lnTo>
                    <a:pt x="934" y="1163"/>
                  </a:lnTo>
                  <a:lnTo>
                    <a:pt x="980" y="1126"/>
                  </a:lnTo>
                  <a:lnTo>
                    <a:pt x="1021" y="1084"/>
                  </a:lnTo>
                  <a:lnTo>
                    <a:pt x="1059" y="1038"/>
                  </a:lnTo>
                  <a:lnTo>
                    <a:pt x="1096" y="988"/>
                  </a:lnTo>
                  <a:lnTo>
                    <a:pt x="1126" y="938"/>
                  </a:lnTo>
                  <a:lnTo>
                    <a:pt x="1151" y="880"/>
                  </a:lnTo>
                  <a:lnTo>
                    <a:pt x="1167" y="821"/>
                  </a:lnTo>
                  <a:lnTo>
                    <a:pt x="1184" y="763"/>
                  </a:lnTo>
                  <a:lnTo>
                    <a:pt x="1192" y="696"/>
                  </a:lnTo>
                  <a:lnTo>
                    <a:pt x="1196" y="634"/>
                  </a:lnTo>
                  <a:lnTo>
                    <a:pt x="1196" y="634"/>
                  </a:lnTo>
                  <a:lnTo>
                    <a:pt x="1192" y="567"/>
                  </a:lnTo>
                  <a:lnTo>
                    <a:pt x="1184" y="504"/>
                  </a:lnTo>
                  <a:lnTo>
                    <a:pt x="1167" y="446"/>
                  </a:lnTo>
                  <a:lnTo>
                    <a:pt x="1146" y="388"/>
                  </a:lnTo>
                  <a:lnTo>
                    <a:pt x="1121" y="329"/>
                  </a:lnTo>
                  <a:lnTo>
                    <a:pt x="1092" y="279"/>
                  </a:lnTo>
                  <a:lnTo>
                    <a:pt x="1059" y="229"/>
                  </a:lnTo>
                  <a:lnTo>
                    <a:pt x="1017" y="183"/>
                  </a:lnTo>
                  <a:lnTo>
                    <a:pt x="976" y="142"/>
                  </a:lnTo>
                  <a:lnTo>
                    <a:pt x="930" y="104"/>
                  </a:lnTo>
                  <a:lnTo>
                    <a:pt x="880" y="75"/>
                  </a:lnTo>
                  <a:lnTo>
                    <a:pt x="830" y="46"/>
                  </a:lnTo>
                  <a:lnTo>
                    <a:pt x="775" y="25"/>
                  </a:lnTo>
                  <a:lnTo>
                    <a:pt x="717" y="13"/>
                  </a:lnTo>
                  <a:lnTo>
                    <a:pt x="659" y="0"/>
                  </a:lnTo>
                  <a:lnTo>
                    <a:pt x="596" y="0"/>
                  </a:lnTo>
                  <a:lnTo>
                    <a:pt x="59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125"/>
            <p:cNvSpPr>
              <a:spLocks/>
            </p:cNvSpPr>
            <p:nvPr/>
          </p:nvSpPr>
          <p:spPr bwMode="auto">
            <a:xfrm>
              <a:off x="3723" y="2027"/>
              <a:ext cx="1163" cy="1238"/>
            </a:xfrm>
            <a:custGeom>
              <a:avLst/>
              <a:gdLst>
                <a:gd name="T0" fmla="*/ 579 w 1163"/>
                <a:gd name="T1" fmla="*/ 0 h 1238"/>
                <a:gd name="T2" fmla="*/ 463 w 1163"/>
                <a:gd name="T3" fmla="*/ 13 h 1238"/>
                <a:gd name="T4" fmla="*/ 350 w 1163"/>
                <a:gd name="T5" fmla="*/ 50 h 1238"/>
                <a:gd name="T6" fmla="*/ 254 w 1163"/>
                <a:gd name="T7" fmla="*/ 109 h 1238"/>
                <a:gd name="T8" fmla="*/ 167 w 1163"/>
                <a:gd name="T9" fmla="*/ 188 h 1238"/>
                <a:gd name="T10" fmla="*/ 96 w 1163"/>
                <a:gd name="T11" fmla="*/ 280 h 1238"/>
                <a:gd name="T12" fmla="*/ 46 w 1163"/>
                <a:gd name="T13" fmla="*/ 384 h 1238"/>
                <a:gd name="T14" fmla="*/ 12 w 1163"/>
                <a:gd name="T15" fmla="*/ 501 h 1238"/>
                <a:gd name="T16" fmla="*/ 0 w 1163"/>
                <a:gd name="T17" fmla="*/ 626 h 1238"/>
                <a:gd name="T18" fmla="*/ 4 w 1163"/>
                <a:gd name="T19" fmla="*/ 688 h 1238"/>
                <a:gd name="T20" fmla="*/ 29 w 1163"/>
                <a:gd name="T21" fmla="*/ 809 h 1238"/>
                <a:gd name="T22" fmla="*/ 71 w 1163"/>
                <a:gd name="T23" fmla="*/ 918 h 1238"/>
                <a:gd name="T24" fmla="*/ 138 w 1163"/>
                <a:gd name="T25" fmla="*/ 1018 h 1238"/>
                <a:gd name="T26" fmla="*/ 217 w 1163"/>
                <a:gd name="T27" fmla="*/ 1101 h 1238"/>
                <a:gd name="T28" fmla="*/ 308 w 1163"/>
                <a:gd name="T29" fmla="*/ 1168 h 1238"/>
                <a:gd name="T30" fmla="*/ 413 w 1163"/>
                <a:gd name="T31" fmla="*/ 1213 h 1238"/>
                <a:gd name="T32" fmla="*/ 525 w 1163"/>
                <a:gd name="T33" fmla="*/ 1234 h 1238"/>
                <a:gd name="T34" fmla="*/ 588 w 1163"/>
                <a:gd name="T35" fmla="*/ 1238 h 1238"/>
                <a:gd name="T36" fmla="*/ 704 w 1163"/>
                <a:gd name="T37" fmla="*/ 1226 h 1238"/>
                <a:gd name="T38" fmla="*/ 813 w 1163"/>
                <a:gd name="T39" fmla="*/ 1188 h 1238"/>
                <a:gd name="T40" fmla="*/ 909 w 1163"/>
                <a:gd name="T41" fmla="*/ 1130 h 1238"/>
                <a:gd name="T42" fmla="*/ 996 w 1163"/>
                <a:gd name="T43" fmla="*/ 1055 h 1238"/>
                <a:gd name="T44" fmla="*/ 1067 w 1163"/>
                <a:gd name="T45" fmla="*/ 963 h 1238"/>
                <a:gd name="T46" fmla="*/ 1121 w 1163"/>
                <a:gd name="T47" fmla="*/ 855 h 1238"/>
                <a:gd name="T48" fmla="*/ 1155 w 1163"/>
                <a:gd name="T49" fmla="*/ 738 h 1238"/>
                <a:gd name="T50" fmla="*/ 1163 w 1163"/>
                <a:gd name="T51" fmla="*/ 613 h 1238"/>
                <a:gd name="T52" fmla="*/ 1159 w 1163"/>
                <a:gd name="T53" fmla="*/ 551 h 1238"/>
                <a:gd name="T54" fmla="*/ 1138 w 1163"/>
                <a:gd name="T55" fmla="*/ 430 h 1238"/>
                <a:gd name="T56" fmla="*/ 1092 w 1163"/>
                <a:gd name="T57" fmla="*/ 321 h 1238"/>
                <a:gd name="T58" fmla="*/ 1030 w 1163"/>
                <a:gd name="T59" fmla="*/ 221 h 1238"/>
                <a:gd name="T60" fmla="*/ 950 w 1163"/>
                <a:gd name="T61" fmla="*/ 138 h 1238"/>
                <a:gd name="T62" fmla="*/ 855 w 1163"/>
                <a:gd name="T63" fmla="*/ 75 h 1238"/>
                <a:gd name="T64" fmla="*/ 750 w 1163"/>
                <a:gd name="T65" fmla="*/ 30 h 1238"/>
                <a:gd name="T66" fmla="*/ 638 w 1163"/>
                <a:gd name="T67" fmla="*/ 5 h 1238"/>
                <a:gd name="T68" fmla="*/ 579 w 1163"/>
                <a:gd name="T69"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3" h="1238">
                  <a:moveTo>
                    <a:pt x="579" y="0"/>
                  </a:moveTo>
                  <a:lnTo>
                    <a:pt x="579" y="0"/>
                  </a:lnTo>
                  <a:lnTo>
                    <a:pt x="517" y="5"/>
                  </a:lnTo>
                  <a:lnTo>
                    <a:pt x="463" y="13"/>
                  </a:lnTo>
                  <a:lnTo>
                    <a:pt x="404" y="30"/>
                  </a:lnTo>
                  <a:lnTo>
                    <a:pt x="350" y="50"/>
                  </a:lnTo>
                  <a:lnTo>
                    <a:pt x="300" y="80"/>
                  </a:lnTo>
                  <a:lnTo>
                    <a:pt x="254" y="109"/>
                  </a:lnTo>
                  <a:lnTo>
                    <a:pt x="208" y="146"/>
                  </a:lnTo>
                  <a:lnTo>
                    <a:pt x="167" y="188"/>
                  </a:lnTo>
                  <a:lnTo>
                    <a:pt x="129" y="230"/>
                  </a:lnTo>
                  <a:lnTo>
                    <a:pt x="96" y="280"/>
                  </a:lnTo>
                  <a:lnTo>
                    <a:pt x="67" y="330"/>
                  </a:lnTo>
                  <a:lnTo>
                    <a:pt x="46" y="384"/>
                  </a:lnTo>
                  <a:lnTo>
                    <a:pt x="25" y="442"/>
                  </a:lnTo>
                  <a:lnTo>
                    <a:pt x="12" y="501"/>
                  </a:lnTo>
                  <a:lnTo>
                    <a:pt x="4" y="563"/>
                  </a:lnTo>
                  <a:lnTo>
                    <a:pt x="0" y="626"/>
                  </a:lnTo>
                  <a:lnTo>
                    <a:pt x="0" y="626"/>
                  </a:lnTo>
                  <a:lnTo>
                    <a:pt x="4" y="688"/>
                  </a:lnTo>
                  <a:lnTo>
                    <a:pt x="12" y="751"/>
                  </a:lnTo>
                  <a:lnTo>
                    <a:pt x="29" y="809"/>
                  </a:lnTo>
                  <a:lnTo>
                    <a:pt x="46" y="863"/>
                  </a:lnTo>
                  <a:lnTo>
                    <a:pt x="71" y="918"/>
                  </a:lnTo>
                  <a:lnTo>
                    <a:pt x="100" y="968"/>
                  </a:lnTo>
                  <a:lnTo>
                    <a:pt x="138" y="1018"/>
                  </a:lnTo>
                  <a:lnTo>
                    <a:pt x="175" y="1059"/>
                  </a:lnTo>
                  <a:lnTo>
                    <a:pt x="217" y="1101"/>
                  </a:lnTo>
                  <a:lnTo>
                    <a:pt x="258" y="1134"/>
                  </a:lnTo>
                  <a:lnTo>
                    <a:pt x="308" y="1168"/>
                  </a:lnTo>
                  <a:lnTo>
                    <a:pt x="358" y="1193"/>
                  </a:lnTo>
                  <a:lnTo>
                    <a:pt x="413" y="1213"/>
                  </a:lnTo>
                  <a:lnTo>
                    <a:pt x="467" y="1226"/>
                  </a:lnTo>
                  <a:lnTo>
                    <a:pt x="525" y="1234"/>
                  </a:lnTo>
                  <a:lnTo>
                    <a:pt x="588" y="1238"/>
                  </a:lnTo>
                  <a:lnTo>
                    <a:pt x="588" y="1238"/>
                  </a:lnTo>
                  <a:lnTo>
                    <a:pt x="646" y="1234"/>
                  </a:lnTo>
                  <a:lnTo>
                    <a:pt x="704" y="1226"/>
                  </a:lnTo>
                  <a:lnTo>
                    <a:pt x="759" y="1209"/>
                  </a:lnTo>
                  <a:lnTo>
                    <a:pt x="813" y="1188"/>
                  </a:lnTo>
                  <a:lnTo>
                    <a:pt x="863" y="1163"/>
                  </a:lnTo>
                  <a:lnTo>
                    <a:pt x="909" y="1130"/>
                  </a:lnTo>
                  <a:lnTo>
                    <a:pt x="955" y="1093"/>
                  </a:lnTo>
                  <a:lnTo>
                    <a:pt x="996" y="1055"/>
                  </a:lnTo>
                  <a:lnTo>
                    <a:pt x="1034" y="1009"/>
                  </a:lnTo>
                  <a:lnTo>
                    <a:pt x="1067" y="963"/>
                  </a:lnTo>
                  <a:lnTo>
                    <a:pt x="1096" y="909"/>
                  </a:lnTo>
                  <a:lnTo>
                    <a:pt x="1121" y="855"/>
                  </a:lnTo>
                  <a:lnTo>
                    <a:pt x="1138" y="801"/>
                  </a:lnTo>
                  <a:lnTo>
                    <a:pt x="1155" y="738"/>
                  </a:lnTo>
                  <a:lnTo>
                    <a:pt x="1163" y="680"/>
                  </a:lnTo>
                  <a:lnTo>
                    <a:pt x="1163" y="613"/>
                  </a:lnTo>
                  <a:lnTo>
                    <a:pt x="1163" y="613"/>
                  </a:lnTo>
                  <a:lnTo>
                    <a:pt x="1159" y="551"/>
                  </a:lnTo>
                  <a:lnTo>
                    <a:pt x="1150" y="492"/>
                  </a:lnTo>
                  <a:lnTo>
                    <a:pt x="1138" y="430"/>
                  </a:lnTo>
                  <a:lnTo>
                    <a:pt x="1117" y="376"/>
                  </a:lnTo>
                  <a:lnTo>
                    <a:pt x="1092" y="321"/>
                  </a:lnTo>
                  <a:lnTo>
                    <a:pt x="1063" y="271"/>
                  </a:lnTo>
                  <a:lnTo>
                    <a:pt x="1030" y="221"/>
                  </a:lnTo>
                  <a:lnTo>
                    <a:pt x="988" y="180"/>
                  </a:lnTo>
                  <a:lnTo>
                    <a:pt x="950" y="138"/>
                  </a:lnTo>
                  <a:lnTo>
                    <a:pt x="905" y="105"/>
                  </a:lnTo>
                  <a:lnTo>
                    <a:pt x="855" y="75"/>
                  </a:lnTo>
                  <a:lnTo>
                    <a:pt x="804" y="46"/>
                  </a:lnTo>
                  <a:lnTo>
                    <a:pt x="750" y="30"/>
                  </a:lnTo>
                  <a:lnTo>
                    <a:pt x="696" y="13"/>
                  </a:lnTo>
                  <a:lnTo>
                    <a:pt x="638" y="5"/>
                  </a:lnTo>
                  <a:lnTo>
                    <a:pt x="579" y="0"/>
                  </a:lnTo>
                  <a:lnTo>
                    <a:pt x="579"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126"/>
            <p:cNvSpPr>
              <a:spLocks/>
            </p:cNvSpPr>
            <p:nvPr/>
          </p:nvSpPr>
          <p:spPr bwMode="auto">
            <a:xfrm>
              <a:off x="3744" y="2040"/>
              <a:ext cx="1134" cy="1200"/>
            </a:xfrm>
            <a:custGeom>
              <a:avLst/>
              <a:gdLst>
                <a:gd name="T0" fmla="*/ 558 w 1134"/>
                <a:gd name="T1" fmla="*/ 0 h 1200"/>
                <a:gd name="T2" fmla="*/ 446 w 1134"/>
                <a:gd name="T3" fmla="*/ 12 h 1200"/>
                <a:gd name="T4" fmla="*/ 337 w 1134"/>
                <a:gd name="T5" fmla="*/ 50 h 1200"/>
                <a:gd name="T6" fmla="*/ 246 w 1134"/>
                <a:gd name="T7" fmla="*/ 104 h 1200"/>
                <a:gd name="T8" fmla="*/ 162 w 1134"/>
                <a:gd name="T9" fmla="*/ 179 h 1200"/>
                <a:gd name="T10" fmla="*/ 92 w 1134"/>
                <a:gd name="T11" fmla="*/ 271 h 1200"/>
                <a:gd name="T12" fmla="*/ 42 w 1134"/>
                <a:gd name="T13" fmla="*/ 371 h 1200"/>
                <a:gd name="T14" fmla="*/ 8 w 1134"/>
                <a:gd name="T15" fmla="*/ 488 h 1200"/>
                <a:gd name="T16" fmla="*/ 0 w 1134"/>
                <a:gd name="T17" fmla="*/ 609 h 1200"/>
                <a:gd name="T18" fmla="*/ 4 w 1134"/>
                <a:gd name="T19" fmla="*/ 667 h 1200"/>
                <a:gd name="T20" fmla="*/ 25 w 1134"/>
                <a:gd name="T21" fmla="*/ 784 h 1200"/>
                <a:gd name="T22" fmla="*/ 71 w 1134"/>
                <a:gd name="T23" fmla="*/ 892 h 1200"/>
                <a:gd name="T24" fmla="*/ 133 w 1134"/>
                <a:gd name="T25" fmla="*/ 988 h 1200"/>
                <a:gd name="T26" fmla="*/ 208 w 1134"/>
                <a:gd name="T27" fmla="*/ 1067 h 1200"/>
                <a:gd name="T28" fmla="*/ 300 w 1134"/>
                <a:gd name="T29" fmla="*/ 1130 h 1200"/>
                <a:gd name="T30" fmla="*/ 404 w 1134"/>
                <a:gd name="T31" fmla="*/ 1175 h 1200"/>
                <a:gd name="T32" fmla="*/ 513 w 1134"/>
                <a:gd name="T33" fmla="*/ 1196 h 1200"/>
                <a:gd name="T34" fmla="*/ 571 w 1134"/>
                <a:gd name="T35" fmla="*/ 1200 h 1200"/>
                <a:gd name="T36" fmla="*/ 683 w 1134"/>
                <a:gd name="T37" fmla="*/ 1188 h 1200"/>
                <a:gd name="T38" fmla="*/ 792 w 1134"/>
                <a:gd name="T39" fmla="*/ 1150 h 1200"/>
                <a:gd name="T40" fmla="*/ 888 w 1134"/>
                <a:gd name="T41" fmla="*/ 1092 h 1200"/>
                <a:gd name="T42" fmla="*/ 971 w 1134"/>
                <a:gd name="T43" fmla="*/ 1017 h 1200"/>
                <a:gd name="T44" fmla="*/ 1038 w 1134"/>
                <a:gd name="T45" fmla="*/ 930 h 1200"/>
                <a:gd name="T46" fmla="*/ 1088 w 1134"/>
                <a:gd name="T47" fmla="*/ 825 h 1200"/>
                <a:gd name="T48" fmla="*/ 1121 w 1134"/>
                <a:gd name="T49" fmla="*/ 713 h 1200"/>
                <a:gd name="T50" fmla="*/ 1134 w 1134"/>
                <a:gd name="T51" fmla="*/ 592 h 1200"/>
                <a:gd name="T52" fmla="*/ 1129 w 1134"/>
                <a:gd name="T53" fmla="*/ 529 h 1200"/>
                <a:gd name="T54" fmla="*/ 1104 w 1134"/>
                <a:gd name="T55" fmla="*/ 413 h 1200"/>
                <a:gd name="T56" fmla="*/ 1059 w 1134"/>
                <a:gd name="T57" fmla="*/ 308 h 1200"/>
                <a:gd name="T58" fmla="*/ 1000 w 1134"/>
                <a:gd name="T59" fmla="*/ 213 h 1200"/>
                <a:gd name="T60" fmla="*/ 921 w 1134"/>
                <a:gd name="T61" fmla="*/ 133 h 1200"/>
                <a:gd name="T62" fmla="*/ 829 w 1134"/>
                <a:gd name="T63" fmla="*/ 67 h 1200"/>
                <a:gd name="T64" fmla="*/ 729 w 1134"/>
                <a:gd name="T65" fmla="*/ 25 h 1200"/>
                <a:gd name="T66" fmla="*/ 617 w 1134"/>
                <a:gd name="T67" fmla="*/ 0 h 1200"/>
                <a:gd name="T68" fmla="*/ 558 w 1134"/>
                <a:gd name="T69"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4" h="1200">
                  <a:moveTo>
                    <a:pt x="558" y="0"/>
                  </a:moveTo>
                  <a:lnTo>
                    <a:pt x="558" y="0"/>
                  </a:lnTo>
                  <a:lnTo>
                    <a:pt x="500" y="4"/>
                  </a:lnTo>
                  <a:lnTo>
                    <a:pt x="446" y="12"/>
                  </a:lnTo>
                  <a:lnTo>
                    <a:pt x="392" y="29"/>
                  </a:lnTo>
                  <a:lnTo>
                    <a:pt x="337" y="50"/>
                  </a:lnTo>
                  <a:lnTo>
                    <a:pt x="292" y="75"/>
                  </a:lnTo>
                  <a:lnTo>
                    <a:pt x="246" y="104"/>
                  </a:lnTo>
                  <a:lnTo>
                    <a:pt x="200" y="142"/>
                  </a:lnTo>
                  <a:lnTo>
                    <a:pt x="162" y="179"/>
                  </a:lnTo>
                  <a:lnTo>
                    <a:pt x="125" y="225"/>
                  </a:lnTo>
                  <a:lnTo>
                    <a:pt x="92" y="271"/>
                  </a:lnTo>
                  <a:lnTo>
                    <a:pt x="62" y="321"/>
                  </a:lnTo>
                  <a:lnTo>
                    <a:pt x="42" y="371"/>
                  </a:lnTo>
                  <a:lnTo>
                    <a:pt x="21" y="429"/>
                  </a:lnTo>
                  <a:lnTo>
                    <a:pt x="8" y="488"/>
                  </a:lnTo>
                  <a:lnTo>
                    <a:pt x="0" y="546"/>
                  </a:lnTo>
                  <a:lnTo>
                    <a:pt x="0" y="609"/>
                  </a:lnTo>
                  <a:lnTo>
                    <a:pt x="0" y="609"/>
                  </a:lnTo>
                  <a:lnTo>
                    <a:pt x="4" y="667"/>
                  </a:lnTo>
                  <a:lnTo>
                    <a:pt x="12" y="725"/>
                  </a:lnTo>
                  <a:lnTo>
                    <a:pt x="25" y="784"/>
                  </a:lnTo>
                  <a:lnTo>
                    <a:pt x="46" y="838"/>
                  </a:lnTo>
                  <a:lnTo>
                    <a:pt x="71" y="892"/>
                  </a:lnTo>
                  <a:lnTo>
                    <a:pt x="100" y="942"/>
                  </a:lnTo>
                  <a:lnTo>
                    <a:pt x="133" y="988"/>
                  </a:lnTo>
                  <a:lnTo>
                    <a:pt x="171" y="1030"/>
                  </a:lnTo>
                  <a:lnTo>
                    <a:pt x="208" y="1067"/>
                  </a:lnTo>
                  <a:lnTo>
                    <a:pt x="254" y="1100"/>
                  </a:lnTo>
                  <a:lnTo>
                    <a:pt x="300" y="1130"/>
                  </a:lnTo>
                  <a:lnTo>
                    <a:pt x="350" y="1155"/>
                  </a:lnTo>
                  <a:lnTo>
                    <a:pt x="404" y="1175"/>
                  </a:lnTo>
                  <a:lnTo>
                    <a:pt x="458" y="1188"/>
                  </a:lnTo>
                  <a:lnTo>
                    <a:pt x="513" y="1196"/>
                  </a:lnTo>
                  <a:lnTo>
                    <a:pt x="571" y="1200"/>
                  </a:lnTo>
                  <a:lnTo>
                    <a:pt x="571" y="1200"/>
                  </a:lnTo>
                  <a:lnTo>
                    <a:pt x="629" y="1196"/>
                  </a:lnTo>
                  <a:lnTo>
                    <a:pt x="683" y="1188"/>
                  </a:lnTo>
                  <a:lnTo>
                    <a:pt x="738" y="1171"/>
                  </a:lnTo>
                  <a:lnTo>
                    <a:pt x="792" y="1150"/>
                  </a:lnTo>
                  <a:lnTo>
                    <a:pt x="842" y="1125"/>
                  </a:lnTo>
                  <a:lnTo>
                    <a:pt x="888" y="1092"/>
                  </a:lnTo>
                  <a:lnTo>
                    <a:pt x="929" y="1059"/>
                  </a:lnTo>
                  <a:lnTo>
                    <a:pt x="971" y="1017"/>
                  </a:lnTo>
                  <a:lnTo>
                    <a:pt x="1004" y="975"/>
                  </a:lnTo>
                  <a:lnTo>
                    <a:pt x="1038" y="930"/>
                  </a:lnTo>
                  <a:lnTo>
                    <a:pt x="1067" y="879"/>
                  </a:lnTo>
                  <a:lnTo>
                    <a:pt x="1088" y="825"/>
                  </a:lnTo>
                  <a:lnTo>
                    <a:pt x="1109" y="771"/>
                  </a:lnTo>
                  <a:lnTo>
                    <a:pt x="1121" y="713"/>
                  </a:lnTo>
                  <a:lnTo>
                    <a:pt x="1129" y="654"/>
                  </a:lnTo>
                  <a:lnTo>
                    <a:pt x="1134" y="592"/>
                  </a:lnTo>
                  <a:lnTo>
                    <a:pt x="1134" y="592"/>
                  </a:lnTo>
                  <a:lnTo>
                    <a:pt x="1129" y="529"/>
                  </a:lnTo>
                  <a:lnTo>
                    <a:pt x="1117" y="471"/>
                  </a:lnTo>
                  <a:lnTo>
                    <a:pt x="1104" y="413"/>
                  </a:lnTo>
                  <a:lnTo>
                    <a:pt x="1084" y="358"/>
                  </a:lnTo>
                  <a:lnTo>
                    <a:pt x="1059" y="308"/>
                  </a:lnTo>
                  <a:lnTo>
                    <a:pt x="1029" y="258"/>
                  </a:lnTo>
                  <a:lnTo>
                    <a:pt x="1000" y="213"/>
                  </a:lnTo>
                  <a:lnTo>
                    <a:pt x="963" y="171"/>
                  </a:lnTo>
                  <a:lnTo>
                    <a:pt x="921" y="133"/>
                  </a:lnTo>
                  <a:lnTo>
                    <a:pt x="875" y="100"/>
                  </a:lnTo>
                  <a:lnTo>
                    <a:pt x="829" y="67"/>
                  </a:lnTo>
                  <a:lnTo>
                    <a:pt x="779" y="42"/>
                  </a:lnTo>
                  <a:lnTo>
                    <a:pt x="729" y="25"/>
                  </a:lnTo>
                  <a:lnTo>
                    <a:pt x="675" y="8"/>
                  </a:lnTo>
                  <a:lnTo>
                    <a:pt x="617" y="0"/>
                  </a:lnTo>
                  <a:lnTo>
                    <a:pt x="558" y="0"/>
                  </a:lnTo>
                  <a:lnTo>
                    <a:pt x="55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127"/>
            <p:cNvSpPr>
              <a:spLocks/>
            </p:cNvSpPr>
            <p:nvPr/>
          </p:nvSpPr>
          <p:spPr bwMode="auto">
            <a:xfrm>
              <a:off x="3765" y="2048"/>
              <a:ext cx="1100" cy="1167"/>
            </a:xfrm>
            <a:custGeom>
              <a:avLst/>
              <a:gdLst>
                <a:gd name="T0" fmla="*/ 542 w 1100"/>
                <a:gd name="T1" fmla="*/ 0 h 1167"/>
                <a:gd name="T2" fmla="*/ 429 w 1100"/>
                <a:gd name="T3" fmla="*/ 17 h 1167"/>
                <a:gd name="T4" fmla="*/ 329 w 1100"/>
                <a:gd name="T5" fmla="*/ 50 h 1167"/>
                <a:gd name="T6" fmla="*/ 233 w 1100"/>
                <a:gd name="T7" fmla="*/ 109 h 1167"/>
                <a:gd name="T8" fmla="*/ 154 w 1100"/>
                <a:gd name="T9" fmla="*/ 180 h 1167"/>
                <a:gd name="T10" fmla="*/ 87 w 1100"/>
                <a:gd name="T11" fmla="*/ 267 h 1167"/>
                <a:gd name="T12" fmla="*/ 37 w 1100"/>
                <a:gd name="T13" fmla="*/ 367 h 1167"/>
                <a:gd name="T14" fmla="*/ 8 w 1100"/>
                <a:gd name="T15" fmla="*/ 475 h 1167"/>
                <a:gd name="T16" fmla="*/ 0 w 1100"/>
                <a:gd name="T17" fmla="*/ 592 h 1167"/>
                <a:gd name="T18" fmla="*/ 0 w 1100"/>
                <a:gd name="T19" fmla="*/ 655 h 1167"/>
                <a:gd name="T20" fmla="*/ 25 w 1100"/>
                <a:gd name="T21" fmla="*/ 767 h 1167"/>
                <a:gd name="T22" fmla="*/ 66 w 1100"/>
                <a:gd name="T23" fmla="*/ 867 h 1167"/>
                <a:gd name="T24" fmla="*/ 129 w 1100"/>
                <a:gd name="T25" fmla="*/ 959 h 1167"/>
                <a:gd name="T26" fmla="*/ 204 w 1100"/>
                <a:gd name="T27" fmla="*/ 1038 h 1167"/>
                <a:gd name="T28" fmla="*/ 296 w 1100"/>
                <a:gd name="T29" fmla="*/ 1101 h 1167"/>
                <a:gd name="T30" fmla="*/ 391 w 1100"/>
                <a:gd name="T31" fmla="*/ 1142 h 1167"/>
                <a:gd name="T32" fmla="*/ 500 w 1100"/>
                <a:gd name="T33" fmla="*/ 1163 h 1167"/>
                <a:gd name="T34" fmla="*/ 558 w 1100"/>
                <a:gd name="T35" fmla="*/ 1167 h 1167"/>
                <a:gd name="T36" fmla="*/ 667 w 1100"/>
                <a:gd name="T37" fmla="*/ 1151 h 1167"/>
                <a:gd name="T38" fmla="*/ 771 w 1100"/>
                <a:gd name="T39" fmla="*/ 1117 h 1167"/>
                <a:gd name="T40" fmla="*/ 863 w 1100"/>
                <a:gd name="T41" fmla="*/ 1059 h 1167"/>
                <a:gd name="T42" fmla="*/ 946 w 1100"/>
                <a:gd name="T43" fmla="*/ 988 h 1167"/>
                <a:gd name="T44" fmla="*/ 1008 w 1100"/>
                <a:gd name="T45" fmla="*/ 901 h 1167"/>
                <a:gd name="T46" fmla="*/ 1058 w 1100"/>
                <a:gd name="T47" fmla="*/ 801 h 1167"/>
                <a:gd name="T48" fmla="*/ 1092 w 1100"/>
                <a:gd name="T49" fmla="*/ 692 h 1167"/>
                <a:gd name="T50" fmla="*/ 1100 w 1100"/>
                <a:gd name="T51" fmla="*/ 576 h 1167"/>
                <a:gd name="T52" fmla="*/ 1096 w 1100"/>
                <a:gd name="T53" fmla="*/ 513 h 1167"/>
                <a:gd name="T54" fmla="*/ 1071 w 1100"/>
                <a:gd name="T55" fmla="*/ 400 h 1167"/>
                <a:gd name="T56" fmla="*/ 1029 w 1100"/>
                <a:gd name="T57" fmla="*/ 300 h 1167"/>
                <a:gd name="T58" fmla="*/ 967 w 1100"/>
                <a:gd name="T59" fmla="*/ 209 h 1167"/>
                <a:gd name="T60" fmla="*/ 892 w 1100"/>
                <a:gd name="T61" fmla="*/ 129 h 1167"/>
                <a:gd name="T62" fmla="*/ 804 w 1100"/>
                <a:gd name="T63" fmla="*/ 67 h 1167"/>
                <a:gd name="T64" fmla="*/ 704 w 1100"/>
                <a:gd name="T65" fmla="*/ 25 h 1167"/>
                <a:gd name="T66" fmla="*/ 596 w 1100"/>
                <a:gd name="T67" fmla="*/ 4 h 1167"/>
                <a:gd name="T68" fmla="*/ 542 w 1100"/>
                <a:gd name="T69" fmla="*/ 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0" h="1167">
                  <a:moveTo>
                    <a:pt x="542" y="0"/>
                  </a:moveTo>
                  <a:lnTo>
                    <a:pt x="542" y="0"/>
                  </a:lnTo>
                  <a:lnTo>
                    <a:pt x="483" y="4"/>
                  </a:lnTo>
                  <a:lnTo>
                    <a:pt x="429" y="17"/>
                  </a:lnTo>
                  <a:lnTo>
                    <a:pt x="379" y="29"/>
                  </a:lnTo>
                  <a:lnTo>
                    <a:pt x="329" y="50"/>
                  </a:lnTo>
                  <a:lnTo>
                    <a:pt x="279" y="75"/>
                  </a:lnTo>
                  <a:lnTo>
                    <a:pt x="233" y="109"/>
                  </a:lnTo>
                  <a:lnTo>
                    <a:pt x="191" y="142"/>
                  </a:lnTo>
                  <a:lnTo>
                    <a:pt x="154" y="180"/>
                  </a:lnTo>
                  <a:lnTo>
                    <a:pt x="121" y="221"/>
                  </a:lnTo>
                  <a:lnTo>
                    <a:pt x="87" y="267"/>
                  </a:lnTo>
                  <a:lnTo>
                    <a:pt x="62" y="317"/>
                  </a:lnTo>
                  <a:lnTo>
                    <a:pt x="37" y="367"/>
                  </a:lnTo>
                  <a:lnTo>
                    <a:pt x="21" y="421"/>
                  </a:lnTo>
                  <a:lnTo>
                    <a:pt x="8" y="475"/>
                  </a:lnTo>
                  <a:lnTo>
                    <a:pt x="0" y="534"/>
                  </a:lnTo>
                  <a:lnTo>
                    <a:pt x="0" y="592"/>
                  </a:lnTo>
                  <a:lnTo>
                    <a:pt x="0" y="592"/>
                  </a:lnTo>
                  <a:lnTo>
                    <a:pt x="0" y="655"/>
                  </a:lnTo>
                  <a:lnTo>
                    <a:pt x="12" y="709"/>
                  </a:lnTo>
                  <a:lnTo>
                    <a:pt x="25" y="767"/>
                  </a:lnTo>
                  <a:lnTo>
                    <a:pt x="46" y="817"/>
                  </a:lnTo>
                  <a:lnTo>
                    <a:pt x="66" y="867"/>
                  </a:lnTo>
                  <a:lnTo>
                    <a:pt x="96" y="917"/>
                  </a:lnTo>
                  <a:lnTo>
                    <a:pt x="129" y="959"/>
                  </a:lnTo>
                  <a:lnTo>
                    <a:pt x="166" y="1001"/>
                  </a:lnTo>
                  <a:lnTo>
                    <a:pt x="204" y="1038"/>
                  </a:lnTo>
                  <a:lnTo>
                    <a:pt x="250" y="1072"/>
                  </a:lnTo>
                  <a:lnTo>
                    <a:pt x="296" y="1101"/>
                  </a:lnTo>
                  <a:lnTo>
                    <a:pt x="341" y="1122"/>
                  </a:lnTo>
                  <a:lnTo>
                    <a:pt x="391" y="1142"/>
                  </a:lnTo>
                  <a:lnTo>
                    <a:pt x="446" y="1155"/>
                  </a:lnTo>
                  <a:lnTo>
                    <a:pt x="500" y="1163"/>
                  </a:lnTo>
                  <a:lnTo>
                    <a:pt x="558" y="1167"/>
                  </a:lnTo>
                  <a:lnTo>
                    <a:pt x="558" y="1167"/>
                  </a:lnTo>
                  <a:lnTo>
                    <a:pt x="612" y="1163"/>
                  </a:lnTo>
                  <a:lnTo>
                    <a:pt x="667" y="1151"/>
                  </a:lnTo>
                  <a:lnTo>
                    <a:pt x="721" y="1138"/>
                  </a:lnTo>
                  <a:lnTo>
                    <a:pt x="771" y="1117"/>
                  </a:lnTo>
                  <a:lnTo>
                    <a:pt x="817" y="1092"/>
                  </a:lnTo>
                  <a:lnTo>
                    <a:pt x="863" y="1059"/>
                  </a:lnTo>
                  <a:lnTo>
                    <a:pt x="904" y="1026"/>
                  </a:lnTo>
                  <a:lnTo>
                    <a:pt x="946" y="988"/>
                  </a:lnTo>
                  <a:lnTo>
                    <a:pt x="979" y="947"/>
                  </a:lnTo>
                  <a:lnTo>
                    <a:pt x="1008" y="901"/>
                  </a:lnTo>
                  <a:lnTo>
                    <a:pt x="1038" y="851"/>
                  </a:lnTo>
                  <a:lnTo>
                    <a:pt x="1058" y="801"/>
                  </a:lnTo>
                  <a:lnTo>
                    <a:pt x="1079" y="746"/>
                  </a:lnTo>
                  <a:lnTo>
                    <a:pt x="1092" y="692"/>
                  </a:lnTo>
                  <a:lnTo>
                    <a:pt x="1096" y="634"/>
                  </a:lnTo>
                  <a:lnTo>
                    <a:pt x="1100" y="576"/>
                  </a:lnTo>
                  <a:lnTo>
                    <a:pt x="1100" y="576"/>
                  </a:lnTo>
                  <a:lnTo>
                    <a:pt x="1096" y="513"/>
                  </a:lnTo>
                  <a:lnTo>
                    <a:pt x="1088" y="459"/>
                  </a:lnTo>
                  <a:lnTo>
                    <a:pt x="1071" y="400"/>
                  </a:lnTo>
                  <a:lnTo>
                    <a:pt x="1054" y="350"/>
                  </a:lnTo>
                  <a:lnTo>
                    <a:pt x="1029" y="300"/>
                  </a:lnTo>
                  <a:lnTo>
                    <a:pt x="1000" y="250"/>
                  </a:lnTo>
                  <a:lnTo>
                    <a:pt x="967" y="209"/>
                  </a:lnTo>
                  <a:lnTo>
                    <a:pt x="933" y="167"/>
                  </a:lnTo>
                  <a:lnTo>
                    <a:pt x="892" y="129"/>
                  </a:lnTo>
                  <a:lnTo>
                    <a:pt x="850" y="96"/>
                  </a:lnTo>
                  <a:lnTo>
                    <a:pt x="804" y="67"/>
                  </a:lnTo>
                  <a:lnTo>
                    <a:pt x="754" y="46"/>
                  </a:lnTo>
                  <a:lnTo>
                    <a:pt x="704" y="25"/>
                  </a:lnTo>
                  <a:lnTo>
                    <a:pt x="650" y="13"/>
                  </a:lnTo>
                  <a:lnTo>
                    <a:pt x="596" y="4"/>
                  </a:lnTo>
                  <a:lnTo>
                    <a:pt x="542" y="0"/>
                  </a:lnTo>
                  <a:lnTo>
                    <a:pt x="54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128"/>
            <p:cNvSpPr>
              <a:spLocks/>
            </p:cNvSpPr>
            <p:nvPr/>
          </p:nvSpPr>
          <p:spPr bwMode="auto">
            <a:xfrm>
              <a:off x="3781" y="2061"/>
              <a:ext cx="1072" cy="1125"/>
            </a:xfrm>
            <a:custGeom>
              <a:avLst/>
              <a:gdLst>
                <a:gd name="T0" fmla="*/ 526 w 1072"/>
                <a:gd name="T1" fmla="*/ 0 h 1125"/>
                <a:gd name="T2" fmla="*/ 421 w 1072"/>
                <a:gd name="T3" fmla="*/ 12 h 1125"/>
                <a:gd name="T4" fmla="*/ 321 w 1072"/>
                <a:gd name="T5" fmla="*/ 50 h 1125"/>
                <a:gd name="T6" fmla="*/ 230 w 1072"/>
                <a:gd name="T7" fmla="*/ 104 h 1125"/>
                <a:gd name="T8" fmla="*/ 150 w 1072"/>
                <a:gd name="T9" fmla="*/ 175 h 1125"/>
                <a:gd name="T10" fmla="*/ 88 w 1072"/>
                <a:gd name="T11" fmla="*/ 258 h 1125"/>
                <a:gd name="T12" fmla="*/ 38 w 1072"/>
                <a:gd name="T13" fmla="*/ 354 h 1125"/>
                <a:gd name="T14" fmla="*/ 9 w 1072"/>
                <a:gd name="T15" fmla="*/ 462 h 1125"/>
                <a:gd name="T16" fmla="*/ 0 w 1072"/>
                <a:gd name="T17" fmla="*/ 575 h 1125"/>
                <a:gd name="T18" fmla="*/ 5 w 1072"/>
                <a:gd name="T19" fmla="*/ 633 h 1125"/>
                <a:gd name="T20" fmla="*/ 30 w 1072"/>
                <a:gd name="T21" fmla="*/ 742 h 1125"/>
                <a:gd name="T22" fmla="*/ 71 w 1072"/>
                <a:gd name="T23" fmla="*/ 842 h 1125"/>
                <a:gd name="T24" fmla="*/ 130 w 1072"/>
                <a:gd name="T25" fmla="*/ 929 h 1125"/>
                <a:gd name="T26" fmla="*/ 205 w 1072"/>
                <a:gd name="T27" fmla="*/ 1004 h 1125"/>
                <a:gd name="T28" fmla="*/ 292 w 1072"/>
                <a:gd name="T29" fmla="*/ 1063 h 1125"/>
                <a:gd name="T30" fmla="*/ 388 w 1072"/>
                <a:gd name="T31" fmla="*/ 1104 h 1125"/>
                <a:gd name="T32" fmla="*/ 492 w 1072"/>
                <a:gd name="T33" fmla="*/ 1125 h 1125"/>
                <a:gd name="T34" fmla="*/ 546 w 1072"/>
                <a:gd name="T35" fmla="*/ 1125 h 1125"/>
                <a:gd name="T36" fmla="*/ 655 w 1072"/>
                <a:gd name="T37" fmla="*/ 1113 h 1125"/>
                <a:gd name="T38" fmla="*/ 755 w 1072"/>
                <a:gd name="T39" fmla="*/ 1079 h 1125"/>
                <a:gd name="T40" fmla="*/ 847 w 1072"/>
                <a:gd name="T41" fmla="*/ 1025 h 1125"/>
                <a:gd name="T42" fmla="*/ 922 w 1072"/>
                <a:gd name="T43" fmla="*/ 954 h 1125"/>
                <a:gd name="T44" fmla="*/ 988 w 1072"/>
                <a:gd name="T45" fmla="*/ 867 h 1125"/>
                <a:gd name="T46" fmla="*/ 1034 w 1072"/>
                <a:gd name="T47" fmla="*/ 771 h 1125"/>
                <a:gd name="T48" fmla="*/ 1063 w 1072"/>
                <a:gd name="T49" fmla="*/ 667 h 1125"/>
                <a:gd name="T50" fmla="*/ 1072 w 1072"/>
                <a:gd name="T51" fmla="*/ 550 h 1125"/>
                <a:gd name="T52" fmla="*/ 1067 w 1072"/>
                <a:gd name="T53" fmla="*/ 496 h 1125"/>
                <a:gd name="T54" fmla="*/ 1047 w 1072"/>
                <a:gd name="T55" fmla="*/ 383 h 1125"/>
                <a:gd name="T56" fmla="*/ 1005 w 1072"/>
                <a:gd name="T57" fmla="*/ 283 h 1125"/>
                <a:gd name="T58" fmla="*/ 942 w 1072"/>
                <a:gd name="T59" fmla="*/ 196 h 1125"/>
                <a:gd name="T60" fmla="*/ 872 w 1072"/>
                <a:gd name="T61" fmla="*/ 121 h 1125"/>
                <a:gd name="T62" fmla="*/ 784 w 1072"/>
                <a:gd name="T63" fmla="*/ 62 h 1125"/>
                <a:gd name="T64" fmla="*/ 688 w 1072"/>
                <a:gd name="T65" fmla="*/ 21 h 1125"/>
                <a:gd name="T66" fmla="*/ 580 w 1072"/>
                <a:gd name="T67" fmla="*/ 0 h 1125"/>
                <a:gd name="T68" fmla="*/ 526 w 1072"/>
                <a:gd name="T69" fmla="*/ 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2" h="1125">
                  <a:moveTo>
                    <a:pt x="526" y="0"/>
                  </a:moveTo>
                  <a:lnTo>
                    <a:pt x="526" y="0"/>
                  </a:lnTo>
                  <a:lnTo>
                    <a:pt x="471" y="4"/>
                  </a:lnTo>
                  <a:lnTo>
                    <a:pt x="421" y="12"/>
                  </a:lnTo>
                  <a:lnTo>
                    <a:pt x="367" y="29"/>
                  </a:lnTo>
                  <a:lnTo>
                    <a:pt x="321" y="50"/>
                  </a:lnTo>
                  <a:lnTo>
                    <a:pt x="271" y="75"/>
                  </a:lnTo>
                  <a:lnTo>
                    <a:pt x="230" y="104"/>
                  </a:lnTo>
                  <a:lnTo>
                    <a:pt x="188" y="137"/>
                  </a:lnTo>
                  <a:lnTo>
                    <a:pt x="150" y="175"/>
                  </a:lnTo>
                  <a:lnTo>
                    <a:pt x="117" y="212"/>
                  </a:lnTo>
                  <a:lnTo>
                    <a:pt x="88" y="258"/>
                  </a:lnTo>
                  <a:lnTo>
                    <a:pt x="63" y="304"/>
                  </a:lnTo>
                  <a:lnTo>
                    <a:pt x="38" y="354"/>
                  </a:lnTo>
                  <a:lnTo>
                    <a:pt x="21" y="408"/>
                  </a:lnTo>
                  <a:lnTo>
                    <a:pt x="9" y="462"/>
                  </a:lnTo>
                  <a:lnTo>
                    <a:pt x="5" y="517"/>
                  </a:lnTo>
                  <a:lnTo>
                    <a:pt x="0" y="575"/>
                  </a:lnTo>
                  <a:lnTo>
                    <a:pt x="0" y="575"/>
                  </a:lnTo>
                  <a:lnTo>
                    <a:pt x="5" y="633"/>
                  </a:lnTo>
                  <a:lnTo>
                    <a:pt x="13" y="688"/>
                  </a:lnTo>
                  <a:lnTo>
                    <a:pt x="30" y="742"/>
                  </a:lnTo>
                  <a:lnTo>
                    <a:pt x="46" y="792"/>
                  </a:lnTo>
                  <a:lnTo>
                    <a:pt x="71" y="842"/>
                  </a:lnTo>
                  <a:lnTo>
                    <a:pt x="100" y="888"/>
                  </a:lnTo>
                  <a:lnTo>
                    <a:pt x="130" y="929"/>
                  </a:lnTo>
                  <a:lnTo>
                    <a:pt x="167" y="971"/>
                  </a:lnTo>
                  <a:lnTo>
                    <a:pt x="205" y="1004"/>
                  </a:lnTo>
                  <a:lnTo>
                    <a:pt x="246" y="1038"/>
                  </a:lnTo>
                  <a:lnTo>
                    <a:pt x="292" y="1063"/>
                  </a:lnTo>
                  <a:lnTo>
                    <a:pt x="338" y="1088"/>
                  </a:lnTo>
                  <a:lnTo>
                    <a:pt x="388" y="1104"/>
                  </a:lnTo>
                  <a:lnTo>
                    <a:pt x="438" y="1117"/>
                  </a:lnTo>
                  <a:lnTo>
                    <a:pt x="492" y="1125"/>
                  </a:lnTo>
                  <a:lnTo>
                    <a:pt x="546" y="1125"/>
                  </a:lnTo>
                  <a:lnTo>
                    <a:pt x="546" y="1125"/>
                  </a:lnTo>
                  <a:lnTo>
                    <a:pt x="601" y="1121"/>
                  </a:lnTo>
                  <a:lnTo>
                    <a:pt x="655" y="1113"/>
                  </a:lnTo>
                  <a:lnTo>
                    <a:pt x="705" y="1096"/>
                  </a:lnTo>
                  <a:lnTo>
                    <a:pt x="755" y="1079"/>
                  </a:lnTo>
                  <a:lnTo>
                    <a:pt x="801" y="1054"/>
                  </a:lnTo>
                  <a:lnTo>
                    <a:pt x="847" y="1025"/>
                  </a:lnTo>
                  <a:lnTo>
                    <a:pt x="884" y="992"/>
                  </a:lnTo>
                  <a:lnTo>
                    <a:pt x="922" y="954"/>
                  </a:lnTo>
                  <a:lnTo>
                    <a:pt x="955" y="913"/>
                  </a:lnTo>
                  <a:lnTo>
                    <a:pt x="988" y="867"/>
                  </a:lnTo>
                  <a:lnTo>
                    <a:pt x="1013" y="821"/>
                  </a:lnTo>
                  <a:lnTo>
                    <a:pt x="1034" y="771"/>
                  </a:lnTo>
                  <a:lnTo>
                    <a:pt x="1051" y="721"/>
                  </a:lnTo>
                  <a:lnTo>
                    <a:pt x="1063" y="667"/>
                  </a:lnTo>
                  <a:lnTo>
                    <a:pt x="1072" y="608"/>
                  </a:lnTo>
                  <a:lnTo>
                    <a:pt x="1072" y="550"/>
                  </a:lnTo>
                  <a:lnTo>
                    <a:pt x="1072" y="550"/>
                  </a:lnTo>
                  <a:lnTo>
                    <a:pt x="1067" y="496"/>
                  </a:lnTo>
                  <a:lnTo>
                    <a:pt x="1059" y="437"/>
                  </a:lnTo>
                  <a:lnTo>
                    <a:pt x="1047" y="383"/>
                  </a:lnTo>
                  <a:lnTo>
                    <a:pt x="1026" y="333"/>
                  </a:lnTo>
                  <a:lnTo>
                    <a:pt x="1005" y="283"/>
                  </a:lnTo>
                  <a:lnTo>
                    <a:pt x="976" y="237"/>
                  </a:lnTo>
                  <a:lnTo>
                    <a:pt x="942" y="196"/>
                  </a:lnTo>
                  <a:lnTo>
                    <a:pt x="909" y="158"/>
                  </a:lnTo>
                  <a:lnTo>
                    <a:pt x="872" y="121"/>
                  </a:lnTo>
                  <a:lnTo>
                    <a:pt x="830" y="91"/>
                  </a:lnTo>
                  <a:lnTo>
                    <a:pt x="784" y="62"/>
                  </a:lnTo>
                  <a:lnTo>
                    <a:pt x="734" y="41"/>
                  </a:lnTo>
                  <a:lnTo>
                    <a:pt x="688" y="21"/>
                  </a:lnTo>
                  <a:lnTo>
                    <a:pt x="634" y="8"/>
                  </a:lnTo>
                  <a:lnTo>
                    <a:pt x="580" y="0"/>
                  </a:lnTo>
                  <a:lnTo>
                    <a:pt x="526" y="0"/>
                  </a:lnTo>
                  <a:lnTo>
                    <a:pt x="526"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129"/>
            <p:cNvSpPr>
              <a:spLocks/>
            </p:cNvSpPr>
            <p:nvPr/>
          </p:nvSpPr>
          <p:spPr bwMode="auto">
            <a:xfrm>
              <a:off x="3802" y="2073"/>
              <a:ext cx="1042" cy="1088"/>
            </a:xfrm>
            <a:custGeom>
              <a:avLst/>
              <a:gdLst>
                <a:gd name="T0" fmla="*/ 509 w 1042"/>
                <a:gd name="T1" fmla="*/ 0 h 1088"/>
                <a:gd name="T2" fmla="*/ 405 w 1042"/>
                <a:gd name="T3" fmla="*/ 13 h 1088"/>
                <a:gd name="T4" fmla="*/ 309 w 1042"/>
                <a:gd name="T5" fmla="*/ 46 h 1088"/>
                <a:gd name="T6" fmla="*/ 221 w 1042"/>
                <a:gd name="T7" fmla="*/ 100 h 1088"/>
                <a:gd name="T8" fmla="*/ 146 w 1042"/>
                <a:gd name="T9" fmla="*/ 167 h 1088"/>
                <a:gd name="T10" fmla="*/ 84 w 1042"/>
                <a:gd name="T11" fmla="*/ 250 h 1088"/>
                <a:gd name="T12" fmla="*/ 38 w 1042"/>
                <a:gd name="T13" fmla="*/ 346 h 1088"/>
                <a:gd name="T14" fmla="*/ 9 w 1042"/>
                <a:gd name="T15" fmla="*/ 446 h 1088"/>
                <a:gd name="T16" fmla="*/ 0 w 1042"/>
                <a:gd name="T17" fmla="*/ 559 h 1088"/>
                <a:gd name="T18" fmla="*/ 4 w 1042"/>
                <a:gd name="T19" fmla="*/ 613 h 1088"/>
                <a:gd name="T20" fmla="*/ 29 w 1042"/>
                <a:gd name="T21" fmla="*/ 717 h 1088"/>
                <a:gd name="T22" fmla="*/ 71 w 1042"/>
                <a:gd name="T23" fmla="*/ 817 h 1088"/>
                <a:gd name="T24" fmla="*/ 129 w 1042"/>
                <a:gd name="T25" fmla="*/ 901 h 1088"/>
                <a:gd name="T26" fmla="*/ 200 w 1042"/>
                <a:gd name="T27" fmla="*/ 972 h 1088"/>
                <a:gd name="T28" fmla="*/ 284 w 1042"/>
                <a:gd name="T29" fmla="*/ 1030 h 1088"/>
                <a:gd name="T30" fmla="*/ 380 w 1042"/>
                <a:gd name="T31" fmla="*/ 1067 h 1088"/>
                <a:gd name="T32" fmla="*/ 480 w 1042"/>
                <a:gd name="T33" fmla="*/ 1088 h 1088"/>
                <a:gd name="T34" fmla="*/ 534 w 1042"/>
                <a:gd name="T35" fmla="*/ 1088 h 1088"/>
                <a:gd name="T36" fmla="*/ 638 w 1042"/>
                <a:gd name="T37" fmla="*/ 1076 h 1088"/>
                <a:gd name="T38" fmla="*/ 734 w 1042"/>
                <a:gd name="T39" fmla="*/ 1038 h 1088"/>
                <a:gd name="T40" fmla="*/ 821 w 1042"/>
                <a:gd name="T41" fmla="*/ 988 h 1088"/>
                <a:gd name="T42" fmla="*/ 896 w 1042"/>
                <a:gd name="T43" fmla="*/ 917 h 1088"/>
                <a:gd name="T44" fmla="*/ 959 w 1042"/>
                <a:gd name="T45" fmla="*/ 838 h 1088"/>
                <a:gd name="T46" fmla="*/ 1005 w 1042"/>
                <a:gd name="T47" fmla="*/ 742 h 1088"/>
                <a:gd name="T48" fmla="*/ 1034 w 1042"/>
                <a:gd name="T49" fmla="*/ 638 h 1088"/>
                <a:gd name="T50" fmla="*/ 1042 w 1042"/>
                <a:gd name="T51" fmla="*/ 530 h 1088"/>
                <a:gd name="T52" fmla="*/ 1038 w 1042"/>
                <a:gd name="T53" fmla="*/ 475 h 1088"/>
                <a:gd name="T54" fmla="*/ 1013 w 1042"/>
                <a:gd name="T55" fmla="*/ 367 h 1088"/>
                <a:gd name="T56" fmla="*/ 971 w 1042"/>
                <a:gd name="T57" fmla="*/ 271 h 1088"/>
                <a:gd name="T58" fmla="*/ 913 w 1042"/>
                <a:gd name="T59" fmla="*/ 188 h 1088"/>
                <a:gd name="T60" fmla="*/ 842 w 1042"/>
                <a:gd name="T61" fmla="*/ 113 h 1088"/>
                <a:gd name="T62" fmla="*/ 759 w 1042"/>
                <a:gd name="T63" fmla="*/ 59 h 1088"/>
                <a:gd name="T64" fmla="*/ 663 w 1042"/>
                <a:gd name="T65" fmla="*/ 17 h 1088"/>
                <a:gd name="T66" fmla="*/ 563 w 1042"/>
                <a:gd name="T67" fmla="*/ 0 h 1088"/>
                <a:gd name="T68" fmla="*/ 509 w 1042"/>
                <a:gd name="T69"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088">
                  <a:moveTo>
                    <a:pt x="509" y="0"/>
                  </a:moveTo>
                  <a:lnTo>
                    <a:pt x="509" y="0"/>
                  </a:lnTo>
                  <a:lnTo>
                    <a:pt x="455" y="4"/>
                  </a:lnTo>
                  <a:lnTo>
                    <a:pt x="405" y="13"/>
                  </a:lnTo>
                  <a:lnTo>
                    <a:pt x="354" y="25"/>
                  </a:lnTo>
                  <a:lnTo>
                    <a:pt x="309" y="46"/>
                  </a:lnTo>
                  <a:lnTo>
                    <a:pt x="263" y="71"/>
                  </a:lnTo>
                  <a:lnTo>
                    <a:pt x="221" y="100"/>
                  </a:lnTo>
                  <a:lnTo>
                    <a:pt x="179" y="134"/>
                  </a:lnTo>
                  <a:lnTo>
                    <a:pt x="146" y="167"/>
                  </a:lnTo>
                  <a:lnTo>
                    <a:pt x="113" y="209"/>
                  </a:lnTo>
                  <a:lnTo>
                    <a:pt x="84" y="250"/>
                  </a:lnTo>
                  <a:lnTo>
                    <a:pt x="59" y="296"/>
                  </a:lnTo>
                  <a:lnTo>
                    <a:pt x="38" y="346"/>
                  </a:lnTo>
                  <a:lnTo>
                    <a:pt x="21" y="396"/>
                  </a:lnTo>
                  <a:lnTo>
                    <a:pt x="9" y="446"/>
                  </a:lnTo>
                  <a:lnTo>
                    <a:pt x="0" y="500"/>
                  </a:lnTo>
                  <a:lnTo>
                    <a:pt x="0" y="559"/>
                  </a:lnTo>
                  <a:lnTo>
                    <a:pt x="0" y="559"/>
                  </a:lnTo>
                  <a:lnTo>
                    <a:pt x="4" y="613"/>
                  </a:lnTo>
                  <a:lnTo>
                    <a:pt x="13" y="667"/>
                  </a:lnTo>
                  <a:lnTo>
                    <a:pt x="29" y="717"/>
                  </a:lnTo>
                  <a:lnTo>
                    <a:pt x="46" y="767"/>
                  </a:lnTo>
                  <a:lnTo>
                    <a:pt x="71" y="817"/>
                  </a:lnTo>
                  <a:lnTo>
                    <a:pt x="96" y="859"/>
                  </a:lnTo>
                  <a:lnTo>
                    <a:pt x="129" y="901"/>
                  </a:lnTo>
                  <a:lnTo>
                    <a:pt x="163" y="938"/>
                  </a:lnTo>
                  <a:lnTo>
                    <a:pt x="200" y="972"/>
                  </a:lnTo>
                  <a:lnTo>
                    <a:pt x="242" y="1005"/>
                  </a:lnTo>
                  <a:lnTo>
                    <a:pt x="284" y="1030"/>
                  </a:lnTo>
                  <a:lnTo>
                    <a:pt x="329" y="1051"/>
                  </a:lnTo>
                  <a:lnTo>
                    <a:pt x="380" y="1067"/>
                  </a:lnTo>
                  <a:lnTo>
                    <a:pt x="430" y="1080"/>
                  </a:lnTo>
                  <a:lnTo>
                    <a:pt x="480" y="1088"/>
                  </a:lnTo>
                  <a:lnTo>
                    <a:pt x="534" y="1088"/>
                  </a:lnTo>
                  <a:lnTo>
                    <a:pt x="534" y="1088"/>
                  </a:lnTo>
                  <a:lnTo>
                    <a:pt x="588" y="1084"/>
                  </a:lnTo>
                  <a:lnTo>
                    <a:pt x="638" y="1076"/>
                  </a:lnTo>
                  <a:lnTo>
                    <a:pt x="688" y="1059"/>
                  </a:lnTo>
                  <a:lnTo>
                    <a:pt x="734" y="1038"/>
                  </a:lnTo>
                  <a:lnTo>
                    <a:pt x="780" y="1017"/>
                  </a:lnTo>
                  <a:lnTo>
                    <a:pt x="821" y="988"/>
                  </a:lnTo>
                  <a:lnTo>
                    <a:pt x="859" y="955"/>
                  </a:lnTo>
                  <a:lnTo>
                    <a:pt x="896" y="917"/>
                  </a:lnTo>
                  <a:lnTo>
                    <a:pt x="930" y="880"/>
                  </a:lnTo>
                  <a:lnTo>
                    <a:pt x="959" y="838"/>
                  </a:lnTo>
                  <a:lnTo>
                    <a:pt x="984" y="792"/>
                  </a:lnTo>
                  <a:lnTo>
                    <a:pt x="1005" y="742"/>
                  </a:lnTo>
                  <a:lnTo>
                    <a:pt x="1021" y="692"/>
                  </a:lnTo>
                  <a:lnTo>
                    <a:pt x="1034" y="638"/>
                  </a:lnTo>
                  <a:lnTo>
                    <a:pt x="1038" y="584"/>
                  </a:lnTo>
                  <a:lnTo>
                    <a:pt x="1042" y="530"/>
                  </a:lnTo>
                  <a:lnTo>
                    <a:pt x="1042" y="530"/>
                  </a:lnTo>
                  <a:lnTo>
                    <a:pt x="1038" y="475"/>
                  </a:lnTo>
                  <a:lnTo>
                    <a:pt x="1030" y="421"/>
                  </a:lnTo>
                  <a:lnTo>
                    <a:pt x="1013" y="367"/>
                  </a:lnTo>
                  <a:lnTo>
                    <a:pt x="996" y="317"/>
                  </a:lnTo>
                  <a:lnTo>
                    <a:pt x="971" y="271"/>
                  </a:lnTo>
                  <a:lnTo>
                    <a:pt x="946" y="225"/>
                  </a:lnTo>
                  <a:lnTo>
                    <a:pt x="913" y="188"/>
                  </a:lnTo>
                  <a:lnTo>
                    <a:pt x="880" y="150"/>
                  </a:lnTo>
                  <a:lnTo>
                    <a:pt x="842" y="113"/>
                  </a:lnTo>
                  <a:lnTo>
                    <a:pt x="801" y="84"/>
                  </a:lnTo>
                  <a:lnTo>
                    <a:pt x="759" y="59"/>
                  </a:lnTo>
                  <a:lnTo>
                    <a:pt x="713" y="38"/>
                  </a:lnTo>
                  <a:lnTo>
                    <a:pt x="663" y="17"/>
                  </a:lnTo>
                  <a:lnTo>
                    <a:pt x="613" y="9"/>
                  </a:lnTo>
                  <a:lnTo>
                    <a:pt x="563" y="0"/>
                  </a:lnTo>
                  <a:lnTo>
                    <a:pt x="509" y="0"/>
                  </a:lnTo>
                  <a:lnTo>
                    <a:pt x="509"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130"/>
            <p:cNvSpPr>
              <a:spLocks/>
            </p:cNvSpPr>
            <p:nvPr/>
          </p:nvSpPr>
          <p:spPr bwMode="auto">
            <a:xfrm>
              <a:off x="3823" y="2082"/>
              <a:ext cx="1009" cy="1054"/>
            </a:xfrm>
            <a:custGeom>
              <a:avLst/>
              <a:gdLst>
                <a:gd name="T0" fmla="*/ 492 w 1009"/>
                <a:gd name="T1" fmla="*/ 0 h 1054"/>
                <a:gd name="T2" fmla="*/ 388 w 1009"/>
                <a:gd name="T3" fmla="*/ 16 h 1054"/>
                <a:gd name="T4" fmla="*/ 296 w 1009"/>
                <a:gd name="T5" fmla="*/ 50 h 1054"/>
                <a:gd name="T6" fmla="*/ 213 w 1009"/>
                <a:gd name="T7" fmla="*/ 100 h 1054"/>
                <a:gd name="T8" fmla="*/ 138 w 1009"/>
                <a:gd name="T9" fmla="*/ 166 h 1054"/>
                <a:gd name="T10" fmla="*/ 79 w 1009"/>
                <a:gd name="T11" fmla="*/ 246 h 1054"/>
                <a:gd name="T12" fmla="*/ 33 w 1009"/>
                <a:gd name="T13" fmla="*/ 337 h 1054"/>
                <a:gd name="T14" fmla="*/ 8 w 1009"/>
                <a:gd name="T15" fmla="*/ 437 h 1054"/>
                <a:gd name="T16" fmla="*/ 0 w 1009"/>
                <a:gd name="T17" fmla="*/ 546 h 1054"/>
                <a:gd name="T18" fmla="*/ 4 w 1009"/>
                <a:gd name="T19" fmla="*/ 596 h 1054"/>
                <a:gd name="T20" fmla="*/ 25 w 1009"/>
                <a:gd name="T21" fmla="*/ 700 h 1054"/>
                <a:gd name="T22" fmla="*/ 67 w 1009"/>
                <a:gd name="T23" fmla="*/ 792 h 1054"/>
                <a:gd name="T24" fmla="*/ 125 w 1009"/>
                <a:gd name="T25" fmla="*/ 875 h 1054"/>
                <a:gd name="T26" fmla="*/ 196 w 1009"/>
                <a:gd name="T27" fmla="*/ 942 h 1054"/>
                <a:gd name="T28" fmla="*/ 275 w 1009"/>
                <a:gd name="T29" fmla="*/ 996 h 1054"/>
                <a:gd name="T30" fmla="*/ 367 w 1009"/>
                <a:gd name="T31" fmla="*/ 1033 h 1054"/>
                <a:gd name="T32" fmla="*/ 467 w 1009"/>
                <a:gd name="T33" fmla="*/ 1054 h 1054"/>
                <a:gd name="T34" fmla="*/ 517 w 1009"/>
                <a:gd name="T35" fmla="*/ 1054 h 1054"/>
                <a:gd name="T36" fmla="*/ 621 w 1009"/>
                <a:gd name="T37" fmla="*/ 1038 h 1054"/>
                <a:gd name="T38" fmla="*/ 713 w 1009"/>
                <a:gd name="T39" fmla="*/ 1004 h 1054"/>
                <a:gd name="T40" fmla="*/ 796 w 1009"/>
                <a:gd name="T41" fmla="*/ 954 h 1054"/>
                <a:gd name="T42" fmla="*/ 871 w 1009"/>
                <a:gd name="T43" fmla="*/ 888 h 1054"/>
                <a:gd name="T44" fmla="*/ 930 w 1009"/>
                <a:gd name="T45" fmla="*/ 808 h 1054"/>
                <a:gd name="T46" fmla="*/ 975 w 1009"/>
                <a:gd name="T47" fmla="*/ 717 h 1054"/>
                <a:gd name="T48" fmla="*/ 1000 w 1009"/>
                <a:gd name="T49" fmla="*/ 617 h 1054"/>
                <a:gd name="T50" fmla="*/ 1009 w 1009"/>
                <a:gd name="T51" fmla="*/ 512 h 1054"/>
                <a:gd name="T52" fmla="*/ 1005 w 1009"/>
                <a:gd name="T53" fmla="*/ 458 h 1054"/>
                <a:gd name="T54" fmla="*/ 984 w 1009"/>
                <a:gd name="T55" fmla="*/ 354 h 1054"/>
                <a:gd name="T56" fmla="*/ 942 w 1009"/>
                <a:gd name="T57" fmla="*/ 262 h 1054"/>
                <a:gd name="T58" fmla="*/ 884 w 1009"/>
                <a:gd name="T59" fmla="*/ 179 h 1054"/>
                <a:gd name="T60" fmla="*/ 813 w 1009"/>
                <a:gd name="T61" fmla="*/ 112 h 1054"/>
                <a:gd name="T62" fmla="*/ 734 w 1009"/>
                <a:gd name="T63" fmla="*/ 58 h 1054"/>
                <a:gd name="T64" fmla="*/ 642 w 1009"/>
                <a:gd name="T65" fmla="*/ 20 h 1054"/>
                <a:gd name="T66" fmla="*/ 542 w 1009"/>
                <a:gd name="T67" fmla="*/ 0 h 1054"/>
                <a:gd name="T68" fmla="*/ 492 w 1009"/>
                <a:gd name="T69"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9" h="1054">
                  <a:moveTo>
                    <a:pt x="492" y="0"/>
                  </a:moveTo>
                  <a:lnTo>
                    <a:pt x="492" y="0"/>
                  </a:lnTo>
                  <a:lnTo>
                    <a:pt x="438" y="4"/>
                  </a:lnTo>
                  <a:lnTo>
                    <a:pt x="388" y="16"/>
                  </a:lnTo>
                  <a:lnTo>
                    <a:pt x="342" y="29"/>
                  </a:lnTo>
                  <a:lnTo>
                    <a:pt x="296" y="50"/>
                  </a:lnTo>
                  <a:lnTo>
                    <a:pt x="250" y="70"/>
                  </a:lnTo>
                  <a:lnTo>
                    <a:pt x="213" y="100"/>
                  </a:lnTo>
                  <a:lnTo>
                    <a:pt x="171" y="133"/>
                  </a:lnTo>
                  <a:lnTo>
                    <a:pt x="138" y="166"/>
                  </a:lnTo>
                  <a:lnTo>
                    <a:pt x="104" y="204"/>
                  </a:lnTo>
                  <a:lnTo>
                    <a:pt x="79" y="246"/>
                  </a:lnTo>
                  <a:lnTo>
                    <a:pt x="54" y="291"/>
                  </a:lnTo>
                  <a:lnTo>
                    <a:pt x="33" y="337"/>
                  </a:lnTo>
                  <a:lnTo>
                    <a:pt x="17" y="387"/>
                  </a:lnTo>
                  <a:lnTo>
                    <a:pt x="8" y="437"/>
                  </a:lnTo>
                  <a:lnTo>
                    <a:pt x="0" y="491"/>
                  </a:lnTo>
                  <a:lnTo>
                    <a:pt x="0" y="546"/>
                  </a:lnTo>
                  <a:lnTo>
                    <a:pt x="0" y="546"/>
                  </a:lnTo>
                  <a:lnTo>
                    <a:pt x="4" y="596"/>
                  </a:lnTo>
                  <a:lnTo>
                    <a:pt x="13" y="650"/>
                  </a:lnTo>
                  <a:lnTo>
                    <a:pt x="25" y="700"/>
                  </a:lnTo>
                  <a:lnTo>
                    <a:pt x="46" y="746"/>
                  </a:lnTo>
                  <a:lnTo>
                    <a:pt x="67" y="792"/>
                  </a:lnTo>
                  <a:lnTo>
                    <a:pt x="96" y="833"/>
                  </a:lnTo>
                  <a:lnTo>
                    <a:pt x="125" y="875"/>
                  </a:lnTo>
                  <a:lnTo>
                    <a:pt x="158" y="913"/>
                  </a:lnTo>
                  <a:lnTo>
                    <a:pt x="196" y="942"/>
                  </a:lnTo>
                  <a:lnTo>
                    <a:pt x="233" y="971"/>
                  </a:lnTo>
                  <a:lnTo>
                    <a:pt x="275" y="996"/>
                  </a:lnTo>
                  <a:lnTo>
                    <a:pt x="321" y="1017"/>
                  </a:lnTo>
                  <a:lnTo>
                    <a:pt x="367" y="1033"/>
                  </a:lnTo>
                  <a:lnTo>
                    <a:pt x="417" y="1046"/>
                  </a:lnTo>
                  <a:lnTo>
                    <a:pt x="467" y="1054"/>
                  </a:lnTo>
                  <a:lnTo>
                    <a:pt x="517" y="1054"/>
                  </a:lnTo>
                  <a:lnTo>
                    <a:pt x="517" y="1054"/>
                  </a:lnTo>
                  <a:lnTo>
                    <a:pt x="571" y="1050"/>
                  </a:lnTo>
                  <a:lnTo>
                    <a:pt x="621" y="1038"/>
                  </a:lnTo>
                  <a:lnTo>
                    <a:pt x="667" y="1025"/>
                  </a:lnTo>
                  <a:lnTo>
                    <a:pt x="713" y="1004"/>
                  </a:lnTo>
                  <a:lnTo>
                    <a:pt x="759" y="983"/>
                  </a:lnTo>
                  <a:lnTo>
                    <a:pt x="796" y="954"/>
                  </a:lnTo>
                  <a:lnTo>
                    <a:pt x="838" y="921"/>
                  </a:lnTo>
                  <a:lnTo>
                    <a:pt x="871" y="888"/>
                  </a:lnTo>
                  <a:lnTo>
                    <a:pt x="905" y="850"/>
                  </a:lnTo>
                  <a:lnTo>
                    <a:pt x="930" y="808"/>
                  </a:lnTo>
                  <a:lnTo>
                    <a:pt x="955" y="762"/>
                  </a:lnTo>
                  <a:lnTo>
                    <a:pt x="975" y="717"/>
                  </a:lnTo>
                  <a:lnTo>
                    <a:pt x="992" y="667"/>
                  </a:lnTo>
                  <a:lnTo>
                    <a:pt x="1000" y="617"/>
                  </a:lnTo>
                  <a:lnTo>
                    <a:pt x="1009" y="562"/>
                  </a:lnTo>
                  <a:lnTo>
                    <a:pt x="1009" y="512"/>
                  </a:lnTo>
                  <a:lnTo>
                    <a:pt x="1009" y="512"/>
                  </a:lnTo>
                  <a:lnTo>
                    <a:pt x="1005" y="458"/>
                  </a:lnTo>
                  <a:lnTo>
                    <a:pt x="996" y="404"/>
                  </a:lnTo>
                  <a:lnTo>
                    <a:pt x="984" y="354"/>
                  </a:lnTo>
                  <a:lnTo>
                    <a:pt x="963" y="308"/>
                  </a:lnTo>
                  <a:lnTo>
                    <a:pt x="942" y="262"/>
                  </a:lnTo>
                  <a:lnTo>
                    <a:pt x="913" y="221"/>
                  </a:lnTo>
                  <a:lnTo>
                    <a:pt x="884" y="179"/>
                  </a:lnTo>
                  <a:lnTo>
                    <a:pt x="850" y="141"/>
                  </a:lnTo>
                  <a:lnTo>
                    <a:pt x="813" y="112"/>
                  </a:lnTo>
                  <a:lnTo>
                    <a:pt x="775" y="83"/>
                  </a:lnTo>
                  <a:lnTo>
                    <a:pt x="734" y="58"/>
                  </a:lnTo>
                  <a:lnTo>
                    <a:pt x="688" y="37"/>
                  </a:lnTo>
                  <a:lnTo>
                    <a:pt x="642" y="20"/>
                  </a:lnTo>
                  <a:lnTo>
                    <a:pt x="592" y="8"/>
                  </a:lnTo>
                  <a:lnTo>
                    <a:pt x="542" y="0"/>
                  </a:lnTo>
                  <a:lnTo>
                    <a:pt x="492" y="0"/>
                  </a:lnTo>
                  <a:lnTo>
                    <a:pt x="49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131"/>
            <p:cNvSpPr>
              <a:spLocks/>
            </p:cNvSpPr>
            <p:nvPr/>
          </p:nvSpPr>
          <p:spPr bwMode="auto">
            <a:xfrm>
              <a:off x="3844" y="2094"/>
              <a:ext cx="975" cy="1017"/>
            </a:xfrm>
            <a:custGeom>
              <a:avLst/>
              <a:gdLst>
                <a:gd name="T0" fmla="*/ 471 w 975"/>
                <a:gd name="T1" fmla="*/ 0 h 1017"/>
                <a:gd name="T2" fmla="*/ 375 w 975"/>
                <a:gd name="T3" fmla="*/ 13 h 1017"/>
                <a:gd name="T4" fmla="*/ 283 w 975"/>
                <a:gd name="T5" fmla="*/ 46 h 1017"/>
                <a:gd name="T6" fmla="*/ 200 w 975"/>
                <a:gd name="T7" fmla="*/ 96 h 1017"/>
                <a:gd name="T8" fmla="*/ 129 w 975"/>
                <a:gd name="T9" fmla="*/ 163 h 1017"/>
                <a:gd name="T10" fmla="*/ 75 w 975"/>
                <a:gd name="T11" fmla="*/ 238 h 1017"/>
                <a:gd name="T12" fmla="*/ 29 w 975"/>
                <a:gd name="T13" fmla="*/ 329 h 1017"/>
                <a:gd name="T14" fmla="*/ 4 w 975"/>
                <a:gd name="T15" fmla="*/ 425 h 1017"/>
                <a:gd name="T16" fmla="*/ 0 w 975"/>
                <a:gd name="T17" fmla="*/ 525 h 1017"/>
                <a:gd name="T18" fmla="*/ 4 w 975"/>
                <a:gd name="T19" fmla="*/ 580 h 1017"/>
                <a:gd name="T20" fmla="*/ 25 w 975"/>
                <a:gd name="T21" fmla="*/ 675 h 1017"/>
                <a:gd name="T22" fmla="*/ 67 w 975"/>
                <a:gd name="T23" fmla="*/ 767 h 1017"/>
                <a:gd name="T24" fmla="*/ 121 w 975"/>
                <a:gd name="T25" fmla="*/ 846 h 1017"/>
                <a:gd name="T26" fmla="*/ 192 w 975"/>
                <a:gd name="T27" fmla="*/ 913 h 1017"/>
                <a:gd name="T28" fmla="*/ 271 w 975"/>
                <a:gd name="T29" fmla="*/ 963 h 1017"/>
                <a:gd name="T30" fmla="*/ 358 w 975"/>
                <a:gd name="T31" fmla="*/ 996 h 1017"/>
                <a:gd name="T32" fmla="*/ 454 w 975"/>
                <a:gd name="T33" fmla="*/ 1013 h 1017"/>
                <a:gd name="T34" fmla="*/ 504 w 975"/>
                <a:gd name="T35" fmla="*/ 1017 h 1017"/>
                <a:gd name="T36" fmla="*/ 604 w 975"/>
                <a:gd name="T37" fmla="*/ 1001 h 1017"/>
                <a:gd name="T38" fmla="*/ 692 w 975"/>
                <a:gd name="T39" fmla="*/ 967 h 1017"/>
                <a:gd name="T40" fmla="*/ 775 w 975"/>
                <a:gd name="T41" fmla="*/ 917 h 1017"/>
                <a:gd name="T42" fmla="*/ 846 w 975"/>
                <a:gd name="T43" fmla="*/ 855 h 1017"/>
                <a:gd name="T44" fmla="*/ 904 w 975"/>
                <a:gd name="T45" fmla="*/ 775 h 1017"/>
                <a:gd name="T46" fmla="*/ 946 w 975"/>
                <a:gd name="T47" fmla="*/ 688 h 1017"/>
                <a:gd name="T48" fmla="*/ 971 w 975"/>
                <a:gd name="T49" fmla="*/ 592 h 1017"/>
                <a:gd name="T50" fmla="*/ 975 w 975"/>
                <a:gd name="T51" fmla="*/ 488 h 1017"/>
                <a:gd name="T52" fmla="*/ 971 w 975"/>
                <a:gd name="T53" fmla="*/ 438 h 1017"/>
                <a:gd name="T54" fmla="*/ 950 w 975"/>
                <a:gd name="T55" fmla="*/ 338 h 1017"/>
                <a:gd name="T56" fmla="*/ 909 w 975"/>
                <a:gd name="T57" fmla="*/ 250 h 1017"/>
                <a:gd name="T58" fmla="*/ 854 w 975"/>
                <a:gd name="T59" fmla="*/ 171 h 1017"/>
                <a:gd name="T60" fmla="*/ 788 w 975"/>
                <a:gd name="T61" fmla="*/ 104 h 1017"/>
                <a:gd name="T62" fmla="*/ 708 w 975"/>
                <a:gd name="T63" fmla="*/ 50 h 1017"/>
                <a:gd name="T64" fmla="*/ 617 w 975"/>
                <a:gd name="T65" fmla="*/ 17 h 1017"/>
                <a:gd name="T66" fmla="*/ 521 w 975"/>
                <a:gd name="T67" fmla="*/ 0 h 1017"/>
                <a:gd name="T68" fmla="*/ 471 w 975"/>
                <a:gd name="T69" fmla="*/ 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5" h="1017">
                  <a:moveTo>
                    <a:pt x="471" y="0"/>
                  </a:moveTo>
                  <a:lnTo>
                    <a:pt x="471" y="0"/>
                  </a:lnTo>
                  <a:lnTo>
                    <a:pt x="421" y="4"/>
                  </a:lnTo>
                  <a:lnTo>
                    <a:pt x="375" y="13"/>
                  </a:lnTo>
                  <a:lnTo>
                    <a:pt x="325" y="29"/>
                  </a:lnTo>
                  <a:lnTo>
                    <a:pt x="283" y="46"/>
                  </a:lnTo>
                  <a:lnTo>
                    <a:pt x="242" y="71"/>
                  </a:lnTo>
                  <a:lnTo>
                    <a:pt x="200" y="96"/>
                  </a:lnTo>
                  <a:lnTo>
                    <a:pt x="162" y="129"/>
                  </a:lnTo>
                  <a:lnTo>
                    <a:pt x="129" y="163"/>
                  </a:lnTo>
                  <a:lnTo>
                    <a:pt x="100" y="200"/>
                  </a:lnTo>
                  <a:lnTo>
                    <a:pt x="75" y="238"/>
                  </a:lnTo>
                  <a:lnTo>
                    <a:pt x="50" y="284"/>
                  </a:lnTo>
                  <a:lnTo>
                    <a:pt x="29" y="329"/>
                  </a:lnTo>
                  <a:lnTo>
                    <a:pt x="17" y="375"/>
                  </a:lnTo>
                  <a:lnTo>
                    <a:pt x="4" y="425"/>
                  </a:lnTo>
                  <a:lnTo>
                    <a:pt x="0" y="475"/>
                  </a:lnTo>
                  <a:lnTo>
                    <a:pt x="0" y="525"/>
                  </a:lnTo>
                  <a:lnTo>
                    <a:pt x="0" y="525"/>
                  </a:lnTo>
                  <a:lnTo>
                    <a:pt x="4" y="580"/>
                  </a:lnTo>
                  <a:lnTo>
                    <a:pt x="12" y="630"/>
                  </a:lnTo>
                  <a:lnTo>
                    <a:pt x="25" y="675"/>
                  </a:lnTo>
                  <a:lnTo>
                    <a:pt x="42" y="721"/>
                  </a:lnTo>
                  <a:lnTo>
                    <a:pt x="67" y="767"/>
                  </a:lnTo>
                  <a:lnTo>
                    <a:pt x="92" y="809"/>
                  </a:lnTo>
                  <a:lnTo>
                    <a:pt x="121" y="846"/>
                  </a:lnTo>
                  <a:lnTo>
                    <a:pt x="154" y="880"/>
                  </a:lnTo>
                  <a:lnTo>
                    <a:pt x="192" y="913"/>
                  </a:lnTo>
                  <a:lnTo>
                    <a:pt x="229" y="938"/>
                  </a:lnTo>
                  <a:lnTo>
                    <a:pt x="271" y="963"/>
                  </a:lnTo>
                  <a:lnTo>
                    <a:pt x="312" y="984"/>
                  </a:lnTo>
                  <a:lnTo>
                    <a:pt x="358" y="996"/>
                  </a:lnTo>
                  <a:lnTo>
                    <a:pt x="404" y="1009"/>
                  </a:lnTo>
                  <a:lnTo>
                    <a:pt x="454" y="1013"/>
                  </a:lnTo>
                  <a:lnTo>
                    <a:pt x="504" y="1017"/>
                  </a:lnTo>
                  <a:lnTo>
                    <a:pt x="504" y="1017"/>
                  </a:lnTo>
                  <a:lnTo>
                    <a:pt x="554" y="1013"/>
                  </a:lnTo>
                  <a:lnTo>
                    <a:pt x="604" y="1001"/>
                  </a:lnTo>
                  <a:lnTo>
                    <a:pt x="650" y="988"/>
                  </a:lnTo>
                  <a:lnTo>
                    <a:pt x="692" y="967"/>
                  </a:lnTo>
                  <a:lnTo>
                    <a:pt x="734" y="946"/>
                  </a:lnTo>
                  <a:lnTo>
                    <a:pt x="775" y="917"/>
                  </a:lnTo>
                  <a:lnTo>
                    <a:pt x="813" y="888"/>
                  </a:lnTo>
                  <a:lnTo>
                    <a:pt x="846" y="855"/>
                  </a:lnTo>
                  <a:lnTo>
                    <a:pt x="875" y="817"/>
                  </a:lnTo>
                  <a:lnTo>
                    <a:pt x="904" y="775"/>
                  </a:lnTo>
                  <a:lnTo>
                    <a:pt x="925" y="734"/>
                  </a:lnTo>
                  <a:lnTo>
                    <a:pt x="946" y="688"/>
                  </a:lnTo>
                  <a:lnTo>
                    <a:pt x="959" y="642"/>
                  </a:lnTo>
                  <a:lnTo>
                    <a:pt x="971" y="592"/>
                  </a:lnTo>
                  <a:lnTo>
                    <a:pt x="975" y="542"/>
                  </a:lnTo>
                  <a:lnTo>
                    <a:pt x="975" y="488"/>
                  </a:lnTo>
                  <a:lnTo>
                    <a:pt x="975" y="488"/>
                  </a:lnTo>
                  <a:lnTo>
                    <a:pt x="971" y="438"/>
                  </a:lnTo>
                  <a:lnTo>
                    <a:pt x="963" y="388"/>
                  </a:lnTo>
                  <a:lnTo>
                    <a:pt x="950" y="338"/>
                  </a:lnTo>
                  <a:lnTo>
                    <a:pt x="934" y="292"/>
                  </a:lnTo>
                  <a:lnTo>
                    <a:pt x="909" y="250"/>
                  </a:lnTo>
                  <a:lnTo>
                    <a:pt x="884" y="209"/>
                  </a:lnTo>
                  <a:lnTo>
                    <a:pt x="854" y="171"/>
                  </a:lnTo>
                  <a:lnTo>
                    <a:pt x="821" y="134"/>
                  </a:lnTo>
                  <a:lnTo>
                    <a:pt x="788" y="104"/>
                  </a:lnTo>
                  <a:lnTo>
                    <a:pt x="746" y="75"/>
                  </a:lnTo>
                  <a:lnTo>
                    <a:pt x="708" y="50"/>
                  </a:lnTo>
                  <a:lnTo>
                    <a:pt x="663" y="33"/>
                  </a:lnTo>
                  <a:lnTo>
                    <a:pt x="617" y="17"/>
                  </a:lnTo>
                  <a:lnTo>
                    <a:pt x="571" y="4"/>
                  </a:lnTo>
                  <a:lnTo>
                    <a:pt x="521" y="0"/>
                  </a:lnTo>
                  <a:lnTo>
                    <a:pt x="471" y="0"/>
                  </a:lnTo>
                  <a:lnTo>
                    <a:pt x="47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132"/>
            <p:cNvSpPr>
              <a:spLocks/>
            </p:cNvSpPr>
            <p:nvPr/>
          </p:nvSpPr>
          <p:spPr bwMode="auto">
            <a:xfrm>
              <a:off x="3861" y="2102"/>
              <a:ext cx="950" cy="980"/>
            </a:xfrm>
            <a:custGeom>
              <a:avLst/>
              <a:gdLst>
                <a:gd name="T0" fmla="*/ 458 w 950"/>
                <a:gd name="T1" fmla="*/ 0 h 980"/>
                <a:gd name="T2" fmla="*/ 362 w 950"/>
                <a:gd name="T3" fmla="*/ 17 h 980"/>
                <a:gd name="T4" fmla="*/ 275 w 950"/>
                <a:gd name="T5" fmla="*/ 50 h 980"/>
                <a:gd name="T6" fmla="*/ 195 w 950"/>
                <a:gd name="T7" fmla="*/ 96 h 980"/>
                <a:gd name="T8" fmla="*/ 129 w 950"/>
                <a:gd name="T9" fmla="*/ 159 h 980"/>
                <a:gd name="T10" fmla="*/ 70 w 950"/>
                <a:gd name="T11" fmla="*/ 234 h 980"/>
                <a:gd name="T12" fmla="*/ 33 w 950"/>
                <a:gd name="T13" fmla="*/ 321 h 980"/>
                <a:gd name="T14" fmla="*/ 8 w 950"/>
                <a:gd name="T15" fmla="*/ 413 h 980"/>
                <a:gd name="T16" fmla="*/ 0 w 950"/>
                <a:gd name="T17" fmla="*/ 513 h 980"/>
                <a:gd name="T18" fmla="*/ 4 w 950"/>
                <a:gd name="T19" fmla="*/ 563 h 980"/>
                <a:gd name="T20" fmla="*/ 29 w 950"/>
                <a:gd name="T21" fmla="*/ 659 h 980"/>
                <a:gd name="T22" fmla="*/ 66 w 950"/>
                <a:gd name="T23" fmla="*/ 742 h 980"/>
                <a:gd name="T24" fmla="*/ 120 w 950"/>
                <a:gd name="T25" fmla="*/ 822 h 980"/>
                <a:gd name="T26" fmla="*/ 187 w 950"/>
                <a:gd name="T27" fmla="*/ 884 h 980"/>
                <a:gd name="T28" fmla="*/ 266 w 950"/>
                <a:gd name="T29" fmla="*/ 934 h 980"/>
                <a:gd name="T30" fmla="*/ 354 w 950"/>
                <a:gd name="T31" fmla="*/ 968 h 980"/>
                <a:gd name="T32" fmla="*/ 446 w 950"/>
                <a:gd name="T33" fmla="*/ 980 h 980"/>
                <a:gd name="T34" fmla="*/ 496 w 950"/>
                <a:gd name="T35" fmla="*/ 980 h 980"/>
                <a:gd name="T36" fmla="*/ 587 w 950"/>
                <a:gd name="T37" fmla="*/ 968 h 980"/>
                <a:gd name="T38" fmla="*/ 675 w 950"/>
                <a:gd name="T39" fmla="*/ 934 h 980"/>
                <a:gd name="T40" fmla="*/ 754 w 950"/>
                <a:gd name="T41" fmla="*/ 884 h 980"/>
                <a:gd name="T42" fmla="*/ 825 w 950"/>
                <a:gd name="T43" fmla="*/ 822 h 980"/>
                <a:gd name="T44" fmla="*/ 879 w 950"/>
                <a:gd name="T45" fmla="*/ 747 h 980"/>
                <a:gd name="T46" fmla="*/ 921 w 950"/>
                <a:gd name="T47" fmla="*/ 663 h 980"/>
                <a:gd name="T48" fmla="*/ 942 w 950"/>
                <a:gd name="T49" fmla="*/ 567 h 980"/>
                <a:gd name="T50" fmla="*/ 950 w 950"/>
                <a:gd name="T51" fmla="*/ 471 h 980"/>
                <a:gd name="T52" fmla="*/ 946 w 950"/>
                <a:gd name="T53" fmla="*/ 421 h 980"/>
                <a:gd name="T54" fmla="*/ 921 w 950"/>
                <a:gd name="T55" fmla="*/ 326 h 980"/>
                <a:gd name="T56" fmla="*/ 883 w 950"/>
                <a:gd name="T57" fmla="*/ 238 h 980"/>
                <a:gd name="T58" fmla="*/ 829 w 950"/>
                <a:gd name="T59" fmla="*/ 163 h 980"/>
                <a:gd name="T60" fmla="*/ 762 w 950"/>
                <a:gd name="T61" fmla="*/ 100 h 980"/>
                <a:gd name="T62" fmla="*/ 683 w 950"/>
                <a:gd name="T63" fmla="*/ 50 h 980"/>
                <a:gd name="T64" fmla="*/ 600 w 950"/>
                <a:gd name="T65" fmla="*/ 17 h 980"/>
                <a:gd name="T66" fmla="*/ 504 w 950"/>
                <a:gd name="T67" fmla="*/ 0 h 980"/>
                <a:gd name="T68" fmla="*/ 458 w 950"/>
                <a:gd name="T69"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0" h="980">
                  <a:moveTo>
                    <a:pt x="458" y="0"/>
                  </a:moveTo>
                  <a:lnTo>
                    <a:pt x="458" y="0"/>
                  </a:lnTo>
                  <a:lnTo>
                    <a:pt x="408" y="5"/>
                  </a:lnTo>
                  <a:lnTo>
                    <a:pt x="362" y="17"/>
                  </a:lnTo>
                  <a:lnTo>
                    <a:pt x="316" y="30"/>
                  </a:lnTo>
                  <a:lnTo>
                    <a:pt x="275" y="50"/>
                  </a:lnTo>
                  <a:lnTo>
                    <a:pt x="233" y="71"/>
                  </a:lnTo>
                  <a:lnTo>
                    <a:pt x="195" y="96"/>
                  </a:lnTo>
                  <a:lnTo>
                    <a:pt x="158" y="130"/>
                  </a:lnTo>
                  <a:lnTo>
                    <a:pt x="129" y="159"/>
                  </a:lnTo>
                  <a:lnTo>
                    <a:pt x="100" y="196"/>
                  </a:lnTo>
                  <a:lnTo>
                    <a:pt x="70" y="234"/>
                  </a:lnTo>
                  <a:lnTo>
                    <a:pt x="50" y="276"/>
                  </a:lnTo>
                  <a:lnTo>
                    <a:pt x="33" y="321"/>
                  </a:lnTo>
                  <a:lnTo>
                    <a:pt x="16" y="367"/>
                  </a:lnTo>
                  <a:lnTo>
                    <a:pt x="8" y="413"/>
                  </a:lnTo>
                  <a:lnTo>
                    <a:pt x="4" y="463"/>
                  </a:lnTo>
                  <a:lnTo>
                    <a:pt x="0" y="513"/>
                  </a:lnTo>
                  <a:lnTo>
                    <a:pt x="0" y="513"/>
                  </a:lnTo>
                  <a:lnTo>
                    <a:pt x="4" y="563"/>
                  </a:lnTo>
                  <a:lnTo>
                    <a:pt x="16" y="613"/>
                  </a:lnTo>
                  <a:lnTo>
                    <a:pt x="29" y="659"/>
                  </a:lnTo>
                  <a:lnTo>
                    <a:pt x="45" y="701"/>
                  </a:lnTo>
                  <a:lnTo>
                    <a:pt x="66" y="742"/>
                  </a:lnTo>
                  <a:lnTo>
                    <a:pt x="91" y="784"/>
                  </a:lnTo>
                  <a:lnTo>
                    <a:pt x="120" y="822"/>
                  </a:lnTo>
                  <a:lnTo>
                    <a:pt x="154" y="855"/>
                  </a:lnTo>
                  <a:lnTo>
                    <a:pt x="187" y="884"/>
                  </a:lnTo>
                  <a:lnTo>
                    <a:pt x="225" y="909"/>
                  </a:lnTo>
                  <a:lnTo>
                    <a:pt x="266" y="934"/>
                  </a:lnTo>
                  <a:lnTo>
                    <a:pt x="308" y="951"/>
                  </a:lnTo>
                  <a:lnTo>
                    <a:pt x="354" y="968"/>
                  </a:lnTo>
                  <a:lnTo>
                    <a:pt x="400" y="976"/>
                  </a:lnTo>
                  <a:lnTo>
                    <a:pt x="446" y="980"/>
                  </a:lnTo>
                  <a:lnTo>
                    <a:pt x="496" y="980"/>
                  </a:lnTo>
                  <a:lnTo>
                    <a:pt x="496" y="980"/>
                  </a:lnTo>
                  <a:lnTo>
                    <a:pt x="541" y="976"/>
                  </a:lnTo>
                  <a:lnTo>
                    <a:pt x="587" y="968"/>
                  </a:lnTo>
                  <a:lnTo>
                    <a:pt x="633" y="955"/>
                  </a:lnTo>
                  <a:lnTo>
                    <a:pt x="675" y="934"/>
                  </a:lnTo>
                  <a:lnTo>
                    <a:pt x="717" y="913"/>
                  </a:lnTo>
                  <a:lnTo>
                    <a:pt x="754" y="884"/>
                  </a:lnTo>
                  <a:lnTo>
                    <a:pt x="792" y="855"/>
                  </a:lnTo>
                  <a:lnTo>
                    <a:pt x="825" y="822"/>
                  </a:lnTo>
                  <a:lnTo>
                    <a:pt x="854" y="788"/>
                  </a:lnTo>
                  <a:lnTo>
                    <a:pt x="879" y="747"/>
                  </a:lnTo>
                  <a:lnTo>
                    <a:pt x="900" y="705"/>
                  </a:lnTo>
                  <a:lnTo>
                    <a:pt x="921" y="663"/>
                  </a:lnTo>
                  <a:lnTo>
                    <a:pt x="933" y="617"/>
                  </a:lnTo>
                  <a:lnTo>
                    <a:pt x="942" y="567"/>
                  </a:lnTo>
                  <a:lnTo>
                    <a:pt x="950" y="522"/>
                  </a:lnTo>
                  <a:lnTo>
                    <a:pt x="950" y="471"/>
                  </a:lnTo>
                  <a:lnTo>
                    <a:pt x="950" y="471"/>
                  </a:lnTo>
                  <a:lnTo>
                    <a:pt x="946" y="421"/>
                  </a:lnTo>
                  <a:lnTo>
                    <a:pt x="937" y="371"/>
                  </a:lnTo>
                  <a:lnTo>
                    <a:pt x="921" y="326"/>
                  </a:lnTo>
                  <a:lnTo>
                    <a:pt x="904" y="280"/>
                  </a:lnTo>
                  <a:lnTo>
                    <a:pt x="883" y="238"/>
                  </a:lnTo>
                  <a:lnTo>
                    <a:pt x="858" y="201"/>
                  </a:lnTo>
                  <a:lnTo>
                    <a:pt x="829" y="163"/>
                  </a:lnTo>
                  <a:lnTo>
                    <a:pt x="796" y="130"/>
                  </a:lnTo>
                  <a:lnTo>
                    <a:pt x="762" y="100"/>
                  </a:lnTo>
                  <a:lnTo>
                    <a:pt x="725" y="75"/>
                  </a:lnTo>
                  <a:lnTo>
                    <a:pt x="683" y="50"/>
                  </a:lnTo>
                  <a:lnTo>
                    <a:pt x="641" y="34"/>
                  </a:lnTo>
                  <a:lnTo>
                    <a:pt x="600" y="17"/>
                  </a:lnTo>
                  <a:lnTo>
                    <a:pt x="554" y="9"/>
                  </a:lnTo>
                  <a:lnTo>
                    <a:pt x="504" y="0"/>
                  </a:lnTo>
                  <a:lnTo>
                    <a:pt x="458" y="0"/>
                  </a:lnTo>
                  <a:lnTo>
                    <a:pt x="45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133"/>
            <p:cNvSpPr>
              <a:spLocks/>
            </p:cNvSpPr>
            <p:nvPr/>
          </p:nvSpPr>
          <p:spPr bwMode="auto">
            <a:xfrm>
              <a:off x="3881" y="2115"/>
              <a:ext cx="917" cy="942"/>
            </a:xfrm>
            <a:custGeom>
              <a:avLst/>
              <a:gdLst>
                <a:gd name="T0" fmla="*/ 438 w 917"/>
                <a:gd name="T1" fmla="*/ 0 h 942"/>
                <a:gd name="T2" fmla="*/ 346 w 917"/>
                <a:gd name="T3" fmla="*/ 12 h 942"/>
                <a:gd name="T4" fmla="*/ 263 w 917"/>
                <a:gd name="T5" fmla="*/ 46 h 942"/>
                <a:gd name="T6" fmla="*/ 188 w 917"/>
                <a:gd name="T7" fmla="*/ 92 h 942"/>
                <a:gd name="T8" fmla="*/ 121 w 917"/>
                <a:gd name="T9" fmla="*/ 154 h 942"/>
                <a:gd name="T10" fmla="*/ 67 w 917"/>
                <a:gd name="T11" fmla="*/ 229 h 942"/>
                <a:gd name="T12" fmla="*/ 30 w 917"/>
                <a:gd name="T13" fmla="*/ 308 h 942"/>
                <a:gd name="T14" fmla="*/ 5 w 917"/>
                <a:gd name="T15" fmla="*/ 400 h 942"/>
                <a:gd name="T16" fmla="*/ 0 w 917"/>
                <a:gd name="T17" fmla="*/ 496 h 942"/>
                <a:gd name="T18" fmla="*/ 5 w 917"/>
                <a:gd name="T19" fmla="*/ 542 h 942"/>
                <a:gd name="T20" fmla="*/ 30 w 917"/>
                <a:gd name="T21" fmla="*/ 634 h 942"/>
                <a:gd name="T22" fmla="*/ 67 w 917"/>
                <a:gd name="T23" fmla="*/ 717 h 942"/>
                <a:gd name="T24" fmla="*/ 121 w 917"/>
                <a:gd name="T25" fmla="*/ 788 h 942"/>
                <a:gd name="T26" fmla="*/ 184 w 917"/>
                <a:gd name="T27" fmla="*/ 850 h 942"/>
                <a:gd name="T28" fmla="*/ 259 w 917"/>
                <a:gd name="T29" fmla="*/ 896 h 942"/>
                <a:gd name="T30" fmla="*/ 342 w 917"/>
                <a:gd name="T31" fmla="*/ 930 h 942"/>
                <a:gd name="T32" fmla="*/ 434 w 917"/>
                <a:gd name="T33" fmla="*/ 942 h 942"/>
                <a:gd name="T34" fmla="*/ 480 w 917"/>
                <a:gd name="T35" fmla="*/ 942 h 942"/>
                <a:gd name="T36" fmla="*/ 571 w 917"/>
                <a:gd name="T37" fmla="*/ 930 h 942"/>
                <a:gd name="T38" fmla="*/ 659 w 917"/>
                <a:gd name="T39" fmla="*/ 896 h 942"/>
                <a:gd name="T40" fmla="*/ 734 w 917"/>
                <a:gd name="T41" fmla="*/ 850 h 942"/>
                <a:gd name="T42" fmla="*/ 797 w 917"/>
                <a:gd name="T43" fmla="*/ 788 h 942"/>
                <a:gd name="T44" fmla="*/ 851 w 917"/>
                <a:gd name="T45" fmla="*/ 713 h 942"/>
                <a:gd name="T46" fmla="*/ 892 w 917"/>
                <a:gd name="T47" fmla="*/ 634 h 942"/>
                <a:gd name="T48" fmla="*/ 913 w 917"/>
                <a:gd name="T49" fmla="*/ 542 h 942"/>
                <a:gd name="T50" fmla="*/ 917 w 917"/>
                <a:gd name="T51" fmla="*/ 446 h 942"/>
                <a:gd name="T52" fmla="*/ 913 w 917"/>
                <a:gd name="T53" fmla="*/ 400 h 942"/>
                <a:gd name="T54" fmla="*/ 892 w 917"/>
                <a:gd name="T55" fmla="*/ 308 h 942"/>
                <a:gd name="T56" fmla="*/ 855 w 917"/>
                <a:gd name="T57" fmla="*/ 225 h 942"/>
                <a:gd name="T58" fmla="*/ 801 w 917"/>
                <a:gd name="T59" fmla="*/ 154 h 942"/>
                <a:gd name="T60" fmla="*/ 734 w 917"/>
                <a:gd name="T61" fmla="*/ 92 h 942"/>
                <a:gd name="T62" fmla="*/ 659 w 917"/>
                <a:gd name="T63" fmla="*/ 46 h 942"/>
                <a:gd name="T64" fmla="*/ 576 w 917"/>
                <a:gd name="T65" fmla="*/ 12 h 942"/>
                <a:gd name="T66" fmla="*/ 488 w 917"/>
                <a:gd name="T67" fmla="*/ 0 h 942"/>
                <a:gd name="T68" fmla="*/ 438 w 917"/>
                <a:gd name="T69"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7" h="942">
                  <a:moveTo>
                    <a:pt x="438" y="0"/>
                  </a:moveTo>
                  <a:lnTo>
                    <a:pt x="438" y="0"/>
                  </a:lnTo>
                  <a:lnTo>
                    <a:pt x="392" y="4"/>
                  </a:lnTo>
                  <a:lnTo>
                    <a:pt x="346" y="12"/>
                  </a:lnTo>
                  <a:lnTo>
                    <a:pt x="305" y="29"/>
                  </a:lnTo>
                  <a:lnTo>
                    <a:pt x="263" y="46"/>
                  </a:lnTo>
                  <a:lnTo>
                    <a:pt x="225" y="67"/>
                  </a:lnTo>
                  <a:lnTo>
                    <a:pt x="188" y="92"/>
                  </a:lnTo>
                  <a:lnTo>
                    <a:pt x="155" y="121"/>
                  </a:lnTo>
                  <a:lnTo>
                    <a:pt x="121" y="154"/>
                  </a:lnTo>
                  <a:lnTo>
                    <a:pt x="92" y="192"/>
                  </a:lnTo>
                  <a:lnTo>
                    <a:pt x="67" y="229"/>
                  </a:lnTo>
                  <a:lnTo>
                    <a:pt x="46" y="267"/>
                  </a:lnTo>
                  <a:lnTo>
                    <a:pt x="30" y="308"/>
                  </a:lnTo>
                  <a:lnTo>
                    <a:pt x="17" y="354"/>
                  </a:lnTo>
                  <a:lnTo>
                    <a:pt x="5" y="400"/>
                  </a:lnTo>
                  <a:lnTo>
                    <a:pt x="0" y="446"/>
                  </a:lnTo>
                  <a:lnTo>
                    <a:pt x="0" y="496"/>
                  </a:lnTo>
                  <a:lnTo>
                    <a:pt x="0" y="496"/>
                  </a:lnTo>
                  <a:lnTo>
                    <a:pt x="5" y="542"/>
                  </a:lnTo>
                  <a:lnTo>
                    <a:pt x="13" y="588"/>
                  </a:lnTo>
                  <a:lnTo>
                    <a:pt x="30" y="634"/>
                  </a:lnTo>
                  <a:lnTo>
                    <a:pt x="46" y="675"/>
                  </a:lnTo>
                  <a:lnTo>
                    <a:pt x="67" y="717"/>
                  </a:lnTo>
                  <a:lnTo>
                    <a:pt x="92" y="754"/>
                  </a:lnTo>
                  <a:lnTo>
                    <a:pt x="121" y="788"/>
                  </a:lnTo>
                  <a:lnTo>
                    <a:pt x="150" y="821"/>
                  </a:lnTo>
                  <a:lnTo>
                    <a:pt x="184" y="850"/>
                  </a:lnTo>
                  <a:lnTo>
                    <a:pt x="221" y="875"/>
                  </a:lnTo>
                  <a:lnTo>
                    <a:pt x="259" y="896"/>
                  </a:lnTo>
                  <a:lnTo>
                    <a:pt x="301" y="913"/>
                  </a:lnTo>
                  <a:lnTo>
                    <a:pt x="342" y="930"/>
                  </a:lnTo>
                  <a:lnTo>
                    <a:pt x="388" y="938"/>
                  </a:lnTo>
                  <a:lnTo>
                    <a:pt x="434" y="942"/>
                  </a:lnTo>
                  <a:lnTo>
                    <a:pt x="480" y="942"/>
                  </a:lnTo>
                  <a:lnTo>
                    <a:pt x="480" y="942"/>
                  </a:lnTo>
                  <a:lnTo>
                    <a:pt x="526" y="938"/>
                  </a:lnTo>
                  <a:lnTo>
                    <a:pt x="571" y="930"/>
                  </a:lnTo>
                  <a:lnTo>
                    <a:pt x="617" y="913"/>
                  </a:lnTo>
                  <a:lnTo>
                    <a:pt x="659" y="896"/>
                  </a:lnTo>
                  <a:lnTo>
                    <a:pt x="697" y="875"/>
                  </a:lnTo>
                  <a:lnTo>
                    <a:pt x="734" y="850"/>
                  </a:lnTo>
                  <a:lnTo>
                    <a:pt x="767" y="821"/>
                  </a:lnTo>
                  <a:lnTo>
                    <a:pt x="797" y="788"/>
                  </a:lnTo>
                  <a:lnTo>
                    <a:pt x="826" y="750"/>
                  </a:lnTo>
                  <a:lnTo>
                    <a:pt x="851" y="713"/>
                  </a:lnTo>
                  <a:lnTo>
                    <a:pt x="872" y="675"/>
                  </a:lnTo>
                  <a:lnTo>
                    <a:pt x="892" y="634"/>
                  </a:lnTo>
                  <a:lnTo>
                    <a:pt x="905" y="588"/>
                  </a:lnTo>
                  <a:lnTo>
                    <a:pt x="913" y="542"/>
                  </a:lnTo>
                  <a:lnTo>
                    <a:pt x="917" y="496"/>
                  </a:lnTo>
                  <a:lnTo>
                    <a:pt x="917" y="446"/>
                  </a:lnTo>
                  <a:lnTo>
                    <a:pt x="917" y="446"/>
                  </a:lnTo>
                  <a:lnTo>
                    <a:pt x="913" y="400"/>
                  </a:lnTo>
                  <a:lnTo>
                    <a:pt x="905" y="354"/>
                  </a:lnTo>
                  <a:lnTo>
                    <a:pt x="892" y="308"/>
                  </a:lnTo>
                  <a:lnTo>
                    <a:pt x="876" y="267"/>
                  </a:lnTo>
                  <a:lnTo>
                    <a:pt x="855" y="225"/>
                  </a:lnTo>
                  <a:lnTo>
                    <a:pt x="830" y="188"/>
                  </a:lnTo>
                  <a:lnTo>
                    <a:pt x="801" y="154"/>
                  </a:lnTo>
                  <a:lnTo>
                    <a:pt x="767" y="121"/>
                  </a:lnTo>
                  <a:lnTo>
                    <a:pt x="734" y="92"/>
                  </a:lnTo>
                  <a:lnTo>
                    <a:pt x="701" y="67"/>
                  </a:lnTo>
                  <a:lnTo>
                    <a:pt x="659" y="46"/>
                  </a:lnTo>
                  <a:lnTo>
                    <a:pt x="617" y="29"/>
                  </a:lnTo>
                  <a:lnTo>
                    <a:pt x="576" y="12"/>
                  </a:lnTo>
                  <a:lnTo>
                    <a:pt x="534" y="4"/>
                  </a:lnTo>
                  <a:lnTo>
                    <a:pt x="488" y="0"/>
                  </a:lnTo>
                  <a:lnTo>
                    <a:pt x="438" y="0"/>
                  </a:lnTo>
                  <a:lnTo>
                    <a:pt x="438"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134"/>
            <p:cNvSpPr>
              <a:spLocks/>
            </p:cNvSpPr>
            <p:nvPr/>
          </p:nvSpPr>
          <p:spPr bwMode="auto">
            <a:xfrm>
              <a:off x="3902" y="2123"/>
              <a:ext cx="888" cy="909"/>
            </a:xfrm>
            <a:custGeom>
              <a:avLst/>
              <a:gdLst>
                <a:gd name="T0" fmla="*/ 421 w 888"/>
                <a:gd name="T1" fmla="*/ 4 h 909"/>
                <a:gd name="T2" fmla="*/ 334 w 888"/>
                <a:gd name="T3" fmla="*/ 17 h 909"/>
                <a:gd name="T4" fmla="*/ 250 w 888"/>
                <a:gd name="T5" fmla="*/ 50 h 909"/>
                <a:gd name="T6" fmla="*/ 175 w 888"/>
                <a:gd name="T7" fmla="*/ 96 h 909"/>
                <a:gd name="T8" fmla="*/ 113 w 888"/>
                <a:gd name="T9" fmla="*/ 155 h 909"/>
                <a:gd name="T10" fmla="*/ 63 w 888"/>
                <a:gd name="T11" fmla="*/ 225 h 909"/>
                <a:gd name="T12" fmla="*/ 25 w 888"/>
                <a:gd name="T13" fmla="*/ 305 h 909"/>
                <a:gd name="T14" fmla="*/ 4 w 888"/>
                <a:gd name="T15" fmla="*/ 392 h 909"/>
                <a:gd name="T16" fmla="*/ 0 w 888"/>
                <a:gd name="T17" fmla="*/ 480 h 909"/>
                <a:gd name="T18" fmla="*/ 4 w 888"/>
                <a:gd name="T19" fmla="*/ 530 h 909"/>
                <a:gd name="T20" fmla="*/ 25 w 888"/>
                <a:gd name="T21" fmla="*/ 613 h 909"/>
                <a:gd name="T22" fmla="*/ 63 w 888"/>
                <a:gd name="T23" fmla="*/ 692 h 909"/>
                <a:gd name="T24" fmla="*/ 117 w 888"/>
                <a:gd name="T25" fmla="*/ 763 h 909"/>
                <a:gd name="T26" fmla="*/ 179 w 888"/>
                <a:gd name="T27" fmla="*/ 822 h 909"/>
                <a:gd name="T28" fmla="*/ 250 w 888"/>
                <a:gd name="T29" fmla="*/ 867 h 909"/>
                <a:gd name="T30" fmla="*/ 334 w 888"/>
                <a:gd name="T31" fmla="*/ 897 h 909"/>
                <a:gd name="T32" fmla="*/ 421 w 888"/>
                <a:gd name="T33" fmla="*/ 909 h 909"/>
                <a:gd name="T34" fmla="*/ 467 w 888"/>
                <a:gd name="T35" fmla="*/ 909 h 909"/>
                <a:gd name="T36" fmla="*/ 555 w 888"/>
                <a:gd name="T37" fmla="*/ 892 h 909"/>
                <a:gd name="T38" fmla="*/ 638 w 888"/>
                <a:gd name="T39" fmla="*/ 863 h 909"/>
                <a:gd name="T40" fmla="*/ 709 w 888"/>
                <a:gd name="T41" fmla="*/ 817 h 909"/>
                <a:gd name="T42" fmla="*/ 771 w 888"/>
                <a:gd name="T43" fmla="*/ 759 h 909"/>
                <a:gd name="T44" fmla="*/ 821 w 888"/>
                <a:gd name="T45" fmla="*/ 688 h 909"/>
                <a:gd name="T46" fmla="*/ 859 w 888"/>
                <a:gd name="T47" fmla="*/ 609 h 909"/>
                <a:gd name="T48" fmla="*/ 884 w 888"/>
                <a:gd name="T49" fmla="*/ 521 h 909"/>
                <a:gd name="T50" fmla="*/ 888 w 888"/>
                <a:gd name="T51" fmla="*/ 430 h 909"/>
                <a:gd name="T52" fmla="*/ 884 w 888"/>
                <a:gd name="T53" fmla="*/ 384 h 909"/>
                <a:gd name="T54" fmla="*/ 859 w 888"/>
                <a:gd name="T55" fmla="*/ 296 h 909"/>
                <a:gd name="T56" fmla="*/ 821 w 888"/>
                <a:gd name="T57" fmla="*/ 217 h 909"/>
                <a:gd name="T58" fmla="*/ 771 w 888"/>
                <a:gd name="T59" fmla="*/ 146 h 909"/>
                <a:gd name="T60" fmla="*/ 709 w 888"/>
                <a:gd name="T61" fmla="*/ 88 h 909"/>
                <a:gd name="T62" fmla="*/ 634 w 888"/>
                <a:gd name="T63" fmla="*/ 46 h 909"/>
                <a:gd name="T64" fmla="*/ 555 w 888"/>
                <a:gd name="T65" fmla="*/ 17 h 909"/>
                <a:gd name="T66" fmla="*/ 467 w 888"/>
                <a:gd name="T67" fmla="*/ 0 h 909"/>
                <a:gd name="T68" fmla="*/ 421 w 888"/>
                <a:gd name="T69" fmla="*/ 4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8" h="909">
                  <a:moveTo>
                    <a:pt x="421" y="4"/>
                  </a:moveTo>
                  <a:lnTo>
                    <a:pt x="421" y="4"/>
                  </a:lnTo>
                  <a:lnTo>
                    <a:pt x="375" y="9"/>
                  </a:lnTo>
                  <a:lnTo>
                    <a:pt x="334" y="17"/>
                  </a:lnTo>
                  <a:lnTo>
                    <a:pt x="292" y="29"/>
                  </a:lnTo>
                  <a:lnTo>
                    <a:pt x="250" y="50"/>
                  </a:lnTo>
                  <a:lnTo>
                    <a:pt x="213" y="71"/>
                  </a:lnTo>
                  <a:lnTo>
                    <a:pt x="175" y="96"/>
                  </a:lnTo>
                  <a:lnTo>
                    <a:pt x="146" y="121"/>
                  </a:lnTo>
                  <a:lnTo>
                    <a:pt x="113" y="155"/>
                  </a:lnTo>
                  <a:lnTo>
                    <a:pt x="88" y="188"/>
                  </a:lnTo>
                  <a:lnTo>
                    <a:pt x="63" y="225"/>
                  </a:lnTo>
                  <a:lnTo>
                    <a:pt x="42" y="263"/>
                  </a:lnTo>
                  <a:lnTo>
                    <a:pt x="25" y="305"/>
                  </a:lnTo>
                  <a:lnTo>
                    <a:pt x="13" y="346"/>
                  </a:lnTo>
                  <a:lnTo>
                    <a:pt x="4" y="392"/>
                  </a:lnTo>
                  <a:lnTo>
                    <a:pt x="0" y="434"/>
                  </a:lnTo>
                  <a:lnTo>
                    <a:pt x="0" y="480"/>
                  </a:lnTo>
                  <a:lnTo>
                    <a:pt x="0" y="480"/>
                  </a:lnTo>
                  <a:lnTo>
                    <a:pt x="4" y="530"/>
                  </a:lnTo>
                  <a:lnTo>
                    <a:pt x="13" y="571"/>
                  </a:lnTo>
                  <a:lnTo>
                    <a:pt x="25" y="613"/>
                  </a:lnTo>
                  <a:lnTo>
                    <a:pt x="46" y="655"/>
                  </a:lnTo>
                  <a:lnTo>
                    <a:pt x="63" y="692"/>
                  </a:lnTo>
                  <a:lnTo>
                    <a:pt x="88" y="730"/>
                  </a:lnTo>
                  <a:lnTo>
                    <a:pt x="117" y="763"/>
                  </a:lnTo>
                  <a:lnTo>
                    <a:pt x="146" y="792"/>
                  </a:lnTo>
                  <a:lnTo>
                    <a:pt x="179" y="822"/>
                  </a:lnTo>
                  <a:lnTo>
                    <a:pt x="213" y="847"/>
                  </a:lnTo>
                  <a:lnTo>
                    <a:pt x="250" y="867"/>
                  </a:lnTo>
                  <a:lnTo>
                    <a:pt x="292" y="884"/>
                  </a:lnTo>
                  <a:lnTo>
                    <a:pt x="334" y="897"/>
                  </a:lnTo>
                  <a:lnTo>
                    <a:pt x="375" y="905"/>
                  </a:lnTo>
                  <a:lnTo>
                    <a:pt x="421" y="909"/>
                  </a:lnTo>
                  <a:lnTo>
                    <a:pt x="467" y="909"/>
                  </a:lnTo>
                  <a:lnTo>
                    <a:pt x="467" y="909"/>
                  </a:lnTo>
                  <a:lnTo>
                    <a:pt x="513" y="905"/>
                  </a:lnTo>
                  <a:lnTo>
                    <a:pt x="555" y="892"/>
                  </a:lnTo>
                  <a:lnTo>
                    <a:pt x="596" y="880"/>
                  </a:lnTo>
                  <a:lnTo>
                    <a:pt x="638" y="863"/>
                  </a:lnTo>
                  <a:lnTo>
                    <a:pt x="676" y="842"/>
                  </a:lnTo>
                  <a:lnTo>
                    <a:pt x="709" y="817"/>
                  </a:lnTo>
                  <a:lnTo>
                    <a:pt x="742" y="788"/>
                  </a:lnTo>
                  <a:lnTo>
                    <a:pt x="771" y="759"/>
                  </a:lnTo>
                  <a:lnTo>
                    <a:pt x="801" y="721"/>
                  </a:lnTo>
                  <a:lnTo>
                    <a:pt x="821" y="688"/>
                  </a:lnTo>
                  <a:lnTo>
                    <a:pt x="842" y="646"/>
                  </a:lnTo>
                  <a:lnTo>
                    <a:pt x="859" y="609"/>
                  </a:lnTo>
                  <a:lnTo>
                    <a:pt x="871" y="563"/>
                  </a:lnTo>
                  <a:lnTo>
                    <a:pt x="884" y="521"/>
                  </a:lnTo>
                  <a:lnTo>
                    <a:pt x="888" y="476"/>
                  </a:lnTo>
                  <a:lnTo>
                    <a:pt x="888" y="430"/>
                  </a:lnTo>
                  <a:lnTo>
                    <a:pt x="888" y="430"/>
                  </a:lnTo>
                  <a:lnTo>
                    <a:pt x="884" y="384"/>
                  </a:lnTo>
                  <a:lnTo>
                    <a:pt x="871" y="338"/>
                  </a:lnTo>
                  <a:lnTo>
                    <a:pt x="859" y="296"/>
                  </a:lnTo>
                  <a:lnTo>
                    <a:pt x="842" y="255"/>
                  </a:lnTo>
                  <a:lnTo>
                    <a:pt x="821" y="217"/>
                  </a:lnTo>
                  <a:lnTo>
                    <a:pt x="796" y="180"/>
                  </a:lnTo>
                  <a:lnTo>
                    <a:pt x="771" y="146"/>
                  </a:lnTo>
                  <a:lnTo>
                    <a:pt x="742" y="117"/>
                  </a:lnTo>
                  <a:lnTo>
                    <a:pt x="709" y="88"/>
                  </a:lnTo>
                  <a:lnTo>
                    <a:pt x="671" y="67"/>
                  </a:lnTo>
                  <a:lnTo>
                    <a:pt x="634" y="46"/>
                  </a:lnTo>
                  <a:lnTo>
                    <a:pt x="596" y="29"/>
                  </a:lnTo>
                  <a:lnTo>
                    <a:pt x="555" y="17"/>
                  </a:lnTo>
                  <a:lnTo>
                    <a:pt x="509" y="4"/>
                  </a:lnTo>
                  <a:lnTo>
                    <a:pt x="467" y="0"/>
                  </a:lnTo>
                  <a:lnTo>
                    <a:pt x="421" y="4"/>
                  </a:lnTo>
                  <a:lnTo>
                    <a:pt x="421" y="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135"/>
            <p:cNvSpPr>
              <a:spLocks/>
            </p:cNvSpPr>
            <p:nvPr/>
          </p:nvSpPr>
          <p:spPr bwMode="auto">
            <a:xfrm>
              <a:off x="3923" y="2136"/>
              <a:ext cx="855" cy="871"/>
            </a:xfrm>
            <a:custGeom>
              <a:avLst/>
              <a:gdLst>
                <a:gd name="T0" fmla="*/ 404 w 855"/>
                <a:gd name="T1" fmla="*/ 0 h 871"/>
                <a:gd name="T2" fmla="*/ 317 w 855"/>
                <a:gd name="T3" fmla="*/ 16 h 871"/>
                <a:gd name="T4" fmla="*/ 238 w 855"/>
                <a:gd name="T5" fmla="*/ 46 h 871"/>
                <a:gd name="T6" fmla="*/ 167 w 855"/>
                <a:gd name="T7" fmla="*/ 92 h 871"/>
                <a:gd name="T8" fmla="*/ 108 w 855"/>
                <a:gd name="T9" fmla="*/ 150 h 871"/>
                <a:gd name="T10" fmla="*/ 58 w 855"/>
                <a:gd name="T11" fmla="*/ 217 h 871"/>
                <a:gd name="T12" fmla="*/ 25 w 855"/>
                <a:gd name="T13" fmla="*/ 292 h 871"/>
                <a:gd name="T14" fmla="*/ 4 w 855"/>
                <a:gd name="T15" fmla="*/ 375 h 871"/>
                <a:gd name="T16" fmla="*/ 0 w 855"/>
                <a:gd name="T17" fmla="*/ 463 h 871"/>
                <a:gd name="T18" fmla="*/ 4 w 855"/>
                <a:gd name="T19" fmla="*/ 508 h 871"/>
                <a:gd name="T20" fmla="*/ 25 w 855"/>
                <a:gd name="T21" fmla="*/ 592 h 871"/>
                <a:gd name="T22" fmla="*/ 63 w 855"/>
                <a:gd name="T23" fmla="*/ 667 h 871"/>
                <a:gd name="T24" fmla="*/ 113 w 855"/>
                <a:gd name="T25" fmla="*/ 733 h 871"/>
                <a:gd name="T26" fmla="*/ 175 w 855"/>
                <a:gd name="T27" fmla="*/ 788 h 871"/>
                <a:gd name="T28" fmla="*/ 246 w 855"/>
                <a:gd name="T29" fmla="*/ 829 h 871"/>
                <a:gd name="T30" fmla="*/ 325 w 855"/>
                <a:gd name="T31" fmla="*/ 859 h 871"/>
                <a:gd name="T32" fmla="*/ 409 w 855"/>
                <a:gd name="T33" fmla="*/ 871 h 871"/>
                <a:gd name="T34" fmla="*/ 450 w 855"/>
                <a:gd name="T35" fmla="*/ 871 h 871"/>
                <a:gd name="T36" fmla="*/ 538 w 855"/>
                <a:gd name="T37" fmla="*/ 854 h 871"/>
                <a:gd name="T38" fmla="*/ 617 w 855"/>
                <a:gd name="T39" fmla="*/ 825 h 871"/>
                <a:gd name="T40" fmla="*/ 688 w 855"/>
                <a:gd name="T41" fmla="*/ 779 h 871"/>
                <a:gd name="T42" fmla="*/ 746 w 855"/>
                <a:gd name="T43" fmla="*/ 721 h 871"/>
                <a:gd name="T44" fmla="*/ 796 w 855"/>
                <a:gd name="T45" fmla="*/ 654 h 871"/>
                <a:gd name="T46" fmla="*/ 830 w 855"/>
                <a:gd name="T47" fmla="*/ 579 h 871"/>
                <a:gd name="T48" fmla="*/ 850 w 855"/>
                <a:gd name="T49" fmla="*/ 496 h 871"/>
                <a:gd name="T50" fmla="*/ 855 w 855"/>
                <a:gd name="T51" fmla="*/ 408 h 871"/>
                <a:gd name="T52" fmla="*/ 850 w 855"/>
                <a:gd name="T53" fmla="*/ 362 h 871"/>
                <a:gd name="T54" fmla="*/ 830 w 855"/>
                <a:gd name="T55" fmla="*/ 279 h 871"/>
                <a:gd name="T56" fmla="*/ 792 w 855"/>
                <a:gd name="T57" fmla="*/ 204 h 871"/>
                <a:gd name="T58" fmla="*/ 742 w 855"/>
                <a:gd name="T59" fmla="*/ 137 h 871"/>
                <a:gd name="T60" fmla="*/ 680 w 855"/>
                <a:gd name="T61" fmla="*/ 83 h 871"/>
                <a:gd name="T62" fmla="*/ 609 w 855"/>
                <a:gd name="T63" fmla="*/ 37 h 871"/>
                <a:gd name="T64" fmla="*/ 529 w 855"/>
                <a:gd name="T65" fmla="*/ 12 h 871"/>
                <a:gd name="T66" fmla="*/ 446 w 855"/>
                <a:gd name="T67" fmla="*/ 0 h 871"/>
                <a:gd name="T68" fmla="*/ 404 w 855"/>
                <a:gd name="T6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5" h="871">
                  <a:moveTo>
                    <a:pt x="404" y="0"/>
                  </a:moveTo>
                  <a:lnTo>
                    <a:pt x="404" y="0"/>
                  </a:lnTo>
                  <a:lnTo>
                    <a:pt x="359" y="4"/>
                  </a:lnTo>
                  <a:lnTo>
                    <a:pt x="317" y="16"/>
                  </a:lnTo>
                  <a:lnTo>
                    <a:pt x="275" y="29"/>
                  </a:lnTo>
                  <a:lnTo>
                    <a:pt x="238" y="46"/>
                  </a:lnTo>
                  <a:lnTo>
                    <a:pt x="200" y="66"/>
                  </a:lnTo>
                  <a:lnTo>
                    <a:pt x="167" y="92"/>
                  </a:lnTo>
                  <a:lnTo>
                    <a:pt x="138" y="117"/>
                  </a:lnTo>
                  <a:lnTo>
                    <a:pt x="108" y="150"/>
                  </a:lnTo>
                  <a:lnTo>
                    <a:pt x="83" y="179"/>
                  </a:lnTo>
                  <a:lnTo>
                    <a:pt x="58" y="217"/>
                  </a:lnTo>
                  <a:lnTo>
                    <a:pt x="38" y="254"/>
                  </a:lnTo>
                  <a:lnTo>
                    <a:pt x="25" y="292"/>
                  </a:lnTo>
                  <a:lnTo>
                    <a:pt x="13" y="333"/>
                  </a:lnTo>
                  <a:lnTo>
                    <a:pt x="4" y="375"/>
                  </a:lnTo>
                  <a:lnTo>
                    <a:pt x="0" y="421"/>
                  </a:lnTo>
                  <a:lnTo>
                    <a:pt x="0" y="463"/>
                  </a:lnTo>
                  <a:lnTo>
                    <a:pt x="0" y="463"/>
                  </a:lnTo>
                  <a:lnTo>
                    <a:pt x="4" y="508"/>
                  </a:lnTo>
                  <a:lnTo>
                    <a:pt x="13" y="550"/>
                  </a:lnTo>
                  <a:lnTo>
                    <a:pt x="25" y="592"/>
                  </a:lnTo>
                  <a:lnTo>
                    <a:pt x="42" y="629"/>
                  </a:lnTo>
                  <a:lnTo>
                    <a:pt x="63" y="667"/>
                  </a:lnTo>
                  <a:lnTo>
                    <a:pt x="88" y="700"/>
                  </a:lnTo>
                  <a:lnTo>
                    <a:pt x="113" y="733"/>
                  </a:lnTo>
                  <a:lnTo>
                    <a:pt x="142" y="763"/>
                  </a:lnTo>
                  <a:lnTo>
                    <a:pt x="175" y="788"/>
                  </a:lnTo>
                  <a:lnTo>
                    <a:pt x="208" y="813"/>
                  </a:lnTo>
                  <a:lnTo>
                    <a:pt x="246" y="829"/>
                  </a:lnTo>
                  <a:lnTo>
                    <a:pt x="284" y="846"/>
                  </a:lnTo>
                  <a:lnTo>
                    <a:pt x="325" y="859"/>
                  </a:lnTo>
                  <a:lnTo>
                    <a:pt x="367" y="867"/>
                  </a:lnTo>
                  <a:lnTo>
                    <a:pt x="409" y="871"/>
                  </a:lnTo>
                  <a:lnTo>
                    <a:pt x="450" y="871"/>
                  </a:lnTo>
                  <a:lnTo>
                    <a:pt x="450" y="871"/>
                  </a:lnTo>
                  <a:lnTo>
                    <a:pt x="496" y="863"/>
                  </a:lnTo>
                  <a:lnTo>
                    <a:pt x="538" y="854"/>
                  </a:lnTo>
                  <a:lnTo>
                    <a:pt x="579" y="842"/>
                  </a:lnTo>
                  <a:lnTo>
                    <a:pt x="617" y="825"/>
                  </a:lnTo>
                  <a:lnTo>
                    <a:pt x="650" y="804"/>
                  </a:lnTo>
                  <a:lnTo>
                    <a:pt x="688" y="779"/>
                  </a:lnTo>
                  <a:lnTo>
                    <a:pt x="717" y="750"/>
                  </a:lnTo>
                  <a:lnTo>
                    <a:pt x="746" y="721"/>
                  </a:lnTo>
                  <a:lnTo>
                    <a:pt x="771" y="688"/>
                  </a:lnTo>
                  <a:lnTo>
                    <a:pt x="796" y="654"/>
                  </a:lnTo>
                  <a:lnTo>
                    <a:pt x="813" y="617"/>
                  </a:lnTo>
                  <a:lnTo>
                    <a:pt x="830" y="579"/>
                  </a:lnTo>
                  <a:lnTo>
                    <a:pt x="842" y="538"/>
                  </a:lnTo>
                  <a:lnTo>
                    <a:pt x="850" y="496"/>
                  </a:lnTo>
                  <a:lnTo>
                    <a:pt x="855" y="450"/>
                  </a:lnTo>
                  <a:lnTo>
                    <a:pt x="855" y="408"/>
                  </a:lnTo>
                  <a:lnTo>
                    <a:pt x="855" y="408"/>
                  </a:lnTo>
                  <a:lnTo>
                    <a:pt x="850" y="362"/>
                  </a:lnTo>
                  <a:lnTo>
                    <a:pt x="842" y="321"/>
                  </a:lnTo>
                  <a:lnTo>
                    <a:pt x="830" y="279"/>
                  </a:lnTo>
                  <a:lnTo>
                    <a:pt x="813" y="242"/>
                  </a:lnTo>
                  <a:lnTo>
                    <a:pt x="792" y="204"/>
                  </a:lnTo>
                  <a:lnTo>
                    <a:pt x="767" y="167"/>
                  </a:lnTo>
                  <a:lnTo>
                    <a:pt x="742" y="137"/>
                  </a:lnTo>
                  <a:lnTo>
                    <a:pt x="713" y="108"/>
                  </a:lnTo>
                  <a:lnTo>
                    <a:pt x="680" y="83"/>
                  </a:lnTo>
                  <a:lnTo>
                    <a:pt x="646" y="58"/>
                  </a:lnTo>
                  <a:lnTo>
                    <a:pt x="609" y="37"/>
                  </a:lnTo>
                  <a:lnTo>
                    <a:pt x="571" y="25"/>
                  </a:lnTo>
                  <a:lnTo>
                    <a:pt x="529" y="12"/>
                  </a:lnTo>
                  <a:lnTo>
                    <a:pt x="488" y="4"/>
                  </a:lnTo>
                  <a:lnTo>
                    <a:pt x="446" y="0"/>
                  </a:lnTo>
                  <a:lnTo>
                    <a:pt x="404" y="0"/>
                  </a:lnTo>
                  <a:lnTo>
                    <a:pt x="404"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136"/>
            <p:cNvSpPr>
              <a:spLocks/>
            </p:cNvSpPr>
            <p:nvPr/>
          </p:nvSpPr>
          <p:spPr bwMode="auto">
            <a:xfrm>
              <a:off x="3940" y="2144"/>
              <a:ext cx="829" cy="838"/>
            </a:xfrm>
            <a:custGeom>
              <a:avLst/>
              <a:gdLst>
                <a:gd name="T0" fmla="*/ 387 w 829"/>
                <a:gd name="T1" fmla="*/ 4 h 838"/>
                <a:gd name="T2" fmla="*/ 304 w 829"/>
                <a:gd name="T3" fmla="*/ 17 h 838"/>
                <a:gd name="T4" fmla="*/ 229 w 829"/>
                <a:gd name="T5" fmla="*/ 46 h 838"/>
                <a:gd name="T6" fmla="*/ 162 w 829"/>
                <a:gd name="T7" fmla="*/ 92 h 838"/>
                <a:gd name="T8" fmla="*/ 104 w 829"/>
                <a:gd name="T9" fmla="*/ 146 h 838"/>
                <a:gd name="T10" fmla="*/ 58 w 829"/>
                <a:gd name="T11" fmla="*/ 213 h 838"/>
                <a:gd name="T12" fmla="*/ 25 w 829"/>
                <a:gd name="T13" fmla="*/ 288 h 838"/>
                <a:gd name="T14" fmla="*/ 4 w 829"/>
                <a:gd name="T15" fmla="*/ 367 h 838"/>
                <a:gd name="T16" fmla="*/ 4 w 829"/>
                <a:gd name="T17" fmla="*/ 450 h 838"/>
                <a:gd name="T18" fmla="*/ 8 w 829"/>
                <a:gd name="T19" fmla="*/ 492 h 838"/>
                <a:gd name="T20" fmla="*/ 29 w 829"/>
                <a:gd name="T21" fmla="*/ 571 h 838"/>
                <a:gd name="T22" fmla="*/ 66 w 829"/>
                <a:gd name="T23" fmla="*/ 646 h 838"/>
                <a:gd name="T24" fmla="*/ 112 w 829"/>
                <a:gd name="T25" fmla="*/ 709 h 838"/>
                <a:gd name="T26" fmla="*/ 175 w 829"/>
                <a:gd name="T27" fmla="*/ 759 h 838"/>
                <a:gd name="T28" fmla="*/ 242 w 829"/>
                <a:gd name="T29" fmla="*/ 801 h 838"/>
                <a:gd name="T30" fmla="*/ 317 w 829"/>
                <a:gd name="T31" fmla="*/ 826 h 838"/>
                <a:gd name="T32" fmla="*/ 400 w 829"/>
                <a:gd name="T33" fmla="*/ 838 h 838"/>
                <a:gd name="T34" fmla="*/ 442 w 829"/>
                <a:gd name="T35" fmla="*/ 834 h 838"/>
                <a:gd name="T36" fmla="*/ 525 w 829"/>
                <a:gd name="T37" fmla="*/ 821 h 838"/>
                <a:gd name="T38" fmla="*/ 600 w 829"/>
                <a:gd name="T39" fmla="*/ 792 h 838"/>
                <a:gd name="T40" fmla="*/ 667 w 829"/>
                <a:gd name="T41" fmla="*/ 746 h 838"/>
                <a:gd name="T42" fmla="*/ 725 w 829"/>
                <a:gd name="T43" fmla="*/ 692 h 838"/>
                <a:gd name="T44" fmla="*/ 771 w 829"/>
                <a:gd name="T45" fmla="*/ 625 h 838"/>
                <a:gd name="T46" fmla="*/ 804 w 829"/>
                <a:gd name="T47" fmla="*/ 555 h 838"/>
                <a:gd name="T48" fmla="*/ 825 w 829"/>
                <a:gd name="T49" fmla="*/ 471 h 838"/>
                <a:gd name="T50" fmla="*/ 825 w 829"/>
                <a:gd name="T51" fmla="*/ 388 h 838"/>
                <a:gd name="T52" fmla="*/ 821 w 829"/>
                <a:gd name="T53" fmla="*/ 346 h 838"/>
                <a:gd name="T54" fmla="*/ 800 w 829"/>
                <a:gd name="T55" fmla="*/ 267 h 838"/>
                <a:gd name="T56" fmla="*/ 763 w 829"/>
                <a:gd name="T57" fmla="*/ 192 h 838"/>
                <a:gd name="T58" fmla="*/ 717 w 829"/>
                <a:gd name="T59" fmla="*/ 129 h 838"/>
                <a:gd name="T60" fmla="*/ 654 w 829"/>
                <a:gd name="T61" fmla="*/ 79 h 838"/>
                <a:gd name="T62" fmla="*/ 587 w 829"/>
                <a:gd name="T63" fmla="*/ 38 h 838"/>
                <a:gd name="T64" fmla="*/ 512 w 829"/>
                <a:gd name="T65" fmla="*/ 13 h 838"/>
                <a:gd name="T66" fmla="*/ 429 w 829"/>
                <a:gd name="T67" fmla="*/ 0 h 838"/>
                <a:gd name="T68" fmla="*/ 387 w 829"/>
                <a:gd name="T69" fmla="*/ 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9" h="838">
                  <a:moveTo>
                    <a:pt x="387" y="4"/>
                  </a:moveTo>
                  <a:lnTo>
                    <a:pt x="387" y="4"/>
                  </a:lnTo>
                  <a:lnTo>
                    <a:pt x="346" y="8"/>
                  </a:lnTo>
                  <a:lnTo>
                    <a:pt x="304" y="17"/>
                  </a:lnTo>
                  <a:lnTo>
                    <a:pt x="267" y="29"/>
                  </a:lnTo>
                  <a:lnTo>
                    <a:pt x="229" y="46"/>
                  </a:lnTo>
                  <a:lnTo>
                    <a:pt x="196" y="67"/>
                  </a:lnTo>
                  <a:lnTo>
                    <a:pt x="162" y="92"/>
                  </a:lnTo>
                  <a:lnTo>
                    <a:pt x="133" y="117"/>
                  </a:lnTo>
                  <a:lnTo>
                    <a:pt x="104" y="146"/>
                  </a:lnTo>
                  <a:lnTo>
                    <a:pt x="79" y="179"/>
                  </a:lnTo>
                  <a:lnTo>
                    <a:pt x="58" y="213"/>
                  </a:lnTo>
                  <a:lnTo>
                    <a:pt x="41" y="250"/>
                  </a:lnTo>
                  <a:lnTo>
                    <a:pt x="25" y="288"/>
                  </a:lnTo>
                  <a:lnTo>
                    <a:pt x="12" y="325"/>
                  </a:lnTo>
                  <a:lnTo>
                    <a:pt x="4" y="367"/>
                  </a:lnTo>
                  <a:lnTo>
                    <a:pt x="0" y="409"/>
                  </a:lnTo>
                  <a:lnTo>
                    <a:pt x="4" y="450"/>
                  </a:lnTo>
                  <a:lnTo>
                    <a:pt x="4" y="450"/>
                  </a:lnTo>
                  <a:lnTo>
                    <a:pt x="8" y="492"/>
                  </a:lnTo>
                  <a:lnTo>
                    <a:pt x="16" y="534"/>
                  </a:lnTo>
                  <a:lnTo>
                    <a:pt x="29" y="571"/>
                  </a:lnTo>
                  <a:lnTo>
                    <a:pt x="46" y="609"/>
                  </a:lnTo>
                  <a:lnTo>
                    <a:pt x="66" y="646"/>
                  </a:lnTo>
                  <a:lnTo>
                    <a:pt x="87" y="675"/>
                  </a:lnTo>
                  <a:lnTo>
                    <a:pt x="112" y="709"/>
                  </a:lnTo>
                  <a:lnTo>
                    <a:pt x="141" y="734"/>
                  </a:lnTo>
                  <a:lnTo>
                    <a:pt x="175" y="759"/>
                  </a:lnTo>
                  <a:lnTo>
                    <a:pt x="208" y="780"/>
                  </a:lnTo>
                  <a:lnTo>
                    <a:pt x="242" y="801"/>
                  </a:lnTo>
                  <a:lnTo>
                    <a:pt x="279" y="813"/>
                  </a:lnTo>
                  <a:lnTo>
                    <a:pt x="317" y="826"/>
                  </a:lnTo>
                  <a:lnTo>
                    <a:pt x="358" y="834"/>
                  </a:lnTo>
                  <a:lnTo>
                    <a:pt x="400" y="838"/>
                  </a:lnTo>
                  <a:lnTo>
                    <a:pt x="442" y="834"/>
                  </a:lnTo>
                  <a:lnTo>
                    <a:pt x="442" y="834"/>
                  </a:lnTo>
                  <a:lnTo>
                    <a:pt x="483" y="830"/>
                  </a:lnTo>
                  <a:lnTo>
                    <a:pt x="525" y="821"/>
                  </a:lnTo>
                  <a:lnTo>
                    <a:pt x="562" y="809"/>
                  </a:lnTo>
                  <a:lnTo>
                    <a:pt x="600" y="792"/>
                  </a:lnTo>
                  <a:lnTo>
                    <a:pt x="633" y="771"/>
                  </a:lnTo>
                  <a:lnTo>
                    <a:pt x="667" y="746"/>
                  </a:lnTo>
                  <a:lnTo>
                    <a:pt x="696" y="721"/>
                  </a:lnTo>
                  <a:lnTo>
                    <a:pt x="725" y="692"/>
                  </a:lnTo>
                  <a:lnTo>
                    <a:pt x="750" y="659"/>
                  </a:lnTo>
                  <a:lnTo>
                    <a:pt x="771" y="625"/>
                  </a:lnTo>
                  <a:lnTo>
                    <a:pt x="788" y="592"/>
                  </a:lnTo>
                  <a:lnTo>
                    <a:pt x="804" y="555"/>
                  </a:lnTo>
                  <a:lnTo>
                    <a:pt x="817" y="513"/>
                  </a:lnTo>
                  <a:lnTo>
                    <a:pt x="825" y="471"/>
                  </a:lnTo>
                  <a:lnTo>
                    <a:pt x="829" y="429"/>
                  </a:lnTo>
                  <a:lnTo>
                    <a:pt x="825" y="388"/>
                  </a:lnTo>
                  <a:lnTo>
                    <a:pt x="825" y="388"/>
                  </a:lnTo>
                  <a:lnTo>
                    <a:pt x="821" y="346"/>
                  </a:lnTo>
                  <a:lnTo>
                    <a:pt x="813" y="304"/>
                  </a:lnTo>
                  <a:lnTo>
                    <a:pt x="800" y="267"/>
                  </a:lnTo>
                  <a:lnTo>
                    <a:pt x="783" y="229"/>
                  </a:lnTo>
                  <a:lnTo>
                    <a:pt x="763" y="192"/>
                  </a:lnTo>
                  <a:lnTo>
                    <a:pt x="742" y="163"/>
                  </a:lnTo>
                  <a:lnTo>
                    <a:pt x="717" y="129"/>
                  </a:lnTo>
                  <a:lnTo>
                    <a:pt x="688" y="104"/>
                  </a:lnTo>
                  <a:lnTo>
                    <a:pt x="654" y="79"/>
                  </a:lnTo>
                  <a:lnTo>
                    <a:pt x="621" y="58"/>
                  </a:lnTo>
                  <a:lnTo>
                    <a:pt x="587" y="38"/>
                  </a:lnTo>
                  <a:lnTo>
                    <a:pt x="550" y="25"/>
                  </a:lnTo>
                  <a:lnTo>
                    <a:pt x="512" y="13"/>
                  </a:lnTo>
                  <a:lnTo>
                    <a:pt x="471" y="4"/>
                  </a:lnTo>
                  <a:lnTo>
                    <a:pt x="429" y="0"/>
                  </a:lnTo>
                  <a:lnTo>
                    <a:pt x="387" y="4"/>
                  </a:lnTo>
                  <a:lnTo>
                    <a:pt x="387"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137"/>
            <p:cNvSpPr>
              <a:spLocks/>
            </p:cNvSpPr>
            <p:nvPr/>
          </p:nvSpPr>
          <p:spPr bwMode="auto">
            <a:xfrm>
              <a:off x="3961" y="2157"/>
              <a:ext cx="796" cy="800"/>
            </a:xfrm>
            <a:custGeom>
              <a:avLst/>
              <a:gdLst>
                <a:gd name="T0" fmla="*/ 371 w 796"/>
                <a:gd name="T1" fmla="*/ 0 h 800"/>
                <a:gd name="T2" fmla="*/ 291 w 796"/>
                <a:gd name="T3" fmla="*/ 16 h 800"/>
                <a:gd name="T4" fmla="*/ 216 w 796"/>
                <a:gd name="T5" fmla="*/ 45 h 800"/>
                <a:gd name="T6" fmla="*/ 154 w 796"/>
                <a:gd name="T7" fmla="*/ 87 h 800"/>
                <a:gd name="T8" fmla="*/ 95 w 796"/>
                <a:gd name="T9" fmla="*/ 141 h 800"/>
                <a:gd name="T10" fmla="*/ 54 w 796"/>
                <a:gd name="T11" fmla="*/ 204 h 800"/>
                <a:gd name="T12" fmla="*/ 20 w 796"/>
                <a:gd name="T13" fmla="*/ 275 h 800"/>
                <a:gd name="T14" fmla="*/ 4 w 796"/>
                <a:gd name="T15" fmla="*/ 350 h 800"/>
                <a:gd name="T16" fmla="*/ 0 w 796"/>
                <a:gd name="T17" fmla="*/ 433 h 800"/>
                <a:gd name="T18" fmla="*/ 8 w 796"/>
                <a:gd name="T19" fmla="*/ 471 h 800"/>
                <a:gd name="T20" fmla="*/ 29 w 796"/>
                <a:gd name="T21" fmla="*/ 550 h 800"/>
                <a:gd name="T22" fmla="*/ 62 w 796"/>
                <a:gd name="T23" fmla="*/ 617 h 800"/>
                <a:gd name="T24" fmla="*/ 112 w 796"/>
                <a:gd name="T25" fmla="*/ 679 h 800"/>
                <a:gd name="T26" fmla="*/ 166 w 796"/>
                <a:gd name="T27" fmla="*/ 725 h 800"/>
                <a:gd name="T28" fmla="*/ 233 w 796"/>
                <a:gd name="T29" fmla="*/ 762 h 800"/>
                <a:gd name="T30" fmla="*/ 308 w 796"/>
                <a:gd name="T31" fmla="*/ 788 h 800"/>
                <a:gd name="T32" fmla="*/ 387 w 796"/>
                <a:gd name="T33" fmla="*/ 800 h 800"/>
                <a:gd name="T34" fmla="*/ 425 w 796"/>
                <a:gd name="T35" fmla="*/ 796 h 800"/>
                <a:gd name="T36" fmla="*/ 504 w 796"/>
                <a:gd name="T37" fmla="*/ 783 h 800"/>
                <a:gd name="T38" fmla="*/ 579 w 796"/>
                <a:gd name="T39" fmla="*/ 754 h 800"/>
                <a:gd name="T40" fmla="*/ 642 w 796"/>
                <a:gd name="T41" fmla="*/ 708 h 800"/>
                <a:gd name="T42" fmla="*/ 700 w 796"/>
                <a:gd name="T43" fmla="*/ 658 h 800"/>
                <a:gd name="T44" fmla="*/ 742 w 796"/>
                <a:gd name="T45" fmla="*/ 592 h 800"/>
                <a:gd name="T46" fmla="*/ 775 w 796"/>
                <a:gd name="T47" fmla="*/ 521 h 800"/>
                <a:gd name="T48" fmla="*/ 792 w 796"/>
                <a:gd name="T49" fmla="*/ 446 h 800"/>
                <a:gd name="T50" fmla="*/ 796 w 796"/>
                <a:gd name="T51" fmla="*/ 366 h 800"/>
                <a:gd name="T52" fmla="*/ 792 w 796"/>
                <a:gd name="T53" fmla="*/ 325 h 800"/>
                <a:gd name="T54" fmla="*/ 767 w 796"/>
                <a:gd name="T55" fmla="*/ 250 h 800"/>
                <a:gd name="T56" fmla="*/ 733 w 796"/>
                <a:gd name="T57" fmla="*/ 179 h 800"/>
                <a:gd name="T58" fmla="*/ 687 w 796"/>
                <a:gd name="T59" fmla="*/ 121 h 800"/>
                <a:gd name="T60" fmla="*/ 629 w 796"/>
                <a:gd name="T61" fmla="*/ 71 h 800"/>
                <a:gd name="T62" fmla="*/ 562 w 796"/>
                <a:gd name="T63" fmla="*/ 33 h 800"/>
                <a:gd name="T64" fmla="*/ 487 w 796"/>
                <a:gd name="T65" fmla="*/ 8 h 800"/>
                <a:gd name="T66" fmla="*/ 408 w 796"/>
                <a:gd name="T67" fmla="*/ 0 h 800"/>
                <a:gd name="T68" fmla="*/ 371 w 796"/>
                <a:gd name="T6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6" h="800">
                  <a:moveTo>
                    <a:pt x="371" y="0"/>
                  </a:moveTo>
                  <a:lnTo>
                    <a:pt x="371" y="0"/>
                  </a:lnTo>
                  <a:lnTo>
                    <a:pt x="329" y="8"/>
                  </a:lnTo>
                  <a:lnTo>
                    <a:pt x="291" y="16"/>
                  </a:lnTo>
                  <a:lnTo>
                    <a:pt x="254" y="29"/>
                  </a:lnTo>
                  <a:lnTo>
                    <a:pt x="216" y="45"/>
                  </a:lnTo>
                  <a:lnTo>
                    <a:pt x="183" y="66"/>
                  </a:lnTo>
                  <a:lnTo>
                    <a:pt x="154" y="87"/>
                  </a:lnTo>
                  <a:lnTo>
                    <a:pt x="125" y="112"/>
                  </a:lnTo>
                  <a:lnTo>
                    <a:pt x="95" y="141"/>
                  </a:lnTo>
                  <a:lnTo>
                    <a:pt x="75" y="171"/>
                  </a:lnTo>
                  <a:lnTo>
                    <a:pt x="54" y="204"/>
                  </a:lnTo>
                  <a:lnTo>
                    <a:pt x="37" y="237"/>
                  </a:lnTo>
                  <a:lnTo>
                    <a:pt x="20" y="275"/>
                  </a:lnTo>
                  <a:lnTo>
                    <a:pt x="12" y="312"/>
                  </a:lnTo>
                  <a:lnTo>
                    <a:pt x="4" y="350"/>
                  </a:lnTo>
                  <a:lnTo>
                    <a:pt x="0" y="391"/>
                  </a:lnTo>
                  <a:lnTo>
                    <a:pt x="0" y="433"/>
                  </a:lnTo>
                  <a:lnTo>
                    <a:pt x="0" y="433"/>
                  </a:lnTo>
                  <a:lnTo>
                    <a:pt x="8" y="471"/>
                  </a:lnTo>
                  <a:lnTo>
                    <a:pt x="16" y="512"/>
                  </a:lnTo>
                  <a:lnTo>
                    <a:pt x="29" y="550"/>
                  </a:lnTo>
                  <a:lnTo>
                    <a:pt x="45" y="583"/>
                  </a:lnTo>
                  <a:lnTo>
                    <a:pt x="62" y="617"/>
                  </a:lnTo>
                  <a:lnTo>
                    <a:pt x="87" y="650"/>
                  </a:lnTo>
                  <a:lnTo>
                    <a:pt x="112" y="679"/>
                  </a:lnTo>
                  <a:lnTo>
                    <a:pt x="137" y="704"/>
                  </a:lnTo>
                  <a:lnTo>
                    <a:pt x="166" y="725"/>
                  </a:lnTo>
                  <a:lnTo>
                    <a:pt x="200" y="746"/>
                  </a:lnTo>
                  <a:lnTo>
                    <a:pt x="233" y="762"/>
                  </a:lnTo>
                  <a:lnTo>
                    <a:pt x="271" y="779"/>
                  </a:lnTo>
                  <a:lnTo>
                    <a:pt x="308" y="788"/>
                  </a:lnTo>
                  <a:lnTo>
                    <a:pt x="346" y="796"/>
                  </a:lnTo>
                  <a:lnTo>
                    <a:pt x="387" y="800"/>
                  </a:lnTo>
                  <a:lnTo>
                    <a:pt x="425" y="796"/>
                  </a:lnTo>
                  <a:lnTo>
                    <a:pt x="425" y="796"/>
                  </a:lnTo>
                  <a:lnTo>
                    <a:pt x="466" y="792"/>
                  </a:lnTo>
                  <a:lnTo>
                    <a:pt x="504" y="783"/>
                  </a:lnTo>
                  <a:lnTo>
                    <a:pt x="541" y="771"/>
                  </a:lnTo>
                  <a:lnTo>
                    <a:pt x="579" y="754"/>
                  </a:lnTo>
                  <a:lnTo>
                    <a:pt x="612" y="733"/>
                  </a:lnTo>
                  <a:lnTo>
                    <a:pt x="642" y="708"/>
                  </a:lnTo>
                  <a:lnTo>
                    <a:pt x="671" y="683"/>
                  </a:lnTo>
                  <a:lnTo>
                    <a:pt x="700" y="658"/>
                  </a:lnTo>
                  <a:lnTo>
                    <a:pt x="721" y="625"/>
                  </a:lnTo>
                  <a:lnTo>
                    <a:pt x="742" y="592"/>
                  </a:lnTo>
                  <a:lnTo>
                    <a:pt x="762" y="558"/>
                  </a:lnTo>
                  <a:lnTo>
                    <a:pt x="775" y="521"/>
                  </a:lnTo>
                  <a:lnTo>
                    <a:pt x="787" y="483"/>
                  </a:lnTo>
                  <a:lnTo>
                    <a:pt x="792" y="446"/>
                  </a:lnTo>
                  <a:lnTo>
                    <a:pt x="796" y="404"/>
                  </a:lnTo>
                  <a:lnTo>
                    <a:pt x="796" y="366"/>
                  </a:lnTo>
                  <a:lnTo>
                    <a:pt x="796" y="366"/>
                  </a:lnTo>
                  <a:lnTo>
                    <a:pt x="792" y="325"/>
                  </a:lnTo>
                  <a:lnTo>
                    <a:pt x="779" y="287"/>
                  </a:lnTo>
                  <a:lnTo>
                    <a:pt x="767" y="250"/>
                  </a:lnTo>
                  <a:lnTo>
                    <a:pt x="754" y="212"/>
                  </a:lnTo>
                  <a:lnTo>
                    <a:pt x="733" y="179"/>
                  </a:lnTo>
                  <a:lnTo>
                    <a:pt x="712" y="150"/>
                  </a:lnTo>
                  <a:lnTo>
                    <a:pt x="687" y="121"/>
                  </a:lnTo>
                  <a:lnTo>
                    <a:pt x="658" y="96"/>
                  </a:lnTo>
                  <a:lnTo>
                    <a:pt x="629" y="71"/>
                  </a:lnTo>
                  <a:lnTo>
                    <a:pt x="596" y="50"/>
                  </a:lnTo>
                  <a:lnTo>
                    <a:pt x="562" y="33"/>
                  </a:lnTo>
                  <a:lnTo>
                    <a:pt x="525" y="20"/>
                  </a:lnTo>
                  <a:lnTo>
                    <a:pt x="487" y="8"/>
                  </a:lnTo>
                  <a:lnTo>
                    <a:pt x="450" y="4"/>
                  </a:lnTo>
                  <a:lnTo>
                    <a:pt x="408" y="0"/>
                  </a:lnTo>
                  <a:lnTo>
                    <a:pt x="371" y="0"/>
                  </a:lnTo>
                  <a:lnTo>
                    <a:pt x="371"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138"/>
            <p:cNvSpPr>
              <a:spLocks/>
            </p:cNvSpPr>
            <p:nvPr/>
          </p:nvSpPr>
          <p:spPr bwMode="auto">
            <a:xfrm>
              <a:off x="3981" y="2165"/>
              <a:ext cx="763" cy="763"/>
            </a:xfrm>
            <a:custGeom>
              <a:avLst/>
              <a:gdLst>
                <a:gd name="T0" fmla="*/ 351 w 763"/>
                <a:gd name="T1" fmla="*/ 4 h 763"/>
                <a:gd name="T2" fmla="*/ 276 w 763"/>
                <a:gd name="T3" fmla="*/ 17 h 763"/>
                <a:gd name="T4" fmla="*/ 205 w 763"/>
                <a:gd name="T5" fmla="*/ 46 h 763"/>
                <a:gd name="T6" fmla="*/ 142 w 763"/>
                <a:gd name="T7" fmla="*/ 88 h 763"/>
                <a:gd name="T8" fmla="*/ 92 w 763"/>
                <a:gd name="T9" fmla="*/ 142 h 763"/>
                <a:gd name="T10" fmla="*/ 50 w 763"/>
                <a:gd name="T11" fmla="*/ 200 h 763"/>
                <a:gd name="T12" fmla="*/ 21 w 763"/>
                <a:gd name="T13" fmla="*/ 267 h 763"/>
                <a:gd name="T14" fmla="*/ 5 w 763"/>
                <a:gd name="T15" fmla="*/ 342 h 763"/>
                <a:gd name="T16" fmla="*/ 0 w 763"/>
                <a:gd name="T17" fmla="*/ 417 h 763"/>
                <a:gd name="T18" fmla="*/ 5 w 763"/>
                <a:gd name="T19" fmla="*/ 459 h 763"/>
                <a:gd name="T20" fmla="*/ 25 w 763"/>
                <a:gd name="T21" fmla="*/ 529 h 763"/>
                <a:gd name="T22" fmla="*/ 63 w 763"/>
                <a:gd name="T23" fmla="*/ 596 h 763"/>
                <a:gd name="T24" fmla="*/ 109 w 763"/>
                <a:gd name="T25" fmla="*/ 650 h 763"/>
                <a:gd name="T26" fmla="*/ 163 w 763"/>
                <a:gd name="T27" fmla="*/ 700 h 763"/>
                <a:gd name="T28" fmla="*/ 230 w 763"/>
                <a:gd name="T29" fmla="*/ 734 h 763"/>
                <a:gd name="T30" fmla="*/ 301 w 763"/>
                <a:gd name="T31" fmla="*/ 754 h 763"/>
                <a:gd name="T32" fmla="*/ 376 w 763"/>
                <a:gd name="T33" fmla="*/ 763 h 763"/>
                <a:gd name="T34" fmla="*/ 413 w 763"/>
                <a:gd name="T35" fmla="*/ 763 h 763"/>
                <a:gd name="T36" fmla="*/ 488 w 763"/>
                <a:gd name="T37" fmla="*/ 746 h 763"/>
                <a:gd name="T38" fmla="*/ 559 w 763"/>
                <a:gd name="T39" fmla="*/ 717 h 763"/>
                <a:gd name="T40" fmla="*/ 622 w 763"/>
                <a:gd name="T41" fmla="*/ 679 h 763"/>
                <a:gd name="T42" fmla="*/ 676 w 763"/>
                <a:gd name="T43" fmla="*/ 625 h 763"/>
                <a:gd name="T44" fmla="*/ 717 w 763"/>
                <a:gd name="T45" fmla="*/ 567 h 763"/>
                <a:gd name="T46" fmla="*/ 747 w 763"/>
                <a:gd name="T47" fmla="*/ 496 h 763"/>
                <a:gd name="T48" fmla="*/ 763 w 763"/>
                <a:gd name="T49" fmla="*/ 425 h 763"/>
                <a:gd name="T50" fmla="*/ 763 w 763"/>
                <a:gd name="T51" fmla="*/ 346 h 763"/>
                <a:gd name="T52" fmla="*/ 759 w 763"/>
                <a:gd name="T53" fmla="*/ 308 h 763"/>
                <a:gd name="T54" fmla="*/ 738 w 763"/>
                <a:gd name="T55" fmla="*/ 238 h 763"/>
                <a:gd name="T56" fmla="*/ 705 w 763"/>
                <a:gd name="T57" fmla="*/ 171 h 763"/>
                <a:gd name="T58" fmla="*/ 659 w 763"/>
                <a:gd name="T59" fmla="*/ 113 h 763"/>
                <a:gd name="T60" fmla="*/ 601 w 763"/>
                <a:gd name="T61" fmla="*/ 67 h 763"/>
                <a:gd name="T62" fmla="*/ 538 w 763"/>
                <a:gd name="T63" fmla="*/ 33 h 763"/>
                <a:gd name="T64" fmla="*/ 467 w 763"/>
                <a:gd name="T65" fmla="*/ 8 h 763"/>
                <a:gd name="T66" fmla="*/ 392 w 763"/>
                <a:gd name="T67" fmla="*/ 0 h 763"/>
                <a:gd name="T68" fmla="*/ 351 w 763"/>
                <a:gd name="T69" fmla="*/ 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763">
                  <a:moveTo>
                    <a:pt x="351" y="4"/>
                  </a:moveTo>
                  <a:lnTo>
                    <a:pt x="351" y="4"/>
                  </a:lnTo>
                  <a:lnTo>
                    <a:pt x="313" y="8"/>
                  </a:lnTo>
                  <a:lnTo>
                    <a:pt x="276" y="17"/>
                  </a:lnTo>
                  <a:lnTo>
                    <a:pt x="238" y="33"/>
                  </a:lnTo>
                  <a:lnTo>
                    <a:pt x="205" y="46"/>
                  </a:lnTo>
                  <a:lnTo>
                    <a:pt x="175" y="67"/>
                  </a:lnTo>
                  <a:lnTo>
                    <a:pt x="142" y="88"/>
                  </a:lnTo>
                  <a:lnTo>
                    <a:pt x="117" y="113"/>
                  </a:lnTo>
                  <a:lnTo>
                    <a:pt x="92" y="142"/>
                  </a:lnTo>
                  <a:lnTo>
                    <a:pt x="67" y="171"/>
                  </a:lnTo>
                  <a:lnTo>
                    <a:pt x="50" y="200"/>
                  </a:lnTo>
                  <a:lnTo>
                    <a:pt x="34" y="233"/>
                  </a:lnTo>
                  <a:lnTo>
                    <a:pt x="21" y="267"/>
                  </a:lnTo>
                  <a:lnTo>
                    <a:pt x="9" y="304"/>
                  </a:lnTo>
                  <a:lnTo>
                    <a:pt x="5" y="342"/>
                  </a:lnTo>
                  <a:lnTo>
                    <a:pt x="0" y="379"/>
                  </a:lnTo>
                  <a:lnTo>
                    <a:pt x="0" y="417"/>
                  </a:lnTo>
                  <a:lnTo>
                    <a:pt x="0" y="417"/>
                  </a:lnTo>
                  <a:lnTo>
                    <a:pt x="5" y="459"/>
                  </a:lnTo>
                  <a:lnTo>
                    <a:pt x="17" y="496"/>
                  </a:lnTo>
                  <a:lnTo>
                    <a:pt x="25" y="529"/>
                  </a:lnTo>
                  <a:lnTo>
                    <a:pt x="42" y="563"/>
                  </a:lnTo>
                  <a:lnTo>
                    <a:pt x="63" y="596"/>
                  </a:lnTo>
                  <a:lnTo>
                    <a:pt x="84" y="625"/>
                  </a:lnTo>
                  <a:lnTo>
                    <a:pt x="109" y="650"/>
                  </a:lnTo>
                  <a:lnTo>
                    <a:pt x="134" y="675"/>
                  </a:lnTo>
                  <a:lnTo>
                    <a:pt x="163" y="700"/>
                  </a:lnTo>
                  <a:lnTo>
                    <a:pt x="196" y="717"/>
                  </a:lnTo>
                  <a:lnTo>
                    <a:pt x="230" y="734"/>
                  </a:lnTo>
                  <a:lnTo>
                    <a:pt x="263" y="746"/>
                  </a:lnTo>
                  <a:lnTo>
                    <a:pt x="301" y="754"/>
                  </a:lnTo>
                  <a:lnTo>
                    <a:pt x="338" y="763"/>
                  </a:lnTo>
                  <a:lnTo>
                    <a:pt x="376" y="763"/>
                  </a:lnTo>
                  <a:lnTo>
                    <a:pt x="413" y="763"/>
                  </a:lnTo>
                  <a:lnTo>
                    <a:pt x="413" y="763"/>
                  </a:lnTo>
                  <a:lnTo>
                    <a:pt x="451" y="759"/>
                  </a:lnTo>
                  <a:lnTo>
                    <a:pt x="488" y="746"/>
                  </a:lnTo>
                  <a:lnTo>
                    <a:pt x="526" y="734"/>
                  </a:lnTo>
                  <a:lnTo>
                    <a:pt x="559" y="717"/>
                  </a:lnTo>
                  <a:lnTo>
                    <a:pt x="592" y="700"/>
                  </a:lnTo>
                  <a:lnTo>
                    <a:pt x="622" y="679"/>
                  </a:lnTo>
                  <a:lnTo>
                    <a:pt x="651" y="654"/>
                  </a:lnTo>
                  <a:lnTo>
                    <a:pt x="676" y="625"/>
                  </a:lnTo>
                  <a:lnTo>
                    <a:pt x="697" y="596"/>
                  </a:lnTo>
                  <a:lnTo>
                    <a:pt x="717" y="567"/>
                  </a:lnTo>
                  <a:lnTo>
                    <a:pt x="734" y="534"/>
                  </a:lnTo>
                  <a:lnTo>
                    <a:pt x="747" y="496"/>
                  </a:lnTo>
                  <a:lnTo>
                    <a:pt x="755" y="463"/>
                  </a:lnTo>
                  <a:lnTo>
                    <a:pt x="763" y="425"/>
                  </a:lnTo>
                  <a:lnTo>
                    <a:pt x="763" y="388"/>
                  </a:lnTo>
                  <a:lnTo>
                    <a:pt x="763" y="346"/>
                  </a:lnTo>
                  <a:lnTo>
                    <a:pt x="763" y="346"/>
                  </a:lnTo>
                  <a:lnTo>
                    <a:pt x="759" y="308"/>
                  </a:lnTo>
                  <a:lnTo>
                    <a:pt x="751" y="271"/>
                  </a:lnTo>
                  <a:lnTo>
                    <a:pt x="738" y="238"/>
                  </a:lnTo>
                  <a:lnTo>
                    <a:pt x="722" y="204"/>
                  </a:lnTo>
                  <a:lnTo>
                    <a:pt x="705" y="171"/>
                  </a:lnTo>
                  <a:lnTo>
                    <a:pt x="680" y="142"/>
                  </a:lnTo>
                  <a:lnTo>
                    <a:pt x="659" y="113"/>
                  </a:lnTo>
                  <a:lnTo>
                    <a:pt x="630" y="92"/>
                  </a:lnTo>
                  <a:lnTo>
                    <a:pt x="601" y="67"/>
                  </a:lnTo>
                  <a:lnTo>
                    <a:pt x="571" y="50"/>
                  </a:lnTo>
                  <a:lnTo>
                    <a:pt x="538" y="33"/>
                  </a:lnTo>
                  <a:lnTo>
                    <a:pt x="501" y="21"/>
                  </a:lnTo>
                  <a:lnTo>
                    <a:pt x="467" y="8"/>
                  </a:lnTo>
                  <a:lnTo>
                    <a:pt x="430" y="4"/>
                  </a:lnTo>
                  <a:lnTo>
                    <a:pt x="392" y="0"/>
                  </a:lnTo>
                  <a:lnTo>
                    <a:pt x="351" y="4"/>
                  </a:lnTo>
                  <a:lnTo>
                    <a:pt x="351"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149"/>
            <p:cNvSpPr>
              <a:spLocks/>
            </p:cNvSpPr>
            <p:nvPr/>
          </p:nvSpPr>
          <p:spPr bwMode="auto">
            <a:xfrm>
              <a:off x="3734" y="3021"/>
              <a:ext cx="629" cy="571"/>
            </a:xfrm>
            <a:custGeom>
              <a:avLst/>
              <a:gdLst>
                <a:gd name="T0" fmla="*/ 629 w 629"/>
                <a:gd name="T1" fmla="*/ 462 h 571"/>
                <a:gd name="T2" fmla="*/ 629 w 629"/>
                <a:gd name="T3" fmla="*/ 462 h 571"/>
                <a:gd name="T4" fmla="*/ 625 w 629"/>
                <a:gd name="T5" fmla="*/ 471 h 571"/>
                <a:gd name="T6" fmla="*/ 608 w 629"/>
                <a:gd name="T7" fmla="*/ 487 h 571"/>
                <a:gd name="T8" fmla="*/ 583 w 629"/>
                <a:gd name="T9" fmla="*/ 508 h 571"/>
                <a:gd name="T10" fmla="*/ 546 w 629"/>
                <a:gd name="T11" fmla="*/ 533 h 571"/>
                <a:gd name="T12" fmla="*/ 504 w 629"/>
                <a:gd name="T13" fmla="*/ 550 h 571"/>
                <a:gd name="T14" fmla="*/ 450 w 629"/>
                <a:gd name="T15" fmla="*/ 566 h 571"/>
                <a:gd name="T16" fmla="*/ 421 w 629"/>
                <a:gd name="T17" fmla="*/ 571 h 571"/>
                <a:gd name="T18" fmla="*/ 392 w 629"/>
                <a:gd name="T19" fmla="*/ 571 h 571"/>
                <a:gd name="T20" fmla="*/ 358 w 629"/>
                <a:gd name="T21" fmla="*/ 571 h 571"/>
                <a:gd name="T22" fmla="*/ 325 w 629"/>
                <a:gd name="T23" fmla="*/ 562 h 571"/>
                <a:gd name="T24" fmla="*/ 325 w 629"/>
                <a:gd name="T25" fmla="*/ 562 h 571"/>
                <a:gd name="T26" fmla="*/ 271 w 629"/>
                <a:gd name="T27" fmla="*/ 550 h 571"/>
                <a:gd name="T28" fmla="*/ 221 w 629"/>
                <a:gd name="T29" fmla="*/ 529 h 571"/>
                <a:gd name="T30" fmla="*/ 179 w 629"/>
                <a:gd name="T31" fmla="*/ 500 h 571"/>
                <a:gd name="T32" fmla="*/ 141 w 629"/>
                <a:gd name="T33" fmla="*/ 471 h 571"/>
                <a:gd name="T34" fmla="*/ 112 w 629"/>
                <a:gd name="T35" fmla="*/ 433 h 571"/>
                <a:gd name="T36" fmla="*/ 83 w 629"/>
                <a:gd name="T37" fmla="*/ 396 h 571"/>
                <a:gd name="T38" fmla="*/ 62 w 629"/>
                <a:gd name="T39" fmla="*/ 354 h 571"/>
                <a:gd name="T40" fmla="*/ 41 w 629"/>
                <a:gd name="T41" fmla="*/ 312 h 571"/>
                <a:gd name="T42" fmla="*/ 29 w 629"/>
                <a:gd name="T43" fmla="*/ 271 h 571"/>
                <a:gd name="T44" fmla="*/ 16 w 629"/>
                <a:gd name="T45" fmla="*/ 225 h 571"/>
                <a:gd name="T46" fmla="*/ 8 w 629"/>
                <a:gd name="T47" fmla="*/ 183 h 571"/>
                <a:gd name="T48" fmla="*/ 4 w 629"/>
                <a:gd name="T49" fmla="*/ 141 h 571"/>
                <a:gd name="T50" fmla="*/ 0 w 629"/>
                <a:gd name="T51" fmla="*/ 62 h 571"/>
                <a:gd name="T52" fmla="*/ 4 w 629"/>
                <a:gd name="T53" fmla="*/ 0 h 571"/>
                <a:gd name="T54" fmla="*/ 4 w 629"/>
                <a:gd name="T55" fmla="*/ 0 h 571"/>
                <a:gd name="T56" fmla="*/ 46 w 629"/>
                <a:gd name="T57" fmla="*/ 54 h 571"/>
                <a:gd name="T58" fmla="*/ 91 w 629"/>
                <a:gd name="T59" fmla="*/ 108 h 571"/>
                <a:gd name="T60" fmla="*/ 91 w 629"/>
                <a:gd name="T61" fmla="*/ 108 h 571"/>
                <a:gd name="T62" fmla="*/ 108 w 629"/>
                <a:gd name="T63" fmla="*/ 191 h 571"/>
                <a:gd name="T64" fmla="*/ 125 w 629"/>
                <a:gd name="T65" fmla="*/ 266 h 571"/>
                <a:gd name="T66" fmla="*/ 137 w 629"/>
                <a:gd name="T67" fmla="*/ 296 h 571"/>
                <a:gd name="T68" fmla="*/ 154 w 629"/>
                <a:gd name="T69" fmla="*/ 325 h 571"/>
                <a:gd name="T70" fmla="*/ 166 w 629"/>
                <a:gd name="T71" fmla="*/ 350 h 571"/>
                <a:gd name="T72" fmla="*/ 183 w 629"/>
                <a:gd name="T73" fmla="*/ 375 h 571"/>
                <a:gd name="T74" fmla="*/ 204 w 629"/>
                <a:gd name="T75" fmla="*/ 396 h 571"/>
                <a:gd name="T76" fmla="*/ 225 w 629"/>
                <a:gd name="T77" fmla="*/ 412 h 571"/>
                <a:gd name="T78" fmla="*/ 246 w 629"/>
                <a:gd name="T79" fmla="*/ 429 h 571"/>
                <a:gd name="T80" fmla="*/ 271 w 629"/>
                <a:gd name="T81" fmla="*/ 437 h 571"/>
                <a:gd name="T82" fmla="*/ 296 w 629"/>
                <a:gd name="T83" fmla="*/ 450 h 571"/>
                <a:gd name="T84" fmla="*/ 321 w 629"/>
                <a:gd name="T85" fmla="*/ 454 h 571"/>
                <a:gd name="T86" fmla="*/ 350 w 629"/>
                <a:gd name="T87" fmla="*/ 458 h 571"/>
                <a:gd name="T88" fmla="*/ 383 w 629"/>
                <a:gd name="T89" fmla="*/ 458 h 571"/>
                <a:gd name="T90" fmla="*/ 383 w 629"/>
                <a:gd name="T91" fmla="*/ 458 h 571"/>
                <a:gd name="T92" fmla="*/ 404 w 629"/>
                <a:gd name="T93" fmla="*/ 454 h 571"/>
                <a:gd name="T94" fmla="*/ 425 w 629"/>
                <a:gd name="T95" fmla="*/ 441 h 571"/>
                <a:gd name="T96" fmla="*/ 450 w 629"/>
                <a:gd name="T97" fmla="*/ 433 h 571"/>
                <a:gd name="T98" fmla="*/ 475 w 629"/>
                <a:gd name="T99" fmla="*/ 425 h 571"/>
                <a:gd name="T100" fmla="*/ 475 w 629"/>
                <a:gd name="T101" fmla="*/ 425 h 571"/>
                <a:gd name="T102" fmla="*/ 529 w 629"/>
                <a:gd name="T103" fmla="*/ 416 h 571"/>
                <a:gd name="T104" fmla="*/ 562 w 629"/>
                <a:gd name="T105" fmla="*/ 416 h 571"/>
                <a:gd name="T106" fmla="*/ 583 w 629"/>
                <a:gd name="T107" fmla="*/ 416 h 571"/>
                <a:gd name="T108" fmla="*/ 583 w 629"/>
                <a:gd name="T109" fmla="*/ 416 h 571"/>
                <a:gd name="T110" fmla="*/ 600 w 629"/>
                <a:gd name="T111" fmla="*/ 429 h 571"/>
                <a:gd name="T112" fmla="*/ 612 w 629"/>
                <a:gd name="T113" fmla="*/ 441 h 571"/>
                <a:gd name="T114" fmla="*/ 629 w 629"/>
                <a:gd name="T115" fmla="*/ 462 h 571"/>
                <a:gd name="T116" fmla="*/ 629 w 629"/>
                <a:gd name="T117" fmla="*/ 4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9" h="571">
                  <a:moveTo>
                    <a:pt x="629" y="462"/>
                  </a:moveTo>
                  <a:lnTo>
                    <a:pt x="629" y="462"/>
                  </a:lnTo>
                  <a:lnTo>
                    <a:pt x="625" y="471"/>
                  </a:lnTo>
                  <a:lnTo>
                    <a:pt x="608" y="487"/>
                  </a:lnTo>
                  <a:lnTo>
                    <a:pt x="583" y="508"/>
                  </a:lnTo>
                  <a:lnTo>
                    <a:pt x="546" y="533"/>
                  </a:lnTo>
                  <a:lnTo>
                    <a:pt x="504" y="550"/>
                  </a:lnTo>
                  <a:lnTo>
                    <a:pt x="450" y="566"/>
                  </a:lnTo>
                  <a:lnTo>
                    <a:pt x="421" y="571"/>
                  </a:lnTo>
                  <a:lnTo>
                    <a:pt x="392" y="571"/>
                  </a:lnTo>
                  <a:lnTo>
                    <a:pt x="358" y="571"/>
                  </a:lnTo>
                  <a:lnTo>
                    <a:pt x="325" y="562"/>
                  </a:lnTo>
                  <a:lnTo>
                    <a:pt x="325" y="562"/>
                  </a:lnTo>
                  <a:lnTo>
                    <a:pt x="271" y="550"/>
                  </a:lnTo>
                  <a:lnTo>
                    <a:pt x="221" y="529"/>
                  </a:lnTo>
                  <a:lnTo>
                    <a:pt x="179" y="500"/>
                  </a:lnTo>
                  <a:lnTo>
                    <a:pt x="141" y="471"/>
                  </a:lnTo>
                  <a:lnTo>
                    <a:pt x="112" y="433"/>
                  </a:lnTo>
                  <a:lnTo>
                    <a:pt x="83" y="396"/>
                  </a:lnTo>
                  <a:lnTo>
                    <a:pt x="62" y="354"/>
                  </a:lnTo>
                  <a:lnTo>
                    <a:pt x="41" y="312"/>
                  </a:lnTo>
                  <a:lnTo>
                    <a:pt x="29" y="271"/>
                  </a:lnTo>
                  <a:lnTo>
                    <a:pt x="16" y="225"/>
                  </a:lnTo>
                  <a:lnTo>
                    <a:pt x="8" y="183"/>
                  </a:lnTo>
                  <a:lnTo>
                    <a:pt x="4" y="141"/>
                  </a:lnTo>
                  <a:lnTo>
                    <a:pt x="0" y="62"/>
                  </a:lnTo>
                  <a:lnTo>
                    <a:pt x="4" y="0"/>
                  </a:lnTo>
                  <a:lnTo>
                    <a:pt x="4" y="0"/>
                  </a:lnTo>
                  <a:lnTo>
                    <a:pt x="46" y="54"/>
                  </a:lnTo>
                  <a:lnTo>
                    <a:pt x="91" y="108"/>
                  </a:lnTo>
                  <a:lnTo>
                    <a:pt x="91" y="108"/>
                  </a:lnTo>
                  <a:lnTo>
                    <a:pt x="108" y="191"/>
                  </a:lnTo>
                  <a:lnTo>
                    <a:pt x="125" y="266"/>
                  </a:lnTo>
                  <a:lnTo>
                    <a:pt x="137" y="296"/>
                  </a:lnTo>
                  <a:lnTo>
                    <a:pt x="154" y="325"/>
                  </a:lnTo>
                  <a:lnTo>
                    <a:pt x="166" y="350"/>
                  </a:lnTo>
                  <a:lnTo>
                    <a:pt x="183" y="375"/>
                  </a:lnTo>
                  <a:lnTo>
                    <a:pt x="204" y="396"/>
                  </a:lnTo>
                  <a:lnTo>
                    <a:pt x="225" y="412"/>
                  </a:lnTo>
                  <a:lnTo>
                    <a:pt x="246" y="429"/>
                  </a:lnTo>
                  <a:lnTo>
                    <a:pt x="271" y="437"/>
                  </a:lnTo>
                  <a:lnTo>
                    <a:pt x="296" y="450"/>
                  </a:lnTo>
                  <a:lnTo>
                    <a:pt x="321" y="454"/>
                  </a:lnTo>
                  <a:lnTo>
                    <a:pt x="350" y="458"/>
                  </a:lnTo>
                  <a:lnTo>
                    <a:pt x="383" y="458"/>
                  </a:lnTo>
                  <a:lnTo>
                    <a:pt x="383" y="458"/>
                  </a:lnTo>
                  <a:lnTo>
                    <a:pt x="404" y="454"/>
                  </a:lnTo>
                  <a:lnTo>
                    <a:pt x="425" y="441"/>
                  </a:lnTo>
                  <a:lnTo>
                    <a:pt x="450" y="433"/>
                  </a:lnTo>
                  <a:lnTo>
                    <a:pt x="475" y="425"/>
                  </a:lnTo>
                  <a:lnTo>
                    <a:pt x="475" y="425"/>
                  </a:lnTo>
                  <a:lnTo>
                    <a:pt x="529" y="416"/>
                  </a:lnTo>
                  <a:lnTo>
                    <a:pt x="562" y="416"/>
                  </a:lnTo>
                  <a:lnTo>
                    <a:pt x="583" y="416"/>
                  </a:lnTo>
                  <a:lnTo>
                    <a:pt x="583" y="416"/>
                  </a:lnTo>
                  <a:lnTo>
                    <a:pt x="600" y="429"/>
                  </a:lnTo>
                  <a:lnTo>
                    <a:pt x="612" y="441"/>
                  </a:lnTo>
                  <a:lnTo>
                    <a:pt x="629" y="462"/>
                  </a:lnTo>
                  <a:lnTo>
                    <a:pt x="629"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150"/>
            <p:cNvSpPr>
              <a:spLocks/>
            </p:cNvSpPr>
            <p:nvPr/>
          </p:nvSpPr>
          <p:spPr bwMode="auto">
            <a:xfrm>
              <a:off x="4223" y="3320"/>
              <a:ext cx="254" cy="196"/>
            </a:xfrm>
            <a:custGeom>
              <a:avLst/>
              <a:gdLst>
                <a:gd name="T0" fmla="*/ 117 w 254"/>
                <a:gd name="T1" fmla="*/ 0 h 196"/>
                <a:gd name="T2" fmla="*/ 117 w 254"/>
                <a:gd name="T3" fmla="*/ 0 h 196"/>
                <a:gd name="T4" fmla="*/ 88 w 254"/>
                <a:gd name="T5" fmla="*/ 8 h 196"/>
                <a:gd name="T6" fmla="*/ 67 w 254"/>
                <a:gd name="T7" fmla="*/ 16 h 196"/>
                <a:gd name="T8" fmla="*/ 46 w 254"/>
                <a:gd name="T9" fmla="*/ 29 h 196"/>
                <a:gd name="T10" fmla="*/ 29 w 254"/>
                <a:gd name="T11" fmla="*/ 41 h 196"/>
                <a:gd name="T12" fmla="*/ 13 w 254"/>
                <a:gd name="T13" fmla="*/ 58 h 196"/>
                <a:gd name="T14" fmla="*/ 4 w 254"/>
                <a:gd name="T15" fmla="*/ 79 h 196"/>
                <a:gd name="T16" fmla="*/ 0 w 254"/>
                <a:gd name="T17" fmla="*/ 96 h 196"/>
                <a:gd name="T18" fmla="*/ 0 w 254"/>
                <a:gd name="T19" fmla="*/ 116 h 196"/>
                <a:gd name="T20" fmla="*/ 0 w 254"/>
                <a:gd name="T21" fmla="*/ 116 h 196"/>
                <a:gd name="T22" fmla="*/ 4 w 254"/>
                <a:gd name="T23" fmla="*/ 137 h 196"/>
                <a:gd name="T24" fmla="*/ 13 w 254"/>
                <a:gd name="T25" fmla="*/ 154 h 196"/>
                <a:gd name="T26" fmla="*/ 29 w 254"/>
                <a:gd name="T27" fmla="*/ 166 h 196"/>
                <a:gd name="T28" fmla="*/ 46 w 254"/>
                <a:gd name="T29" fmla="*/ 179 h 196"/>
                <a:gd name="T30" fmla="*/ 67 w 254"/>
                <a:gd name="T31" fmla="*/ 187 h 196"/>
                <a:gd name="T32" fmla="*/ 88 w 254"/>
                <a:gd name="T33" fmla="*/ 196 h 196"/>
                <a:gd name="T34" fmla="*/ 113 w 254"/>
                <a:gd name="T35" fmla="*/ 196 h 196"/>
                <a:gd name="T36" fmla="*/ 138 w 254"/>
                <a:gd name="T37" fmla="*/ 196 h 196"/>
                <a:gd name="T38" fmla="*/ 138 w 254"/>
                <a:gd name="T39" fmla="*/ 196 h 196"/>
                <a:gd name="T40" fmla="*/ 167 w 254"/>
                <a:gd name="T41" fmla="*/ 187 h 196"/>
                <a:gd name="T42" fmla="*/ 188 w 254"/>
                <a:gd name="T43" fmla="*/ 179 h 196"/>
                <a:gd name="T44" fmla="*/ 209 w 254"/>
                <a:gd name="T45" fmla="*/ 166 h 196"/>
                <a:gd name="T46" fmla="*/ 225 w 254"/>
                <a:gd name="T47" fmla="*/ 150 h 196"/>
                <a:gd name="T48" fmla="*/ 242 w 254"/>
                <a:gd name="T49" fmla="*/ 133 h 196"/>
                <a:gd name="T50" fmla="*/ 250 w 254"/>
                <a:gd name="T51" fmla="*/ 116 h 196"/>
                <a:gd name="T52" fmla="*/ 254 w 254"/>
                <a:gd name="T53" fmla="*/ 100 h 196"/>
                <a:gd name="T54" fmla="*/ 254 w 254"/>
                <a:gd name="T55" fmla="*/ 79 h 196"/>
                <a:gd name="T56" fmla="*/ 254 w 254"/>
                <a:gd name="T57" fmla="*/ 79 h 196"/>
                <a:gd name="T58" fmla="*/ 250 w 254"/>
                <a:gd name="T59" fmla="*/ 58 h 196"/>
                <a:gd name="T60" fmla="*/ 242 w 254"/>
                <a:gd name="T61" fmla="*/ 41 h 196"/>
                <a:gd name="T62" fmla="*/ 225 w 254"/>
                <a:gd name="T63" fmla="*/ 29 h 196"/>
                <a:gd name="T64" fmla="*/ 209 w 254"/>
                <a:gd name="T65" fmla="*/ 16 h 196"/>
                <a:gd name="T66" fmla="*/ 188 w 254"/>
                <a:gd name="T67" fmla="*/ 8 h 196"/>
                <a:gd name="T68" fmla="*/ 167 w 254"/>
                <a:gd name="T69" fmla="*/ 0 h 196"/>
                <a:gd name="T70" fmla="*/ 142 w 254"/>
                <a:gd name="T71" fmla="*/ 0 h 196"/>
                <a:gd name="T72" fmla="*/ 117 w 254"/>
                <a:gd name="T73" fmla="*/ 0 h 196"/>
                <a:gd name="T74" fmla="*/ 117 w 254"/>
                <a:gd name="T7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196">
                  <a:moveTo>
                    <a:pt x="117" y="0"/>
                  </a:moveTo>
                  <a:lnTo>
                    <a:pt x="117" y="0"/>
                  </a:lnTo>
                  <a:lnTo>
                    <a:pt x="88" y="8"/>
                  </a:lnTo>
                  <a:lnTo>
                    <a:pt x="67" y="16"/>
                  </a:lnTo>
                  <a:lnTo>
                    <a:pt x="46" y="29"/>
                  </a:lnTo>
                  <a:lnTo>
                    <a:pt x="29" y="41"/>
                  </a:lnTo>
                  <a:lnTo>
                    <a:pt x="13" y="58"/>
                  </a:lnTo>
                  <a:lnTo>
                    <a:pt x="4" y="79"/>
                  </a:lnTo>
                  <a:lnTo>
                    <a:pt x="0" y="96"/>
                  </a:lnTo>
                  <a:lnTo>
                    <a:pt x="0" y="116"/>
                  </a:lnTo>
                  <a:lnTo>
                    <a:pt x="0" y="116"/>
                  </a:lnTo>
                  <a:lnTo>
                    <a:pt x="4" y="137"/>
                  </a:lnTo>
                  <a:lnTo>
                    <a:pt x="13" y="154"/>
                  </a:lnTo>
                  <a:lnTo>
                    <a:pt x="29" y="166"/>
                  </a:lnTo>
                  <a:lnTo>
                    <a:pt x="46" y="179"/>
                  </a:lnTo>
                  <a:lnTo>
                    <a:pt x="67" y="187"/>
                  </a:lnTo>
                  <a:lnTo>
                    <a:pt x="88" y="196"/>
                  </a:lnTo>
                  <a:lnTo>
                    <a:pt x="113" y="196"/>
                  </a:lnTo>
                  <a:lnTo>
                    <a:pt x="138" y="196"/>
                  </a:lnTo>
                  <a:lnTo>
                    <a:pt x="138" y="196"/>
                  </a:lnTo>
                  <a:lnTo>
                    <a:pt x="167" y="187"/>
                  </a:lnTo>
                  <a:lnTo>
                    <a:pt x="188" y="179"/>
                  </a:lnTo>
                  <a:lnTo>
                    <a:pt x="209" y="166"/>
                  </a:lnTo>
                  <a:lnTo>
                    <a:pt x="225" y="150"/>
                  </a:lnTo>
                  <a:lnTo>
                    <a:pt x="242" y="133"/>
                  </a:lnTo>
                  <a:lnTo>
                    <a:pt x="250" y="116"/>
                  </a:lnTo>
                  <a:lnTo>
                    <a:pt x="254" y="100"/>
                  </a:lnTo>
                  <a:lnTo>
                    <a:pt x="254" y="79"/>
                  </a:lnTo>
                  <a:lnTo>
                    <a:pt x="254" y="79"/>
                  </a:lnTo>
                  <a:lnTo>
                    <a:pt x="250" y="58"/>
                  </a:lnTo>
                  <a:lnTo>
                    <a:pt x="242" y="41"/>
                  </a:lnTo>
                  <a:lnTo>
                    <a:pt x="225" y="29"/>
                  </a:lnTo>
                  <a:lnTo>
                    <a:pt x="209" y="16"/>
                  </a:lnTo>
                  <a:lnTo>
                    <a:pt x="188" y="8"/>
                  </a:lnTo>
                  <a:lnTo>
                    <a:pt x="167" y="0"/>
                  </a:lnTo>
                  <a:lnTo>
                    <a:pt x="142" y="0"/>
                  </a:lnTo>
                  <a:lnTo>
                    <a:pt x="117" y="0"/>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151"/>
            <p:cNvSpPr>
              <a:spLocks/>
            </p:cNvSpPr>
            <p:nvPr/>
          </p:nvSpPr>
          <p:spPr bwMode="auto">
            <a:xfrm>
              <a:off x="4240" y="3336"/>
              <a:ext cx="221" cy="159"/>
            </a:xfrm>
            <a:custGeom>
              <a:avLst/>
              <a:gdLst>
                <a:gd name="T0" fmla="*/ 100 w 221"/>
                <a:gd name="T1" fmla="*/ 5 h 159"/>
                <a:gd name="T2" fmla="*/ 100 w 221"/>
                <a:gd name="T3" fmla="*/ 5 h 159"/>
                <a:gd name="T4" fmla="*/ 79 w 221"/>
                <a:gd name="T5" fmla="*/ 9 h 159"/>
                <a:gd name="T6" fmla="*/ 58 w 221"/>
                <a:gd name="T7" fmla="*/ 17 h 159"/>
                <a:gd name="T8" fmla="*/ 37 w 221"/>
                <a:gd name="T9" fmla="*/ 25 h 159"/>
                <a:gd name="T10" fmla="*/ 25 w 221"/>
                <a:gd name="T11" fmla="*/ 38 h 159"/>
                <a:gd name="T12" fmla="*/ 12 w 221"/>
                <a:gd name="T13" fmla="*/ 50 h 159"/>
                <a:gd name="T14" fmla="*/ 4 w 221"/>
                <a:gd name="T15" fmla="*/ 67 h 159"/>
                <a:gd name="T16" fmla="*/ 0 w 221"/>
                <a:gd name="T17" fmla="*/ 80 h 159"/>
                <a:gd name="T18" fmla="*/ 0 w 221"/>
                <a:gd name="T19" fmla="*/ 96 h 159"/>
                <a:gd name="T20" fmla="*/ 0 w 221"/>
                <a:gd name="T21" fmla="*/ 96 h 159"/>
                <a:gd name="T22" fmla="*/ 4 w 221"/>
                <a:gd name="T23" fmla="*/ 113 h 159"/>
                <a:gd name="T24" fmla="*/ 12 w 221"/>
                <a:gd name="T25" fmla="*/ 125 h 159"/>
                <a:gd name="T26" fmla="*/ 25 w 221"/>
                <a:gd name="T27" fmla="*/ 138 h 159"/>
                <a:gd name="T28" fmla="*/ 37 w 221"/>
                <a:gd name="T29" fmla="*/ 146 h 159"/>
                <a:gd name="T30" fmla="*/ 58 w 221"/>
                <a:gd name="T31" fmla="*/ 155 h 159"/>
                <a:gd name="T32" fmla="*/ 75 w 221"/>
                <a:gd name="T33" fmla="*/ 159 h 159"/>
                <a:gd name="T34" fmla="*/ 100 w 221"/>
                <a:gd name="T35" fmla="*/ 159 h 159"/>
                <a:gd name="T36" fmla="*/ 121 w 221"/>
                <a:gd name="T37" fmla="*/ 159 h 159"/>
                <a:gd name="T38" fmla="*/ 121 w 221"/>
                <a:gd name="T39" fmla="*/ 159 h 159"/>
                <a:gd name="T40" fmla="*/ 142 w 221"/>
                <a:gd name="T41" fmla="*/ 155 h 159"/>
                <a:gd name="T42" fmla="*/ 162 w 221"/>
                <a:gd name="T43" fmla="*/ 146 h 159"/>
                <a:gd name="T44" fmla="*/ 183 w 221"/>
                <a:gd name="T45" fmla="*/ 138 h 159"/>
                <a:gd name="T46" fmla="*/ 196 w 221"/>
                <a:gd name="T47" fmla="*/ 125 h 159"/>
                <a:gd name="T48" fmla="*/ 208 w 221"/>
                <a:gd name="T49" fmla="*/ 113 h 159"/>
                <a:gd name="T50" fmla="*/ 217 w 221"/>
                <a:gd name="T51" fmla="*/ 96 h 159"/>
                <a:gd name="T52" fmla="*/ 221 w 221"/>
                <a:gd name="T53" fmla="*/ 80 h 159"/>
                <a:gd name="T54" fmla="*/ 221 w 221"/>
                <a:gd name="T55" fmla="*/ 67 h 159"/>
                <a:gd name="T56" fmla="*/ 221 w 221"/>
                <a:gd name="T57" fmla="*/ 67 h 159"/>
                <a:gd name="T58" fmla="*/ 217 w 221"/>
                <a:gd name="T59" fmla="*/ 50 h 159"/>
                <a:gd name="T60" fmla="*/ 208 w 221"/>
                <a:gd name="T61" fmla="*/ 38 h 159"/>
                <a:gd name="T62" fmla="*/ 196 w 221"/>
                <a:gd name="T63" fmla="*/ 25 h 159"/>
                <a:gd name="T64" fmla="*/ 183 w 221"/>
                <a:gd name="T65" fmla="*/ 17 h 159"/>
                <a:gd name="T66" fmla="*/ 162 w 221"/>
                <a:gd name="T67" fmla="*/ 9 h 159"/>
                <a:gd name="T68" fmla="*/ 146 w 221"/>
                <a:gd name="T69" fmla="*/ 5 h 159"/>
                <a:gd name="T70" fmla="*/ 121 w 221"/>
                <a:gd name="T71" fmla="*/ 0 h 159"/>
                <a:gd name="T72" fmla="*/ 100 w 221"/>
                <a:gd name="T73" fmla="*/ 5 h 159"/>
                <a:gd name="T74" fmla="*/ 100 w 221"/>
                <a:gd name="T7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1" h="159">
                  <a:moveTo>
                    <a:pt x="100" y="5"/>
                  </a:moveTo>
                  <a:lnTo>
                    <a:pt x="100" y="5"/>
                  </a:lnTo>
                  <a:lnTo>
                    <a:pt x="79" y="9"/>
                  </a:lnTo>
                  <a:lnTo>
                    <a:pt x="58" y="17"/>
                  </a:lnTo>
                  <a:lnTo>
                    <a:pt x="37" y="25"/>
                  </a:lnTo>
                  <a:lnTo>
                    <a:pt x="25" y="38"/>
                  </a:lnTo>
                  <a:lnTo>
                    <a:pt x="12" y="50"/>
                  </a:lnTo>
                  <a:lnTo>
                    <a:pt x="4" y="67"/>
                  </a:lnTo>
                  <a:lnTo>
                    <a:pt x="0" y="80"/>
                  </a:lnTo>
                  <a:lnTo>
                    <a:pt x="0" y="96"/>
                  </a:lnTo>
                  <a:lnTo>
                    <a:pt x="0" y="96"/>
                  </a:lnTo>
                  <a:lnTo>
                    <a:pt x="4" y="113"/>
                  </a:lnTo>
                  <a:lnTo>
                    <a:pt x="12" y="125"/>
                  </a:lnTo>
                  <a:lnTo>
                    <a:pt x="25" y="138"/>
                  </a:lnTo>
                  <a:lnTo>
                    <a:pt x="37" y="146"/>
                  </a:lnTo>
                  <a:lnTo>
                    <a:pt x="58" y="155"/>
                  </a:lnTo>
                  <a:lnTo>
                    <a:pt x="75" y="159"/>
                  </a:lnTo>
                  <a:lnTo>
                    <a:pt x="100" y="159"/>
                  </a:lnTo>
                  <a:lnTo>
                    <a:pt x="121" y="159"/>
                  </a:lnTo>
                  <a:lnTo>
                    <a:pt x="121" y="159"/>
                  </a:lnTo>
                  <a:lnTo>
                    <a:pt x="142" y="155"/>
                  </a:lnTo>
                  <a:lnTo>
                    <a:pt x="162" y="146"/>
                  </a:lnTo>
                  <a:lnTo>
                    <a:pt x="183" y="138"/>
                  </a:lnTo>
                  <a:lnTo>
                    <a:pt x="196" y="125"/>
                  </a:lnTo>
                  <a:lnTo>
                    <a:pt x="208" y="113"/>
                  </a:lnTo>
                  <a:lnTo>
                    <a:pt x="217" y="96"/>
                  </a:lnTo>
                  <a:lnTo>
                    <a:pt x="221" y="80"/>
                  </a:lnTo>
                  <a:lnTo>
                    <a:pt x="221" y="67"/>
                  </a:lnTo>
                  <a:lnTo>
                    <a:pt x="221" y="67"/>
                  </a:lnTo>
                  <a:lnTo>
                    <a:pt x="217" y="50"/>
                  </a:lnTo>
                  <a:lnTo>
                    <a:pt x="208" y="38"/>
                  </a:lnTo>
                  <a:lnTo>
                    <a:pt x="196" y="25"/>
                  </a:lnTo>
                  <a:lnTo>
                    <a:pt x="183" y="17"/>
                  </a:lnTo>
                  <a:lnTo>
                    <a:pt x="162" y="9"/>
                  </a:lnTo>
                  <a:lnTo>
                    <a:pt x="146" y="5"/>
                  </a:lnTo>
                  <a:lnTo>
                    <a:pt x="121" y="0"/>
                  </a:lnTo>
                  <a:lnTo>
                    <a:pt x="100" y="5"/>
                  </a:lnTo>
                  <a:lnTo>
                    <a:pt x="10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152"/>
            <p:cNvSpPr>
              <a:spLocks/>
            </p:cNvSpPr>
            <p:nvPr/>
          </p:nvSpPr>
          <p:spPr bwMode="auto">
            <a:xfrm>
              <a:off x="4298" y="3336"/>
              <a:ext cx="163" cy="159"/>
            </a:xfrm>
            <a:custGeom>
              <a:avLst/>
              <a:gdLst>
                <a:gd name="T0" fmla="*/ 163 w 163"/>
                <a:gd name="T1" fmla="*/ 67 h 159"/>
                <a:gd name="T2" fmla="*/ 163 w 163"/>
                <a:gd name="T3" fmla="*/ 67 h 159"/>
                <a:gd name="T4" fmla="*/ 159 w 163"/>
                <a:gd name="T5" fmla="*/ 50 h 159"/>
                <a:gd name="T6" fmla="*/ 154 w 163"/>
                <a:gd name="T7" fmla="*/ 38 h 159"/>
                <a:gd name="T8" fmla="*/ 142 w 163"/>
                <a:gd name="T9" fmla="*/ 25 h 159"/>
                <a:gd name="T10" fmla="*/ 129 w 163"/>
                <a:gd name="T11" fmla="*/ 17 h 159"/>
                <a:gd name="T12" fmla="*/ 113 w 163"/>
                <a:gd name="T13" fmla="*/ 9 h 159"/>
                <a:gd name="T14" fmla="*/ 96 w 163"/>
                <a:gd name="T15" fmla="*/ 5 h 159"/>
                <a:gd name="T16" fmla="*/ 75 w 163"/>
                <a:gd name="T17" fmla="*/ 0 h 159"/>
                <a:gd name="T18" fmla="*/ 54 w 163"/>
                <a:gd name="T19" fmla="*/ 0 h 159"/>
                <a:gd name="T20" fmla="*/ 54 w 163"/>
                <a:gd name="T21" fmla="*/ 0 h 159"/>
                <a:gd name="T22" fmla="*/ 79 w 163"/>
                <a:gd name="T23" fmla="*/ 13 h 159"/>
                <a:gd name="T24" fmla="*/ 96 w 163"/>
                <a:gd name="T25" fmla="*/ 25 h 159"/>
                <a:gd name="T26" fmla="*/ 109 w 163"/>
                <a:gd name="T27" fmla="*/ 42 h 159"/>
                <a:gd name="T28" fmla="*/ 113 w 163"/>
                <a:gd name="T29" fmla="*/ 59 h 159"/>
                <a:gd name="T30" fmla="*/ 113 w 163"/>
                <a:gd name="T31" fmla="*/ 59 h 159"/>
                <a:gd name="T32" fmla="*/ 113 w 163"/>
                <a:gd name="T33" fmla="*/ 75 h 159"/>
                <a:gd name="T34" fmla="*/ 109 w 163"/>
                <a:gd name="T35" fmla="*/ 92 h 159"/>
                <a:gd name="T36" fmla="*/ 100 w 163"/>
                <a:gd name="T37" fmla="*/ 105 h 159"/>
                <a:gd name="T38" fmla="*/ 88 w 163"/>
                <a:gd name="T39" fmla="*/ 121 h 159"/>
                <a:gd name="T40" fmla="*/ 75 w 163"/>
                <a:gd name="T41" fmla="*/ 130 h 159"/>
                <a:gd name="T42" fmla="*/ 54 w 163"/>
                <a:gd name="T43" fmla="*/ 142 h 159"/>
                <a:gd name="T44" fmla="*/ 34 w 163"/>
                <a:gd name="T45" fmla="*/ 150 h 159"/>
                <a:gd name="T46" fmla="*/ 13 w 163"/>
                <a:gd name="T47" fmla="*/ 155 h 159"/>
                <a:gd name="T48" fmla="*/ 13 w 163"/>
                <a:gd name="T49" fmla="*/ 155 h 159"/>
                <a:gd name="T50" fmla="*/ 0 w 163"/>
                <a:gd name="T51" fmla="*/ 155 h 159"/>
                <a:gd name="T52" fmla="*/ 0 w 163"/>
                <a:gd name="T53" fmla="*/ 155 h 159"/>
                <a:gd name="T54" fmla="*/ 29 w 163"/>
                <a:gd name="T55" fmla="*/ 159 h 159"/>
                <a:gd name="T56" fmla="*/ 63 w 163"/>
                <a:gd name="T57" fmla="*/ 159 h 159"/>
                <a:gd name="T58" fmla="*/ 63 w 163"/>
                <a:gd name="T59" fmla="*/ 159 h 159"/>
                <a:gd name="T60" fmla="*/ 84 w 163"/>
                <a:gd name="T61" fmla="*/ 155 h 159"/>
                <a:gd name="T62" fmla="*/ 104 w 163"/>
                <a:gd name="T63" fmla="*/ 146 h 159"/>
                <a:gd name="T64" fmla="*/ 125 w 163"/>
                <a:gd name="T65" fmla="*/ 138 h 159"/>
                <a:gd name="T66" fmla="*/ 138 w 163"/>
                <a:gd name="T67" fmla="*/ 125 h 159"/>
                <a:gd name="T68" fmla="*/ 150 w 163"/>
                <a:gd name="T69" fmla="*/ 113 h 159"/>
                <a:gd name="T70" fmla="*/ 159 w 163"/>
                <a:gd name="T71" fmla="*/ 96 h 159"/>
                <a:gd name="T72" fmla="*/ 163 w 163"/>
                <a:gd name="T73" fmla="*/ 80 h 159"/>
                <a:gd name="T74" fmla="*/ 163 w 163"/>
                <a:gd name="T75" fmla="*/ 67 h 159"/>
                <a:gd name="T76" fmla="*/ 163 w 163"/>
                <a:gd name="T77"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 h="159">
                  <a:moveTo>
                    <a:pt x="163" y="67"/>
                  </a:moveTo>
                  <a:lnTo>
                    <a:pt x="163" y="67"/>
                  </a:lnTo>
                  <a:lnTo>
                    <a:pt x="159" y="50"/>
                  </a:lnTo>
                  <a:lnTo>
                    <a:pt x="154" y="38"/>
                  </a:lnTo>
                  <a:lnTo>
                    <a:pt x="142" y="25"/>
                  </a:lnTo>
                  <a:lnTo>
                    <a:pt x="129" y="17"/>
                  </a:lnTo>
                  <a:lnTo>
                    <a:pt x="113" y="9"/>
                  </a:lnTo>
                  <a:lnTo>
                    <a:pt x="96" y="5"/>
                  </a:lnTo>
                  <a:lnTo>
                    <a:pt x="75" y="0"/>
                  </a:lnTo>
                  <a:lnTo>
                    <a:pt x="54" y="0"/>
                  </a:lnTo>
                  <a:lnTo>
                    <a:pt x="54" y="0"/>
                  </a:lnTo>
                  <a:lnTo>
                    <a:pt x="79" y="13"/>
                  </a:lnTo>
                  <a:lnTo>
                    <a:pt x="96" y="25"/>
                  </a:lnTo>
                  <a:lnTo>
                    <a:pt x="109" y="42"/>
                  </a:lnTo>
                  <a:lnTo>
                    <a:pt x="113" y="59"/>
                  </a:lnTo>
                  <a:lnTo>
                    <a:pt x="113" y="59"/>
                  </a:lnTo>
                  <a:lnTo>
                    <a:pt x="113" y="75"/>
                  </a:lnTo>
                  <a:lnTo>
                    <a:pt x="109" y="92"/>
                  </a:lnTo>
                  <a:lnTo>
                    <a:pt x="100" y="105"/>
                  </a:lnTo>
                  <a:lnTo>
                    <a:pt x="88" y="121"/>
                  </a:lnTo>
                  <a:lnTo>
                    <a:pt x="75" y="130"/>
                  </a:lnTo>
                  <a:lnTo>
                    <a:pt x="54" y="142"/>
                  </a:lnTo>
                  <a:lnTo>
                    <a:pt x="34" y="150"/>
                  </a:lnTo>
                  <a:lnTo>
                    <a:pt x="13" y="155"/>
                  </a:lnTo>
                  <a:lnTo>
                    <a:pt x="13" y="155"/>
                  </a:lnTo>
                  <a:lnTo>
                    <a:pt x="0" y="155"/>
                  </a:lnTo>
                  <a:lnTo>
                    <a:pt x="0" y="155"/>
                  </a:lnTo>
                  <a:lnTo>
                    <a:pt x="29" y="159"/>
                  </a:lnTo>
                  <a:lnTo>
                    <a:pt x="63" y="159"/>
                  </a:lnTo>
                  <a:lnTo>
                    <a:pt x="63" y="159"/>
                  </a:lnTo>
                  <a:lnTo>
                    <a:pt x="84" y="155"/>
                  </a:lnTo>
                  <a:lnTo>
                    <a:pt x="104" y="146"/>
                  </a:lnTo>
                  <a:lnTo>
                    <a:pt x="125" y="138"/>
                  </a:lnTo>
                  <a:lnTo>
                    <a:pt x="138" y="125"/>
                  </a:lnTo>
                  <a:lnTo>
                    <a:pt x="150" y="113"/>
                  </a:lnTo>
                  <a:lnTo>
                    <a:pt x="159" y="96"/>
                  </a:lnTo>
                  <a:lnTo>
                    <a:pt x="163" y="80"/>
                  </a:lnTo>
                  <a:lnTo>
                    <a:pt x="163" y="67"/>
                  </a:lnTo>
                  <a:lnTo>
                    <a:pt x="163" y="6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153"/>
            <p:cNvSpPr>
              <a:spLocks/>
            </p:cNvSpPr>
            <p:nvPr/>
          </p:nvSpPr>
          <p:spPr bwMode="auto">
            <a:xfrm>
              <a:off x="4081" y="2844"/>
              <a:ext cx="542" cy="588"/>
            </a:xfrm>
            <a:custGeom>
              <a:avLst/>
              <a:gdLst>
                <a:gd name="T0" fmla="*/ 84 w 542"/>
                <a:gd name="T1" fmla="*/ 196 h 588"/>
                <a:gd name="T2" fmla="*/ 63 w 542"/>
                <a:gd name="T3" fmla="*/ 159 h 588"/>
                <a:gd name="T4" fmla="*/ 25 w 542"/>
                <a:gd name="T5" fmla="*/ 130 h 588"/>
                <a:gd name="T6" fmla="*/ 0 w 542"/>
                <a:gd name="T7" fmla="*/ 101 h 588"/>
                <a:gd name="T8" fmla="*/ 0 w 542"/>
                <a:gd name="T9" fmla="*/ 84 h 588"/>
                <a:gd name="T10" fmla="*/ 13 w 542"/>
                <a:gd name="T11" fmla="*/ 67 h 588"/>
                <a:gd name="T12" fmla="*/ 38 w 542"/>
                <a:gd name="T13" fmla="*/ 55 h 588"/>
                <a:gd name="T14" fmla="*/ 88 w 542"/>
                <a:gd name="T15" fmla="*/ 63 h 588"/>
                <a:gd name="T16" fmla="*/ 121 w 542"/>
                <a:gd name="T17" fmla="*/ 96 h 588"/>
                <a:gd name="T18" fmla="*/ 146 w 542"/>
                <a:gd name="T19" fmla="*/ 142 h 588"/>
                <a:gd name="T20" fmla="*/ 155 w 542"/>
                <a:gd name="T21" fmla="*/ 167 h 588"/>
                <a:gd name="T22" fmla="*/ 167 w 542"/>
                <a:gd name="T23" fmla="*/ 184 h 588"/>
                <a:gd name="T24" fmla="*/ 196 w 542"/>
                <a:gd name="T25" fmla="*/ 184 h 588"/>
                <a:gd name="T26" fmla="*/ 280 w 542"/>
                <a:gd name="T27" fmla="*/ 155 h 588"/>
                <a:gd name="T28" fmla="*/ 359 w 542"/>
                <a:gd name="T29" fmla="*/ 105 h 588"/>
                <a:gd name="T30" fmla="*/ 409 w 542"/>
                <a:gd name="T31" fmla="*/ 67 h 588"/>
                <a:gd name="T32" fmla="*/ 430 w 542"/>
                <a:gd name="T33" fmla="*/ 38 h 588"/>
                <a:gd name="T34" fmla="*/ 463 w 542"/>
                <a:gd name="T35" fmla="*/ 9 h 588"/>
                <a:gd name="T36" fmla="*/ 492 w 542"/>
                <a:gd name="T37" fmla="*/ 0 h 588"/>
                <a:gd name="T38" fmla="*/ 513 w 542"/>
                <a:gd name="T39" fmla="*/ 5 h 588"/>
                <a:gd name="T40" fmla="*/ 538 w 542"/>
                <a:gd name="T41" fmla="*/ 17 h 588"/>
                <a:gd name="T42" fmla="*/ 542 w 542"/>
                <a:gd name="T43" fmla="*/ 42 h 588"/>
                <a:gd name="T44" fmla="*/ 513 w 542"/>
                <a:gd name="T45" fmla="*/ 96 h 588"/>
                <a:gd name="T46" fmla="*/ 492 w 542"/>
                <a:gd name="T47" fmla="*/ 126 h 588"/>
                <a:gd name="T48" fmla="*/ 463 w 542"/>
                <a:gd name="T49" fmla="*/ 167 h 588"/>
                <a:gd name="T50" fmla="*/ 451 w 542"/>
                <a:gd name="T51" fmla="*/ 180 h 588"/>
                <a:gd name="T52" fmla="*/ 463 w 542"/>
                <a:gd name="T53" fmla="*/ 209 h 588"/>
                <a:gd name="T54" fmla="*/ 459 w 542"/>
                <a:gd name="T55" fmla="*/ 242 h 588"/>
                <a:gd name="T56" fmla="*/ 467 w 542"/>
                <a:gd name="T57" fmla="*/ 259 h 588"/>
                <a:gd name="T58" fmla="*/ 476 w 542"/>
                <a:gd name="T59" fmla="*/ 301 h 588"/>
                <a:gd name="T60" fmla="*/ 471 w 542"/>
                <a:gd name="T61" fmla="*/ 321 h 588"/>
                <a:gd name="T62" fmla="*/ 480 w 542"/>
                <a:gd name="T63" fmla="*/ 359 h 588"/>
                <a:gd name="T64" fmla="*/ 476 w 542"/>
                <a:gd name="T65" fmla="*/ 388 h 588"/>
                <a:gd name="T66" fmla="*/ 442 w 542"/>
                <a:gd name="T67" fmla="*/ 442 h 588"/>
                <a:gd name="T68" fmla="*/ 380 w 542"/>
                <a:gd name="T69" fmla="*/ 522 h 588"/>
                <a:gd name="T70" fmla="*/ 367 w 542"/>
                <a:gd name="T71" fmla="*/ 551 h 588"/>
                <a:gd name="T72" fmla="*/ 359 w 542"/>
                <a:gd name="T73" fmla="*/ 572 h 588"/>
                <a:gd name="T74" fmla="*/ 334 w 542"/>
                <a:gd name="T75" fmla="*/ 580 h 588"/>
                <a:gd name="T76" fmla="*/ 267 w 542"/>
                <a:gd name="T77" fmla="*/ 588 h 588"/>
                <a:gd name="T78" fmla="*/ 205 w 542"/>
                <a:gd name="T79" fmla="*/ 576 h 588"/>
                <a:gd name="T80" fmla="*/ 180 w 542"/>
                <a:gd name="T81" fmla="*/ 559 h 588"/>
                <a:gd name="T82" fmla="*/ 180 w 542"/>
                <a:gd name="T83" fmla="*/ 551 h 588"/>
                <a:gd name="T84" fmla="*/ 151 w 542"/>
                <a:gd name="T85" fmla="*/ 492 h 588"/>
                <a:gd name="T86" fmla="*/ 117 w 542"/>
                <a:gd name="T87" fmla="*/ 430 h 588"/>
                <a:gd name="T88" fmla="*/ 105 w 542"/>
                <a:gd name="T89" fmla="*/ 384 h 588"/>
                <a:gd name="T90" fmla="*/ 96 w 542"/>
                <a:gd name="T91" fmla="*/ 280 h 588"/>
                <a:gd name="T92" fmla="*/ 92 w 542"/>
                <a:gd name="T93" fmla="*/ 230 h 588"/>
                <a:gd name="T94" fmla="*/ 84 w 542"/>
                <a:gd name="T95" fmla="*/ 19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2" h="588">
                  <a:moveTo>
                    <a:pt x="84" y="196"/>
                  </a:moveTo>
                  <a:lnTo>
                    <a:pt x="84" y="196"/>
                  </a:lnTo>
                  <a:lnTo>
                    <a:pt x="75" y="176"/>
                  </a:lnTo>
                  <a:lnTo>
                    <a:pt x="63" y="159"/>
                  </a:lnTo>
                  <a:lnTo>
                    <a:pt x="25" y="130"/>
                  </a:lnTo>
                  <a:lnTo>
                    <a:pt x="25" y="130"/>
                  </a:lnTo>
                  <a:lnTo>
                    <a:pt x="13" y="113"/>
                  </a:lnTo>
                  <a:lnTo>
                    <a:pt x="0" y="101"/>
                  </a:lnTo>
                  <a:lnTo>
                    <a:pt x="0" y="92"/>
                  </a:lnTo>
                  <a:lnTo>
                    <a:pt x="0" y="84"/>
                  </a:lnTo>
                  <a:lnTo>
                    <a:pt x="5" y="75"/>
                  </a:lnTo>
                  <a:lnTo>
                    <a:pt x="13" y="67"/>
                  </a:lnTo>
                  <a:lnTo>
                    <a:pt x="13" y="67"/>
                  </a:lnTo>
                  <a:lnTo>
                    <a:pt x="38" y="55"/>
                  </a:lnTo>
                  <a:lnTo>
                    <a:pt x="63" y="55"/>
                  </a:lnTo>
                  <a:lnTo>
                    <a:pt x="88" y="63"/>
                  </a:lnTo>
                  <a:lnTo>
                    <a:pt x="105" y="75"/>
                  </a:lnTo>
                  <a:lnTo>
                    <a:pt x="121" y="96"/>
                  </a:lnTo>
                  <a:lnTo>
                    <a:pt x="134" y="117"/>
                  </a:lnTo>
                  <a:lnTo>
                    <a:pt x="146" y="142"/>
                  </a:lnTo>
                  <a:lnTo>
                    <a:pt x="155" y="167"/>
                  </a:lnTo>
                  <a:lnTo>
                    <a:pt x="155" y="167"/>
                  </a:lnTo>
                  <a:lnTo>
                    <a:pt x="159" y="176"/>
                  </a:lnTo>
                  <a:lnTo>
                    <a:pt x="167" y="184"/>
                  </a:lnTo>
                  <a:lnTo>
                    <a:pt x="184" y="188"/>
                  </a:lnTo>
                  <a:lnTo>
                    <a:pt x="196" y="184"/>
                  </a:lnTo>
                  <a:lnTo>
                    <a:pt x="234" y="176"/>
                  </a:lnTo>
                  <a:lnTo>
                    <a:pt x="280" y="155"/>
                  </a:lnTo>
                  <a:lnTo>
                    <a:pt x="321" y="130"/>
                  </a:lnTo>
                  <a:lnTo>
                    <a:pt x="359" y="105"/>
                  </a:lnTo>
                  <a:lnTo>
                    <a:pt x="388" y="84"/>
                  </a:lnTo>
                  <a:lnTo>
                    <a:pt x="409" y="67"/>
                  </a:lnTo>
                  <a:lnTo>
                    <a:pt x="409" y="67"/>
                  </a:lnTo>
                  <a:lnTo>
                    <a:pt x="430" y="38"/>
                  </a:lnTo>
                  <a:lnTo>
                    <a:pt x="451" y="17"/>
                  </a:lnTo>
                  <a:lnTo>
                    <a:pt x="463" y="9"/>
                  </a:lnTo>
                  <a:lnTo>
                    <a:pt x="480" y="5"/>
                  </a:lnTo>
                  <a:lnTo>
                    <a:pt x="492" y="0"/>
                  </a:lnTo>
                  <a:lnTo>
                    <a:pt x="513" y="5"/>
                  </a:lnTo>
                  <a:lnTo>
                    <a:pt x="513" y="5"/>
                  </a:lnTo>
                  <a:lnTo>
                    <a:pt x="534" y="13"/>
                  </a:lnTo>
                  <a:lnTo>
                    <a:pt x="538" y="17"/>
                  </a:lnTo>
                  <a:lnTo>
                    <a:pt x="542" y="25"/>
                  </a:lnTo>
                  <a:lnTo>
                    <a:pt x="542" y="42"/>
                  </a:lnTo>
                  <a:lnTo>
                    <a:pt x="538" y="59"/>
                  </a:lnTo>
                  <a:lnTo>
                    <a:pt x="513" y="96"/>
                  </a:lnTo>
                  <a:lnTo>
                    <a:pt x="492" y="126"/>
                  </a:lnTo>
                  <a:lnTo>
                    <a:pt x="492" y="126"/>
                  </a:lnTo>
                  <a:lnTo>
                    <a:pt x="476" y="155"/>
                  </a:lnTo>
                  <a:lnTo>
                    <a:pt x="463" y="167"/>
                  </a:lnTo>
                  <a:lnTo>
                    <a:pt x="451" y="180"/>
                  </a:lnTo>
                  <a:lnTo>
                    <a:pt x="451" y="180"/>
                  </a:lnTo>
                  <a:lnTo>
                    <a:pt x="459" y="192"/>
                  </a:lnTo>
                  <a:lnTo>
                    <a:pt x="463" y="209"/>
                  </a:lnTo>
                  <a:lnTo>
                    <a:pt x="463" y="226"/>
                  </a:lnTo>
                  <a:lnTo>
                    <a:pt x="459" y="242"/>
                  </a:lnTo>
                  <a:lnTo>
                    <a:pt x="459" y="242"/>
                  </a:lnTo>
                  <a:lnTo>
                    <a:pt x="467" y="259"/>
                  </a:lnTo>
                  <a:lnTo>
                    <a:pt x="471" y="280"/>
                  </a:lnTo>
                  <a:lnTo>
                    <a:pt x="476" y="301"/>
                  </a:lnTo>
                  <a:lnTo>
                    <a:pt x="471" y="321"/>
                  </a:lnTo>
                  <a:lnTo>
                    <a:pt x="471" y="321"/>
                  </a:lnTo>
                  <a:lnTo>
                    <a:pt x="476" y="342"/>
                  </a:lnTo>
                  <a:lnTo>
                    <a:pt x="480" y="359"/>
                  </a:lnTo>
                  <a:lnTo>
                    <a:pt x="480" y="371"/>
                  </a:lnTo>
                  <a:lnTo>
                    <a:pt x="476" y="388"/>
                  </a:lnTo>
                  <a:lnTo>
                    <a:pt x="463" y="417"/>
                  </a:lnTo>
                  <a:lnTo>
                    <a:pt x="442" y="442"/>
                  </a:lnTo>
                  <a:lnTo>
                    <a:pt x="401" y="492"/>
                  </a:lnTo>
                  <a:lnTo>
                    <a:pt x="380" y="522"/>
                  </a:lnTo>
                  <a:lnTo>
                    <a:pt x="367" y="551"/>
                  </a:lnTo>
                  <a:lnTo>
                    <a:pt x="367" y="551"/>
                  </a:lnTo>
                  <a:lnTo>
                    <a:pt x="363" y="563"/>
                  </a:lnTo>
                  <a:lnTo>
                    <a:pt x="359" y="572"/>
                  </a:lnTo>
                  <a:lnTo>
                    <a:pt x="346" y="576"/>
                  </a:lnTo>
                  <a:lnTo>
                    <a:pt x="334" y="580"/>
                  </a:lnTo>
                  <a:lnTo>
                    <a:pt x="301" y="588"/>
                  </a:lnTo>
                  <a:lnTo>
                    <a:pt x="267" y="588"/>
                  </a:lnTo>
                  <a:lnTo>
                    <a:pt x="234" y="584"/>
                  </a:lnTo>
                  <a:lnTo>
                    <a:pt x="205" y="576"/>
                  </a:lnTo>
                  <a:lnTo>
                    <a:pt x="184" y="567"/>
                  </a:lnTo>
                  <a:lnTo>
                    <a:pt x="180" y="559"/>
                  </a:lnTo>
                  <a:lnTo>
                    <a:pt x="180" y="551"/>
                  </a:lnTo>
                  <a:lnTo>
                    <a:pt x="180" y="551"/>
                  </a:lnTo>
                  <a:lnTo>
                    <a:pt x="167" y="522"/>
                  </a:lnTo>
                  <a:lnTo>
                    <a:pt x="151" y="492"/>
                  </a:lnTo>
                  <a:lnTo>
                    <a:pt x="117" y="430"/>
                  </a:lnTo>
                  <a:lnTo>
                    <a:pt x="117" y="430"/>
                  </a:lnTo>
                  <a:lnTo>
                    <a:pt x="109" y="409"/>
                  </a:lnTo>
                  <a:lnTo>
                    <a:pt x="105" y="384"/>
                  </a:lnTo>
                  <a:lnTo>
                    <a:pt x="101" y="330"/>
                  </a:lnTo>
                  <a:lnTo>
                    <a:pt x="96" y="280"/>
                  </a:lnTo>
                  <a:lnTo>
                    <a:pt x="92" y="230"/>
                  </a:lnTo>
                  <a:lnTo>
                    <a:pt x="92" y="230"/>
                  </a:lnTo>
                  <a:lnTo>
                    <a:pt x="84" y="196"/>
                  </a:lnTo>
                  <a:lnTo>
                    <a:pt x="84"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154"/>
            <p:cNvSpPr>
              <a:spLocks noEditPoints="1"/>
            </p:cNvSpPr>
            <p:nvPr/>
          </p:nvSpPr>
          <p:spPr bwMode="auto">
            <a:xfrm>
              <a:off x="4073" y="2836"/>
              <a:ext cx="559" cy="605"/>
            </a:xfrm>
            <a:custGeom>
              <a:avLst/>
              <a:gdLst>
                <a:gd name="T0" fmla="*/ 409 w 559"/>
                <a:gd name="T1" fmla="*/ 67 h 605"/>
                <a:gd name="T2" fmla="*/ 238 w 559"/>
                <a:gd name="T3" fmla="*/ 175 h 605"/>
                <a:gd name="T4" fmla="*/ 175 w 559"/>
                <a:gd name="T5" fmla="*/ 179 h 605"/>
                <a:gd name="T6" fmla="*/ 146 w 559"/>
                <a:gd name="T7" fmla="*/ 113 h 605"/>
                <a:gd name="T8" fmla="*/ 92 w 559"/>
                <a:gd name="T9" fmla="*/ 58 h 605"/>
                <a:gd name="T10" fmla="*/ 33 w 559"/>
                <a:gd name="T11" fmla="*/ 58 h 605"/>
                <a:gd name="T12" fmla="*/ 0 w 559"/>
                <a:gd name="T13" fmla="*/ 96 h 605"/>
                <a:gd name="T14" fmla="*/ 0 w 559"/>
                <a:gd name="T15" fmla="*/ 109 h 605"/>
                <a:gd name="T16" fmla="*/ 42 w 559"/>
                <a:gd name="T17" fmla="*/ 154 h 605"/>
                <a:gd name="T18" fmla="*/ 83 w 559"/>
                <a:gd name="T19" fmla="*/ 209 h 605"/>
                <a:gd name="T20" fmla="*/ 96 w 559"/>
                <a:gd name="T21" fmla="*/ 313 h 605"/>
                <a:gd name="T22" fmla="*/ 117 w 559"/>
                <a:gd name="T23" fmla="*/ 442 h 605"/>
                <a:gd name="T24" fmla="*/ 167 w 559"/>
                <a:gd name="T25" fmla="*/ 530 h 605"/>
                <a:gd name="T26" fmla="*/ 179 w 559"/>
                <a:gd name="T27" fmla="*/ 563 h 605"/>
                <a:gd name="T28" fmla="*/ 200 w 559"/>
                <a:gd name="T29" fmla="*/ 588 h 605"/>
                <a:gd name="T30" fmla="*/ 325 w 559"/>
                <a:gd name="T31" fmla="*/ 600 h 605"/>
                <a:gd name="T32" fmla="*/ 375 w 559"/>
                <a:gd name="T33" fmla="*/ 580 h 605"/>
                <a:gd name="T34" fmla="*/ 392 w 559"/>
                <a:gd name="T35" fmla="*/ 538 h 605"/>
                <a:gd name="T36" fmla="*/ 459 w 559"/>
                <a:gd name="T37" fmla="*/ 454 h 605"/>
                <a:gd name="T38" fmla="*/ 496 w 559"/>
                <a:gd name="T39" fmla="*/ 371 h 605"/>
                <a:gd name="T40" fmla="*/ 488 w 559"/>
                <a:gd name="T41" fmla="*/ 329 h 605"/>
                <a:gd name="T42" fmla="*/ 484 w 559"/>
                <a:gd name="T43" fmla="*/ 259 h 605"/>
                <a:gd name="T44" fmla="*/ 479 w 559"/>
                <a:gd name="T45" fmla="*/ 225 h 605"/>
                <a:gd name="T46" fmla="*/ 467 w 559"/>
                <a:gd name="T47" fmla="*/ 188 h 605"/>
                <a:gd name="T48" fmla="*/ 521 w 559"/>
                <a:gd name="T49" fmla="*/ 121 h 605"/>
                <a:gd name="T50" fmla="*/ 559 w 559"/>
                <a:gd name="T51" fmla="*/ 42 h 605"/>
                <a:gd name="T52" fmla="*/ 555 w 559"/>
                <a:gd name="T53" fmla="*/ 21 h 605"/>
                <a:gd name="T54" fmla="*/ 521 w 559"/>
                <a:gd name="T55" fmla="*/ 4 h 605"/>
                <a:gd name="T56" fmla="*/ 463 w 559"/>
                <a:gd name="T57" fmla="*/ 13 h 605"/>
                <a:gd name="T58" fmla="*/ 200 w 559"/>
                <a:gd name="T59" fmla="*/ 567 h 605"/>
                <a:gd name="T60" fmla="*/ 196 w 559"/>
                <a:gd name="T61" fmla="*/ 559 h 605"/>
                <a:gd name="T62" fmla="*/ 163 w 559"/>
                <a:gd name="T63" fmla="*/ 488 h 605"/>
                <a:gd name="T64" fmla="*/ 125 w 559"/>
                <a:gd name="T65" fmla="*/ 409 h 605"/>
                <a:gd name="T66" fmla="*/ 113 w 559"/>
                <a:gd name="T67" fmla="*/ 275 h 605"/>
                <a:gd name="T68" fmla="*/ 100 w 559"/>
                <a:gd name="T69" fmla="*/ 204 h 605"/>
                <a:gd name="T70" fmla="*/ 67 w 559"/>
                <a:gd name="T71" fmla="*/ 150 h 605"/>
                <a:gd name="T72" fmla="*/ 38 w 559"/>
                <a:gd name="T73" fmla="*/ 129 h 605"/>
                <a:gd name="T74" fmla="*/ 17 w 559"/>
                <a:gd name="T75" fmla="*/ 96 h 605"/>
                <a:gd name="T76" fmla="*/ 42 w 559"/>
                <a:gd name="T77" fmla="*/ 75 h 605"/>
                <a:gd name="T78" fmla="*/ 83 w 559"/>
                <a:gd name="T79" fmla="*/ 75 h 605"/>
                <a:gd name="T80" fmla="*/ 154 w 559"/>
                <a:gd name="T81" fmla="*/ 179 h 605"/>
                <a:gd name="T82" fmla="*/ 171 w 559"/>
                <a:gd name="T83" fmla="*/ 200 h 605"/>
                <a:gd name="T84" fmla="*/ 209 w 559"/>
                <a:gd name="T85" fmla="*/ 200 h 605"/>
                <a:gd name="T86" fmla="*/ 384 w 559"/>
                <a:gd name="T87" fmla="*/ 113 h 605"/>
                <a:gd name="T88" fmla="*/ 450 w 559"/>
                <a:gd name="T89" fmla="*/ 42 h 605"/>
                <a:gd name="T90" fmla="*/ 505 w 559"/>
                <a:gd name="T91" fmla="*/ 17 h 605"/>
                <a:gd name="T92" fmla="*/ 542 w 559"/>
                <a:gd name="T93" fmla="*/ 38 h 605"/>
                <a:gd name="T94" fmla="*/ 534 w 559"/>
                <a:gd name="T95" fmla="*/ 75 h 605"/>
                <a:gd name="T96" fmla="*/ 488 w 559"/>
                <a:gd name="T97" fmla="*/ 138 h 605"/>
                <a:gd name="T98" fmla="*/ 454 w 559"/>
                <a:gd name="T99" fmla="*/ 179 h 605"/>
                <a:gd name="T100" fmla="*/ 459 w 559"/>
                <a:gd name="T101" fmla="*/ 204 h 605"/>
                <a:gd name="T102" fmla="*/ 454 w 559"/>
                <a:gd name="T103" fmla="*/ 250 h 605"/>
                <a:gd name="T104" fmla="*/ 475 w 559"/>
                <a:gd name="T105" fmla="*/ 288 h 605"/>
                <a:gd name="T106" fmla="*/ 471 w 559"/>
                <a:gd name="T107" fmla="*/ 334 h 605"/>
                <a:gd name="T108" fmla="*/ 479 w 559"/>
                <a:gd name="T109" fmla="*/ 388 h 605"/>
                <a:gd name="T110" fmla="*/ 425 w 559"/>
                <a:gd name="T111" fmla="*/ 467 h 605"/>
                <a:gd name="T112" fmla="*/ 371 w 559"/>
                <a:gd name="T113" fmla="*/ 559 h 605"/>
                <a:gd name="T114" fmla="*/ 338 w 559"/>
                <a:gd name="T115" fmla="*/ 584 h 605"/>
                <a:gd name="T116" fmla="*/ 209 w 559"/>
                <a:gd name="T117" fmla="*/ 5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605">
                  <a:moveTo>
                    <a:pt x="421" y="54"/>
                  </a:moveTo>
                  <a:lnTo>
                    <a:pt x="421" y="54"/>
                  </a:lnTo>
                  <a:lnTo>
                    <a:pt x="409" y="67"/>
                  </a:lnTo>
                  <a:lnTo>
                    <a:pt x="409" y="67"/>
                  </a:lnTo>
                  <a:lnTo>
                    <a:pt x="371" y="100"/>
                  </a:lnTo>
                  <a:lnTo>
                    <a:pt x="309" y="142"/>
                  </a:lnTo>
                  <a:lnTo>
                    <a:pt x="271" y="163"/>
                  </a:lnTo>
                  <a:lnTo>
                    <a:pt x="238" y="175"/>
                  </a:lnTo>
                  <a:lnTo>
                    <a:pt x="209" y="184"/>
                  </a:lnTo>
                  <a:lnTo>
                    <a:pt x="184" y="184"/>
                  </a:lnTo>
                  <a:lnTo>
                    <a:pt x="184" y="184"/>
                  </a:lnTo>
                  <a:lnTo>
                    <a:pt x="175" y="179"/>
                  </a:lnTo>
                  <a:lnTo>
                    <a:pt x="167" y="171"/>
                  </a:lnTo>
                  <a:lnTo>
                    <a:pt x="167" y="171"/>
                  </a:lnTo>
                  <a:lnTo>
                    <a:pt x="159" y="146"/>
                  </a:lnTo>
                  <a:lnTo>
                    <a:pt x="146" y="113"/>
                  </a:lnTo>
                  <a:lnTo>
                    <a:pt x="134" y="96"/>
                  </a:lnTo>
                  <a:lnTo>
                    <a:pt x="121" y="83"/>
                  </a:lnTo>
                  <a:lnTo>
                    <a:pt x="109" y="71"/>
                  </a:lnTo>
                  <a:lnTo>
                    <a:pt x="92" y="58"/>
                  </a:lnTo>
                  <a:lnTo>
                    <a:pt x="92" y="58"/>
                  </a:lnTo>
                  <a:lnTo>
                    <a:pt x="75" y="54"/>
                  </a:lnTo>
                  <a:lnTo>
                    <a:pt x="54" y="54"/>
                  </a:lnTo>
                  <a:lnTo>
                    <a:pt x="33" y="58"/>
                  </a:lnTo>
                  <a:lnTo>
                    <a:pt x="13" y="71"/>
                  </a:lnTo>
                  <a:lnTo>
                    <a:pt x="13" y="71"/>
                  </a:lnTo>
                  <a:lnTo>
                    <a:pt x="4" y="83"/>
                  </a:lnTo>
                  <a:lnTo>
                    <a:pt x="0" y="96"/>
                  </a:lnTo>
                  <a:lnTo>
                    <a:pt x="0" y="96"/>
                  </a:lnTo>
                  <a:lnTo>
                    <a:pt x="0" y="96"/>
                  </a:lnTo>
                  <a:lnTo>
                    <a:pt x="0" y="96"/>
                  </a:lnTo>
                  <a:lnTo>
                    <a:pt x="0" y="109"/>
                  </a:lnTo>
                  <a:lnTo>
                    <a:pt x="8" y="121"/>
                  </a:lnTo>
                  <a:lnTo>
                    <a:pt x="29" y="142"/>
                  </a:lnTo>
                  <a:lnTo>
                    <a:pt x="42" y="154"/>
                  </a:lnTo>
                  <a:lnTo>
                    <a:pt x="42" y="154"/>
                  </a:lnTo>
                  <a:lnTo>
                    <a:pt x="67" y="175"/>
                  </a:lnTo>
                  <a:lnTo>
                    <a:pt x="79" y="188"/>
                  </a:lnTo>
                  <a:lnTo>
                    <a:pt x="83" y="209"/>
                  </a:lnTo>
                  <a:lnTo>
                    <a:pt x="83" y="209"/>
                  </a:lnTo>
                  <a:lnTo>
                    <a:pt x="92" y="238"/>
                  </a:lnTo>
                  <a:lnTo>
                    <a:pt x="92" y="238"/>
                  </a:lnTo>
                  <a:lnTo>
                    <a:pt x="96" y="275"/>
                  </a:lnTo>
                  <a:lnTo>
                    <a:pt x="96" y="313"/>
                  </a:lnTo>
                  <a:lnTo>
                    <a:pt x="96" y="313"/>
                  </a:lnTo>
                  <a:lnTo>
                    <a:pt x="100" y="379"/>
                  </a:lnTo>
                  <a:lnTo>
                    <a:pt x="109" y="413"/>
                  </a:lnTo>
                  <a:lnTo>
                    <a:pt x="117" y="442"/>
                  </a:lnTo>
                  <a:lnTo>
                    <a:pt x="117" y="442"/>
                  </a:lnTo>
                  <a:lnTo>
                    <a:pt x="146" y="496"/>
                  </a:lnTo>
                  <a:lnTo>
                    <a:pt x="146" y="496"/>
                  </a:lnTo>
                  <a:lnTo>
                    <a:pt x="167" y="530"/>
                  </a:lnTo>
                  <a:lnTo>
                    <a:pt x="179" y="559"/>
                  </a:lnTo>
                  <a:lnTo>
                    <a:pt x="179" y="559"/>
                  </a:lnTo>
                  <a:lnTo>
                    <a:pt x="179" y="563"/>
                  </a:lnTo>
                  <a:lnTo>
                    <a:pt x="179" y="563"/>
                  </a:lnTo>
                  <a:lnTo>
                    <a:pt x="184" y="571"/>
                  </a:lnTo>
                  <a:lnTo>
                    <a:pt x="188" y="580"/>
                  </a:lnTo>
                  <a:lnTo>
                    <a:pt x="188" y="580"/>
                  </a:lnTo>
                  <a:lnTo>
                    <a:pt x="200" y="588"/>
                  </a:lnTo>
                  <a:lnTo>
                    <a:pt x="217" y="596"/>
                  </a:lnTo>
                  <a:lnTo>
                    <a:pt x="259" y="605"/>
                  </a:lnTo>
                  <a:lnTo>
                    <a:pt x="304" y="605"/>
                  </a:lnTo>
                  <a:lnTo>
                    <a:pt x="325" y="600"/>
                  </a:lnTo>
                  <a:lnTo>
                    <a:pt x="342" y="596"/>
                  </a:lnTo>
                  <a:lnTo>
                    <a:pt x="342" y="596"/>
                  </a:lnTo>
                  <a:lnTo>
                    <a:pt x="363" y="588"/>
                  </a:lnTo>
                  <a:lnTo>
                    <a:pt x="375" y="580"/>
                  </a:lnTo>
                  <a:lnTo>
                    <a:pt x="384" y="571"/>
                  </a:lnTo>
                  <a:lnTo>
                    <a:pt x="384" y="563"/>
                  </a:lnTo>
                  <a:lnTo>
                    <a:pt x="384" y="563"/>
                  </a:lnTo>
                  <a:lnTo>
                    <a:pt x="392" y="538"/>
                  </a:lnTo>
                  <a:lnTo>
                    <a:pt x="404" y="517"/>
                  </a:lnTo>
                  <a:lnTo>
                    <a:pt x="438" y="475"/>
                  </a:lnTo>
                  <a:lnTo>
                    <a:pt x="438" y="475"/>
                  </a:lnTo>
                  <a:lnTo>
                    <a:pt x="459" y="454"/>
                  </a:lnTo>
                  <a:lnTo>
                    <a:pt x="479" y="429"/>
                  </a:lnTo>
                  <a:lnTo>
                    <a:pt x="492" y="400"/>
                  </a:lnTo>
                  <a:lnTo>
                    <a:pt x="496" y="388"/>
                  </a:lnTo>
                  <a:lnTo>
                    <a:pt x="496" y="371"/>
                  </a:lnTo>
                  <a:lnTo>
                    <a:pt x="496" y="371"/>
                  </a:lnTo>
                  <a:lnTo>
                    <a:pt x="492" y="350"/>
                  </a:lnTo>
                  <a:lnTo>
                    <a:pt x="488" y="329"/>
                  </a:lnTo>
                  <a:lnTo>
                    <a:pt x="488" y="329"/>
                  </a:lnTo>
                  <a:lnTo>
                    <a:pt x="492" y="300"/>
                  </a:lnTo>
                  <a:lnTo>
                    <a:pt x="492" y="300"/>
                  </a:lnTo>
                  <a:lnTo>
                    <a:pt x="488" y="271"/>
                  </a:lnTo>
                  <a:lnTo>
                    <a:pt x="484" y="259"/>
                  </a:lnTo>
                  <a:lnTo>
                    <a:pt x="475" y="250"/>
                  </a:lnTo>
                  <a:lnTo>
                    <a:pt x="475" y="250"/>
                  </a:lnTo>
                  <a:lnTo>
                    <a:pt x="479" y="238"/>
                  </a:lnTo>
                  <a:lnTo>
                    <a:pt x="479" y="225"/>
                  </a:lnTo>
                  <a:lnTo>
                    <a:pt x="479" y="225"/>
                  </a:lnTo>
                  <a:lnTo>
                    <a:pt x="475" y="204"/>
                  </a:lnTo>
                  <a:lnTo>
                    <a:pt x="467" y="188"/>
                  </a:lnTo>
                  <a:lnTo>
                    <a:pt x="467" y="188"/>
                  </a:lnTo>
                  <a:lnTo>
                    <a:pt x="488" y="171"/>
                  </a:lnTo>
                  <a:lnTo>
                    <a:pt x="505" y="146"/>
                  </a:lnTo>
                  <a:lnTo>
                    <a:pt x="509" y="138"/>
                  </a:lnTo>
                  <a:lnTo>
                    <a:pt x="521" y="121"/>
                  </a:lnTo>
                  <a:lnTo>
                    <a:pt x="521" y="121"/>
                  </a:lnTo>
                  <a:lnTo>
                    <a:pt x="546" y="83"/>
                  </a:lnTo>
                  <a:lnTo>
                    <a:pt x="555" y="63"/>
                  </a:lnTo>
                  <a:lnTo>
                    <a:pt x="559" y="42"/>
                  </a:lnTo>
                  <a:lnTo>
                    <a:pt x="559" y="42"/>
                  </a:lnTo>
                  <a:lnTo>
                    <a:pt x="559" y="29"/>
                  </a:lnTo>
                  <a:lnTo>
                    <a:pt x="559" y="29"/>
                  </a:lnTo>
                  <a:lnTo>
                    <a:pt x="555" y="21"/>
                  </a:lnTo>
                  <a:lnTo>
                    <a:pt x="546" y="13"/>
                  </a:lnTo>
                  <a:lnTo>
                    <a:pt x="534" y="8"/>
                  </a:lnTo>
                  <a:lnTo>
                    <a:pt x="521" y="4"/>
                  </a:lnTo>
                  <a:lnTo>
                    <a:pt x="521" y="4"/>
                  </a:lnTo>
                  <a:lnTo>
                    <a:pt x="505" y="0"/>
                  </a:lnTo>
                  <a:lnTo>
                    <a:pt x="488" y="4"/>
                  </a:lnTo>
                  <a:lnTo>
                    <a:pt x="475" y="8"/>
                  </a:lnTo>
                  <a:lnTo>
                    <a:pt x="463" y="13"/>
                  </a:lnTo>
                  <a:lnTo>
                    <a:pt x="438" y="33"/>
                  </a:lnTo>
                  <a:lnTo>
                    <a:pt x="421" y="54"/>
                  </a:lnTo>
                  <a:lnTo>
                    <a:pt x="421" y="54"/>
                  </a:lnTo>
                  <a:close/>
                  <a:moveTo>
                    <a:pt x="200" y="567"/>
                  </a:moveTo>
                  <a:lnTo>
                    <a:pt x="200" y="567"/>
                  </a:lnTo>
                  <a:lnTo>
                    <a:pt x="196" y="563"/>
                  </a:lnTo>
                  <a:lnTo>
                    <a:pt x="196" y="563"/>
                  </a:lnTo>
                  <a:lnTo>
                    <a:pt x="196" y="559"/>
                  </a:lnTo>
                  <a:lnTo>
                    <a:pt x="196" y="555"/>
                  </a:lnTo>
                  <a:lnTo>
                    <a:pt x="196" y="555"/>
                  </a:lnTo>
                  <a:lnTo>
                    <a:pt x="179" y="521"/>
                  </a:lnTo>
                  <a:lnTo>
                    <a:pt x="163" y="488"/>
                  </a:lnTo>
                  <a:lnTo>
                    <a:pt x="163" y="488"/>
                  </a:lnTo>
                  <a:lnTo>
                    <a:pt x="134" y="438"/>
                  </a:lnTo>
                  <a:lnTo>
                    <a:pt x="134" y="438"/>
                  </a:lnTo>
                  <a:lnTo>
                    <a:pt x="125" y="409"/>
                  </a:lnTo>
                  <a:lnTo>
                    <a:pt x="117" y="375"/>
                  </a:lnTo>
                  <a:lnTo>
                    <a:pt x="113" y="313"/>
                  </a:lnTo>
                  <a:lnTo>
                    <a:pt x="113" y="313"/>
                  </a:lnTo>
                  <a:lnTo>
                    <a:pt x="113" y="275"/>
                  </a:lnTo>
                  <a:lnTo>
                    <a:pt x="109" y="234"/>
                  </a:lnTo>
                  <a:lnTo>
                    <a:pt x="100" y="204"/>
                  </a:lnTo>
                  <a:lnTo>
                    <a:pt x="100" y="204"/>
                  </a:lnTo>
                  <a:lnTo>
                    <a:pt x="100" y="204"/>
                  </a:lnTo>
                  <a:lnTo>
                    <a:pt x="100" y="204"/>
                  </a:lnTo>
                  <a:lnTo>
                    <a:pt x="92" y="179"/>
                  </a:lnTo>
                  <a:lnTo>
                    <a:pt x="79" y="163"/>
                  </a:lnTo>
                  <a:lnTo>
                    <a:pt x="67" y="150"/>
                  </a:lnTo>
                  <a:lnTo>
                    <a:pt x="50" y="138"/>
                  </a:lnTo>
                  <a:lnTo>
                    <a:pt x="50" y="138"/>
                  </a:lnTo>
                  <a:lnTo>
                    <a:pt x="38" y="129"/>
                  </a:lnTo>
                  <a:lnTo>
                    <a:pt x="38" y="129"/>
                  </a:lnTo>
                  <a:lnTo>
                    <a:pt x="25" y="117"/>
                  </a:lnTo>
                  <a:lnTo>
                    <a:pt x="17" y="104"/>
                  </a:lnTo>
                  <a:lnTo>
                    <a:pt x="17" y="96"/>
                  </a:lnTo>
                  <a:lnTo>
                    <a:pt x="17" y="96"/>
                  </a:lnTo>
                  <a:lnTo>
                    <a:pt x="17" y="88"/>
                  </a:lnTo>
                  <a:lnTo>
                    <a:pt x="25" y="83"/>
                  </a:lnTo>
                  <a:lnTo>
                    <a:pt x="25" y="83"/>
                  </a:lnTo>
                  <a:lnTo>
                    <a:pt x="42" y="75"/>
                  </a:lnTo>
                  <a:lnTo>
                    <a:pt x="54" y="71"/>
                  </a:lnTo>
                  <a:lnTo>
                    <a:pt x="71" y="71"/>
                  </a:lnTo>
                  <a:lnTo>
                    <a:pt x="83" y="75"/>
                  </a:lnTo>
                  <a:lnTo>
                    <a:pt x="83" y="75"/>
                  </a:lnTo>
                  <a:lnTo>
                    <a:pt x="104" y="88"/>
                  </a:lnTo>
                  <a:lnTo>
                    <a:pt x="125" y="109"/>
                  </a:lnTo>
                  <a:lnTo>
                    <a:pt x="142" y="142"/>
                  </a:lnTo>
                  <a:lnTo>
                    <a:pt x="154" y="179"/>
                  </a:lnTo>
                  <a:lnTo>
                    <a:pt x="154" y="179"/>
                  </a:lnTo>
                  <a:lnTo>
                    <a:pt x="159" y="188"/>
                  </a:lnTo>
                  <a:lnTo>
                    <a:pt x="163" y="192"/>
                  </a:lnTo>
                  <a:lnTo>
                    <a:pt x="171" y="200"/>
                  </a:lnTo>
                  <a:lnTo>
                    <a:pt x="179" y="200"/>
                  </a:lnTo>
                  <a:lnTo>
                    <a:pt x="179" y="200"/>
                  </a:lnTo>
                  <a:lnTo>
                    <a:pt x="192" y="204"/>
                  </a:lnTo>
                  <a:lnTo>
                    <a:pt x="209" y="200"/>
                  </a:lnTo>
                  <a:lnTo>
                    <a:pt x="242" y="192"/>
                  </a:lnTo>
                  <a:lnTo>
                    <a:pt x="279" y="175"/>
                  </a:lnTo>
                  <a:lnTo>
                    <a:pt x="317" y="154"/>
                  </a:lnTo>
                  <a:lnTo>
                    <a:pt x="384" y="113"/>
                  </a:lnTo>
                  <a:lnTo>
                    <a:pt x="421" y="79"/>
                  </a:lnTo>
                  <a:lnTo>
                    <a:pt x="434" y="67"/>
                  </a:lnTo>
                  <a:lnTo>
                    <a:pt x="434" y="67"/>
                  </a:lnTo>
                  <a:lnTo>
                    <a:pt x="450" y="42"/>
                  </a:lnTo>
                  <a:lnTo>
                    <a:pt x="471" y="29"/>
                  </a:lnTo>
                  <a:lnTo>
                    <a:pt x="479" y="21"/>
                  </a:lnTo>
                  <a:lnTo>
                    <a:pt x="492" y="17"/>
                  </a:lnTo>
                  <a:lnTo>
                    <a:pt x="505" y="17"/>
                  </a:lnTo>
                  <a:lnTo>
                    <a:pt x="517" y="17"/>
                  </a:lnTo>
                  <a:lnTo>
                    <a:pt x="517" y="17"/>
                  </a:lnTo>
                  <a:lnTo>
                    <a:pt x="534" y="25"/>
                  </a:lnTo>
                  <a:lnTo>
                    <a:pt x="542" y="38"/>
                  </a:lnTo>
                  <a:lnTo>
                    <a:pt x="542" y="38"/>
                  </a:lnTo>
                  <a:lnTo>
                    <a:pt x="542" y="46"/>
                  </a:lnTo>
                  <a:lnTo>
                    <a:pt x="542" y="54"/>
                  </a:lnTo>
                  <a:lnTo>
                    <a:pt x="534" y="75"/>
                  </a:lnTo>
                  <a:lnTo>
                    <a:pt x="509" y="113"/>
                  </a:lnTo>
                  <a:lnTo>
                    <a:pt x="509" y="113"/>
                  </a:lnTo>
                  <a:lnTo>
                    <a:pt x="496" y="129"/>
                  </a:lnTo>
                  <a:lnTo>
                    <a:pt x="488" y="138"/>
                  </a:lnTo>
                  <a:lnTo>
                    <a:pt x="488" y="138"/>
                  </a:lnTo>
                  <a:lnTo>
                    <a:pt x="475" y="163"/>
                  </a:lnTo>
                  <a:lnTo>
                    <a:pt x="463" y="171"/>
                  </a:lnTo>
                  <a:lnTo>
                    <a:pt x="454" y="179"/>
                  </a:lnTo>
                  <a:lnTo>
                    <a:pt x="442" y="184"/>
                  </a:lnTo>
                  <a:lnTo>
                    <a:pt x="450" y="192"/>
                  </a:lnTo>
                  <a:lnTo>
                    <a:pt x="450" y="192"/>
                  </a:lnTo>
                  <a:lnTo>
                    <a:pt x="459" y="204"/>
                  </a:lnTo>
                  <a:lnTo>
                    <a:pt x="463" y="217"/>
                  </a:lnTo>
                  <a:lnTo>
                    <a:pt x="463" y="234"/>
                  </a:lnTo>
                  <a:lnTo>
                    <a:pt x="459" y="246"/>
                  </a:lnTo>
                  <a:lnTo>
                    <a:pt x="454" y="250"/>
                  </a:lnTo>
                  <a:lnTo>
                    <a:pt x="459" y="254"/>
                  </a:lnTo>
                  <a:lnTo>
                    <a:pt x="459" y="254"/>
                  </a:lnTo>
                  <a:lnTo>
                    <a:pt x="467" y="271"/>
                  </a:lnTo>
                  <a:lnTo>
                    <a:pt x="475" y="288"/>
                  </a:lnTo>
                  <a:lnTo>
                    <a:pt x="475" y="309"/>
                  </a:lnTo>
                  <a:lnTo>
                    <a:pt x="471" y="329"/>
                  </a:lnTo>
                  <a:lnTo>
                    <a:pt x="471" y="334"/>
                  </a:lnTo>
                  <a:lnTo>
                    <a:pt x="471" y="334"/>
                  </a:lnTo>
                  <a:lnTo>
                    <a:pt x="471" y="334"/>
                  </a:lnTo>
                  <a:lnTo>
                    <a:pt x="479" y="354"/>
                  </a:lnTo>
                  <a:lnTo>
                    <a:pt x="479" y="371"/>
                  </a:lnTo>
                  <a:lnTo>
                    <a:pt x="479" y="388"/>
                  </a:lnTo>
                  <a:lnTo>
                    <a:pt x="471" y="404"/>
                  </a:lnTo>
                  <a:lnTo>
                    <a:pt x="454" y="434"/>
                  </a:lnTo>
                  <a:lnTo>
                    <a:pt x="425" y="467"/>
                  </a:lnTo>
                  <a:lnTo>
                    <a:pt x="425" y="467"/>
                  </a:lnTo>
                  <a:lnTo>
                    <a:pt x="392" y="509"/>
                  </a:lnTo>
                  <a:lnTo>
                    <a:pt x="379" y="534"/>
                  </a:lnTo>
                  <a:lnTo>
                    <a:pt x="371" y="559"/>
                  </a:lnTo>
                  <a:lnTo>
                    <a:pt x="371" y="559"/>
                  </a:lnTo>
                  <a:lnTo>
                    <a:pt x="367" y="567"/>
                  </a:lnTo>
                  <a:lnTo>
                    <a:pt x="359" y="575"/>
                  </a:lnTo>
                  <a:lnTo>
                    <a:pt x="338" y="584"/>
                  </a:lnTo>
                  <a:lnTo>
                    <a:pt x="338" y="584"/>
                  </a:lnTo>
                  <a:lnTo>
                    <a:pt x="300" y="588"/>
                  </a:lnTo>
                  <a:lnTo>
                    <a:pt x="259" y="588"/>
                  </a:lnTo>
                  <a:lnTo>
                    <a:pt x="221" y="580"/>
                  </a:lnTo>
                  <a:lnTo>
                    <a:pt x="209" y="575"/>
                  </a:lnTo>
                  <a:lnTo>
                    <a:pt x="200" y="567"/>
                  </a:lnTo>
                  <a:lnTo>
                    <a:pt x="200" y="5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155"/>
            <p:cNvSpPr>
              <a:spLocks noEditPoints="1"/>
            </p:cNvSpPr>
            <p:nvPr/>
          </p:nvSpPr>
          <p:spPr bwMode="auto">
            <a:xfrm>
              <a:off x="4461" y="3065"/>
              <a:ext cx="87" cy="96"/>
            </a:xfrm>
            <a:custGeom>
              <a:avLst/>
              <a:gdLst>
                <a:gd name="T0" fmla="*/ 41 w 87"/>
                <a:gd name="T1" fmla="*/ 42 h 96"/>
                <a:gd name="T2" fmla="*/ 41 w 87"/>
                <a:gd name="T3" fmla="*/ 42 h 96"/>
                <a:gd name="T4" fmla="*/ 54 w 87"/>
                <a:gd name="T5" fmla="*/ 25 h 96"/>
                <a:gd name="T6" fmla="*/ 54 w 87"/>
                <a:gd name="T7" fmla="*/ 25 h 96"/>
                <a:gd name="T8" fmla="*/ 62 w 87"/>
                <a:gd name="T9" fmla="*/ 34 h 96"/>
                <a:gd name="T10" fmla="*/ 62 w 87"/>
                <a:gd name="T11" fmla="*/ 34 h 96"/>
                <a:gd name="T12" fmla="*/ 62 w 87"/>
                <a:gd name="T13" fmla="*/ 38 h 96"/>
                <a:gd name="T14" fmla="*/ 62 w 87"/>
                <a:gd name="T15" fmla="*/ 38 h 96"/>
                <a:gd name="T16" fmla="*/ 46 w 87"/>
                <a:gd name="T17" fmla="*/ 50 h 96"/>
                <a:gd name="T18" fmla="*/ 33 w 87"/>
                <a:gd name="T19" fmla="*/ 67 h 96"/>
                <a:gd name="T20" fmla="*/ 21 w 87"/>
                <a:gd name="T21" fmla="*/ 84 h 96"/>
                <a:gd name="T22" fmla="*/ 8 w 87"/>
                <a:gd name="T23" fmla="*/ 96 h 96"/>
                <a:gd name="T24" fmla="*/ 8 w 87"/>
                <a:gd name="T25" fmla="*/ 96 h 96"/>
                <a:gd name="T26" fmla="*/ 4 w 87"/>
                <a:gd name="T27" fmla="*/ 96 h 96"/>
                <a:gd name="T28" fmla="*/ 0 w 87"/>
                <a:gd name="T29" fmla="*/ 96 h 96"/>
                <a:gd name="T30" fmla="*/ 8 w 87"/>
                <a:gd name="T31" fmla="*/ 84 h 96"/>
                <a:gd name="T32" fmla="*/ 41 w 87"/>
                <a:gd name="T33" fmla="*/ 42 h 96"/>
                <a:gd name="T34" fmla="*/ 41 w 87"/>
                <a:gd name="T35" fmla="*/ 42 h 96"/>
                <a:gd name="T36" fmla="*/ 87 w 87"/>
                <a:gd name="T37" fmla="*/ 0 h 96"/>
                <a:gd name="T38" fmla="*/ 87 w 87"/>
                <a:gd name="T39" fmla="*/ 0 h 96"/>
                <a:gd name="T40" fmla="*/ 75 w 87"/>
                <a:gd name="T41" fmla="*/ 17 h 96"/>
                <a:gd name="T42" fmla="*/ 54 w 87"/>
                <a:gd name="T43" fmla="*/ 25 h 96"/>
                <a:gd name="T44" fmla="*/ 54 w 87"/>
                <a:gd name="T45" fmla="*/ 25 h 96"/>
                <a:gd name="T46" fmla="*/ 71 w 87"/>
                <a:gd name="T47" fmla="*/ 13 h 96"/>
                <a:gd name="T48" fmla="*/ 87 w 87"/>
                <a:gd name="T49" fmla="*/ 0 h 96"/>
                <a:gd name="T50" fmla="*/ 87 w 87"/>
                <a:gd name="T5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6">
                  <a:moveTo>
                    <a:pt x="41" y="42"/>
                  </a:moveTo>
                  <a:lnTo>
                    <a:pt x="41" y="42"/>
                  </a:lnTo>
                  <a:lnTo>
                    <a:pt x="54" y="25"/>
                  </a:lnTo>
                  <a:lnTo>
                    <a:pt x="54" y="25"/>
                  </a:lnTo>
                  <a:lnTo>
                    <a:pt x="62" y="34"/>
                  </a:lnTo>
                  <a:lnTo>
                    <a:pt x="62" y="34"/>
                  </a:lnTo>
                  <a:lnTo>
                    <a:pt x="62" y="38"/>
                  </a:lnTo>
                  <a:lnTo>
                    <a:pt x="62" y="38"/>
                  </a:lnTo>
                  <a:lnTo>
                    <a:pt x="46" y="50"/>
                  </a:lnTo>
                  <a:lnTo>
                    <a:pt x="33" y="67"/>
                  </a:lnTo>
                  <a:lnTo>
                    <a:pt x="21" y="84"/>
                  </a:lnTo>
                  <a:lnTo>
                    <a:pt x="8" y="96"/>
                  </a:lnTo>
                  <a:lnTo>
                    <a:pt x="8" y="96"/>
                  </a:lnTo>
                  <a:lnTo>
                    <a:pt x="4" y="96"/>
                  </a:lnTo>
                  <a:lnTo>
                    <a:pt x="0" y="96"/>
                  </a:lnTo>
                  <a:lnTo>
                    <a:pt x="8" y="84"/>
                  </a:lnTo>
                  <a:lnTo>
                    <a:pt x="41" y="42"/>
                  </a:lnTo>
                  <a:lnTo>
                    <a:pt x="41" y="42"/>
                  </a:lnTo>
                  <a:close/>
                  <a:moveTo>
                    <a:pt x="87" y="0"/>
                  </a:moveTo>
                  <a:lnTo>
                    <a:pt x="87" y="0"/>
                  </a:lnTo>
                  <a:lnTo>
                    <a:pt x="75" y="17"/>
                  </a:lnTo>
                  <a:lnTo>
                    <a:pt x="54" y="25"/>
                  </a:lnTo>
                  <a:lnTo>
                    <a:pt x="54" y="25"/>
                  </a:lnTo>
                  <a:lnTo>
                    <a:pt x="71" y="13"/>
                  </a:lnTo>
                  <a:lnTo>
                    <a:pt x="87"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156"/>
            <p:cNvSpPr>
              <a:spLocks/>
            </p:cNvSpPr>
            <p:nvPr/>
          </p:nvSpPr>
          <p:spPr bwMode="auto">
            <a:xfrm>
              <a:off x="4507" y="3132"/>
              <a:ext cx="29" cy="54"/>
            </a:xfrm>
            <a:custGeom>
              <a:avLst/>
              <a:gdLst>
                <a:gd name="T0" fmla="*/ 29 w 29"/>
                <a:gd name="T1" fmla="*/ 0 h 54"/>
                <a:gd name="T2" fmla="*/ 29 w 29"/>
                <a:gd name="T3" fmla="*/ 0 h 54"/>
                <a:gd name="T4" fmla="*/ 25 w 29"/>
                <a:gd name="T5" fmla="*/ 17 h 54"/>
                <a:gd name="T6" fmla="*/ 12 w 29"/>
                <a:gd name="T7" fmla="*/ 29 h 54"/>
                <a:gd name="T8" fmla="*/ 12 w 29"/>
                <a:gd name="T9" fmla="*/ 29 h 54"/>
                <a:gd name="T10" fmla="*/ 4 w 29"/>
                <a:gd name="T11" fmla="*/ 42 h 54"/>
                <a:gd name="T12" fmla="*/ 0 w 29"/>
                <a:gd name="T13" fmla="*/ 50 h 54"/>
                <a:gd name="T14" fmla="*/ 0 w 29"/>
                <a:gd name="T15" fmla="*/ 54 h 54"/>
                <a:gd name="T16" fmla="*/ 4 w 29"/>
                <a:gd name="T17" fmla="*/ 50 h 54"/>
                <a:gd name="T18" fmla="*/ 12 w 29"/>
                <a:gd name="T19" fmla="*/ 42 h 54"/>
                <a:gd name="T20" fmla="*/ 12 w 29"/>
                <a:gd name="T21" fmla="*/ 42 h 54"/>
                <a:gd name="T22" fmla="*/ 25 w 29"/>
                <a:gd name="T23" fmla="*/ 29 h 54"/>
                <a:gd name="T24" fmla="*/ 25 w 29"/>
                <a:gd name="T25" fmla="*/ 29 h 54"/>
                <a:gd name="T26" fmla="*/ 20 w 29"/>
                <a:gd name="T27" fmla="*/ 29 h 54"/>
                <a:gd name="T28" fmla="*/ 20 w 29"/>
                <a:gd name="T29" fmla="*/ 29 h 54"/>
                <a:gd name="T30" fmla="*/ 20 w 29"/>
                <a:gd name="T31" fmla="*/ 25 h 54"/>
                <a:gd name="T32" fmla="*/ 25 w 29"/>
                <a:gd name="T33" fmla="*/ 21 h 54"/>
                <a:gd name="T34" fmla="*/ 29 w 29"/>
                <a:gd name="T35" fmla="*/ 17 h 54"/>
                <a:gd name="T36" fmla="*/ 29 w 29"/>
                <a:gd name="T37" fmla="*/ 0 h 54"/>
                <a:gd name="T38" fmla="*/ 29 w 29"/>
                <a:gd name="T39" fmla="*/ 0 h 54"/>
                <a:gd name="T40" fmla="*/ 29 w 29"/>
                <a:gd name="T41" fmla="*/ 0 h 54"/>
                <a:gd name="T42" fmla="*/ 29 w 29"/>
                <a:gd name="T4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4">
                  <a:moveTo>
                    <a:pt x="29" y="0"/>
                  </a:moveTo>
                  <a:lnTo>
                    <a:pt x="29" y="0"/>
                  </a:lnTo>
                  <a:lnTo>
                    <a:pt x="25" y="17"/>
                  </a:lnTo>
                  <a:lnTo>
                    <a:pt x="12" y="29"/>
                  </a:lnTo>
                  <a:lnTo>
                    <a:pt x="12" y="29"/>
                  </a:lnTo>
                  <a:lnTo>
                    <a:pt x="4" y="42"/>
                  </a:lnTo>
                  <a:lnTo>
                    <a:pt x="0" y="50"/>
                  </a:lnTo>
                  <a:lnTo>
                    <a:pt x="0" y="54"/>
                  </a:lnTo>
                  <a:lnTo>
                    <a:pt x="4" y="50"/>
                  </a:lnTo>
                  <a:lnTo>
                    <a:pt x="12" y="42"/>
                  </a:lnTo>
                  <a:lnTo>
                    <a:pt x="12" y="42"/>
                  </a:lnTo>
                  <a:lnTo>
                    <a:pt x="25" y="29"/>
                  </a:lnTo>
                  <a:lnTo>
                    <a:pt x="25" y="29"/>
                  </a:lnTo>
                  <a:lnTo>
                    <a:pt x="20" y="29"/>
                  </a:lnTo>
                  <a:lnTo>
                    <a:pt x="20" y="29"/>
                  </a:lnTo>
                  <a:lnTo>
                    <a:pt x="20" y="25"/>
                  </a:lnTo>
                  <a:lnTo>
                    <a:pt x="25" y="21"/>
                  </a:lnTo>
                  <a:lnTo>
                    <a:pt x="29" y="17"/>
                  </a:lnTo>
                  <a:lnTo>
                    <a:pt x="29" y="0"/>
                  </a:lnTo>
                  <a:lnTo>
                    <a:pt x="29" y="0"/>
                  </a:lnTo>
                  <a:lnTo>
                    <a:pt x="29"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157"/>
            <p:cNvSpPr>
              <a:spLocks/>
            </p:cNvSpPr>
            <p:nvPr/>
          </p:nvSpPr>
          <p:spPr bwMode="auto">
            <a:xfrm>
              <a:off x="4519" y="3224"/>
              <a:ext cx="29" cy="46"/>
            </a:xfrm>
            <a:custGeom>
              <a:avLst/>
              <a:gdLst>
                <a:gd name="T0" fmla="*/ 25 w 29"/>
                <a:gd name="T1" fmla="*/ 0 h 46"/>
                <a:gd name="T2" fmla="*/ 25 w 29"/>
                <a:gd name="T3" fmla="*/ 0 h 46"/>
                <a:gd name="T4" fmla="*/ 17 w 29"/>
                <a:gd name="T5" fmla="*/ 21 h 46"/>
                <a:gd name="T6" fmla="*/ 13 w 29"/>
                <a:gd name="T7" fmla="*/ 29 h 46"/>
                <a:gd name="T8" fmla="*/ 4 w 29"/>
                <a:gd name="T9" fmla="*/ 37 h 46"/>
                <a:gd name="T10" fmla="*/ 4 w 29"/>
                <a:gd name="T11" fmla="*/ 37 h 46"/>
                <a:gd name="T12" fmla="*/ 0 w 29"/>
                <a:gd name="T13" fmla="*/ 46 h 46"/>
                <a:gd name="T14" fmla="*/ 4 w 29"/>
                <a:gd name="T15" fmla="*/ 46 h 46"/>
                <a:gd name="T16" fmla="*/ 13 w 29"/>
                <a:gd name="T17" fmla="*/ 41 h 46"/>
                <a:gd name="T18" fmla="*/ 25 w 29"/>
                <a:gd name="T19" fmla="*/ 33 h 46"/>
                <a:gd name="T20" fmla="*/ 25 w 29"/>
                <a:gd name="T21" fmla="*/ 33 h 46"/>
                <a:gd name="T22" fmla="*/ 29 w 29"/>
                <a:gd name="T23" fmla="*/ 29 h 46"/>
                <a:gd name="T24" fmla="*/ 29 w 29"/>
                <a:gd name="T25" fmla="*/ 29 h 46"/>
                <a:gd name="T26" fmla="*/ 21 w 29"/>
                <a:gd name="T27" fmla="*/ 16 h 46"/>
                <a:gd name="T28" fmla="*/ 21 w 29"/>
                <a:gd name="T29" fmla="*/ 16 h 46"/>
                <a:gd name="T30" fmla="*/ 25 w 29"/>
                <a:gd name="T31" fmla="*/ 0 h 46"/>
                <a:gd name="T32" fmla="*/ 25 w 29"/>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6">
                  <a:moveTo>
                    <a:pt x="25" y="0"/>
                  </a:moveTo>
                  <a:lnTo>
                    <a:pt x="25" y="0"/>
                  </a:lnTo>
                  <a:lnTo>
                    <a:pt x="17" y="21"/>
                  </a:lnTo>
                  <a:lnTo>
                    <a:pt x="13" y="29"/>
                  </a:lnTo>
                  <a:lnTo>
                    <a:pt x="4" y="37"/>
                  </a:lnTo>
                  <a:lnTo>
                    <a:pt x="4" y="37"/>
                  </a:lnTo>
                  <a:lnTo>
                    <a:pt x="0" y="46"/>
                  </a:lnTo>
                  <a:lnTo>
                    <a:pt x="4" y="46"/>
                  </a:lnTo>
                  <a:lnTo>
                    <a:pt x="13" y="41"/>
                  </a:lnTo>
                  <a:lnTo>
                    <a:pt x="25" y="33"/>
                  </a:lnTo>
                  <a:lnTo>
                    <a:pt x="25" y="33"/>
                  </a:lnTo>
                  <a:lnTo>
                    <a:pt x="29" y="29"/>
                  </a:lnTo>
                  <a:lnTo>
                    <a:pt x="29" y="29"/>
                  </a:lnTo>
                  <a:lnTo>
                    <a:pt x="21" y="16"/>
                  </a:lnTo>
                  <a:lnTo>
                    <a:pt x="21" y="16"/>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158"/>
            <p:cNvSpPr>
              <a:spLocks/>
            </p:cNvSpPr>
            <p:nvPr/>
          </p:nvSpPr>
          <p:spPr bwMode="auto">
            <a:xfrm>
              <a:off x="4090" y="2853"/>
              <a:ext cx="525" cy="571"/>
            </a:xfrm>
            <a:custGeom>
              <a:avLst/>
              <a:gdLst>
                <a:gd name="T0" fmla="*/ 179 w 525"/>
                <a:gd name="T1" fmla="*/ 542 h 571"/>
                <a:gd name="T2" fmla="*/ 142 w 525"/>
                <a:gd name="T3" fmla="*/ 471 h 571"/>
                <a:gd name="T4" fmla="*/ 104 w 525"/>
                <a:gd name="T5" fmla="*/ 387 h 571"/>
                <a:gd name="T6" fmla="*/ 100 w 525"/>
                <a:gd name="T7" fmla="*/ 362 h 571"/>
                <a:gd name="T8" fmla="*/ 96 w 525"/>
                <a:gd name="T9" fmla="*/ 246 h 571"/>
                <a:gd name="T10" fmla="*/ 83 w 525"/>
                <a:gd name="T11" fmla="*/ 179 h 571"/>
                <a:gd name="T12" fmla="*/ 54 w 525"/>
                <a:gd name="T13" fmla="*/ 137 h 571"/>
                <a:gd name="T14" fmla="*/ 21 w 525"/>
                <a:gd name="T15" fmla="*/ 112 h 571"/>
                <a:gd name="T16" fmla="*/ 0 w 525"/>
                <a:gd name="T17" fmla="*/ 83 h 571"/>
                <a:gd name="T18" fmla="*/ 8 w 525"/>
                <a:gd name="T19" fmla="*/ 66 h 571"/>
                <a:gd name="T20" fmla="*/ 21 w 525"/>
                <a:gd name="T21" fmla="*/ 58 h 571"/>
                <a:gd name="T22" fmla="*/ 54 w 525"/>
                <a:gd name="T23" fmla="*/ 58 h 571"/>
                <a:gd name="T24" fmla="*/ 83 w 525"/>
                <a:gd name="T25" fmla="*/ 66 h 571"/>
                <a:gd name="T26" fmla="*/ 104 w 525"/>
                <a:gd name="T27" fmla="*/ 87 h 571"/>
                <a:gd name="T28" fmla="*/ 121 w 525"/>
                <a:gd name="T29" fmla="*/ 117 h 571"/>
                <a:gd name="T30" fmla="*/ 137 w 525"/>
                <a:gd name="T31" fmla="*/ 162 h 571"/>
                <a:gd name="T32" fmla="*/ 146 w 525"/>
                <a:gd name="T33" fmla="*/ 175 h 571"/>
                <a:gd name="T34" fmla="*/ 167 w 525"/>
                <a:gd name="T35" fmla="*/ 183 h 571"/>
                <a:gd name="T36" fmla="*/ 217 w 525"/>
                <a:gd name="T37" fmla="*/ 179 h 571"/>
                <a:gd name="T38" fmla="*/ 275 w 525"/>
                <a:gd name="T39" fmla="*/ 150 h 571"/>
                <a:gd name="T40" fmla="*/ 375 w 525"/>
                <a:gd name="T41" fmla="*/ 92 h 571"/>
                <a:gd name="T42" fmla="*/ 392 w 525"/>
                <a:gd name="T43" fmla="*/ 79 h 571"/>
                <a:gd name="T44" fmla="*/ 425 w 525"/>
                <a:gd name="T45" fmla="*/ 37 h 571"/>
                <a:gd name="T46" fmla="*/ 458 w 525"/>
                <a:gd name="T47" fmla="*/ 8 h 571"/>
                <a:gd name="T48" fmla="*/ 471 w 525"/>
                <a:gd name="T49" fmla="*/ 4 h 571"/>
                <a:gd name="T50" fmla="*/ 500 w 525"/>
                <a:gd name="T51" fmla="*/ 4 h 571"/>
                <a:gd name="T52" fmla="*/ 521 w 525"/>
                <a:gd name="T53" fmla="*/ 12 h 571"/>
                <a:gd name="T54" fmla="*/ 525 w 525"/>
                <a:gd name="T55" fmla="*/ 33 h 571"/>
                <a:gd name="T56" fmla="*/ 513 w 525"/>
                <a:gd name="T57" fmla="*/ 62 h 571"/>
                <a:gd name="T58" fmla="*/ 479 w 525"/>
                <a:gd name="T59" fmla="*/ 108 h 571"/>
                <a:gd name="T60" fmla="*/ 442 w 525"/>
                <a:gd name="T61" fmla="*/ 158 h 571"/>
                <a:gd name="T62" fmla="*/ 425 w 525"/>
                <a:gd name="T63" fmla="*/ 167 h 571"/>
                <a:gd name="T64" fmla="*/ 433 w 525"/>
                <a:gd name="T65" fmla="*/ 175 h 571"/>
                <a:gd name="T66" fmla="*/ 446 w 525"/>
                <a:gd name="T67" fmla="*/ 208 h 571"/>
                <a:gd name="T68" fmla="*/ 446 w 525"/>
                <a:gd name="T69" fmla="*/ 221 h 571"/>
                <a:gd name="T70" fmla="*/ 437 w 525"/>
                <a:gd name="T71" fmla="*/ 233 h 571"/>
                <a:gd name="T72" fmla="*/ 437 w 525"/>
                <a:gd name="T73" fmla="*/ 233 h 571"/>
                <a:gd name="T74" fmla="*/ 450 w 525"/>
                <a:gd name="T75" fmla="*/ 254 h 571"/>
                <a:gd name="T76" fmla="*/ 458 w 525"/>
                <a:gd name="T77" fmla="*/ 287 h 571"/>
                <a:gd name="T78" fmla="*/ 454 w 525"/>
                <a:gd name="T79" fmla="*/ 312 h 571"/>
                <a:gd name="T80" fmla="*/ 450 w 525"/>
                <a:gd name="T81" fmla="*/ 312 h 571"/>
                <a:gd name="T82" fmla="*/ 462 w 525"/>
                <a:gd name="T83" fmla="*/ 342 h 571"/>
                <a:gd name="T84" fmla="*/ 462 w 525"/>
                <a:gd name="T85" fmla="*/ 358 h 571"/>
                <a:gd name="T86" fmla="*/ 442 w 525"/>
                <a:gd name="T87" fmla="*/ 408 h 571"/>
                <a:gd name="T88" fmla="*/ 396 w 525"/>
                <a:gd name="T89" fmla="*/ 463 h 571"/>
                <a:gd name="T90" fmla="*/ 379 w 525"/>
                <a:gd name="T91" fmla="*/ 483 h 571"/>
                <a:gd name="T92" fmla="*/ 354 w 525"/>
                <a:gd name="T93" fmla="*/ 525 h 571"/>
                <a:gd name="T94" fmla="*/ 350 w 525"/>
                <a:gd name="T95" fmla="*/ 542 h 571"/>
                <a:gd name="T96" fmla="*/ 337 w 525"/>
                <a:gd name="T97" fmla="*/ 558 h 571"/>
                <a:gd name="T98" fmla="*/ 283 w 525"/>
                <a:gd name="T99" fmla="*/ 571 h 571"/>
                <a:gd name="T100" fmla="*/ 221 w 525"/>
                <a:gd name="T101" fmla="*/ 567 h 571"/>
                <a:gd name="T102" fmla="*/ 183 w 525"/>
                <a:gd name="T103" fmla="*/ 550 h 571"/>
                <a:gd name="T104" fmla="*/ 179 w 525"/>
                <a:gd name="T105" fmla="*/ 54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5" h="571">
                  <a:moveTo>
                    <a:pt x="179" y="542"/>
                  </a:moveTo>
                  <a:lnTo>
                    <a:pt x="179" y="542"/>
                  </a:lnTo>
                  <a:lnTo>
                    <a:pt x="171" y="521"/>
                  </a:lnTo>
                  <a:lnTo>
                    <a:pt x="142" y="471"/>
                  </a:lnTo>
                  <a:lnTo>
                    <a:pt x="112" y="412"/>
                  </a:lnTo>
                  <a:lnTo>
                    <a:pt x="104" y="387"/>
                  </a:lnTo>
                  <a:lnTo>
                    <a:pt x="100" y="362"/>
                  </a:lnTo>
                  <a:lnTo>
                    <a:pt x="100" y="362"/>
                  </a:lnTo>
                  <a:lnTo>
                    <a:pt x="100" y="312"/>
                  </a:lnTo>
                  <a:lnTo>
                    <a:pt x="96" y="246"/>
                  </a:lnTo>
                  <a:lnTo>
                    <a:pt x="92" y="208"/>
                  </a:lnTo>
                  <a:lnTo>
                    <a:pt x="83" y="179"/>
                  </a:lnTo>
                  <a:lnTo>
                    <a:pt x="71" y="154"/>
                  </a:lnTo>
                  <a:lnTo>
                    <a:pt x="54" y="137"/>
                  </a:lnTo>
                  <a:lnTo>
                    <a:pt x="54" y="137"/>
                  </a:lnTo>
                  <a:lnTo>
                    <a:pt x="21" y="112"/>
                  </a:lnTo>
                  <a:lnTo>
                    <a:pt x="4" y="92"/>
                  </a:lnTo>
                  <a:lnTo>
                    <a:pt x="0" y="83"/>
                  </a:lnTo>
                  <a:lnTo>
                    <a:pt x="0" y="75"/>
                  </a:lnTo>
                  <a:lnTo>
                    <a:pt x="8" y="66"/>
                  </a:lnTo>
                  <a:lnTo>
                    <a:pt x="21" y="58"/>
                  </a:lnTo>
                  <a:lnTo>
                    <a:pt x="21" y="58"/>
                  </a:lnTo>
                  <a:lnTo>
                    <a:pt x="37" y="58"/>
                  </a:lnTo>
                  <a:lnTo>
                    <a:pt x="54" y="58"/>
                  </a:lnTo>
                  <a:lnTo>
                    <a:pt x="71" y="58"/>
                  </a:lnTo>
                  <a:lnTo>
                    <a:pt x="83" y="66"/>
                  </a:lnTo>
                  <a:lnTo>
                    <a:pt x="96" y="75"/>
                  </a:lnTo>
                  <a:lnTo>
                    <a:pt x="104" y="87"/>
                  </a:lnTo>
                  <a:lnTo>
                    <a:pt x="121" y="117"/>
                  </a:lnTo>
                  <a:lnTo>
                    <a:pt x="121" y="117"/>
                  </a:lnTo>
                  <a:lnTo>
                    <a:pt x="133" y="146"/>
                  </a:lnTo>
                  <a:lnTo>
                    <a:pt x="137" y="162"/>
                  </a:lnTo>
                  <a:lnTo>
                    <a:pt x="142" y="171"/>
                  </a:lnTo>
                  <a:lnTo>
                    <a:pt x="146" y="175"/>
                  </a:lnTo>
                  <a:lnTo>
                    <a:pt x="167" y="183"/>
                  </a:lnTo>
                  <a:lnTo>
                    <a:pt x="167" y="183"/>
                  </a:lnTo>
                  <a:lnTo>
                    <a:pt x="192" y="183"/>
                  </a:lnTo>
                  <a:lnTo>
                    <a:pt x="217" y="179"/>
                  </a:lnTo>
                  <a:lnTo>
                    <a:pt x="246" y="167"/>
                  </a:lnTo>
                  <a:lnTo>
                    <a:pt x="275" y="150"/>
                  </a:lnTo>
                  <a:lnTo>
                    <a:pt x="333" y="117"/>
                  </a:lnTo>
                  <a:lnTo>
                    <a:pt x="375" y="92"/>
                  </a:lnTo>
                  <a:lnTo>
                    <a:pt x="375" y="92"/>
                  </a:lnTo>
                  <a:lnTo>
                    <a:pt x="392" y="79"/>
                  </a:lnTo>
                  <a:lnTo>
                    <a:pt x="404" y="66"/>
                  </a:lnTo>
                  <a:lnTo>
                    <a:pt x="425" y="37"/>
                  </a:lnTo>
                  <a:lnTo>
                    <a:pt x="446" y="16"/>
                  </a:lnTo>
                  <a:lnTo>
                    <a:pt x="458" y="8"/>
                  </a:lnTo>
                  <a:lnTo>
                    <a:pt x="471" y="4"/>
                  </a:lnTo>
                  <a:lnTo>
                    <a:pt x="471" y="4"/>
                  </a:lnTo>
                  <a:lnTo>
                    <a:pt x="488" y="0"/>
                  </a:lnTo>
                  <a:lnTo>
                    <a:pt x="500" y="4"/>
                  </a:lnTo>
                  <a:lnTo>
                    <a:pt x="513" y="8"/>
                  </a:lnTo>
                  <a:lnTo>
                    <a:pt x="521" y="12"/>
                  </a:lnTo>
                  <a:lnTo>
                    <a:pt x="525" y="25"/>
                  </a:lnTo>
                  <a:lnTo>
                    <a:pt x="525" y="33"/>
                  </a:lnTo>
                  <a:lnTo>
                    <a:pt x="521" y="50"/>
                  </a:lnTo>
                  <a:lnTo>
                    <a:pt x="513" y="62"/>
                  </a:lnTo>
                  <a:lnTo>
                    <a:pt x="513" y="62"/>
                  </a:lnTo>
                  <a:lnTo>
                    <a:pt x="479" y="108"/>
                  </a:lnTo>
                  <a:lnTo>
                    <a:pt x="458" y="137"/>
                  </a:lnTo>
                  <a:lnTo>
                    <a:pt x="442" y="158"/>
                  </a:lnTo>
                  <a:lnTo>
                    <a:pt x="433" y="162"/>
                  </a:lnTo>
                  <a:lnTo>
                    <a:pt x="425" y="167"/>
                  </a:lnTo>
                  <a:lnTo>
                    <a:pt x="425" y="167"/>
                  </a:lnTo>
                  <a:lnTo>
                    <a:pt x="433" y="175"/>
                  </a:lnTo>
                  <a:lnTo>
                    <a:pt x="442" y="192"/>
                  </a:lnTo>
                  <a:lnTo>
                    <a:pt x="446" y="208"/>
                  </a:lnTo>
                  <a:lnTo>
                    <a:pt x="446" y="208"/>
                  </a:lnTo>
                  <a:lnTo>
                    <a:pt x="446" y="221"/>
                  </a:lnTo>
                  <a:lnTo>
                    <a:pt x="442" y="229"/>
                  </a:lnTo>
                  <a:lnTo>
                    <a:pt x="437" y="233"/>
                  </a:lnTo>
                  <a:lnTo>
                    <a:pt x="437" y="233"/>
                  </a:lnTo>
                  <a:lnTo>
                    <a:pt x="437" y="233"/>
                  </a:lnTo>
                  <a:lnTo>
                    <a:pt x="446" y="242"/>
                  </a:lnTo>
                  <a:lnTo>
                    <a:pt x="450" y="254"/>
                  </a:lnTo>
                  <a:lnTo>
                    <a:pt x="454" y="271"/>
                  </a:lnTo>
                  <a:lnTo>
                    <a:pt x="458" y="287"/>
                  </a:lnTo>
                  <a:lnTo>
                    <a:pt x="458" y="287"/>
                  </a:lnTo>
                  <a:lnTo>
                    <a:pt x="454" y="312"/>
                  </a:lnTo>
                  <a:lnTo>
                    <a:pt x="450" y="312"/>
                  </a:lnTo>
                  <a:lnTo>
                    <a:pt x="450" y="312"/>
                  </a:lnTo>
                  <a:lnTo>
                    <a:pt x="458" y="329"/>
                  </a:lnTo>
                  <a:lnTo>
                    <a:pt x="462" y="342"/>
                  </a:lnTo>
                  <a:lnTo>
                    <a:pt x="462" y="358"/>
                  </a:lnTo>
                  <a:lnTo>
                    <a:pt x="462" y="358"/>
                  </a:lnTo>
                  <a:lnTo>
                    <a:pt x="458" y="383"/>
                  </a:lnTo>
                  <a:lnTo>
                    <a:pt x="442" y="408"/>
                  </a:lnTo>
                  <a:lnTo>
                    <a:pt x="421" y="437"/>
                  </a:lnTo>
                  <a:lnTo>
                    <a:pt x="396" y="463"/>
                  </a:lnTo>
                  <a:lnTo>
                    <a:pt x="396" y="463"/>
                  </a:lnTo>
                  <a:lnTo>
                    <a:pt x="379" y="483"/>
                  </a:lnTo>
                  <a:lnTo>
                    <a:pt x="362" y="504"/>
                  </a:lnTo>
                  <a:lnTo>
                    <a:pt x="354" y="525"/>
                  </a:lnTo>
                  <a:lnTo>
                    <a:pt x="350" y="542"/>
                  </a:lnTo>
                  <a:lnTo>
                    <a:pt x="350" y="542"/>
                  </a:lnTo>
                  <a:lnTo>
                    <a:pt x="346" y="550"/>
                  </a:lnTo>
                  <a:lnTo>
                    <a:pt x="337" y="558"/>
                  </a:lnTo>
                  <a:lnTo>
                    <a:pt x="312" y="567"/>
                  </a:lnTo>
                  <a:lnTo>
                    <a:pt x="283" y="571"/>
                  </a:lnTo>
                  <a:lnTo>
                    <a:pt x="250" y="571"/>
                  </a:lnTo>
                  <a:lnTo>
                    <a:pt x="221" y="567"/>
                  </a:lnTo>
                  <a:lnTo>
                    <a:pt x="200" y="558"/>
                  </a:lnTo>
                  <a:lnTo>
                    <a:pt x="183" y="550"/>
                  </a:lnTo>
                  <a:lnTo>
                    <a:pt x="179" y="546"/>
                  </a:lnTo>
                  <a:lnTo>
                    <a:pt x="179" y="542"/>
                  </a:lnTo>
                  <a:lnTo>
                    <a:pt x="179" y="5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159"/>
            <p:cNvSpPr>
              <a:spLocks noEditPoints="1"/>
            </p:cNvSpPr>
            <p:nvPr/>
          </p:nvSpPr>
          <p:spPr bwMode="auto">
            <a:xfrm>
              <a:off x="4131" y="2853"/>
              <a:ext cx="484" cy="571"/>
            </a:xfrm>
            <a:custGeom>
              <a:avLst/>
              <a:gdLst>
                <a:gd name="T0" fmla="*/ 17 w 484"/>
                <a:gd name="T1" fmla="*/ 66 h 571"/>
                <a:gd name="T2" fmla="*/ 46 w 484"/>
                <a:gd name="T3" fmla="*/ 112 h 571"/>
                <a:gd name="T4" fmla="*/ 59 w 484"/>
                <a:gd name="T5" fmla="*/ 162 h 571"/>
                <a:gd name="T6" fmla="*/ 88 w 484"/>
                <a:gd name="T7" fmla="*/ 183 h 571"/>
                <a:gd name="T8" fmla="*/ 117 w 484"/>
                <a:gd name="T9" fmla="*/ 183 h 571"/>
                <a:gd name="T10" fmla="*/ 96 w 484"/>
                <a:gd name="T11" fmla="*/ 162 h 571"/>
                <a:gd name="T12" fmla="*/ 80 w 484"/>
                <a:gd name="T13" fmla="*/ 117 h 571"/>
                <a:gd name="T14" fmla="*/ 25 w 484"/>
                <a:gd name="T15" fmla="*/ 58 h 571"/>
                <a:gd name="T16" fmla="*/ 0 w 484"/>
                <a:gd name="T17" fmla="*/ 54 h 571"/>
                <a:gd name="T18" fmla="*/ 246 w 484"/>
                <a:gd name="T19" fmla="*/ 571 h 571"/>
                <a:gd name="T20" fmla="*/ 305 w 484"/>
                <a:gd name="T21" fmla="*/ 550 h 571"/>
                <a:gd name="T22" fmla="*/ 313 w 484"/>
                <a:gd name="T23" fmla="*/ 525 h 571"/>
                <a:gd name="T24" fmla="*/ 355 w 484"/>
                <a:gd name="T25" fmla="*/ 463 h 571"/>
                <a:gd name="T26" fmla="*/ 401 w 484"/>
                <a:gd name="T27" fmla="*/ 408 h 571"/>
                <a:gd name="T28" fmla="*/ 421 w 484"/>
                <a:gd name="T29" fmla="*/ 358 h 571"/>
                <a:gd name="T30" fmla="*/ 409 w 484"/>
                <a:gd name="T31" fmla="*/ 312 h 571"/>
                <a:gd name="T32" fmla="*/ 417 w 484"/>
                <a:gd name="T33" fmla="*/ 287 h 571"/>
                <a:gd name="T34" fmla="*/ 409 w 484"/>
                <a:gd name="T35" fmla="*/ 254 h 571"/>
                <a:gd name="T36" fmla="*/ 396 w 484"/>
                <a:gd name="T37" fmla="*/ 233 h 571"/>
                <a:gd name="T38" fmla="*/ 405 w 484"/>
                <a:gd name="T39" fmla="*/ 221 h 571"/>
                <a:gd name="T40" fmla="*/ 401 w 484"/>
                <a:gd name="T41" fmla="*/ 192 h 571"/>
                <a:gd name="T42" fmla="*/ 384 w 484"/>
                <a:gd name="T43" fmla="*/ 167 h 571"/>
                <a:gd name="T44" fmla="*/ 417 w 484"/>
                <a:gd name="T45" fmla="*/ 137 h 571"/>
                <a:gd name="T46" fmla="*/ 472 w 484"/>
                <a:gd name="T47" fmla="*/ 62 h 571"/>
                <a:gd name="T48" fmla="*/ 484 w 484"/>
                <a:gd name="T49" fmla="*/ 25 h 571"/>
                <a:gd name="T50" fmla="*/ 459 w 484"/>
                <a:gd name="T51" fmla="*/ 4 h 571"/>
                <a:gd name="T52" fmla="*/ 430 w 484"/>
                <a:gd name="T53" fmla="*/ 4 h 571"/>
                <a:gd name="T54" fmla="*/ 405 w 484"/>
                <a:gd name="T55" fmla="*/ 12 h 571"/>
                <a:gd name="T56" fmla="*/ 442 w 484"/>
                <a:gd name="T57" fmla="*/ 25 h 571"/>
                <a:gd name="T58" fmla="*/ 451 w 484"/>
                <a:gd name="T59" fmla="*/ 50 h 571"/>
                <a:gd name="T60" fmla="*/ 438 w 484"/>
                <a:gd name="T61" fmla="*/ 75 h 571"/>
                <a:gd name="T62" fmla="*/ 367 w 484"/>
                <a:gd name="T63" fmla="*/ 167 h 571"/>
                <a:gd name="T64" fmla="*/ 346 w 484"/>
                <a:gd name="T65" fmla="*/ 175 h 571"/>
                <a:gd name="T66" fmla="*/ 367 w 484"/>
                <a:gd name="T67" fmla="*/ 217 h 571"/>
                <a:gd name="T68" fmla="*/ 359 w 484"/>
                <a:gd name="T69" fmla="*/ 242 h 571"/>
                <a:gd name="T70" fmla="*/ 355 w 484"/>
                <a:gd name="T71" fmla="*/ 246 h 571"/>
                <a:gd name="T72" fmla="*/ 371 w 484"/>
                <a:gd name="T73" fmla="*/ 279 h 571"/>
                <a:gd name="T74" fmla="*/ 367 w 484"/>
                <a:gd name="T75" fmla="*/ 321 h 571"/>
                <a:gd name="T76" fmla="*/ 371 w 484"/>
                <a:gd name="T77" fmla="*/ 337 h 571"/>
                <a:gd name="T78" fmla="*/ 376 w 484"/>
                <a:gd name="T79" fmla="*/ 371 h 571"/>
                <a:gd name="T80" fmla="*/ 330 w 484"/>
                <a:gd name="T81" fmla="*/ 446 h 571"/>
                <a:gd name="T82" fmla="*/ 284 w 484"/>
                <a:gd name="T83" fmla="*/ 492 h 571"/>
                <a:gd name="T84" fmla="*/ 255 w 484"/>
                <a:gd name="T85" fmla="*/ 550 h 571"/>
                <a:gd name="T86" fmla="*/ 238 w 484"/>
                <a:gd name="T87" fmla="*/ 56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4" h="571">
                  <a:moveTo>
                    <a:pt x="0" y="54"/>
                  </a:moveTo>
                  <a:lnTo>
                    <a:pt x="0" y="54"/>
                  </a:lnTo>
                  <a:lnTo>
                    <a:pt x="17" y="66"/>
                  </a:lnTo>
                  <a:lnTo>
                    <a:pt x="30" y="79"/>
                  </a:lnTo>
                  <a:lnTo>
                    <a:pt x="38" y="96"/>
                  </a:lnTo>
                  <a:lnTo>
                    <a:pt x="46" y="112"/>
                  </a:lnTo>
                  <a:lnTo>
                    <a:pt x="46" y="112"/>
                  </a:lnTo>
                  <a:lnTo>
                    <a:pt x="55" y="142"/>
                  </a:lnTo>
                  <a:lnTo>
                    <a:pt x="59" y="162"/>
                  </a:lnTo>
                  <a:lnTo>
                    <a:pt x="63" y="167"/>
                  </a:lnTo>
                  <a:lnTo>
                    <a:pt x="67" y="175"/>
                  </a:lnTo>
                  <a:lnTo>
                    <a:pt x="88" y="183"/>
                  </a:lnTo>
                  <a:lnTo>
                    <a:pt x="88" y="183"/>
                  </a:lnTo>
                  <a:lnTo>
                    <a:pt x="101" y="183"/>
                  </a:lnTo>
                  <a:lnTo>
                    <a:pt x="117" y="183"/>
                  </a:lnTo>
                  <a:lnTo>
                    <a:pt x="117" y="183"/>
                  </a:lnTo>
                  <a:lnTo>
                    <a:pt x="101" y="175"/>
                  </a:lnTo>
                  <a:lnTo>
                    <a:pt x="96" y="162"/>
                  </a:lnTo>
                  <a:lnTo>
                    <a:pt x="92" y="146"/>
                  </a:lnTo>
                  <a:lnTo>
                    <a:pt x="80" y="117"/>
                  </a:lnTo>
                  <a:lnTo>
                    <a:pt x="80" y="117"/>
                  </a:lnTo>
                  <a:lnTo>
                    <a:pt x="67" y="92"/>
                  </a:lnTo>
                  <a:lnTo>
                    <a:pt x="51" y="71"/>
                  </a:lnTo>
                  <a:lnTo>
                    <a:pt x="25" y="58"/>
                  </a:lnTo>
                  <a:lnTo>
                    <a:pt x="13" y="58"/>
                  </a:lnTo>
                  <a:lnTo>
                    <a:pt x="0" y="54"/>
                  </a:lnTo>
                  <a:lnTo>
                    <a:pt x="0" y="54"/>
                  </a:lnTo>
                  <a:close/>
                  <a:moveTo>
                    <a:pt x="217" y="571"/>
                  </a:moveTo>
                  <a:lnTo>
                    <a:pt x="217" y="571"/>
                  </a:lnTo>
                  <a:lnTo>
                    <a:pt x="246" y="571"/>
                  </a:lnTo>
                  <a:lnTo>
                    <a:pt x="271" y="567"/>
                  </a:lnTo>
                  <a:lnTo>
                    <a:pt x="296" y="558"/>
                  </a:lnTo>
                  <a:lnTo>
                    <a:pt x="305" y="550"/>
                  </a:lnTo>
                  <a:lnTo>
                    <a:pt x="309" y="542"/>
                  </a:lnTo>
                  <a:lnTo>
                    <a:pt x="309" y="542"/>
                  </a:lnTo>
                  <a:lnTo>
                    <a:pt x="313" y="525"/>
                  </a:lnTo>
                  <a:lnTo>
                    <a:pt x="321" y="504"/>
                  </a:lnTo>
                  <a:lnTo>
                    <a:pt x="338" y="483"/>
                  </a:lnTo>
                  <a:lnTo>
                    <a:pt x="355" y="463"/>
                  </a:lnTo>
                  <a:lnTo>
                    <a:pt x="355" y="463"/>
                  </a:lnTo>
                  <a:lnTo>
                    <a:pt x="380" y="437"/>
                  </a:lnTo>
                  <a:lnTo>
                    <a:pt x="401" y="408"/>
                  </a:lnTo>
                  <a:lnTo>
                    <a:pt x="417" y="383"/>
                  </a:lnTo>
                  <a:lnTo>
                    <a:pt x="421" y="358"/>
                  </a:lnTo>
                  <a:lnTo>
                    <a:pt x="421" y="358"/>
                  </a:lnTo>
                  <a:lnTo>
                    <a:pt x="421" y="342"/>
                  </a:lnTo>
                  <a:lnTo>
                    <a:pt x="417" y="329"/>
                  </a:lnTo>
                  <a:lnTo>
                    <a:pt x="409" y="312"/>
                  </a:lnTo>
                  <a:lnTo>
                    <a:pt x="409" y="312"/>
                  </a:lnTo>
                  <a:lnTo>
                    <a:pt x="413" y="312"/>
                  </a:lnTo>
                  <a:lnTo>
                    <a:pt x="417" y="287"/>
                  </a:lnTo>
                  <a:lnTo>
                    <a:pt x="417" y="287"/>
                  </a:lnTo>
                  <a:lnTo>
                    <a:pt x="413" y="271"/>
                  </a:lnTo>
                  <a:lnTo>
                    <a:pt x="409" y="254"/>
                  </a:lnTo>
                  <a:lnTo>
                    <a:pt x="405" y="242"/>
                  </a:lnTo>
                  <a:lnTo>
                    <a:pt x="396" y="233"/>
                  </a:lnTo>
                  <a:lnTo>
                    <a:pt x="396" y="233"/>
                  </a:lnTo>
                  <a:lnTo>
                    <a:pt x="396" y="233"/>
                  </a:lnTo>
                  <a:lnTo>
                    <a:pt x="401" y="229"/>
                  </a:lnTo>
                  <a:lnTo>
                    <a:pt x="405" y="221"/>
                  </a:lnTo>
                  <a:lnTo>
                    <a:pt x="405" y="208"/>
                  </a:lnTo>
                  <a:lnTo>
                    <a:pt x="405" y="208"/>
                  </a:lnTo>
                  <a:lnTo>
                    <a:pt x="401" y="192"/>
                  </a:lnTo>
                  <a:lnTo>
                    <a:pt x="392" y="175"/>
                  </a:lnTo>
                  <a:lnTo>
                    <a:pt x="384" y="167"/>
                  </a:lnTo>
                  <a:lnTo>
                    <a:pt x="384" y="167"/>
                  </a:lnTo>
                  <a:lnTo>
                    <a:pt x="392" y="162"/>
                  </a:lnTo>
                  <a:lnTo>
                    <a:pt x="401" y="158"/>
                  </a:lnTo>
                  <a:lnTo>
                    <a:pt x="417" y="137"/>
                  </a:lnTo>
                  <a:lnTo>
                    <a:pt x="438" y="108"/>
                  </a:lnTo>
                  <a:lnTo>
                    <a:pt x="472" y="62"/>
                  </a:lnTo>
                  <a:lnTo>
                    <a:pt x="472" y="62"/>
                  </a:lnTo>
                  <a:lnTo>
                    <a:pt x="480" y="50"/>
                  </a:lnTo>
                  <a:lnTo>
                    <a:pt x="484" y="33"/>
                  </a:lnTo>
                  <a:lnTo>
                    <a:pt x="484" y="25"/>
                  </a:lnTo>
                  <a:lnTo>
                    <a:pt x="480" y="12"/>
                  </a:lnTo>
                  <a:lnTo>
                    <a:pt x="472" y="8"/>
                  </a:lnTo>
                  <a:lnTo>
                    <a:pt x="459" y="4"/>
                  </a:lnTo>
                  <a:lnTo>
                    <a:pt x="447" y="0"/>
                  </a:lnTo>
                  <a:lnTo>
                    <a:pt x="430" y="4"/>
                  </a:lnTo>
                  <a:lnTo>
                    <a:pt x="430" y="4"/>
                  </a:lnTo>
                  <a:lnTo>
                    <a:pt x="417" y="8"/>
                  </a:lnTo>
                  <a:lnTo>
                    <a:pt x="405" y="12"/>
                  </a:lnTo>
                  <a:lnTo>
                    <a:pt x="405" y="12"/>
                  </a:lnTo>
                  <a:lnTo>
                    <a:pt x="421" y="12"/>
                  </a:lnTo>
                  <a:lnTo>
                    <a:pt x="434" y="16"/>
                  </a:lnTo>
                  <a:lnTo>
                    <a:pt x="442" y="25"/>
                  </a:lnTo>
                  <a:lnTo>
                    <a:pt x="451" y="29"/>
                  </a:lnTo>
                  <a:lnTo>
                    <a:pt x="455" y="41"/>
                  </a:lnTo>
                  <a:lnTo>
                    <a:pt x="451" y="50"/>
                  </a:lnTo>
                  <a:lnTo>
                    <a:pt x="447" y="62"/>
                  </a:lnTo>
                  <a:lnTo>
                    <a:pt x="438" y="75"/>
                  </a:lnTo>
                  <a:lnTo>
                    <a:pt x="438" y="75"/>
                  </a:lnTo>
                  <a:lnTo>
                    <a:pt x="405" y="121"/>
                  </a:lnTo>
                  <a:lnTo>
                    <a:pt x="384" y="150"/>
                  </a:lnTo>
                  <a:lnTo>
                    <a:pt x="367" y="167"/>
                  </a:lnTo>
                  <a:lnTo>
                    <a:pt x="355" y="171"/>
                  </a:lnTo>
                  <a:lnTo>
                    <a:pt x="346" y="175"/>
                  </a:lnTo>
                  <a:lnTo>
                    <a:pt x="346" y="175"/>
                  </a:lnTo>
                  <a:lnTo>
                    <a:pt x="355" y="187"/>
                  </a:lnTo>
                  <a:lnTo>
                    <a:pt x="363" y="200"/>
                  </a:lnTo>
                  <a:lnTo>
                    <a:pt x="367" y="217"/>
                  </a:lnTo>
                  <a:lnTo>
                    <a:pt x="367" y="217"/>
                  </a:lnTo>
                  <a:lnTo>
                    <a:pt x="363" y="233"/>
                  </a:lnTo>
                  <a:lnTo>
                    <a:pt x="359" y="242"/>
                  </a:lnTo>
                  <a:lnTo>
                    <a:pt x="355" y="242"/>
                  </a:lnTo>
                  <a:lnTo>
                    <a:pt x="355" y="246"/>
                  </a:lnTo>
                  <a:lnTo>
                    <a:pt x="355" y="246"/>
                  </a:lnTo>
                  <a:lnTo>
                    <a:pt x="363" y="250"/>
                  </a:lnTo>
                  <a:lnTo>
                    <a:pt x="367" y="262"/>
                  </a:lnTo>
                  <a:lnTo>
                    <a:pt x="371" y="279"/>
                  </a:lnTo>
                  <a:lnTo>
                    <a:pt x="371" y="300"/>
                  </a:lnTo>
                  <a:lnTo>
                    <a:pt x="371" y="300"/>
                  </a:lnTo>
                  <a:lnTo>
                    <a:pt x="367" y="321"/>
                  </a:lnTo>
                  <a:lnTo>
                    <a:pt x="367" y="325"/>
                  </a:lnTo>
                  <a:lnTo>
                    <a:pt x="367" y="325"/>
                  </a:lnTo>
                  <a:lnTo>
                    <a:pt x="371" y="337"/>
                  </a:lnTo>
                  <a:lnTo>
                    <a:pt x="376" y="354"/>
                  </a:lnTo>
                  <a:lnTo>
                    <a:pt x="376" y="371"/>
                  </a:lnTo>
                  <a:lnTo>
                    <a:pt x="376" y="371"/>
                  </a:lnTo>
                  <a:lnTo>
                    <a:pt x="367" y="392"/>
                  </a:lnTo>
                  <a:lnTo>
                    <a:pt x="351" y="421"/>
                  </a:lnTo>
                  <a:lnTo>
                    <a:pt x="330" y="446"/>
                  </a:lnTo>
                  <a:lnTo>
                    <a:pt x="305" y="471"/>
                  </a:lnTo>
                  <a:lnTo>
                    <a:pt x="305" y="471"/>
                  </a:lnTo>
                  <a:lnTo>
                    <a:pt x="284" y="492"/>
                  </a:lnTo>
                  <a:lnTo>
                    <a:pt x="271" y="513"/>
                  </a:lnTo>
                  <a:lnTo>
                    <a:pt x="259" y="529"/>
                  </a:lnTo>
                  <a:lnTo>
                    <a:pt x="255" y="550"/>
                  </a:lnTo>
                  <a:lnTo>
                    <a:pt x="255" y="550"/>
                  </a:lnTo>
                  <a:lnTo>
                    <a:pt x="251" y="558"/>
                  </a:lnTo>
                  <a:lnTo>
                    <a:pt x="238" y="563"/>
                  </a:lnTo>
                  <a:lnTo>
                    <a:pt x="217" y="571"/>
                  </a:lnTo>
                  <a:lnTo>
                    <a:pt x="217" y="57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160"/>
            <p:cNvSpPr>
              <a:spLocks/>
            </p:cNvSpPr>
            <p:nvPr/>
          </p:nvSpPr>
          <p:spPr bwMode="auto">
            <a:xfrm>
              <a:off x="4027" y="2832"/>
              <a:ext cx="434" cy="138"/>
            </a:xfrm>
            <a:custGeom>
              <a:avLst/>
              <a:gdLst>
                <a:gd name="T0" fmla="*/ 434 w 434"/>
                <a:gd name="T1" fmla="*/ 100 h 138"/>
                <a:gd name="T2" fmla="*/ 434 w 434"/>
                <a:gd name="T3" fmla="*/ 100 h 138"/>
                <a:gd name="T4" fmla="*/ 413 w 434"/>
                <a:gd name="T5" fmla="*/ 113 h 138"/>
                <a:gd name="T6" fmla="*/ 392 w 434"/>
                <a:gd name="T7" fmla="*/ 121 h 138"/>
                <a:gd name="T8" fmla="*/ 367 w 434"/>
                <a:gd name="T9" fmla="*/ 129 h 138"/>
                <a:gd name="T10" fmla="*/ 338 w 434"/>
                <a:gd name="T11" fmla="*/ 138 h 138"/>
                <a:gd name="T12" fmla="*/ 305 w 434"/>
                <a:gd name="T13" fmla="*/ 138 h 138"/>
                <a:gd name="T14" fmla="*/ 275 w 434"/>
                <a:gd name="T15" fmla="*/ 133 h 138"/>
                <a:gd name="T16" fmla="*/ 259 w 434"/>
                <a:gd name="T17" fmla="*/ 125 h 138"/>
                <a:gd name="T18" fmla="*/ 246 w 434"/>
                <a:gd name="T19" fmla="*/ 117 h 138"/>
                <a:gd name="T20" fmla="*/ 246 w 434"/>
                <a:gd name="T21" fmla="*/ 117 h 138"/>
                <a:gd name="T22" fmla="*/ 196 w 434"/>
                <a:gd name="T23" fmla="*/ 79 h 138"/>
                <a:gd name="T24" fmla="*/ 155 w 434"/>
                <a:gd name="T25" fmla="*/ 46 h 138"/>
                <a:gd name="T26" fmla="*/ 134 w 434"/>
                <a:gd name="T27" fmla="*/ 37 h 138"/>
                <a:gd name="T28" fmla="*/ 113 w 434"/>
                <a:gd name="T29" fmla="*/ 29 h 138"/>
                <a:gd name="T30" fmla="*/ 92 w 434"/>
                <a:gd name="T31" fmla="*/ 29 h 138"/>
                <a:gd name="T32" fmla="*/ 67 w 434"/>
                <a:gd name="T33" fmla="*/ 37 h 138"/>
                <a:gd name="T34" fmla="*/ 67 w 434"/>
                <a:gd name="T35" fmla="*/ 37 h 138"/>
                <a:gd name="T36" fmla="*/ 0 w 434"/>
                <a:gd name="T37" fmla="*/ 58 h 138"/>
                <a:gd name="T38" fmla="*/ 0 w 434"/>
                <a:gd name="T39" fmla="*/ 58 h 138"/>
                <a:gd name="T40" fmla="*/ 9 w 434"/>
                <a:gd name="T41" fmla="*/ 46 h 138"/>
                <a:gd name="T42" fmla="*/ 17 w 434"/>
                <a:gd name="T43" fmla="*/ 33 h 138"/>
                <a:gd name="T44" fmla="*/ 29 w 434"/>
                <a:gd name="T45" fmla="*/ 21 h 138"/>
                <a:gd name="T46" fmla="*/ 50 w 434"/>
                <a:gd name="T47" fmla="*/ 8 h 138"/>
                <a:gd name="T48" fmla="*/ 71 w 434"/>
                <a:gd name="T49" fmla="*/ 4 h 138"/>
                <a:gd name="T50" fmla="*/ 96 w 434"/>
                <a:gd name="T51" fmla="*/ 0 h 138"/>
                <a:gd name="T52" fmla="*/ 129 w 434"/>
                <a:gd name="T53" fmla="*/ 8 h 138"/>
                <a:gd name="T54" fmla="*/ 129 w 434"/>
                <a:gd name="T55" fmla="*/ 8 h 138"/>
                <a:gd name="T56" fmla="*/ 159 w 434"/>
                <a:gd name="T57" fmla="*/ 25 h 138"/>
                <a:gd name="T58" fmla="*/ 188 w 434"/>
                <a:gd name="T59" fmla="*/ 42 h 138"/>
                <a:gd name="T60" fmla="*/ 234 w 434"/>
                <a:gd name="T61" fmla="*/ 79 h 138"/>
                <a:gd name="T62" fmla="*/ 275 w 434"/>
                <a:gd name="T63" fmla="*/ 108 h 138"/>
                <a:gd name="T64" fmla="*/ 292 w 434"/>
                <a:gd name="T65" fmla="*/ 117 h 138"/>
                <a:gd name="T66" fmla="*/ 313 w 434"/>
                <a:gd name="T67" fmla="*/ 121 h 138"/>
                <a:gd name="T68" fmla="*/ 313 w 434"/>
                <a:gd name="T69" fmla="*/ 121 h 138"/>
                <a:gd name="T70" fmla="*/ 330 w 434"/>
                <a:gd name="T71" fmla="*/ 125 h 138"/>
                <a:gd name="T72" fmla="*/ 350 w 434"/>
                <a:gd name="T73" fmla="*/ 121 h 138"/>
                <a:gd name="T74" fmla="*/ 388 w 434"/>
                <a:gd name="T75" fmla="*/ 117 h 138"/>
                <a:gd name="T76" fmla="*/ 434 w 434"/>
                <a:gd name="T77" fmla="*/ 100 h 138"/>
                <a:gd name="T78" fmla="*/ 434 w 434"/>
                <a:gd name="T79"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4" h="138">
                  <a:moveTo>
                    <a:pt x="434" y="100"/>
                  </a:moveTo>
                  <a:lnTo>
                    <a:pt x="434" y="100"/>
                  </a:lnTo>
                  <a:lnTo>
                    <a:pt x="413" y="113"/>
                  </a:lnTo>
                  <a:lnTo>
                    <a:pt x="392" y="121"/>
                  </a:lnTo>
                  <a:lnTo>
                    <a:pt x="367" y="129"/>
                  </a:lnTo>
                  <a:lnTo>
                    <a:pt x="338" y="138"/>
                  </a:lnTo>
                  <a:lnTo>
                    <a:pt x="305" y="138"/>
                  </a:lnTo>
                  <a:lnTo>
                    <a:pt x="275" y="133"/>
                  </a:lnTo>
                  <a:lnTo>
                    <a:pt x="259" y="125"/>
                  </a:lnTo>
                  <a:lnTo>
                    <a:pt x="246" y="117"/>
                  </a:lnTo>
                  <a:lnTo>
                    <a:pt x="246" y="117"/>
                  </a:lnTo>
                  <a:lnTo>
                    <a:pt x="196" y="79"/>
                  </a:lnTo>
                  <a:lnTo>
                    <a:pt x="155" y="46"/>
                  </a:lnTo>
                  <a:lnTo>
                    <a:pt x="134" y="37"/>
                  </a:lnTo>
                  <a:lnTo>
                    <a:pt x="113" y="29"/>
                  </a:lnTo>
                  <a:lnTo>
                    <a:pt x="92" y="29"/>
                  </a:lnTo>
                  <a:lnTo>
                    <a:pt x="67" y="37"/>
                  </a:lnTo>
                  <a:lnTo>
                    <a:pt x="67" y="37"/>
                  </a:lnTo>
                  <a:lnTo>
                    <a:pt x="0" y="58"/>
                  </a:lnTo>
                  <a:lnTo>
                    <a:pt x="0" y="58"/>
                  </a:lnTo>
                  <a:lnTo>
                    <a:pt x="9" y="46"/>
                  </a:lnTo>
                  <a:lnTo>
                    <a:pt x="17" y="33"/>
                  </a:lnTo>
                  <a:lnTo>
                    <a:pt x="29" y="21"/>
                  </a:lnTo>
                  <a:lnTo>
                    <a:pt x="50" y="8"/>
                  </a:lnTo>
                  <a:lnTo>
                    <a:pt x="71" y="4"/>
                  </a:lnTo>
                  <a:lnTo>
                    <a:pt x="96" y="0"/>
                  </a:lnTo>
                  <a:lnTo>
                    <a:pt x="129" y="8"/>
                  </a:lnTo>
                  <a:lnTo>
                    <a:pt x="129" y="8"/>
                  </a:lnTo>
                  <a:lnTo>
                    <a:pt x="159" y="25"/>
                  </a:lnTo>
                  <a:lnTo>
                    <a:pt x="188" y="42"/>
                  </a:lnTo>
                  <a:lnTo>
                    <a:pt x="234" y="79"/>
                  </a:lnTo>
                  <a:lnTo>
                    <a:pt x="275" y="108"/>
                  </a:lnTo>
                  <a:lnTo>
                    <a:pt x="292" y="117"/>
                  </a:lnTo>
                  <a:lnTo>
                    <a:pt x="313" y="121"/>
                  </a:lnTo>
                  <a:lnTo>
                    <a:pt x="313" y="121"/>
                  </a:lnTo>
                  <a:lnTo>
                    <a:pt x="330" y="125"/>
                  </a:lnTo>
                  <a:lnTo>
                    <a:pt x="350" y="121"/>
                  </a:lnTo>
                  <a:lnTo>
                    <a:pt x="388" y="117"/>
                  </a:lnTo>
                  <a:lnTo>
                    <a:pt x="434" y="100"/>
                  </a:lnTo>
                  <a:lnTo>
                    <a:pt x="434" y="100"/>
                  </a:lnTo>
                  <a:close/>
                </a:path>
              </a:pathLst>
            </a:custGeom>
            <a:solidFill>
              <a:srgbClr val="B0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161"/>
            <p:cNvSpPr>
              <a:spLocks/>
            </p:cNvSpPr>
            <p:nvPr/>
          </p:nvSpPr>
          <p:spPr bwMode="auto">
            <a:xfrm>
              <a:off x="4002" y="2849"/>
              <a:ext cx="63" cy="75"/>
            </a:xfrm>
            <a:custGeom>
              <a:avLst/>
              <a:gdLst>
                <a:gd name="T0" fmla="*/ 59 w 63"/>
                <a:gd name="T1" fmla="*/ 70 h 75"/>
                <a:gd name="T2" fmla="*/ 59 w 63"/>
                <a:gd name="T3" fmla="*/ 70 h 75"/>
                <a:gd name="T4" fmla="*/ 59 w 63"/>
                <a:gd name="T5" fmla="*/ 70 h 75"/>
                <a:gd name="T6" fmla="*/ 59 w 63"/>
                <a:gd name="T7" fmla="*/ 70 h 75"/>
                <a:gd name="T8" fmla="*/ 46 w 63"/>
                <a:gd name="T9" fmla="*/ 75 h 75"/>
                <a:gd name="T10" fmla="*/ 34 w 63"/>
                <a:gd name="T11" fmla="*/ 70 h 75"/>
                <a:gd name="T12" fmla="*/ 25 w 63"/>
                <a:gd name="T13" fmla="*/ 62 h 75"/>
                <a:gd name="T14" fmla="*/ 13 w 63"/>
                <a:gd name="T15" fmla="*/ 50 h 75"/>
                <a:gd name="T16" fmla="*/ 4 w 63"/>
                <a:gd name="T17" fmla="*/ 33 h 75"/>
                <a:gd name="T18" fmla="*/ 0 w 63"/>
                <a:gd name="T19" fmla="*/ 20 h 75"/>
                <a:gd name="T20" fmla="*/ 0 w 63"/>
                <a:gd name="T21" fmla="*/ 8 h 75"/>
                <a:gd name="T22" fmla="*/ 4 w 63"/>
                <a:gd name="T23" fmla="*/ 0 h 75"/>
                <a:gd name="T24" fmla="*/ 4 w 63"/>
                <a:gd name="T25" fmla="*/ 0 h 75"/>
                <a:gd name="T26" fmla="*/ 4 w 63"/>
                <a:gd name="T27" fmla="*/ 0 h 75"/>
                <a:gd name="T28" fmla="*/ 4 w 63"/>
                <a:gd name="T29" fmla="*/ 0 h 75"/>
                <a:gd name="T30" fmla="*/ 9 w 63"/>
                <a:gd name="T31" fmla="*/ 0 h 75"/>
                <a:gd name="T32" fmla="*/ 9 w 63"/>
                <a:gd name="T33" fmla="*/ 0 h 75"/>
                <a:gd name="T34" fmla="*/ 17 w 63"/>
                <a:gd name="T35" fmla="*/ 0 h 75"/>
                <a:gd name="T36" fmla="*/ 21 w 63"/>
                <a:gd name="T37" fmla="*/ 4 h 75"/>
                <a:gd name="T38" fmla="*/ 21 w 63"/>
                <a:gd name="T39" fmla="*/ 4 h 75"/>
                <a:gd name="T40" fmla="*/ 21 w 63"/>
                <a:gd name="T41" fmla="*/ 20 h 75"/>
                <a:gd name="T42" fmla="*/ 29 w 63"/>
                <a:gd name="T43" fmla="*/ 33 h 75"/>
                <a:gd name="T44" fmla="*/ 42 w 63"/>
                <a:gd name="T45" fmla="*/ 45 h 75"/>
                <a:gd name="T46" fmla="*/ 63 w 63"/>
                <a:gd name="T47" fmla="*/ 54 h 75"/>
                <a:gd name="T48" fmla="*/ 63 w 63"/>
                <a:gd name="T49" fmla="*/ 54 h 75"/>
                <a:gd name="T50" fmla="*/ 63 w 63"/>
                <a:gd name="T51" fmla="*/ 62 h 75"/>
                <a:gd name="T52" fmla="*/ 63 w 63"/>
                <a:gd name="T53" fmla="*/ 66 h 75"/>
                <a:gd name="T54" fmla="*/ 63 w 63"/>
                <a:gd name="T55" fmla="*/ 66 h 75"/>
                <a:gd name="T56" fmla="*/ 59 w 63"/>
                <a:gd name="T57" fmla="*/ 70 h 75"/>
                <a:gd name="T58" fmla="*/ 59 w 63"/>
                <a:gd name="T59"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5">
                  <a:moveTo>
                    <a:pt x="59" y="70"/>
                  </a:moveTo>
                  <a:lnTo>
                    <a:pt x="59" y="70"/>
                  </a:lnTo>
                  <a:lnTo>
                    <a:pt x="59" y="70"/>
                  </a:lnTo>
                  <a:lnTo>
                    <a:pt x="59" y="70"/>
                  </a:lnTo>
                  <a:lnTo>
                    <a:pt x="46" y="75"/>
                  </a:lnTo>
                  <a:lnTo>
                    <a:pt x="34" y="70"/>
                  </a:lnTo>
                  <a:lnTo>
                    <a:pt x="25" y="62"/>
                  </a:lnTo>
                  <a:lnTo>
                    <a:pt x="13" y="50"/>
                  </a:lnTo>
                  <a:lnTo>
                    <a:pt x="4" y="33"/>
                  </a:lnTo>
                  <a:lnTo>
                    <a:pt x="0" y="20"/>
                  </a:lnTo>
                  <a:lnTo>
                    <a:pt x="0" y="8"/>
                  </a:lnTo>
                  <a:lnTo>
                    <a:pt x="4" y="0"/>
                  </a:lnTo>
                  <a:lnTo>
                    <a:pt x="4" y="0"/>
                  </a:lnTo>
                  <a:lnTo>
                    <a:pt x="4" y="0"/>
                  </a:lnTo>
                  <a:lnTo>
                    <a:pt x="4" y="0"/>
                  </a:lnTo>
                  <a:lnTo>
                    <a:pt x="9" y="0"/>
                  </a:lnTo>
                  <a:lnTo>
                    <a:pt x="9" y="0"/>
                  </a:lnTo>
                  <a:lnTo>
                    <a:pt x="17" y="0"/>
                  </a:lnTo>
                  <a:lnTo>
                    <a:pt x="21" y="4"/>
                  </a:lnTo>
                  <a:lnTo>
                    <a:pt x="21" y="4"/>
                  </a:lnTo>
                  <a:lnTo>
                    <a:pt x="21" y="20"/>
                  </a:lnTo>
                  <a:lnTo>
                    <a:pt x="29" y="33"/>
                  </a:lnTo>
                  <a:lnTo>
                    <a:pt x="42" y="45"/>
                  </a:lnTo>
                  <a:lnTo>
                    <a:pt x="63" y="54"/>
                  </a:lnTo>
                  <a:lnTo>
                    <a:pt x="63" y="54"/>
                  </a:lnTo>
                  <a:lnTo>
                    <a:pt x="63" y="62"/>
                  </a:lnTo>
                  <a:lnTo>
                    <a:pt x="63" y="66"/>
                  </a:lnTo>
                  <a:lnTo>
                    <a:pt x="63" y="66"/>
                  </a:lnTo>
                  <a:lnTo>
                    <a:pt x="59" y="70"/>
                  </a:lnTo>
                  <a:lnTo>
                    <a:pt x="59" y="70"/>
                  </a:lnTo>
                  <a:close/>
                </a:path>
              </a:pathLst>
            </a:custGeom>
            <a:solidFill>
              <a:srgbClr val="B0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162"/>
            <p:cNvSpPr>
              <a:spLocks/>
            </p:cNvSpPr>
            <p:nvPr/>
          </p:nvSpPr>
          <p:spPr bwMode="auto">
            <a:xfrm>
              <a:off x="3998" y="2161"/>
              <a:ext cx="275" cy="258"/>
            </a:xfrm>
            <a:custGeom>
              <a:avLst/>
              <a:gdLst>
                <a:gd name="T0" fmla="*/ 179 w 275"/>
                <a:gd name="T1" fmla="*/ 12 h 258"/>
                <a:gd name="T2" fmla="*/ 179 w 275"/>
                <a:gd name="T3" fmla="*/ 12 h 258"/>
                <a:gd name="T4" fmla="*/ 167 w 275"/>
                <a:gd name="T5" fmla="*/ 4 h 258"/>
                <a:gd name="T6" fmla="*/ 150 w 275"/>
                <a:gd name="T7" fmla="*/ 0 h 258"/>
                <a:gd name="T8" fmla="*/ 133 w 275"/>
                <a:gd name="T9" fmla="*/ 0 h 258"/>
                <a:gd name="T10" fmla="*/ 117 w 275"/>
                <a:gd name="T11" fmla="*/ 4 h 258"/>
                <a:gd name="T12" fmla="*/ 100 w 275"/>
                <a:gd name="T13" fmla="*/ 16 h 258"/>
                <a:gd name="T14" fmla="*/ 83 w 275"/>
                <a:gd name="T15" fmla="*/ 33 h 258"/>
                <a:gd name="T16" fmla="*/ 71 w 275"/>
                <a:gd name="T17" fmla="*/ 54 h 258"/>
                <a:gd name="T18" fmla="*/ 54 w 275"/>
                <a:gd name="T19" fmla="*/ 79 h 258"/>
                <a:gd name="T20" fmla="*/ 54 w 275"/>
                <a:gd name="T21" fmla="*/ 79 h 258"/>
                <a:gd name="T22" fmla="*/ 38 w 275"/>
                <a:gd name="T23" fmla="*/ 125 h 258"/>
                <a:gd name="T24" fmla="*/ 21 w 275"/>
                <a:gd name="T25" fmla="*/ 162 h 258"/>
                <a:gd name="T26" fmla="*/ 8 w 275"/>
                <a:gd name="T27" fmla="*/ 221 h 258"/>
                <a:gd name="T28" fmla="*/ 0 w 275"/>
                <a:gd name="T29" fmla="*/ 254 h 258"/>
                <a:gd name="T30" fmla="*/ 0 w 275"/>
                <a:gd name="T31" fmla="*/ 258 h 258"/>
                <a:gd name="T32" fmla="*/ 0 w 275"/>
                <a:gd name="T33" fmla="*/ 258 h 258"/>
                <a:gd name="T34" fmla="*/ 17 w 275"/>
                <a:gd name="T35" fmla="*/ 221 h 258"/>
                <a:gd name="T36" fmla="*/ 29 w 275"/>
                <a:gd name="T37" fmla="*/ 183 h 258"/>
                <a:gd name="T38" fmla="*/ 50 w 275"/>
                <a:gd name="T39" fmla="*/ 142 h 258"/>
                <a:gd name="T40" fmla="*/ 75 w 275"/>
                <a:gd name="T41" fmla="*/ 100 h 258"/>
                <a:gd name="T42" fmla="*/ 92 w 275"/>
                <a:gd name="T43" fmla="*/ 83 h 258"/>
                <a:gd name="T44" fmla="*/ 104 w 275"/>
                <a:gd name="T45" fmla="*/ 71 h 258"/>
                <a:gd name="T46" fmla="*/ 121 w 275"/>
                <a:gd name="T47" fmla="*/ 62 h 258"/>
                <a:gd name="T48" fmla="*/ 138 w 275"/>
                <a:gd name="T49" fmla="*/ 54 h 258"/>
                <a:gd name="T50" fmla="*/ 154 w 275"/>
                <a:gd name="T51" fmla="*/ 54 h 258"/>
                <a:gd name="T52" fmla="*/ 171 w 275"/>
                <a:gd name="T53" fmla="*/ 58 h 258"/>
                <a:gd name="T54" fmla="*/ 171 w 275"/>
                <a:gd name="T55" fmla="*/ 58 h 258"/>
                <a:gd name="T56" fmla="*/ 204 w 275"/>
                <a:gd name="T57" fmla="*/ 75 h 258"/>
                <a:gd name="T58" fmla="*/ 229 w 275"/>
                <a:gd name="T59" fmla="*/ 92 h 258"/>
                <a:gd name="T60" fmla="*/ 229 w 275"/>
                <a:gd name="T61" fmla="*/ 92 h 258"/>
                <a:gd name="T62" fmla="*/ 238 w 275"/>
                <a:gd name="T63" fmla="*/ 96 h 258"/>
                <a:gd name="T64" fmla="*/ 250 w 275"/>
                <a:gd name="T65" fmla="*/ 96 h 258"/>
                <a:gd name="T66" fmla="*/ 259 w 275"/>
                <a:gd name="T67" fmla="*/ 96 h 258"/>
                <a:gd name="T68" fmla="*/ 267 w 275"/>
                <a:gd name="T69" fmla="*/ 87 h 258"/>
                <a:gd name="T70" fmla="*/ 271 w 275"/>
                <a:gd name="T71" fmla="*/ 83 h 258"/>
                <a:gd name="T72" fmla="*/ 275 w 275"/>
                <a:gd name="T73" fmla="*/ 71 h 258"/>
                <a:gd name="T74" fmla="*/ 275 w 275"/>
                <a:gd name="T75" fmla="*/ 62 h 258"/>
                <a:gd name="T76" fmla="*/ 271 w 275"/>
                <a:gd name="T77" fmla="*/ 50 h 258"/>
                <a:gd name="T78" fmla="*/ 271 w 275"/>
                <a:gd name="T79" fmla="*/ 50 h 258"/>
                <a:gd name="T80" fmla="*/ 271 w 275"/>
                <a:gd name="T81" fmla="*/ 50 h 258"/>
                <a:gd name="T82" fmla="*/ 271 w 275"/>
                <a:gd name="T83" fmla="*/ 50 h 258"/>
                <a:gd name="T84" fmla="*/ 263 w 275"/>
                <a:gd name="T85" fmla="*/ 58 h 258"/>
                <a:gd name="T86" fmla="*/ 254 w 275"/>
                <a:gd name="T87" fmla="*/ 67 h 258"/>
                <a:gd name="T88" fmla="*/ 250 w 275"/>
                <a:gd name="T89" fmla="*/ 67 h 258"/>
                <a:gd name="T90" fmla="*/ 242 w 275"/>
                <a:gd name="T91" fmla="*/ 67 h 258"/>
                <a:gd name="T92" fmla="*/ 242 w 275"/>
                <a:gd name="T93" fmla="*/ 67 h 258"/>
                <a:gd name="T94" fmla="*/ 225 w 275"/>
                <a:gd name="T95" fmla="*/ 58 h 258"/>
                <a:gd name="T96" fmla="*/ 217 w 275"/>
                <a:gd name="T97" fmla="*/ 46 h 258"/>
                <a:gd name="T98" fmla="*/ 200 w 275"/>
                <a:gd name="T99" fmla="*/ 33 h 258"/>
                <a:gd name="T100" fmla="*/ 179 w 275"/>
                <a:gd name="T101" fmla="*/ 12 h 258"/>
                <a:gd name="T102" fmla="*/ 179 w 275"/>
                <a:gd name="T103" fmla="*/ 1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58">
                  <a:moveTo>
                    <a:pt x="179" y="12"/>
                  </a:moveTo>
                  <a:lnTo>
                    <a:pt x="179" y="12"/>
                  </a:lnTo>
                  <a:lnTo>
                    <a:pt x="167" y="4"/>
                  </a:lnTo>
                  <a:lnTo>
                    <a:pt x="150" y="0"/>
                  </a:lnTo>
                  <a:lnTo>
                    <a:pt x="133" y="0"/>
                  </a:lnTo>
                  <a:lnTo>
                    <a:pt x="117" y="4"/>
                  </a:lnTo>
                  <a:lnTo>
                    <a:pt x="100" y="16"/>
                  </a:lnTo>
                  <a:lnTo>
                    <a:pt x="83" y="33"/>
                  </a:lnTo>
                  <a:lnTo>
                    <a:pt x="71" y="54"/>
                  </a:lnTo>
                  <a:lnTo>
                    <a:pt x="54" y="79"/>
                  </a:lnTo>
                  <a:lnTo>
                    <a:pt x="54" y="79"/>
                  </a:lnTo>
                  <a:lnTo>
                    <a:pt x="38" y="125"/>
                  </a:lnTo>
                  <a:lnTo>
                    <a:pt x="21" y="162"/>
                  </a:lnTo>
                  <a:lnTo>
                    <a:pt x="8" y="221"/>
                  </a:lnTo>
                  <a:lnTo>
                    <a:pt x="0" y="254"/>
                  </a:lnTo>
                  <a:lnTo>
                    <a:pt x="0" y="258"/>
                  </a:lnTo>
                  <a:lnTo>
                    <a:pt x="0" y="258"/>
                  </a:lnTo>
                  <a:lnTo>
                    <a:pt x="17" y="221"/>
                  </a:lnTo>
                  <a:lnTo>
                    <a:pt x="29" y="183"/>
                  </a:lnTo>
                  <a:lnTo>
                    <a:pt x="50" y="142"/>
                  </a:lnTo>
                  <a:lnTo>
                    <a:pt x="75" y="100"/>
                  </a:lnTo>
                  <a:lnTo>
                    <a:pt x="92" y="83"/>
                  </a:lnTo>
                  <a:lnTo>
                    <a:pt x="104" y="71"/>
                  </a:lnTo>
                  <a:lnTo>
                    <a:pt x="121" y="62"/>
                  </a:lnTo>
                  <a:lnTo>
                    <a:pt x="138" y="54"/>
                  </a:lnTo>
                  <a:lnTo>
                    <a:pt x="154" y="54"/>
                  </a:lnTo>
                  <a:lnTo>
                    <a:pt x="171" y="58"/>
                  </a:lnTo>
                  <a:lnTo>
                    <a:pt x="171" y="58"/>
                  </a:lnTo>
                  <a:lnTo>
                    <a:pt x="204" y="75"/>
                  </a:lnTo>
                  <a:lnTo>
                    <a:pt x="229" y="92"/>
                  </a:lnTo>
                  <a:lnTo>
                    <a:pt x="229" y="92"/>
                  </a:lnTo>
                  <a:lnTo>
                    <a:pt x="238" y="96"/>
                  </a:lnTo>
                  <a:lnTo>
                    <a:pt x="250" y="96"/>
                  </a:lnTo>
                  <a:lnTo>
                    <a:pt x="259" y="96"/>
                  </a:lnTo>
                  <a:lnTo>
                    <a:pt x="267" y="87"/>
                  </a:lnTo>
                  <a:lnTo>
                    <a:pt x="271" y="83"/>
                  </a:lnTo>
                  <a:lnTo>
                    <a:pt x="275" y="71"/>
                  </a:lnTo>
                  <a:lnTo>
                    <a:pt x="275" y="62"/>
                  </a:lnTo>
                  <a:lnTo>
                    <a:pt x="271" y="50"/>
                  </a:lnTo>
                  <a:lnTo>
                    <a:pt x="271" y="50"/>
                  </a:lnTo>
                  <a:lnTo>
                    <a:pt x="271" y="50"/>
                  </a:lnTo>
                  <a:lnTo>
                    <a:pt x="271" y="50"/>
                  </a:lnTo>
                  <a:lnTo>
                    <a:pt x="263" y="58"/>
                  </a:lnTo>
                  <a:lnTo>
                    <a:pt x="254" y="67"/>
                  </a:lnTo>
                  <a:lnTo>
                    <a:pt x="250" y="67"/>
                  </a:lnTo>
                  <a:lnTo>
                    <a:pt x="242" y="67"/>
                  </a:lnTo>
                  <a:lnTo>
                    <a:pt x="242" y="67"/>
                  </a:lnTo>
                  <a:lnTo>
                    <a:pt x="225" y="58"/>
                  </a:lnTo>
                  <a:lnTo>
                    <a:pt x="217" y="46"/>
                  </a:lnTo>
                  <a:lnTo>
                    <a:pt x="200" y="33"/>
                  </a:lnTo>
                  <a:lnTo>
                    <a:pt x="179" y="12"/>
                  </a:lnTo>
                  <a:lnTo>
                    <a:pt x="179" y="12"/>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163"/>
            <p:cNvSpPr>
              <a:spLocks/>
            </p:cNvSpPr>
            <p:nvPr/>
          </p:nvSpPr>
          <p:spPr bwMode="auto">
            <a:xfrm>
              <a:off x="4011" y="2253"/>
              <a:ext cx="316" cy="466"/>
            </a:xfrm>
            <a:custGeom>
              <a:avLst/>
              <a:gdLst>
                <a:gd name="T0" fmla="*/ 112 w 316"/>
                <a:gd name="T1" fmla="*/ 466 h 466"/>
                <a:gd name="T2" fmla="*/ 112 w 316"/>
                <a:gd name="T3" fmla="*/ 466 h 466"/>
                <a:gd name="T4" fmla="*/ 133 w 316"/>
                <a:gd name="T5" fmla="*/ 454 h 466"/>
                <a:gd name="T6" fmla="*/ 154 w 316"/>
                <a:gd name="T7" fmla="*/ 446 h 466"/>
                <a:gd name="T8" fmla="*/ 191 w 316"/>
                <a:gd name="T9" fmla="*/ 437 h 466"/>
                <a:gd name="T10" fmla="*/ 229 w 316"/>
                <a:gd name="T11" fmla="*/ 437 h 466"/>
                <a:gd name="T12" fmla="*/ 262 w 316"/>
                <a:gd name="T13" fmla="*/ 441 h 466"/>
                <a:gd name="T14" fmla="*/ 262 w 316"/>
                <a:gd name="T15" fmla="*/ 441 h 466"/>
                <a:gd name="T16" fmla="*/ 275 w 316"/>
                <a:gd name="T17" fmla="*/ 421 h 466"/>
                <a:gd name="T18" fmla="*/ 291 w 316"/>
                <a:gd name="T19" fmla="*/ 396 h 466"/>
                <a:gd name="T20" fmla="*/ 300 w 316"/>
                <a:gd name="T21" fmla="*/ 371 h 466"/>
                <a:gd name="T22" fmla="*/ 308 w 316"/>
                <a:gd name="T23" fmla="*/ 341 h 466"/>
                <a:gd name="T24" fmla="*/ 316 w 316"/>
                <a:gd name="T25" fmla="*/ 308 h 466"/>
                <a:gd name="T26" fmla="*/ 316 w 316"/>
                <a:gd name="T27" fmla="*/ 275 h 466"/>
                <a:gd name="T28" fmla="*/ 316 w 316"/>
                <a:gd name="T29" fmla="*/ 241 h 466"/>
                <a:gd name="T30" fmla="*/ 316 w 316"/>
                <a:gd name="T31" fmla="*/ 208 h 466"/>
                <a:gd name="T32" fmla="*/ 316 w 316"/>
                <a:gd name="T33" fmla="*/ 208 h 466"/>
                <a:gd name="T34" fmla="*/ 304 w 316"/>
                <a:gd name="T35" fmla="*/ 158 h 466"/>
                <a:gd name="T36" fmla="*/ 287 w 316"/>
                <a:gd name="T37" fmla="*/ 116 h 466"/>
                <a:gd name="T38" fmla="*/ 266 w 316"/>
                <a:gd name="T39" fmla="*/ 79 h 466"/>
                <a:gd name="T40" fmla="*/ 246 w 316"/>
                <a:gd name="T41" fmla="*/ 50 h 466"/>
                <a:gd name="T42" fmla="*/ 216 w 316"/>
                <a:gd name="T43" fmla="*/ 25 h 466"/>
                <a:gd name="T44" fmla="*/ 187 w 316"/>
                <a:gd name="T45" fmla="*/ 8 h 466"/>
                <a:gd name="T46" fmla="*/ 158 w 316"/>
                <a:gd name="T47" fmla="*/ 0 h 466"/>
                <a:gd name="T48" fmla="*/ 141 w 316"/>
                <a:gd name="T49" fmla="*/ 0 h 466"/>
                <a:gd name="T50" fmla="*/ 125 w 316"/>
                <a:gd name="T51" fmla="*/ 4 h 466"/>
                <a:gd name="T52" fmla="*/ 125 w 316"/>
                <a:gd name="T53" fmla="*/ 4 h 466"/>
                <a:gd name="T54" fmla="*/ 95 w 316"/>
                <a:gd name="T55" fmla="*/ 16 h 466"/>
                <a:gd name="T56" fmla="*/ 66 w 316"/>
                <a:gd name="T57" fmla="*/ 37 h 466"/>
                <a:gd name="T58" fmla="*/ 45 w 316"/>
                <a:gd name="T59" fmla="*/ 62 h 466"/>
                <a:gd name="T60" fmla="*/ 25 w 316"/>
                <a:gd name="T61" fmla="*/ 100 h 466"/>
                <a:gd name="T62" fmla="*/ 12 w 316"/>
                <a:gd name="T63" fmla="*/ 137 h 466"/>
                <a:gd name="T64" fmla="*/ 4 w 316"/>
                <a:gd name="T65" fmla="*/ 183 h 466"/>
                <a:gd name="T66" fmla="*/ 0 w 316"/>
                <a:gd name="T67" fmla="*/ 229 h 466"/>
                <a:gd name="T68" fmla="*/ 4 w 316"/>
                <a:gd name="T69" fmla="*/ 279 h 466"/>
                <a:gd name="T70" fmla="*/ 4 w 316"/>
                <a:gd name="T71" fmla="*/ 279 h 466"/>
                <a:gd name="T72" fmla="*/ 12 w 316"/>
                <a:gd name="T73" fmla="*/ 308 h 466"/>
                <a:gd name="T74" fmla="*/ 20 w 316"/>
                <a:gd name="T75" fmla="*/ 341 h 466"/>
                <a:gd name="T76" fmla="*/ 33 w 316"/>
                <a:gd name="T77" fmla="*/ 366 h 466"/>
                <a:gd name="T78" fmla="*/ 45 w 316"/>
                <a:gd name="T79" fmla="*/ 396 h 466"/>
                <a:gd name="T80" fmla="*/ 58 w 316"/>
                <a:gd name="T81" fmla="*/ 416 h 466"/>
                <a:gd name="T82" fmla="*/ 75 w 316"/>
                <a:gd name="T83" fmla="*/ 437 h 466"/>
                <a:gd name="T84" fmla="*/ 95 w 316"/>
                <a:gd name="T85" fmla="*/ 454 h 466"/>
                <a:gd name="T86" fmla="*/ 112 w 316"/>
                <a:gd name="T87" fmla="*/ 466 h 466"/>
                <a:gd name="T88" fmla="*/ 112 w 316"/>
                <a:gd name="T89"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6" h="466">
                  <a:moveTo>
                    <a:pt x="112" y="466"/>
                  </a:moveTo>
                  <a:lnTo>
                    <a:pt x="112" y="466"/>
                  </a:lnTo>
                  <a:lnTo>
                    <a:pt x="133" y="454"/>
                  </a:lnTo>
                  <a:lnTo>
                    <a:pt x="154" y="446"/>
                  </a:lnTo>
                  <a:lnTo>
                    <a:pt x="191" y="437"/>
                  </a:lnTo>
                  <a:lnTo>
                    <a:pt x="229" y="437"/>
                  </a:lnTo>
                  <a:lnTo>
                    <a:pt x="262" y="441"/>
                  </a:lnTo>
                  <a:lnTo>
                    <a:pt x="262" y="441"/>
                  </a:lnTo>
                  <a:lnTo>
                    <a:pt x="275" y="421"/>
                  </a:lnTo>
                  <a:lnTo>
                    <a:pt x="291" y="396"/>
                  </a:lnTo>
                  <a:lnTo>
                    <a:pt x="300" y="371"/>
                  </a:lnTo>
                  <a:lnTo>
                    <a:pt x="308" y="341"/>
                  </a:lnTo>
                  <a:lnTo>
                    <a:pt x="316" y="308"/>
                  </a:lnTo>
                  <a:lnTo>
                    <a:pt x="316" y="275"/>
                  </a:lnTo>
                  <a:lnTo>
                    <a:pt x="316" y="241"/>
                  </a:lnTo>
                  <a:lnTo>
                    <a:pt x="316" y="208"/>
                  </a:lnTo>
                  <a:lnTo>
                    <a:pt x="316" y="208"/>
                  </a:lnTo>
                  <a:lnTo>
                    <a:pt x="304" y="158"/>
                  </a:lnTo>
                  <a:lnTo>
                    <a:pt x="287" y="116"/>
                  </a:lnTo>
                  <a:lnTo>
                    <a:pt x="266" y="79"/>
                  </a:lnTo>
                  <a:lnTo>
                    <a:pt x="246" y="50"/>
                  </a:lnTo>
                  <a:lnTo>
                    <a:pt x="216" y="25"/>
                  </a:lnTo>
                  <a:lnTo>
                    <a:pt x="187" y="8"/>
                  </a:lnTo>
                  <a:lnTo>
                    <a:pt x="158" y="0"/>
                  </a:lnTo>
                  <a:lnTo>
                    <a:pt x="141" y="0"/>
                  </a:lnTo>
                  <a:lnTo>
                    <a:pt x="125" y="4"/>
                  </a:lnTo>
                  <a:lnTo>
                    <a:pt x="125" y="4"/>
                  </a:lnTo>
                  <a:lnTo>
                    <a:pt x="95" y="16"/>
                  </a:lnTo>
                  <a:lnTo>
                    <a:pt x="66" y="37"/>
                  </a:lnTo>
                  <a:lnTo>
                    <a:pt x="45" y="62"/>
                  </a:lnTo>
                  <a:lnTo>
                    <a:pt x="25" y="100"/>
                  </a:lnTo>
                  <a:lnTo>
                    <a:pt x="12" y="137"/>
                  </a:lnTo>
                  <a:lnTo>
                    <a:pt x="4" y="183"/>
                  </a:lnTo>
                  <a:lnTo>
                    <a:pt x="0" y="229"/>
                  </a:lnTo>
                  <a:lnTo>
                    <a:pt x="4" y="279"/>
                  </a:lnTo>
                  <a:lnTo>
                    <a:pt x="4" y="279"/>
                  </a:lnTo>
                  <a:lnTo>
                    <a:pt x="12" y="308"/>
                  </a:lnTo>
                  <a:lnTo>
                    <a:pt x="20" y="341"/>
                  </a:lnTo>
                  <a:lnTo>
                    <a:pt x="33" y="366"/>
                  </a:lnTo>
                  <a:lnTo>
                    <a:pt x="45" y="396"/>
                  </a:lnTo>
                  <a:lnTo>
                    <a:pt x="58" y="416"/>
                  </a:lnTo>
                  <a:lnTo>
                    <a:pt x="75" y="437"/>
                  </a:lnTo>
                  <a:lnTo>
                    <a:pt x="95" y="454"/>
                  </a:lnTo>
                  <a:lnTo>
                    <a:pt x="112" y="466"/>
                  </a:lnTo>
                  <a:lnTo>
                    <a:pt x="112" y="466"/>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164"/>
            <p:cNvSpPr>
              <a:spLocks/>
            </p:cNvSpPr>
            <p:nvPr/>
          </p:nvSpPr>
          <p:spPr bwMode="auto">
            <a:xfrm>
              <a:off x="4036" y="2298"/>
              <a:ext cx="266" cy="438"/>
            </a:xfrm>
            <a:custGeom>
              <a:avLst/>
              <a:gdLst>
                <a:gd name="T0" fmla="*/ 104 w 266"/>
                <a:gd name="T1" fmla="*/ 5 h 438"/>
                <a:gd name="T2" fmla="*/ 104 w 266"/>
                <a:gd name="T3" fmla="*/ 5 h 438"/>
                <a:gd name="T4" fmla="*/ 129 w 266"/>
                <a:gd name="T5" fmla="*/ 0 h 438"/>
                <a:gd name="T6" fmla="*/ 158 w 266"/>
                <a:gd name="T7" fmla="*/ 9 h 438"/>
                <a:gd name="T8" fmla="*/ 183 w 266"/>
                <a:gd name="T9" fmla="*/ 25 h 438"/>
                <a:gd name="T10" fmla="*/ 204 w 266"/>
                <a:gd name="T11" fmla="*/ 46 h 438"/>
                <a:gd name="T12" fmla="*/ 225 w 266"/>
                <a:gd name="T13" fmla="*/ 75 h 438"/>
                <a:gd name="T14" fmla="*/ 241 w 266"/>
                <a:gd name="T15" fmla="*/ 109 h 438"/>
                <a:gd name="T16" fmla="*/ 258 w 266"/>
                <a:gd name="T17" fmla="*/ 150 h 438"/>
                <a:gd name="T18" fmla="*/ 266 w 266"/>
                <a:gd name="T19" fmla="*/ 196 h 438"/>
                <a:gd name="T20" fmla="*/ 266 w 266"/>
                <a:gd name="T21" fmla="*/ 196 h 438"/>
                <a:gd name="T22" fmla="*/ 266 w 266"/>
                <a:gd name="T23" fmla="*/ 225 h 438"/>
                <a:gd name="T24" fmla="*/ 266 w 266"/>
                <a:gd name="T25" fmla="*/ 259 h 438"/>
                <a:gd name="T26" fmla="*/ 266 w 266"/>
                <a:gd name="T27" fmla="*/ 288 h 438"/>
                <a:gd name="T28" fmla="*/ 262 w 266"/>
                <a:gd name="T29" fmla="*/ 317 h 438"/>
                <a:gd name="T30" fmla="*/ 254 w 266"/>
                <a:gd name="T31" fmla="*/ 346 h 438"/>
                <a:gd name="T32" fmla="*/ 246 w 266"/>
                <a:gd name="T33" fmla="*/ 371 h 438"/>
                <a:gd name="T34" fmla="*/ 233 w 266"/>
                <a:gd name="T35" fmla="*/ 392 h 438"/>
                <a:gd name="T36" fmla="*/ 221 w 266"/>
                <a:gd name="T37" fmla="*/ 413 h 438"/>
                <a:gd name="T38" fmla="*/ 221 w 266"/>
                <a:gd name="T39" fmla="*/ 413 h 438"/>
                <a:gd name="T40" fmla="*/ 191 w 266"/>
                <a:gd name="T41" fmla="*/ 409 h 438"/>
                <a:gd name="T42" fmla="*/ 162 w 266"/>
                <a:gd name="T43" fmla="*/ 409 h 438"/>
                <a:gd name="T44" fmla="*/ 129 w 266"/>
                <a:gd name="T45" fmla="*/ 417 h 438"/>
                <a:gd name="T46" fmla="*/ 112 w 266"/>
                <a:gd name="T47" fmla="*/ 426 h 438"/>
                <a:gd name="T48" fmla="*/ 91 w 266"/>
                <a:gd name="T49" fmla="*/ 438 h 438"/>
                <a:gd name="T50" fmla="*/ 91 w 266"/>
                <a:gd name="T51" fmla="*/ 438 h 438"/>
                <a:gd name="T52" fmla="*/ 79 w 266"/>
                <a:gd name="T53" fmla="*/ 426 h 438"/>
                <a:gd name="T54" fmla="*/ 62 w 266"/>
                <a:gd name="T55" fmla="*/ 409 h 438"/>
                <a:gd name="T56" fmla="*/ 50 w 266"/>
                <a:gd name="T57" fmla="*/ 388 h 438"/>
                <a:gd name="T58" fmla="*/ 37 w 266"/>
                <a:gd name="T59" fmla="*/ 367 h 438"/>
                <a:gd name="T60" fmla="*/ 16 w 266"/>
                <a:gd name="T61" fmla="*/ 317 h 438"/>
                <a:gd name="T62" fmla="*/ 8 w 266"/>
                <a:gd name="T63" fmla="*/ 292 h 438"/>
                <a:gd name="T64" fmla="*/ 4 w 266"/>
                <a:gd name="T65" fmla="*/ 259 h 438"/>
                <a:gd name="T66" fmla="*/ 4 w 266"/>
                <a:gd name="T67" fmla="*/ 259 h 438"/>
                <a:gd name="T68" fmla="*/ 0 w 266"/>
                <a:gd name="T69" fmla="*/ 213 h 438"/>
                <a:gd name="T70" fmla="*/ 0 w 266"/>
                <a:gd name="T71" fmla="*/ 171 h 438"/>
                <a:gd name="T72" fmla="*/ 8 w 266"/>
                <a:gd name="T73" fmla="*/ 130 h 438"/>
                <a:gd name="T74" fmla="*/ 20 w 266"/>
                <a:gd name="T75" fmla="*/ 92 h 438"/>
                <a:gd name="T76" fmla="*/ 33 w 266"/>
                <a:gd name="T77" fmla="*/ 59 h 438"/>
                <a:gd name="T78" fmla="*/ 54 w 266"/>
                <a:gd name="T79" fmla="*/ 34 h 438"/>
                <a:gd name="T80" fmla="*/ 79 w 266"/>
                <a:gd name="T81" fmla="*/ 17 h 438"/>
                <a:gd name="T82" fmla="*/ 104 w 266"/>
                <a:gd name="T83" fmla="*/ 5 h 438"/>
                <a:gd name="T84" fmla="*/ 104 w 266"/>
                <a:gd name="T85" fmla="*/ 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438">
                  <a:moveTo>
                    <a:pt x="104" y="5"/>
                  </a:moveTo>
                  <a:lnTo>
                    <a:pt x="104" y="5"/>
                  </a:lnTo>
                  <a:lnTo>
                    <a:pt x="129" y="0"/>
                  </a:lnTo>
                  <a:lnTo>
                    <a:pt x="158" y="9"/>
                  </a:lnTo>
                  <a:lnTo>
                    <a:pt x="183" y="25"/>
                  </a:lnTo>
                  <a:lnTo>
                    <a:pt x="204" y="46"/>
                  </a:lnTo>
                  <a:lnTo>
                    <a:pt x="225" y="75"/>
                  </a:lnTo>
                  <a:lnTo>
                    <a:pt x="241" y="109"/>
                  </a:lnTo>
                  <a:lnTo>
                    <a:pt x="258" y="150"/>
                  </a:lnTo>
                  <a:lnTo>
                    <a:pt x="266" y="196"/>
                  </a:lnTo>
                  <a:lnTo>
                    <a:pt x="266" y="196"/>
                  </a:lnTo>
                  <a:lnTo>
                    <a:pt x="266" y="225"/>
                  </a:lnTo>
                  <a:lnTo>
                    <a:pt x="266" y="259"/>
                  </a:lnTo>
                  <a:lnTo>
                    <a:pt x="266" y="288"/>
                  </a:lnTo>
                  <a:lnTo>
                    <a:pt x="262" y="317"/>
                  </a:lnTo>
                  <a:lnTo>
                    <a:pt x="254" y="346"/>
                  </a:lnTo>
                  <a:lnTo>
                    <a:pt x="246" y="371"/>
                  </a:lnTo>
                  <a:lnTo>
                    <a:pt x="233" y="392"/>
                  </a:lnTo>
                  <a:lnTo>
                    <a:pt x="221" y="413"/>
                  </a:lnTo>
                  <a:lnTo>
                    <a:pt x="221" y="413"/>
                  </a:lnTo>
                  <a:lnTo>
                    <a:pt x="191" y="409"/>
                  </a:lnTo>
                  <a:lnTo>
                    <a:pt x="162" y="409"/>
                  </a:lnTo>
                  <a:lnTo>
                    <a:pt x="129" y="417"/>
                  </a:lnTo>
                  <a:lnTo>
                    <a:pt x="112" y="426"/>
                  </a:lnTo>
                  <a:lnTo>
                    <a:pt x="91" y="438"/>
                  </a:lnTo>
                  <a:lnTo>
                    <a:pt x="91" y="438"/>
                  </a:lnTo>
                  <a:lnTo>
                    <a:pt x="79" y="426"/>
                  </a:lnTo>
                  <a:lnTo>
                    <a:pt x="62" y="409"/>
                  </a:lnTo>
                  <a:lnTo>
                    <a:pt x="50" y="388"/>
                  </a:lnTo>
                  <a:lnTo>
                    <a:pt x="37" y="367"/>
                  </a:lnTo>
                  <a:lnTo>
                    <a:pt x="16" y="317"/>
                  </a:lnTo>
                  <a:lnTo>
                    <a:pt x="8" y="292"/>
                  </a:lnTo>
                  <a:lnTo>
                    <a:pt x="4" y="259"/>
                  </a:lnTo>
                  <a:lnTo>
                    <a:pt x="4" y="259"/>
                  </a:lnTo>
                  <a:lnTo>
                    <a:pt x="0" y="213"/>
                  </a:lnTo>
                  <a:lnTo>
                    <a:pt x="0" y="171"/>
                  </a:lnTo>
                  <a:lnTo>
                    <a:pt x="8" y="130"/>
                  </a:lnTo>
                  <a:lnTo>
                    <a:pt x="20" y="92"/>
                  </a:lnTo>
                  <a:lnTo>
                    <a:pt x="33" y="59"/>
                  </a:lnTo>
                  <a:lnTo>
                    <a:pt x="54" y="34"/>
                  </a:lnTo>
                  <a:lnTo>
                    <a:pt x="79" y="17"/>
                  </a:lnTo>
                  <a:lnTo>
                    <a:pt x="104" y="5"/>
                  </a:lnTo>
                  <a:lnTo>
                    <a:pt x="104" y="5"/>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165"/>
            <p:cNvSpPr>
              <a:spLocks/>
            </p:cNvSpPr>
            <p:nvPr/>
          </p:nvSpPr>
          <p:spPr bwMode="auto">
            <a:xfrm>
              <a:off x="4048" y="2323"/>
              <a:ext cx="238" cy="401"/>
            </a:xfrm>
            <a:custGeom>
              <a:avLst/>
              <a:gdLst>
                <a:gd name="T0" fmla="*/ 100 w 238"/>
                <a:gd name="T1" fmla="*/ 0 h 401"/>
                <a:gd name="T2" fmla="*/ 100 w 238"/>
                <a:gd name="T3" fmla="*/ 0 h 401"/>
                <a:gd name="T4" fmla="*/ 125 w 238"/>
                <a:gd name="T5" fmla="*/ 5 h 401"/>
                <a:gd name="T6" fmla="*/ 146 w 238"/>
                <a:gd name="T7" fmla="*/ 13 h 401"/>
                <a:gd name="T8" fmla="*/ 167 w 238"/>
                <a:gd name="T9" fmla="*/ 30 h 401"/>
                <a:gd name="T10" fmla="*/ 188 w 238"/>
                <a:gd name="T11" fmla="*/ 50 h 401"/>
                <a:gd name="T12" fmla="*/ 204 w 238"/>
                <a:gd name="T13" fmla="*/ 80 h 401"/>
                <a:gd name="T14" fmla="*/ 221 w 238"/>
                <a:gd name="T15" fmla="*/ 113 h 401"/>
                <a:gd name="T16" fmla="*/ 229 w 238"/>
                <a:gd name="T17" fmla="*/ 150 h 401"/>
                <a:gd name="T18" fmla="*/ 238 w 238"/>
                <a:gd name="T19" fmla="*/ 188 h 401"/>
                <a:gd name="T20" fmla="*/ 238 w 238"/>
                <a:gd name="T21" fmla="*/ 188 h 401"/>
                <a:gd name="T22" fmla="*/ 238 w 238"/>
                <a:gd name="T23" fmla="*/ 221 h 401"/>
                <a:gd name="T24" fmla="*/ 238 w 238"/>
                <a:gd name="T25" fmla="*/ 250 h 401"/>
                <a:gd name="T26" fmla="*/ 234 w 238"/>
                <a:gd name="T27" fmla="*/ 280 h 401"/>
                <a:gd name="T28" fmla="*/ 229 w 238"/>
                <a:gd name="T29" fmla="*/ 305 h 401"/>
                <a:gd name="T30" fmla="*/ 221 w 238"/>
                <a:gd name="T31" fmla="*/ 330 h 401"/>
                <a:gd name="T32" fmla="*/ 213 w 238"/>
                <a:gd name="T33" fmla="*/ 351 h 401"/>
                <a:gd name="T34" fmla="*/ 200 w 238"/>
                <a:gd name="T35" fmla="*/ 367 h 401"/>
                <a:gd name="T36" fmla="*/ 184 w 238"/>
                <a:gd name="T37" fmla="*/ 384 h 401"/>
                <a:gd name="T38" fmla="*/ 184 w 238"/>
                <a:gd name="T39" fmla="*/ 384 h 401"/>
                <a:gd name="T40" fmla="*/ 167 w 238"/>
                <a:gd name="T41" fmla="*/ 384 h 401"/>
                <a:gd name="T42" fmla="*/ 146 w 238"/>
                <a:gd name="T43" fmla="*/ 384 h 401"/>
                <a:gd name="T44" fmla="*/ 125 w 238"/>
                <a:gd name="T45" fmla="*/ 388 h 401"/>
                <a:gd name="T46" fmla="*/ 100 w 238"/>
                <a:gd name="T47" fmla="*/ 401 h 401"/>
                <a:gd name="T48" fmla="*/ 100 w 238"/>
                <a:gd name="T49" fmla="*/ 401 h 401"/>
                <a:gd name="T50" fmla="*/ 83 w 238"/>
                <a:gd name="T51" fmla="*/ 388 h 401"/>
                <a:gd name="T52" fmla="*/ 67 w 238"/>
                <a:gd name="T53" fmla="*/ 376 h 401"/>
                <a:gd name="T54" fmla="*/ 50 w 238"/>
                <a:gd name="T55" fmla="*/ 355 h 401"/>
                <a:gd name="T56" fmla="*/ 38 w 238"/>
                <a:gd name="T57" fmla="*/ 334 h 401"/>
                <a:gd name="T58" fmla="*/ 25 w 238"/>
                <a:gd name="T59" fmla="*/ 309 h 401"/>
                <a:gd name="T60" fmla="*/ 17 w 238"/>
                <a:gd name="T61" fmla="*/ 280 h 401"/>
                <a:gd name="T62" fmla="*/ 8 w 238"/>
                <a:gd name="T63" fmla="*/ 250 h 401"/>
                <a:gd name="T64" fmla="*/ 4 w 238"/>
                <a:gd name="T65" fmla="*/ 217 h 401"/>
                <a:gd name="T66" fmla="*/ 4 w 238"/>
                <a:gd name="T67" fmla="*/ 217 h 401"/>
                <a:gd name="T68" fmla="*/ 0 w 238"/>
                <a:gd name="T69" fmla="*/ 175 h 401"/>
                <a:gd name="T70" fmla="*/ 4 w 238"/>
                <a:gd name="T71" fmla="*/ 138 h 401"/>
                <a:gd name="T72" fmla="*/ 13 w 238"/>
                <a:gd name="T73" fmla="*/ 105 h 401"/>
                <a:gd name="T74" fmla="*/ 25 w 238"/>
                <a:gd name="T75" fmla="*/ 71 h 401"/>
                <a:gd name="T76" fmla="*/ 38 w 238"/>
                <a:gd name="T77" fmla="*/ 46 h 401"/>
                <a:gd name="T78" fmla="*/ 54 w 238"/>
                <a:gd name="T79" fmla="*/ 25 h 401"/>
                <a:gd name="T80" fmla="*/ 75 w 238"/>
                <a:gd name="T81" fmla="*/ 9 h 401"/>
                <a:gd name="T82" fmla="*/ 100 w 238"/>
                <a:gd name="T83" fmla="*/ 0 h 401"/>
                <a:gd name="T84" fmla="*/ 100 w 238"/>
                <a:gd name="T8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8" h="401">
                  <a:moveTo>
                    <a:pt x="100" y="0"/>
                  </a:moveTo>
                  <a:lnTo>
                    <a:pt x="100" y="0"/>
                  </a:lnTo>
                  <a:lnTo>
                    <a:pt x="125" y="5"/>
                  </a:lnTo>
                  <a:lnTo>
                    <a:pt x="146" y="13"/>
                  </a:lnTo>
                  <a:lnTo>
                    <a:pt x="167" y="30"/>
                  </a:lnTo>
                  <a:lnTo>
                    <a:pt x="188" y="50"/>
                  </a:lnTo>
                  <a:lnTo>
                    <a:pt x="204" y="80"/>
                  </a:lnTo>
                  <a:lnTo>
                    <a:pt x="221" y="113"/>
                  </a:lnTo>
                  <a:lnTo>
                    <a:pt x="229" y="150"/>
                  </a:lnTo>
                  <a:lnTo>
                    <a:pt x="238" y="188"/>
                  </a:lnTo>
                  <a:lnTo>
                    <a:pt x="238" y="188"/>
                  </a:lnTo>
                  <a:lnTo>
                    <a:pt x="238" y="221"/>
                  </a:lnTo>
                  <a:lnTo>
                    <a:pt x="238" y="250"/>
                  </a:lnTo>
                  <a:lnTo>
                    <a:pt x="234" y="280"/>
                  </a:lnTo>
                  <a:lnTo>
                    <a:pt x="229" y="305"/>
                  </a:lnTo>
                  <a:lnTo>
                    <a:pt x="221" y="330"/>
                  </a:lnTo>
                  <a:lnTo>
                    <a:pt x="213" y="351"/>
                  </a:lnTo>
                  <a:lnTo>
                    <a:pt x="200" y="367"/>
                  </a:lnTo>
                  <a:lnTo>
                    <a:pt x="184" y="384"/>
                  </a:lnTo>
                  <a:lnTo>
                    <a:pt x="184" y="384"/>
                  </a:lnTo>
                  <a:lnTo>
                    <a:pt x="167" y="384"/>
                  </a:lnTo>
                  <a:lnTo>
                    <a:pt x="146" y="384"/>
                  </a:lnTo>
                  <a:lnTo>
                    <a:pt x="125" y="388"/>
                  </a:lnTo>
                  <a:lnTo>
                    <a:pt x="100" y="401"/>
                  </a:lnTo>
                  <a:lnTo>
                    <a:pt x="100" y="401"/>
                  </a:lnTo>
                  <a:lnTo>
                    <a:pt x="83" y="388"/>
                  </a:lnTo>
                  <a:lnTo>
                    <a:pt x="67" y="376"/>
                  </a:lnTo>
                  <a:lnTo>
                    <a:pt x="50" y="355"/>
                  </a:lnTo>
                  <a:lnTo>
                    <a:pt x="38" y="334"/>
                  </a:lnTo>
                  <a:lnTo>
                    <a:pt x="25" y="309"/>
                  </a:lnTo>
                  <a:lnTo>
                    <a:pt x="17" y="280"/>
                  </a:lnTo>
                  <a:lnTo>
                    <a:pt x="8" y="250"/>
                  </a:lnTo>
                  <a:lnTo>
                    <a:pt x="4" y="217"/>
                  </a:lnTo>
                  <a:lnTo>
                    <a:pt x="4" y="217"/>
                  </a:lnTo>
                  <a:lnTo>
                    <a:pt x="0" y="175"/>
                  </a:lnTo>
                  <a:lnTo>
                    <a:pt x="4" y="138"/>
                  </a:lnTo>
                  <a:lnTo>
                    <a:pt x="13" y="105"/>
                  </a:lnTo>
                  <a:lnTo>
                    <a:pt x="25" y="71"/>
                  </a:lnTo>
                  <a:lnTo>
                    <a:pt x="38" y="46"/>
                  </a:lnTo>
                  <a:lnTo>
                    <a:pt x="54" y="25"/>
                  </a:lnTo>
                  <a:lnTo>
                    <a:pt x="75" y="9"/>
                  </a:lnTo>
                  <a:lnTo>
                    <a:pt x="100" y="0"/>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166"/>
            <p:cNvSpPr>
              <a:spLocks/>
            </p:cNvSpPr>
            <p:nvPr/>
          </p:nvSpPr>
          <p:spPr bwMode="auto">
            <a:xfrm>
              <a:off x="4048" y="2323"/>
              <a:ext cx="238" cy="242"/>
            </a:xfrm>
            <a:custGeom>
              <a:avLst/>
              <a:gdLst>
                <a:gd name="T0" fmla="*/ 104 w 238"/>
                <a:gd name="T1" fmla="*/ 38 h 242"/>
                <a:gd name="T2" fmla="*/ 104 w 238"/>
                <a:gd name="T3" fmla="*/ 38 h 242"/>
                <a:gd name="T4" fmla="*/ 83 w 238"/>
                <a:gd name="T5" fmla="*/ 42 h 242"/>
                <a:gd name="T6" fmla="*/ 63 w 238"/>
                <a:gd name="T7" fmla="*/ 59 h 242"/>
                <a:gd name="T8" fmla="*/ 46 w 238"/>
                <a:gd name="T9" fmla="*/ 80 h 242"/>
                <a:gd name="T10" fmla="*/ 29 w 238"/>
                <a:gd name="T11" fmla="*/ 105 h 242"/>
                <a:gd name="T12" fmla="*/ 17 w 238"/>
                <a:gd name="T13" fmla="*/ 134 h 242"/>
                <a:gd name="T14" fmla="*/ 8 w 238"/>
                <a:gd name="T15" fmla="*/ 167 h 242"/>
                <a:gd name="T16" fmla="*/ 8 w 238"/>
                <a:gd name="T17" fmla="*/ 205 h 242"/>
                <a:gd name="T18" fmla="*/ 8 w 238"/>
                <a:gd name="T19" fmla="*/ 242 h 242"/>
                <a:gd name="T20" fmla="*/ 8 w 238"/>
                <a:gd name="T21" fmla="*/ 242 h 242"/>
                <a:gd name="T22" fmla="*/ 4 w 238"/>
                <a:gd name="T23" fmla="*/ 217 h 242"/>
                <a:gd name="T24" fmla="*/ 4 w 238"/>
                <a:gd name="T25" fmla="*/ 217 h 242"/>
                <a:gd name="T26" fmla="*/ 0 w 238"/>
                <a:gd name="T27" fmla="*/ 175 h 242"/>
                <a:gd name="T28" fmla="*/ 4 w 238"/>
                <a:gd name="T29" fmla="*/ 138 h 242"/>
                <a:gd name="T30" fmla="*/ 13 w 238"/>
                <a:gd name="T31" fmla="*/ 105 h 242"/>
                <a:gd name="T32" fmla="*/ 25 w 238"/>
                <a:gd name="T33" fmla="*/ 71 h 242"/>
                <a:gd name="T34" fmla="*/ 38 w 238"/>
                <a:gd name="T35" fmla="*/ 46 h 242"/>
                <a:gd name="T36" fmla="*/ 54 w 238"/>
                <a:gd name="T37" fmla="*/ 25 h 242"/>
                <a:gd name="T38" fmla="*/ 75 w 238"/>
                <a:gd name="T39" fmla="*/ 9 h 242"/>
                <a:gd name="T40" fmla="*/ 100 w 238"/>
                <a:gd name="T41" fmla="*/ 0 h 242"/>
                <a:gd name="T42" fmla="*/ 100 w 238"/>
                <a:gd name="T43" fmla="*/ 0 h 242"/>
                <a:gd name="T44" fmla="*/ 125 w 238"/>
                <a:gd name="T45" fmla="*/ 5 h 242"/>
                <a:gd name="T46" fmla="*/ 146 w 238"/>
                <a:gd name="T47" fmla="*/ 13 h 242"/>
                <a:gd name="T48" fmla="*/ 167 w 238"/>
                <a:gd name="T49" fmla="*/ 30 h 242"/>
                <a:gd name="T50" fmla="*/ 188 w 238"/>
                <a:gd name="T51" fmla="*/ 50 h 242"/>
                <a:gd name="T52" fmla="*/ 204 w 238"/>
                <a:gd name="T53" fmla="*/ 80 h 242"/>
                <a:gd name="T54" fmla="*/ 221 w 238"/>
                <a:gd name="T55" fmla="*/ 113 h 242"/>
                <a:gd name="T56" fmla="*/ 229 w 238"/>
                <a:gd name="T57" fmla="*/ 150 h 242"/>
                <a:gd name="T58" fmla="*/ 238 w 238"/>
                <a:gd name="T59" fmla="*/ 188 h 242"/>
                <a:gd name="T60" fmla="*/ 238 w 238"/>
                <a:gd name="T61" fmla="*/ 188 h 242"/>
                <a:gd name="T62" fmla="*/ 238 w 238"/>
                <a:gd name="T63" fmla="*/ 200 h 242"/>
                <a:gd name="T64" fmla="*/ 238 w 238"/>
                <a:gd name="T65" fmla="*/ 200 h 242"/>
                <a:gd name="T66" fmla="*/ 229 w 238"/>
                <a:gd name="T67" fmla="*/ 163 h 242"/>
                <a:gd name="T68" fmla="*/ 217 w 238"/>
                <a:gd name="T69" fmla="*/ 130 h 242"/>
                <a:gd name="T70" fmla="*/ 204 w 238"/>
                <a:gd name="T71" fmla="*/ 105 h 242"/>
                <a:gd name="T72" fmla="*/ 188 w 238"/>
                <a:gd name="T73" fmla="*/ 80 h 242"/>
                <a:gd name="T74" fmla="*/ 167 w 238"/>
                <a:gd name="T75" fmla="*/ 59 h 242"/>
                <a:gd name="T76" fmla="*/ 146 w 238"/>
                <a:gd name="T77" fmla="*/ 46 h 242"/>
                <a:gd name="T78" fmla="*/ 125 w 238"/>
                <a:gd name="T79" fmla="*/ 38 h 242"/>
                <a:gd name="T80" fmla="*/ 104 w 238"/>
                <a:gd name="T81" fmla="*/ 38 h 242"/>
                <a:gd name="T82" fmla="*/ 104 w 238"/>
                <a:gd name="T83"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8" h="242">
                  <a:moveTo>
                    <a:pt x="104" y="38"/>
                  </a:moveTo>
                  <a:lnTo>
                    <a:pt x="104" y="38"/>
                  </a:lnTo>
                  <a:lnTo>
                    <a:pt x="83" y="42"/>
                  </a:lnTo>
                  <a:lnTo>
                    <a:pt x="63" y="59"/>
                  </a:lnTo>
                  <a:lnTo>
                    <a:pt x="46" y="80"/>
                  </a:lnTo>
                  <a:lnTo>
                    <a:pt x="29" y="105"/>
                  </a:lnTo>
                  <a:lnTo>
                    <a:pt x="17" y="134"/>
                  </a:lnTo>
                  <a:lnTo>
                    <a:pt x="8" y="167"/>
                  </a:lnTo>
                  <a:lnTo>
                    <a:pt x="8" y="205"/>
                  </a:lnTo>
                  <a:lnTo>
                    <a:pt x="8" y="242"/>
                  </a:lnTo>
                  <a:lnTo>
                    <a:pt x="8" y="242"/>
                  </a:lnTo>
                  <a:lnTo>
                    <a:pt x="4" y="217"/>
                  </a:lnTo>
                  <a:lnTo>
                    <a:pt x="4" y="217"/>
                  </a:lnTo>
                  <a:lnTo>
                    <a:pt x="0" y="175"/>
                  </a:lnTo>
                  <a:lnTo>
                    <a:pt x="4" y="138"/>
                  </a:lnTo>
                  <a:lnTo>
                    <a:pt x="13" y="105"/>
                  </a:lnTo>
                  <a:lnTo>
                    <a:pt x="25" y="71"/>
                  </a:lnTo>
                  <a:lnTo>
                    <a:pt x="38" y="46"/>
                  </a:lnTo>
                  <a:lnTo>
                    <a:pt x="54" y="25"/>
                  </a:lnTo>
                  <a:lnTo>
                    <a:pt x="75" y="9"/>
                  </a:lnTo>
                  <a:lnTo>
                    <a:pt x="100" y="0"/>
                  </a:lnTo>
                  <a:lnTo>
                    <a:pt x="100" y="0"/>
                  </a:lnTo>
                  <a:lnTo>
                    <a:pt x="125" y="5"/>
                  </a:lnTo>
                  <a:lnTo>
                    <a:pt x="146" y="13"/>
                  </a:lnTo>
                  <a:lnTo>
                    <a:pt x="167" y="30"/>
                  </a:lnTo>
                  <a:lnTo>
                    <a:pt x="188" y="50"/>
                  </a:lnTo>
                  <a:lnTo>
                    <a:pt x="204" y="80"/>
                  </a:lnTo>
                  <a:lnTo>
                    <a:pt x="221" y="113"/>
                  </a:lnTo>
                  <a:lnTo>
                    <a:pt x="229" y="150"/>
                  </a:lnTo>
                  <a:lnTo>
                    <a:pt x="238" y="188"/>
                  </a:lnTo>
                  <a:lnTo>
                    <a:pt x="238" y="188"/>
                  </a:lnTo>
                  <a:lnTo>
                    <a:pt x="238" y="200"/>
                  </a:lnTo>
                  <a:lnTo>
                    <a:pt x="238" y="200"/>
                  </a:lnTo>
                  <a:lnTo>
                    <a:pt x="229" y="163"/>
                  </a:lnTo>
                  <a:lnTo>
                    <a:pt x="217" y="130"/>
                  </a:lnTo>
                  <a:lnTo>
                    <a:pt x="204" y="105"/>
                  </a:lnTo>
                  <a:lnTo>
                    <a:pt x="188" y="80"/>
                  </a:lnTo>
                  <a:lnTo>
                    <a:pt x="167" y="59"/>
                  </a:lnTo>
                  <a:lnTo>
                    <a:pt x="146" y="46"/>
                  </a:lnTo>
                  <a:lnTo>
                    <a:pt x="125" y="38"/>
                  </a:lnTo>
                  <a:lnTo>
                    <a:pt x="104" y="38"/>
                  </a:lnTo>
                  <a:lnTo>
                    <a:pt x="104" y="3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167"/>
            <p:cNvSpPr>
              <a:spLocks/>
            </p:cNvSpPr>
            <p:nvPr/>
          </p:nvSpPr>
          <p:spPr bwMode="auto">
            <a:xfrm>
              <a:off x="4069" y="2323"/>
              <a:ext cx="179" cy="238"/>
            </a:xfrm>
            <a:custGeom>
              <a:avLst/>
              <a:gdLst>
                <a:gd name="T0" fmla="*/ 4 w 179"/>
                <a:gd name="T1" fmla="*/ 134 h 238"/>
                <a:gd name="T2" fmla="*/ 4 w 179"/>
                <a:gd name="T3" fmla="*/ 134 h 238"/>
                <a:gd name="T4" fmla="*/ 8 w 179"/>
                <a:gd name="T5" fmla="*/ 155 h 238"/>
                <a:gd name="T6" fmla="*/ 17 w 179"/>
                <a:gd name="T7" fmla="*/ 180 h 238"/>
                <a:gd name="T8" fmla="*/ 29 w 179"/>
                <a:gd name="T9" fmla="*/ 196 h 238"/>
                <a:gd name="T10" fmla="*/ 42 w 179"/>
                <a:gd name="T11" fmla="*/ 213 h 238"/>
                <a:gd name="T12" fmla="*/ 58 w 179"/>
                <a:gd name="T13" fmla="*/ 225 h 238"/>
                <a:gd name="T14" fmla="*/ 71 w 179"/>
                <a:gd name="T15" fmla="*/ 234 h 238"/>
                <a:gd name="T16" fmla="*/ 92 w 179"/>
                <a:gd name="T17" fmla="*/ 238 h 238"/>
                <a:gd name="T18" fmla="*/ 108 w 179"/>
                <a:gd name="T19" fmla="*/ 238 h 238"/>
                <a:gd name="T20" fmla="*/ 108 w 179"/>
                <a:gd name="T21" fmla="*/ 238 h 238"/>
                <a:gd name="T22" fmla="*/ 125 w 179"/>
                <a:gd name="T23" fmla="*/ 234 h 238"/>
                <a:gd name="T24" fmla="*/ 142 w 179"/>
                <a:gd name="T25" fmla="*/ 221 h 238"/>
                <a:gd name="T26" fmla="*/ 154 w 179"/>
                <a:gd name="T27" fmla="*/ 209 h 238"/>
                <a:gd name="T28" fmla="*/ 167 w 179"/>
                <a:gd name="T29" fmla="*/ 192 h 238"/>
                <a:gd name="T30" fmla="*/ 175 w 179"/>
                <a:gd name="T31" fmla="*/ 175 h 238"/>
                <a:gd name="T32" fmla="*/ 179 w 179"/>
                <a:gd name="T33" fmla="*/ 155 h 238"/>
                <a:gd name="T34" fmla="*/ 179 w 179"/>
                <a:gd name="T35" fmla="*/ 130 h 238"/>
                <a:gd name="T36" fmla="*/ 179 w 179"/>
                <a:gd name="T37" fmla="*/ 105 h 238"/>
                <a:gd name="T38" fmla="*/ 179 w 179"/>
                <a:gd name="T39" fmla="*/ 105 h 238"/>
                <a:gd name="T40" fmla="*/ 171 w 179"/>
                <a:gd name="T41" fmla="*/ 84 h 238"/>
                <a:gd name="T42" fmla="*/ 163 w 179"/>
                <a:gd name="T43" fmla="*/ 63 h 238"/>
                <a:gd name="T44" fmla="*/ 154 w 179"/>
                <a:gd name="T45" fmla="*/ 42 h 238"/>
                <a:gd name="T46" fmla="*/ 142 w 179"/>
                <a:gd name="T47" fmla="*/ 25 h 238"/>
                <a:gd name="T48" fmla="*/ 125 w 179"/>
                <a:gd name="T49" fmla="*/ 13 h 238"/>
                <a:gd name="T50" fmla="*/ 108 w 179"/>
                <a:gd name="T51" fmla="*/ 5 h 238"/>
                <a:gd name="T52" fmla="*/ 92 w 179"/>
                <a:gd name="T53" fmla="*/ 0 h 238"/>
                <a:gd name="T54" fmla="*/ 71 w 179"/>
                <a:gd name="T55" fmla="*/ 0 h 238"/>
                <a:gd name="T56" fmla="*/ 71 w 179"/>
                <a:gd name="T57" fmla="*/ 0 h 238"/>
                <a:gd name="T58" fmla="*/ 54 w 179"/>
                <a:gd name="T59" fmla="*/ 5 h 238"/>
                <a:gd name="T60" fmla="*/ 37 w 179"/>
                <a:gd name="T61" fmla="*/ 17 h 238"/>
                <a:gd name="T62" fmla="*/ 25 w 179"/>
                <a:gd name="T63" fmla="*/ 30 h 238"/>
                <a:gd name="T64" fmla="*/ 17 w 179"/>
                <a:gd name="T65" fmla="*/ 46 h 238"/>
                <a:gd name="T66" fmla="*/ 8 w 179"/>
                <a:gd name="T67" fmla="*/ 63 h 238"/>
                <a:gd name="T68" fmla="*/ 4 w 179"/>
                <a:gd name="T69" fmla="*/ 88 h 238"/>
                <a:gd name="T70" fmla="*/ 0 w 179"/>
                <a:gd name="T71" fmla="*/ 109 h 238"/>
                <a:gd name="T72" fmla="*/ 4 w 179"/>
                <a:gd name="T73" fmla="*/ 134 h 238"/>
                <a:gd name="T74" fmla="*/ 4 w 179"/>
                <a:gd name="T75"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238">
                  <a:moveTo>
                    <a:pt x="4" y="134"/>
                  </a:moveTo>
                  <a:lnTo>
                    <a:pt x="4" y="134"/>
                  </a:lnTo>
                  <a:lnTo>
                    <a:pt x="8" y="155"/>
                  </a:lnTo>
                  <a:lnTo>
                    <a:pt x="17" y="180"/>
                  </a:lnTo>
                  <a:lnTo>
                    <a:pt x="29" y="196"/>
                  </a:lnTo>
                  <a:lnTo>
                    <a:pt x="42" y="213"/>
                  </a:lnTo>
                  <a:lnTo>
                    <a:pt x="58" y="225"/>
                  </a:lnTo>
                  <a:lnTo>
                    <a:pt x="71" y="234"/>
                  </a:lnTo>
                  <a:lnTo>
                    <a:pt x="92" y="238"/>
                  </a:lnTo>
                  <a:lnTo>
                    <a:pt x="108" y="238"/>
                  </a:lnTo>
                  <a:lnTo>
                    <a:pt x="108" y="238"/>
                  </a:lnTo>
                  <a:lnTo>
                    <a:pt x="125" y="234"/>
                  </a:lnTo>
                  <a:lnTo>
                    <a:pt x="142" y="221"/>
                  </a:lnTo>
                  <a:lnTo>
                    <a:pt x="154" y="209"/>
                  </a:lnTo>
                  <a:lnTo>
                    <a:pt x="167" y="192"/>
                  </a:lnTo>
                  <a:lnTo>
                    <a:pt x="175" y="175"/>
                  </a:lnTo>
                  <a:lnTo>
                    <a:pt x="179" y="155"/>
                  </a:lnTo>
                  <a:lnTo>
                    <a:pt x="179" y="130"/>
                  </a:lnTo>
                  <a:lnTo>
                    <a:pt x="179" y="105"/>
                  </a:lnTo>
                  <a:lnTo>
                    <a:pt x="179" y="105"/>
                  </a:lnTo>
                  <a:lnTo>
                    <a:pt x="171" y="84"/>
                  </a:lnTo>
                  <a:lnTo>
                    <a:pt x="163" y="63"/>
                  </a:lnTo>
                  <a:lnTo>
                    <a:pt x="154" y="42"/>
                  </a:lnTo>
                  <a:lnTo>
                    <a:pt x="142" y="25"/>
                  </a:lnTo>
                  <a:lnTo>
                    <a:pt x="125" y="13"/>
                  </a:lnTo>
                  <a:lnTo>
                    <a:pt x="108" y="5"/>
                  </a:lnTo>
                  <a:lnTo>
                    <a:pt x="92" y="0"/>
                  </a:lnTo>
                  <a:lnTo>
                    <a:pt x="71" y="0"/>
                  </a:lnTo>
                  <a:lnTo>
                    <a:pt x="71" y="0"/>
                  </a:lnTo>
                  <a:lnTo>
                    <a:pt x="54" y="5"/>
                  </a:lnTo>
                  <a:lnTo>
                    <a:pt x="37" y="17"/>
                  </a:lnTo>
                  <a:lnTo>
                    <a:pt x="25" y="30"/>
                  </a:lnTo>
                  <a:lnTo>
                    <a:pt x="17" y="46"/>
                  </a:lnTo>
                  <a:lnTo>
                    <a:pt x="8" y="63"/>
                  </a:lnTo>
                  <a:lnTo>
                    <a:pt x="4" y="88"/>
                  </a:lnTo>
                  <a:lnTo>
                    <a:pt x="0" y="109"/>
                  </a:lnTo>
                  <a:lnTo>
                    <a:pt x="4" y="134"/>
                  </a:lnTo>
                  <a:lnTo>
                    <a:pt x="4" y="134"/>
                  </a:lnTo>
                  <a:close/>
                </a:path>
              </a:pathLst>
            </a:custGeom>
            <a:solidFill>
              <a:srgbClr val="1A5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168"/>
            <p:cNvSpPr>
              <a:spLocks/>
            </p:cNvSpPr>
            <p:nvPr/>
          </p:nvSpPr>
          <p:spPr bwMode="auto">
            <a:xfrm>
              <a:off x="4086" y="2348"/>
              <a:ext cx="146" cy="188"/>
            </a:xfrm>
            <a:custGeom>
              <a:avLst/>
              <a:gdLst>
                <a:gd name="T0" fmla="*/ 4 w 146"/>
                <a:gd name="T1" fmla="*/ 105 h 188"/>
                <a:gd name="T2" fmla="*/ 4 w 146"/>
                <a:gd name="T3" fmla="*/ 105 h 188"/>
                <a:gd name="T4" fmla="*/ 8 w 146"/>
                <a:gd name="T5" fmla="*/ 125 h 188"/>
                <a:gd name="T6" fmla="*/ 12 w 146"/>
                <a:gd name="T7" fmla="*/ 142 h 188"/>
                <a:gd name="T8" fmla="*/ 25 w 146"/>
                <a:gd name="T9" fmla="*/ 155 h 188"/>
                <a:gd name="T10" fmla="*/ 33 w 146"/>
                <a:gd name="T11" fmla="*/ 167 h 188"/>
                <a:gd name="T12" fmla="*/ 45 w 146"/>
                <a:gd name="T13" fmla="*/ 180 h 188"/>
                <a:gd name="T14" fmla="*/ 58 w 146"/>
                <a:gd name="T15" fmla="*/ 188 h 188"/>
                <a:gd name="T16" fmla="*/ 75 w 146"/>
                <a:gd name="T17" fmla="*/ 188 h 188"/>
                <a:gd name="T18" fmla="*/ 87 w 146"/>
                <a:gd name="T19" fmla="*/ 188 h 188"/>
                <a:gd name="T20" fmla="*/ 87 w 146"/>
                <a:gd name="T21" fmla="*/ 188 h 188"/>
                <a:gd name="T22" fmla="*/ 104 w 146"/>
                <a:gd name="T23" fmla="*/ 184 h 188"/>
                <a:gd name="T24" fmla="*/ 112 w 146"/>
                <a:gd name="T25" fmla="*/ 175 h 188"/>
                <a:gd name="T26" fmla="*/ 125 w 146"/>
                <a:gd name="T27" fmla="*/ 167 h 188"/>
                <a:gd name="T28" fmla="*/ 133 w 146"/>
                <a:gd name="T29" fmla="*/ 155 h 188"/>
                <a:gd name="T30" fmla="*/ 141 w 146"/>
                <a:gd name="T31" fmla="*/ 138 h 188"/>
                <a:gd name="T32" fmla="*/ 146 w 146"/>
                <a:gd name="T33" fmla="*/ 121 h 188"/>
                <a:gd name="T34" fmla="*/ 146 w 146"/>
                <a:gd name="T35" fmla="*/ 105 h 188"/>
                <a:gd name="T36" fmla="*/ 146 w 146"/>
                <a:gd name="T37" fmla="*/ 84 h 188"/>
                <a:gd name="T38" fmla="*/ 146 w 146"/>
                <a:gd name="T39" fmla="*/ 84 h 188"/>
                <a:gd name="T40" fmla="*/ 141 w 146"/>
                <a:gd name="T41" fmla="*/ 63 h 188"/>
                <a:gd name="T42" fmla="*/ 133 w 146"/>
                <a:gd name="T43" fmla="*/ 46 h 188"/>
                <a:gd name="T44" fmla="*/ 125 w 146"/>
                <a:gd name="T45" fmla="*/ 34 h 188"/>
                <a:gd name="T46" fmla="*/ 112 w 146"/>
                <a:gd name="T47" fmla="*/ 21 h 188"/>
                <a:gd name="T48" fmla="*/ 100 w 146"/>
                <a:gd name="T49" fmla="*/ 9 h 188"/>
                <a:gd name="T50" fmla="*/ 87 w 146"/>
                <a:gd name="T51" fmla="*/ 5 h 188"/>
                <a:gd name="T52" fmla="*/ 75 w 146"/>
                <a:gd name="T53" fmla="*/ 0 h 188"/>
                <a:gd name="T54" fmla="*/ 58 w 146"/>
                <a:gd name="T55" fmla="*/ 0 h 188"/>
                <a:gd name="T56" fmla="*/ 58 w 146"/>
                <a:gd name="T57" fmla="*/ 0 h 188"/>
                <a:gd name="T58" fmla="*/ 45 w 146"/>
                <a:gd name="T59" fmla="*/ 5 h 188"/>
                <a:gd name="T60" fmla="*/ 33 w 146"/>
                <a:gd name="T61" fmla="*/ 13 h 188"/>
                <a:gd name="T62" fmla="*/ 20 w 146"/>
                <a:gd name="T63" fmla="*/ 21 h 188"/>
                <a:gd name="T64" fmla="*/ 12 w 146"/>
                <a:gd name="T65" fmla="*/ 34 h 188"/>
                <a:gd name="T66" fmla="*/ 8 w 146"/>
                <a:gd name="T67" fmla="*/ 50 h 188"/>
                <a:gd name="T68" fmla="*/ 4 w 146"/>
                <a:gd name="T69" fmla="*/ 67 h 188"/>
                <a:gd name="T70" fmla="*/ 0 w 146"/>
                <a:gd name="T71" fmla="*/ 88 h 188"/>
                <a:gd name="T72" fmla="*/ 4 w 146"/>
                <a:gd name="T73" fmla="*/ 105 h 188"/>
                <a:gd name="T74" fmla="*/ 4 w 146"/>
                <a:gd name="T75" fmla="*/ 10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188">
                  <a:moveTo>
                    <a:pt x="4" y="105"/>
                  </a:moveTo>
                  <a:lnTo>
                    <a:pt x="4" y="105"/>
                  </a:lnTo>
                  <a:lnTo>
                    <a:pt x="8" y="125"/>
                  </a:lnTo>
                  <a:lnTo>
                    <a:pt x="12" y="142"/>
                  </a:lnTo>
                  <a:lnTo>
                    <a:pt x="25" y="155"/>
                  </a:lnTo>
                  <a:lnTo>
                    <a:pt x="33" y="167"/>
                  </a:lnTo>
                  <a:lnTo>
                    <a:pt x="45" y="180"/>
                  </a:lnTo>
                  <a:lnTo>
                    <a:pt x="58" y="188"/>
                  </a:lnTo>
                  <a:lnTo>
                    <a:pt x="75" y="188"/>
                  </a:lnTo>
                  <a:lnTo>
                    <a:pt x="87" y="188"/>
                  </a:lnTo>
                  <a:lnTo>
                    <a:pt x="87" y="188"/>
                  </a:lnTo>
                  <a:lnTo>
                    <a:pt x="104" y="184"/>
                  </a:lnTo>
                  <a:lnTo>
                    <a:pt x="112" y="175"/>
                  </a:lnTo>
                  <a:lnTo>
                    <a:pt x="125" y="167"/>
                  </a:lnTo>
                  <a:lnTo>
                    <a:pt x="133" y="155"/>
                  </a:lnTo>
                  <a:lnTo>
                    <a:pt x="141" y="138"/>
                  </a:lnTo>
                  <a:lnTo>
                    <a:pt x="146" y="121"/>
                  </a:lnTo>
                  <a:lnTo>
                    <a:pt x="146" y="105"/>
                  </a:lnTo>
                  <a:lnTo>
                    <a:pt x="146" y="84"/>
                  </a:lnTo>
                  <a:lnTo>
                    <a:pt x="146" y="84"/>
                  </a:lnTo>
                  <a:lnTo>
                    <a:pt x="141" y="63"/>
                  </a:lnTo>
                  <a:lnTo>
                    <a:pt x="133" y="46"/>
                  </a:lnTo>
                  <a:lnTo>
                    <a:pt x="125" y="34"/>
                  </a:lnTo>
                  <a:lnTo>
                    <a:pt x="112" y="21"/>
                  </a:lnTo>
                  <a:lnTo>
                    <a:pt x="100" y="9"/>
                  </a:lnTo>
                  <a:lnTo>
                    <a:pt x="87" y="5"/>
                  </a:lnTo>
                  <a:lnTo>
                    <a:pt x="75" y="0"/>
                  </a:lnTo>
                  <a:lnTo>
                    <a:pt x="58" y="0"/>
                  </a:lnTo>
                  <a:lnTo>
                    <a:pt x="58" y="0"/>
                  </a:lnTo>
                  <a:lnTo>
                    <a:pt x="45" y="5"/>
                  </a:lnTo>
                  <a:lnTo>
                    <a:pt x="33" y="13"/>
                  </a:lnTo>
                  <a:lnTo>
                    <a:pt x="20" y="21"/>
                  </a:lnTo>
                  <a:lnTo>
                    <a:pt x="12" y="34"/>
                  </a:lnTo>
                  <a:lnTo>
                    <a:pt x="8" y="50"/>
                  </a:lnTo>
                  <a:lnTo>
                    <a:pt x="4" y="67"/>
                  </a:lnTo>
                  <a:lnTo>
                    <a:pt x="0" y="88"/>
                  </a:lnTo>
                  <a:lnTo>
                    <a:pt x="4" y="105"/>
                  </a:lnTo>
                  <a:lnTo>
                    <a:pt x="4" y="105"/>
                  </a:lnTo>
                  <a:close/>
                </a:path>
              </a:pathLst>
            </a:custGeom>
            <a:solidFill>
              <a:srgbClr val="28A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169"/>
            <p:cNvSpPr>
              <a:spLocks/>
            </p:cNvSpPr>
            <p:nvPr/>
          </p:nvSpPr>
          <p:spPr bwMode="auto">
            <a:xfrm>
              <a:off x="4115" y="2386"/>
              <a:ext cx="92" cy="121"/>
            </a:xfrm>
            <a:custGeom>
              <a:avLst/>
              <a:gdLst>
                <a:gd name="T0" fmla="*/ 0 w 92"/>
                <a:gd name="T1" fmla="*/ 67 h 121"/>
                <a:gd name="T2" fmla="*/ 0 w 92"/>
                <a:gd name="T3" fmla="*/ 67 h 121"/>
                <a:gd name="T4" fmla="*/ 4 w 92"/>
                <a:gd name="T5" fmla="*/ 92 h 121"/>
                <a:gd name="T6" fmla="*/ 21 w 92"/>
                <a:gd name="T7" fmla="*/ 108 h 121"/>
                <a:gd name="T8" fmla="*/ 37 w 92"/>
                <a:gd name="T9" fmla="*/ 117 h 121"/>
                <a:gd name="T10" fmla="*/ 54 w 92"/>
                <a:gd name="T11" fmla="*/ 121 h 121"/>
                <a:gd name="T12" fmla="*/ 54 w 92"/>
                <a:gd name="T13" fmla="*/ 121 h 121"/>
                <a:gd name="T14" fmla="*/ 71 w 92"/>
                <a:gd name="T15" fmla="*/ 112 h 121"/>
                <a:gd name="T16" fmla="*/ 83 w 92"/>
                <a:gd name="T17" fmla="*/ 96 h 121"/>
                <a:gd name="T18" fmla="*/ 92 w 92"/>
                <a:gd name="T19" fmla="*/ 75 h 121"/>
                <a:gd name="T20" fmla="*/ 92 w 92"/>
                <a:gd name="T21" fmla="*/ 54 h 121"/>
                <a:gd name="T22" fmla="*/ 92 w 92"/>
                <a:gd name="T23" fmla="*/ 54 h 121"/>
                <a:gd name="T24" fmla="*/ 83 w 92"/>
                <a:gd name="T25" fmla="*/ 29 h 121"/>
                <a:gd name="T26" fmla="*/ 71 w 92"/>
                <a:gd name="T27" fmla="*/ 12 h 121"/>
                <a:gd name="T28" fmla="*/ 54 w 92"/>
                <a:gd name="T29" fmla="*/ 4 h 121"/>
                <a:gd name="T30" fmla="*/ 37 w 92"/>
                <a:gd name="T31" fmla="*/ 0 h 121"/>
                <a:gd name="T32" fmla="*/ 37 w 92"/>
                <a:gd name="T33" fmla="*/ 0 h 121"/>
                <a:gd name="T34" fmla="*/ 21 w 92"/>
                <a:gd name="T35" fmla="*/ 8 h 121"/>
                <a:gd name="T36" fmla="*/ 4 w 92"/>
                <a:gd name="T37" fmla="*/ 25 h 121"/>
                <a:gd name="T38" fmla="*/ 0 w 92"/>
                <a:gd name="T39" fmla="*/ 46 h 121"/>
                <a:gd name="T40" fmla="*/ 0 w 92"/>
                <a:gd name="T41" fmla="*/ 67 h 121"/>
                <a:gd name="T42" fmla="*/ 0 w 92"/>
                <a:gd name="T43"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121">
                  <a:moveTo>
                    <a:pt x="0" y="67"/>
                  </a:moveTo>
                  <a:lnTo>
                    <a:pt x="0" y="67"/>
                  </a:lnTo>
                  <a:lnTo>
                    <a:pt x="4" y="92"/>
                  </a:lnTo>
                  <a:lnTo>
                    <a:pt x="21" y="108"/>
                  </a:lnTo>
                  <a:lnTo>
                    <a:pt x="37" y="117"/>
                  </a:lnTo>
                  <a:lnTo>
                    <a:pt x="54" y="121"/>
                  </a:lnTo>
                  <a:lnTo>
                    <a:pt x="54" y="121"/>
                  </a:lnTo>
                  <a:lnTo>
                    <a:pt x="71" y="112"/>
                  </a:lnTo>
                  <a:lnTo>
                    <a:pt x="83" y="96"/>
                  </a:lnTo>
                  <a:lnTo>
                    <a:pt x="92" y="75"/>
                  </a:lnTo>
                  <a:lnTo>
                    <a:pt x="92" y="54"/>
                  </a:lnTo>
                  <a:lnTo>
                    <a:pt x="92" y="54"/>
                  </a:lnTo>
                  <a:lnTo>
                    <a:pt x="83" y="29"/>
                  </a:lnTo>
                  <a:lnTo>
                    <a:pt x="71" y="12"/>
                  </a:lnTo>
                  <a:lnTo>
                    <a:pt x="54" y="4"/>
                  </a:lnTo>
                  <a:lnTo>
                    <a:pt x="37" y="0"/>
                  </a:lnTo>
                  <a:lnTo>
                    <a:pt x="37" y="0"/>
                  </a:lnTo>
                  <a:lnTo>
                    <a:pt x="21" y="8"/>
                  </a:lnTo>
                  <a:lnTo>
                    <a:pt x="4" y="25"/>
                  </a:lnTo>
                  <a:lnTo>
                    <a:pt x="0" y="46"/>
                  </a:lnTo>
                  <a:lnTo>
                    <a:pt x="0" y="67"/>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170"/>
            <p:cNvSpPr>
              <a:spLocks/>
            </p:cNvSpPr>
            <p:nvPr/>
          </p:nvSpPr>
          <p:spPr bwMode="auto">
            <a:xfrm>
              <a:off x="4127" y="2373"/>
              <a:ext cx="38" cy="46"/>
            </a:xfrm>
            <a:custGeom>
              <a:avLst/>
              <a:gdLst>
                <a:gd name="T0" fmla="*/ 0 w 38"/>
                <a:gd name="T1" fmla="*/ 25 h 46"/>
                <a:gd name="T2" fmla="*/ 0 w 38"/>
                <a:gd name="T3" fmla="*/ 25 h 46"/>
                <a:gd name="T4" fmla="*/ 0 w 38"/>
                <a:gd name="T5" fmla="*/ 34 h 46"/>
                <a:gd name="T6" fmla="*/ 4 w 38"/>
                <a:gd name="T7" fmla="*/ 42 h 46"/>
                <a:gd name="T8" fmla="*/ 13 w 38"/>
                <a:gd name="T9" fmla="*/ 46 h 46"/>
                <a:gd name="T10" fmla="*/ 17 w 38"/>
                <a:gd name="T11" fmla="*/ 46 h 46"/>
                <a:gd name="T12" fmla="*/ 17 w 38"/>
                <a:gd name="T13" fmla="*/ 46 h 46"/>
                <a:gd name="T14" fmla="*/ 25 w 38"/>
                <a:gd name="T15" fmla="*/ 46 h 46"/>
                <a:gd name="T16" fmla="*/ 29 w 38"/>
                <a:gd name="T17" fmla="*/ 42 h 46"/>
                <a:gd name="T18" fmla="*/ 34 w 38"/>
                <a:gd name="T19" fmla="*/ 34 h 46"/>
                <a:gd name="T20" fmla="*/ 38 w 38"/>
                <a:gd name="T21" fmla="*/ 25 h 46"/>
                <a:gd name="T22" fmla="*/ 38 w 38"/>
                <a:gd name="T23" fmla="*/ 25 h 46"/>
                <a:gd name="T24" fmla="*/ 34 w 38"/>
                <a:gd name="T25" fmla="*/ 17 h 46"/>
                <a:gd name="T26" fmla="*/ 29 w 38"/>
                <a:gd name="T27" fmla="*/ 9 h 46"/>
                <a:gd name="T28" fmla="*/ 25 w 38"/>
                <a:gd name="T29" fmla="*/ 5 h 46"/>
                <a:gd name="T30" fmla="*/ 17 w 38"/>
                <a:gd name="T31" fmla="*/ 0 h 46"/>
                <a:gd name="T32" fmla="*/ 17 w 38"/>
                <a:gd name="T33" fmla="*/ 0 h 46"/>
                <a:gd name="T34" fmla="*/ 9 w 38"/>
                <a:gd name="T35" fmla="*/ 5 h 46"/>
                <a:gd name="T36" fmla="*/ 4 w 38"/>
                <a:gd name="T37" fmla="*/ 9 h 46"/>
                <a:gd name="T38" fmla="*/ 0 w 38"/>
                <a:gd name="T39" fmla="*/ 17 h 46"/>
                <a:gd name="T40" fmla="*/ 0 w 38"/>
                <a:gd name="T41" fmla="*/ 25 h 46"/>
                <a:gd name="T42" fmla="*/ 0 w 38"/>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6">
                  <a:moveTo>
                    <a:pt x="0" y="25"/>
                  </a:moveTo>
                  <a:lnTo>
                    <a:pt x="0" y="25"/>
                  </a:lnTo>
                  <a:lnTo>
                    <a:pt x="0" y="34"/>
                  </a:lnTo>
                  <a:lnTo>
                    <a:pt x="4" y="42"/>
                  </a:lnTo>
                  <a:lnTo>
                    <a:pt x="13" y="46"/>
                  </a:lnTo>
                  <a:lnTo>
                    <a:pt x="17" y="46"/>
                  </a:lnTo>
                  <a:lnTo>
                    <a:pt x="17" y="46"/>
                  </a:lnTo>
                  <a:lnTo>
                    <a:pt x="25" y="46"/>
                  </a:lnTo>
                  <a:lnTo>
                    <a:pt x="29" y="42"/>
                  </a:lnTo>
                  <a:lnTo>
                    <a:pt x="34" y="34"/>
                  </a:lnTo>
                  <a:lnTo>
                    <a:pt x="38" y="25"/>
                  </a:lnTo>
                  <a:lnTo>
                    <a:pt x="38" y="25"/>
                  </a:lnTo>
                  <a:lnTo>
                    <a:pt x="34" y="17"/>
                  </a:lnTo>
                  <a:lnTo>
                    <a:pt x="29" y="9"/>
                  </a:lnTo>
                  <a:lnTo>
                    <a:pt x="25" y="5"/>
                  </a:lnTo>
                  <a:lnTo>
                    <a:pt x="17" y="0"/>
                  </a:lnTo>
                  <a:lnTo>
                    <a:pt x="17" y="0"/>
                  </a:lnTo>
                  <a:lnTo>
                    <a:pt x="9" y="5"/>
                  </a:lnTo>
                  <a:lnTo>
                    <a:pt x="4" y="9"/>
                  </a:lnTo>
                  <a:lnTo>
                    <a:pt x="0" y="17"/>
                  </a:lnTo>
                  <a:lnTo>
                    <a:pt x="0" y="25"/>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171"/>
            <p:cNvSpPr>
              <a:spLocks/>
            </p:cNvSpPr>
            <p:nvPr/>
          </p:nvSpPr>
          <p:spPr bwMode="auto">
            <a:xfrm>
              <a:off x="4186" y="2469"/>
              <a:ext cx="25" cy="25"/>
            </a:xfrm>
            <a:custGeom>
              <a:avLst/>
              <a:gdLst>
                <a:gd name="T0" fmla="*/ 12 w 25"/>
                <a:gd name="T1" fmla="*/ 0 h 25"/>
                <a:gd name="T2" fmla="*/ 12 w 25"/>
                <a:gd name="T3" fmla="*/ 0 h 25"/>
                <a:gd name="T4" fmla="*/ 4 w 25"/>
                <a:gd name="T5" fmla="*/ 4 h 25"/>
                <a:gd name="T6" fmla="*/ 0 w 25"/>
                <a:gd name="T7" fmla="*/ 13 h 25"/>
                <a:gd name="T8" fmla="*/ 0 w 25"/>
                <a:gd name="T9" fmla="*/ 13 h 25"/>
                <a:gd name="T10" fmla="*/ 4 w 25"/>
                <a:gd name="T11" fmla="*/ 21 h 25"/>
                <a:gd name="T12" fmla="*/ 12 w 25"/>
                <a:gd name="T13" fmla="*/ 25 h 25"/>
                <a:gd name="T14" fmla="*/ 12 w 25"/>
                <a:gd name="T15" fmla="*/ 25 h 25"/>
                <a:gd name="T16" fmla="*/ 21 w 25"/>
                <a:gd name="T17" fmla="*/ 21 h 25"/>
                <a:gd name="T18" fmla="*/ 25 w 25"/>
                <a:gd name="T19" fmla="*/ 13 h 25"/>
                <a:gd name="T20" fmla="*/ 25 w 25"/>
                <a:gd name="T21" fmla="*/ 13 h 25"/>
                <a:gd name="T22" fmla="*/ 21 w 25"/>
                <a:gd name="T23" fmla="*/ 4 h 25"/>
                <a:gd name="T24" fmla="*/ 12 w 25"/>
                <a:gd name="T25" fmla="*/ 0 h 25"/>
                <a:gd name="T26" fmla="*/ 12 w 2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12" y="0"/>
                  </a:moveTo>
                  <a:lnTo>
                    <a:pt x="12" y="0"/>
                  </a:lnTo>
                  <a:lnTo>
                    <a:pt x="4" y="4"/>
                  </a:lnTo>
                  <a:lnTo>
                    <a:pt x="0" y="13"/>
                  </a:lnTo>
                  <a:lnTo>
                    <a:pt x="0" y="13"/>
                  </a:lnTo>
                  <a:lnTo>
                    <a:pt x="4" y="21"/>
                  </a:lnTo>
                  <a:lnTo>
                    <a:pt x="12" y="25"/>
                  </a:lnTo>
                  <a:lnTo>
                    <a:pt x="12" y="25"/>
                  </a:lnTo>
                  <a:lnTo>
                    <a:pt x="21" y="21"/>
                  </a:lnTo>
                  <a:lnTo>
                    <a:pt x="25" y="13"/>
                  </a:lnTo>
                  <a:lnTo>
                    <a:pt x="25" y="13"/>
                  </a:lnTo>
                  <a:lnTo>
                    <a:pt x="21" y="4"/>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172"/>
            <p:cNvSpPr>
              <a:spLocks/>
            </p:cNvSpPr>
            <p:nvPr/>
          </p:nvSpPr>
          <p:spPr bwMode="auto">
            <a:xfrm>
              <a:off x="4065" y="2653"/>
              <a:ext cx="254" cy="125"/>
            </a:xfrm>
            <a:custGeom>
              <a:avLst/>
              <a:gdLst>
                <a:gd name="T0" fmla="*/ 0 w 254"/>
                <a:gd name="T1" fmla="*/ 83 h 125"/>
                <a:gd name="T2" fmla="*/ 0 w 254"/>
                <a:gd name="T3" fmla="*/ 83 h 125"/>
                <a:gd name="T4" fmla="*/ 4 w 254"/>
                <a:gd name="T5" fmla="*/ 71 h 125"/>
                <a:gd name="T6" fmla="*/ 16 w 254"/>
                <a:gd name="T7" fmla="*/ 46 h 125"/>
                <a:gd name="T8" fmla="*/ 29 w 254"/>
                <a:gd name="T9" fmla="*/ 33 h 125"/>
                <a:gd name="T10" fmla="*/ 41 w 254"/>
                <a:gd name="T11" fmla="*/ 21 h 125"/>
                <a:gd name="T12" fmla="*/ 62 w 254"/>
                <a:gd name="T13" fmla="*/ 8 h 125"/>
                <a:gd name="T14" fmla="*/ 91 w 254"/>
                <a:gd name="T15" fmla="*/ 4 h 125"/>
                <a:gd name="T16" fmla="*/ 91 w 254"/>
                <a:gd name="T17" fmla="*/ 4 h 125"/>
                <a:gd name="T18" fmla="*/ 162 w 254"/>
                <a:gd name="T19" fmla="*/ 0 h 125"/>
                <a:gd name="T20" fmla="*/ 179 w 254"/>
                <a:gd name="T21" fmla="*/ 0 h 125"/>
                <a:gd name="T22" fmla="*/ 200 w 254"/>
                <a:gd name="T23" fmla="*/ 4 h 125"/>
                <a:gd name="T24" fmla="*/ 200 w 254"/>
                <a:gd name="T25" fmla="*/ 4 h 125"/>
                <a:gd name="T26" fmla="*/ 221 w 254"/>
                <a:gd name="T27" fmla="*/ 8 h 125"/>
                <a:gd name="T28" fmla="*/ 237 w 254"/>
                <a:gd name="T29" fmla="*/ 16 h 125"/>
                <a:gd name="T30" fmla="*/ 254 w 254"/>
                <a:gd name="T31" fmla="*/ 29 h 125"/>
                <a:gd name="T32" fmla="*/ 254 w 254"/>
                <a:gd name="T33" fmla="*/ 29 h 125"/>
                <a:gd name="T34" fmla="*/ 250 w 254"/>
                <a:gd name="T35" fmla="*/ 41 h 125"/>
                <a:gd name="T36" fmla="*/ 233 w 254"/>
                <a:gd name="T37" fmla="*/ 66 h 125"/>
                <a:gd name="T38" fmla="*/ 221 w 254"/>
                <a:gd name="T39" fmla="*/ 83 h 125"/>
                <a:gd name="T40" fmla="*/ 204 w 254"/>
                <a:gd name="T41" fmla="*/ 96 h 125"/>
                <a:gd name="T42" fmla="*/ 187 w 254"/>
                <a:gd name="T43" fmla="*/ 108 h 125"/>
                <a:gd name="T44" fmla="*/ 167 w 254"/>
                <a:gd name="T45" fmla="*/ 112 h 125"/>
                <a:gd name="T46" fmla="*/ 167 w 254"/>
                <a:gd name="T47" fmla="*/ 112 h 125"/>
                <a:gd name="T48" fmla="*/ 104 w 254"/>
                <a:gd name="T49" fmla="*/ 125 h 125"/>
                <a:gd name="T50" fmla="*/ 83 w 254"/>
                <a:gd name="T51" fmla="*/ 121 h 125"/>
                <a:gd name="T52" fmla="*/ 58 w 254"/>
                <a:gd name="T53" fmla="*/ 116 h 125"/>
                <a:gd name="T54" fmla="*/ 58 w 254"/>
                <a:gd name="T55" fmla="*/ 116 h 125"/>
                <a:gd name="T56" fmla="*/ 16 w 254"/>
                <a:gd name="T57" fmla="*/ 96 h 125"/>
                <a:gd name="T58" fmla="*/ 0 w 254"/>
                <a:gd name="T59" fmla="*/ 83 h 125"/>
                <a:gd name="T60" fmla="*/ 0 w 254"/>
                <a:gd name="T6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4" h="125">
                  <a:moveTo>
                    <a:pt x="0" y="83"/>
                  </a:moveTo>
                  <a:lnTo>
                    <a:pt x="0" y="83"/>
                  </a:lnTo>
                  <a:lnTo>
                    <a:pt x="4" y="71"/>
                  </a:lnTo>
                  <a:lnTo>
                    <a:pt x="16" y="46"/>
                  </a:lnTo>
                  <a:lnTo>
                    <a:pt x="29" y="33"/>
                  </a:lnTo>
                  <a:lnTo>
                    <a:pt x="41" y="21"/>
                  </a:lnTo>
                  <a:lnTo>
                    <a:pt x="62" y="8"/>
                  </a:lnTo>
                  <a:lnTo>
                    <a:pt x="91" y="4"/>
                  </a:lnTo>
                  <a:lnTo>
                    <a:pt x="91" y="4"/>
                  </a:lnTo>
                  <a:lnTo>
                    <a:pt x="162" y="0"/>
                  </a:lnTo>
                  <a:lnTo>
                    <a:pt x="179" y="0"/>
                  </a:lnTo>
                  <a:lnTo>
                    <a:pt x="200" y="4"/>
                  </a:lnTo>
                  <a:lnTo>
                    <a:pt x="200" y="4"/>
                  </a:lnTo>
                  <a:lnTo>
                    <a:pt x="221" y="8"/>
                  </a:lnTo>
                  <a:lnTo>
                    <a:pt x="237" y="16"/>
                  </a:lnTo>
                  <a:lnTo>
                    <a:pt x="254" y="29"/>
                  </a:lnTo>
                  <a:lnTo>
                    <a:pt x="254" y="29"/>
                  </a:lnTo>
                  <a:lnTo>
                    <a:pt x="250" y="41"/>
                  </a:lnTo>
                  <a:lnTo>
                    <a:pt x="233" y="66"/>
                  </a:lnTo>
                  <a:lnTo>
                    <a:pt x="221" y="83"/>
                  </a:lnTo>
                  <a:lnTo>
                    <a:pt x="204" y="96"/>
                  </a:lnTo>
                  <a:lnTo>
                    <a:pt x="187" y="108"/>
                  </a:lnTo>
                  <a:lnTo>
                    <a:pt x="167" y="112"/>
                  </a:lnTo>
                  <a:lnTo>
                    <a:pt x="167" y="112"/>
                  </a:lnTo>
                  <a:lnTo>
                    <a:pt x="104" y="125"/>
                  </a:lnTo>
                  <a:lnTo>
                    <a:pt x="83" y="121"/>
                  </a:lnTo>
                  <a:lnTo>
                    <a:pt x="58" y="116"/>
                  </a:lnTo>
                  <a:lnTo>
                    <a:pt x="58" y="116"/>
                  </a:lnTo>
                  <a:lnTo>
                    <a:pt x="16" y="96"/>
                  </a:lnTo>
                  <a:lnTo>
                    <a:pt x="0" y="83"/>
                  </a:lnTo>
                  <a:lnTo>
                    <a:pt x="0" y="83"/>
                  </a:lnTo>
                  <a:close/>
                </a:path>
              </a:pathLst>
            </a:custGeom>
            <a:solidFill>
              <a:srgbClr val="F7F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173"/>
            <p:cNvSpPr>
              <a:spLocks/>
            </p:cNvSpPr>
            <p:nvPr/>
          </p:nvSpPr>
          <p:spPr bwMode="auto">
            <a:xfrm>
              <a:off x="4048" y="2644"/>
              <a:ext cx="275" cy="84"/>
            </a:xfrm>
            <a:custGeom>
              <a:avLst/>
              <a:gdLst>
                <a:gd name="T0" fmla="*/ 275 w 275"/>
                <a:gd name="T1" fmla="*/ 34 h 84"/>
                <a:gd name="T2" fmla="*/ 275 w 275"/>
                <a:gd name="T3" fmla="*/ 34 h 84"/>
                <a:gd name="T4" fmla="*/ 246 w 275"/>
                <a:gd name="T5" fmla="*/ 21 h 84"/>
                <a:gd name="T6" fmla="*/ 217 w 275"/>
                <a:gd name="T7" fmla="*/ 9 h 84"/>
                <a:gd name="T8" fmla="*/ 179 w 275"/>
                <a:gd name="T9" fmla="*/ 0 h 84"/>
                <a:gd name="T10" fmla="*/ 154 w 275"/>
                <a:gd name="T11" fmla="*/ 0 h 84"/>
                <a:gd name="T12" fmla="*/ 134 w 275"/>
                <a:gd name="T13" fmla="*/ 0 h 84"/>
                <a:gd name="T14" fmla="*/ 113 w 275"/>
                <a:gd name="T15" fmla="*/ 5 h 84"/>
                <a:gd name="T16" fmla="*/ 88 w 275"/>
                <a:gd name="T17" fmla="*/ 13 h 84"/>
                <a:gd name="T18" fmla="*/ 67 w 275"/>
                <a:gd name="T19" fmla="*/ 21 h 84"/>
                <a:gd name="T20" fmla="*/ 42 w 275"/>
                <a:gd name="T21" fmla="*/ 38 h 84"/>
                <a:gd name="T22" fmla="*/ 21 w 275"/>
                <a:gd name="T23" fmla="*/ 59 h 84"/>
                <a:gd name="T24" fmla="*/ 0 w 275"/>
                <a:gd name="T25" fmla="*/ 84 h 84"/>
                <a:gd name="T26" fmla="*/ 0 w 275"/>
                <a:gd name="T27" fmla="*/ 84 h 84"/>
                <a:gd name="T28" fmla="*/ 17 w 275"/>
                <a:gd name="T29" fmla="*/ 67 h 84"/>
                <a:gd name="T30" fmla="*/ 33 w 275"/>
                <a:gd name="T31" fmla="*/ 50 h 84"/>
                <a:gd name="T32" fmla="*/ 63 w 275"/>
                <a:gd name="T33" fmla="*/ 38 h 84"/>
                <a:gd name="T34" fmla="*/ 100 w 275"/>
                <a:gd name="T35" fmla="*/ 25 h 84"/>
                <a:gd name="T36" fmla="*/ 150 w 275"/>
                <a:gd name="T37" fmla="*/ 17 h 84"/>
                <a:gd name="T38" fmla="*/ 175 w 275"/>
                <a:gd name="T39" fmla="*/ 17 h 84"/>
                <a:gd name="T40" fmla="*/ 204 w 275"/>
                <a:gd name="T41" fmla="*/ 21 h 84"/>
                <a:gd name="T42" fmla="*/ 238 w 275"/>
                <a:gd name="T43" fmla="*/ 25 h 84"/>
                <a:gd name="T44" fmla="*/ 275 w 275"/>
                <a:gd name="T45" fmla="*/ 34 h 84"/>
                <a:gd name="T46" fmla="*/ 275 w 275"/>
                <a:gd name="T47"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275" y="34"/>
                  </a:moveTo>
                  <a:lnTo>
                    <a:pt x="275" y="34"/>
                  </a:lnTo>
                  <a:lnTo>
                    <a:pt x="246" y="21"/>
                  </a:lnTo>
                  <a:lnTo>
                    <a:pt x="217" y="9"/>
                  </a:lnTo>
                  <a:lnTo>
                    <a:pt x="179" y="0"/>
                  </a:lnTo>
                  <a:lnTo>
                    <a:pt x="154" y="0"/>
                  </a:lnTo>
                  <a:lnTo>
                    <a:pt x="134" y="0"/>
                  </a:lnTo>
                  <a:lnTo>
                    <a:pt x="113" y="5"/>
                  </a:lnTo>
                  <a:lnTo>
                    <a:pt x="88" y="13"/>
                  </a:lnTo>
                  <a:lnTo>
                    <a:pt x="67" y="21"/>
                  </a:lnTo>
                  <a:lnTo>
                    <a:pt x="42" y="38"/>
                  </a:lnTo>
                  <a:lnTo>
                    <a:pt x="21" y="59"/>
                  </a:lnTo>
                  <a:lnTo>
                    <a:pt x="0" y="84"/>
                  </a:lnTo>
                  <a:lnTo>
                    <a:pt x="0" y="84"/>
                  </a:lnTo>
                  <a:lnTo>
                    <a:pt x="17" y="67"/>
                  </a:lnTo>
                  <a:lnTo>
                    <a:pt x="33" y="50"/>
                  </a:lnTo>
                  <a:lnTo>
                    <a:pt x="63" y="38"/>
                  </a:lnTo>
                  <a:lnTo>
                    <a:pt x="100" y="25"/>
                  </a:lnTo>
                  <a:lnTo>
                    <a:pt x="150" y="17"/>
                  </a:lnTo>
                  <a:lnTo>
                    <a:pt x="175" y="17"/>
                  </a:lnTo>
                  <a:lnTo>
                    <a:pt x="204" y="21"/>
                  </a:lnTo>
                  <a:lnTo>
                    <a:pt x="238" y="25"/>
                  </a:lnTo>
                  <a:lnTo>
                    <a:pt x="275" y="34"/>
                  </a:lnTo>
                  <a:lnTo>
                    <a:pt x="275" y="34"/>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174"/>
            <p:cNvSpPr>
              <a:spLocks/>
            </p:cNvSpPr>
            <p:nvPr/>
          </p:nvSpPr>
          <p:spPr bwMode="auto">
            <a:xfrm>
              <a:off x="4131" y="2669"/>
              <a:ext cx="142" cy="92"/>
            </a:xfrm>
            <a:custGeom>
              <a:avLst/>
              <a:gdLst>
                <a:gd name="T0" fmla="*/ 142 w 142"/>
                <a:gd name="T1" fmla="*/ 42 h 92"/>
                <a:gd name="T2" fmla="*/ 142 w 142"/>
                <a:gd name="T3" fmla="*/ 42 h 92"/>
                <a:gd name="T4" fmla="*/ 138 w 142"/>
                <a:gd name="T5" fmla="*/ 50 h 92"/>
                <a:gd name="T6" fmla="*/ 138 w 142"/>
                <a:gd name="T7" fmla="*/ 63 h 92"/>
                <a:gd name="T8" fmla="*/ 121 w 142"/>
                <a:gd name="T9" fmla="*/ 75 h 92"/>
                <a:gd name="T10" fmla="*/ 101 w 142"/>
                <a:gd name="T11" fmla="*/ 88 h 92"/>
                <a:gd name="T12" fmla="*/ 71 w 142"/>
                <a:gd name="T13" fmla="*/ 92 h 92"/>
                <a:gd name="T14" fmla="*/ 71 w 142"/>
                <a:gd name="T15" fmla="*/ 92 h 92"/>
                <a:gd name="T16" fmla="*/ 46 w 142"/>
                <a:gd name="T17" fmla="*/ 88 h 92"/>
                <a:gd name="T18" fmla="*/ 25 w 142"/>
                <a:gd name="T19" fmla="*/ 80 h 92"/>
                <a:gd name="T20" fmla="*/ 9 w 142"/>
                <a:gd name="T21" fmla="*/ 67 h 92"/>
                <a:gd name="T22" fmla="*/ 5 w 142"/>
                <a:gd name="T23" fmla="*/ 59 h 92"/>
                <a:gd name="T24" fmla="*/ 0 w 142"/>
                <a:gd name="T25" fmla="*/ 50 h 92"/>
                <a:gd name="T26" fmla="*/ 0 w 142"/>
                <a:gd name="T27" fmla="*/ 50 h 92"/>
                <a:gd name="T28" fmla="*/ 5 w 142"/>
                <a:gd name="T29" fmla="*/ 38 h 92"/>
                <a:gd name="T30" fmla="*/ 5 w 142"/>
                <a:gd name="T31" fmla="*/ 30 h 92"/>
                <a:gd name="T32" fmla="*/ 21 w 142"/>
                <a:gd name="T33" fmla="*/ 17 h 92"/>
                <a:gd name="T34" fmla="*/ 42 w 142"/>
                <a:gd name="T35" fmla="*/ 5 h 92"/>
                <a:gd name="T36" fmla="*/ 71 w 142"/>
                <a:gd name="T37" fmla="*/ 0 h 92"/>
                <a:gd name="T38" fmla="*/ 71 w 142"/>
                <a:gd name="T39" fmla="*/ 0 h 92"/>
                <a:gd name="T40" fmla="*/ 96 w 142"/>
                <a:gd name="T41" fmla="*/ 5 h 92"/>
                <a:gd name="T42" fmla="*/ 117 w 142"/>
                <a:gd name="T43" fmla="*/ 13 h 92"/>
                <a:gd name="T44" fmla="*/ 134 w 142"/>
                <a:gd name="T45" fmla="*/ 25 h 92"/>
                <a:gd name="T46" fmla="*/ 138 w 142"/>
                <a:gd name="T47" fmla="*/ 34 h 92"/>
                <a:gd name="T48" fmla="*/ 142 w 142"/>
                <a:gd name="T49" fmla="*/ 42 h 92"/>
                <a:gd name="T50" fmla="*/ 142 w 142"/>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92">
                  <a:moveTo>
                    <a:pt x="142" y="42"/>
                  </a:moveTo>
                  <a:lnTo>
                    <a:pt x="142" y="42"/>
                  </a:lnTo>
                  <a:lnTo>
                    <a:pt x="138" y="50"/>
                  </a:lnTo>
                  <a:lnTo>
                    <a:pt x="138" y="63"/>
                  </a:lnTo>
                  <a:lnTo>
                    <a:pt x="121" y="75"/>
                  </a:lnTo>
                  <a:lnTo>
                    <a:pt x="101" y="88"/>
                  </a:lnTo>
                  <a:lnTo>
                    <a:pt x="71" y="92"/>
                  </a:lnTo>
                  <a:lnTo>
                    <a:pt x="71" y="92"/>
                  </a:lnTo>
                  <a:lnTo>
                    <a:pt x="46" y="88"/>
                  </a:lnTo>
                  <a:lnTo>
                    <a:pt x="25" y="80"/>
                  </a:lnTo>
                  <a:lnTo>
                    <a:pt x="9" y="67"/>
                  </a:lnTo>
                  <a:lnTo>
                    <a:pt x="5" y="59"/>
                  </a:lnTo>
                  <a:lnTo>
                    <a:pt x="0" y="50"/>
                  </a:lnTo>
                  <a:lnTo>
                    <a:pt x="0" y="50"/>
                  </a:lnTo>
                  <a:lnTo>
                    <a:pt x="5" y="38"/>
                  </a:lnTo>
                  <a:lnTo>
                    <a:pt x="5" y="30"/>
                  </a:lnTo>
                  <a:lnTo>
                    <a:pt x="21" y="17"/>
                  </a:lnTo>
                  <a:lnTo>
                    <a:pt x="42" y="5"/>
                  </a:lnTo>
                  <a:lnTo>
                    <a:pt x="71" y="0"/>
                  </a:lnTo>
                  <a:lnTo>
                    <a:pt x="71" y="0"/>
                  </a:lnTo>
                  <a:lnTo>
                    <a:pt x="96" y="5"/>
                  </a:lnTo>
                  <a:lnTo>
                    <a:pt x="117" y="13"/>
                  </a:lnTo>
                  <a:lnTo>
                    <a:pt x="134" y="25"/>
                  </a:lnTo>
                  <a:lnTo>
                    <a:pt x="138" y="34"/>
                  </a:lnTo>
                  <a:lnTo>
                    <a:pt x="142" y="42"/>
                  </a:lnTo>
                  <a:lnTo>
                    <a:pt x="142" y="42"/>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175"/>
            <p:cNvSpPr>
              <a:spLocks/>
            </p:cNvSpPr>
            <p:nvPr/>
          </p:nvSpPr>
          <p:spPr bwMode="auto">
            <a:xfrm>
              <a:off x="4136" y="2674"/>
              <a:ext cx="133" cy="83"/>
            </a:xfrm>
            <a:custGeom>
              <a:avLst/>
              <a:gdLst>
                <a:gd name="T0" fmla="*/ 0 w 133"/>
                <a:gd name="T1" fmla="*/ 45 h 83"/>
                <a:gd name="T2" fmla="*/ 0 w 133"/>
                <a:gd name="T3" fmla="*/ 45 h 83"/>
                <a:gd name="T4" fmla="*/ 0 w 133"/>
                <a:gd name="T5" fmla="*/ 37 h 83"/>
                <a:gd name="T6" fmla="*/ 4 w 133"/>
                <a:gd name="T7" fmla="*/ 29 h 83"/>
                <a:gd name="T8" fmla="*/ 16 w 133"/>
                <a:gd name="T9" fmla="*/ 12 h 83"/>
                <a:gd name="T10" fmla="*/ 37 w 133"/>
                <a:gd name="T11" fmla="*/ 4 h 83"/>
                <a:gd name="T12" fmla="*/ 66 w 133"/>
                <a:gd name="T13" fmla="*/ 0 h 83"/>
                <a:gd name="T14" fmla="*/ 66 w 133"/>
                <a:gd name="T15" fmla="*/ 0 h 83"/>
                <a:gd name="T16" fmla="*/ 91 w 133"/>
                <a:gd name="T17" fmla="*/ 0 h 83"/>
                <a:gd name="T18" fmla="*/ 112 w 133"/>
                <a:gd name="T19" fmla="*/ 8 h 83"/>
                <a:gd name="T20" fmla="*/ 129 w 133"/>
                <a:gd name="T21" fmla="*/ 20 h 83"/>
                <a:gd name="T22" fmla="*/ 133 w 133"/>
                <a:gd name="T23" fmla="*/ 29 h 83"/>
                <a:gd name="T24" fmla="*/ 133 w 133"/>
                <a:gd name="T25" fmla="*/ 37 h 83"/>
                <a:gd name="T26" fmla="*/ 133 w 133"/>
                <a:gd name="T27" fmla="*/ 37 h 83"/>
                <a:gd name="T28" fmla="*/ 133 w 133"/>
                <a:gd name="T29" fmla="*/ 45 h 83"/>
                <a:gd name="T30" fmla="*/ 129 w 133"/>
                <a:gd name="T31" fmla="*/ 54 h 83"/>
                <a:gd name="T32" fmla="*/ 116 w 133"/>
                <a:gd name="T33" fmla="*/ 70 h 83"/>
                <a:gd name="T34" fmla="*/ 96 w 133"/>
                <a:gd name="T35" fmla="*/ 79 h 83"/>
                <a:gd name="T36" fmla="*/ 66 w 133"/>
                <a:gd name="T37" fmla="*/ 83 h 83"/>
                <a:gd name="T38" fmla="*/ 66 w 133"/>
                <a:gd name="T39" fmla="*/ 83 h 83"/>
                <a:gd name="T40" fmla="*/ 41 w 133"/>
                <a:gd name="T41" fmla="*/ 83 h 83"/>
                <a:gd name="T42" fmla="*/ 20 w 133"/>
                <a:gd name="T43" fmla="*/ 75 h 83"/>
                <a:gd name="T44" fmla="*/ 4 w 133"/>
                <a:gd name="T45" fmla="*/ 62 h 83"/>
                <a:gd name="T46" fmla="*/ 0 w 133"/>
                <a:gd name="T47" fmla="*/ 54 h 83"/>
                <a:gd name="T48" fmla="*/ 0 w 133"/>
                <a:gd name="T49" fmla="*/ 45 h 83"/>
                <a:gd name="T50" fmla="*/ 0 w 133"/>
                <a:gd name="T51"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83">
                  <a:moveTo>
                    <a:pt x="0" y="45"/>
                  </a:moveTo>
                  <a:lnTo>
                    <a:pt x="0" y="45"/>
                  </a:lnTo>
                  <a:lnTo>
                    <a:pt x="0" y="37"/>
                  </a:lnTo>
                  <a:lnTo>
                    <a:pt x="4" y="29"/>
                  </a:lnTo>
                  <a:lnTo>
                    <a:pt x="16" y="12"/>
                  </a:lnTo>
                  <a:lnTo>
                    <a:pt x="37" y="4"/>
                  </a:lnTo>
                  <a:lnTo>
                    <a:pt x="66" y="0"/>
                  </a:lnTo>
                  <a:lnTo>
                    <a:pt x="66" y="0"/>
                  </a:lnTo>
                  <a:lnTo>
                    <a:pt x="91" y="0"/>
                  </a:lnTo>
                  <a:lnTo>
                    <a:pt x="112" y="8"/>
                  </a:lnTo>
                  <a:lnTo>
                    <a:pt x="129" y="20"/>
                  </a:lnTo>
                  <a:lnTo>
                    <a:pt x="133" y="29"/>
                  </a:lnTo>
                  <a:lnTo>
                    <a:pt x="133" y="37"/>
                  </a:lnTo>
                  <a:lnTo>
                    <a:pt x="133" y="37"/>
                  </a:lnTo>
                  <a:lnTo>
                    <a:pt x="133" y="45"/>
                  </a:lnTo>
                  <a:lnTo>
                    <a:pt x="129" y="54"/>
                  </a:lnTo>
                  <a:lnTo>
                    <a:pt x="116" y="70"/>
                  </a:lnTo>
                  <a:lnTo>
                    <a:pt x="96" y="79"/>
                  </a:lnTo>
                  <a:lnTo>
                    <a:pt x="66" y="83"/>
                  </a:lnTo>
                  <a:lnTo>
                    <a:pt x="66" y="83"/>
                  </a:lnTo>
                  <a:lnTo>
                    <a:pt x="41" y="83"/>
                  </a:lnTo>
                  <a:lnTo>
                    <a:pt x="20" y="75"/>
                  </a:lnTo>
                  <a:lnTo>
                    <a:pt x="4" y="62"/>
                  </a:lnTo>
                  <a:lnTo>
                    <a:pt x="0" y="54"/>
                  </a:lnTo>
                  <a:lnTo>
                    <a:pt x="0" y="45"/>
                  </a:lnTo>
                  <a:lnTo>
                    <a:pt x="0" y="4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176"/>
            <p:cNvSpPr>
              <a:spLocks/>
            </p:cNvSpPr>
            <p:nvPr/>
          </p:nvSpPr>
          <p:spPr bwMode="auto">
            <a:xfrm>
              <a:off x="4140" y="2674"/>
              <a:ext cx="125" cy="83"/>
            </a:xfrm>
            <a:custGeom>
              <a:avLst/>
              <a:gdLst>
                <a:gd name="T0" fmla="*/ 0 w 125"/>
                <a:gd name="T1" fmla="*/ 45 h 83"/>
                <a:gd name="T2" fmla="*/ 0 w 125"/>
                <a:gd name="T3" fmla="*/ 45 h 83"/>
                <a:gd name="T4" fmla="*/ 0 w 125"/>
                <a:gd name="T5" fmla="*/ 37 h 83"/>
                <a:gd name="T6" fmla="*/ 4 w 125"/>
                <a:gd name="T7" fmla="*/ 29 h 83"/>
                <a:gd name="T8" fmla="*/ 16 w 125"/>
                <a:gd name="T9" fmla="*/ 12 h 83"/>
                <a:gd name="T10" fmla="*/ 37 w 125"/>
                <a:gd name="T11" fmla="*/ 4 h 83"/>
                <a:gd name="T12" fmla="*/ 62 w 125"/>
                <a:gd name="T13" fmla="*/ 0 h 83"/>
                <a:gd name="T14" fmla="*/ 62 w 125"/>
                <a:gd name="T15" fmla="*/ 0 h 83"/>
                <a:gd name="T16" fmla="*/ 87 w 125"/>
                <a:gd name="T17" fmla="*/ 4 h 83"/>
                <a:gd name="T18" fmla="*/ 108 w 125"/>
                <a:gd name="T19" fmla="*/ 12 h 83"/>
                <a:gd name="T20" fmla="*/ 121 w 125"/>
                <a:gd name="T21" fmla="*/ 25 h 83"/>
                <a:gd name="T22" fmla="*/ 125 w 125"/>
                <a:gd name="T23" fmla="*/ 29 h 83"/>
                <a:gd name="T24" fmla="*/ 125 w 125"/>
                <a:gd name="T25" fmla="*/ 37 h 83"/>
                <a:gd name="T26" fmla="*/ 125 w 125"/>
                <a:gd name="T27" fmla="*/ 37 h 83"/>
                <a:gd name="T28" fmla="*/ 125 w 125"/>
                <a:gd name="T29" fmla="*/ 45 h 83"/>
                <a:gd name="T30" fmla="*/ 121 w 125"/>
                <a:gd name="T31" fmla="*/ 54 h 83"/>
                <a:gd name="T32" fmla="*/ 108 w 125"/>
                <a:gd name="T33" fmla="*/ 70 h 83"/>
                <a:gd name="T34" fmla="*/ 87 w 125"/>
                <a:gd name="T35" fmla="*/ 79 h 83"/>
                <a:gd name="T36" fmla="*/ 62 w 125"/>
                <a:gd name="T37" fmla="*/ 83 h 83"/>
                <a:gd name="T38" fmla="*/ 62 w 125"/>
                <a:gd name="T39" fmla="*/ 83 h 83"/>
                <a:gd name="T40" fmla="*/ 37 w 125"/>
                <a:gd name="T41" fmla="*/ 79 h 83"/>
                <a:gd name="T42" fmla="*/ 16 w 125"/>
                <a:gd name="T43" fmla="*/ 70 h 83"/>
                <a:gd name="T44" fmla="*/ 4 w 125"/>
                <a:gd name="T45" fmla="*/ 58 h 83"/>
                <a:gd name="T46" fmla="*/ 0 w 125"/>
                <a:gd name="T47" fmla="*/ 54 h 83"/>
                <a:gd name="T48" fmla="*/ 0 w 125"/>
                <a:gd name="T49" fmla="*/ 45 h 83"/>
                <a:gd name="T50" fmla="*/ 0 w 125"/>
                <a:gd name="T51"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3">
                  <a:moveTo>
                    <a:pt x="0" y="45"/>
                  </a:moveTo>
                  <a:lnTo>
                    <a:pt x="0" y="45"/>
                  </a:lnTo>
                  <a:lnTo>
                    <a:pt x="0" y="37"/>
                  </a:lnTo>
                  <a:lnTo>
                    <a:pt x="4" y="29"/>
                  </a:lnTo>
                  <a:lnTo>
                    <a:pt x="16" y="12"/>
                  </a:lnTo>
                  <a:lnTo>
                    <a:pt x="37" y="4"/>
                  </a:lnTo>
                  <a:lnTo>
                    <a:pt x="62" y="0"/>
                  </a:lnTo>
                  <a:lnTo>
                    <a:pt x="62" y="0"/>
                  </a:lnTo>
                  <a:lnTo>
                    <a:pt x="87" y="4"/>
                  </a:lnTo>
                  <a:lnTo>
                    <a:pt x="108" y="12"/>
                  </a:lnTo>
                  <a:lnTo>
                    <a:pt x="121" y="25"/>
                  </a:lnTo>
                  <a:lnTo>
                    <a:pt x="125" y="29"/>
                  </a:lnTo>
                  <a:lnTo>
                    <a:pt x="125" y="37"/>
                  </a:lnTo>
                  <a:lnTo>
                    <a:pt x="125" y="37"/>
                  </a:lnTo>
                  <a:lnTo>
                    <a:pt x="125" y="45"/>
                  </a:lnTo>
                  <a:lnTo>
                    <a:pt x="121" y="54"/>
                  </a:lnTo>
                  <a:lnTo>
                    <a:pt x="108" y="70"/>
                  </a:lnTo>
                  <a:lnTo>
                    <a:pt x="87" y="79"/>
                  </a:lnTo>
                  <a:lnTo>
                    <a:pt x="62" y="83"/>
                  </a:lnTo>
                  <a:lnTo>
                    <a:pt x="62" y="83"/>
                  </a:lnTo>
                  <a:lnTo>
                    <a:pt x="37" y="79"/>
                  </a:lnTo>
                  <a:lnTo>
                    <a:pt x="16" y="70"/>
                  </a:lnTo>
                  <a:lnTo>
                    <a:pt x="4" y="58"/>
                  </a:lnTo>
                  <a:lnTo>
                    <a:pt x="0" y="54"/>
                  </a:lnTo>
                  <a:lnTo>
                    <a:pt x="0" y="45"/>
                  </a:lnTo>
                  <a:lnTo>
                    <a:pt x="0" y="45"/>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177"/>
            <p:cNvSpPr>
              <a:spLocks/>
            </p:cNvSpPr>
            <p:nvPr/>
          </p:nvSpPr>
          <p:spPr bwMode="auto">
            <a:xfrm>
              <a:off x="4140" y="2678"/>
              <a:ext cx="125" cy="75"/>
            </a:xfrm>
            <a:custGeom>
              <a:avLst/>
              <a:gdLst>
                <a:gd name="T0" fmla="*/ 0 w 125"/>
                <a:gd name="T1" fmla="*/ 41 h 75"/>
                <a:gd name="T2" fmla="*/ 0 w 125"/>
                <a:gd name="T3" fmla="*/ 41 h 75"/>
                <a:gd name="T4" fmla="*/ 4 w 125"/>
                <a:gd name="T5" fmla="*/ 25 h 75"/>
                <a:gd name="T6" fmla="*/ 16 w 125"/>
                <a:gd name="T7" fmla="*/ 12 h 75"/>
                <a:gd name="T8" fmla="*/ 37 w 125"/>
                <a:gd name="T9" fmla="*/ 0 h 75"/>
                <a:gd name="T10" fmla="*/ 62 w 125"/>
                <a:gd name="T11" fmla="*/ 0 h 75"/>
                <a:gd name="T12" fmla="*/ 62 w 125"/>
                <a:gd name="T13" fmla="*/ 0 h 75"/>
                <a:gd name="T14" fmla="*/ 83 w 125"/>
                <a:gd name="T15" fmla="*/ 0 h 75"/>
                <a:gd name="T16" fmla="*/ 104 w 125"/>
                <a:gd name="T17" fmla="*/ 8 h 75"/>
                <a:gd name="T18" fmla="*/ 121 w 125"/>
                <a:gd name="T19" fmla="*/ 21 h 75"/>
                <a:gd name="T20" fmla="*/ 125 w 125"/>
                <a:gd name="T21" fmla="*/ 33 h 75"/>
                <a:gd name="T22" fmla="*/ 125 w 125"/>
                <a:gd name="T23" fmla="*/ 33 h 75"/>
                <a:gd name="T24" fmla="*/ 121 w 125"/>
                <a:gd name="T25" fmla="*/ 50 h 75"/>
                <a:gd name="T26" fmla="*/ 108 w 125"/>
                <a:gd name="T27" fmla="*/ 62 h 75"/>
                <a:gd name="T28" fmla="*/ 87 w 125"/>
                <a:gd name="T29" fmla="*/ 71 h 75"/>
                <a:gd name="T30" fmla="*/ 62 w 125"/>
                <a:gd name="T31" fmla="*/ 75 h 75"/>
                <a:gd name="T32" fmla="*/ 62 w 125"/>
                <a:gd name="T33" fmla="*/ 75 h 75"/>
                <a:gd name="T34" fmla="*/ 42 w 125"/>
                <a:gd name="T35" fmla="*/ 75 h 75"/>
                <a:gd name="T36" fmla="*/ 21 w 125"/>
                <a:gd name="T37" fmla="*/ 66 h 75"/>
                <a:gd name="T38" fmla="*/ 8 w 125"/>
                <a:gd name="T39" fmla="*/ 54 h 75"/>
                <a:gd name="T40" fmla="*/ 0 w 125"/>
                <a:gd name="T41" fmla="*/ 41 h 75"/>
                <a:gd name="T42" fmla="*/ 0 w 125"/>
                <a:gd name="T43"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75">
                  <a:moveTo>
                    <a:pt x="0" y="41"/>
                  </a:moveTo>
                  <a:lnTo>
                    <a:pt x="0" y="41"/>
                  </a:lnTo>
                  <a:lnTo>
                    <a:pt x="4" y="25"/>
                  </a:lnTo>
                  <a:lnTo>
                    <a:pt x="16" y="12"/>
                  </a:lnTo>
                  <a:lnTo>
                    <a:pt x="37" y="0"/>
                  </a:lnTo>
                  <a:lnTo>
                    <a:pt x="62" y="0"/>
                  </a:lnTo>
                  <a:lnTo>
                    <a:pt x="62" y="0"/>
                  </a:lnTo>
                  <a:lnTo>
                    <a:pt x="83" y="0"/>
                  </a:lnTo>
                  <a:lnTo>
                    <a:pt x="104" y="8"/>
                  </a:lnTo>
                  <a:lnTo>
                    <a:pt x="121" y="21"/>
                  </a:lnTo>
                  <a:lnTo>
                    <a:pt x="125" y="33"/>
                  </a:lnTo>
                  <a:lnTo>
                    <a:pt x="125" y="33"/>
                  </a:lnTo>
                  <a:lnTo>
                    <a:pt x="121" y="50"/>
                  </a:lnTo>
                  <a:lnTo>
                    <a:pt x="108" y="62"/>
                  </a:lnTo>
                  <a:lnTo>
                    <a:pt x="87" y="71"/>
                  </a:lnTo>
                  <a:lnTo>
                    <a:pt x="62" y="75"/>
                  </a:lnTo>
                  <a:lnTo>
                    <a:pt x="62" y="75"/>
                  </a:lnTo>
                  <a:lnTo>
                    <a:pt x="42" y="75"/>
                  </a:lnTo>
                  <a:lnTo>
                    <a:pt x="21" y="66"/>
                  </a:lnTo>
                  <a:lnTo>
                    <a:pt x="8" y="54"/>
                  </a:lnTo>
                  <a:lnTo>
                    <a:pt x="0" y="41"/>
                  </a:lnTo>
                  <a:lnTo>
                    <a:pt x="0" y="41"/>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178"/>
            <p:cNvSpPr>
              <a:spLocks/>
            </p:cNvSpPr>
            <p:nvPr/>
          </p:nvSpPr>
          <p:spPr bwMode="auto">
            <a:xfrm>
              <a:off x="4144" y="2678"/>
              <a:ext cx="117" cy="75"/>
            </a:xfrm>
            <a:custGeom>
              <a:avLst/>
              <a:gdLst>
                <a:gd name="T0" fmla="*/ 0 w 117"/>
                <a:gd name="T1" fmla="*/ 41 h 75"/>
                <a:gd name="T2" fmla="*/ 0 w 117"/>
                <a:gd name="T3" fmla="*/ 41 h 75"/>
                <a:gd name="T4" fmla="*/ 4 w 117"/>
                <a:gd name="T5" fmla="*/ 25 h 75"/>
                <a:gd name="T6" fmla="*/ 17 w 117"/>
                <a:gd name="T7" fmla="*/ 12 h 75"/>
                <a:gd name="T8" fmla="*/ 33 w 117"/>
                <a:gd name="T9" fmla="*/ 4 h 75"/>
                <a:gd name="T10" fmla="*/ 58 w 117"/>
                <a:gd name="T11" fmla="*/ 0 h 75"/>
                <a:gd name="T12" fmla="*/ 58 w 117"/>
                <a:gd name="T13" fmla="*/ 0 h 75"/>
                <a:gd name="T14" fmla="*/ 79 w 117"/>
                <a:gd name="T15" fmla="*/ 0 h 75"/>
                <a:gd name="T16" fmla="*/ 100 w 117"/>
                <a:gd name="T17" fmla="*/ 8 h 75"/>
                <a:gd name="T18" fmla="*/ 113 w 117"/>
                <a:gd name="T19" fmla="*/ 21 h 75"/>
                <a:gd name="T20" fmla="*/ 117 w 117"/>
                <a:gd name="T21" fmla="*/ 33 h 75"/>
                <a:gd name="T22" fmla="*/ 117 w 117"/>
                <a:gd name="T23" fmla="*/ 33 h 75"/>
                <a:gd name="T24" fmla="*/ 113 w 117"/>
                <a:gd name="T25" fmla="*/ 50 h 75"/>
                <a:gd name="T26" fmla="*/ 100 w 117"/>
                <a:gd name="T27" fmla="*/ 62 h 75"/>
                <a:gd name="T28" fmla="*/ 83 w 117"/>
                <a:gd name="T29" fmla="*/ 71 h 75"/>
                <a:gd name="T30" fmla="*/ 58 w 117"/>
                <a:gd name="T31" fmla="*/ 75 h 75"/>
                <a:gd name="T32" fmla="*/ 58 w 117"/>
                <a:gd name="T33" fmla="*/ 75 h 75"/>
                <a:gd name="T34" fmla="*/ 38 w 117"/>
                <a:gd name="T35" fmla="*/ 75 h 75"/>
                <a:gd name="T36" fmla="*/ 17 w 117"/>
                <a:gd name="T37" fmla="*/ 66 h 75"/>
                <a:gd name="T38" fmla="*/ 4 w 117"/>
                <a:gd name="T39" fmla="*/ 54 h 75"/>
                <a:gd name="T40" fmla="*/ 0 w 117"/>
                <a:gd name="T41" fmla="*/ 41 h 75"/>
                <a:gd name="T42" fmla="*/ 0 w 117"/>
                <a:gd name="T43"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5">
                  <a:moveTo>
                    <a:pt x="0" y="41"/>
                  </a:moveTo>
                  <a:lnTo>
                    <a:pt x="0" y="41"/>
                  </a:lnTo>
                  <a:lnTo>
                    <a:pt x="4" y="25"/>
                  </a:lnTo>
                  <a:lnTo>
                    <a:pt x="17" y="12"/>
                  </a:lnTo>
                  <a:lnTo>
                    <a:pt x="33" y="4"/>
                  </a:lnTo>
                  <a:lnTo>
                    <a:pt x="58" y="0"/>
                  </a:lnTo>
                  <a:lnTo>
                    <a:pt x="58" y="0"/>
                  </a:lnTo>
                  <a:lnTo>
                    <a:pt x="79" y="0"/>
                  </a:lnTo>
                  <a:lnTo>
                    <a:pt x="100" y="8"/>
                  </a:lnTo>
                  <a:lnTo>
                    <a:pt x="113" y="21"/>
                  </a:lnTo>
                  <a:lnTo>
                    <a:pt x="117" y="33"/>
                  </a:lnTo>
                  <a:lnTo>
                    <a:pt x="117" y="33"/>
                  </a:lnTo>
                  <a:lnTo>
                    <a:pt x="113" y="50"/>
                  </a:lnTo>
                  <a:lnTo>
                    <a:pt x="100" y="62"/>
                  </a:lnTo>
                  <a:lnTo>
                    <a:pt x="83" y="71"/>
                  </a:lnTo>
                  <a:lnTo>
                    <a:pt x="58" y="75"/>
                  </a:lnTo>
                  <a:lnTo>
                    <a:pt x="58" y="75"/>
                  </a:lnTo>
                  <a:lnTo>
                    <a:pt x="38" y="75"/>
                  </a:lnTo>
                  <a:lnTo>
                    <a:pt x="17" y="66"/>
                  </a:lnTo>
                  <a:lnTo>
                    <a:pt x="4" y="54"/>
                  </a:lnTo>
                  <a:lnTo>
                    <a:pt x="0" y="41"/>
                  </a:lnTo>
                  <a:lnTo>
                    <a:pt x="0" y="41"/>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179"/>
            <p:cNvSpPr>
              <a:spLocks/>
            </p:cNvSpPr>
            <p:nvPr/>
          </p:nvSpPr>
          <p:spPr bwMode="auto">
            <a:xfrm>
              <a:off x="4144" y="2678"/>
              <a:ext cx="117" cy="75"/>
            </a:xfrm>
            <a:custGeom>
              <a:avLst/>
              <a:gdLst>
                <a:gd name="T0" fmla="*/ 0 w 117"/>
                <a:gd name="T1" fmla="*/ 37 h 75"/>
                <a:gd name="T2" fmla="*/ 0 w 117"/>
                <a:gd name="T3" fmla="*/ 37 h 75"/>
                <a:gd name="T4" fmla="*/ 4 w 117"/>
                <a:gd name="T5" fmla="*/ 25 h 75"/>
                <a:gd name="T6" fmla="*/ 17 w 117"/>
                <a:gd name="T7" fmla="*/ 12 h 75"/>
                <a:gd name="T8" fmla="*/ 33 w 117"/>
                <a:gd name="T9" fmla="*/ 4 h 75"/>
                <a:gd name="T10" fmla="*/ 58 w 117"/>
                <a:gd name="T11" fmla="*/ 0 h 75"/>
                <a:gd name="T12" fmla="*/ 58 w 117"/>
                <a:gd name="T13" fmla="*/ 0 h 75"/>
                <a:gd name="T14" fmla="*/ 79 w 117"/>
                <a:gd name="T15" fmla="*/ 4 h 75"/>
                <a:gd name="T16" fmla="*/ 96 w 117"/>
                <a:gd name="T17" fmla="*/ 8 h 75"/>
                <a:gd name="T18" fmla="*/ 108 w 117"/>
                <a:gd name="T19" fmla="*/ 21 h 75"/>
                <a:gd name="T20" fmla="*/ 117 w 117"/>
                <a:gd name="T21" fmla="*/ 33 h 75"/>
                <a:gd name="T22" fmla="*/ 117 w 117"/>
                <a:gd name="T23" fmla="*/ 33 h 75"/>
                <a:gd name="T24" fmla="*/ 113 w 117"/>
                <a:gd name="T25" fmla="*/ 50 h 75"/>
                <a:gd name="T26" fmla="*/ 100 w 117"/>
                <a:gd name="T27" fmla="*/ 62 h 75"/>
                <a:gd name="T28" fmla="*/ 83 w 117"/>
                <a:gd name="T29" fmla="*/ 71 h 75"/>
                <a:gd name="T30" fmla="*/ 58 w 117"/>
                <a:gd name="T31" fmla="*/ 75 h 75"/>
                <a:gd name="T32" fmla="*/ 58 w 117"/>
                <a:gd name="T33" fmla="*/ 75 h 75"/>
                <a:gd name="T34" fmla="*/ 38 w 117"/>
                <a:gd name="T35" fmla="*/ 71 h 75"/>
                <a:gd name="T36" fmla="*/ 21 w 117"/>
                <a:gd name="T37" fmla="*/ 62 h 75"/>
                <a:gd name="T38" fmla="*/ 8 w 117"/>
                <a:gd name="T39" fmla="*/ 54 h 75"/>
                <a:gd name="T40" fmla="*/ 0 w 117"/>
                <a:gd name="T41" fmla="*/ 37 h 75"/>
                <a:gd name="T42" fmla="*/ 0 w 117"/>
                <a:gd name="T43"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5">
                  <a:moveTo>
                    <a:pt x="0" y="37"/>
                  </a:moveTo>
                  <a:lnTo>
                    <a:pt x="0" y="37"/>
                  </a:lnTo>
                  <a:lnTo>
                    <a:pt x="4" y="25"/>
                  </a:lnTo>
                  <a:lnTo>
                    <a:pt x="17" y="12"/>
                  </a:lnTo>
                  <a:lnTo>
                    <a:pt x="33" y="4"/>
                  </a:lnTo>
                  <a:lnTo>
                    <a:pt x="58" y="0"/>
                  </a:lnTo>
                  <a:lnTo>
                    <a:pt x="58" y="0"/>
                  </a:lnTo>
                  <a:lnTo>
                    <a:pt x="79" y="4"/>
                  </a:lnTo>
                  <a:lnTo>
                    <a:pt x="96" y="8"/>
                  </a:lnTo>
                  <a:lnTo>
                    <a:pt x="108" y="21"/>
                  </a:lnTo>
                  <a:lnTo>
                    <a:pt x="117" y="33"/>
                  </a:lnTo>
                  <a:lnTo>
                    <a:pt x="117" y="33"/>
                  </a:lnTo>
                  <a:lnTo>
                    <a:pt x="113" y="50"/>
                  </a:lnTo>
                  <a:lnTo>
                    <a:pt x="100" y="62"/>
                  </a:lnTo>
                  <a:lnTo>
                    <a:pt x="83" y="71"/>
                  </a:lnTo>
                  <a:lnTo>
                    <a:pt x="58" y="75"/>
                  </a:lnTo>
                  <a:lnTo>
                    <a:pt x="58" y="75"/>
                  </a:lnTo>
                  <a:lnTo>
                    <a:pt x="38" y="71"/>
                  </a:lnTo>
                  <a:lnTo>
                    <a:pt x="21" y="62"/>
                  </a:lnTo>
                  <a:lnTo>
                    <a:pt x="8" y="54"/>
                  </a:lnTo>
                  <a:lnTo>
                    <a:pt x="0" y="37"/>
                  </a:lnTo>
                  <a:lnTo>
                    <a:pt x="0" y="37"/>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180"/>
            <p:cNvSpPr>
              <a:spLocks/>
            </p:cNvSpPr>
            <p:nvPr/>
          </p:nvSpPr>
          <p:spPr bwMode="auto">
            <a:xfrm>
              <a:off x="4148" y="2682"/>
              <a:ext cx="109" cy="67"/>
            </a:xfrm>
            <a:custGeom>
              <a:avLst/>
              <a:gdLst>
                <a:gd name="T0" fmla="*/ 0 w 109"/>
                <a:gd name="T1" fmla="*/ 33 h 67"/>
                <a:gd name="T2" fmla="*/ 0 w 109"/>
                <a:gd name="T3" fmla="*/ 33 h 67"/>
                <a:gd name="T4" fmla="*/ 4 w 109"/>
                <a:gd name="T5" fmla="*/ 21 h 67"/>
                <a:gd name="T6" fmla="*/ 17 w 109"/>
                <a:gd name="T7" fmla="*/ 8 h 67"/>
                <a:gd name="T8" fmla="*/ 34 w 109"/>
                <a:gd name="T9" fmla="*/ 4 h 67"/>
                <a:gd name="T10" fmla="*/ 54 w 109"/>
                <a:gd name="T11" fmla="*/ 0 h 67"/>
                <a:gd name="T12" fmla="*/ 54 w 109"/>
                <a:gd name="T13" fmla="*/ 0 h 67"/>
                <a:gd name="T14" fmla="*/ 75 w 109"/>
                <a:gd name="T15" fmla="*/ 0 h 67"/>
                <a:gd name="T16" fmla="*/ 92 w 109"/>
                <a:gd name="T17" fmla="*/ 8 h 67"/>
                <a:gd name="T18" fmla="*/ 104 w 109"/>
                <a:gd name="T19" fmla="*/ 17 h 67"/>
                <a:gd name="T20" fmla="*/ 109 w 109"/>
                <a:gd name="T21" fmla="*/ 29 h 67"/>
                <a:gd name="T22" fmla="*/ 109 w 109"/>
                <a:gd name="T23" fmla="*/ 29 h 67"/>
                <a:gd name="T24" fmla="*/ 104 w 109"/>
                <a:gd name="T25" fmla="*/ 46 h 67"/>
                <a:gd name="T26" fmla="*/ 92 w 109"/>
                <a:gd name="T27" fmla="*/ 54 h 67"/>
                <a:gd name="T28" fmla="*/ 75 w 109"/>
                <a:gd name="T29" fmla="*/ 62 h 67"/>
                <a:gd name="T30" fmla="*/ 54 w 109"/>
                <a:gd name="T31" fmla="*/ 67 h 67"/>
                <a:gd name="T32" fmla="*/ 54 w 109"/>
                <a:gd name="T33" fmla="*/ 67 h 67"/>
                <a:gd name="T34" fmla="*/ 34 w 109"/>
                <a:gd name="T35" fmla="*/ 67 h 67"/>
                <a:gd name="T36" fmla="*/ 17 w 109"/>
                <a:gd name="T37" fmla="*/ 58 h 67"/>
                <a:gd name="T38" fmla="*/ 4 w 109"/>
                <a:gd name="T39" fmla="*/ 50 h 67"/>
                <a:gd name="T40" fmla="*/ 0 w 109"/>
                <a:gd name="T41" fmla="*/ 33 h 67"/>
                <a:gd name="T42" fmla="*/ 0 w 109"/>
                <a:gd name="T4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67">
                  <a:moveTo>
                    <a:pt x="0" y="33"/>
                  </a:moveTo>
                  <a:lnTo>
                    <a:pt x="0" y="33"/>
                  </a:lnTo>
                  <a:lnTo>
                    <a:pt x="4" y="21"/>
                  </a:lnTo>
                  <a:lnTo>
                    <a:pt x="17" y="8"/>
                  </a:lnTo>
                  <a:lnTo>
                    <a:pt x="34" y="4"/>
                  </a:lnTo>
                  <a:lnTo>
                    <a:pt x="54" y="0"/>
                  </a:lnTo>
                  <a:lnTo>
                    <a:pt x="54" y="0"/>
                  </a:lnTo>
                  <a:lnTo>
                    <a:pt x="75" y="0"/>
                  </a:lnTo>
                  <a:lnTo>
                    <a:pt x="92" y="8"/>
                  </a:lnTo>
                  <a:lnTo>
                    <a:pt x="104" y="17"/>
                  </a:lnTo>
                  <a:lnTo>
                    <a:pt x="109" y="29"/>
                  </a:lnTo>
                  <a:lnTo>
                    <a:pt x="109" y="29"/>
                  </a:lnTo>
                  <a:lnTo>
                    <a:pt x="104" y="46"/>
                  </a:lnTo>
                  <a:lnTo>
                    <a:pt x="92" y="54"/>
                  </a:lnTo>
                  <a:lnTo>
                    <a:pt x="75" y="62"/>
                  </a:lnTo>
                  <a:lnTo>
                    <a:pt x="54" y="67"/>
                  </a:lnTo>
                  <a:lnTo>
                    <a:pt x="54" y="67"/>
                  </a:lnTo>
                  <a:lnTo>
                    <a:pt x="34" y="67"/>
                  </a:lnTo>
                  <a:lnTo>
                    <a:pt x="17" y="58"/>
                  </a:lnTo>
                  <a:lnTo>
                    <a:pt x="4" y="50"/>
                  </a:lnTo>
                  <a:lnTo>
                    <a:pt x="0" y="33"/>
                  </a:lnTo>
                  <a:lnTo>
                    <a:pt x="0" y="33"/>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181"/>
            <p:cNvSpPr>
              <a:spLocks/>
            </p:cNvSpPr>
            <p:nvPr/>
          </p:nvSpPr>
          <p:spPr bwMode="auto">
            <a:xfrm>
              <a:off x="4152" y="2682"/>
              <a:ext cx="100" cy="67"/>
            </a:xfrm>
            <a:custGeom>
              <a:avLst/>
              <a:gdLst>
                <a:gd name="T0" fmla="*/ 0 w 100"/>
                <a:gd name="T1" fmla="*/ 33 h 67"/>
                <a:gd name="T2" fmla="*/ 0 w 100"/>
                <a:gd name="T3" fmla="*/ 33 h 67"/>
                <a:gd name="T4" fmla="*/ 4 w 100"/>
                <a:gd name="T5" fmla="*/ 21 h 67"/>
                <a:gd name="T6" fmla="*/ 13 w 100"/>
                <a:gd name="T7" fmla="*/ 12 h 67"/>
                <a:gd name="T8" fmla="*/ 30 w 100"/>
                <a:gd name="T9" fmla="*/ 4 h 67"/>
                <a:gd name="T10" fmla="*/ 50 w 100"/>
                <a:gd name="T11" fmla="*/ 0 h 67"/>
                <a:gd name="T12" fmla="*/ 50 w 100"/>
                <a:gd name="T13" fmla="*/ 0 h 67"/>
                <a:gd name="T14" fmla="*/ 71 w 100"/>
                <a:gd name="T15" fmla="*/ 4 h 67"/>
                <a:gd name="T16" fmla="*/ 88 w 100"/>
                <a:gd name="T17" fmla="*/ 8 h 67"/>
                <a:gd name="T18" fmla="*/ 96 w 100"/>
                <a:gd name="T19" fmla="*/ 17 h 67"/>
                <a:gd name="T20" fmla="*/ 100 w 100"/>
                <a:gd name="T21" fmla="*/ 29 h 67"/>
                <a:gd name="T22" fmla="*/ 100 w 100"/>
                <a:gd name="T23" fmla="*/ 29 h 67"/>
                <a:gd name="T24" fmla="*/ 96 w 100"/>
                <a:gd name="T25" fmla="*/ 46 h 67"/>
                <a:gd name="T26" fmla="*/ 88 w 100"/>
                <a:gd name="T27" fmla="*/ 54 h 67"/>
                <a:gd name="T28" fmla="*/ 71 w 100"/>
                <a:gd name="T29" fmla="*/ 62 h 67"/>
                <a:gd name="T30" fmla="*/ 50 w 100"/>
                <a:gd name="T31" fmla="*/ 67 h 67"/>
                <a:gd name="T32" fmla="*/ 50 w 100"/>
                <a:gd name="T33" fmla="*/ 67 h 67"/>
                <a:gd name="T34" fmla="*/ 30 w 100"/>
                <a:gd name="T35" fmla="*/ 62 h 67"/>
                <a:gd name="T36" fmla="*/ 17 w 100"/>
                <a:gd name="T37" fmla="*/ 58 h 67"/>
                <a:gd name="T38" fmla="*/ 4 w 100"/>
                <a:gd name="T39" fmla="*/ 46 h 67"/>
                <a:gd name="T40" fmla="*/ 0 w 100"/>
                <a:gd name="T41" fmla="*/ 33 h 67"/>
                <a:gd name="T42" fmla="*/ 0 w 100"/>
                <a:gd name="T4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7">
                  <a:moveTo>
                    <a:pt x="0" y="33"/>
                  </a:moveTo>
                  <a:lnTo>
                    <a:pt x="0" y="33"/>
                  </a:lnTo>
                  <a:lnTo>
                    <a:pt x="4" y="21"/>
                  </a:lnTo>
                  <a:lnTo>
                    <a:pt x="13" y="12"/>
                  </a:lnTo>
                  <a:lnTo>
                    <a:pt x="30" y="4"/>
                  </a:lnTo>
                  <a:lnTo>
                    <a:pt x="50" y="0"/>
                  </a:lnTo>
                  <a:lnTo>
                    <a:pt x="50" y="0"/>
                  </a:lnTo>
                  <a:lnTo>
                    <a:pt x="71" y="4"/>
                  </a:lnTo>
                  <a:lnTo>
                    <a:pt x="88" y="8"/>
                  </a:lnTo>
                  <a:lnTo>
                    <a:pt x="96" y="17"/>
                  </a:lnTo>
                  <a:lnTo>
                    <a:pt x="100" y="29"/>
                  </a:lnTo>
                  <a:lnTo>
                    <a:pt x="100" y="29"/>
                  </a:lnTo>
                  <a:lnTo>
                    <a:pt x="96" y="46"/>
                  </a:lnTo>
                  <a:lnTo>
                    <a:pt x="88" y="54"/>
                  </a:lnTo>
                  <a:lnTo>
                    <a:pt x="71" y="62"/>
                  </a:lnTo>
                  <a:lnTo>
                    <a:pt x="50" y="67"/>
                  </a:lnTo>
                  <a:lnTo>
                    <a:pt x="50" y="67"/>
                  </a:lnTo>
                  <a:lnTo>
                    <a:pt x="30" y="62"/>
                  </a:lnTo>
                  <a:lnTo>
                    <a:pt x="17" y="58"/>
                  </a:lnTo>
                  <a:lnTo>
                    <a:pt x="4" y="46"/>
                  </a:lnTo>
                  <a:lnTo>
                    <a:pt x="0" y="33"/>
                  </a:lnTo>
                  <a:lnTo>
                    <a:pt x="0" y="33"/>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182"/>
            <p:cNvSpPr>
              <a:spLocks/>
            </p:cNvSpPr>
            <p:nvPr/>
          </p:nvSpPr>
          <p:spPr bwMode="auto">
            <a:xfrm>
              <a:off x="4152" y="2682"/>
              <a:ext cx="100" cy="62"/>
            </a:xfrm>
            <a:custGeom>
              <a:avLst/>
              <a:gdLst>
                <a:gd name="T0" fmla="*/ 0 w 100"/>
                <a:gd name="T1" fmla="*/ 33 h 62"/>
                <a:gd name="T2" fmla="*/ 0 w 100"/>
                <a:gd name="T3" fmla="*/ 33 h 62"/>
                <a:gd name="T4" fmla="*/ 4 w 100"/>
                <a:gd name="T5" fmla="*/ 21 h 62"/>
                <a:gd name="T6" fmla="*/ 17 w 100"/>
                <a:gd name="T7" fmla="*/ 12 h 62"/>
                <a:gd name="T8" fmla="*/ 30 w 100"/>
                <a:gd name="T9" fmla="*/ 4 h 62"/>
                <a:gd name="T10" fmla="*/ 50 w 100"/>
                <a:gd name="T11" fmla="*/ 0 h 62"/>
                <a:gd name="T12" fmla="*/ 50 w 100"/>
                <a:gd name="T13" fmla="*/ 0 h 62"/>
                <a:gd name="T14" fmla="*/ 67 w 100"/>
                <a:gd name="T15" fmla="*/ 4 h 62"/>
                <a:gd name="T16" fmla="*/ 84 w 100"/>
                <a:gd name="T17" fmla="*/ 8 h 62"/>
                <a:gd name="T18" fmla="*/ 96 w 100"/>
                <a:gd name="T19" fmla="*/ 21 h 62"/>
                <a:gd name="T20" fmla="*/ 100 w 100"/>
                <a:gd name="T21" fmla="*/ 33 h 62"/>
                <a:gd name="T22" fmla="*/ 100 w 100"/>
                <a:gd name="T23" fmla="*/ 33 h 62"/>
                <a:gd name="T24" fmla="*/ 96 w 100"/>
                <a:gd name="T25" fmla="*/ 42 h 62"/>
                <a:gd name="T26" fmla="*/ 84 w 100"/>
                <a:gd name="T27" fmla="*/ 54 h 62"/>
                <a:gd name="T28" fmla="*/ 71 w 100"/>
                <a:gd name="T29" fmla="*/ 62 h 62"/>
                <a:gd name="T30" fmla="*/ 50 w 100"/>
                <a:gd name="T31" fmla="*/ 62 h 62"/>
                <a:gd name="T32" fmla="*/ 50 w 100"/>
                <a:gd name="T33" fmla="*/ 62 h 62"/>
                <a:gd name="T34" fmla="*/ 34 w 100"/>
                <a:gd name="T35" fmla="*/ 62 h 62"/>
                <a:gd name="T36" fmla="*/ 17 w 100"/>
                <a:gd name="T37" fmla="*/ 58 h 62"/>
                <a:gd name="T38" fmla="*/ 4 w 100"/>
                <a:gd name="T39" fmla="*/ 46 h 62"/>
                <a:gd name="T40" fmla="*/ 0 w 100"/>
                <a:gd name="T41" fmla="*/ 33 h 62"/>
                <a:gd name="T42" fmla="*/ 0 w 100"/>
                <a:gd name="T43"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2">
                  <a:moveTo>
                    <a:pt x="0" y="33"/>
                  </a:moveTo>
                  <a:lnTo>
                    <a:pt x="0" y="33"/>
                  </a:lnTo>
                  <a:lnTo>
                    <a:pt x="4" y="21"/>
                  </a:lnTo>
                  <a:lnTo>
                    <a:pt x="17" y="12"/>
                  </a:lnTo>
                  <a:lnTo>
                    <a:pt x="30" y="4"/>
                  </a:lnTo>
                  <a:lnTo>
                    <a:pt x="50" y="0"/>
                  </a:lnTo>
                  <a:lnTo>
                    <a:pt x="50" y="0"/>
                  </a:lnTo>
                  <a:lnTo>
                    <a:pt x="67" y="4"/>
                  </a:lnTo>
                  <a:lnTo>
                    <a:pt x="84" y="8"/>
                  </a:lnTo>
                  <a:lnTo>
                    <a:pt x="96" y="21"/>
                  </a:lnTo>
                  <a:lnTo>
                    <a:pt x="100" y="33"/>
                  </a:lnTo>
                  <a:lnTo>
                    <a:pt x="100" y="33"/>
                  </a:lnTo>
                  <a:lnTo>
                    <a:pt x="96" y="42"/>
                  </a:lnTo>
                  <a:lnTo>
                    <a:pt x="84" y="54"/>
                  </a:lnTo>
                  <a:lnTo>
                    <a:pt x="71" y="62"/>
                  </a:lnTo>
                  <a:lnTo>
                    <a:pt x="50" y="62"/>
                  </a:lnTo>
                  <a:lnTo>
                    <a:pt x="50" y="62"/>
                  </a:lnTo>
                  <a:lnTo>
                    <a:pt x="34" y="62"/>
                  </a:lnTo>
                  <a:lnTo>
                    <a:pt x="17" y="58"/>
                  </a:lnTo>
                  <a:lnTo>
                    <a:pt x="4" y="46"/>
                  </a:lnTo>
                  <a:lnTo>
                    <a:pt x="0" y="33"/>
                  </a:lnTo>
                  <a:lnTo>
                    <a:pt x="0" y="3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183"/>
            <p:cNvSpPr>
              <a:spLocks/>
            </p:cNvSpPr>
            <p:nvPr/>
          </p:nvSpPr>
          <p:spPr bwMode="auto">
            <a:xfrm>
              <a:off x="4156" y="2686"/>
              <a:ext cx="92" cy="58"/>
            </a:xfrm>
            <a:custGeom>
              <a:avLst/>
              <a:gdLst>
                <a:gd name="T0" fmla="*/ 0 w 92"/>
                <a:gd name="T1" fmla="*/ 29 h 58"/>
                <a:gd name="T2" fmla="*/ 0 w 92"/>
                <a:gd name="T3" fmla="*/ 29 h 58"/>
                <a:gd name="T4" fmla="*/ 5 w 92"/>
                <a:gd name="T5" fmla="*/ 21 h 58"/>
                <a:gd name="T6" fmla="*/ 13 w 92"/>
                <a:gd name="T7" fmla="*/ 8 h 58"/>
                <a:gd name="T8" fmla="*/ 26 w 92"/>
                <a:gd name="T9" fmla="*/ 4 h 58"/>
                <a:gd name="T10" fmla="*/ 46 w 92"/>
                <a:gd name="T11" fmla="*/ 0 h 58"/>
                <a:gd name="T12" fmla="*/ 46 w 92"/>
                <a:gd name="T13" fmla="*/ 0 h 58"/>
                <a:gd name="T14" fmla="*/ 63 w 92"/>
                <a:gd name="T15" fmla="*/ 0 h 58"/>
                <a:gd name="T16" fmla="*/ 80 w 92"/>
                <a:gd name="T17" fmla="*/ 8 h 58"/>
                <a:gd name="T18" fmla="*/ 88 w 92"/>
                <a:gd name="T19" fmla="*/ 17 h 58"/>
                <a:gd name="T20" fmla="*/ 92 w 92"/>
                <a:gd name="T21" fmla="*/ 29 h 58"/>
                <a:gd name="T22" fmla="*/ 92 w 92"/>
                <a:gd name="T23" fmla="*/ 29 h 58"/>
                <a:gd name="T24" fmla="*/ 88 w 92"/>
                <a:gd name="T25" fmla="*/ 38 h 58"/>
                <a:gd name="T26" fmla="*/ 80 w 92"/>
                <a:gd name="T27" fmla="*/ 50 h 58"/>
                <a:gd name="T28" fmla="*/ 67 w 92"/>
                <a:gd name="T29" fmla="*/ 54 h 58"/>
                <a:gd name="T30" fmla="*/ 46 w 92"/>
                <a:gd name="T31" fmla="*/ 58 h 58"/>
                <a:gd name="T32" fmla="*/ 46 w 92"/>
                <a:gd name="T33" fmla="*/ 58 h 58"/>
                <a:gd name="T34" fmla="*/ 30 w 92"/>
                <a:gd name="T35" fmla="*/ 58 h 58"/>
                <a:gd name="T36" fmla="*/ 13 w 92"/>
                <a:gd name="T37" fmla="*/ 50 h 58"/>
                <a:gd name="T38" fmla="*/ 5 w 92"/>
                <a:gd name="T39" fmla="*/ 42 h 58"/>
                <a:gd name="T40" fmla="*/ 0 w 92"/>
                <a:gd name="T41" fmla="*/ 29 h 58"/>
                <a:gd name="T42" fmla="*/ 0 w 92"/>
                <a:gd name="T4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58">
                  <a:moveTo>
                    <a:pt x="0" y="29"/>
                  </a:moveTo>
                  <a:lnTo>
                    <a:pt x="0" y="29"/>
                  </a:lnTo>
                  <a:lnTo>
                    <a:pt x="5" y="21"/>
                  </a:lnTo>
                  <a:lnTo>
                    <a:pt x="13" y="8"/>
                  </a:lnTo>
                  <a:lnTo>
                    <a:pt x="26" y="4"/>
                  </a:lnTo>
                  <a:lnTo>
                    <a:pt x="46" y="0"/>
                  </a:lnTo>
                  <a:lnTo>
                    <a:pt x="46" y="0"/>
                  </a:lnTo>
                  <a:lnTo>
                    <a:pt x="63" y="0"/>
                  </a:lnTo>
                  <a:lnTo>
                    <a:pt x="80" y="8"/>
                  </a:lnTo>
                  <a:lnTo>
                    <a:pt x="88" y="17"/>
                  </a:lnTo>
                  <a:lnTo>
                    <a:pt x="92" y="29"/>
                  </a:lnTo>
                  <a:lnTo>
                    <a:pt x="92" y="29"/>
                  </a:lnTo>
                  <a:lnTo>
                    <a:pt x="88" y="38"/>
                  </a:lnTo>
                  <a:lnTo>
                    <a:pt x="80" y="50"/>
                  </a:lnTo>
                  <a:lnTo>
                    <a:pt x="67" y="54"/>
                  </a:lnTo>
                  <a:lnTo>
                    <a:pt x="46" y="58"/>
                  </a:lnTo>
                  <a:lnTo>
                    <a:pt x="46" y="58"/>
                  </a:lnTo>
                  <a:lnTo>
                    <a:pt x="30" y="58"/>
                  </a:lnTo>
                  <a:lnTo>
                    <a:pt x="13" y="50"/>
                  </a:lnTo>
                  <a:lnTo>
                    <a:pt x="5" y="42"/>
                  </a:lnTo>
                  <a:lnTo>
                    <a:pt x="0" y="29"/>
                  </a:lnTo>
                  <a:lnTo>
                    <a:pt x="0" y="29"/>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184"/>
            <p:cNvSpPr>
              <a:spLocks/>
            </p:cNvSpPr>
            <p:nvPr/>
          </p:nvSpPr>
          <p:spPr bwMode="auto">
            <a:xfrm>
              <a:off x="4161" y="2686"/>
              <a:ext cx="83" cy="58"/>
            </a:xfrm>
            <a:custGeom>
              <a:avLst/>
              <a:gdLst>
                <a:gd name="T0" fmla="*/ 0 w 83"/>
                <a:gd name="T1" fmla="*/ 29 h 58"/>
                <a:gd name="T2" fmla="*/ 0 w 83"/>
                <a:gd name="T3" fmla="*/ 29 h 58"/>
                <a:gd name="T4" fmla="*/ 0 w 83"/>
                <a:gd name="T5" fmla="*/ 21 h 58"/>
                <a:gd name="T6" fmla="*/ 8 w 83"/>
                <a:gd name="T7" fmla="*/ 13 h 58"/>
                <a:gd name="T8" fmla="*/ 25 w 83"/>
                <a:gd name="T9" fmla="*/ 4 h 58"/>
                <a:gd name="T10" fmla="*/ 41 w 83"/>
                <a:gd name="T11" fmla="*/ 0 h 58"/>
                <a:gd name="T12" fmla="*/ 41 w 83"/>
                <a:gd name="T13" fmla="*/ 0 h 58"/>
                <a:gd name="T14" fmla="*/ 58 w 83"/>
                <a:gd name="T15" fmla="*/ 4 h 58"/>
                <a:gd name="T16" fmla="*/ 71 w 83"/>
                <a:gd name="T17" fmla="*/ 8 h 58"/>
                <a:gd name="T18" fmla="*/ 83 w 83"/>
                <a:gd name="T19" fmla="*/ 17 h 58"/>
                <a:gd name="T20" fmla="*/ 83 w 83"/>
                <a:gd name="T21" fmla="*/ 29 h 58"/>
                <a:gd name="T22" fmla="*/ 83 w 83"/>
                <a:gd name="T23" fmla="*/ 29 h 58"/>
                <a:gd name="T24" fmla="*/ 83 w 83"/>
                <a:gd name="T25" fmla="*/ 38 h 58"/>
                <a:gd name="T26" fmla="*/ 75 w 83"/>
                <a:gd name="T27" fmla="*/ 46 h 58"/>
                <a:gd name="T28" fmla="*/ 58 w 83"/>
                <a:gd name="T29" fmla="*/ 54 h 58"/>
                <a:gd name="T30" fmla="*/ 41 w 83"/>
                <a:gd name="T31" fmla="*/ 58 h 58"/>
                <a:gd name="T32" fmla="*/ 41 w 83"/>
                <a:gd name="T33" fmla="*/ 58 h 58"/>
                <a:gd name="T34" fmla="*/ 25 w 83"/>
                <a:gd name="T35" fmla="*/ 54 h 58"/>
                <a:gd name="T36" fmla="*/ 12 w 83"/>
                <a:gd name="T37" fmla="*/ 50 h 58"/>
                <a:gd name="T38" fmla="*/ 0 w 83"/>
                <a:gd name="T39" fmla="*/ 42 h 58"/>
                <a:gd name="T40" fmla="*/ 0 w 83"/>
                <a:gd name="T41" fmla="*/ 29 h 58"/>
                <a:gd name="T42" fmla="*/ 0 w 83"/>
                <a:gd name="T4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58">
                  <a:moveTo>
                    <a:pt x="0" y="29"/>
                  </a:moveTo>
                  <a:lnTo>
                    <a:pt x="0" y="29"/>
                  </a:lnTo>
                  <a:lnTo>
                    <a:pt x="0" y="21"/>
                  </a:lnTo>
                  <a:lnTo>
                    <a:pt x="8" y="13"/>
                  </a:lnTo>
                  <a:lnTo>
                    <a:pt x="25" y="4"/>
                  </a:lnTo>
                  <a:lnTo>
                    <a:pt x="41" y="0"/>
                  </a:lnTo>
                  <a:lnTo>
                    <a:pt x="41" y="0"/>
                  </a:lnTo>
                  <a:lnTo>
                    <a:pt x="58" y="4"/>
                  </a:lnTo>
                  <a:lnTo>
                    <a:pt x="71" y="8"/>
                  </a:lnTo>
                  <a:lnTo>
                    <a:pt x="83" y="17"/>
                  </a:lnTo>
                  <a:lnTo>
                    <a:pt x="83" y="29"/>
                  </a:lnTo>
                  <a:lnTo>
                    <a:pt x="83" y="29"/>
                  </a:lnTo>
                  <a:lnTo>
                    <a:pt x="83" y="38"/>
                  </a:lnTo>
                  <a:lnTo>
                    <a:pt x="75" y="46"/>
                  </a:lnTo>
                  <a:lnTo>
                    <a:pt x="58" y="54"/>
                  </a:lnTo>
                  <a:lnTo>
                    <a:pt x="41" y="58"/>
                  </a:lnTo>
                  <a:lnTo>
                    <a:pt x="41" y="58"/>
                  </a:lnTo>
                  <a:lnTo>
                    <a:pt x="25" y="54"/>
                  </a:lnTo>
                  <a:lnTo>
                    <a:pt x="12" y="50"/>
                  </a:lnTo>
                  <a:lnTo>
                    <a:pt x="0" y="42"/>
                  </a:lnTo>
                  <a:lnTo>
                    <a:pt x="0" y="29"/>
                  </a:lnTo>
                  <a:lnTo>
                    <a:pt x="0" y="29"/>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185"/>
            <p:cNvSpPr>
              <a:spLocks/>
            </p:cNvSpPr>
            <p:nvPr/>
          </p:nvSpPr>
          <p:spPr bwMode="auto">
            <a:xfrm>
              <a:off x="4161" y="2690"/>
              <a:ext cx="83" cy="50"/>
            </a:xfrm>
            <a:custGeom>
              <a:avLst/>
              <a:gdLst>
                <a:gd name="T0" fmla="*/ 0 w 83"/>
                <a:gd name="T1" fmla="*/ 25 h 50"/>
                <a:gd name="T2" fmla="*/ 0 w 83"/>
                <a:gd name="T3" fmla="*/ 25 h 50"/>
                <a:gd name="T4" fmla="*/ 4 w 83"/>
                <a:gd name="T5" fmla="*/ 17 h 50"/>
                <a:gd name="T6" fmla="*/ 12 w 83"/>
                <a:gd name="T7" fmla="*/ 9 h 50"/>
                <a:gd name="T8" fmla="*/ 25 w 83"/>
                <a:gd name="T9" fmla="*/ 0 h 50"/>
                <a:gd name="T10" fmla="*/ 41 w 83"/>
                <a:gd name="T11" fmla="*/ 0 h 50"/>
                <a:gd name="T12" fmla="*/ 41 w 83"/>
                <a:gd name="T13" fmla="*/ 0 h 50"/>
                <a:gd name="T14" fmla="*/ 58 w 83"/>
                <a:gd name="T15" fmla="*/ 0 h 50"/>
                <a:gd name="T16" fmla="*/ 71 w 83"/>
                <a:gd name="T17" fmla="*/ 4 h 50"/>
                <a:gd name="T18" fmla="*/ 79 w 83"/>
                <a:gd name="T19" fmla="*/ 13 h 50"/>
                <a:gd name="T20" fmla="*/ 83 w 83"/>
                <a:gd name="T21" fmla="*/ 25 h 50"/>
                <a:gd name="T22" fmla="*/ 83 w 83"/>
                <a:gd name="T23" fmla="*/ 25 h 50"/>
                <a:gd name="T24" fmla="*/ 79 w 83"/>
                <a:gd name="T25" fmla="*/ 34 h 50"/>
                <a:gd name="T26" fmla="*/ 71 w 83"/>
                <a:gd name="T27" fmla="*/ 42 h 50"/>
                <a:gd name="T28" fmla="*/ 58 w 83"/>
                <a:gd name="T29" fmla="*/ 50 h 50"/>
                <a:gd name="T30" fmla="*/ 41 w 83"/>
                <a:gd name="T31" fmla="*/ 50 h 50"/>
                <a:gd name="T32" fmla="*/ 41 w 83"/>
                <a:gd name="T33" fmla="*/ 50 h 50"/>
                <a:gd name="T34" fmla="*/ 25 w 83"/>
                <a:gd name="T35" fmla="*/ 50 h 50"/>
                <a:gd name="T36" fmla="*/ 12 w 83"/>
                <a:gd name="T37" fmla="*/ 46 h 50"/>
                <a:gd name="T38" fmla="*/ 4 w 83"/>
                <a:gd name="T39" fmla="*/ 38 h 50"/>
                <a:gd name="T40" fmla="*/ 0 w 83"/>
                <a:gd name="T41" fmla="*/ 25 h 50"/>
                <a:gd name="T42" fmla="*/ 0 w 83"/>
                <a:gd name="T4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50">
                  <a:moveTo>
                    <a:pt x="0" y="25"/>
                  </a:moveTo>
                  <a:lnTo>
                    <a:pt x="0" y="25"/>
                  </a:lnTo>
                  <a:lnTo>
                    <a:pt x="4" y="17"/>
                  </a:lnTo>
                  <a:lnTo>
                    <a:pt x="12" y="9"/>
                  </a:lnTo>
                  <a:lnTo>
                    <a:pt x="25" y="0"/>
                  </a:lnTo>
                  <a:lnTo>
                    <a:pt x="41" y="0"/>
                  </a:lnTo>
                  <a:lnTo>
                    <a:pt x="41" y="0"/>
                  </a:lnTo>
                  <a:lnTo>
                    <a:pt x="58" y="0"/>
                  </a:lnTo>
                  <a:lnTo>
                    <a:pt x="71" y="4"/>
                  </a:lnTo>
                  <a:lnTo>
                    <a:pt x="79" y="13"/>
                  </a:lnTo>
                  <a:lnTo>
                    <a:pt x="83" y="25"/>
                  </a:lnTo>
                  <a:lnTo>
                    <a:pt x="83" y="25"/>
                  </a:lnTo>
                  <a:lnTo>
                    <a:pt x="79" y="34"/>
                  </a:lnTo>
                  <a:lnTo>
                    <a:pt x="71" y="42"/>
                  </a:lnTo>
                  <a:lnTo>
                    <a:pt x="58" y="50"/>
                  </a:lnTo>
                  <a:lnTo>
                    <a:pt x="41" y="50"/>
                  </a:lnTo>
                  <a:lnTo>
                    <a:pt x="41" y="50"/>
                  </a:lnTo>
                  <a:lnTo>
                    <a:pt x="25" y="50"/>
                  </a:lnTo>
                  <a:lnTo>
                    <a:pt x="12" y="46"/>
                  </a:lnTo>
                  <a:lnTo>
                    <a:pt x="4" y="38"/>
                  </a:lnTo>
                  <a:lnTo>
                    <a:pt x="0" y="25"/>
                  </a:lnTo>
                  <a:lnTo>
                    <a:pt x="0" y="25"/>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186"/>
            <p:cNvSpPr>
              <a:spLocks/>
            </p:cNvSpPr>
            <p:nvPr/>
          </p:nvSpPr>
          <p:spPr bwMode="auto">
            <a:xfrm>
              <a:off x="4165" y="2690"/>
              <a:ext cx="75" cy="50"/>
            </a:xfrm>
            <a:custGeom>
              <a:avLst/>
              <a:gdLst>
                <a:gd name="T0" fmla="*/ 0 w 75"/>
                <a:gd name="T1" fmla="*/ 25 h 50"/>
                <a:gd name="T2" fmla="*/ 0 w 75"/>
                <a:gd name="T3" fmla="*/ 25 h 50"/>
                <a:gd name="T4" fmla="*/ 0 w 75"/>
                <a:gd name="T5" fmla="*/ 17 h 50"/>
                <a:gd name="T6" fmla="*/ 8 w 75"/>
                <a:gd name="T7" fmla="*/ 9 h 50"/>
                <a:gd name="T8" fmla="*/ 21 w 75"/>
                <a:gd name="T9" fmla="*/ 4 h 50"/>
                <a:gd name="T10" fmla="*/ 37 w 75"/>
                <a:gd name="T11" fmla="*/ 0 h 50"/>
                <a:gd name="T12" fmla="*/ 37 w 75"/>
                <a:gd name="T13" fmla="*/ 0 h 50"/>
                <a:gd name="T14" fmla="*/ 50 w 75"/>
                <a:gd name="T15" fmla="*/ 0 h 50"/>
                <a:gd name="T16" fmla="*/ 62 w 75"/>
                <a:gd name="T17" fmla="*/ 9 h 50"/>
                <a:gd name="T18" fmla="*/ 71 w 75"/>
                <a:gd name="T19" fmla="*/ 13 h 50"/>
                <a:gd name="T20" fmla="*/ 75 w 75"/>
                <a:gd name="T21" fmla="*/ 25 h 50"/>
                <a:gd name="T22" fmla="*/ 75 w 75"/>
                <a:gd name="T23" fmla="*/ 25 h 50"/>
                <a:gd name="T24" fmla="*/ 75 w 75"/>
                <a:gd name="T25" fmla="*/ 34 h 50"/>
                <a:gd name="T26" fmla="*/ 67 w 75"/>
                <a:gd name="T27" fmla="*/ 42 h 50"/>
                <a:gd name="T28" fmla="*/ 54 w 75"/>
                <a:gd name="T29" fmla="*/ 46 h 50"/>
                <a:gd name="T30" fmla="*/ 37 w 75"/>
                <a:gd name="T31" fmla="*/ 50 h 50"/>
                <a:gd name="T32" fmla="*/ 37 w 75"/>
                <a:gd name="T33" fmla="*/ 50 h 50"/>
                <a:gd name="T34" fmla="*/ 25 w 75"/>
                <a:gd name="T35" fmla="*/ 50 h 50"/>
                <a:gd name="T36" fmla="*/ 12 w 75"/>
                <a:gd name="T37" fmla="*/ 42 h 50"/>
                <a:gd name="T38" fmla="*/ 4 w 75"/>
                <a:gd name="T39" fmla="*/ 38 h 50"/>
                <a:gd name="T40" fmla="*/ 0 w 75"/>
                <a:gd name="T41" fmla="*/ 25 h 50"/>
                <a:gd name="T42" fmla="*/ 0 w 75"/>
                <a:gd name="T4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50">
                  <a:moveTo>
                    <a:pt x="0" y="25"/>
                  </a:moveTo>
                  <a:lnTo>
                    <a:pt x="0" y="25"/>
                  </a:lnTo>
                  <a:lnTo>
                    <a:pt x="0" y="17"/>
                  </a:lnTo>
                  <a:lnTo>
                    <a:pt x="8" y="9"/>
                  </a:lnTo>
                  <a:lnTo>
                    <a:pt x="21" y="4"/>
                  </a:lnTo>
                  <a:lnTo>
                    <a:pt x="37" y="0"/>
                  </a:lnTo>
                  <a:lnTo>
                    <a:pt x="37" y="0"/>
                  </a:lnTo>
                  <a:lnTo>
                    <a:pt x="50" y="0"/>
                  </a:lnTo>
                  <a:lnTo>
                    <a:pt x="62" y="9"/>
                  </a:lnTo>
                  <a:lnTo>
                    <a:pt x="71" y="13"/>
                  </a:lnTo>
                  <a:lnTo>
                    <a:pt x="75" y="25"/>
                  </a:lnTo>
                  <a:lnTo>
                    <a:pt x="75" y="25"/>
                  </a:lnTo>
                  <a:lnTo>
                    <a:pt x="75" y="34"/>
                  </a:lnTo>
                  <a:lnTo>
                    <a:pt x="67" y="42"/>
                  </a:lnTo>
                  <a:lnTo>
                    <a:pt x="54" y="46"/>
                  </a:lnTo>
                  <a:lnTo>
                    <a:pt x="37" y="50"/>
                  </a:lnTo>
                  <a:lnTo>
                    <a:pt x="37" y="50"/>
                  </a:lnTo>
                  <a:lnTo>
                    <a:pt x="25" y="50"/>
                  </a:lnTo>
                  <a:lnTo>
                    <a:pt x="12" y="42"/>
                  </a:lnTo>
                  <a:lnTo>
                    <a:pt x="4" y="38"/>
                  </a:lnTo>
                  <a:lnTo>
                    <a:pt x="0" y="25"/>
                  </a:lnTo>
                  <a:lnTo>
                    <a:pt x="0" y="2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187"/>
            <p:cNvSpPr>
              <a:spLocks/>
            </p:cNvSpPr>
            <p:nvPr/>
          </p:nvSpPr>
          <p:spPr bwMode="auto">
            <a:xfrm>
              <a:off x="4165" y="2690"/>
              <a:ext cx="75" cy="46"/>
            </a:xfrm>
            <a:custGeom>
              <a:avLst/>
              <a:gdLst>
                <a:gd name="T0" fmla="*/ 75 w 75"/>
                <a:gd name="T1" fmla="*/ 25 h 46"/>
                <a:gd name="T2" fmla="*/ 75 w 75"/>
                <a:gd name="T3" fmla="*/ 25 h 46"/>
                <a:gd name="T4" fmla="*/ 71 w 75"/>
                <a:gd name="T5" fmla="*/ 34 h 46"/>
                <a:gd name="T6" fmla="*/ 62 w 75"/>
                <a:gd name="T7" fmla="*/ 42 h 46"/>
                <a:gd name="T8" fmla="*/ 54 w 75"/>
                <a:gd name="T9" fmla="*/ 46 h 46"/>
                <a:gd name="T10" fmla="*/ 37 w 75"/>
                <a:gd name="T11" fmla="*/ 46 h 46"/>
                <a:gd name="T12" fmla="*/ 37 w 75"/>
                <a:gd name="T13" fmla="*/ 46 h 46"/>
                <a:gd name="T14" fmla="*/ 25 w 75"/>
                <a:gd name="T15" fmla="*/ 46 h 46"/>
                <a:gd name="T16" fmla="*/ 12 w 75"/>
                <a:gd name="T17" fmla="*/ 42 h 46"/>
                <a:gd name="T18" fmla="*/ 4 w 75"/>
                <a:gd name="T19" fmla="*/ 34 h 46"/>
                <a:gd name="T20" fmla="*/ 0 w 75"/>
                <a:gd name="T21" fmla="*/ 25 h 46"/>
                <a:gd name="T22" fmla="*/ 0 w 75"/>
                <a:gd name="T23" fmla="*/ 25 h 46"/>
                <a:gd name="T24" fmla="*/ 4 w 75"/>
                <a:gd name="T25" fmla="*/ 17 h 46"/>
                <a:gd name="T26" fmla="*/ 12 w 75"/>
                <a:gd name="T27" fmla="*/ 9 h 46"/>
                <a:gd name="T28" fmla="*/ 21 w 75"/>
                <a:gd name="T29" fmla="*/ 4 h 46"/>
                <a:gd name="T30" fmla="*/ 37 w 75"/>
                <a:gd name="T31" fmla="*/ 0 h 46"/>
                <a:gd name="T32" fmla="*/ 37 w 75"/>
                <a:gd name="T33" fmla="*/ 0 h 46"/>
                <a:gd name="T34" fmla="*/ 50 w 75"/>
                <a:gd name="T35" fmla="*/ 4 h 46"/>
                <a:gd name="T36" fmla="*/ 62 w 75"/>
                <a:gd name="T37" fmla="*/ 9 h 46"/>
                <a:gd name="T38" fmla="*/ 71 w 75"/>
                <a:gd name="T39" fmla="*/ 17 h 46"/>
                <a:gd name="T40" fmla="*/ 75 w 75"/>
                <a:gd name="T41" fmla="*/ 25 h 46"/>
                <a:gd name="T42" fmla="*/ 75 w 75"/>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6">
                  <a:moveTo>
                    <a:pt x="75" y="25"/>
                  </a:moveTo>
                  <a:lnTo>
                    <a:pt x="75" y="25"/>
                  </a:lnTo>
                  <a:lnTo>
                    <a:pt x="71" y="34"/>
                  </a:lnTo>
                  <a:lnTo>
                    <a:pt x="62" y="42"/>
                  </a:lnTo>
                  <a:lnTo>
                    <a:pt x="54" y="46"/>
                  </a:lnTo>
                  <a:lnTo>
                    <a:pt x="37" y="46"/>
                  </a:lnTo>
                  <a:lnTo>
                    <a:pt x="37" y="46"/>
                  </a:lnTo>
                  <a:lnTo>
                    <a:pt x="25" y="46"/>
                  </a:lnTo>
                  <a:lnTo>
                    <a:pt x="12" y="42"/>
                  </a:lnTo>
                  <a:lnTo>
                    <a:pt x="4" y="34"/>
                  </a:lnTo>
                  <a:lnTo>
                    <a:pt x="0" y="25"/>
                  </a:lnTo>
                  <a:lnTo>
                    <a:pt x="0" y="25"/>
                  </a:lnTo>
                  <a:lnTo>
                    <a:pt x="4" y="17"/>
                  </a:lnTo>
                  <a:lnTo>
                    <a:pt x="12" y="9"/>
                  </a:lnTo>
                  <a:lnTo>
                    <a:pt x="21" y="4"/>
                  </a:lnTo>
                  <a:lnTo>
                    <a:pt x="37" y="0"/>
                  </a:lnTo>
                  <a:lnTo>
                    <a:pt x="37" y="0"/>
                  </a:lnTo>
                  <a:lnTo>
                    <a:pt x="50" y="4"/>
                  </a:lnTo>
                  <a:lnTo>
                    <a:pt x="62" y="9"/>
                  </a:lnTo>
                  <a:lnTo>
                    <a:pt x="71" y="17"/>
                  </a:lnTo>
                  <a:lnTo>
                    <a:pt x="75" y="25"/>
                  </a:lnTo>
                  <a:lnTo>
                    <a:pt x="75" y="25"/>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188"/>
            <p:cNvSpPr>
              <a:spLocks/>
            </p:cNvSpPr>
            <p:nvPr/>
          </p:nvSpPr>
          <p:spPr bwMode="auto">
            <a:xfrm>
              <a:off x="4498" y="2257"/>
              <a:ext cx="230" cy="246"/>
            </a:xfrm>
            <a:custGeom>
              <a:avLst/>
              <a:gdLst>
                <a:gd name="T0" fmla="*/ 88 w 230"/>
                <a:gd name="T1" fmla="*/ 8 h 246"/>
                <a:gd name="T2" fmla="*/ 88 w 230"/>
                <a:gd name="T3" fmla="*/ 8 h 246"/>
                <a:gd name="T4" fmla="*/ 105 w 230"/>
                <a:gd name="T5" fmla="*/ 4 h 246"/>
                <a:gd name="T6" fmla="*/ 117 w 230"/>
                <a:gd name="T7" fmla="*/ 0 h 246"/>
                <a:gd name="T8" fmla="*/ 134 w 230"/>
                <a:gd name="T9" fmla="*/ 4 h 246"/>
                <a:gd name="T10" fmla="*/ 146 w 230"/>
                <a:gd name="T11" fmla="*/ 8 h 246"/>
                <a:gd name="T12" fmla="*/ 159 w 230"/>
                <a:gd name="T13" fmla="*/ 21 h 246"/>
                <a:gd name="T14" fmla="*/ 175 w 230"/>
                <a:gd name="T15" fmla="*/ 37 h 246"/>
                <a:gd name="T16" fmla="*/ 184 w 230"/>
                <a:gd name="T17" fmla="*/ 58 h 246"/>
                <a:gd name="T18" fmla="*/ 196 w 230"/>
                <a:gd name="T19" fmla="*/ 83 h 246"/>
                <a:gd name="T20" fmla="*/ 196 w 230"/>
                <a:gd name="T21" fmla="*/ 83 h 246"/>
                <a:gd name="T22" fmla="*/ 217 w 230"/>
                <a:gd name="T23" fmla="*/ 158 h 246"/>
                <a:gd name="T24" fmla="*/ 225 w 230"/>
                <a:gd name="T25" fmla="*/ 212 h 246"/>
                <a:gd name="T26" fmla="*/ 230 w 230"/>
                <a:gd name="T27" fmla="*/ 241 h 246"/>
                <a:gd name="T28" fmla="*/ 230 w 230"/>
                <a:gd name="T29" fmla="*/ 246 h 246"/>
                <a:gd name="T30" fmla="*/ 230 w 230"/>
                <a:gd name="T31" fmla="*/ 246 h 246"/>
                <a:gd name="T32" fmla="*/ 221 w 230"/>
                <a:gd name="T33" fmla="*/ 208 h 246"/>
                <a:gd name="T34" fmla="*/ 209 w 230"/>
                <a:gd name="T35" fmla="*/ 175 h 246"/>
                <a:gd name="T36" fmla="*/ 192 w 230"/>
                <a:gd name="T37" fmla="*/ 137 h 246"/>
                <a:gd name="T38" fmla="*/ 175 w 230"/>
                <a:gd name="T39" fmla="*/ 100 h 246"/>
                <a:gd name="T40" fmla="*/ 150 w 230"/>
                <a:gd name="T41" fmla="*/ 71 h 246"/>
                <a:gd name="T42" fmla="*/ 138 w 230"/>
                <a:gd name="T43" fmla="*/ 58 h 246"/>
                <a:gd name="T44" fmla="*/ 121 w 230"/>
                <a:gd name="T45" fmla="*/ 50 h 246"/>
                <a:gd name="T46" fmla="*/ 109 w 230"/>
                <a:gd name="T47" fmla="*/ 50 h 246"/>
                <a:gd name="T48" fmla="*/ 92 w 230"/>
                <a:gd name="T49" fmla="*/ 54 h 246"/>
                <a:gd name="T50" fmla="*/ 92 w 230"/>
                <a:gd name="T51" fmla="*/ 54 h 246"/>
                <a:gd name="T52" fmla="*/ 38 w 230"/>
                <a:gd name="T53" fmla="*/ 75 h 246"/>
                <a:gd name="T54" fmla="*/ 38 w 230"/>
                <a:gd name="T55" fmla="*/ 75 h 246"/>
                <a:gd name="T56" fmla="*/ 29 w 230"/>
                <a:gd name="T57" fmla="*/ 79 h 246"/>
                <a:gd name="T58" fmla="*/ 21 w 230"/>
                <a:gd name="T59" fmla="*/ 79 h 246"/>
                <a:gd name="T60" fmla="*/ 13 w 230"/>
                <a:gd name="T61" fmla="*/ 75 h 246"/>
                <a:gd name="T62" fmla="*/ 9 w 230"/>
                <a:gd name="T63" fmla="*/ 71 h 246"/>
                <a:gd name="T64" fmla="*/ 4 w 230"/>
                <a:gd name="T65" fmla="*/ 62 h 246"/>
                <a:gd name="T66" fmla="*/ 0 w 230"/>
                <a:gd name="T67" fmla="*/ 54 h 246"/>
                <a:gd name="T68" fmla="*/ 0 w 230"/>
                <a:gd name="T69" fmla="*/ 46 h 246"/>
                <a:gd name="T70" fmla="*/ 4 w 230"/>
                <a:gd name="T71" fmla="*/ 37 h 246"/>
                <a:gd name="T72" fmla="*/ 4 w 230"/>
                <a:gd name="T73" fmla="*/ 37 h 246"/>
                <a:gd name="T74" fmla="*/ 4 w 230"/>
                <a:gd name="T75" fmla="*/ 37 h 246"/>
                <a:gd name="T76" fmla="*/ 4 w 230"/>
                <a:gd name="T77" fmla="*/ 37 h 246"/>
                <a:gd name="T78" fmla="*/ 9 w 230"/>
                <a:gd name="T79" fmla="*/ 46 h 246"/>
                <a:gd name="T80" fmla="*/ 17 w 230"/>
                <a:gd name="T81" fmla="*/ 54 h 246"/>
                <a:gd name="T82" fmla="*/ 25 w 230"/>
                <a:gd name="T83" fmla="*/ 54 h 246"/>
                <a:gd name="T84" fmla="*/ 29 w 230"/>
                <a:gd name="T85" fmla="*/ 54 h 246"/>
                <a:gd name="T86" fmla="*/ 29 w 230"/>
                <a:gd name="T87" fmla="*/ 54 h 246"/>
                <a:gd name="T88" fmla="*/ 46 w 230"/>
                <a:gd name="T89" fmla="*/ 46 h 246"/>
                <a:gd name="T90" fmla="*/ 54 w 230"/>
                <a:gd name="T91" fmla="*/ 37 h 246"/>
                <a:gd name="T92" fmla="*/ 67 w 230"/>
                <a:gd name="T93" fmla="*/ 25 h 246"/>
                <a:gd name="T94" fmla="*/ 88 w 230"/>
                <a:gd name="T95" fmla="*/ 8 h 246"/>
                <a:gd name="T96" fmla="*/ 88 w 230"/>
                <a:gd name="T97" fmla="*/ 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 h="246">
                  <a:moveTo>
                    <a:pt x="88" y="8"/>
                  </a:moveTo>
                  <a:lnTo>
                    <a:pt x="88" y="8"/>
                  </a:lnTo>
                  <a:lnTo>
                    <a:pt x="105" y="4"/>
                  </a:lnTo>
                  <a:lnTo>
                    <a:pt x="117" y="0"/>
                  </a:lnTo>
                  <a:lnTo>
                    <a:pt x="134" y="4"/>
                  </a:lnTo>
                  <a:lnTo>
                    <a:pt x="146" y="8"/>
                  </a:lnTo>
                  <a:lnTo>
                    <a:pt x="159" y="21"/>
                  </a:lnTo>
                  <a:lnTo>
                    <a:pt x="175" y="37"/>
                  </a:lnTo>
                  <a:lnTo>
                    <a:pt x="184" y="58"/>
                  </a:lnTo>
                  <a:lnTo>
                    <a:pt x="196" y="83"/>
                  </a:lnTo>
                  <a:lnTo>
                    <a:pt x="196" y="83"/>
                  </a:lnTo>
                  <a:lnTo>
                    <a:pt x="217" y="158"/>
                  </a:lnTo>
                  <a:lnTo>
                    <a:pt x="225" y="212"/>
                  </a:lnTo>
                  <a:lnTo>
                    <a:pt x="230" y="241"/>
                  </a:lnTo>
                  <a:lnTo>
                    <a:pt x="230" y="246"/>
                  </a:lnTo>
                  <a:lnTo>
                    <a:pt x="230" y="246"/>
                  </a:lnTo>
                  <a:lnTo>
                    <a:pt x="221" y="208"/>
                  </a:lnTo>
                  <a:lnTo>
                    <a:pt x="209" y="175"/>
                  </a:lnTo>
                  <a:lnTo>
                    <a:pt x="192" y="137"/>
                  </a:lnTo>
                  <a:lnTo>
                    <a:pt x="175" y="100"/>
                  </a:lnTo>
                  <a:lnTo>
                    <a:pt x="150" y="71"/>
                  </a:lnTo>
                  <a:lnTo>
                    <a:pt x="138" y="58"/>
                  </a:lnTo>
                  <a:lnTo>
                    <a:pt x="121" y="50"/>
                  </a:lnTo>
                  <a:lnTo>
                    <a:pt x="109" y="50"/>
                  </a:lnTo>
                  <a:lnTo>
                    <a:pt x="92" y="54"/>
                  </a:lnTo>
                  <a:lnTo>
                    <a:pt x="92" y="54"/>
                  </a:lnTo>
                  <a:lnTo>
                    <a:pt x="38" y="75"/>
                  </a:lnTo>
                  <a:lnTo>
                    <a:pt x="38" y="75"/>
                  </a:lnTo>
                  <a:lnTo>
                    <a:pt x="29" y="79"/>
                  </a:lnTo>
                  <a:lnTo>
                    <a:pt x="21" y="79"/>
                  </a:lnTo>
                  <a:lnTo>
                    <a:pt x="13" y="75"/>
                  </a:lnTo>
                  <a:lnTo>
                    <a:pt x="9" y="71"/>
                  </a:lnTo>
                  <a:lnTo>
                    <a:pt x="4" y="62"/>
                  </a:lnTo>
                  <a:lnTo>
                    <a:pt x="0" y="54"/>
                  </a:lnTo>
                  <a:lnTo>
                    <a:pt x="0" y="46"/>
                  </a:lnTo>
                  <a:lnTo>
                    <a:pt x="4" y="37"/>
                  </a:lnTo>
                  <a:lnTo>
                    <a:pt x="4" y="37"/>
                  </a:lnTo>
                  <a:lnTo>
                    <a:pt x="4" y="37"/>
                  </a:lnTo>
                  <a:lnTo>
                    <a:pt x="4" y="37"/>
                  </a:lnTo>
                  <a:lnTo>
                    <a:pt x="9" y="46"/>
                  </a:lnTo>
                  <a:lnTo>
                    <a:pt x="17" y="54"/>
                  </a:lnTo>
                  <a:lnTo>
                    <a:pt x="25" y="54"/>
                  </a:lnTo>
                  <a:lnTo>
                    <a:pt x="29" y="54"/>
                  </a:lnTo>
                  <a:lnTo>
                    <a:pt x="29" y="54"/>
                  </a:lnTo>
                  <a:lnTo>
                    <a:pt x="46" y="46"/>
                  </a:lnTo>
                  <a:lnTo>
                    <a:pt x="54" y="37"/>
                  </a:lnTo>
                  <a:lnTo>
                    <a:pt x="67" y="25"/>
                  </a:lnTo>
                  <a:lnTo>
                    <a:pt x="88" y="8"/>
                  </a:lnTo>
                  <a:lnTo>
                    <a:pt x="88" y="8"/>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189"/>
            <p:cNvSpPr>
              <a:spLocks/>
            </p:cNvSpPr>
            <p:nvPr/>
          </p:nvSpPr>
          <p:spPr bwMode="auto">
            <a:xfrm>
              <a:off x="4419" y="2340"/>
              <a:ext cx="292" cy="421"/>
            </a:xfrm>
            <a:custGeom>
              <a:avLst/>
              <a:gdLst>
                <a:gd name="T0" fmla="*/ 171 w 292"/>
                <a:gd name="T1" fmla="*/ 421 h 421"/>
                <a:gd name="T2" fmla="*/ 171 w 292"/>
                <a:gd name="T3" fmla="*/ 421 h 421"/>
                <a:gd name="T4" fmla="*/ 154 w 292"/>
                <a:gd name="T5" fmla="*/ 409 h 421"/>
                <a:gd name="T6" fmla="*/ 138 w 292"/>
                <a:gd name="T7" fmla="*/ 400 h 421"/>
                <a:gd name="T8" fmla="*/ 100 w 292"/>
                <a:gd name="T9" fmla="*/ 388 h 421"/>
                <a:gd name="T10" fmla="*/ 67 w 292"/>
                <a:gd name="T11" fmla="*/ 384 h 421"/>
                <a:gd name="T12" fmla="*/ 38 w 292"/>
                <a:gd name="T13" fmla="*/ 384 h 421"/>
                <a:gd name="T14" fmla="*/ 38 w 292"/>
                <a:gd name="T15" fmla="*/ 384 h 421"/>
                <a:gd name="T16" fmla="*/ 25 w 292"/>
                <a:gd name="T17" fmla="*/ 367 h 421"/>
                <a:gd name="T18" fmla="*/ 17 w 292"/>
                <a:gd name="T19" fmla="*/ 342 h 421"/>
                <a:gd name="T20" fmla="*/ 8 w 292"/>
                <a:gd name="T21" fmla="*/ 317 h 421"/>
                <a:gd name="T22" fmla="*/ 4 w 292"/>
                <a:gd name="T23" fmla="*/ 292 h 421"/>
                <a:gd name="T24" fmla="*/ 0 w 292"/>
                <a:gd name="T25" fmla="*/ 263 h 421"/>
                <a:gd name="T26" fmla="*/ 0 w 292"/>
                <a:gd name="T27" fmla="*/ 233 h 421"/>
                <a:gd name="T28" fmla="*/ 4 w 292"/>
                <a:gd name="T29" fmla="*/ 200 h 421"/>
                <a:gd name="T30" fmla="*/ 13 w 292"/>
                <a:gd name="T31" fmla="*/ 171 h 421"/>
                <a:gd name="T32" fmla="*/ 13 w 292"/>
                <a:gd name="T33" fmla="*/ 171 h 421"/>
                <a:gd name="T34" fmla="*/ 25 w 292"/>
                <a:gd name="T35" fmla="*/ 129 h 421"/>
                <a:gd name="T36" fmla="*/ 42 w 292"/>
                <a:gd name="T37" fmla="*/ 92 h 421"/>
                <a:gd name="T38" fmla="*/ 63 w 292"/>
                <a:gd name="T39" fmla="*/ 58 h 421"/>
                <a:gd name="T40" fmla="*/ 88 w 292"/>
                <a:gd name="T41" fmla="*/ 33 h 421"/>
                <a:gd name="T42" fmla="*/ 117 w 292"/>
                <a:gd name="T43" fmla="*/ 17 h 421"/>
                <a:gd name="T44" fmla="*/ 142 w 292"/>
                <a:gd name="T45" fmla="*/ 4 h 421"/>
                <a:gd name="T46" fmla="*/ 171 w 292"/>
                <a:gd name="T47" fmla="*/ 0 h 421"/>
                <a:gd name="T48" fmla="*/ 200 w 292"/>
                <a:gd name="T49" fmla="*/ 4 h 421"/>
                <a:gd name="T50" fmla="*/ 200 w 292"/>
                <a:gd name="T51" fmla="*/ 4 h 421"/>
                <a:gd name="T52" fmla="*/ 225 w 292"/>
                <a:gd name="T53" fmla="*/ 17 h 421"/>
                <a:gd name="T54" fmla="*/ 246 w 292"/>
                <a:gd name="T55" fmla="*/ 38 h 421"/>
                <a:gd name="T56" fmla="*/ 267 w 292"/>
                <a:gd name="T57" fmla="*/ 67 h 421"/>
                <a:gd name="T58" fmla="*/ 279 w 292"/>
                <a:gd name="T59" fmla="*/ 100 h 421"/>
                <a:gd name="T60" fmla="*/ 288 w 292"/>
                <a:gd name="T61" fmla="*/ 138 h 421"/>
                <a:gd name="T62" fmla="*/ 292 w 292"/>
                <a:gd name="T63" fmla="*/ 175 h 421"/>
                <a:gd name="T64" fmla="*/ 288 w 292"/>
                <a:gd name="T65" fmla="*/ 217 h 421"/>
                <a:gd name="T66" fmla="*/ 284 w 292"/>
                <a:gd name="T67" fmla="*/ 263 h 421"/>
                <a:gd name="T68" fmla="*/ 284 w 292"/>
                <a:gd name="T69" fmla="*/ 263 h 421"/>
                <a:gd name="T70" fmla="*/ 275 w 292"/>
                <a:gd name="T71" fmla="*/ 288 h 421"/>
                <a:gd name="T72" fmla="*/ 263 w 292"/>
                <a:gd name="T73" fmla="*/ 317 h 421"/>
                <a:gd name="T74" fmla="*/ 250 w 292"/>
                <a:gd name="T75" fmla="*/ 342 h 421"/>
                <a:gd name="T76" fmla="*/ 238 w 292"/>
                <a:gd name="T77" fmla="*/ 363 h 421"/>
                <a:gd name="T78" fmla="*/ 221 w 292"/>
                <a:gd name="T79" fmla="*/ 379 h 421"/>
                <a:gd name="T80" fmla="*/ 204 w 292"/>
                <a:gd name="T81" fmla="*/ 396 h 421"/>
                <a:gd name="T82" fmla="*/ 188 w 292"/>
                <a:gd name="T83" fmla="*/ 413 h 421"/>
                <a:gd name="T84" fmla="*/ 171 w 292"/>
                <a:gd name="T85" fmla="*/ 421 h 421"/>
                <a:gd name="T86" fmla="*/ 171 w 292"/>
                <a:gd name="T8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 h="421">
                  <a:moveTo>
                    <a:pt x="171" y="421"/>
                  </a:moveTo>
                  <a:lnTo>
                    <a:pt x="171" y="421"/>
                  </a:lnTo>
                  <a:lnTo>
                    <a:pt x="154" y="409"/>
                  </a:lnTo>
                  <a:lnTo>
                    <a:pt x="138" y="400"/>
                  </a:lnTo>
                  <a:lnTo>
                    <a:pt x="100" y="388"/>
                  </a:lnTo>
                  <a:lnTo>
                    <a:pt x="67" y="384"/>
                  </a:lnTo>
                  <a:lnTo>
                    <a:pt x="38" y="384"/>
                  </a:lnTo>
                  <a:lnTo>
                    <a:pt x="38" y="384"/>
                  </a:lnTo>
                  <a:lnTo>
                    <a:pt x="25" y="367"/>
                  </a:lnTo>
                  <a:lnTo>
                    <a:pt x="17" y="342"/>
                  </a:lnTo>
                  <a:lnTo>
                    <a:pt x="8" y="317"/>
                  </a:lnTo>
                  <a:lnTo>
                    <a:pt x="4" y="292"/>
                  </a:lnTo>
                  <a:lnTo>
                    <a:pt x="0" y="263"/>
                  </a:lnTo>
                  <a:lnTo>
                    <a:pt x="0" y="233"/>
                  </a:lnTo>
                  <a:lnTo>
                    <a:pt x="4" y="200"/>
                  </a:lnTo>
                  <a:lnTo>
                    <a:pt x="13" y="171"/>
                  </a:lnTo>
                  <a:lnTo>
                    <a:pt x="13" y="171"/>
                  </a:lnTo>
                  <a:lnTo>
                    <a:pt x="25" y="129"/>
                  </a:lnTo>
                  <a:lnTo>
                    <a:pt x="42" y="92"/>
                  </a:lnTo>
                  <a:lnTo>
                    <a:pt x="63" y="58"/>
                  </a:lnTo>
                  <a:lnTo>
                    <a:pt x="88" y="33"/>
                  </a:lnTo>
                  <a:lnTo>
                    <a:pt x="117" y="17"/>
                  </a:lnTo>
                  <a:lnTo>
                    <a:pt x="142" y="4"/>
                  </a:lnTo>
                  <a:lnTo>
                    <a:pt x="171" y="0"/>
                  </a:lnTo>
                  <a:lnTo>
                    <a:pt x="200" y="4"/>
                  </a:lnTo>
                  <a:lnTo>
                    <a:pt x="200" y="4"/>
                  </a:lnTo>
                  <a:lnTo>
                    <a:pt x="225" y="17"/>
                  </a:lnTo>
                  <a:lnTo>
                    <a:pt x="246" y="38"/>
                  </a:lnTo>
                  <a:lnTo>
                    <a:pt x="267" y="67"/>
                  </a:lnTo>
                  <a:lnTo>
                    <a:pt x="279" y="100"/>
                  </a:lnTo>
                  <a:lnTo>
                    <a:pt x="288" y="138"/>
                  </a:lnTo>
                  <a:lnTo>
                    <a:pt x="292" y="175"/>
                  </a:lnTo>
                  <a:lnTo>
                    <a:pt x="288" y="217"/>
                  </a:lnTo>
                  <a:lnTo>
                    <a:pt x="284" y="263"/>
                  </a:lnTo>
                  <a:lnTo>
                    <a:pt x="284" y="263"/>
                  </a:lnTo>
                  <a:lnTo>
                    <a:pt x="275" y="288"/>
                  </a:lnTo>
                  <a:lnTo>
                    <a:pt x="263" y="317"/>
                  </a:lnTo>
                  <a:lnTo>
                    <a:pt x="250" y="342"/>
                  </a:lnTo>
                  <a:lnTo>
                    <a:pt x="238" y="363"/>
                  </a:lnTo>
                  <a:lnTo>
                    <a:pt x="221" y="379"/>
                  </a:lnTo>
                  <a:lnTo>
                    <a:pt x="204" y="396"/>
                  </a:lnTo>
                  <a:lnTo>
                    <a:pt x="188" y="413"/>
                  </a:lnTo>
                  <a:lnTo>
                    <a:pt x="171" y="421"/>
                  </a:lnTo>
                  <a:lnTo>
                    <a:pt x="171" y="421"/>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2" name="Freeform 190"/>
            <p:cNvSpPr>
              <a:spLocks/>
            </p:cNvSpPr>
            <p:nvPr/>
          </p:nvSpPr>
          <p:spPr bwMode="auto">
            <a:xfrm>
              <a:off x="4440" y="2382"/>
              <a:ext cx="250" cy="392"/>
            </a:xfrm>
            <a:custGeom>
              <a:avLst/>
              <a:gdLst>
                <a:gd name="T0" fmla="*/ 171 w 250"/>
                <a:gd name="T1" fmla="*/ 4 h 392"/>
                <a:gd name="T2" fmla="*/ 171 w 250"/>
                <a:gd name="T3" fmla="*/ 4 h 392"/>
                <a:gd name="T4" fmla="*/ 146 w 250"/>
                <a:gd name="T5" fmla="*/ 0 h 392"/>
                <a:gd name="T6" fmla="*/ 125 w 250"/>
                <a:gd name="T7" fmla="*/ 4 h 392"/>
                <a:gd name="T8" fmla="*/ 100 w 250"/>
                <a:gd name="T9" fmla="*/ 16 h 392"/>
                <a:gd name="T10" fmla="*/ 75 w 250"/>
                <a:gd name="T11" fmla="*/ 33 h 392"/>
                <a:gd name="T12" fmla="*/ 54 w 250"/>
                <a:gd name="T13" fmla="*/ 58 h 392"/>
                <a:gd name="T14" fmla="*/ 37 w 250"/>
                <a:gd name="T15" fmla="*/ 87 h 392"/>
                <a:gd name="T16" fmla="*/ 21 w 250"/>
                <a:gd name="T17" fmla="*/ 121 h 392"/>
                <a:gd name="T18" fmla="*/ 8 w 250"/>
                <a:gd name="T19" fmla="*/ 158 h 392"/>
                <a:gd name="T20" fmla="*/ 8 w 250"/>
                <a:gd name="T21" fmla="*/ 158 h 392"/>
                <a:gd name="T22" fmla="*/ 4 w 250"/>
                <a:gd name="T23" fmla="*/ 187 h 392"/>
                <a:gd name="T24" fmla="*/ 0 w 250"/>
                <a:gd name="T25" fmla="*/ 217 h 392"/>
                <a:gd name="T26" fmla="*/ 4 w 250"/>
                <a:gd name="T27" fmla="*/ 271 h 392"/>
                <a:gd name="T28" fmla="*/ 8 w 250"/>
                <a:gd name="T29" fmla="*/ 296 h 392"/>
                <a:gd name="T30" fmla="*/ 12 w 250"/>
                <a:gd name="T31" fmla="*/ 321 h 392"/>
                <a:gd name="T32" fmla="*/ 21 w 250"/>
                <a:gd name="T33" fmla="*/ 342 h 392"/>
                <a:gd name="T34" fmla="*/ 33 w 250"/>
                <a:gd name="T35" fmla="*/ 358 h 392"/>
                <a:gd name="T36" fmla="*/ 33 w 250"/>
                <a:gd name="T37" fmla="*/ 358 h 392"/>
                <a:gd name="T38" fmla="*/ 54 w 250"/>
                <a:gd name="T39" fmla="*/ 358 h 392"/>
                <a:gd name="T40" fmla="*/ 83 w 250"/>
                <a:gd name="T41" fmla="*/ 362 h 392"/>
                <a:gd name="T42" fmla="*/ 112 w 250"/>
                <a:gd name="T43" fmla="*/ 371 h 392"/>
                <a:gd name="T44" fmla="*/ 129 w 250"/>
                <a:gd name="T45" fmla="*/ 379 h 392"/>
                <a:gd name="T46" fmla="*/ 142 w 250"/>
                <a:gd name="T47" fmla="*/ 392 h 392"/>
                <a:gd name="T48" fmla="*/ 142 w 250"/>
                <a:gd name="T49" fmla="*/ 392 h 392"/>
                <a:gd name="T50" fmla="*/ 158 w 250"/>
                <a:gd name="T51" fmla="*/ 383 h 392"/>
                <a:gd name="T52" fmla="*/ 171 w 250"/>
                <a:gd name="T53" fmla="*/ 371 h 392"/>
                <a:gd name="T54" fmla="*/ 200 w 250"/>
                <a:gd name="T55" fmla="*/ 337 h 392"/>
                <a:gd name="T56" fmla="*/ 221 w 250"/>
                <a:gd name="T57" fmla="*/ 292 h 392"/>
                <a:gd name="T58" fmla="*/ 238 w 250"/>
                <a:gd name="T59" fmla="*/ 242 h 392"/>
                <a:gd name="T60" fmla="*/ 238 w 250"/>
                <a:gd name="T61" fmla="*/ 242 h 392"/>
                <a:gd name="T62" fmla="*/ 246 w 250"/>
                <a:gd name="T63" fmla="*/ 200 h 392"/>
                <a:gd name="T64" fmla="*/ 250 w 250"/>
                <a:gd name="T65" fmla="*/ 162 h 392"/>
                <a:gd name="T66" fmla="*/ 246 w 250"/>
                <a:gd name="T67" fmla="*/ 125 h 392"/>
                <a:gd name="T68" fmla="*/ 238 w 250"/>
                <a:gd name="T69" fmla="*/ 91 h 392"/>
                <a:gd name="T70" fmla="*/ 229 w 250"/>
                <a:gd name="T71" fmla="*/ 62 h 392"/>
                <a:gd name="T72" fmla="*/ 213 w 250"/>
                <a:gd name="T73" fmla="*/ 37 h 392"/>
                <a:gd name="T74" fmla="*/ 192 w 250"/>
                <a:gd name="T75" fmla="*/ 16 h 392"/>
                <a:gd name="T76" fmla="*/ 171 w 250"/>
                <a:gd name="T77" fmla="*/ 4 h 392"/>
                <a:gd name="T78" fmla="*/ 171 w 250"/>
                <a:gd name="T79" fmla="*/ 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 h="392">
                  <a:moveTo>
                    <a:pt x="171" y="4"/>
                  </a:moveTo>
                  <a:lnTo>
                    <a:pt x="171" y="4"/>
                  </a:lnTo>
                  <a:lnTo>
                    <a:pt x="146" y="0"/>
                  </a:lnTo>
                  <a:lnTo>
                    <a:pt x="125" y="4"/>
                  </a:lnTo>
                  <a:lnTo>
                    <a:pt x="100" y="16"/>
                  </a:lnTo>
                  <a:lnTo>
                    <a:pt x="75" y="33"/>
                  </a:lnTo>
                  <a:lnTo>
                    <a:pt x="54" y="58"/>
                  </a:lnTo>
                  <a:lnTo>
                    <a:pt x="37" y="87"/>
                  </a:lnTo>
                  <a:lnTo>
                    <a:pt x="21" y="121"/>
                  </a:lnTo>
                  <a:lnTo>
                    <a:pt x="8" y="158"/>
                  </a:lnTo>
                  <a:lnTo>
                    <a:pt x="8" y="158"/>
                  </a:lnTo>
                  <a:lnTo>
                    <a:pt x="4" y="187"/>
                  </a:lnTo>
                  <a:lnTo>
                    <a:pt x="0" y="217"/>
                  </a:lnTo>
                  <a:lnTo>
                    <a:pt x="4" y="271"/>
                  </a:lnTo>
                  <a:lnTo>
                    <a:pt x="8" y="296"/>
                  </a:lnTo>
                  <a:lnTo>
                    <a:pt x="12" y="321"/>
                  </a:lnTo>
                  <a:lnTo>
                    <a:pt x="21" y="342"/>
                  </a:lnTo>
                  <a:lnTo>
                    <a:pt x="33" y="358"/>
                  </a:lnTo>
                  <a:lnTo>
                    <a:pt x="33" y="358"/>
                  </a:lnTo>
                  <a:lnTo>
                    <a:pt x="54" y="358"/>
                  </a:lnTo>
                  <a:lnTo>
                    <a:pt x="83" y="362"/>
                  </a:lnTo>
                  <a:lnTo>
                    <a:pt x="112" y="371"/>
                  </a:lnTo>
                  <a:lnTo>
                    <a:pt x="129" y="379"/>
                  </a:lnTo>
                  <a:lnTo>
                    <a:pt x="142" y="392"/>
                  </a:lnTo>
                  <a:lnTo>
                    <a:pt x="142" y="392"/>
                  </a:lnTo>
                  <a:lnTo>
                    <a:pt x="158" y="383"/>
                  </a:lnTo>
                  <a:lnTo>
                    <a:pt x="171" y="371"/>
                  </a:lnTo>
                  <a:lnTo>
                    <a:pt x="200" y="337"/>
                  </a:lnTo>
                  <a:lnTo>
                    <a:pt x="221" y="292"/>
                  </a:lnTo>
                  <a:lnTo>
                    <a:pt x="238" y="242"/>
                  </a:lnTo>
                  <a:lnTo>
                    <a:pt x="238" y="242"/>
                  </a:lnTo>
                  <a:lnTo>
                    <a:pt x="246" y="200"/>
                  </a:lnTo>
                  <a:lnTo>
                    <a:pt x="250" y="162"/>
                  </a:lnTo>
                  <a:lnTo>
                    <a:pt x="246" y="125"/>
                  </a:lnTo>
                  <a:lnTo>
                    <a:pt x="238" y="91"/>
                  </a:lnTo>
                  <a:lnTo>
                    <a:pt x="229" y="62"/>
                  </a:lnTo>
                  <a:lnTo>
                    <a:pt x="213" y="37"/>
                  </a:lnTo>
                  <a:lnTo>
                    <a:pt x="192" y="16"/>
                  </a:lnTo>
                  <a:lnTo>
                    <a:pt x="171" y="4"/>
                  </a:lnTo>
                  <a:lnTo>
                    <a:pt x="171" y="4"/>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3" name="Freeform 191"/>
            <p:cNvSpPr>
              <a:spLocks/>
            </p:cNvSpPr>
            <p:nvPr/>
          </p:nvSpPr>
          <p:spPr bwMode="auto">
            <a:xfrm>
              <a:off x="4457" y="2403"/>
              <a:ext cx="216" cy="358"/>
            </a:xfrm>
            <a:custGeom>
              <a:avLst/>
              <a:gdLst>
                <a:gd name="T0" fmla="*/ 146 w 216"/>
                <a:gd name="T1" fmla="*/ 4 h 358"/>
                <a:gd name="T2" fmla="*/ 146 w 216"/>
                <a:gd name="T3" fmla="*/ 4 h 358"/>
                <a:gd name="T4" fmla="*/ 125 w 216"/>
                <a:gd name="T5" fmla="*/ 0 h 358"/>
                <a:gd name="T6" fmla="*/ 100 w 216"/>
                <a:gd name="T7" fmla="*/ 8 h 358"/>
                <a:gd name="T8" fmla="*/ 79 w 216"/>
                <a:gd name="T9" fmla="*/ 20 h 358"/>
                <a:gd name="T10" fmla="*/ 62 w 216"/>
                <a:gd name="T11" fmla="*/ 37 h 358"/>
                <a:gd name="T12" fmla="*/ 41 w 216"/>
                <a:gd name="T13" fmla="*/ 62 h 358"/>
                <a:gd name="T14" fmla="*/ 29 w 216"/>
                <a:gd name="T15" fmla="*/ 91 h 358"/>
                <a:gd name="T16" fmla="*/ 12 w 216"/>
                <a:gd name="T17" fmla="*/ 125 h 358"/>
                <a:gd name="T18" fmla="*/ 4 w 216"/>
                <a:gd name="T19" fmla="*/ 158 h 358"/>
                <a:gd name="T20" fmla="*/ 4 w 216"/>
                <a:gd name="T21" fmla="*/ 158 h 358"/>
                <a:gd name="T22" fmla="*/ 0 w 216"/>
                <a:gd name="T23" fmla="*/ 212 h 358"/>
                <a:gd name="T24" fmla="*/ 4 w 216"/>
                <a:gd name="T25" fmla="*/ 262 h 358"/>
                <a:gd name="T26" fmla="*/ 8 w 216"/>
                <a:gd name="T27" fmla="*/ 283 h 358"/>
                <a:gd name="T28" fmla="*/ 16 w 216"/>
                <a:gd name="T29" fmla="*/ 304 h 358"/>
                <a:gd name="T30" fmla="*/ 25 w 216"/>
                <a:gd name="T31" fmla="*/ 321 h 358"/>
                <a:gd name="T32" fmla="*/ 33 w 216"/>
                <a:gd name="T33" fmla="*/ 337 h 358"/>
                <a:gd name="T34" fmla="*/ 33 w 216"/>
                <a:gd name="T35" fmla="*/ 337 h 358"/>
                <a:gd name="T36" fmla="*/ 70 w 216"/>
                <a:gd name="T37" fmla="*/ 341 h 358"/>
                <a:gd name="T38" fmla="*/ 91 w 216"/>
                <a:gd name="T39" fmla="*/ 350 h 358"/>
                <a:gd name="T40" fmla="*/ 108 w 216"/>
                <a:gd name="T41" fmla="*/ 358 h 358"/>
                <a:gd name="T42" fmla="*/ 108 w 216"/>
                <a:gd name="T43" fmla="*/ 358 h 358"/>
                <a:gd name="T44" fmla="*/ 125 w 216"/>
                <a:gd name="T45" fmla="*/ 350 h 358"/>
                <a:gd name="T46" fmla="*/ 141 w 216"/>
                <a:gd name="T47" fmla="*/ 337 h 358"/>
                <a:gd name="T48" fmla="*/ 158 w 216"/>
                <a:gd name="T49" fmla="*/ 325 h 358"/>
                <a:gd name="T50" fmla="*/ 171 w 216"/>
                <a:gd name="T51" fmla="*/ 304 h 358"/>
                <a:gd name="T52" fmla="*/ 183 w 216"/>
                <a:gd name="T53" fmla="*/ 283 h 358"/>
                <a:gd name="T54" fmla="*/ 196 w 216"/>
                <a:gd name="T55" fmla="*/ 258 h 358"/>
                <a:gd name="T56" fmla="*/ 204 w 216"/>
                <a:gd name="T57" fmla="*/ 233 h 358"/>
                <a:gd name="T58" fmla="*/ 212 w 216"/>
                <a:gd name="T59" fmla="*/ 204 h 358"/>
                <a:gd name="T60" fmla="*/ 212 w 216"/>
                <a:gd name="T61" fmla="*/ 204 h 358"/>
                <a:gd name="T62" fmla="*/ 216 w 216"/>
                <a:gd name="T63" fmla="*/ 166 h 358"/>
                <a:gd name="T64" fmla="*/ 216 w 216"/>
                <a:gd name="T65" fmla="*/ 133 h 358"/>
                <a:gd name="T66" fmla="*/ 212 w 216"/>
                <a:gd name="T67" fmla="*/ 100 h 358"/>
                <a:gd name="T68" fmla="*/ 208 w 216"/>
                <a:gd name="T69" fmla="*/ 70 h 358"/>
                <a:gd name="T70" fmla="*/ 196 w 216"/>
                <a:gd name="T71" fmla="*/ 45 h 358"/>
                <a:gd name="T72" fmla="*/ 183 w 216"/>
                <a:gd name="T73" fmla="*/ 25 h 358"/>
                <a:gd name="T74" fmla="*/ 166 w 216"/>
                <a:gd name="T75" fmla="*/ 12 h 358"/>
                <a:gd name="T76" fmla="*/ 146 w 216"/>
                <a:gd name="T77" fmla="*/ 4 h 358"/>
                <a:gd name="T78" fmla="*/ 146 w 216"/>
                <a:gd name="T79" fmla="*/ 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6" h="358">
                  <a:moveTo>
                    <a:pt x="146" y="4"/>
                  </a:moveTo>
                  <a:lnTo>
                    <a:pt x="146" y="4"/>
                  </a:lnTo>
                  <a:lnTo>
                    <a:pt x="125" y="0"/>
                  </a:lnTo>
                  <a:lnTo>
                    <a:pt x="100" y="8"/>
                  </a:lnTo>
                  <a:lnTo>
                    <a:pt x="79" y="20"/>
                  </a:lnTo>
                  <a:lnTo>
                    <a:pt x="62" y="37"/>
                  </a:lnTo>
                  <a:lnTo>
                    <a:pt x="41" y="62"/>
                  </a:lnTo>
                  <a:lnTo>
                    <a:pt x="29" y="91"/>
                  </a:lnTo>
                  <a:lnTo>
                    <a:pt x="12" y="125"/>
                  </a:lnTo>
                  <a:lnTo>
                    <a:pt x="4" y="158"/>
                  </a:lnTo>
                  <a:lnTo>
                    <a:pt x="4" y="158"/>
                  </a:lnTo>
                  <a:lnTo>
                    <a:pt x="0" y="212"/>
                  </a:lnTo>
                  <a:lnTo>
                    <a:pt x="4" y="262"/>
                  </a:lnTo>
                  <a:lnTo>
                    <a:pt x="8" y="283"/>
                  </a:lnTo>
                  <a:lnTo>
                    <a:pt x="16" y="304"/>
                  </a:lnTo>
                  <a:lnTo>
                    <a:pt x="25" y="321"/>
                  </a:lnTo>
                  <a:lnTo>
                    <a:pt x="33" y="337"/>
                  </a:lnTo>
                  <a:lnTo>
                    <a:pt x="33" y="337"/>
                  </a:lnTo>
                  <a:lnTo>
                    <a:pt x="70" y="341"/>
                  </a:lnTo>
                  <a:lnTo>
                    <a:pt x="91" y="350"/>
                  </a:lnTo>
                  <a:lnTo>
                    <a:pt x="108" y="358"/>
                  </a:lnTo>
                  <a:lnTo>
                    <a:pt x="108" y="358"/>
                  </a:lnTo>
                  <a:lnTo>
                    <a:pt x="125" y="350"/>
                  </a:lnTo>
                  <a:lnTo>
                    <a:pt x="141" y="337"/>
                  </a:lnTo>
                  <a:lnTo>
                    <a:pt x="158" y="325"/>
                  </a:lnTo>
                  <a:lnTo>
                    <a:pt x="171" y="304"/>
                  </a:lnTo>
                  <a:lnTo>
                    <a:pt x="183" y="283"/>
                  </a:lnTo>
                  <a:lnTo>
                    <a:pt x="196" y="258"/>
                  </a:lnTo>
                  <a:lnTo>
                    <a:pt x="204" y="233"/>
                  </a:lnTo>
                  <a:lnTo>
                    <a:pt x="212" y="204"/>
                  </a:lnTo>
                  <a:lnTo>
                    <a:pt x="212" y="204"/>
                  </a:lnTo>
                  <a:lnTo>
                    <a:pt x="216" y="166"/>
                  </a:lnTo>
                  <a:lnTo>
                    <a:pt x="216" y="133"/>
                  </a:lnTo>
                  <a:lnTo>
                    <a:pt x="212" y="100"/>
                  </a:lnTo>
                  <a:lnTo>
                    <a:pt x="208" y="70"/>
                  </a:lnTo>
                  <a:lnTo>
                    <a:pt x="196" y="45"/>
                  </a:lnTo>
                  <a:lnTo>
                    <a:pt x="183" y="25"/>
                  </a:lnTo>
                  <a:lnTo>
                    <a:pt x="166" y="12"/>
                  </a:lnTo>
                  <a:lnTo>
                    <a:pt x="146" y="4"/>
                  </a:lnTo>
                  <a:lnTo>
                    <a:pt x="14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4" name="Freeform 192"/>
            <p:cNvSpPr>
              <a:spLocks/>
            </p:cNvSpPr>
            <p:nvPr/>
          </p:nvSpPr>
          <p:spPr bwMode="auto">
            <a:xfrm>
              <a:off x="4461" y="2403"/>
              <a:ext cx="212" cy="229"/>
            </a:xfrm>
            <a:custGeom>
              <a:avLst/>
              <a:gdLst>
                <a:gd name="T0" fmla="*/ 133 w 212"/>
                <a:gd name="T1" fmla="*/ 33 h 229"/>
                <a:gd name="T2" fmla="*/ 133 w 212"/>
                <a:gd name="T3" fmla="*/ 33 h 229"/>
                <a:gd name="T4" fmla="*/ 154 w 212"/>
                <a:gd name="T5" fmla="*/ 41 h 229"/>
                <a:gd name="T6" fmla="*/ 171 w 212"/>
                <a:gd name="T7" fmla="*/ 54 h 229"/>
                <a:gd name="T8" fmla="*/ 183 w 212"/>
                <a:gd name="T9" fmla="*/ 75 h 229"/>
                <a:gd name="T10" fmla="*/ 196 w 212"/>
                <a:gd name="T11" fmla="*/ 100 h 229"/>
                <a:gd name="T12" fmla="*/ 204 w 212"/>
                <a:gd name="T13" fmla="*/ 129 h 229"/>
                <a:gd name="T14" fmla="*/ 204 w 212"/>
                <a:gd name="T15" fmla="*/ 158 h 229"/>
                <a:gd name="T16" fmla="*/ 204 w 212"/>
                <a:gd name="T17" fmla="*/ 191 h 229"/>
                <a:gd name="T18" fmla="*/ 200 w 212"/>
                <a:gd name="T19" fmla="*/ 229 h 229"/>
                <a:gd name="T20" fmla="*/ 200 w 212"/>
                <a:gd name="T21" fmla="*/ 229 h 229"/>
                <a:gd name="T22" fmla="*/ 208 w 212"/>
                <a:gd name="T23" fmla="*/ 204 h 229"/>
                <a:gd name="T24" fmla="*/ 208 w 212"/>
                <a:gd name="T25" fmla="*/ 204 h 229"/>
                <a:gd name="T26" fmla="*/ 212 w 212"/>
                <a:gd name="T27" fmla="*/ 166 h 229"/>
                <a:gd name="T28" fmla="*/ 212 w 212"/>
                <a:gd name="T29" fmla="*/ 133 h 229"/>
                <a:gd name="T30" fmla="*/ 208 w 212"/>
                <a:gd name="T31" fmla="*/ 100 h 229"/>
                <a:gd name="T32" fmla="*/ 204 w 212"/>
                <a:gd name="T33" fmla="*/ 70 h 229"/>
                <a:gd name="T34" fmla="*/ 192 w 212"/>
                <a:gd name="T35" fmla="*/ 45 h 229"/>
                <a:gd name="T36" fmla="*/ 179 w 212"/>
                <a:gd name="T37" fmla="*/ 25 h 229"/>
                <a:gd name="T38" fmla="*/ 162 w 212"/>
                <a:gd name="T39" fmla="*/ 12 h 229"/>
                <a:gd name="T40" fmla="*/ 142 w 212"/>
                <a:gd name="T41" fmla="*/ 4 h 229"/>
                <a:gd name="T42" fmla="*/ 142 w 212"/>
                <a:gd name="T43" fmla="*/ 4 h 229"/>
                <a:gd name="T44" fmla="*/ 121 w 212"/>
                <a:gd name="T45" fmla="*/ 0 h 229"/>
                <a:gd name="T46" fmla="*/ 96 w 212"/>
                <a:gd name="T47" fmla="*/ 8 h 229"/>
                <a:gd name="T48" fmla="*/ 75 w 212"/>
                <a:gd name="T49" fmla="*/ 20 h 229"/>
                <a:gd name="T50" fmla="*/ 58 w 212"/>
                <a:gd name="T51" fmla="*/ 37 h 229"/>
                <a:gd name="T52" fmla="*/ 37 w 212"/>
                <a:gd name="T53" fmla="*/ 62 h 229"/>
                <a:gd name="T54" fmla="*/ 25 w 212"/>
                <a:gd name="T55" fmla="*/ 91 h 229"/>
                <a:gd name="T56" fmla="*/ 8 w 212"/>
                <a:gd name="T57" fmla="*/ 125 h 229"/>
                <a:gd name="T58" fmla="*/ 0 w 212"/>
                <a:gd name="T59" fmla="*/ 158 h 229"/>
                <a:gd name="T60" fmla="*/ 0 w 212"/>
                <a:gd name="T61" fmla="*/ 158 h 229"/>
                <a:gd name="T62" fmla="*/ 0 w 212"/>
                <a:gd name="T63" fmla="*/ 166 h 229"/>
                <a:gd name="T64" fmla="*/ 0 w 212"/>
                <a:gd name="T65" fmla="*/ 166 h 229"/>
                <a:gd name="T66" fmla="*/ 8 w 212"/>
                <a:gd name="T67" fmla="*/ 137 h 229"/>
                <a:gd name="T68" fmla="*/ 25 w 212"/>
                <a:gd name="T69" fmla="*/ 108 h 229"/>
                <a:gd name="T70" fmla="*/ 37 w 212"/>
                <a:gd name="T71" fmla="*/ 83 h 229"/>
                <a:gd name="T72" fmla="*/ 54 w 212"/>
                <a:gd name="T73" fmla="*/ 62 h 229"/>
                <a:gd name="T74" fmla="*/ 75 w 212"/>
                <a:gd name="T75" fmla="*/ 50 h 229"/>
                <a:gd name="T76" fmla="*/ 96 w 212"/>
                <a:gd name="T77" fmla="*/ 37 h 229"/>
                <a:gd name="T78" fmla="*/ 112 w 212"/>
                <a:gd name="T79" fmla="*/ 33 h 229"/>
                <a:gd name="T80" fmla="*/ 133 w 212"/>
                <a:gd name="T81" fmla="*/ 33 h 229"/>
                <a:gd name="T82" fmla="*/ 133 w 212"/>
                <a:gd name="T83" fmla="*/ 3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229">
                  <a:moveTo>
                    <a:pt x="133" y="33"/>
                  </a:moveTo>
                  <a:lnTo>
                    <a:pt x="133" y="33"/>
                  </a:lnTo>
                  <a:lnTo>
                    <a:pt x="154" y="41"/>
                  </a:lnTo>
                  <a:lnTo>
                    <a:pt x="171" y="54"/>
                  </a:lnTo>
                  <a:lnTo>
                    <a:pt x="183" y="75"/>
                  </a:lnTo>
                  <a:lnTo>
                    <a:pt x="196" y="100"/>
                  </a:lnTo>
                  <a:lnTo>
                    <a:pt x="204" y="129"/>
                  </a:lnTo>
                  <a:lnTo>
                    <a:pt x="204" y="158"/>
                  </a:lnTo>
                  <a:lnTo>
                    <a:pt x="204" y="191"/>
                  </a:lnTo>
                  <a:lnTo>
                    <a:pt x="200" y="229"/>
                  </a:lnTo>
                  <a:lnTo>
                    <a:pt x="200" y="229"/>
                  </a:lnTo>
                  <a:lnTo>
                    <a:pt x="208" y="204"/>
                  </a:lnTo>
                  <a:lnTo>
                    <a:pt x="208" y="204"/>
                  </a:lnTo>
                  <a:lnTo>
                    <a:pt x="212" y="166"/>
                  </a:lnTo>
                  <a:lnTo>
                    <a:pt x="212" y="133"/>
                  </a:lnTo>
                  <a:lnTo>
                    <a:pt x="208" y="100"/>
                  </a:lnTo>
                  <a:lnTo>
                    <a:pt x="204" y="70"/>
                  </a:lnTo>
                  <a:lnTo>
                    <a:pt x="192" y="45"/>
                  </a:lnTo>
                  <a:lnTo>
                    <a:pt x="179" y="25"/>
                  </a:lnTo>
                  <a:lnTo>
                    <a:pt x="162" y="12"/>
                  </a:lnTo>
                  <a:lnTo>
                    <a:pt x="142" y="4"/>
                  </a:lnTo>
                  <a:lnTo>
                    <a:pt x="142" y="4"/>
                  </a:lnTo>
                  <a:lnTo>
                    <a:pt x="121" y="0"/>
                  </a:lnTo>
                  <a:lnTo>
                    <a:pt x="96" y="8"/>
                  </a:lnTo>
                  <a:lnTo>
                    <a:pt x="75" y="20"/>
                  </a:lnTo>
                  <a:lnTo>
                    <a:pt x="58" y="37"/>
                  </a:lnTo>
                  <a:lnTo>
                    <a:pt x="37" y="62"/>
                  </a:lnTo>
                  <a:lnTo>
                    <a:pt x="25" y="91"/>
                  </a:lnTo>
                  <a:lnTo>
                    <a:pt x="8" y="125"/>
                  </a:lnTo>
                  <a:lnTo>
                    <a:pt x="0" y="158"/>
                  </a:lnTo>
                  <a:lnTo>
                    <a:pt x="0" y="158"/>
                  </a:lnTo>
                  <a:lnTo>
                    <a:pt x="0" y="166"/>
                  </a:lnTo>
                  <a:lnTo>
                    <a:pt x="0" y="166"/>
                  </a:lnTo>
                  <a:lnTo>
                    <a:pt x="8" y="137"/>
                  </a:lnTo>
                  <a:lnTo>
                    <a:pt x="25" y="108"/>
                  </a:lnTo>
                  <a:lnTo>
                    <a:pt x="37" y="83"/>
                  </a:lnTo>
                  <a:lnTo>
                    <a:pt x="54" y="62"/>
                  </a:lnTo>
                  <a:lnTo>
                    <a:pt x="75" y="50"/>
                  </a:lnTo>
                  <a:lnTo>
                    <a:pt x="96" y="37"/>
                  </a:lnTo>
                  <a:lnTo>
                    <a:pt x="112" y="33"/>
                  </a:lnTo>
                  <a:lnTo>
                    <a:pt x="133" y="33"/>
                  </a:lnTo>
                  <a:lnTo>
                    <a:pt x="133" y="3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5" name="Freeform 193"/>
            <p:cNvSpPr>
              <a:spLocks/>
            </p:cNvSpPr>
            <p:nvPr/>
          </p:nvSpPr>
          <p:spPr bwMode="auto">
            <a:xfrm>
              <a:off x="4490" y="2403"/>
              <a:ext cx="163" cy="212"/>
            </a:xfrm>
            <a:custGeom>
              <a:avLst/>
              <a:gdLst>
                <a:gd name="T0" fmla="*/ 158 w 163"/>
                <a:gd name="T1" fmla="*/ 125 h 212"/>
                <a:gd name="T2" fmla="*/ 158 w 163"/>
                <a:gd name="T3" fmla="*/ 125 h 212"/>
                <a:gd name="T4" fmla="*/ 154 w 163"/>
                <a:gd name="T5" fmla="*/ 145 h 212"/>
                <a:gd name="T6" fmla="*/ 142 w 163"/>
                <a:gd name="T7" fmla="*/ 166 h 212"/>
                <a:gd name="T8" fmla="*/ 133 w 163"/>
                <a:gd name="T9" fmla="*/ 183 h 212"/>
                <a:gd name="T10" fmla="*/ 117 w 163"/>
                <a:gd name="T11" fmla="*/ 196 h 212"/>
                <a:gd name="T12" fmla="*/ 104 w 163"/>
                <a:gd name="T13" fmla="*/ 204 h 212"/>
                <a:gd name="T14" fmla="*/ 88 w 163"/>
                <a:gd name="T15" fmla="*/ 212 h 212"/>
                <a:gd name="T16" fmla="*/ 71 w 163"/>
                <a:gd name="T17" fmla="*/ 212 h 212"/>
                <a:gd name="T18" fmla="*/ 54 w 163"/>
                <a:gd name="T19" fmla="*/ 212 h 212"/>
                <a:gd name="T20" fmla="*/ 54 w 163"/>
                <a:gd name="T21" fmla="*/ 212 h 212"/>
                <a:gd name="T22" fmla="*/ 42 w 163"/>
                <a:gd name="T23" fmla="*/ 204 h 212"/>
                <a:gd name="T24" fmla="*/ 29 w 163"/>
                <a:gd name="T25" fmla="*/ 196 h 212"/>
                <a:gd name="T26" fmla="*/ 17 w 163"/>
                <a:gd name="T27" fmla="*/ 183 h 212"/>
                <a:gd name="T28" fmla="*/ 8 w 163"/>
                <a:gd name="T29" fmla="*/ 166 h 212"/>
                <a:gd name="T30" fmla="*/ 4 w 163"/>
                <a:gd name="T31" fmla="*/ 150 h 212"/>
                <a:gd name="T32" fmla="*/ 0 w 163"/>
                <a:gd name="T33" fmla="*/ 129 h 212"/>
                <a:gd name="T34" fmla="*/ 0 w 163"/>
                <a:gd name="T35" fmla="*/ 108 h 212"/>
                <a:gd name="T36" fmla="*/ 4 w 163"/>
                <a:gd name="T37" fmla="*/ 87 h 212"/>
                <a:gd name="T38" fmla="*/ 4 w 163"/>
                <a:gd name="T39" fmla="*/ 87 h 212"/>
                <a:gd name="T40" fmla="*/ 12 w 163"/>
                <a:gd name="T41" fmla="*/ 66 h 212"/>
                <a:gd name="T42" fmla="*/ 21 w 163"/>
                <a:gd name="T43" fmla="*/ 50 h 212"/>
                <a:gd name="T44" fmla="*/ 33 w 163"/>
                <a:gd name="T45" fmla="*/ 33 h 212"/>
                <a:gd name="T46" fmla="*/ 46 w 163"/>
                <a:gd name="T47" fmla="*/ 20 h 212"/>
                <a:gd name="T48" fmla="*/ 62 w 163"/>
                <a:gd name="T49" fmla="*/ 8 h 212"/>
                <a:gd name="T50" fmla="*/ 75 w 163"/>
                <a:gd name="T51" fmla="*/ 4 h 212"/>
                <a:gd name="T52" fmla="*/ 92 w 163"/>
                <a:gd name="T53" fmla="*/ 0 h 212"/>
                <a:gd name="T54" fmla="*/ 108 w 163"/>
                <a:gd name="T55" fmla="*/ 4 h 212"/>
                <a:gd name="T56" fmla="*/ 108 w 163"/>
                <a:gd name="T57" fmla="*/ 4 h 212"/>
                <a:gd name="T58" fmla="*/ 125 w 163"/>
                <a:gd name="T59" fmla="*/ 8 h 212"/>
                <a:gd name="T60" fmla="*/ 138 w 163"/>
                <a:gd name="T61" fmla="*/ 16 h 212"/>
                <a:gd name="T62" fmla="*/ 146 w 163"/>
                <a:gd name="T63" fmla="*/ 33 h 212"/>
                <a:gd name="T64" fmla="*/ 154 w 163"/>
                <a:gd name="T65" fmla="*/ 45 h 212"/>
                <a:gd name="T66" fmla="*/ 163 w 163"/>
                <a:gd name="T67" fmla="*/ 66 h 212"/>
                <a:gd name="T68" fmla="*/ 163 w 163"/>
                <a:gd name="T69" fmla="*/ 83 h 212"/>
                <a:gd name="T70" fmla="*/ 163 w 163"/>
                <a:gd name="T71" fmla="*/ 104 h 212"/>
                <a:gd name="T72" fmla="*/ 158 w 163"/>
                <a:gd name="T73" fmla="*/ 125 h 212"/>
                <a:gd name="T74" fmla="*/ 158 w 163"/>
                <a:gd name="T75" fmla="*/ 12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12">
                  <a:moveTo>
                    <a:pt x="158" y="125"/>
                  </a:moveTo>
                  <a:lnTo>
                    <a:pt x="158" y="125"/>
                  </a:lnTo>
                  <a:lnTo>
                    <a:pt x="154" y="145"/>
                  </a:lnTo>
                  <a:lnTo>
                    <a:pt x="142" y="166"/>
                  </a:lnTo>
                  <a:lnTo>
                    <a:pt x="133" y="183"/>
                  </a:lnTo>
                  <a:lnTo>
                    <a:pt x="117" y="196"/>
                  </a:lnTo>
                  <a:lnTo>
                    <a:pt x="104" y="204"/>
                  </a:lnTo>
                  <a:lnTo>
                    <a:pt x="88" y="212"/>
                  </a:lnTo>
                  <a:lnTo>
                    <a:pt x="71" y="212"/>
                  </a:lnTo>
                  <a:lnTo>
                    <a:pt x="54" y="212"/>
                  </a:lnTo>
                  <a:lnTo>
                    <a:pt x="54" y="212"/>
                  </a:lnTo>
                  <a:lnTo>
                    <a:pt x="42" y="204"/>
                  </a:lnTo>
                  <a:lnTo>
                    <a:pt x="29" y="196"/>
                  </a:lnTo>
                  <a:lnTo>
                    <a:pt x="17" y="183"/>
                  </a:lnTo>
                  <a:lnTo>
                    <a:pt x="8" y="166"/>
                  </a:lnTo>
                  <a:lnTo>
                    <a:pt x="4" y="150"/>
                  </a:lnTo>
                  <a:lnTo>
                    <a:pt x="0" y="129"/>
                  </a:lnTo>
                  <a:lnTo>
                    <a:pt x="0" y="108"/>
                  </a:lnTo>
                  <a:lnTo>
                    <a:pt x="4" y="87"/>
                  </a:lnTo>
                  <a:lnTo>
                    <a:pt x="4" y="87"/>
                  </a:lnTo>
                  <a:lnTo>
                    <a:pt x="12" y="66"/>
                  </a:lnTo>
                  <a:lnTo>
                    <a:pt x="21" y="50"/>
                  </a:lnTo>
                  <a:lnTo>
                    <a:pt x="33" y="33"/>
                  </a:lnTo>
                  <a:lnTo>
                    <a:pt x="46" y="20"/>
                  </a:lnTo>
                  <a:lnTo>
                    <a:pt x="62" y="8"/>
                  </a:lnTo>
                  <a:lnTo>
                    <a:pt x="75" y="4"/>
                  </a:lnTo>
                  <a:lnTo>
                    <a:pt x="92" y="0"/>
                  </a:lnTo>
                  <a:lnTo>
                    <a:pt x="108" y="4"/>
                  </a:lnTo>
                  <a:lnTo>
                    <a:pt x="108" y="4"/>
                  </a:lnTo>
                  <a:lnTo>
                    <a:pt x="125" y="8"/>
                  </a:lnTo>
                  <a:lnTo>
                    <a:pt x="138" y="16"/>
                  </a:lnTo>
                  <a:lnTo>
                    <a:pt x="146" y="33"/>
                  </a:lnTo>
                  <a:lnTo>
                    <a:pt x="154" y="45"/>
                  </a:lnTo>
                  <a:lnTo>
                    <a:pt x="163" y="66"/>
                  </a:lnTo>
                  <a:lnTo>
                    <a:pt x="163" y="83"/>
                  </a:lnTo>
                  <a:lnTo>
                    <a:pt x="163" y="104"/>
                  </a:lnTo>
                  <a:lnTo>
                    <a:pt x="158" y="125"/>
                  </a:lnTo>
                  <a:lnTo>
                    <a:pt x="158" y="125"/>
                  </a:lnTo>
                  <a:close/>
                </a:path>
              </a:pathLst>
            </a:custGeom>
            <a:solidFill>
              <a:srgbClr val="1A5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6" name="Freeform 194"/>
            <p:cNvSpPr>
              <a:spLocks/>
            </p:cNvSpPr>
            <p:nvPr/>
          </p:nvSpPr>
          <p:spPr bwMode="auto">
            <a:xfrm>
              <a:off x="4507" y="2423"/>
              <a:ext cx="129" cy="171"/>
            </a:xfrm>
            <a:custGeom>
              <a:avLst/>
              <a:gdLst>
                <a:gd name="T0" fmla="*/ 129 w 129"/>
                <a:gd name="T1" fmla="*/ 100 h 171"/>
                <a:gd name="T2" fmla="*/ 129 w 129"/>
                <a:gd name="T3" fmla="*/ 100 h 171"/>
                <a:gd name="T4" fmla="*/ 121 w 129"/>
                <a:gd name="T5" fmla="*/ 117 h 171"/>
                <a:gd name="T6" fmla="*/ 112 w 129"/>
                <a:gd name="T7" fmla="*/ 134 h 171"/>
                <a:gd name="T8" fmla="*/ 104 w 129"/>
                <a:gd name="T9" fmla="*/ 146 h 171"/>
                <a:gd name="T10" fmla="*/ 96 w 129"/>
                <a:gd name="T11" fmla="*/ 159 h 171"/>
                <a:gd name="T12" fmla="*/ 83 w 129"/>
                <a:gd name="T13" fmla="*/ 163 h 171"/>
                <a:gd name="T14" fmla="*/ 71 w 129"/>
                <a:gd name="T15" fmla="*/ 171 h 171"/>
                <a:gd name="T16" fmla="*/ 58 w 129"/>
                <a:gd name="T17" fmla="*/ 171 h 171"/>
                <a:gd name="T18" fmla="*/ 45 w 129"/>
                <a:gd name="T19" fmla="*/ 171 h 171"/>
                <a:gd name="T20" fmla="*/ 45 w 129"/>
                <a:gd name="T21" fmla="*/ 171 h 171"/>
                <a:gd name="T22" fmla="*/ 33 w 129"/>
                <a:gd name="T23" fmla="*/ 163 h 171"/>
                <a:gd name="T24" fmla="*/ 20 w 129"/>
                <a:gd name="T25" fmla="*/ 159 h 171"/>
                <a:gd name="T26" fmla="*/ 12 w 129"/>
                <a:gd name="T27" fmla="*/ 146 h 171"/>
                <a:gd name="T28" fmla="*/ 4 w 129"/>
                <a:gd name="T29" fmla="*/ 134 h 171"/>
                <a:gd name="T30" fmla="*/ 0 w 129"/>
                <a:gd name="T31" fmla="*/ 121 h 171"/>
                <a:gd name="T32" fmla="*/ 0 w 129"/>
                <a:gd name="T33" fmla="*/ 105 h 171"/>
                <a:gd name="T34" fmla="*/ 0 w 129"/>
                <a:gd name="T35" fmla="*/ 88 h 171"/>
                <a:gd name="T36" fmla="*/ 4 w 129"/>
                <a:gd name="T37" fmla="*/ 71 h 171"/>
                <a:gd name="T38" fmla="*/ 4 w 129"/>
                <a:gd name="T39" fmla="*/ 71 h 171"/>
                <a:gd name="T40" fmla="*/ 8 w 129"/>
                <a:gd name="T41" fmla="*/ 55 h 171"/>
                <a:gd name="T42" fmla="*/ 16 w 129"/>
                <a:gd name="T43" fmla="*/ 38 h 171"/>
                <a:gd name="T44" fmla="*/ 25 w 129"/>
                <a:gd name="T45" fmla="*/ 25 h 171"/>
                <a:gd name="T46" fmla="*/ 37 w 129"/>
                <a:gd name="T47" fmla="*/ 17 h 171"/>
                <a:gd name="T48" fmla="*/ 50 w 129"/>
                <a:gd name="T49" fmla="*/ 9 h 171"/>
                <a:gd name="T50" fmla="*/ 62 w 129"/>
                <a:gd name="T51" fmla="*/ 5 h 171"/>
                <a:gd name="T52" fmla="*/ 75 w 129"/>
                <a:gd name="T53" fmla="*/ 0 h 171"/>
                <a:gd name="T54" fmla="*/ 87 w 129"/>
                <a:gd name="T55" fmla="*/ 5 h 171"/>
                <a:gd name="T56" fmla="*/ 87 w 129"/>
                <a:gd name="T57" fmla="*/ 5 h 171"/>
                <a:gd name="T58" fmla="*/ 100 w 129"/>
                <a:gd name="T59" fmla="*/ 9 h 171"/>
                <a:gd name="T60" fmla="*/ 108 w 129"/>
                <a:gd name="T61" fmla="*/ 17 h 171"/>
                <a:gd name="T62" fmla="*/ 116 w 129"/>
                <a:gd name="T63" fmla="*/ 25 h 171"/>
                <a:gd name="T64" fmla="*/ 125 w 129"/>
                <a:gd name="T65" fmla="*/ 38 h 171"/>
                <a:gd name="T66" fmla="*/ 129 w 129"/>
                <a:gd name="T67" fmla="*/ 55 h 171"/>
                <a:gd name="T68" fmla="*/ 129 w 129"/>
                <a:gd name="T69" fmla="*/ 67 h 171"/>
                <a:gd name="T70" fmla="*/ 129 w 129"/>
                <a:gd name="T71" fmla="*/ 84 h 171"/>
                <a:gd name="T72" fmla="*/ 129 w 129"/>
                <a:gd name="T73" fmla="*/ 100 h 171"/>
                <a:gd name="T74" fmla="*/ 129 w 129"/>
                <a:gd name="T75"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 h="171">
                  <a:moveTo>
                    <a:pt x="129" y="100"/>
                  </a:moveTo>
                  <a:lnTo>
                    <a:pt x="129" y="100"/>
                  </a:lnTo>
                  <a:lnTo>
                    <a:pt x="121" y="117"/>
                  </a:lnTo>
                  <a:lnTo>
                    <a:pt x="112" y="134"/>
                  </a:lnTo>
                  <a:lnTo>
                    <a:pt x="104" y="146"/>
                  </a:lnTo>
                  <a:lnTo>
                    <a:pt x="96" y="159"/>
                  </a:lnTo>
                  <a:lnTo>
                    <a:pt x="83" y="163"/>
                  </a:lnTo>
                  <a:lnTo>
                    <a:pt x="71" y="171"/>
                  </a:lnTo>
                  <a:lnTo>
                    <a:pt x="58" y="171"/>
                  </a:lnTo>
                  <a:lnTo>
                    <a:pt x="45" y="171"/>
                  </a:lnTo>
                  <a:lnTo>
                    <a:pt x="45" y="171"/>
                  </a:lnTo>
                  <a:lnTo>
                    <a:pt x="33" y="163"/>
                  </a:lnTo>
                  <a:lnTo>
                    <a:pt x="20" y="159"/>
                  </a:lnTo>
                  <a:lnTo>
                    <a:pt x="12" y="146"/>
                  </a:lnTo>
                  <a:lnTo>
                    <a:pt x="4" y="134"/>
                  </a:lnTo>
                  <a:lnTo>
                    <a:pt x="0" y="121"/>
                  </a:lnTo>
                  <a:lnTo>
                    <a:pt x="0" y="105"/>
                  </a:lnTo>
                  <a:lnTo>
                    <a:pt x="0" y="88"/>
                  </a:lnTo>
                  <a:lnTo>
                    <a:pt x="4" y="71"/>
                  </a:lnTo>
                  <a:lnTo>
                    <a:pt x="4" y="71"/>
                  </a:lnTo>
                  <a:lnTo>
                    <a:pt x="8" y="55"/>
                  </a:lnTo>
                  <a:lnTo>
                    <a:pt x="16" y="38"/>
                  </a:lnTo>
                  <a:lnTo>
                    <a:pt x="25" y="25"/>
                  </a:lnTo>
                  <a:lnTo>
                    <a:pt x="37" y="17"/>
                  </a:lnTo>
                  <a:lnTo>
                    <a:pt x="50" y="9"/>
                  </a:lnTo>
                  <a:lnTo>
                    <a:pt x="62" y="5"/>
                  </a:lnTo>
                  <a:lnTo>
                    <a:pt x="75" y="0"/>
                  </a:lnTo>
                  <a:lnTo>
                    <a:pt x="87" y="5"/>
                  </a:lnTo>
                  <a:lnTo>
                    <a:pt x="87" y="5"/>
                  </a:lnTo>
                  <a:lnTo>
                    <a:pt x="100" y="9"/>
                  </a:lnTo>
                  <a:lnTo>
                    <a:pt x="108" y="17"/>
                  </a:lnTo>
                  <a:lnTo>
                    <a:pt x="116" y="25"/>
                  </a:lnTo>
                  <a:lnTo>
                    <a:pt x="125" y="38"/>
                  </a:lnTo>
                  <a:lnTo>
                    <a:pt x="129" y="55"/>
                  </a:lnTo>
                  <a:lnTo>
                    <a:pt x="129" y="67"/>
                  </a:lnTo>
                  <a:lnTo>
                    <a:pt x="129" y="84"/>
                  </a:lnTo>
                  <a:lnTo>
                    <a:pt x="129" y="100"/>
                  </a:lnTo>
                  <a:lnTo>
                    <a:pt x="129" y="100"/>
                  </a:lnTo>
                  <a:close/>
                </a:path>
              </a:pathLst>
            </a:custGeom>
            <a:solidFill>
              <a:srgbClr val="28A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7" name="Freeform 195"/>
            <p:cNvSpPr>
              <a:spLocks/>
            </p:cNvSpPr>
            <p:nvPr/>
          </p:nvSpPr>
          <p:spPr bwMode="auto">
            <a:xfrm>
              <a:off x="4527" y="2461"/>
              <a:ext cx="88" cy="104"/>
            </a:xfrm>
            <a:custGeom>
              <a:avLst/>
              <a:gdLst>
                <a:gd name="T0" fmla="*/ 84 w 88"/>
                <a:gd name="T1" fmla="*/ 62 h 104"/>
                <a:gd name="T2" fmla="*/ 84 w 88"/>
                <a:gd name="T3" fmla="*/ 62 h 104"/>
                <a:gd name="T4" fmla="*/ 76 w 88"/>
                <a:gd name="T5" fmla="*/ 83 h 104"/>
                <a:gd name="T6" fmla="*/ 63 w 88"/>
                <a:gd name="T7" fmla="*/ 96 h 104"/>
                <a:gd name="T8" fmla="*/ 46 w 88"/>
                <a:gd name="T9" fmla="*/ 104 h 104"/>
                <a:gd name="T10" fmla="*/ 30 w 88"/>
                <a:gd name="T11" fmla="*/ 104 h 104"/>
                <a:gd name="T12" fmla="*/ 30 w 88"/>
                <a:gd name="T13" fmla="*/ 104 h 104"/>
                <a:gd name="T14" fmla="*/ 17 w 88"/>
                <a:gd name="T15" fmla="*/ 96 h 104"/>
                <a:gd name="T16" fmla="*/ 5 w 88"/>
                <a:gd name="T17" fmla="*/ 79 h 104"/>
                <a:gd name="T18" fmla="*/ 0 w 88"/>
                <a:gd name="T19" fmla="*/ 62 h 104"/>
                <a:gd name="T20" fmla="*/ 5 w 88"/>
                <a:gd name="T21" fmla="*/ 42 h 104"/>
                <a:gd name="T22" fmla="*/ 5 w 88"/>
                <a:gd name="T23" fmla="*/ 42 h 104"/>
                <a:gd name="T24" fmla="*/ 13 w 88"/>
                <a:gd name="T25" fmla="*/ 21 h 104"/>
                <a:gd name="T26" fmla="*/ 25 w 88"/>
                <a:gd name="T27" fmla="*/ 8 h 104"/>
                <a:gd name="T28" fmla="*/ 42 w 88"/>
                <a:gd name="T29" fmla="*/ 0 h 104"/>
                <a:gd name="T30" fmla="*/ 59 w 88"/>
                <a:gd name="T31" fmla="*/ 0 h 104"/>
                <a:gd name="T32" fmla="*/ 59 w 88"/>
                <a:gd name="T33" fmla="*/ 0 h 104"/>
                <a:gd name="T34" fmla="*/ 71 w 88"/>
                <a:gd name="T35" fmla="*/ 8 h 104"/>
                <a:gd name="T36" fmla="*/ 84 w 88"/>
                <a:gd name="T37" fmla="*/ 21 h 104"/>
                <a:gd name="T38" fmla="*/ 88 w 88"/>
                <a:gd name="T39" fmla="*/ 42 h 104"/>
                <a:gd name="T40" fmla="*/ 84 w 88"/>
                <a:gd name="T41" fmla="*/ 62 h 104"/>
                <a:gd name="T42" fmla="*/ 84 w 88"/>
                <a:gd name="T43" fmla="*/ 6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04">
                  <a:moveTo>
                    <a:pt x="84" y="62"/>
                  </a:moveTo>
                  <a:lnTo>
                    <a:pt x="84" y="62"/>
                  </a:lnTo>
                  <a:lnTo>
                    <a:pt x="76" y="83"/>
                  </a:lnTo>
                  <a:lnTo>
                    <a:pt x="63" y="96"/>
                  </a:lnTo>
                  <a:lnTo>
                    <a:pt x="46" y="104"/>
                  </a:lnTo>
                  <a:lnTo>
                    <a:pt x="30" y="104"/>
                  </a:lnTo>
                  <a:lnTo>
                    <a:pt x="30" y="104"/>
                  </a:lnTo>
                  <a:lnTo>
                    <a:pt x="17" y="96"/>
                  </a:lnTo>
                  <a:lnTo>
                    <a:pt x="5" y="79"/>
                  </a:lnTo>
                  <a:lnTo>
                    <a:pt x="0" y="62"/>
                  </a:lnTo>
                  <a:lnTo>
                    <a:pt x="5" y="42"/>
                  </a:lnTo>
                  <a:lnTo>
                    <a:pt x="5" y="42"/>
                  </a:lnTo>
                  <a:lnTo>
                    <a:pt x="13" y="21"/>
                  </a:lnTo>
                  <a:lnTo>
                    <a:pt x="25" y="8"/>
                  </a:lnTo>
                  <a:lnTo>
                    <a:pt x="42" y="0"/>
                  </a:lnTo>
                  <a:lnTo>
                    <a:pt x="59" y="0"/>
                  </a:lnTo>
                  <a:lnTo>
                    <a:pt x="59" y="0"/>
                  </a:lnTo>
                  <a:lnTo>
                    <a:pt x="71" y="8"/>
                  </a:lnTo>
                  <a:lnTo>
                    <a:pt x="84" y="21"/>
                  </a:lnTo>
                  <a:lnTo>
                    <a:pt x="88" y="42"/>
                  </a:lnTo>
                  <a:lnTo>
                    <a:pt x="84" y="62"/>
                  </a:lnTo>
                  <a:lnTo>
                    <a:pt x="8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8" name="Freeform 196"/>
            <p:cNvSpPr>
              <a:spLocks/>
            </p:cNvSpPr>
            <p:nvPr/>
          </p:nvSpPr>
          <p:spPr bwMode="auto">
            <a:xfrm>
              <a:off x="4544" y="2453"/>
              <a:ext cx="34" cy="41"/>
            </a:xfrm>
            <a:custGeom>
              <a:avLst/>
              <a:gdLst>
                <a:gd name="T0" fmla="*/ 34 w 34"/>
                <a:gd name="T1" fmla="*/ 20 h 41"/>
                <a:gd name="T2" fmla="*/ 34 w 34"/>
                <a:gd name="T3" fmla="*/ 20 h 41"/>
                <a:gd name="T4" fmla="*/ 29 w 34"/>
                <a:gd name="T5" fmla="*/ 29 h 41"/>
                <a:gd name="T6" fmla="*/ 25 w 34"/>
                <a:gd name="T7" fmla="*/ 37 h 41"/>
                <a:gd name="T8" fmla="*/ 21 w 34"/>
                <a:gd name="T9" fmla="*/ 41 h 41"/>
                <a:gd name="T10" fmla="*/ 13 w 34"/>
                <a:gd name="T11" fmla="*/ 41 h 41"/>
                <a:gd name="T12" fmla="*/ 13 w 34"/>
                <a:gd name="T13" fmla="*/ 41 h 41"/>
                <a:gd name="T14" fmla="*/ 8 w 34"/>
                <a:gd name="T15" fmla="*/ 37 h 41"/>
                <a:gd name="T16" fmla="*/ 4 w 34"/>
                <a:gd name="T17" fmla="*/ 33 h 41"/>
                <a:gd name="T18" fmla="*/ 0 w 34"/>
                <a:gd name="T19" fmla="*/ 25 h 41"/>
                <a:gd name="T20" fmla="*/ 0 w 34"/>
                <a:gd name="T21" fmla="*/ 16 h 41"/>
                <a:gd name="T22" fmla="*/ 0 w 34"/>
                <a:gd name="T23" fmla="*/ 16 h 41"/>
                <a:gd name="T24" fmla="*/ 4 w 34"/>
                <a:gd name="T25" fmla="*/ 8 h 41"/>
                <a:gd name="T26" fmla="*/ 8 w 34"/>
                <a:gd name="T27" fmla="*/ 4 h 41"/>
                <a:gd name="T28" fmla="*/ 13 w 34"/>
                <a:gd name="T29" fmla="*/ 0 h 41"/>
                <a:gd name="T30" fmla="*/ 21 w 34"/>
                <a:gd name="T31" fmla="*/ 0 h 41"/>
                <a:gd name="T32" fmla="*/ 21 w 34"/>
                <a:gd name="T33" fmla="*/ 0 h 41"/>
                <a:gd name="T34" fmla="*/ 25 w 34"/>
                <a:gd name="T35" fmla="*/ 0 h 41"/>
                <a:gd name="T36" fmla="*/ 29 w 34"/>
                <a:gd name="T37" fmla="*/ 8 h 41"/>
                <a:gd name="T38" fmla="*/ 34 w 34"/>
                <a:gd name="T39" fmla="*/ 12 h 41"/>
                <a:gd name="T40" fmla="*/ 34 w 34"/>
                <a:gd name="T41" fmla="*/ 20 h 41"/>
                <a:gd name="T42" fmla="*/ 34 w 34"/>
                <a:gd name="T4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34" y="20"/>
                  </a:moveTo>
                  <a:lnTo>
                    <a:pt x="34" y="20"/>
                  </a:lnTo>
                  <a:lnTo>
                    <a:pt x="29" y="29"/>
                  </a:lnTo>
                  <a:lnTo>
                    <a:pt x="25" y="37"/>
                  </a:lnTo>
                  <a:lnTo>
                    <a:pt x="21" y="41"/>
                  </a:lnTo>
                  <a:lnTo>
                    <a:pt x="13" y="41"/>
                  </a:lnTo>
                  <a:lnTo>
                    <a:pt x="13" y="41"/>
                  </a:lnTo>
                  <a:lnTo>
                    <a:pt x="8" y="37"/>
                  </a:lnTo>
                  <a:lnTo>
                    <a:pt x="4" y="33"/>
                  </a:lnTo>
                  <a:lnTo>
                    <a:pt x="0" y="25"/>
                  </a:lnTo>
                  <a:lnTo>
                    <a:pt x="0" y="16"/>
                  </a:lnTo>
                  <a:lnTo>
                    <a:pt x="0" y="16"/>
                  </a:lnTo>
                  <a:lnTo>
                    <a:pt x="4" y="8"/>
                  </a:lnTo>
                  <a:lnTo>
                    <a:pt x="8" y="4"/>
                  </a:lnTo>
                  <a:lnTo>
                    <a:pt x="13" y="0"/>
                  </a:lnTo>
                  <a:lnTo>
                    <a:pt x="21" y="0"/>
                  </a:lnTo>
                  <a:lnTo>
                    <a:pt x="21" y="0"/>
                  </a:lnTo>
                  <a:lnTo>
                    <a:pt x="25" y="0"/>
                  </a:lnTo>
                  <a:lnTo>
                    <a:pt x="29" y="8"/>
                  </a:lnTo>
                  <a:lnTo>
                    <a:pt x="34" y="12"/>
                  </a:lnTo>
                  <a:lnTo>
                    <a:pt x="34" y="20"/>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9" name="Freeform 197"/>
            <p:cNvSpPr>
              <a:spLocks/>
            </p:cNvSpPr>
            <p:nvPr/>
          </p:nvSpPr>
          <p:spPr bwMode="auto">
            <a:xfrm>
              <a:off x="4582" y="2536"/>
              <a:ext cx="21" cy="21"/>
            </a:xfrm>
            <a:custGeom>
              <a:avLst/>
              <a:gdLst>
                <a:gd name="T0" fmla="*/ 12 w 21"/>
                <a:gd name="T1" fmla="*/ 0 h 21"/>
                <a:gd name="T2" fmla="*/ 12 w 21"/>
                <a:gd name="T3" fmla="*/ 0 h 21"/>
                <a:gd name="T4" fmla="*/ 16 w 21"/>
                <a:gd name="T5" fmla="*/ 4 h 21"/>
                <a:gd name="T6" fmla="*/ 21 w 21"/>
                <a:gd name="T7" fmla="*/ 12 h 21"/>
                <a:gd name="T8" fmla="*/ 21 w 21"/>
                <a:gd name="T9" fmla="*/ 12 h 21"/>
                <a:gd name="T10" fmla="*/ 16 w 21"/>
                <a:gd name="T11" fmla="*/ 21 h 21"/>
                <a:gd name="T12" fmla="*/ 12 w 21"/>
                <a:gd name="T13" fmla="*/ 21 h 21"/>
                <a:gd name="T14" fmla="*/ 12 w 21"/>
                <a:gd name="T15" fmla="*/ 21 h 21"/>
                <a:gd name="T16" fmla="*/ 4 w 21"/>
                <a:gd name="T17" fmla="*/ 21 h 21"/>
                <a:gd name="T18" fmla="*/ 0 w 21"/>
                <a:gd name="T19" fmla="*/ 12 h 21"/>
                <a:gd name="T20" fmla="*/ 0 w 21"/>
                <a:gd name="T21" fmla="*/ 12 h 21"/>
                <a:gd name="T22" fmla="*/ 4 w 21"/>
                <a:gd name="T23" fmla="*/ 4 h 21"/>
                <a:gd name="T24" fmla="*/ 12 w 21"/>
                <a:gd name="T25" fmla="*/ 0 h 21"/>
                <a:gd name="T26" fmla="*/ 12 w 21"/>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12" y="0"/>
                  </a:moveTo>
                  <a:lnTo>
                    <a:pt x="12" y="0"/>
                  </a:lnTo>
                  <a:lnTo>
                    <a:pt x="16" y="4"/>
                  </a:lnTo>
                  <a:lnTo>
                    <a:pt x="21" y="12"/>
                  </a:lnTo>
                  <a:lnTo>
                    <a:pt x="21" y="12"/>
                  </a:lnTo>
                  <a:lnTo>
                    <a:pt x="16" y="21"/>
                  </a:lnTo>
                  <a:lnTo>
                    <a:pt x="12" y="21"/>
                  </a:lnTo>
                  <a:lnTo>
                    <a:pt x="12" y="21"/>
                  </a:lnTo>
                  <a:lnTo>
                    <a:pt x="4" y="21"/>
                  </a:lnTo>
                  <a:lnTo>
                    <a:pt x="0" y="12"/>
                  </a:lnTo>
                  <a:lnTo>
                    <a:pt x="0" y="12"/>
                  </a:lnTo>
                  <a:lnTo>
                    <a:pt x="4" y="4"/>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0" name="Freeform 198"/>
            <p:cNvSpPr>
              <a:spLocks/>
            </p:cNvSpPr>
            <p:nvPr/>
          </p:nvSpPr>
          <p:spPr bwMode="auto">
            <a:xfrm>
              <a:off x="4415" y="2690"/>
              <a:ext cx="225" cy="117"/>
            </a:xfrm>
            <a:custGeom>
              <a:avLst/>
              <a:gdLst>
                <a:gd name="T0" fmla="*/ 225 w 225"/>
                <a:gd name="T1" fmla="*/ 92 h 117"/>
                <a:gd name="T2" fmla="*/ 225 w 225"/>
                <a:gd name="T3" fmla="*/ 92 h 117"/>
                <a:gd name="T4" fmla="*/ 225 w 225"/>
                <a:gd name="T5" fmla="*/ 79 h 117"/>
                <a:gd name="T6" fmla="*/ 213 w 225"/>
                <a:gd name="T7" fmla="*/ 54 h 117"/>
                <a:gd name="T8" fmla="*/ 204 w 225"/>
                <a:gd name="T9" fmla="*/ 42 h 117"/>
                <a:gd name="T10" fmla="*/ 192 w 225"/>
                <a:gd name="T11" fmla="*/ 29 h 117"/>
                <a:gd name="T12" fmla="*/ 175 w 225"/>
                <a:gd name="T13" fmla="*/ 21 h 117"/>
                <a:gd name="T14" fmla="*/ 150 w 225"/>
                <a:gd name="T15" fmla="*/ 13 h 117"/>
                <a:gd name="T16" fmla="*/ 150 w 225"/>
                <a:gd name="T17" fmla="*/ 13 h 117"/>
                <a:gd name="T18" fmla="*/ 87 w 225"/>
                <a:gd name="T19" fmla="*/ 0 h 117"/>
                <a:gd name="T20" fmla="*/ 71 w 225"/>
                <a:gd name="T21" fmla="*/ 0 h 117"/>
                <a:gd name="T22" fmla="*/ 54 w 225"/>
                <a:gd name="T23" fmla="*/ 0 h 117"/>
                <a:gd name="T24" fmla="*/ 54 w 225"/>
                <a:gd name="T25" fmla="*/ 0 h 117"/>
                <a:gd name="T26" fmla="*/ 33 w 225"/>
                <a:gd name="T27" fmla="*/ 4 h 117"/>
                <a:gd name="T28" fmla="*/ 17 w 225"/>
                <a:gd name="T29" fmla="*/ 13 h 117"/>
                <a:gd name="T30" fmla="*/ 0 w 225"/>
                <a:gd name="T31" fmla="*/ 21 h 117"/>
                <a:gd name="T32" fmla="*/ 0 w 225"/>
                <a:gd name="T33" fmla="*/ 21 h 117"/>
                <a:gd name="T34" fmla="*/ 4 w 225"/>
                <a:gd name="T35" fmla="*/ 29 h 117"/>
                <a:gd name="T36" fmla="*/ 17 w 225"/>
                <a:gd name="T37" fmla="*/ 54 h 117"/>
                <a:gd name="T38" fmla="*/ 29 w 225"/>
                <a:gd name="T39" fmla="*/ 71 h 117"/>
                <a:gd name="T40" fmla="*/ 42 w 225"/>
                <a:gd name="T41" fmla="*/ 84 h 117"/>
                <a:gd name="T42" fmla="*/ 54 w 225"/>
                <a:gd name="T43" fmla="*/ 96 h 117"/>
                <a:gd name="T44" fmla="*/ 75 w 225"/>
                <a:gd name="T45" fmla="*/ 104 h 117"/>
                <a:gd name="T46" fmla="*/ 75 w 225"/>
                <a:gd name="T47" fmla="*/ 104 h 117"/>
                <a:gd name="T48" fmla="*/ 129 w 225"/>
                <a:gd name="T49" fmla="*/ 117 h 117"/>
                <a:gd name="T50" fmla="*/ 146 w 225"/>
                <a:gd name="T51" fmla="*/ 117 h 117"/>
                <a:gd name="T52" fmla="*/ 167 w 225"/>
                <a:gd name="T53" fmla="*/ 113 h 117"/>
                <a:gd name="T54" fmla="*/ 167 w 225"/>
                <a:gd name="T55" fmla="*/ 113 h 117"/>
                <a:gd name="T56" fmla="*/ 208 w 225"/>
                <a:gd name="T57" fmla="*/ 100 h 117"/>
                <a:gd name="T58" fmla="*/ 225 w 225"/>
                <a:gd name="T59" fmla="*/ 92 h 117"/>
                <a:gd name="T60" fmla="*/ 225 w 225"/>
                <a:gd name="T61" fmla="*/ 9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17">
                  <a:moveTo>
                    <a:pt x="225" y="92"/>
                  </a:moveTo>
                  <a:lnTo>
                    <a:pt x="225" y="92"/>
                  </a:lnTo>
                  <a:lnTo>
                    <a:pt x="225" y="79"/>
                  </a:lnTo>
                  <a:lnTo>
                    <a:pt x="213" y="54"/>
                  </a:lnTo>
                  <a:lnTo>
                    <a:pt x="204" y="42"/>
                  </a:lnTo>
                  <a:lnTo>
                    <a:pt x="192" y="29"/>
                  </a:lnTo>
                  <a:lnTo>
                    <a:pt x="175" y="21"/>
                  </a:lnTo>
                  <a:lnTo>
                    <a:pt x="150" y="13"/>
                  </a:lnTo>
                  <a:lnTo>
                    <a:pt x="150" y="13"/>
                  </a:lnTo>
                  <a:lnTo>
                    <a:pt x="87" y="0"/>
                  </a:lnTo>
                  <a:lnTo>
                    <a:pt x="71" y="0"/>
                  </a:lnTo>
                  <a:lnTo>
                    <a:pt x="54" y="0"/>
                  </a:lnTo>
                  <a:lnTo>
                    <a:pt x="54" y="0"/>
                  </a:lnTo>
                  <a:lnTo>
                    <a:pt x="33" y="4"/>
                  </a:lnTo>
                  <a:lnTo>
                    <a:pt x="17" y="13"/>
                  </a:lnTo>
                  <a:lnTo>
                    <a:pt x="0" y="21"/>
                  </a:lnTo>
                  <a:lnTo>
                    <a:pt x="0" y="21"/>
                  </a:lnTo>
                  <a:lnTo>
                    <a:pt x="4" y="29"/>
                  </a:lnTo>
                  <a:lnTo>
                    <a:pt x="17" y="54"/>
                  </a:lnTo>
                  <a:lnTo>
                    <a:pt x="29" y="71"/>
                  </a:lnTo>
                  <a:lnTo>
                    <a:pt x="42" y="84"/>
                  </a:lnTo>
                  <a:lnTo>
                    <a:pt x="54" y="96"/>
                  </a:lnTo>
                  <a:lnTo>
                    <a:pt x="75" y="104"/>
                  </a:lnTo>
                  <a:lnTo>
                    <a:pt x="75" y="104"/>
                  </a:lnTo>
                  <a:lnTo>
                    <a:pt x="129" y="117"/>
                  </a:lnTo>
                  <a:lnTo>
                    <a:pt x="146" y="117"/>
                  </a:lnTo>
                  <a:lnTo>
                    <a:pt x="167" y="113"/>
                  </a:lnTo>
                  <a:lnTo>
                    <a:pt x="167" y="113"/>
                  </a:lnTo>
                  <a:lnTo>
                    <a:pt x="208" y="100"/>
                  </a:lnTo>
                  <a:lnTo>
                    <a:pt x="225" y="92"/>
                  </a:lnTo>
                  <a:lnTo>
                    <a:pt x="225" y="92"/>
                  </a:lnTo>
                  <a:close/>
                </a:path>
              </a:pathLst>
            </a:custGeom>
            <a:solidFill>
              <a:srgbClr val="F7F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1" name="Freeform 199"/>
            <p:cNvSpPr>
              <a:spLocks/>
            </p:cNvSpPr>
            <p:nvPr/>
          </p:nvSpPr>
          <p:spPr bwMode="auto">
            <a:xfrm>
              <a:off x="4415" y="2686"/>
              <a:ext cx="242" cy="88"/>
            </a:xfrm>
            <a:custGeom>
              <a:avLst/>
              <a:gdLst>
                <a:gd name="T0" fmla="*/ 0 w 242"/>
                <a:gd name="T1" fmla="*/ 21 h 88"/>
                <a:gd name="T2" fmla="*/ 0 w 242"/>
                <a:gd name="T3" fmla="*/ 21 h 88"/>
                <a:gd name="T4" fmla="*/ 25 w 242"/>
                <a:gd name="T5" fmla="*/ 13 h 88"/>
                <a:gd name="T6" fmla="*/ 54 w 242"/>
                <a:gd name="T7" fmla="*/ 4 h 88"/>
                <a:gd name="T8" fmla="*/ 87 w 242"/>
                <a:gd name="T9" fmla="*/ 0 h 88"/>
                <a:gd name="T10" fmla="*/ 129 w 242"/>
                <a:gd name="T11" fmla="*/ 4 h 88"/>
                <a:gd name="T12" fmla="*/ 146 w 242"/>
                <a:gd name="T13" fmla="*/ 8 h 88"/>
                <a:gd name="T14" fmla="*/ 167 w 242"/>
                <a:gd name="T15" fmla="*/ 17 h 88"/>
                <a:gd name="T16" fmla="*/ 188 w 242"/>
                <a:gd name="T17" fmla="*/ 29 h 88"/>
                <a:gd name="T18" fmla="*/ 204 w 242"/>
                <a:gd name="T19" fmla="*/ 42 h 88"/>
                <a:gd name="T20" fmla="*/ 225 w 242"/>
                <a:gd name="T21" fmla="*/ 63 h 88"/>
                <a:gd name="T22" fmla="*/ 242 w 242"/>
                <a:gd name="T23" fmla="*/ 88 h 88"/>
                <a:gd name="T24" fmla="*/ 242 w 242"/>
                <a:gd name="T25" fmla="*/ 88 h 88"/>
                <a:gd name="T26" fmla="*/ 229 w 242"/>
                <a:gd name="T27" fmla="*/ 71 h 88"/>
                <a:gd name="T28" fmla="*/ 213 w 242"/>
                <a:gd name="T29" fmla="*/ 58 h 88"/>
                <a:gd name="T30" fmla="*/ 188 w 242"/>
                <a:gd name="T31" fmla="*/ 42 h 88"/>
                <a:gd name="T32" fmla="*/ 154 w 242"/>
                <a:gd name="T33" fmla="*/ 25 h 88"/>
                <a:gd name="T34" fmla="*/ 112 w 242"/>
                <a:gd name="T35" fmla="*/ 17 h 88"/>
                <a:gd name="T36" fmla="*/ 62 w 242"/>
                <a:gd name="T37" fmla="*/ 13 h 88"/>
                <a:gd name="T38" fmla="*/ 33 w 242"/>
                <a:gd name="T39" fmla="*/ 17 h 88"/>
                <a:gd name="T40" fmla="*/ 0 w 242"/>
                <a:gd name="T41" fmla="*/ 21 h 88"/>
                <a:gd name="T42" fmla="*/ 0 w 242"/>
                <a:gd name="T43" fmla="*/ 2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88">
                  <a:moveTo>
                    <a:pt x="0" y="21"/>
                  </a:moveTo>
                  <a:lnTo>
                    <a:pt x="0" y="21"/>
                  </a:lnTo>
                  <a:lnTo>
                    <a:pt x="25" y="13"/>
                  </a:lnTo>
                  <a:lnTo>
                    <a:pt x="54" y="4"/>
                  </a:lnTo>
                  <a:lnTo>
                    <a:pt x="87" y="0"/>
                  </a:lnTo>
                  <a:lnTo>
                    <a:pt x="129" y="4"/>
                  </a:lnTo>
                  <a:lnTo>
                    <a:pt x="146" y="8"/>
                  </a:lnTo>
                  <a:lnTo>
                    <a:pt x="167" y="17"/>
                  </a:lnTo>
                  <a:lnTo>
                    <a:pt x="188" y="29"/>
                  </a:lnTo>
                  <a:lnTo>
                    <a:pt x="204" y="42"/>
                  </a:lnTo>
                  <a:lnTo>
                    <a:pt x="225" y="63"/>
                  </a:lnTo>
                  <a:lnTo>
                    <a:pt x="242" y="88"/>
                  </a:lnTo>
                  <a:lnTo>
                    <a:pt x="242" y="88"/>
                  </a:lnTo>
                  <a:lnTo>
                    <a:pt x="229" y="71"/>
                  </a:lnTo>
                  <a:lnTo>
                    <a:pt x="213" y="58"/>
                  </a:lnTo>
                  <a:lnTo>
                    <a:pt x="188" y="42"/>
                  </a:lnTo>
                  <a:lnTo>
                    <a:pt x="154" y="25"/>
                  </a:lnTo>
                  <a:lnTo>
                    <a:pt x="112" y="17"/>
                  </a:lnTo>
                  <a:lnTo>
                    <a:pt x="62" y="13"/>
                  </a:lnTo>
                  <a:lnTo>
                    <a:pt x="33" y="17"/>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2" name="Freeform 200"/>
            <p:cNvSpPr>
              <a:spLocks/>
            </p:cNvSpPr>
            <p:nvPr/>
          </p:nvSpPr>
          <p:spPr bwMode="auto">
            <a:xfrm>
              <a:off x="4457" y="2711"/>
              <a:ext cx="125" cy="79"/>
            </a:xfrm>
            <a:custGeom>
              <a:avLst/>
              <a:gdLst>
                <a:gd name="T0" fmla="*/ 0 w 125"/>
                <a:gd name="T1" fmla="*/ 29 h 79"/>
                <a:gd name="T2" fmla="*/ 0 w 125"/>
                <a:gd name="T3" fmla="*/ 29 h 79"/>
                <a:gd name="T4" fmla="*/ 4 w 125"/>
                <a:gd name="T5" fmla="*/ 46 h 79"/>
                <a:gd name="T6" fmla="*/ 12 w 125"/>
                <a:gd name="T7" fmla="*/ 63 h 79"/>
                <a:gd name="T8" fmla="*/ 33 w 125"/>
                <a:gd name="T9" fmla="*/ 71 h 79"/>
                <a:gd name="T10" fmla="*/ 54 w 125"/>
                <a:gd name="T11" fmla="*/ 79 h 79"/>
                <a:gd name="T12" fmla="*/ 54 w 125"/>
                <a:gd name="T13" fmla="*/ 79 h 79"/>
                <a:gd name="T14" fmla="*/ 79 w 125"/>
                <a:gd name="T15" fmla="*/ 79 h 79"/>
                <a:gd name="T16" fmla="*/ 100 w 125"/>
                <a:gd name="T17" fmla="*/ 75 h 79"/>
                <a:gd name="T18" fmla="*/ 116 w 125"/>
                <a:gd name="T19" fmla="*/ 63 h 79"/>
                <a:gd name="T20" fmla="*/ 125 w 125"/>
                <a:gd name="T21" fmla="*/ 46 h 79"/>
                <a:gd name="T22" fmla="*/ 125 w 125"/>
                <a:gd name="T23" fmla="*/ 46 h 79"/>
                <a:gd name="T24" fmla="*/ 121 w 125"/>
                <a:gd name="T25" fmla="*/ 33 h 79"/>
                <a:gd name="T26" fmla="*/ 108 w 125"/>
                <a:gd name="T27" fmla="*/ 17 h 79"/>
                <a:gd name="T28" fmla="*/ 91 w 125"/>
                <a:gd name="T29" fmla="*/ 4 h 79"/>
                <a:gd name="T30" fmla="*/ 66 w 125"/>
                <a:gd name="T31" fmla="*/ 0 h 79"/>
                <a:gd name="T32" fmla="*/ 66 w 125"/>
                <a:gd name="T33" fmla="*/ 0 h 79"/>
                <a:gd name="T34" fmla="*/ 41 w 125"/>
                <a:gd name="T35" fmla="*/ 0 h 79"/>
                <a:gd name="T36" fmla="*/ 20 w 125"/>
                <a:gd name="T37" fmla="*/ 4 h 79"/>
                <a:gd name="T38" fmla="*/ 8 w 125"/>
                <a:gd name="T39" fmla="*/ 17 h 79"/>
                <a:gd name="T40" fmla="*/ 0 w 125"/>
                <a:gd name="T41" fmla="*/ 29 h 79"/>
                <a:gd name="T42" fmla="*/ 0 w 125"/>
                <a:gd name="T43" fmla="*/ 2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79">
                  <a:moveTo>
                    <a:pt x="0" y="29"/>
                  </a:moveTo>
                  <a:lnTo>
                    <a:pt x="0" y="29"/>
                  </a:lnTo>
                  <a:lnTo>
                    <a:pt x="4" y="46"/>
                  </a:lnTo>
                  <a:lnTo>
                    <a:pt x="12" y="63"/>
                  </a:lnTo>
                  <a:lnTo>
                    <a:pt x="33" y="71"/>
                  </a:lnTo>
                  <a:lnTo>
                    <a:pt x="54" y="79"/>
                  </a:lnTo>
                  <a:lnTo>
                    <a:pt x="54" y="79"/>
                  </a:lnTo>
                  <a:lnTo>
                    <a:pt x="79" y="79"/>
                  </a:lnTo>
                  <a:lnTo>
                    <a:pt x="100" y="75"/>
                  </a:lnTo>
                  <a:lnTo>
                    <a:pt x="116" y="63"/>
                  </a:lnTo>
                  <a:lnTo>
                    <a:pt x="125" y="46"/>
                  </a:lnTo>
                  <a:lnTo>
                    <a:pt x="125" y="46"/>
                  </a:lnTo>
                  <a:lnTo>
                    <a:pt x="121" y="33"/>
                  </a:lnTo>
                  <a:lnTo>
                    <a:pt x="108" y="17"/>
                  </a:lnTo>
                  <a:lnTo>
                    <a:pt x="91" y="4"/>
                  </a:lnTo>
                  <a:lnTo>
                    <a:pt x="66" y="0"/>
                  </a:lnTo>
                  <a:lnTo>
                    <a:pt x="66" y="0"/>
                  </a:lnTo>
                  <a:lnTo>
                    <a:pt x="41" y="0"/>
                  </a:lnTo>
                  <a:lnTo>
                    <a:pt x="20" y="4"/>
                  </a:lnTo>
                  <a:lnTo>
                    <a:pt x="8" y="17"/>
                  </a:lnTo>
                  <a:lnTo>
                    <a:pt x="0" y="29"/>
                  </a:lnTo>
                  <a:lnTo>
                    <a:pt x="0" y="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3" name="Freeform 201"/>
            <p:cNvSpPr>
              <a:spLocks/>
            </p:cNvSpPr>
            <p:nvPr/>
          </p:nvSpPr>
          <p:spPr bwMode="auto">
            <a:xfrm>
              <a:off x="4457" y="2711"/>
              <a:ext cx="121" cy="79"/>
            </a:xfrm>
            <a:custGeom>
              <a:avLst/>
              <a:gdLst>
                <a:gd name="T0" fmla="*/ 121 w 121"/>
                <a:gd name="T1" fmla="*/ 46 h 79"/>
                <a:gd name="T2" fmla="*/ 121 w 121"/>
                <a:gd name="T3" fmla="*/ 46 h 79"/>
                <a:gd name="T4" fmla="*/ 116 w 121"/>
                <a:gd name="T5" fmla="*/ 33 h 79"/>
                <a:gd name="T6" fmla="*/ 108 w 121"/>
                <a:gd name="T7" fmla="*/ 17 h 79"/>
                <a:gd name="T8" fmla="*/ 91 w 121"/>
                <a:gd name="T9" fmla="*/ 8 h 79"/>
                <a:gd name="T10" fmla="*/ 66 w 121"/>
                <a:gd name="T11" fmla="*/ 0 h 79"/>
                <a:gd name="T12" fmla="*/ 66 w 121"/>
                <a:gd name="T13" fmla="*/ 0 h 79"/>
                <a:gd name="T14" fmla="*/ 41 w 121"/>
                <a:gd name="T15" fmla="*/ 0 h 79"/>
                <a:gd name="T16" fmla="*/ 25 w 121"/>
                <a:gd name="T17" fmla="*/ 4 h 79"/>
                <a:gd name="T18" fmla="*/ 8 w 121"/>
                <a:gd name="T19" fmla="*/ 17 h 79"/>
                <a:gd name="T20" fmla="*/ 0 w 121"/>
                <a:gd name="T21" fmla="*/ 29 h 79"/>
                <a:gd name="T22" fmla="*/ 0 w 121"/>
                <a:gd name="T23" fmla="*/ 29 h 79"/>
                <a:gd name="T24" fmla="*/ 4 w 121"/>
                <a:gd name="T25" fmla="*/ 46 h 79"/>
                <a:gd name="T26" fmla="*/ 16 w 121"/>
                <a:gd name="T27" fmla="*/ 58 h 79"/>
                <a:gd name="T28" fmla="*/ 33 w 121"/>
                <a:gd name="T29" fmla="*/ 71 h 79"/>
                <a:gd name="T30" fmla="*/ 58 w 121"/>
                <a:gd name="T31" fmla="*/ 75 h 79"/>
                <a:gd name="T32" fmla="*/ 58 w 121"/>
                <a:gd name="T33" fmla="*/ 75 h 79"/>
                <a:gd name="T34" fmla="*/ 79 w 121"/>
                <a:gd name="T35" fmla="*/ 79 h 79"/>
                <a:gd name="T36" fmla="*/ 100 w 121"/>
                <a:gd name="T37" fmla="*/ 71 h 79"/>
                <a:gd name="T38" fmla="*/ 116 w 121"/>
                <a:gd name="T39" fmla="*/ 63 h 79"/>
                <a:gd name="T40" fmla="*/ 121 w 121"/>
                <a:gd name="T41" fmla="*/ 46 h 79"/>
                <a:gd name="T42" fmla="*/ 121 w 121"/>
                <a:gd name="T4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79">
                  <a:moveTo>
                    <a:pt x="121" y="46"/>
                  </a:moveTo>
                  <a:lnTo>
                    <a:pt x="121" y="46"/>
                  </a:lnTo>
                  <a:lnTo>
                    <a:pt x="116" y="33"/>
                  </a:lnTo>
                  <a:lnTo>
                    <a:pt x="108" y="17"/>
                  </a:lnTo>
                  <a:lnTo>
                    <a:pt x="91" y="8"/>
                  </a:lnTo>
                  <a:lnTo>
                    <a:pt x="66" y="0"/>
                  </a:lnTo>
                  <a:lnTo>
                    <a:pt x="66" y="0"/>
                  </a:lnTo>
                  <a:lnTo>
                    <a:pt x="41" y="0"/>
                  </a:lnTo>
                  <a:lnTo>
                    <a:pt x="25" y="4"/>
                  </a:lnTo>
                  <a:lnTo>
                    <a:pt x="8" y="17"/>
                  </a:lnTo>
                  <a:lnTo>
                    <a:pt x="0" y="29"/>
                  </a:lnTo>
                  <a:lnTo>
                    <a:pt x="0" y="29"/>
                  </a:lnTo>
                  <a:lnTo>
                    <a:pt x="4" y="46"/>
                  </a:lnTo>
                  <a:lnTo>
                    <a:pt x="16" y="58"/>
                  </a:lnTo>
                  <a:lnTo>
                    <a:pt x="33" y="71"/>
                  </a:lnTo>
                  <a:lnTo>
                    <a:pt x="58" y="75"/>
                  </a:lnTo>
                  <a:lnTo>
                    <a:pt x="58" y="75"/>
                  </a:lnTo>
                  <a:lnTo>
                    <a:pt x="79" y="79"/>
                  </a:lnTo>
                  <a:lnTo>
                    <a:pt x="100" y="71"/>
                  </a:lnTo>
                  <a:lnTo>
                    <a:pt x="116" y="63"/>
                  </a:lnTo>
                  <a:lnTo>
                    <a:pt x="121" y="46"/>
                  </a:lnTo>
                  <a:lnTo>
                    <a:pt x="121" y="46"/>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4" name="Freeform 202"/>
            <p:cNvSpPr>
              <a:spLocks/>
            </p:cNvSpPr>
            <p:nvPr/>
          </p:nvSpPr>
          <p:spPr bwMode="auto">
            <a:xfrm>
              <a:off x="4461" y="2715"/>
              <a:ext cx="117" cy="71"/>
            </a:xfrm>
            <a:custGeom>
              <a:avLst/>
              <a:gdLst>
                <a:gd name="T0" fmla="*/ 117 w 117"/>
                <a:gd name="T1" fmla="*/ 42 h 71"/>
                <a:gd name="T2" fmla="*/ 117 w 117"/>
                <a:gd name="T3" fmla="*/ 42 h 71"/>
                <a:gd name="T4" fmla="*/ 112 w 117"/>
                <a:gd name="T5" fmla="*/ 29 h 71"/>
                <a:gd name="T6" fmla="*/ 100 w 117"/>
                <a:gd name="T7" fmla="*/ 13 h 71"/>
                <a:gd name="T8" fmla="*/ 83 w 117"/>
                <a:gd name="T9" fmla="*/ 4 h 71"/>
                <a:gd name="T10" fmla="*/ 62 w 117"/>
                <a:gd name="T11" fmla="*/ 0 h 71"/>
                <a:gd name="T12" fmla="*/ 62 w 117"/>
                <a:gd name="T13" fmla="*/ 0 h 71"/>
                <a:gd name="T14" fmla="*/ 41 w 117"/>
                <a:gd name="T15" fmla="*/ 0 h 71"/>
                <a:gd name="T16" fmla="*/ 21 w 117"/>
                <a:gd name="T17" fmla="*/ 4 h 71"/>
                <a:gd name="T18" fmla="*/ 8 w 117"/>
                <a:gd name="T19" fmla="*/ 13 h 71"/>
                <a:gd name="T20" fmla="*/ 0 w 117"/>
                <a:gd name="T21" fmla="*/ 25 h 71"/>
                <a:gd name="T22" fmla="*/ 0 w 117"/>
                <a:gd name="T23" fmla="*/ 25 h 71"/>
                <a:gd name="T24" fmla="*/ 4 w 117"/>
                <a:gd name="T25" fmla="*/ 42 h 71"/>
                <a:gd name="T26" fmla="*/ 12 w 117"/>
                <a:gd name="T27" fmla="*/ 54 h 71"/>
                <a:gd name="T28" fmla="*/ 29 w 117"/>
                <a:gd name="T29" fmla="*/ 67 h 71"/>
                <a:gd name="T30" fmla="*/ 54 w 117"/>
                <a:gd name="T31" fmla="*/ 71 h 71"/>
                <a:gd name="T32" fmla="*/ 54 w 117"/>
                <a:gd name="T33" fmla="*/ 71 h 71"/>
                <a:gd name="T34" fmla="*/ 75 w 117"/>
                <a:gd name="T35" fmla="*/ 71 h 71"/>
                <a:gd name="T36" fmla="*/ 96 w 117"/>
                <a:gd name="T37" fmla="*/ 67 h 71"/>
                <a:gd name="T38" fmla="*/ 108 w 117"/>
                <a:gd name="T39" fmla="*/ 59 h 71"/>
                <a:gd name="T40" fmla="*/ 117 w 117"/>
                <a:gd name="T41" fmla="*/ 42 h 71"/>
                <a:gd name="T42" fmla="*/ 117 w 117"/>
                <a:gd name="T43"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1">
                  <a:moveTo>
                    <a:pt x="117" y="42"/>
                  </a:moveTo>
                  <a:lnTo>
                    <a:pt x="117" y="42"/>
                  </a:lnTo>
                  <a:lnTo>
                    <a:pt x="112" y="29"/>
                  </a:lnTo>
                  <a:lnTo>
                    <a:pt x="100" y="13"/>
                  </a:lnTo>
                  <a:lnTo>
                    <a:pt x="83" y="4"/>
                  </a:lnTo>
                  <a:lnTo>
                    <a:pt x="62" y="0"/>
                  </a:lnTo>
                  <a:lnTo>
                    <a:pt x="62" y="0"/>
                  </a:lnTo>
                  <a:lnTo>
                    <a:pt x="41" y="0"/>
                  </a:lnTo>
                  <a:lnTo>
                    <a:pt x="21" y="4"/>
                  </a:lnTo>
                  <a:lnTo>
                    <a:pt x="8" y="13"/>
                  </a:lnTo>
                  <a:lnTo>
                    <a:pt x="0" y="25"/>
                  </a:lnTo>
                  <a:lnTo>
                    <a:pt x="0" y="25"/>
                  </a:lnTo>
                  <a:lnTo>
                    <a:pt x="4" y="42"/>
                  </a:lnTo>
                  <a:lnTo>
                    <a:pt x="12" y="54"/>
                  </a:lnTo>
                  <a:lnTo>
                    <a:pt x="29" y="67"/>
                  </a:lnTo>
                  <a:lnTo>
                    <a:pt x="54" y="71"/>
                  </a:lnTo>
                  <a:lnTo>
                    <a:pt x="54" y="71"/>
                  </a:lnTo>
                  <a:lnTo>
                    <a:pt x="75" y="71"/>
                  </a:lnTo>
                  <a:lnTo>
                    <a:pt x="96" y="67"/>
                  </a:lnTo>
                  <a:lnTo>
                    <a:pt x="108" y="59"/>
                  </a:lnTo>
                  <a:lnTo>
                    <a:pt x="117" y="42"/>
                  </a:lnTo>
                  <a:lnTo>
                    <a:pt x="117" y="42"/>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5" name="Freeform 203"/>
            <p:cNvSpPr>
              <a:spLocks/>
            </p:cNvSpPr>
            <p:nvPr/>
          </p:nvSpPr>
          <p:spPr bwMode="auto">
            <a:xfrm>
              <a:off x="4465" y="2715"/>
              <a:ext cx="108" cy="71"/>
            </a:xfrm>
            <a:custGeom>
              <a:avLst/>
              <a:gdLst>
                <a:gd name="T0" fmla="*/ 108 w 108"/>
                <a:gd name="T1" fmla="*/ 42 h 71"/>
                <a:gd name="T2" fmla="*/ 108 w 108"/>
                <a:gd name="T3" fmla="*/ 42 h 71"/>
                <a:gd name="T4" fmla="*/ 104 w 108"/>
                <a:gd name="T5" fmla="*/ 29 h 71"/>
                <a:gd name="T6" fmla="*/ 96 w 108"/>
                <a:gd name="T7" fmla="*/ 17 h 71"/>
                <a:gd name="T8" fmla="*/ 79 w 108"/>
                <a:gd name="T9" fmla="*/ 4 h 71"/>
                <a:gd name="T10" fmla="*/ 58 w 108"/>
                <a:gd name="T11" fmla="*/ 0 h 71"/>
                <a:gd name="T12" fmla="*/ 58 w 108"/>
                <a:gd name="T13" fmla="*/ 0 h 71"/>
                <a:gd name="T14" fmla="*/ 37 w 108"/>
                <a:gd name="T15" fmla="*/ 0 h 71"/>
                <a:gd name="T16" fmla="*/ 17 w 108"/>
                <a:gd name="T17" fmla="*/ 4 h 71"/>
                <a:gd name="T18" fmla="*/ 4 w 108"/>
                <a:gd name="T19" fmla="*/ 13 h 71"/>
                <a:gd name="T20" fmla="*/ 0 w 108"/>
                <a:gd name="T21" fmla="*/ 29 h 71"/>
                <a:gd name="T22" fmla="*/ 0 w 108"/>
                <a:gd name="T23" fmla="*/ 29 h 71"/>
                <a:gd name="T24" fmla="*/ 0 w 108"/>
                <a:gd name="T25" fmla="*/ 42 h 71"/>
                <a:gd name="T26" fmla="*/ 12 w 108"/>
                <a:gd name="T27" fmla="*/ 54 h 71"/>
                <a:gd name="T28" fmla="*/ 29 w 108"/>
                <a:gd name="T29" fmla="*/ 63 h 71"/>
                <a:gd name="T30" fmla="*/ 50 w 108"/>
                <a:gd name="T31" fmla="*/ 71 h 71"/>
                <a:gd name="T32" fmla="*/ 50 w 108"/>
                <a:gd name="T33" fmla="*/ 71 h 71"/>
                <a:gd name="T34" fmla="*/ 71 w 108"/>
                <a:gd name="T35" fmla="*/ 71 h 71"/>
                <a:gd name="T36" fmla="*/ 87 w 108"/>
                <a:gd name="T37" fmla="*/ 67 h 71"/>
                <a:gd name="T38" fmla="*/ 104 w 108"/>
                <a:gd name="T39" fmla="*/ 54 h 71"/>
                <a:gd name="T40" fmla="*/ 108 w 108"/>
                <a:gd name="T41" fmla="*/ 42 h 71"/>
                <a:gd name="T42" fmla="*/ 108 w 108"/>
                <a:gd name="T43"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71">
                  <a:moveTo>
                    <a:pt x="108" y="42"/>
                  </a:moveTo>
                  <a:lnTo>
                    <a:pt x="108" y="42"/>
                  </a:lnTo>
                  <a:lnTo>
                    <a:pt x="104" y="29"/>
                  </a:lnTo>
                  <a:lnTo>
                    <a:pt x="96" y="17"/>
                  </a:lnTo>
                  <a:lnTo>
                    <a:pt x="79" y="4"/>
                  </a:lnTo>
                  <a:lnTo>
                    <a:pt x="58" y="0"/>
                  </a:lnTo>
                  <a:lnTo>
                    <a:pt x="58" y="0"/>
                  </a:lnTo>
                  <a:lnTo>
                    <a:pt x="37" y="0"/>
                  </a:lnTo>
                  <a:lnTo>
                    <a:pt x="17" y="4"/>
                  </a:lnTo>
                  <a:lnTo>
                    <a:pt x="4" y="13"/>
                  </a:lnTo>
                  <a:lnTo>
                    <a:pt x="0" y="29"/>
                  </a:lnTo>
                  <a:lnTo>
                    <a:pt x="0" y="29"/>
                  </a:lnTo>
                  <a:lnTo>
                    <a:pt x="0" y="42"/>
                  </a:lnTo>
                  <a:lnTo>
                    <a:pt x="12" y="54"/>
                  </a:lnTo>
                  <a:lnTo>
                    <a:pt x="29" y="63"/>
                  </a:lnTo>
                  <a:lnTo>
                    <a:pt x="50" y="71"/>
                  </a:lnTo>
                  <a:lnTo>
                    <a:pt x="50" y="71"/>
                  </a:lnTo>
                  <a:lnTo>
                    <a:pt x="71" y="71"/>
                  </a:lnTo>
                  <a:lnTo>
                    <a:pt x="87" y="67"/>
                  </a:lnTo>
                  <a:lnTo>
                    <a:pt x="104" y="54"/>
                  </a:lnTo>
                  <a:lnTo>
                    <a:pt x="108" y="42"/>
                  </a:lnTo>
                  <a:lnTo>
                    <a:pt x="108" y="42"/>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6" name="Freeform 204"/>
            <p:cNvSpPr>
              <a:spLocks/>
            </p:cNvSpPr>
            <p:nvPr/>
          </p:nvSpPr>
          <p:spPr bwMode="auto">
            <a:xfrm>
              <a:off x="4465" y="2715"/>
              <a:ext cx="104" cy="67"/>
            </a:xfrm>
            <a:custGeom>
              <a:avLst/>
              <a:gdLst>
                <a:gd name="T0" fmla="*/ 104 w 104"/>
                <a:gd name="T1" fmla="*/ 42 h 67"/>
                <a:gd name="T2" fmla="*/ 104 w 104"/>
                <a:gd name="T3" fmla="*/ 42 h 67"/>
                <a:gd name="T4" fmla="*/ 104 w 104"/>
                <a:gd name="T5" fmla="*/ 29 h 67"/>
                <a:gd name="T6" fmla="*/ 96 w 104"/>
                <a:gd name="T7" fmla="*/ 17 h 67"/>
                <a:gd name="T8" fmla="*/ 79 w 104"/>
                <a:gd name="T9" fmla="*/ 9 h 67"/>
                <a:gd name="T10" fmla="*/ 58 w 104"/>
                <a:gd name="T11" fmla="*/ 0 h 67"/>
                <a:gd name="T12" fmla="*/ 58 w 104"/>
                <a:gd name="T13" fmla="*/ 0 h 67"/>
                <a:gd name="T14" fmla="*/ 37 w 104"/>
                <a:gd name="T15" fmla="*/ 0 h 67"/>
                <a:gd name="T16" fmla="*/ 21 w 104"/>
                <a:gd name="T17" fmla="*/ 4 h 67"/>
                <a:gd name="T18" fmla="*/ 8 w 104"/>
                <a:gd name="T19" fmla="*/ 17 h 67"/>
                <a:gd name="T20" fmla="*/ 0 w 104"/>
                <a:gd name="T21" fmla="*/ 29 h 67"/>
                <a:gd name="T22" fmla="*/ 0 w 104"/>
                <a:gd name="T23" fmla="*/ 29 h 67"/>
                <a:gd name="T24" fmla="*/ 4 w 104"/>
                <a:gd name="T25" fmla="*/ 42 h 67"/>
                <a:gd name="T26" fmla="*/ 12 w 104"/>
                <a:gd name="T27" fmla="*/ 54 h 67"/>
                <a:gd name="T28" fmla="*/ 29 w 104"/>
                <a:gd name="T29" fmla="*/ 63 h 67"/>
                <a:gd name="T30" fmla="*/ 50 w 104"/>
                <a:gd name="T31" fmla="*/ 67 h 67"/>
                <a:gd name="T32" fmla="*/ 50 w 104"/>
                <a:gd name="T33" fmla="*/ 67 h 67"/>
                <a:gd name="T34" fmla="*/ 71 w 104"/>
                <a:gd name="T35" fmla="*/ 67 h 67"/>
                <a:gd name="T36" fmla="*/ 87 w 104"/>
                <a:gd name="T37" fmla="*/ 63 h 67"/>
                <a:gd name="T38" fmla="*/ 100 w 104"/>
                <a:gd name="T39" fmla="*/ 54 h 67"/>
                <a:gd name="T40" fmla="*/ 104 w 104"/>
                <a:gd name="T41" fmla="*/ 42 h 67"/>
                <a:gd name="T42" fmla="*/ 104 w 104"/>
                <a:gd name="T43"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7">
                  <a:moveTo>
                    <a:pt x="104" y="42"/>
                  </a:moveTo>
                  <a:lnTo>
                    <a:pt x="104" y="42"/>
                  </a:lnTo>
                  <a:lnTo>
                    <a:pt x="104" y="29"/>
                  </a:lnTo>
                  <a:lnTo>
                    <a:pt x="96" y="17"/>
                  </a:lnTo>
                  <a:lnTo>
                    <a:pt x="79" y="9"/>
                  </a:lnTo>
                  <a:lnTo>
                    <a:pt x="58" y="0"/>
                  </a:lnTo>
                  <a:lnTo>
                    <a:pt x="58" y="0"/>
                  </a:lnTo>
                  <a:lnTo>
                    <a:pt x="37" y="0"/>
                  </a:lnTo>
                  <a:lnTo>
                    <a:pt x="21" y="4"/>
                  </a:lnTo>
                  <a:lnTo>
                    <a:pt x="8" y="17"/>
                  </a:lnTo>
                  <a:lnTo>
                    <a:pt x="0" y="29"/>
                  </a:lnTo>
                  <a:lnTo>
                    <a:pt x="0" y="29"/>
                  </a:lnTo>
                  <a:lnTo>
                    <a:pt x="4" y="42"/>
                  </a:lnTo>
                  <a:lnTo>
                    <a:pt x="12" y="54"/>
                  </a:lnTo>
                  <a:lnTo>
                    <a:pt x="29" y="63"/>
                  </a:lnTo>
                  <a:lnTo>
                    <a:pt x="50" y="67"/>
                  </a:lnTo>
                  <a:lnTo>
                    <a:pt x="50" y="67"/>
                  </a:lnTo>
                  <a:lnTo>
                    <a:pt x="71" y="67"/>
                  </a:lnTo>
                  <a:lnTo>
                    <a:pt x="87" y="63"/>
                  </a:lnTo>
                  <a:lnTo>
                    <a:pt x="100" y="54"/>
                  </a:lnTo>
                  <a:lnTo>
                    <a:pt x="104" y="42"/>
                  </a:lnTo>
                  <a:lnTo>
                    <a:pt x="104" y="42"/>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7" name="Freeform 205"/>
            <p:cNvSpPr>
              <a:spLocks/>
            </p:cNvSpPr>
            <p:nvPr/>
          </p:nvSpPr>
          <p:spPr bwMode="auto">
            <a:xfrm>
              <a:off x="4469" y="2719"/>
              <a:ext cx="100" cy="63"/>
            </a:xfrm>
            <a:custGeom>
              <a:avLst/>
              <a:gdLst>
                <a:gd name="T0" fmla="*/ 100 w 100"/>
                <a:gd name="T1" fmla="*/ 38 h 63"/>
                <a:gd name="T2" fmla="*/ 100 w 100"/>
                <a:gd name="T3" fmla="*/ 38 h 63"/>
                <a:gd name="T4" fmla="*/ 96 w 100"/>
                <a:gd name="T5" fmla="*/ 25 h 63"/>
                <a:gd name="T6" fmla="*/ 88 w 100"/>
                <a:gd name="T7" fmla="*/ 13 h 63"/>
                <a:gd name="T8" fmla="*/ 71 w 100"/>
                <a:gd name="T9" fmla="*/ 5 h 63"/>
                <a:gd name="T10" fmla="*/ 54 w 100"/>
                <a:gd name="T11" fmla="*/ 0 h 63"/>
                <a:gd name="T12" fmla="*/ 54 w 100"/>
                <a:gd name="T13" fmla="*/ 0 h 63"/>
                <a:gd name="T14" fmla="*/ 33 w 100"/>
                <a:gd name="T15" fmla="*/ 0 h 63"/>
                <a:gd name="T16" fmla="*/ 17 w 100"/>
                <a:gd name="T17" fmla="*/ 5 h 63"/>
                <a:gd name="T18" fmla="*/ 4 w 100"/>
                <a:gd name="T19" fmla="*/ 13 h 63"/>
                <a:gd name="T20" fmla="*/ 0 w 100"/>
                <a:gd name="T21" fmla="*/ 25 h 63"/>
                <a:gd name="T22" fmla="*/ 0 w 100"/>
                <a:gd name="T23" fmla="*/ 25 h 63"/>
                <a:gd name="T24" fmla="*/ 0 w 100"/>
                <a:gd name="T25" fmla="*/ 38 h 63"/>
                <a:gd name="T26" fmla="*/ 8 w 100"/>
                <a:gd name="T27" fmla="*/ 50 h 63"/>
                <a:gd name="T28" fmla="*/ 25 w 100"/>
                <a:gd name="T29" fmla="*/ 59 h 63"/>
                <a:gd name="T30" fmla="*/ 46 w 100"/>
                <a:gd name="T31" fmla="*/ 63 h 63"/>
                <a:gd name="T32" fmla="*/ 46 w 100"/>
                <a:gd name="T33" fmla="*/ 63 h 63"/>
                <a:gd name="T34" fmla="*/ 67 w 100"/>
                <a:gd name="T35" fmla="*/ 63 h 63"/>
                <a:gd name="T36" fmla="*/ 83 w 100"/>
                <a:gd name="T37" fmla="*/ 59 h 63"/>
                <a:gd name="T38" fmla="*/ 96 w 100"/>
                <a:gd name="T39" fmla="*/ 50 h 63"/>
                <a:gd name="T40" fmla="*/ 100 w 100"/>
                <a:gd name="T41" fmla="*/ 38 h 63"/>
                <a:gd name="T42" fmla="*/ 100 w 100"/>
                <a:gd name="T43"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3">
                  <a:moveTo>
                    <a:pt x="100" y="38"/>
                  </a:moveTo>
                  <a:lnTo>
                    <a:pt x="100" y="38"/>
                  </a:lnTo>
                  <a:lnTo>
                    <a:pt x="96" y="25"/>
                  </a:lnTo>
                  <a:lnTo>
                    <a:pt x="88" y="13"/>
                  </a:lnTo>
                  <a:lnTo>
                    <a:pt x="71" y="5"/>
                  </a:lnTo>
                  <a:lnTo>
                    <a:pt x="54" y="0"/>
                  </a:lnTo>
                  <a:lnTo>
                    <a:pt x="54" y="0"/>
                  </a:lnTo>
                  <a:lnTo>
                    <a:pt x="33" y="0"/>
                  </a:lnTo>
                  <a:lnTo>
                    <a:pt x="17" y="5"/>
                  </a:lnTo>
                  <a:lnTo>
                    <a:pt x="4" y="13"/>
                  </a:lnTo>
                  <a:lnTo>
                    <a:pt x="0" y="25"/>
                  </a:lnTo>
                  <a:lnTo>
                    <a:pt x="0" y="25"/>
                  </a:lnTo>
                  <a:lnTo>
                    <a:pt x="0" y="38"/>
                  </a:lnTo>
                  <a:lnTo>
                    <a:pt x="8" y="50"/>
                  </a:lnTo>
                  <a:lnTo>
                    <a:pt x="25" y="59"/>
                  </a:lnTo>
                  <a:lnTo>
                    <a:pt x="46" y="63"/>
                  </a:lnTo>
                  <a:lnTo>
                    <a:pt x="46" y="63"/>
                  </a:lnTo>
                  <a:lnTo>
                    <a:pt x="67" y="63"/>
                  </a:lnTo>
                  <a:lnTo>
                    <a:pt x="83" y="59"/>
                  </a:lnTo>
                  <a:lnTo>
                    <a:pt x="96" y="50"/>
                  </a:lnTo>
                  <a:lnTo>
                    <a:pt x="100" y="38"/>
                  </a:lnTo>
                  <a:lnTo>
                    <a:pt x="100" y="38"/>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8" name="Freeform 206"/>
            <p:cNvSpPr>
              <a:spLocks/>
            </p:cNvSpPr>
            <p:nvPr/>
          </p:nvSpPr>
          <p:spPr bwMode="auto">
            <a:xfrm>
              <a:off x="4469" y="2719"/>
              <a:ext cx="96" cy="63"/>
            </a:xfrm>
            <a:custGeom>
              <a:avLst/>
              <a:gdLst>
                <a:gd name="T0" fmla="*/ 96 w 96"/>
                <a:gd name="T1" fmla="*/ 38 h 63"/>
                <a:gd name="T2" fmla="*/ 96 w 96"/>
                <a:gd name="T3" fmla="*/ 38 h 63"/>
                <a:gd name="T4" fmla="*/ 96 w 96"/>
                <a:gd name="T5" fmla="*/ 25 h 63"/>
                <a:gd name="T6" fmla="*/ 88 w 96"/>
                <a:gd name="T7" fmla="*/ 13 h 63"/>
                <a:gd name="T8" fmla="*/ 71 w 96"/>
                <a:gd name="T9" fmla="*/ 5 h 63"/>
                <a:gd name="T10" fmla="*/ 54 w 96"/>
                <a:gd name="T11" fmla="*/ 0 h 63"/>
                <a:gd name="T12" fmla="*/ 54 w 96"/>
                <a:gd name="T13" fmla="*/ 0 h 63"/>
                <a:gd name="T14" fmla="*/ 33 w 96"/>
                <a:gd name="T15" fmla="*/ 0 h 63"/>
                <a:gd name="T16" fmla="*/ 17 w 96"/>
                <a:gd name="T17" fmla="*/ 5 h 63"/>
                <a:gd name="T18" fmla="*/ 8 w 96"/>
                <a:gd name="T19" fmla="*/ 13 h 63"/>
                <a:gd name="T20" fmla="*/ 0 w 96"/>
                <a:gd name="T21" fmla="*/ 25 h 63"/>
                <a:gd name="T22" fmla="*/ 0 w 96"/>
                <a:gd name="T23" fmla="*/ 25 h 63"/>
                <a:gd name="T24" fmla="*/ 4 w 96"/>
                <a:gd name="T25" fmla="*/ 38 h 63"/>
                <a:gd name="T26" fmla="*/ 13 w 96"/>
                <a:gd name="T27" fmla="*/ 46 h 63"/>
                <a:gd name="T28" fmla="*/ 25 w 96"/>
                <a:gd name="T29" fmla="*/ 59 h 63"/>
                <a:gd name="T30" fmla="*/ 46 w 96"/>
                <a:gd name="T31" fmla="*/ 63 h 63"/>
                <a:gd name="T32" fmla="*/ 46 w 96"/>
                <a:gd name="T33" fmla="*/ 63 h 63"/>
                <a:gd name="T34" fmla="*/ 63 w 96"/>
                <a:gd name="T35" fmla="*/ 63 h 63"/>
                <a:gd name="T36" fmla="*/ 79 w 96"/>
                <a:gd name="T37" fmla="*/ 59 h 63"/>
                <a:gd name="T38" fmla="*/ 92 w 96"/>
                <a:gd name="T39" fmla="*/ 50 h 63"/>
                <a:gd name="T40" fmla="*/ 96 w 96"/>
                <a:gd name="T41" fmla="*/ 38 h 63"/>
                <a:gd name="T42" fmla="*/ 96 w 96"/>
                <a:gd name="T43"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3">
                  <a:moveTo>
                    <a:pt x="96" y="38"/>
                  </a:moveTo>
                  <a:lnTo>
                    <a:pt x="96" y="38"/>
                  </a:lnTo>
                  <a:lnTo>
                    <a:pt x="96" y="25"/>
                  </a:lnTo>
                  <a:lnTo>
                    <a:pt x="88" y="13"/>
                  </a:lnTo>
                  <a:lnTo>
                    <a:pt x="71" y="5"/>
                  </a:lnTo>
                  <a:lnTo>
                    <a:pt x="54" y="0"/>
                  </a:lnTo>
                  <a:lnTo>
                    <a:pt x="54" y="0"/>
                  </a:lnTo>
                  <a:lnTo>
                    <a:pt x="33" y="0"/>
                  </a:lnTo>
                  <a:lnTo>
                    <a:pt x="17" y="5"/>
                  </a:lnTo>
                  <a:lnTo>
                    <a:pt x="8" y="13"/>
                  </a:lnTo>
                  <a:lnTo>
                    <a:pt x="0" y="25"/>
                  </a:lnTo>
                  <a:lnTo>
                    <a:pt x="0" y="25"/>
                  </a:lnTo>
                  <a:lnTo>
                    <a:pt x="4" y="38"/>
                  </a:lnTo>
                  <a:lnTo>
                    <a:pt x="13" y="46"/>
                  </a:lnTo>
                  <a:lnTo>
                    <a:pt x="25" y="59"/>
                  </a:lnTo>
                  <a:lnTo>
                    <a:pt x="46" y="63"/>
                  </a:lnTo>
                  <a:lnTo>
                    <a:pt x="46" y="63"/>
                  </a:lnTo>
                  <a:lnTo>
                    <a:pt x="63" y="63"/>
                  </a:lnTo>
                  <a:lnTo>
                    <a:pt x="79" y="59"/>
                  </a:lnTo>
                  <a:lnTo>
                    <a:pt x="92" y="50"/>
                  </a:lnTo>
                  <a:lnTo>
                    <a:pt x="96" y="38"/>
                  </a:lnTo>
                  <a:lnTo>
                    <a:pt x="96" y="38"/>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9" name="Freeform 207"/>
            <p:cNvSpPr>
              <a:spLocks/>
            </p:cNvSpPr>
            <p:nvPr/>
          </p:nvSpPr>
          <p:spPr bwMode="auto">
            <a:xfrm>
              <a:off x="4473" y="2719"/>
              <a:ext cx="92" cy="59"/>
            </a:xfrm>
            <a:custGeom>
              <a:avLst/>
              <a:gdLst>
                <a:gd name="T0" fmla="*/ 92 w 92"/>
                <a:gd name="T1" fmla="*/ 38 h 59"/>
                <a:gd name="T2" fmla="*/ 92 w 92"/>
                <a:gd name="T3" fmla="*/ 38 h 59"/>
                <a:gd name="T4" fmla="*/ 88 w 92"/>
                <a:gd name="T5" fmla="*/ 25 h 59"/>
                <a:gd name="T6" fmla="*/ 79 w 92"/>
                <a:gd name="T7" fmla="*/ 13 h 59"/>
                <a:gd name="T8" fmla="*/ 67 w 92"/>
                <a:gd name="T9" fmla="*/ 5 h 59"/>
                <a:gd name="T10" fmla="*/ 50 w 92"/>
                <a:gd name="T11" fmla="*/ 0 h 59"/>
                <a:gd name="T12" fmla="*/ 50 w 92"/>
                <a:gd name="T13" fmla="*/ 0 h 59"/>
                <a:gd name="T14" fmla="*/ 29 w 92"/>
                <a:gd name="T15" fmla="*/ 0 h 59"/>
                <a:gd name="T16" fmla="*/ 17 w 92"/>
                <a:gd name="T17" fmla="*/ 5 h 59"/>
                <a:gd name="T18" fmla="*/ 4 w 92"/>
                <a:gd name="T19" fmla="*/ 13 h 59"/>
                <a:gd name="T20" fmla="*/ 0 w 92"/>
                <a:gd name="T21" fmla="*/ 25 h 59"/>
                <a:gd name="T22" fmla="*/ 0 w 92"/>
                <a:gd name="T23" fmla="*/ 25 h 59"/>
                <a:gd name="T24" fmla="*/ 0 w 92"/>
                <a:gd name="T25" fmla="*/ 38 h 59"/>
                <a:gd name="T26" fmla="*/ 9 w 92"/>
                <a:gd name="T27" fmla="*/ 46 h 59"/>
                <a:gd name="T28" fmla="*/ 25 w 92"/>
                <a:gd name="T29" fmla="*/ 55 h 59"/>
                <a:gd name="T30" fmla="*/ 42 w 92"/>
                <a:gd name="T31" fmla="*/ 59 h 59"/>
                <a:gd name="T32" fmla="*/ 42 w 92"/>
                <a:gd name="T33" fmla="*/ 59 h 59"/>
                <a:gd name="T34" fmla="*/ 59 w 92"/>
                <a:gd name="T35" fmla="*/ 59 h 59"/>
                <a:gd name="T36" fmla="*/ 75 w 92"/>
                <a:gd name="T37" fmla="*/ 55 h 59"/>
                <a:gd name="T38" fmla="*/ 88 w 92"/>
                <a:gd name="T39" fmla="*/ 46 h 59"/>
                <a:gd name="T40" fmla="*/ 92 w 92"/>
                <a:gd name="T41" fmla="*/ 38 h 59"/>
                <a:gd name="T42" fmla="*/ 92 w 92"/>
                <a:gd name="T43"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59">
                  <a:moveTo>
                    <a:pt x="92" y="38"/>
                  </a:moveTo>
                  <a:lnTo>
                    <a:pt x="92" y="38"/>
                  </a:lnTo>
                  <a:lnTo>
                    <a:pt x="88" y="25"/>
                  </a:lnTo>
                  <a:lnTo>
                    <a:pt x="79" y="13"/>
                  </a:lnTo>
                  <a:lnTo>
                    <a:pt x="67" y="5"/>
                  </a:lnTo>
                  <a:lnTo>
                    <a:pt x="50" y="0"/>
                  </a:lnTo>
                  <a:lnTo>
                    <a:pt x="50" y="0"/>
                  </a:lnTo>
                  <a:lnTo>
                    <a:pt x="29" y="0"/>
                  </a:lnTo>
                  <a:lnTo>
                    <a:pt x="17" y="5"/>
                  </a:lnTo>
                  <a:lnTo>
                    <a:pt x="4" y="13"/>
                  </a:lnTo>
                  <a:lnTo>
                    <a:pt x="0" y="25"/>
                  </a:lnTo>
                  <a:lnTo>
                    <a:pt x="0" y="25"/>
                  </a:lnTo>
                  <a:lnTo>
                    <a:pt x="0" y="38"/>
                  </a:lnTo>
                  <a:lnTo>
                    <a:pt x="9" y="46"/>
                  </a:lnTo>
                  <a:lnTo>
                    <a:pt x="25" y="55"/>
                  </a:lnTo>
                  <a:lnTo>
                    <a:pt x="42" y="59"/>
                  </a:lnTo>
                  <a:lnTo>
                    <a:pt x="42" y="59"/>
                  </a:lnTo>
                  <a:lnTo>
                    <a:pt x="59" y="59"/>
                  </a:lnTo>
                  <a:lnTo>
                    <a:pt x="75" y="55"/>
                  </a:lnTo>
                  <a:lnTo>
                    <a:pt x="88" y="46"/>
                  </a:lnTo>
                  <a:lnTo>
                    <a:pt x="92" y="38"/>
                  </a:lnTo>
                  <a:lnTo>
                    <a:pt x="92" y="3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0" name="Freeform 208"/>
            <p:cNvSpPr>
              <a:spLocks/>
            </p:cNvSpPr>
            <p:nvPr/>
          </p:nvSpPr>
          <p:spPr bwMode="auto">
            <a:xfrm>
              <a:off x="4473" y="2724"/>
              <a:ext cx="88" cy="54"/>
            </a:xfrm>
            <a:custGeom>
              <a:avLst/>
              <a:gdLst>
                <a:gd name="T0" fmla="*/ 88 w 88"/>
                <a:gd name="T1" fmla="*/ 33 h 54"/>
                <a:gd name="T2" fmla="*/ 88 w 88"/>
                <a:gd name="T3" fmla="*/ 33 h 54"/>
                <a:gd name="T4" fmla="*/ 88 w 88"/>
                <a:gd name="T5" fmla="*/ 20 h 54"/>
                <a:gd name="T6" fmla="*/ 79 w 88"/>
                <a:gd name="T7" fmla="*/ 12 h 54"/>
                <a:gd name="T8" fmla="*/ 67 w 88"/>
                <a:gd name="T9" fmla="*/ 4 h 54"/>
                <a:gd name="T10" fmla="*/ 50 w 88"/>
                <a:gd name="T11" fmla="*/ 0 h 54"/>
                <a:gd name="T12" fmla="*/ 50 w 88"/>
                <a:gd name="T13" fmla="*/ 0 h 54"/>
                <a:gd name="T14" fmla="*/ 34 w 88"/>
                <a:gd name="T15" fmla="*/ 0 h 54"/>
                <a:gd name="T16" fmla="*/ 17 w 88"/>
                <a:gd name="T17" fmla="*/ 4 h 54"/>
                <a:gd name="T18" fmla="*/ 9 w 88"/>
                <a:gd name="T19" fmla="*/ 8 h 54"/>
                <a:gd name="T20" fmla="*/ 0 w 88"/>
                <a:gd name="T21" fmla="*/ 20 h 54"/>
                <a:gd name="T22" fmla="*/ 0 w 88"/>
                <a:gd name="T23" fmla="*/ 20 h 54"/>
                <a:gd name="T24" fmla="*/ 4 w 88"/>
                <a:gd name="T25" fmla="*/ 33 h 54"/>
                <a:gd name="T26" fmla="*/ 13 w 88"/>
                <a:gd name="T27" fmla="*/ 41 h 54"/>
                <a:gd name="T28" fmla="*/ 25 w 88"/>
                <a:gd name="T29" fmla="*/ 50 h 54"/>
                <a:gd name="T30" fmla="*/ 42 w 88"/>
                <a:gd name="T31" fmla="*/ 54 h 54"/>
                <a:gd name="T32" fmla="*/ 42 w 88"/>
                <a:gd name="T33" fmla="*/ 54 h 54"/>
                <a:gd name="T34" fmla="*/ 59 w 88"/>
                <a:gd name="T35" fmla="*/ 54 h 54"/>
                <a:gd name="T36" fmla="*/ 75 w 88"/>
                <a:gd name="T37" fmla="*/ 50 h 54"/>
                <a:gd name="T38" fmla="*/ 84 w 88"/>
                <a:gd name="T39" fmla="*/ 41 h 54"/>
                <a:gd name="T40" fmla="*/ 88 w 88"/>
                <a:gd name="T41" fmla="*/ 33 h 54"/>
                <a:gd name="T42" fmla="*/ 88 w 88"/>
                <a:gd name="T43"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54">
                  <a:moveTo>
                    <a:pt x="88" y="33"/>
                  </a:moveTo>
                  <a:lnTo>
                    <a:pt x="88" y="33"/>
                  </a:lnTo>
                  <a:lnTo>
                    <a:pt x="88" y="20"/>
                  </a:lnTo>
                  <a:lnTo>
                    <a:pt x="79" y="12"/>
                  </a:lnTo>
                  <a:lnTo>
                    <a:pt x="67" y="4"/>
                  </a:lnTo>
                  <a:lnTo>
                    <a:pt x="50" y="0"/>
                  </a:lnTo>
                  <a:lnTo>
                    <a:pt x="50" y="0"/>
                  </a:lnTo>
                  <a:lnTo>
                    <a:pt x="34" y="0"/>
                  </a:lnTo>
                  <a:lnTo>
                    <a:pt x="17" y="4"/>
                  </a:lnTo>
                  <a:lnTo>
                    <a:pt x="9" y="8"/>
                  </a:lnTo>
                  <a:lnTo>
                    <a:pt x="0" y="20"/>
                  </a:lnTo>
                  <a:lnTo>
                    <a:pt x="0" y="20"/>
                  </a:lnTo>
                  <a:lnTo>
                    <a:pt x="4" y="33"/>
                  </a:lnTo>
                  <a:lnTo>
                    <a:pt x="13" y="41"/>
                  </a:lnTo>
                  <a:lnTo>
                    <a:pt x="25" y="50"/>
                  </a:lnTo>
                  <a:lnTo>
                    <a:pt x="42" y="54"/>
                  </a:lnTo>
                  <a:lnTo>
                    <a:pt x="42" y="54"/>
                  </a:lnTo>
                  <a:lnTo>
                    <a:pt x="59" y="54"/>
                  </a:lnTo>
                  <a:lnTo>
                    <a:pt x="75" y="50"/>
                  </a:lnTo>
                  <a:lnTo>
                    <a:pt x="84" y="41"/>
                  </a:lnTo>
                  <a:lnTo>
                    <a:pt x="88" y="33"/>
                  </a:lnTo>
                  <a:lnTo>
                    <a:pt x="88" y="3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1" name="Freeform 209"/>
            <p:cNvSpPr>
              <a:spLocks/>
            </p:cNvSpPr>
            <p:nvPr/>
          </p:nvSpPr>
          <p:spPr bwMode="auto">
            <a:xfrm>
              <a:off x="4477" y="2724"/>
              <a:ext cx="84" cy="54"/>
            </a:xfrm>
            <a:custGeom>
              <a:avLst/>
              <a:gdLst>
                <a:gd name="T0" fmla="*/ 84 w 84"/>
                <a:gd name="T1" fmla="*/ 33 h 54"/>
                <a:gd name="T2" fmla="*/ 84 w 84"/>
                <a:gd name="T3" fmla="*/ 33 h 54"/>
                <a:gd name="T4" fmla="*/ 80 w 84"/>
                <a:gd name="T5" fmla="*/ 20 h 54"/>
                <a:gd name="T6" fmla="*/ 71 w 84"/>
                <a:gd name="T7" fmla="*/ 12 h 54"/>
                <a:gd name="T8" fmla="*/ 59 w 84"/>
                <a:gd name="T9" fmla="*/ 4 h 54"/>
                <a:gd name="T10" fmla="*/ 46 w 84"/>
                <a:gd name="T11" fmla="*/ 0 h 54"/>
                <a:gd name="T12" fmla="*/ 46 w 84"/>
                <a:gd name="T13" fmla="*/ 0 h 54"/>
                <a:gd name="T14" fmla="*/ 30 w 84"/>
                <a:gd name="T15" fmla="*/ 0 h 54"/>
                <a:gd name="T16" fmla="*/ 13 w 84"/>
                <a:gd name="T17" fmla="*/ 4 h 54"/>
                <a:gd name="T18" fmla="*/ 5 w 84"/>
                <a:gd name="T19" fmla="*/ 12 h 54"/>
                <a:gd name="T20" fmla="*/ 0 w 84"/>
                <a:gd name="T21" fmla="*/ 20 h 54"/>
                <a:gd name="T22" fmla="*/ 0 w 84"/>
                <a:gd name="T23" fmla="*/ 20 h 54"/>
                <a:gd name="T24" fmla="*/ 0 w 84"/>
                <a:gd name="T25" fmla="*/ 33 h 54"/>
                <a:gd name="T26" fmla="*/ 9 w 84"/>
                <a:gd name="T27" fmla="*/ 41 h 54"/>
                <a:gd name="T28" fmla="*/ 21 w 84"/>
                <a:gd name="T29" fmla="*/ 50 h 54"/>
                <a:gd name="T30" fmla="*/ 38 w 84"/>
                <a:gd name="T31" fmla="*/ 54 h 54"/>
                <a:gd name="T32" fmla="*/ 38 w 84"/>
                <a:gd name="T33" fmla="*/ 54 h 54"/>
                <a:gd name="T34" fmla="*/ 55 w 84"/>
                <a:gd name="T35" fmla="*/ 54 h 54"/>
                <a:gd name="T36" fmla="*/ 67 w 84"/>
                <a:gd name="T37" fmla="*/ 50 h 54"/>
                <a:gd name="T38" fmla="*/ 80 w 84"/>
                <a:gd name="T39" fmla="*/ 41 h 54"/>
                <a:gd name="T40" fmla="*/ 84 w 84"/>
                <a:gd name="T41" fmla="*/ 33 h 54"/>
                <a:gd name="T42" fmla="*/ 84 w 84"/>
                <a:gd name="T43"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54">
                  <a:moveTo>
                    <a:pt x="84" y="33"/>
                  </a:moveTo>
                  <a:lnTo>
                    <a:pt x="84" y="33"/>
                  </a:lnTo>
                  <a:lnTo>
                    <a:pt x="80" y="20"/>
                  </a:lnTo>
                  <a:lnTo>
                    <a:pt x="71" y="12"/>
                  </a:lnTo>
                  <a:lnTo>
                    <a:pt x="59" y="4"/>
                  </a:lnTo>
                  <a:lnTo>
                    <a:pt x="46" y="0"/>
                  </a:lnTo>
                  <a:lnTo>
                    <a:pt x="46" y="0"/>
                  </a:lnTo>
                  <a:lnTo>
                    <a:pt x="30" y="0"/>
                  </a:lnTo>
                  <a:lnTo>
                    <a:pt x="13" y="4"/>
                  </a:lnTo>
                  <a:lnTo>
                    <a:pt x="5" y="12"/>
                  </a:lnTo>
                  <a:lnTo>
                    <a:pt x="0" y="20"/>
                  </a:lnTo>
                  <a:lnTo>
                    <a:pt x="0" y="20"/>
                  </a:lnTo>
                  <a:lnTo>
                    <a:pt x="0" y="33"/>
                  </a:lnTo>
                  <a:lnTo>
                    <a:pt x="9" y="41"/>
                  </a:lnTo>
                  <a:lnTo>
                    <a:pt x="21" y="50"/>
                  </a:lnTo>
                  <a:lnTo>
                    <a:pt x="38" y="54"/>
                  </a:lnTo>
                  <a:lnTo>
                    <a:pt x="38" y="54"/>
                  </a:lnTo>
                  <a:lnTo>
                    <a:pt x="55" y="54"/>
                  </a:lnTo>
                  <a:lnTo>
                    <a:pt x="67" y="50"/>
                  </a:lnTo>
                  <a:lnTo>
                    <a:pt x="80" y="41"/>
                  </a:lnTo>
                  <a:lnTo>
                    <a:pt x="84" y="33"/>
                  </a:lnTo>
                  <a:lnTo>
                    <a:pt x="84" y="3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2" name="Freeform 210"/>
            <p:cNvSpPr>
              <a:spLocks/>
            </p:cNvSpPr>
            <p:nvPr/>
          </p:nvSpPr>
          <p:spPr bwMode="auto">
            <a:xfrm>
              <a:off x="4477" y="2724"/>
              <a:ext cx="80" cy="50"/>
            </a:xfrm>
            <a:custGeom>
              <a:avLst/>
              <a:gdLst>
                <a:gd name="T0" fmla="*/ 80 w 80"/>
                <a:gd name="T1" fmla="*/ 33 h 50"/>
                <a:gd name="T2" fmla="*/ 80 w 80"/>
                <a:gd name="T3" fmla="*/ 33 h 50"/>
                <a:gd name="T4" fmla="*/ 80 w 80"/>
                <a:gd name="T5" fmla="*/ 20 h 50"/>
                <a:gd name="T6" fmla="*/ 71 w 80"/>
                <a:gd name="T7" fmla="*/ 12 h 50"/>
                <a:gd name="T8" fmla="*/ 59 w 80"/>
                <a:gd name="T9" fmla="*/ 4 h 50"/>
                <a:gd name="T10" fmla="*/ 46 w 80"/>
                <a:gd name="T11" fmla="*/ 0 h 50"/>
                <a:gd name="T12" fmla="*/ 46 w 80"/>
                <a:gd name="T13" fmla="*/ 0 h 50"/>
                <a:gd name="T14" fmla="*/ 30 w 80"/>
                <a:gd name="T15" fmla="*/ 0 h 50"/>
                <a:gd name="T16" fmla="*/ 17 w 80"/>
                <a:gd name="T17" fmla="*/ 4 h 50"/>
                <a:gd name="T18" fmla="*/ 9 w 80"/>
                <a:gd name="T19" fmla="*/ 12 h 50"/>
                <a:gd name="T20" fmla="*/ 0 w 80"/>
                <a:gd name="T21" fmla="*/ 20 h 50"/>
                <a:gd name="T22" fmla="*/ 0 w 80"/>
                <a:gd name="T23" fmla="*/ 20 h 50"/>
                <a:gd name="T24" fmla="*/ 5 w 80"/>
                <a:gd name="T25" fmla="*/ 29 h 50"/>
                <a:gd name="T26" fmla="*/ 13 w 80"/>
                <a:gd name="T27" fmla="*/ 41 h 50"/>
                <a:gd name="T28" fmla="*/ 21 w 80"/>
                <a:gd name="T29" fmla="*/ 45 h 50"/>
                <a:gd name="T30" fmla="*/ 38 w 80"/>
                <a:gd name="T31" fmla="*/ 50 h 50"/>
                <a:gd name="T32" fmla="*/ 38 w 80"/>
                <a:gd name="T33" fmla="*/ 50 h 50"/>
                <a:gd name="T34" fmla="*/ 55 w 80"/>
                <a:gd name="T35" fmla="*/ 50 h 50"/>
                <a:gd name="T36" fmla="*/ 67 w 80"/>
                <a:gd name="T37" fmla="*/ 45 h 50"/>
                <a:gd name="T38" fmla="*/ 75 w 80"/>
                <a:gd name="T39" fmla="*/ 41 h 50"/>
                <a:gd name="T40" fmla="*/ 80 w 80"/>
                <a:gd name="T41" fmla="*/ 33 h 50"/>
                <a:gd name="T42" fmla="*/ 80 w 80"/>
                <a:gd name="T43"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50">
                  <a:moveTo>
                    <a:pt x="80" y="33"/>
                  </a:moveTo>
                  <a:lnTo>
                    <a:pt x="80" y="33"/>
                  </a:lnTo>
                  <a:lnTo>
                    <a:pt x="80" y="20"/>
                  </a:lnTo>
                  <a:lnTo>
                    <a:pt x="71" y="12"/>
                  </a:lnTo>
                  <a:lnTo>
                    <a:pt x="59" y="4"/>
                  </a:lnTo>
                  <a:lnTo>
                    <a:pt x="46" y="0"/>
                  </a:lnTo>
                  <a:lnTo>
                    <a:pt x="46" y="0"/>
                  </a:lnTo>
                  <a:lnTo>
                    <a:pt x="30" y="0"/>
                  </a:lnTo>
                  <a:lnTo>
                    <a:pt x="17" y="4"/>
                  </a:lnTo>
                  <a:lnTo>
                    <a:pt x="9" y="12"/>
                  </a:lnTo>
                  <a:lnTo>
                    <a:pt x="0" y="20"/>
                  </a:lnTo>
                  <a:lnTo>
                    <a:pt x="0" y="20"/>
                  </a:lnTo>
                  <a:lnTo>
                    <a:pt x="5" y="29"/>
                  </a:lnTo>
                  <a:lnTo>
                    <a:pt x="13" y="41"/>
                  </a:lnTo>
                  <a:lnTo>
                    <a:pt x="21" y="45"/>
                  </a:lnTo>
                  <a:lnTo>
                    <a:pt x="38" y="50"/>
                  </a:lnTo>
                  <a:lnTo>
                    <a:pt x="38" y="50"/>
                  </a:lnTo>
                  <a:lnTo>
                    <a:pt x="55" y="50"/>
                  </a:lnTo>
                  <a:lnTo>
                    <a:pt x="67" y="45"/>
                  </a:lnTo>
                  <a:lnTo>
                    <a:pt x="75" y="41"/>
                  </a:lnTo>
                  <a:lnTo>
                    <a:pt x="80" y="33"/>
                  </a:lnTo>
                  <a:lnTo>
                    <a:pt x="80" y="33"/>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3" name="Freeform 211"/>
            <p:cNvSpPr>
              <a:spLocks/>
            </p:cNvSpPr>
            <p:nvPr/>
          </p:nvSpPr>
          <p:spPr bwMode="auto">
            <a:xfrm>
              <a:off x="4482" y="2728"/>
              <a:ext cx="75" cy="46"/>
            </a:xfrm>
            <a:custGeom>
              <a:avLst/>
              <a:gdLst>
                <a:gd name="T0" fmla="*/ 75 w 75"/>
                <a:gd name="T1" fmla="*/ 29 h 46"/>
                <a:gd name="T2" fmla="*/ 75 w 75"/>
                <a:gd name="T3" fmla="*/ 29 h 46"/>
                <a:gd name="T4" fmla="*/ 70 w 75"/>
                <a:gd name="T5" fmla="*/ 16 h 46"/>
                <a:gd name="T6" fmla="*/ 66 w 75"/>
                <a:gd name="T7" fmla="*/ 8 h 46"/>
                <a:gd name="T8" fmla="*/ 54 w 75"/>
                <a:gd name="T9" fmla="*/ 4 h 46"/>
                <a:gd name="T10" fmla="*/ 41 w 75"/>
                <a:gd name="T11" fmla="*/ 0 h 46"/>
                <a:gd name="T12" fmla="*/ 41 w 75"/>
                <a:gd name="T13" fmla="*/ 0 h 46"/>
                <a:gd name="T14" fmla="*/ 25 w 75"/>
                <a:gd name="T15" fmla="*/ 0 h 46"/>
                <a:gd name="T16" fmla="*/ 12 w 75"/>
                <a:gd name="T17" fmla="*/ 4 h 46"/>
                <a:gd name="T18" fmla="*/ 4 w 75"/>
                <a:gd name="T19" fmla="*/ 8 h 46"/>
                <a:gd name="T20" fmla="*/ 0 w 75"/>
                <a:gd name="T21" fmla="*/ 16 h 46"/>
                <a:gd name="T22" fmla="*/ 0 w 75"/>
                <a:gd name="T23" fmla="*/ 16 h 46"/>
                <a:gd name="T24" fmla="*/ 0 w 75"/>
                <a:gd name="T25" fmla="*/ 25 h 46"/>
                <a:gd name="T26" fmla="*/ 8 w 75"/>
                <a:gd name="T27" fmla="*/ 33 h 46"/>
                <a:gd name="T28" fmla="*/ 20 w 75"/>
                <a:gd name="T29" fmla="*/ 41 h 46"/>
                <a:gd name="T30" fmla="*/ 33 w 75"/>
                <a:gd name="T31" fmla="*/ 46 h 46"/>
                <a:gd name="T32" fmla="*/ 33 w 75"/>
                <a:gd name="T33" fmla="*/ 46 h 46"/>
                <a:gd name="T34" fmla="*/ 50 w 75"/>
                <a:gd name="T35" fmla="*/ 46 h 46"/>
                <a:gd name="T36" fmla="*/ 58 w 75"/>
                <a:gd name="T37" fmla="*/ 41 h 46"/>
                <a:gd name="T38" fmla="*/ 70 w 75"/>
                <a:gd name="T39" fmla="*/ 37 h 46"/>
                <a:gd name="T40" fmla="*/ 75 w 75"/>
                <a:gd name="T41" fmla="*/ 29 h 46"/>
                <a:gd name="T42" fmla="*/ 75 w 75"/>
                <a:gd name="T4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6">
                  <a:moveTo>
                    <a:pt x="75" y="29"/>
                  </a:moveTo>
                  <a:lnTo>
                    <a:pt x="75" y="29"/>
                  </a:lnTo>
                  <a:lnTo>
                    <a:pt x="70" y="16"/>
                  </a:lnTo>
                  <a:lnTo>
                    <a:pt x="66" y="8"/>
                  </a:lnTo>
                  <a:lnTo>
                    <a:pt x="54" y="4"/>
                  </a:lnTo>
                  <a:lnTo>
                    <a:pt x="41" y="0"/>
                  </a:lnTo>
                  <a:lnTo>
                    <a:pt x="41" y="0"/>
                  </a:lnTo>
                  <a:lnTo>
                    <a:pt x="25" y="0"/>
                  </a:lnTo>
                  <a:lnTo>
                    <a:pt x="12" y="4"/>
                  </a:lnTo>
                  <a:lnTo>
                    <a:pt x="4" y="8"/>
                  </a:lnTo>
                  <a:lnTo>
                    <a:pt x="0" y="16"/>
                  </a:lnTo>
                  <a:lnTo>
                    <a:pt x="0" y="16"/>
                  </a:lnTo>
                  <a:lnTo>
                    <a:pt x="0" y="25"/>
                  </a:lnTo>
                  <a:lnTo>
                    <a:pt x="8" y="33"/>
                  </a:lnTo>
                  <a:lnTo>
                    <a:pt x="20" y="41"/>
                  </a:lnTo>
                  <a:lnTo>
                    <a:pt x="33" y="46"/>
                  </a:lnTo>
                  <a:lnTo>
                    <a:pt x="33" y="46"/>
                  </a:lnTo>
                  <a:lnTo>
                    <a:pt x="50" y="46"/>
                  </a:lnTo>
                  <a:lnTo>
                    <a:pt x="58" y="41"/>
                  </a:lnTo>
                  <a:lnTo>
                    <a:pt x="70" y="37"/>
                  </a:lnTo>
                  <a:lnTo>
                    <a:pt x="75" y="29"/>
                  </a:lnTo>
                  <a:lnTo>
                    <a:pt x="75" y="29"/>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4" name="Freeform 212"/>
            <p:cNvSpPr>
              <a:spLocks/>
            </p:cNvSpPr>
            <p:nvPr/>
          </p:nvSpPr>
          <p:spPr bwMode="auto">
            <a:xfrm>
              <a:off x="4486" y="2728"/>
              <a:ext cx="66" cy="46"/>
            </a:xfrm>
            <a:custGeom>
              <a:avLst/>
              <a:gdLst>
                <a:gd name="T0" fmla="*/ 66 w 66"/>
                <a:gd name="T1" fmla="*/ 25 h 46"/>
                <a:gd name="T2" fmla="*/ 66 w 66"/>
                <a:gd name="T3" fmla="*/ 25 h 46"/>
                <a:gd name="T4" fmla="*/ 66 w 66"/>
                <a:gd name="T5" fmla="*/ 16 h 46"/>
                <a:gd name="T6" fmla="*/ 58 w 66"/>
                <a:gd name="T7" fmla="*/ 8 h 46"/>
                <a:gd name="T8" fmla="*/ 50 w 66"/>
                <a:gd name="T9" fmla="*/ 4 h 46"/>
                <a:gd name="T10" fmla="*/ 37 w 66"/>
                <a:gd name="T11" fmla="*/ 0 h 46"/>
                <a:gd name="T12" fmla="*/ 37 w 66"/>
                <a:gd name="T13" fmla="*/ 0 h 46"/>
                <a:gd name="T14" fmla="*/ 21 w 66"/>
                <a:gd name="T15" fmla="*/ 0 h 46"/>
                <a:gd name="T16" fmla="*/ 12 w 66"/>
                <a:gd name="T17" fmla="*/ 4 h 46"/>
                <a:gd name="T18" fmla="*/ 4 w 66"/>
                <a:gd name="T19" fmla="*/ 8 h 46"/>
                <a:gd name="T20" fmla="*/ 0 w 66"/>
                <a:gd name="T21" fmla="*/ 16 h 46"/>
                <a:gd name="T22" fmla="*/ 0 w 66"/>
                <a:gd name="T23" fmla="*/ 16 h 46"/>
                <a:gd name="T24" fmla="*/ 0 w 66"/>
                <a:gd name="T25" fmla="*/ 25 h 46"/>
                <a:gd name="T26" fmla="*/ 4 w 66"/>
                <a:gd name="T27" fmla="*/ 33 h 46"/>
                <a:gd name="T28" fmla="*/ 16 w 66"/>
                <a:gd name="T29" fmla="*/ 41 h 46"/>
                <a:gd name="T30" fmla="*/ 29 w 66"/>
                <a:gd name="T31" fmla="*/ 46 h 46"/>
                <a:gd name="T32" fmla="*/ 29 w 66"/>
                <a:gd name="T33" fmla="*/ 46 h 46"/>
                <a:gd name="T34" fmla="*/ 41 w 66"/>
                <a:gd name="T35" fmla="*/ 46 h 46"/>
                <a:gd name="T36" fmla="*/ 54 w 66"/>
                <a:gd name="T37" fmla="*/ 41 h 46"/>
                <a:gd name="T38" fmla="*/ 62 w 66"/>
                <a:gd name="T39" fmla="*/ 33 h 46"/>
                <a:gd name="T40" fmla="*/ 66 w 66"/>
                <a:gd name="T41" fmla="*/ 25 h 46"/>
                <a:gd name="T42" fmla="*/ 66 w 66"/>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46">
                  <a:moveTo>
                    <a:pt x="66" y="25"/>
                  </a:moveTo>
                  <a:lnTo>
                    <a:pt x="66" y="25"/>
                  </a:lnTo>
                  <a:lnTo>
                    <a:pt x="66" y="16"/>
                  </a:lnTo>
                  <a:lnTo>
                    <a:pt x="58" y="8"/>
                  </a:lnTo>
                  <a:lnTo>
                    <a:pt x="50" y="4"/>
                  </a:lnTo>
                  <a:lnTo>
                    <a:pt x="37" y="0"/>
                  </a:lnTo>
                  <a:lnTo>
                    <a:pt x="37" y="0"/>
                  </a:lnTo>
                  <a:lnTo>
                    <a:pt x="21" y="0"/>
                  </a:lnTo>
                  <a:lnTo>
                    <a:pt x="12" y="4"/>
                  </a:lnTo>
                  <a:lnTo>
                    <a:pt x="4" y="8"/>
                  </a:lnTo>
                  <a:lnTo>
                    <a:pt x="0" y="16"/>
                  </a:lnTo>
                  <a:lnTo>
                    <a:pt x="0" y="16"/>
                  </a:lnTo>
                  <a:lnTo>
                    <a:pt x="0" y="25"/>
                  </a:lnTo>
                  <a:lnTo>
                    <a:pt x="4" y="33"/>
                  </a:lnTo>
                  <a:lnTo>
                    <a:pt x="16" y="41"/>
                  </a:lnTo>
                  <a:lnTo>
                    <a:pt x="29" y="46"/>
                  </a:lnTo>
                  <a:lnTo>
                    <a:pt x="29" y="46"/>
                  </a:lnTo>
                  <a:lnTo>
                    <a:pt x="41" y="46"/>
                  </a:lnTo>
                  <a:lnTo>
                    <a:pt x="54" y="41"/>
                  </a:lnTo>
                  <a:lnTo>
                    <a:pt x="62" y="33"/>
                  </a:lnTo>
                  <a:lnTo>
                    <a:pt x="66" y="25"/>
                  </a:lnTo>
                  <a:lnTo>
                    <a:pt x="66" y="2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5" name="Freeform 213"/>
            <p:cNvSpPr>
              <a:spLocks/>
            </p:cNvSpPr>
            <p:nvPr/>
          </p:nvSpPr>
          <p:spPr bwMode="auto">
            <a:xfrm>
              <a:off x="4486" y="2728"/>
              <a:ext cx="62" cy="41"/>
            </a:xfrm>
            <a:custGeom>
              <a:avLst/>
              <a:gdLst>
                <a:gd name="T0" fmla="*/ 0 w 62"/>
                <a:gd name="T1" fmla="*/ 16 h 41"/>
                <a:gd name="T2" fmla="*/ 0 w 62"/>
                <a:gd name="T3" fmla="*/ 16 h 41"/>
                <a:gd name="T4" fmla="*/ 0 w 62"/>
                <a:gd name="T5" fmla="*/ 25 h 41"/>
                <a:gd name="T6" fmla="*/ 8 w 62"/>
                <a:gd name="T7" fmla="*/ 33 h 41"/>
                <a:gd name="T8" fmla="*/ 16 w 62"/>
                <a:gd name="T9" fmla="*/ 37 h 41"/>
                <a:gd name="T10" fmla="*/ 29 w 62"/>
                <a:gd name="T11" fmla="*/ 41 h 41"/>
                <a:gd name="T12" fmla="*/ 29 w 62"/>
                <a:gd name="T13" fmla="*/ 41 h 41"/>
                <a:gd name="T14" fmla="*/ 41 w 62"/>
                <a:gd name="T15" fmla="*/ 41 h 41"/>
                <a:gd name="T16" fmla="*/ 54 w 62"/>
                <a:gd name="T17" fmla="*/ 41 h 41"/>
                <a:gd name="T18" fmla="*/ 62 w 62"/>
                <a:gd name="T19" fmla="*/ 33 h 41"/>
                <a:gd name="T20" fmla="*/ 62 w 62"/>
                <a:gd name="T21" fmla="*/ 25 h 41"/>
                <a:gd name="T22" fmla="*/ 62 w 62"/>
                <a:gd name="T23" fmla="*/ 25 h 41"/>
                <a:gd name="T24" fmla="*/ 62 w 62"/>
                <a:gd name="T25" fmla="*/ 16 h 41"/>
                <a:gd name="T26" fmla="*/ 58 w 62"/>
                <a:gd name="T27" fmla="*/ 12 h 41"/>
                <a:gd name="T28" fmla="*/ 46 w 62"/>
                <a:gd name="T29" fmla="*/ 4 h 41"/>
                <a:gd name="T30" fmla="*/ 33 w 62"/>
                <a:gd name="T31" fmla="*/ 0 h 41"/>
                <a:gd name="T32" fmla="*/ 33 w 62"/>
                <a:gd name="T33" fmla="*/ 0 h 41"/>
                <a:gd name="T34" fmla="*/ 21 w 62"/>
                <a:gd name="T35" fmla="*/ 0 h 41"/>
                <a:gd name="T36" fmla="*/ 12 w 62"/>
                <a:gd name="T37" fmla="*/ 4 h 41"/>
                <a:gd name="T38" fmla="*/ 4 w 62"/>
                <a:gd name="T39" fmla="*/ 8 h 41"/>
                <a:gd name="T40" fmla="*/ 0 w 62"/>
                <a:gd name="T41" fmla="*/ 16 h 41"/>
                <a:gd name="T42" fmla="*/ 0 w 62"/>
                <a:gd name="T4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41">
                  <a:moveTo>
                    <a:pt x="0" y="16"/>
                  </a:moveTo>
                  <a:lnTo>
                    <a:pt x="0" y="16"/>
                  </a:lnTo>
                  <a:lnTo>
                    <a:pt x="0" y="25"/>
                  </a:lnTo>
                  <a:lnTo>
                    <a:pt x="8" y="33"/>
                  </a:lnTo>
                  <a:lnTo>
                    <a:pt x="16" y="37"/>
                  </a:lnTo>
                  <a:lnTo>
                    <a:pt x="29" y="41"/>
                  </a:lnTo>
                  <a:lnTo>
                    <a:pt x="29" y="41"/>
                  </a:lnTo>
                  <a:lnTo>
                    <a:pt x="41" y="41"/>
                  </a:lnTo>
                  <a:lnTo>
                    <a:pt x="54" y="41"/>
                  </a:lnTo>
                  <a:lnTo>
                    <a:pt x="62" y="33"/>
                  </a:lnTo>
                  <a:lnTo>
                    <a:pt x="62" y="25"/>
                  </a:lnTo>
                  <a:lnTo>
                    <a:pt x="62" y="25"/>
                  </a:lnTo>
                  <a:lnTo>
                    <a:pt x="62" y="16"/>
                  </a:lnTo>
                  <a:lnTo>
                    <a:pt x="58" y="12"/>
                  </a:lnTo>
                  <a:lnTo>
                    <a:pt x="46" y="4"/>
                  </a:lnTo>
                  <a:lnTo>
                    <a:pt x="33" y="0"/>
                  </a:lnTo>
                  <a:lnTo>
                    <a:pt x="33" y="0"/>
                  </a:lnTo>
                  <a:lnTo>
                    <a:pt x="21" y="0"/>
                  </a:lnTo>
                  <a:lnTo>
                    <a:pt x="12" y="4"/>
                  </a:lnTo>
                  <a:lnTo>
                    <a:pt x="4" y="8"/>
                  </a:lnTo>
                  <a:lnTo>
                    <a:pt x="0" y="16"/>
                  </a:lnTo>
                  <a:lnTo>
                    <a:pt x="0" y="1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grpSp>
        <p:nvGrpSpPr>
          <p:cNvPr id="4" name="Group 5"/>
          <p:cNvGrpSpPr>
            <a:grpSpLocks noChangeAspect="1"/>
          </p:cNvGrpSpPr>
          <p:nvPr/>
        </p:nvGrpSpPr>
        <p:grpSpPr bwMode="auto">
          <a:xfrm>
            <a:off x="192991" y="195068"/>
            <a:ext cx="3032819" cy="3385056"/>
            <a:chOff x="772" y="2023"/>
            <a:chExt cx="1628" cy="1701"/>
          </a:xfrm>
          <a:effectLst>
            <a:outerShdw blurRad="292100" dist="139700" dir="2700000" algn="tl" rotWithShape="0">
              <a:srgbClr val="080808">
                <a:alpha val="65000"/>
              </a:srgbClr>
            </a:outerShdw>
          </a:effectLst>
        </p:grpSpPr>
        <p:sp>
          <p:nvSpPr>
            <p:cNvPr id="2"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2"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6"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7"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8"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9"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0"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1"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2"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3"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4"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5"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6"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7"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8"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9"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7"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8"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9"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0"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1"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3"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4"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5"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6"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7"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8"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89"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0"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1"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2"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3"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4"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5"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6"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7"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8"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099"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0"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1"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2"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3"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4"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5"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6"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7"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8"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09"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0"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1"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0"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1"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2"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3"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4"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5"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6"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7"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8"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9"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0"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8"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9"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0"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1"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2"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3"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4"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5"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6"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7"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8"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9"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0"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1"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2"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3"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4"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5"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6"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7"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8"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19"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0"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1"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2"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3"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4"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5"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6"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27"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grpSp>
        <p:nvGrpSpPr>
          <p:cNvPr id="46128" name="Group 258"/>
          <p:cNvGrpSpPr>
            <a:grpSpLocks noChangeAspect="1"/>
          </p:cNvGrpSpPr>
          <p:nvPr/>
        </p:nvGrpSpPr>
        <p:grpSpPr bwMode="auto">
          <a:xfrm flipH="1">
            <a:off x="2818186" y="3378410"/>
            <a:ext cx="3392614" cy="3441063"/>
            <a:chOff x="1689" y="495"/>
            <a:chExt cx="2871" cy="2912"/>
          </a:xfrm>
          <a:effectLst>
            <a:outerShdw blurRad="292100" dist="139700" dir="2700000" algn="ctr" rotWithShape="0">
              <a:srgbClr val="080808">
                <a:alpha val="65000"/>
              </a:srgbClr>
            </a:outerShdw>
          </a:effectLst>
        </p:grpSpPr>
        <p:sp>
          <p:nvSpPr>
            <p:cNvPr id="46129" name="AutoShape 257"/>
            <p:cNvSpPr>
              <a:spLocks noChangeAspect="1" noChangeArrowheads="1" noTextEdit="1"/>
            </p:cNvSpPr>
            <p:nvPr/>
          </p:nvSpPr>
          <p:spPr bwMode="auto">
            <a:xfrm>
              <a:off x="1689" y="495"/>
              <a:ext cx="2871"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0" name="Freeform 259"/>
            <p:cNvSpPr>
              <a:spLocks/>
            </p:cNvSpPr>
            <p:nvPr/>
          </p:nvSpPr>
          <p:spPr bwMode="auto">
            <a:xfrm>
              <a:off x="1933" y="750"/>
              <a:ext cx="2536" cy="2501"/>
            </a:xfrm>
            <a:custGeom>
              <a:avLst/>
              <a:gdLst>
                <a:gd name="T0" fmla="*/ 1268 w 2536"/>
                <a:gd name="T1" fmla="*/ 0 h 2501"/>
                <a:gd name="T2" fmla="*/ 1523 w 2536"/>
                <a:gd name="T3" fmla="*/ 28 h 2501"/>
                <a:gd name="T4" fmla="*/ 1761 w 2536"/>
                <a:gd name="T5" fmla="*/ 102 h 2501"/>
                <a:gd name="T6" fmla="*/ 1976 w 2536"/>
                <a:gd name="T7" fmla="*/ 215 h 2501"/>
                <a:gd name="T8" fmla="*/ 2163 w 2536"/>
                <a:gd name="T9" fmla="*/ 368 h 2501"/>
                <a:gd name="T10" fmla="*/ 2316 w 2536"/>
                <a:gd name="T11" fmla="*/ 554 h 2501"/>
                <a:gd name="T12" fmla="*/ 2435 w 2536"/>
                <a:gd name="T13" fmla="*/ 764 h 2501"/>
                <a:gd name="T14" fmla="*/ 2508 w 2536"/>
                <a:gd name="T15" fmla="*/ 1002 h 2501"/>
                <a:gd name="T16" fmla="*/ 2536 w 2536"/>
                <a:gd name="T17" fmla="*/ 1251 h 2501"/>
                <a:gd name="T18" fmla="*/ 2531 w 2536"/>
                <a:gd name="T19" fmla="*/ 1381 h 2501"/>
                <a:gd name="T20" fmla="*/ 2480 w 2536"/>
                <a:gd name="T21" fmla="*/ 1624 h 2501"/>
                <a:gd name="T22" fmla="*/ 2384 w 2536"/>
                <a:gd name="T23" fmla="*/ 1845 h 2501"/>
                <a:gd name="T24" fmla="*/ 2242 w 2536"/>
                <a:gd name="T25" fmla="*/ 2043 h 2501"/>
                <a:gd name="T26" fmla="*/ 2072 w 2536"/>
                <a:gd name="T27" fmla="*/ 2213 h 2501"/>
                <a:gd name="T28" fmla="*/ 1868 w 2536"/>
                <a:gd name="T29" fmla="*/ 2349 h 2501"/>
                <a:gd name="T30" fmla="*/ 1642 w 2536"/>
                <a:gd name="T31" fmla="*/ 2445 h 2501"/>
                <a:gd name="T32" fmla="*/ 1398 w 2536"/>
                <a:gd name="T33" fmla="*/ 2496 h 2501"/>
                <a:gd name="T34" fmla="*/ 1268 w 2536"/>
                <a:gd name="T35" fmla="*/ 2501 h 2501"/>
                <a:gd name="T36" fmla="*/ 1013 w 2536"/>
                <a:gd name="T37" fmla="*/ 2473 h 2501"/>
                <a:gd name="T38" fmla="*/ 776 w 2536"/>
                <a:gd name="T39" fmla="*/ 2400 h 2501"/>
                <a:gd name="T40" fmla="*/ 561 w 2536"/>
                <a:gd name="T41" fmla="*/ 2286 h 2501"/>
                <a:gd name="T42" fmla="*/ 368 w 2536"/>
                <a:gd name="T43" fmla="*/ 2134 h 2501"/>
                <a:gd name="T44" fmla="*/ 215 w 2536"/>
                <a:gd name="T45" fmla="*/ 1947 h 2501"/>
                <a:gd name="T46" fmla="*/ 96 w 2536"/>
                <a:gd name="T47" fmla="*/ 1737 h 2501"/>
                <a:gd name="T48" fmla="*/ 23 w 2536"/>
                <a:gd name="T49" fmla="*/ 1500 h 2501"/>
                <a:gd name="T50" fmla="*/ 0 w 2536"/>
                <a:gd name="T51" fmla="*/ 1251 h 2501"/>
                <a:gd name="T52" fmla="*/ 6 w 2536"/>
                <a:gd name="T53" fmla="*/ 1126 h 2501"/>
                <a:gd name="T54" fmla="*/ 57 w 2536"/>
                <a:gd name="T55" fmla="*/ 883 h 2501"/>
                <a:gd name="T56" fmla="*/ 153 w 2536"/>
                <a:gd name="T57" fmla="*/ 656 h 2501"/>
                <a:gd name="T58" fmla="*/ 289 w 2536"/>
                <a:gd name="T59" fmla="*/ 458 h 2501"/>
                <a:gd name="T60" fmla="*/ 459 w 2536"/>
                <a:gd name="T61" fmla="*/ 288 h 2501"/>
                <a:gd name="T62" fmla="*/ 662 w 2536"/>
                <a:gd name="T63" fmla="*/ 153 h 2501"/>
                <a:gd name="T64" fmla="*/ 889 w 2536"/>
                <a:gd name="T65" fmla="*/ 56 h 2501"/>
                <a:gd name="T66" fmla="*/ 1138 w 2536"/>
                <a:gd name="T67" fmla="*/ 11 h 2501"/>
                <a:gd name="T68" fmla="*/ 1268 w 2536"/>
                <a:gd name="T69" fmla="*/ 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01">
                  <a:moveTo>
                    <a:pt x="1268" y="0"/>
                  </a:moveTo>
                  <a:lnTo>
                    <a:pt x="1268" y="0"/>
                  </a:lnTo>
                  <a:lnTo>
                    <a:pt x="1398" y="11"/>
                  </a:lnTo>
                  <a:lnTo>
                    <a:pt x="1523" y="28"/>
                  </a:lnTo>
                  <a:lnTo>
                    <a:pt x="1642" y="56"/>
                  </a:lnTo>
                  <a:lnTo>
                    <a:pt x="1761" y="102"/>
                  </a:lnTo>
                  <a:lnTo>
                    <a:pt x="1868" y="153"/>
                  </a:lnTo>
                  <a:lnTo>
                    <a:pt x="1976" y="215"/>
                  </a:lnTo>
                  <a:lnTo>
                    <a:pt x="2072" y="288"/>
                  </a:lnTo>
                  <a:lnTo>
                    <a:pt x="2163" y="368"/>
                  </a:lnTo>
                  <a:lnTo>
                    <a:pt x="2242" y="458"/>
                  </a:lnTo>
                  <a:lnTo>
                    <a:pt x="2316" y="554"/>
                  </a:lnTo>
                  <a:lnTo>
                    <a:pt x="2384" y="656"/>
                  </a:lnTo>
                  <a:lnTo>
                    <a:pt x="2435" y="764"/>
                  </a:lnTo>
                  <a:lnTo>
                    <a:pt x="2480" y="883"/>
                  </a:lnTo>
                  <a:lnTo>
                    <a:pt x="2508" y="1002"/>
                  </a:lnTo>
                  <a:lnTo>
                    <a:pt x="2531" y="1126"/>
                  </a:lnTo>
                  <a:lnTo>
                    <a:pt x="2536" y="1251"/>
                  </a:lnTo>
                  <a:lnTo>
                    <a:pt x="2536" y="1251"/>
                  </a:lnTo>
                  <a:lnTo>
                    <a:pt x="2531" y="1381"/>
                  </a:lnTo>
                  <a:lnTo>
                    <a:pt x="2508" y="1500"/>
                  </a:lnTo>
                  <a:lnTo>
                    <a:pt x="2480" y="1624"/>
                  </a:lnTo>
                  <a:lnTo>
                    <a:pt x="2435" y="1737"/>
                  </a:lnTo>
                  <a:lnTo>
                    <a:pt x="2384" y="1845"/>
                  </a:lnTo>
                  <a:lnTo>
                    <a:pt x="2316" y="1947"/>
                  </a:lnTo>
                  <a:lnTo>
                    <a:pt x="2242" y="2043"/>
                  </a:lnTo>
                  <a:lnTo>
                    <a:pt x="2163" y="2134"/>
                  </a:lnTo>
                  <a:lnTo>
                    <a:pt x="2072" y="2213"/>
                  </a:lnTo>
                  <a:lnTo>
                    <a:pt x="1976" y="2286"/>
                  </a:lnTo>
                  <a:lnTo>
                    <a:pt x="1868" y="2349"/>
                  </a:lnTo>
                  <a:lnTo>
                    <a:pt x="1761" y="2400"/>
                  </a:lnTo>
                  <a:lnTo>
                    <a:pt x="1642" y="2445"/>
                  </a:lnTo>
                  <a:lnTo>
                    <a:pt x="1523" y="2473"/>
                  </a:lnTo>
                  <a:lnTo>
                    <a:pt x="1398" y="2496"/>
                  </a:lnTo>
                  <a:lnTo>
                    <a:pt x="1268" y="2501"/>
                  </a:lnTo>
                  <a:lnTo>
                    <a:pt x="1268" y="2501"/>
                  </a:lnTo>
                  <a:lnTo>
                    <a:pt x="1138" y="2496"/>
                  </a:lnTo>
                  <a:lnTo>
                    <a:pt x="1013" y="2473"/>
                  </a:lnTo>
                  <a:lnTo>
                    <a:pt x="889" y="2445"/>
                  </a:lnTo>
                  <a:lnTo>
                    <a:pt x="776" y="2400"/>
                  </a:lnTo>
                  <a:lnTo>
                    <a:pt x="662" y="2349"/>
                  </a:lnTo>
                  <a:lnTo>
                    <a:pt x="561" y="2286"/>
                  </a:lnTo>
                  <a:lnTo>
                    <a:pt x="459" y="2213"/>
                  </a:lnTo>
                  <a:lnTo>
                    <a:pt x="368" y="2134"/>
                  </a:lnTo>
                  <a:lnTo>
                    <a:pt x="289" y="2043"/>
                  </a:lnTo>
                  <a:lnTo>
                    <a:pt x="215" y="1947"/>
                  </a:lnTo>
                  <a:lnTo>
                    <a:pt x="153" y="1845"/>
                  </a:lnTo>
                  <a:lnTo>
                    <a:pt x="96" y="1737"/>
                  </a:lnTo>
                  <a:lnTo>
                    <a:pt x="57" y="1624"/>
                  </a:lnTo>
                  <a:lnTo>
                    <a:pt x="23" y="1500"/>
                  </a:lnTo>
                  <a:lnTo>
                    <a:pt x="6" y="1381"/>
                  </a:lnTo>
                  <a:lnTo>
                    <a:pt x="0" y="1251"/>
                  </a:lnTo>
                  <a:lnTo>
                    <a:pt x="0" y="1251"/>
                  </a:lnTo>
                  <a:lnTo>
                    <a:pt x="6" y="1126"/>
                  </a:lnTo>
                  <a:lnTo>
                    <a:pt x="23" y="1002"/>
                  </a:lnTo>
                  <a:lnTo>
                    <a:pt x="57" y="883"/>
                  </a:lnTo>
                  <a:lnTo>
                    <a:pt x="96" y="764"/>
                  </a:lnTo>
                  <a:lnTo>
                    <a:pt x="153" y="656"/>
                  </a:lnTo>
                  <a:lnTo>
                    <a:pt x="215" y="554"/>
                  </a:lnTo>
                  <a:lnTo>
                    <a:pt x="289" y="458"/>
                  </a:lnTo>
                  <a:lnTo>
                    <a:pt x="368" y="368"/>
                  </a:lnTo>
                  <a:lnTo>
                    <a:pt x="459" y="288"/>
                  </a:lnTo>
                  <a:lnTo>
                    <a:pt x="561" y="215"/>
                  </a:lnTo>
                  <a:lnTo>
                    <a:pt x="662" y="153"/>
                  </a:lnTo>
                  <a:lnTo>
                    <a:pt x="776" y="102"/>
                  </a:lnTo>
                  <a:lnTo>
                    <a:pt x="889" y="56"/>
                  </a:lnTo>
                  <a:lnTo>
                    <a:pt x="1013" y="28"/>
                  </a:lnTo>
                  <a:lnTo>
                    <a:pt x="1138" y="11"/>
                  </a:lnTo>
                  <a:lnTo>
                    <a:pt x="1268" y="0"/>
                  </a:lnTo>
                  <a:lnTo>
                    <a:pt x="126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1" name="Freeform 260"/>
            <p:cNvSpPr>
              <a:spLocks/>
            </p:cNvSpPr>
            <p:nvPr/>
          </p:nvSpPr>
          <p:spPr bwMode="auto">
            <a:xfrm>
              <a:off x="1922" y="744"/>
              <a:ext cx="2547" cy="2507"/>
            </a:xfrm>
            <a:custGeom>
              <a:avLst/>
              <a:gdLst>
                <a:gd name="T0" fmla="*/ 1274 w 2547"/>
                <a:gd name="T1" fmla="*/ 0 h 2507"/>
                <a:gd name="T2" fmla="*/ 1528 w 2547"/>
                <a:gd name="T3" fmla="*/ 23 h 2507"/>
                <a:gd name="T4" fmla="*/ 1766 w 2547"/>
                <a:gd name="T5" fmla="*/ 96 h 2507"/>
                <a:gd name="T6" fmla="*/ 1987 w 2547"/>
                <a:gd name="T7" fmla="*/ 215 h 2507"/>
                <a:gd name="T8" fmla="*/ 2174 w 2547"/>
                <a:gd name="T9" fmla="*/ 368 h 2507"/>
                <a:gd name="T10" fmla="*/ 2327 w 2547"/>
                <a:gd name="T11" fmla="*/ 555 h 2507"/>
                <a:gd name="T12" fmla="*/ 2446 w 2547"/>
                <a:gd name="T13" fmla="*/ 764 h 2507"/>
                <a:gd name="T14" fmla="*/ 2519 w 2547"/>
                <a:gd name="T15" fmla="*/ 1002 h 2507"/>
                <a:gd name="T16" fmla="*/ 2547 w 2547"/>
                <a:gd name="T17" fmla="*/ 1251 h 2507"/>
                <a:gd name="T18" fmla="*/ 2542 w 2547"/>
                <a:gd name="T19" fmla="*/ 1381 h 2507"/>
                <a:gd name="T20" fmla="*/ 2491 w 2547"/>
                <a:gd name="T21" fmla="*/ 1624 h 2507"/>
                <a:gd name="T22" fmla="*/ 2395 w 2547"/>
                <a:gd name="T23" fmla="*/ 1851 h 2507"/>
                <a:gd name="T24" fmla="*/ 2253 w 2547"/>
                <a:gd name="T25" fmla="*/ 2049 h 2507"/>
                <a:gd name="T26" fmla="*/ 2083 w 2547"/>
                <a:gd name="T27" fmla="*/ 2219 h 2507"/>
                <a:gd name="T28" fmla="*/ 1879 w 2547"/>
                <a:gd name="T29" fmla="*/ 2355 h 2507"/>
                <a:gd name="T30" fmla="*/ 1653 w 2547"/>
                <a:gd name="T31" fmla="*/ 2451 h 2507"/>
                <a:gd name="T32" fmla="*/ 1404 w 2547"/>
                <a:gd name="T33" fmla="*/ 2502 h 2507"/>
                <a:gd name="T34" fmla="*/ 1274 w 2547"/>
                <a:gd name="T35" fmla="*/ 2507 h 2507"/>
                <a:gd name="T36" fmla="*/ 1019 w 2547"/>
                <a:gd name="T37" fmla="*/ 2485 h 2507"/>
                <a:gd name="T38" fmla="*/ 775 w 2547"/>
                <a:gd name="T39" fmla="*/ 2411 h 2507"/>
                <a:gd name="T40" fmla="*/ 560 w 2547"/>
                <a:gd name="T41" fmla="*/ 2292 h 2507"/>
                <a:gd name="T42" fmla="*/ 373 w 2547"/>
                <a:gd name="T43" fmla="*/ 2140 h 2507"/>
                <a:gd name="T44" fmla="*/ 215 w 2547"/>
                <a:gd name="T45" fmla="*/ 1953 h 2507"/>
                <a:gd name="T46" fmla="*/ 102 w 2547"/>
                <a:gd name="T47" fmla="*/ 1743 h 2507"/>
                <a:gd name="T48" fmla="*/ 22 w 2547"/>
                <a:gd name="T49" fmla="*/ 1506 h 2507"/>
                <a:gd name="T50" fmla="*/ 0 w 2547"/>
                <a:gd name="T51" fmla="*/ 1251 h 2507"/>
                <a:gd name="T52" fmla="*/ 5 w 2547"/>
                <a:gd name="T53" fmla="*/ 1126 h 2507"/>
                <a:gd name="T54" fmla="*/ 56 w 2547"/>
                <a:gd name="T55" fmla="*/ 883 h 2507"/>
                <a:gd name="T56" fmla="*/ 153 w 2547"/>
                <a:gd name="T57" fmla="*/ 657 h 2507"/>
                <a:gd name="T58" fmla="*/ 288 w 2547"/>
                <a:gd name="T59" fmla="*/ 458 h 2507"/>
                <a:gd name="T60" fmla="*/ 464 w 2547"/>
                <a:gd name="T61" fmla="*/ 289 h 2507"/>
                <a:gd name="T62" fmla="*/ 668 w 2547"/>
                <a:gd name="T63" fmla="*/ 153 h 2507"/>
                <a:gd name="T64" fmla="*/ 894 w 2547"/>
                <a:gd name="T65" fmla="*/ 57 h 2507"/>
                <a:gd name="T66" fmla="*/ 1143 w 2547"/>
                <a:gd name="T67" fmla="*/ 6 h 2507"/>
                <a:gd name="T68" fmla="*/ 1274 w 2547"/>
                <a:gd name="T69" fmla="*/ 0 h 2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7" h="2507">
                  <a:moveTo>
                    <a:pt x="1274" y="0"/>
                  </a:moveTo>
                  <a:lnTo>
                    <a:pt x="1274" y="0"/>
                  </a:lnTo>
                  <a:lnTo>
                    <a:pt x="1404" y="6"/>
                  </a:lnTo>
                  <a:lnTo>
                    <a:pt x="1528" y="23"/>
                  </a:lnTo>
                  <a:lnTo>
                    <a:pt x="1653" y="57"/>
                  </a:lnTo>
                  <a:lnTo>
                    <a:pt x="1766" y="96"/>
                  </a:lnTo>
                  <a:lnTo>
                    <a:pt x="1879" y="153"/>
                  </a:lnTo>
                  <a:lnTo>
                    <a:pt x="1987" y="215"/>
                  </a:lnTo>
                  <a:lnTo>
                    <a:pt x="2083" y="289"/>
                  </a:lnTo>
                  <a:lnTo>
                    <a:pt x="2174" y="368"/>
                  </a:lnTo>
                  <a:lnTo>
                    <a:pt x="2253" y="458"/>
                  </a:lnTo>
                  <a:lnTo>
                    <a:pt x="2327" y="555"/>
                  </a:lnTo>
                  <a:lnTo>
                    <a:pt x="2395" y="657"/>
                  </a:lnTo>
                  <a:lnTo>
                    <a:pt x="2446" y="764"/>
                  </a:lnTo>
                  <a:lnTo>
                    <a:pt x="2491" y="883"/>
                  </a:lnTo>
                  <a:lnTo>
                    <a:pt x="2519" y="1002"/>
                  </a:lnTo>
                  <a:lnTo>
                    <a:pt x="2542" y="1126"/>
                  </a:lnTo>
                  <a:lnTo>
                    <a:pt x="2547" y="1251"/>
                  </a:lnTo>
                  <a:lnTo>
                    <a:pt x="2547" y="1251"/>
                  </a:lnTo>
                  <a:lnTo>
                    <a:pt x="2542" y="1381"/>
                  </a:lnTo>
                  <a:lnTo>
                    <a:pt x="2519" y="1506"/>
                  </a:lnTo>
                  <a:lnTo>
                    <a:pt x="2491" y="1624"/>
                  </a:lnTo>
                  <a:lnTo>
                    <a:pt x="2446" y="1743"/>
                  </a:lnTo>
                  <a:lnTo>
                    <a:pt x="2395" y="1851"/>
                  </a:lnTo>
                  <a:lnTo>
                    <a:pt x="2327" y="1953"/>
                  </a:lnTo>
                  <a:lnTo>
                    <a:pt x="2253" y="2049"/>
                  </a:lnTo>
                  <a:lnTo>
                    <a:pt x="2174" y="2140"/>
                  </a:lnTo>
                  <a:lnTo>
                    <a:pt x="2083" y="2219"/>
                  </a:lnTo>
                  <a:lnTo>
                    <a:pt x="1987" y="2292"/>
                  </a:lnTo>
                  <a:lnTo>
                    <a:pt x="1879" y="2355"/>
                  </a:lnTo>
                  <a:lnTo>
                    <a:pt x="1766" y="2411"/>
                  </a:lnTo>
                  <a:lnTo>
                    <a:pt x="1653" y="2451"/>
                  </a:lnTo>
                  <a:lnTo>
                    <a:pt x="1528" y="2485"/>
                  </a:lnTo>
                  <a:lnTo>
                    <a:pt x="1404" y="2502"/>
                  </a:lnTo>
                  <a:lnTo>
                    <a:pt x="1274" y="2507"/>
                  </a:lnTo>
                  <a:lnTo>
                    <a:pt x="1274" y="2507"/>
                  </a:lnTo>
                  <a:lnTo>
                    <a:pt x="1143" y="2502"/>
                  </a:lnTo>
                  <a:lnTo>
                    <a:pt x="1019" y="2485"/>
                  </a:lnTo>
                  <a:lnTo>
                    <a:pt x="894" y="2451"/>
                  </a:lnTo>
                  <a:lnTo>
                    <a:pt x="775" y="2411"/>
                  </a:lnTo>
                  <a:lnTo>
                    <a:pt x="668" y="2355"/>
                  </a:lnTo>
                  <a:lnTo>
                    <a:pt x="560" y="2292"/>
                  </a:lnTo>
                  <a:lnTo>
                    <a:pt x="464" y="2219"/>
                  </a:lnTo>
                  <a:lnTo>
                    <a:pt x="373" y="2140"/>
                  </a:lnTo>
                  <a:lnTo>
                    <a:pt x="288" y="2049"/>
                  </a:lnTo>
                  <a:lnTo>
                    <a:pt x="215" y="1953"/>
                  </a:lnTo>
                  <a:lnTo>
                    <a:pt x="153" y="1851"/>
                  </a:lnTo>
                  <a:lnTo>
                    <a:pt x="102" y="1743"/>
                  </a:lnTo>
                  <a:lnTo>
                    <a:pt x="56" y="1624"/>
                  </a:lnTo>
                  <a:lnTo>
                    <a:pt x="22" y="1506"/>
                  </a:lnTo>
                  <a:lnTo>
                    <a:pt x="5" y="1381"/>
                  </a:lnTo>
                  <a:lnTo>
                    <a:pt x="0" y="1251"/>
                  </a:lnTo>
                  <a:lnTo>
                    <a:pt x="0" y="1251"/>
                  </a:lnTo>
                  <a:lnTo>
                    <a:pt x="5" y="1126"/>
                  </a:lnTo>
                  <a:lnTo>
                    <a:pt x="22" y="1002"/>
                  </a:lnTo>
                  <a:lnTo>
                    <a:pt x="56" y="883"/>
                  </a:lnTo>
                  <a:lnTo>
                    <a:pt x="102" y="764"/>
                  </a:lnTo>
                  <a:lnTo>
                    <a:pt x="153" y="657"/>
                  </a:lnTo>
                  <a:lnTo>
                    <a:pt x="215" y="555"/>
                  </a:lnTo>
                  <a:lnTo>
                    <a:pt x="288" y="458"/>
                  </a:lnTo>
                  <a:lnTo>
                    <a:pt x="373" y="368"/>
                  </a:lnTo>
                  <a:lnTo>
                    <a:pt x="464" y="289"/>
                  </a:lnTo>
                  <a:lnTo>
                    <a:pt x="560" y="215"/>
                  </a:lnTo>
                  <a:lnTo>
                    <a:pt x="668" y="153"/>
                  </a:lnTo>
                  <a:lnTo>
                    <a:pt x="775" y="96"/>
                  </a:lnTo>
                  <a:lnTo>
                    <a:pt x="894" y="57"/>
                  </a:lnTo>
                  <a:lnTo>
                    <a:pt x="1019" y="23"/>
                  </a:lnTo>
                  <a:lnTo>
                    <a:pt x="1143" y="6"/>
                  </a:lnTo>
                  <a:lnTo>
                    <a:pt x="1274" y="0"/>
                  </a:lnTo>
                  <a:lnTo>
                    <a:pt x="127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2" name="Freeform 261"/>
            <p:cNvSpPr>
              <a:spLocks/>
            </p:cNvSpPr>
            <p:nvPr/>
          </p:nvSpPr>
          <p:spPr bwMode="auto">
            <a:xfrm>
              <a:off x="1910" y="733"/>
              <a:ext cx="2559" cy="2524"/>
            </a:xfrm>
            <a:custGeom>
              <a:avLst/>
              <a:gdLst>
                <a:gd name="T0" fmla="*/ 1280 w 2559"/>
                <a:gd name="T1" fmla="*/ 0 h 2524"/>
                <a:gd name="T2" fmla="*/ 1540 w 2559"/>
                <a:gd name="T3" fmla="*/ 28 h 2524"/>
                <a:gd name="T4" fmla="*/ 1778 w 2559"/>
                <a:gd name="T5" fmla="*/ 102 h 2524"/>
                <a:gd name="T6" fmla="*/ 1993 w 2559"/>
                <a:gd name="T7" fmla="*/ 215 h 2524"/>
                <a:gd name="T8" fmla="*/ 2186 w 2559"/>
                <a:gd name="T9" fmla="*/ 368 h 2524"/>
                <a:gd name="T10" fmla="*/ 2344 w 2559"/>
                <a:gd name="T11" fmla="*/ 554 h 2524"/>
                <a:gd name="T12" fmla="*/ 2458 w 2559"/>
                <a:gd name="T13" fmla="*/ 769 h 2524"/>
                <a:gd name="T14" fmla="*/ 2537 w 2559"/>
                <a:gd name="T15" fmla="*/ 1007 h 2524"/>
                <a:gd name="T16" fmla="*/ 2559 w 2559"/>
                <a:gd name="T17" fmla="*/ 1262 h 2524"/>
                <a:gd name="T18" fmla="*/ 2554 w 2559"/>
                <a:gd name="T19" fmla="*/ 1392 h 2524"/>
                <a:gd name="T20" fmla="*/ 2503 w 2559"/>
                <a:gd name="T21" fmla="*/ 1635 h 2524"/>
                <a:gd name="T22" fmla="*/ 2407 w 2559"/>
                <a:gd name="T23" fmla="*/ 1862 h 2524"/>
                <a:gd name="T24" fmla="*/ 2271 w 2559"/>
                <a:gd name="T25" fmla="*/ 2060 h 2524"/>
                <a:gd name="T26" fmla="*/ 2095 w 2559"/>
                <a:gd name="T27" fmla="*/ 2235 h 2524"/>
                <a:gd name="T28" fmla="*/ 1891 w 2559"/>
                <a:gd name="T29" fmla="*/ 2371 h 2524"/>
                <a:gd name="T30" fmla="*/ 1659 w 2559"/>
                <a:gd name="T31" fmla="*/ 2467 h 2524"/>
                <a:gd name="T32" fmla="*/ 1410 w 2559"/>
                <a:gd name="T33" fmla="*/ 2513 h 2524"/>
                <a:gd name="T34" fmla="*/ 1280 w 2559"/>
                <a:gd name="T35" fmla="*/ 2524 h 2524"/>
                <a:gd name="T36" fmla="*/ 1025 w 2559"/>
                <a:gd name="T37" fmla="*/ 2496 h 2524"/>
                <a:gd name="T38" fmla="*/ 782 w 2559"/>
                <a:gd name="T39" fmla="*/ 2422 h 2524"/>
                <a:gd name="T40" fmla="*/ 567 w 2559"/>
                <a:gd name="T41" fmla="*/ 2303 h 2524"/>
                <a:gd name="T42" fmla="*/ 374 w 2559"/>
                <a:gd name="T43" fmla="*/ 2151 h 2524"/>
                <a:gd name="T44" fmla="*/ 221 w 2559"/>
                <a:gd name="T45" fmla="*/ 1964 h 2524"/>
                <a:gd name="T46" fmla="*/ 102 w 2559"/>
                <a:gd name="T47" fmla="*/ 1749 h 2524"/>
                <a:gd name="T48" fmla="*/ 29 w 2559"/>
                <a:gd name="T49" fmla="*/ 1517 h 2524"/>
                <a:gd name="T50" fmla="*/ 0 w 2559"/>
                <a:gd name="T51" fmla="*/ 1262 h 2524"/>
                <a:gd name="T52" fmla="*/ 6 w 2559"/>
                <a:gd name="T53" fmla="*/ 1132 h 2524"/>
                <a:gd name="T54" fmla="*/ 57 w 2559"/>
                <a:gd name="T55" fmla="*/ 888 h 2524"/>
                <a:gd name="T56" fmla="*/ 153 w 2559"/>
                <a:gd name="T57" fmla="*/ 662 h 2524"/>
                <a:gd name="T58" fmla="*/ 295 w 2559"/>
                <a:gd name="T59" fmla="*/ 458 h 2524"/>
                <a:gd name="T60" fmla="*/ 465 w 2559"/>
                <a:gd name="T61" fmla="*/ 288 h 2524"/>
                <a:gd name="T62" fmla="*/ 674 w 2559"/>
                <a:gd name="T63" fmla="*/ 153 h 2524"/>
                <a:gd name="T64" fmla="*/ 901 w 2559"/>
                <a:gd name="T65" fmla="*/ 56 h 2524"/>
                <a:gd name="T66" fmla="*/ 1150 w 2559"/>
                <a:gd name="T67" fmla="*/ 5 h 2524"/>
                <a:gd name="T68" fmla="*/ 1280 w 2559"/>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59" h="2524">
                  <a:moveTo>
                    <a:pt x="1280" y="0"/>
                  </a:moveTo>
                  <a:lnTo>
                    <a:pt x="1280" y="0"/>
                  </a:lnTo>
                  <a:lnTo>
                    <a:pt x="1410" y="5"/>
                  </a:lnTo>
                  <a:lnTo>
                    <a:pt x="1540" y="28"/>
                  </a:lnTo>
                  <a:lnTo>
                    <a:pt x="1659" y="56"/>
                  </a:lnTo>
                  <a:lnTo>
                    <a:pt x="1778" y="102"/>
                  </a:lnTo>
                  <a:lnTo>
                    <a:pt x="1891" y="153"/>
                  </a:lnTo>
                  <a:lnTo>
                    <a:pt x="1993" y="215"/>
                  </a:lnTo>
                  <a:lnTo>
                    <a:pt x="2095" y="288"/>
                  </a:lnTo>
                  <a:lnTo>
                    <a:pt x="2186" y="368"/>
                  </a:lnTo>
                  <a:lnTo>
                    <a:pt x="2271" y="458"/>
                  </a:lnTo>
                  <a:lnTo>
                    <a:pt x="2344" y="554"/>
                  </a:lnTo>
                  <a:lnTo>
                    <a:pt x="2407" y="662"/>
                  </a:lnTo>
                  <a:lnTo>
                    <a:pt x="2458" y="769"/>
                  </a:lnTo>
                  <a:lnTo>
                    <a:pt x="2503" y="888"/>
                  </a:lnTo>
                  <a:lnTo>
                    <a:pt x="2537" y="1007"/>
                  </a:lnTo>
                  <a:lnTo>
                    <a:pt x="2554" y="1132"/>
                  </a:lnTo>
                  <a:lnTo>
                    <a:pt x="2559" y="1262"/>
                  </a:lnTo>
                  <a:lnTo>
                    <a:pt x="2559" y="1262"/>
                  </a:lnTo>
                  <a:lnTo>
                    <a:pt x="2554" y="1392"/>
                  </a:lnTo>
                  <a:lnTo>
                    <a:pt x="2537" y="1517"/>
                  </a:lnTo>
                  <a:lnTo>
                    <a:pt x="2503" y="1635"/>
                  </a:lnTo>
                  <a:lnTo>
                    <a:pt x="2458" y="1749"/>
                  </a:lnTo>
                  <a:lnTo>
                    <a:pt x="2407" y="1862"/>
                  </a:lnTo>
                  <a:lnTo>
                    <a:pt x="2344" y="1964"/>
                  </a:lnTo>
                  <a:lnTo>
                    <a:pt x="2271" y="2060"/>
                  </a:lnTo>
                  <a:lnTo>
                    <a:pt x="2186" y="2151"/>
                  </a:lnTo>
                  <a:lnTo>
                    <a:pt x="2095" y="2235"/>
                  </a:lnTo>
                  <a:lnTo>
                    <a:pt x="1993" y="2303"/>
                  </a:lnTo>
                  <a:lnTo>
                    <a:pt x="1891" y="2371"/>
                  </a:lnTo>
                  <a:lnTo>
                    <a:pt x="1778" y="2422"/>
                  </a:lnTo>
                  <a:lnTo>
                    <a:pt x="1659" y="2467"/>
                  </a:lnTo>
                  <a:lnTo>
                    <a:pt x="1540" y="2496"/>
                  </a:lnTo>
                  <a:lnTo>
                    <a:pt x="1410" y="2513"/>
                  </a:lnTo>
                  <a:lnTo>
                    <a:pt x="1280" y="2524"/>
                  </a:lnTo>
                  <a:lnTo>
                    <a:pt x="1280" y="2524"/>
                  </a:lnTo>
                  <a:lnTo>
                    <a:pt x="1150" y="2513"/>
                  </a:lnTo>
                  <a:lnTo>
                    <a:pt x="1025" y="2496"/>
                  </a:lnTo>
                  <a:lnTo>
                    <a:pt x="901" y="2467"/>
                  </a:lnTo>
                  <a:lnTo>
                    <a:pt x="782" y="2422"/>
                  </a:lnTo>
                  <a:lnTo>
                    <a:pt x="674" y="2371"/>
                  </a:lnTo>
                  <a:lnTo>
                    <a:pt x="567" y="2303"/>
                  </a:lnTo>
                  <a:lnTo>
                    <a:pt x="465" y="2235"/>
                  </a:lnTo>
                  <a:lnTo>
                    <a:pt x="374" y="2151"/>
                  </a:lnTo>
                  <a:lnTo>
                    <a:pt x="295" y="2060"/>
                  </a:lnTo>
                  <a:lnTo>
                    <a:pt x="221" y="1964"/>
                  </a:lnTo>
                  <a:lnTo>
                    <a:pt x="153" y="1862"/>
                  </a:lnTo>
                  <a:lnTo>
                    <a:pt x="102" y="1749"/>
                  </a:lnTo>
                  <a:lnTo>
                    <a:pt x="57" y="1635"/>
                  </a:lnTo>
                  <a:lnTo>
                    <a:pt x="29" y="1517"/>
                  </a:lnTo>
                  <a:lnTo>
                    <a:pt x="6" y="1392"/>
                  </a:lnTo>
                  <a:lnTo>
                    <a:pt x="0" y="1262"/>
                  </a:lnTo>
                  <a:lnTo>
                    <a:pt x="0" y="1262"/>
                  </a:lnTo>
                  <a:lnTo>
                    <a:pt x="6" y="1132"/>
                  </a:lnTo>
                  <a:lnTo>
                    <a:pt x="29" y="1007"/>
                  </a:lnTo>
                  <a:lnTo>
                    <a:pt x="57" y="888"/>
                  </a:lnTo>
                  <a:lnTo>
                    <a:pt x="102" y="769"/>
                  </a:lnTo>
                  <a:lnTo>
                    <a:pt x="153" y="662"/>
                  </a:lnTo>
                  <a:lnTo>
                    <a:pt x="221" y="554"/>
                  </a:lnTo>
                  <a:lnTo>
                    <a:pt x="295" y="458"/>
                  </a:lnTo>
                  <a:lnTo>
                    <a:pt x="374" y="368"/>
                  </a:lnTo>
                  <a:lnTo>
                    <a:pt x="465" y="288"/>
                  </a:lnTo>
                  <a:lnTo>
                    <a:pt x="567" y="215"/>
                  </a:lnTo>
                  <a:lnTo>
                    <a:pt x="674" y="153"/>
                  </a:lnTo>
                  <a:lnTo>
                    <a:pt x="782" y="102"/>
                  </a:lnTo>
                  <a:lnTo>
                    <a:pt x="901" y="56"/>
                  </a:lnTo>
                  <a:lnTo>
                    <a:pt x="1025" y="28"/>
                  </a:lnTo>
                  <a:lnTo>
                    <a:pt x="1150" y="5"/>
                  </a:lnTo>
                  <a:lnTo>
                    <a:pt x="1280" y="0"/>
                  </a:lnTo>
                  <a:lnTo>
                    <a:pt x="128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3" name="Freeform 262"/>
            <p:cNvSpPr>
              <a:spLocks/>
            </p:cNvSpPr>
            <p:nvPr/>
          </p:nvSpPr>
          <p:spPr bwMode="auto">
            <a:xfrm>
              <a:off x="1899" y="721"/>
              <a:ext cx="2576" cy="2536"/>
            </a:xfrm>
            <a:custGeom>
              <a:avLst/>
              <a:gdLst>
                <a:gd name="T0" fmla="*/ 1285 w 2576"/>
                <a:gd name="T1" fmla="*/ 0 h 2536"/>
                <a:gd name="T2" fmla="*/ 1546 w 2576"/>
                <a:gd name="T3" fmla="*/ 29 h 2536"/>
                <a:gd name="T4" fmla="*/ 1789 w 2576"/>
                <a:gd name="T5" fmla="*/ 102 h 2536"/>
                <a:gd name="T6" fmla="*/ 2004 w 2576"/>
                <a:gd name="T7" fmla="*/ 221 h 2536"/>
                <a:gd name="T8" fmla="*/ 2197 w 2576"/>
                <a:gd name="T9" fmla="*/ 374 h 2536"/>
                <a:gd name="T10" fmla="*/ 2355 w 2576"/>
                <a:gd name="T11" fmla="*/ 561 h 2536"/>
                <a:gd name="T12" fmla="*/ 2474 w 2576"/>
                <a:gd name="T13" fmla="*/ 776 h 2536"/>
                <a:gd name="T14" fmla="*/ 2548 w 2576"/>
                <a:gd name="T15" fmla="*/ 1014 h 2536"/>
                <a:gd name="T16" fmla="*/ 2576 w 2576"/>
                <a:gd name="T17" fmla="*/ 1268 h 2536"/>
                <a:gd name="T18" fmla="*/ 2565 w 2576"/>
                <a:gd name="T19" fmla="*/ 1398 h 2536"/>
                <a:gd name="T20" fmla="*/ 2514 w 2576"/>
                <a:gd name="T21" fmla="*/ 1647 h 2536"/>
                <a:gd name="T22" fmla="*/ 2418 w 2576"/>
                <a:gd name="T23" fmla="*/ 1874 h 2536"/>
                <a:gd name="T24" fmla="*/ 2282 w 2576"/>
                <a:gd name="T25" fmla="*/ 2072 h 2536"/>
                <a:gd name="T26" fmla="*/ 2106 w 2576"/>
                <a:gd name="T27" fmla="*/ 2247 h 2536"/>
                <a:gd name="T28" fmla="*/ 1902 w 2576"/>
                <a:gd name="T29" fmla="*/ 2383 h 2536"/>
                <a:gd name="T30" fmla="*/ 1670 w 2576"/>
                <a:gd name="T31" fmla="*/ 2479 h 2536"/>
                <a:gd name="T32" fmla="*/ 1421 w 2576"/>
                <a:gd name="T33" fmla="*/ 2530 h 2536"/>
                <a:gd name="T34" fmla="*/ 1285 w 2576"/>
                <a:gd name="T35" fmla="*/ 2536 h 2536"/>
                <a:gd name="T36" fmla="*/ 1030 w 2576"/>
                <a:gd name="T37" fmla="*/ 2508 h 2536"/>
                <a:gd name="T38" fmla="*/ 787 w 2576"/>
                <a:gd name="T39" fmla="*/ 2434 h 2536"/>
                <a:gd name="T40" fmla="*/ 566 w 2576"/>
                <a:gd name="T41" fmla="*/ 2321 h 2536"/>
                <a:gd name="T42" fmla="*/ 379 w 2576"/>
                <a:gd name="T43" fmla="*/ 2163 h 2536"/>
                <a:gd name="T44" fmla="*/ 221 w 2576"/>
                <a:gd name="T45" fmla="*/ 1976 h 2536"/>
                <a:gd name="T46" fmla="*/ 102 w 2576"/>
                <a:gd name="T47" fmla="*/ 1761 h 2536"/>
                <a:gd name="T48" fmla="*/ 28 w 2576"/>
                <a:gd name="T49" fmla="*/ 1523 h 2536"/>
                <a:gd name="T50" fmla="*/ 0 w 2576"/>
                <a:gd name="T51" fmla="*/ 1268 h 2536"/>
                <a:gd name="T52" fmla="*/ 6 w 2576"/>
                <a:gd name="T53" fmla="*/ 1138 h 2536"/>
                <a:gd name="T54" fmla="*/ 57 w 2576"/>
                <a:gd name="T55" fmla="*/ 895 h 2536"/>
                <a:gd name="T56" fmla="*/ 159 w 2576"/>
                <a:gd name="T57" fmla="*/ 668 h 2536"/>
                <a:gd name="T58" fmla="*/ 294 w 2576"/>
                <a:gd name="T59" fmla="*/ 465 h 2536"/>
                <a:gd name="T60" fmla="*/ 470 w 2576"/>
                <a:gd name="T61" fmla="*/ 295 h 2536"/>
                <a:gd name="T62" fmla="*/ 674 w 2576"/>
                <a:gd name="T63" fmla="*/ 153 h 2536"/>
                <a:gd name="T64" fmla="*/ 906 w 2576"/>
                <a:gd name="T65" fmla="*/ 57 h 2536"/>
                <a:gd name="T66" fmla="*/ 1155 w 2576"/>
                <a:gd name="T67" fmla="*/ 12 h 2536"/>
                <a:gd name="T68" fmla="*/ 1285 w 2576"/>
                <a:gd name="T69" fmla="*/ 0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6" h="2536">
                  <a:moveTo>
                    <a:pt x="1285" y="0"/>
                  </a:moveTo>
                  <a:lnTo>
                    <a:pt x="1285" y="0"/>
                  </a:lnTo>
                  <a:lnTo>
                    <a:pt x="1421" y="12"/>
                  </a:lnTo>
                  <a:lnTo>
                    <a:pt x="1546" y="29"/>
                  </a:lnTo>
                  <a:lnTo>
                    <a:pt x="1670" y="57"/>
                  </a:lnTo>
                  <a:lnTo>
                    <a:pt x="1789" y="102"/>
                  </a:lnTo>
                  <a:lnTo>
                    <a:pt x="1902" y="153"/>
                  </a:lnTo>
                  <a:lnTo>
                    <a:pt x="2004" y="221"/>
                  </a:lnTo>
                  <a:lnTo>
                    <a:pt x="2106" y="295"/>
                  </a:lnTo>
                  <a:lnTo>
                    <a:pt x="2197" y="374"/>
                  </a:lnTo>
                  <a:lnTo>
                    <a:pt x="2282" y="465"/>
                  </a:lnTo>
                  <a:lnTo>
                    <a:pt x="2355" y="561"/>
                  </a:lnTo>
                  <a:lnTo>
                    <a:pt x="2418" y="668"/>
                  </a:lnTo>
                  <a:lnTo>
                    <a:pt x="2474" y="776"/>
                  </a:lnTo>
                  <a:lnTo>
                    <a:pt x="2514" y="895"/>
                  </a:lnTo>
                  <a:lnTo>
                    <a:pt x="2548" y="1014"/>
                  </a:lnTo>
                  <a:lnTo>
                    <a:pt x="2565" y="1138"/>
                  </a:lnTo>
                  <a:lnTo>
                    <a:pt x="2576" y="1268"/>
                  </a:lnTo>
                  <a:lnTo>
                    <a:pt x="2576" y="1268"/>
                  </a:lnTo>
                  <a:lnTo>
                    <a:pt x="2565" y="1398"/>
                  </a:lnTo>
                  <a:lnTo>
                    <a:pt x="2548" y="1523"/>
                  </a:lnTo>
                  <a:lnTo>
                    <a:pt x="2514" y="1647"/>
                  </a:lnTo>
                  <a:lnTo>
                    <a:pt x="2474" y="1761"/>
                  </a:lnTo>
                  <a:lnTo>
                    <a:pt x="2418" y="1874"/>
                  </a:lnTo>
                  <a:lnTo>
                    <a:pt x="2355" y="1976"/>
                  </a:lnTo>
                  <a:lnTo>
                    <a:pt x="2282" y="2072"/>
                  </a:lnTo>
                  <a:lnTo>
                    <a:pt x="2197" y="2163"/>
                  </a:lnTo>
                  <a:lnTo>
                    <a:pt x="2106" y="2247"/>
                  </a:lnTo>
                  <a:lnTo>
                    <a:pt x="2004" y="2321"/>
                  </a:lnTo>
                  <a:lnTo>
                    <a:pt x="1902" y="2383"/>
                  </a:lnTo>
                  <a:lnTo>
                    <a:pt x="1789" y="2434"/>
                  </a:lnTo>
                  <a:lnTo>
                    <a:pt x="1670" y="2479"/>
                  </a:lnTo>
                  <a:lnTo>
                    <a:pt x="1546" y="2508"/>
                  </a:lnTo>
                  <a:lnTo>
                    <a:pt x="1421" y="2530"/>
                  </a:lnTo>
                  <a:lnTo>
                    <a:pt x="1285" y="2536"/>
                  </a:lnTo>
                  <a:lnTo>
                    <a:pt x="1285" y="2536"/>
                  </a:lnTo>
                  <a:lnTo>
                    <a:pt x="1155" y="2530"/>
                  </a:lnTo>
                  <a:lnTo>
                    <a:pt x="1030" y="2508"/>
                  </a:lnTo>
                  <a:lnTo>
                    <a:pt x="906" y="2479"/>
                  </a:lnTo>
                  <a:lnTo>
                    <a:pt x="787" y="2434"/>
                  </a:lnTo>
                  <a:lnTo>
                    <a:pt x="674" y="2383"/>
                  </a:lnTo>
                  <a:lnTo>
                    <a:pt x="566" y="2321"/>
                  </a:lnTo>
                  <a:lnTo>
                    <a:pt x="470" y="2247"/>
                  </a:lnTo>
                  <a:lnTo>
                    <a:pt x="379" y="2163"/>
                  </a:lnTo>
                  <a:lnTo>
                    <a:pt x="294" y="2072"/>
                  </a:lnTo>
                  <a:lnTo>
                    <a:pt x="221" y="1976"/>
                  </a:lnTo>
                  <a:lnTo>
                    <a:pt x="159" y="1874"/>
                  </a:lnTo>
                  <a:lnTo>
                    <a:pt x="102" y="1761"/>
                  </a:lnTo>
                  <a:lnTo>
                    <a:pt x="57" y="1647"/>
                  </a:lnTo>
                  <a:lnTo>
                    <a:pt x="28" y="1523"/>
                  </a:lnTo>
                  <a:lnTo>
                    <a:pt x="6" y="1398"/>
                  </a:lnTo>
                  <a:lnTo>
                    <a:pt x="0" y="1268"/>
                  </a:lnTo>
                  <a:lnTo>
                    <a:pt x="0" y="1268"/>
                  </a:lnTo>
                  <a:lnTo>
                    <a:pt x="6" y="1138"/>
                  </a:lnTo>
                  <a:lnTo>
                    <a:pt x="28" y="1014"/>
                  </a:lnTo>
                  <a:lnTo>
                    <a:pt x="57" y="895"/>
                  </a:lnTo>
                  <a:lnTo>
                    <a:pt x="102" y="776"/>
                  </a:lnTo>
                  <a:lnTo>
                    <a:pt x="159" y="668"/>
                  </a:lnTo>
                  <a:lnTo>
                    <a:pt x="221" y="561"/>
                  </a:lnTo>
                  <a:lnTo>
                    <a:pt x="294" y="465"/>
                  </a:lnTo>
                  <a:lnTo>
                    <a:pt x="379" y="374"/>
                  </a:lnTo>
                  <a:lnTo>
                    <a:pt x="470" y="295"/>
                  </a:lnTo>
                  <a:lnTo>
                    <a:pt x="566" y="221"/>
                  </a:lnTo>
                  <a:lnTo>
                    <a:pt x="674" y="153"/>
                  </a:lnTo>
                  <a:lnTo>
                    <a:pt x="787" y="102"/>
                  </a:lnTo>
                  <a:lnTo>
                    <a:pt x="906" y="57"/>
                  </a:lnTo>
                  <a:lnTo>
                    <a:pt x="1030" y="29"/>
                  </a:lnTo>
                  <a:lnTo>
                    <a:pt x="1155" y="12"/>
                  </a:lnTo>
                  <a:lnTo>
                    <a:pt x="1285" y="0"/>
                  </a:lnTo>
                  <a:lnTo>
                    <a:pt x="1285"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4" name="Freeform 263"/>
            <p:cNvSpPr>
              <a:spLocks/>
            </p:cNvSpPr>
            <p:nvPr/>
          </p:nvSpPr>
          <p:spPr bwMode="auto">
            <a:xfrm>
              <a:off x="1888" y="716"/>
              <a:ext cx="2587" cy="2541"/>
            </a:xfrm>
            <a:custGeom>
              <a:avLst/>
              <a:gdLst>
                <a:gd name="T0" fmla="*/ 1296 w 2587"/>
                <a:gd name="T1" fmla="*/ 0 h 2541"/>
                <a:gd name="T2" fmla="*/ 1557 w 2587"/>
                <a:gd name="T3" fmla="*/ 22 h 2541"/>
                <a:gd name="T4" fmla="*/ 1794 w 2587"/>
                <a:gd name="T5" fmla="*/ 96 h 2541"/>
                <a:gd name="T6" fmla="*/ 2015 w 2587"/>
                <a:gd name="T7" fmla="*/ 215 h 2541"/>
                <a:gd name="T8" fmla="*/ 2208 w 2587"/>
                <a:gd name="T9" fmla="*/ 373 h 2541"/>
                <a:gd name="T10" fmla="*/ 2366 w 2587"/>
                <a:gd name="T11" fmla="*/ 560 h 2541"/>
                <a:gd name="T12" fmla="*/ 2485 w 2587"/>
                <a:gd name="T13" fmla="*/ 775 h 2541"/>
                <a:gd name="T14" fmla="*/ 2559 w 2587"/>
                <a:gd name="T15" fmla="*/ 1013 h 2541"/>
                <a:gd name="T16" fmla="*/ 2587 w 2587"/>
                <a:gd name="T17" fmla="*/ 1273 h 2541"/>
                <a:gd name="T18" fmla="*/ 2581 w 2587"/>
                <a:gd name="T19" fmla="*/ 1403 h 2541"/>
                <a:gd name="T20" fmla="*/ 2530 w 2587"/>
                <a:gd name="T21" fmla="*/ 1647 h 2541"/>
                <a:gd name="T22" fmla="*/ 2429 w 2587"/>
                <a:gd name="T23" fmla="*/ 1879 h 2541"/>
                <a:gd name="T24" fmla="*/ 2293 w 2587"/>
                <a:gd name="T25" fmla="*/ 2083 h 2541"/>
                <a:gd name="T26" fmla="*/ 2117 w 2587"/>
                <a:gd name="T27" fmla="*/ 2252 h 2541"/>
                <a:gd name="T28" fmla="*/ 1908 w 2587"/>
                <a:gd name="T29" fmla="*/ 2388 h 2541"/>
                <a:gd name="T30" fmla="*/ 1676 w 2587"/>
                <a:gd name="T31" fmla="*/ 2484 h 2541"/>
                <a:gd name="T32" fmla="*/ 1426 w 2587"/>
                <a:gd name="T33" fmla="*/ 2535 h 2541"/>
                <a:gd name="T34" fmla="*/ 1296 w 2587"/>
                <a:gd name="T35" fmla="*/ 2541 h 2541"/>
                <a:gd name="T36" fmla="*/ 1036 w 2587"/>
                <a:gd name="T37" fmla="*/ 2518 h 2541"/>
                <a:gd name="T38" fmla="*/ 792 w 2587"/>
                <a:gd name="T39" fmla="*/ 2445 h 2541"/>
                <a:gd name="T40" fmla="*/ 572 w 2587"/>
                <a:gd name="T41" fmla="*/ 2326 h 2541"/>
                <a:gd name="T42" fmla="*/ 379 w 2587"/>
                <a:gd name="T43" fmla="*/ 2168 h 2541"/>
                <a:gd name="T44" fmla="*/ 221 w 2587"/>
                <a:gd name="T45" fmla="*/ 1981 h 2541"/>
                <a:gd name="T46" fmla="*/ 102 w 2587"/>
                <a:gd name="T47" fmla="*/ 1766 h 2541"/>
                <a:gd name="T48" fmla="*/ 28 w 2587"/>
                <a:gd name="T49" fmla="*/ 1528 h 2541"/>
                <a:gd name="T50" fmla="*/ 0 w 2587"/>
                <a:gd name="T51" fmla="*/ 1273 h 2541"/>
                <a:gd name="T52" fmla="*/ 5 w 2587"/>
                <a:gd name="T53" fmla="*/ 1143 h 2541"/>
                <a:gd name="T54" fmla="*/ 62 w 2587"/>
                <a:gd name="T55" fmla="*/ 894 h 2541"/>
                <a:gd name="T56" fmla="*/ 158 w 2587"/>
                <a:gd name="T57" fmla="*/ 668 h 2541"/>
                <a:gd name="T58" fmla="*/ 300 w 2587"/>
                <a:gd name="T59" fmla="*/ 464 h 2541"/>
                <a:gd name="T60" fmla="*/ 475 w 2587"/>
                <a:gd name="T61" fmla="*/ 288 h 2541"/>
                <a:gd name="T62" fmla="*/ 679 w 2587"/>
                <a:gd name="T63" fmla="*/ 153 h 2541"/>
                <a:gd name="T64" fmla="*/ 911 w 2587"/>
                <a:gd name="T65" fmla="*/ 56 h 2541"/>
                <a:gd name="T66" fmla="*/ 1160 w 2587"/>
                <a:gd name="T67" fmla="*/ 5 h 2541"/>
                <a:gd name="T68" fmla="*/ 1296 w 2587"/>
                <a:gd name="T69" fmla="*/ 0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7" h="2541">
                  <a:moveTo>
                    <a:pt x="1296" y="0"/>
                  </a:moveTo>
                  <a:lnTo>
                    <a:pt x="1296" y="0"/>
                  </a:lnTo>
                  <a:lnTo>
                    <a:pt x="1426" y="5"/>
                  </a:lnTo>
                  <a:lnTo>
                    <a:pt x="1557" y="22"/>
                  </a:lnTo>
                  <a:lnTo>
                    <a:pt x="1676" y="56"/>
                  </a:lnTo>
                  <a:lnTo>
                    <a:pt x="1794" y="96"/>
                  </a:lnTo>
                  <a:lnTo>
                    <a:pt x="1908" y="153"/>
                  </a:lnTo>
                  <a:lnTo>
                    <a:pt x="2015" y="215"/>
                  </a:lnTo>
                  <a:lnTo>
                    <a:pt x="2117" y="288"/>
                  </a:lnTo>
                  <a:lnTo>
                    <a:pt x="2208" y="373"/>
                  </a:lnTo>
                  <a:lnTo>
                    <a:pt x="2293" y="464"/>
                  </a:lnTo>
                  <a:lnTo>
                    <a:pt x="2366" y="560"/>
                  </a:lnTo>
                  <a:lnTo>
                    <a:pt x="2429" y="668"/>
                  </a:lnTo>
                  <a:lnTo>
                    <a:pt x="2485" y="775"/>
                  </a:lnTo>
                  <a:lnTo>
                    <a:pt x="2530" y="894"/>
                  </a:lnTo>
                  <a:lnTo>
                    <a:pt x="2559" y="1013"/>
                  </a:lnTo>
                  <a:lnTo>
                    <a:pt x="2581" y="1143"/>
                  </a:lnTo>
                  <a:lnTo>
                    <a:pt x="2587" y="1273"/>
                  </a:lnTo>
                  <a:lnTo>
                    <a:pt x="2587" y="1273"/>
                  </a:lnTo>
                  <a:lnTo>
                    <a:pt x="2581" y="1403"/>
                  </a:lnTo>
                  <a:lnTo>
                    <a:pt x="2559" y="1528"/>
                  </a:lnTo>
                  <a:lnTo>
                    <a:pt x="2530" y="1647"/>
                  </a:lnTo>
                  <a:lnTo>
                    <a:pt x="2485" y="1766"/>
                  </a:lnTo>
                  <a:lnTo>
                    <a:pt x="2429" y="1879"/>
                  </a:lnTo>
                  <a:lnTo>
                    <a:pt x="2366" y="1981"/>
                  </a:lnTo>
                  <a:lnTo>
                    <a:pt x="2293" y="2083"/>
                  </a:lnTo>
                  <a:lnTo>
                    <a:pt x="2208" y="2168"/>
                  </a:lnTo>
                  <a:lnTo>
                    <a:pt x="2117" y="2252"/>
                  </a:lnTo>
                  <a:lnTo>
                    <a:pt x="2015" y="2326"/>
                  </a:lnTo>
                  <a:lnTo>
                    <a:pt x="1908" y="2388"/>
                  </a:lnTo>
                  <a:lnTo>
                    <a:pt x="1794" y="2445"/>
                  </a:lnTo>
                  <a:lnTo>
                    <a:pt x="1676" y="2484"/>
                  </a:lnTo>
                  <a:lnTo>
                    <a:pt x="1557" y="2518"/>
                  </a:lnTo>
                  <a:lnTo>
                    <a:pt x="1426" y="2535"/>
                  </a:lnTo>
                  <a:lnTo>
                    <a:pt x="1296" y="2541"/>
                  </a:lnTo>
                  <a:lnTo>
                    <a:pt x="1296" y="2541"/>
                  </a:lnTo>
                  <a:lnTo>
                    <a:pt x="1160" y="2535"/>
                  </a:lnTo>
                  <a:lnTo>
                    <a:pt x="1036" y="2518"/>
                  </a:lnTo>
                  <a:lnTo>
                    <a:pt x="911" y="2484"/>
                  </a:lnTo>
                  <a:lnTo>
                    <a:pt x="792" y="2445"/>
                  </a:lnTo>
                  <a:lnTo>
                    <a:pt x="679" y="2388"/>
                  </a:lnTo>
                  <a:lnTo>
                    <a:pt x="572" y="2326"/>
                  </a:lnTo>
                  <a:lnTo>
                    <a:pt x="475" y="2252"/>
                  </a:lnTo>
                  <a:lnTo>
                    <a:pt x="379" y="2168"/>
                  </a:lnTo>
                  <a:lnTo>
                    <a:pt x="300" y="2083"/>
                  </a:lnTo>
                  <a:lnTo>
                    <a:pt x="221" y="1981"/>
                  </a:lnTo>
                  <a:lnTo>
                    <a:pt x="158" y="1879"/>
                  </a:lnTo>
                  <a:lnTo>
                    <a:pt x="102" y="1766"/>
                  </a:lnTo>
                  <a:lnTo>
                    <a:pt x="62" y="1647"/>
                  </a:lnTo>
                  <a:lnTo>
                    <a:pt x="28" y="1528"/>
                  </a:lnTo>
                  <a:lnTo>
                    <a:pt x="5" y="1403"/>
                  </a:lnTo>
                  <a:lnTo>
                    <a:pt x="0" y="1273"/>
                  </a:lnTo>
                  <a:lnTo>
                    <a:pt x="0" y="1273"/>
                  </a:lnTo>
                  <a:lnTo>
                    <a:pt x="5" y="1143"/>
                  </a:lnTo>
                  <a:lnTo>
                    <a:pt x="28" y="1013"/>
                  </a:lnTo>
                  <a:lnTo>
                    <a:pt x="62" y="894"/>
                  </a:lnTo>
                  <a:lnTo>
                    <a:pt x="102" y="775"/>
                  </a:lnTo>
                  <a:lnTo>
                    <a:pt x="158" y="668"/>
                  </a:lnTo>
                  <a:lnTo>
                    <a:pt x="221" y="560"/>
                  </a:lnTo>
                  <a:lnTo>
                    <a:pt x="300" y="464"/>
                  </a:lnTo>
                  <a:lnTo>
                    <a:pt x="379" y="373"/>
                  </a:lnTo>
                  <a:lnTo>
                    <a:pt x="475" y="288"/>
                  </a:lnTo>
                  <a:lnTo>
                    <a:pt x="572" y="215"/>
                  </a:lnTo>
                  <a:lnTo>
                    <a:pt x="679" y="153"/>
                  </a:lnTo>
                  <a:lnTo>
                    <a:pt x="792" y="96"/>
                  </a:lnTo>
                  <a:lnTo>
                    <a:pt x="911" y="56"/>
                  </a:lnTo>
                  <a:lnTo>
                    <a:pt x="1036" y="22"/>
                  </a:lnTo>
                  <a:lnTo>
                    <a:pt x="1160" y="5"/>
                  </a:lnTo>
                  <a:lnTo>
                    <a:pt x="1296" y="0"/>
                  </a:lnTo>
                  <a:lnTo>
                    <a:pt x="129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5" name="Freeform 264"/>
            <p:cNvSpPr>
              <a:spLocks/>
            </p:cNvSpPr>
            <p:nvPr/>
          </p:nvSpPr>
          <p:spPr bwMode="auto">
            <a:xfrm>
              <a:off x="1876" y="704"/>
              <a:ext cx="2599" cy="2559"/>
            </a:xfrm>
            <a:custGeom>
              <a:avLst/>
              <a:gdLst>
                <a:gd name="T0" fmla="*/ 1303 w 2599"/>
                <a:gd name="T1" fmla="*/ 0 h 2559"/>
                <a:gd name="T2" fmla="*/ 1563 w 2599"/>
                <a:gd name="T3" fmla="*/ 29 h 2559"/>
                <a:gd name="T4" fmla="*/ 1806 w 2599"/>
                <a:gd name="T5" fmla="*/ 102 h 2559"/>
                <a:gd name="T6" fmla="*/ 2027 w 2599"/>
                <a:gd name="T7" fmla="*/ 221 h 2559"/>
                <a:gd name="T8" fmla="*/ 2220 w 2599"/>
                <a:gd name="T9" fmla="*/ 374 h 2559"/>
                <a:gd name="T10" fmla="*/ 2378 w 2599"/>
                <a:gd name="T11" fmla="*/ 566 h 2559"/>
                <a:gd name="T12" fmla="*/ 2497 w 2599"/>
                <a:gd name="T13" fmla="*/ 781 h 2559"/>
                <a:gd name="T14" fmla="*/ 2576 w 2599"/>
                <a:gd name="T15" fmla="*/ 1025 h 2559"/>
                <a:gd name="T16" fmla="*/ 2599 w 2599"/>
                <a:gd name="T17" fmla="*/ 1212 h 2559"/>
                <a:gd name="T18" fmla="*/ 2599 w 2599"/>
                <a:gd name="T19" fmla="*/ 1280 h 2559"/>
                <a:gd name="T20" fmla="*/ 2593 w 2599"/>
                <a:gd name="T21" fmla="*/ 1410 h 2559"/>
                <a:gd name="T22" fmla="*/ 2542 w 2599"/>
                <a:gd name="T23" fmla="*/ 1659 h 2559"/>
                <a:gd name="T24" fmla="*/ 2441 w 2599"/>
                <a:gd name="T25" fmla="*/ 1891 h 2559"/>
                <a:gd name="T26" fmla="*/ 2305 w 2599"/>
                <a:gd name="T27" fmla="*/ 2095 h 2559"/>
                <a:gd name="T28" fmla="*/ 2129 w 2599"/>
                <a:gd name="T29" fmla="*/ 2264 h 2559"/>
                <a:gd name="T30" fmla="*/ 1920 w 2599"/>
                <a:gd name="T31" fmla="*/ 2406 h 2559"/>
                <a:gd name="T32" fmla="*/ 1688 w 2599"/>
                <a:gd name="T33" fmla="*/ 2502 h 2559"/>
                <a:gd name="T34" fmla="*/ 1433 w 2599"/>
                <a:gd name="T35" fmla="*/ 2553 h 2559"/>
                <a:gd name="T36" fmla="*/ 1303 w 2599"/>
                <a:gd name="T37" fmla="*/ 2559 h 2559"/>
                <a:gd name="T38" fmla="*/ 1042 w 2599"/>
                <a:gd name="T39" fmla="*/ 2530 h 2559"/>
                <a:gd name="T40" fmla="*/ 799 w 2599"/>
                <a:gd name="T41" fmla="*/ 2457 h 2559"/>
                <a:gd name="T42" fmla="*/ 578 w 2599"/>
                <a:gd name="T43" fmla="*/ 2338 h 2559"/>
                <a:gd name="T44" fmla="*/ 385 w 2599"/>
                <a:gd name="T45" fmla="*/ 2185 h 2559"/>
                <a:gd name="T46" fmla="*/ 227 w 2599"/>
                <a:gd name="T47" fmla="*/ 1993 h 2559"/>
                <a:gd name="T48" fmla="*/ 102 w 2599"/>
                <a:gd name="T49" fmla="*/ 1778 h 2559"/>
                <a:gd name="T50" fmla="*/ 29 w 2599"/>
                <a:gd name="T51" fmla="*/ 1534 h 2559"/>
                <a:gd name="T52" fmla="*/ 6 w 2599"/>
                <a:gd name="T53" fmla="*/ 1347 h 2559"/>
                <a:gd name="T54" fmla="*/ 0 w 2599"/>
                <a:gd name="T55" fmla="*/ 1280 h 2559"/>
                <a:gd name="T56" fmla="*/ 12 w 2599"/>
                <a:gd name="T57" fmla="*/ 1149 h 2559"/>
                <a:gd name="T58" fmla="*/ 63 w 2599"/>
                <a:gd name="T59" fmla="*/ 900 h 2559"/>
                <a:gd name="T60" fmla="*/ 159 w 2599"/>
                <a:gd name="T61" fmla="*/ 668 h 2559"/>
                <a:gd name="T62" fmla="*/ 300 w 2599"/>
                <a:gd name="T63" fmla="*/ 465 h 2559"/>
                <a:gd name="T64" fmla="*/ 476 w 2599"/>
                <a:gd name="T65" fmla="*/ 295 h 2559"/>
                <a:gd name="T66" fmla="*/ 685 w 2599"/>
                <a:gd name="T67" fmla="*/ 153 h 2559"/>
                <a:gd name="T68" fmla="*/ 918 w 2599"/>
                <a:gd name="T69" fmla="*/ 57 h 2559"/>
                <a:gd name="T70" fmla="*/ 1167 w 2599"/>
                <a:gd name="T71" fmla="*/ 6 h 2559"/>
                <a:gd name="T72" fmla="*/ 1303 w 2599"/>
                <a:gd name="T73" fmla="*/ 0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9" h="2559">
                  <a:moveTo>
                    <a:pt x="1303" y="0"/>
                  </a:moveTo>
                  <a:lnTo>
                    <a:pt x="1303" y="0"/>
                  </a:lnTo>
                  <a:lnTo>
                    <a:pt x="1433" y="6"/>
                  </a:lnTo>
                  <a:lnTo>
                    <a:pt x="1563" y="29"/>
                  </a:lnTo>
                  <a:lnTo>
                    <a:pt x="1688" y="57"/>
                  </a:lnTo>
                  <a:lnTo>
                    <a:pt x="1806" y="102"/>
                  </a:lnTo>
                  <a:lnTo>
                    <a:pt x="1920" y="153"/>
                  </a:lnTo>
                  <a:lnTo>
                    <a:pt x="2027" y="221"/>
                  </a:lnTo>
                  <a:lnTo>
                    <a:pt x="2129" y="295"/>
                  </a:lnTo>
                  <a:lnTo>
                    <a:pt x="2220" y="374"/>
                  </a:lnTo>
                  <a:lnTo>
                    <a:pt x="2305" y="465"/>
                  </a:lnTo>
                  <a:lnTo>
                    <a:pt x="2378" y="566"/>
                  </a:lnTo>
                  <a:lnTo>
                    <a:pt x="2441" y="668"/>
                  </a:lnTo>
                  <a:lnTo>
                    <a:pt x="2497" y="781"/>
                  </a:lnTo>
                  <a:lnTo>
                    <a:pt x="2542" y="900"/>
                  </a:lnTo>
                  <a:lnTo>
                    <a:pt x="2576" y="1025"/>
                  </a:lnTo>
                  <a:lnTo>
                    <a:pt x="2593" y="1149"/>
                  </a:lnTo>
                  <a:lnTo>
                    <a:pt x="2599" y="1212"/>
                  </a:lnTo>
                  <a:lnTo>
                    <a:pt x="2599" y="1280"/>
                  </a:lnTo>
                  <a:lnTo>
                    <a:pt x="2599" y="1280"/>
                  </a:lnTo>
                  <a:lnTo>
                    <a:pt x="2599" y="1347"/>
                  </a:lnTo>
                  <a:lnTo>
                    <a:pt x="2593" y="1410"/>
                  </a:lnTo>
                  <a:lnTo>
                    <a:pt x="2576" y="1534"/>
                  </a:lnTo>
                  <a:lnTo>
                    <a:pt x="2542" y="1659"/>
                  </a:lnTo>
                  <a:lnTo>
                    <a:pt x="2497" y="1778"/>
                  </a:lnTo>
                  <a:lnTo>
                    <a:pt x="2441" y="1891"/>
                  </a:lnTo>
                  <a:lnTo>
                    <a:pt x="2378" y="1993"/>
                  </a:lnTo>
                  <a:lnTo>
                    <a:pt x="2305" y="2095"/>
                  </a:lnTo>
                  <a:lnTo>
                    <a:pt x="2220" y="2185"/>
                  </a:lnTo>
                  <a:lnTo>
                    <a:pt x="2129" y="2264"/>
                  </a:lnTo>
                  <a:lnTo>
                    <a:pt x="2027" y="2338"/>
                  </a:lnTo>
                  <a:lnTo>
                    <a:pt x="1920" y="2406"/>
                  </a:lnTo>
                  <a:lnTo>
                    <a:pt x="1806" y="2457"/>
                  </a:lnTo>
                  <a:lnTo>
                    <a:pt x="1688" y="2502"/>
                  </a:lnTo>
                  <a:lnTo>
                    <a:pt x="1563" y="2530"/>
                  </a:lnTo>
                  <a:lnTo>
                    <a:pt x="1433" y="2553"/>
                  </a:lnTo>
                  <a:lnTo>
                    <a:pt x="1303" y="2559"/>
                  </a:lnTo>
                  <a:lnTo>
                    <a:pt x="1303" y="2559"/>
                  </a:lnTo>
                  <a:lnTo>
                    <a:pt x="1167" y="2553"/>
                  </a:lnTo>
                  <a:lnTo>
                    <a:pt x="1042" y="2530"/>
                  </a:lnTo>
                  <a:lnTo>
                    <a:pt x="918" y="2502"/>
                  </a:lnTo>
                  <a:lnTo>
                    <a:pt x="799" y="2457"/>
                  </a:lnTo>
                  <a:lnTo>
                    <a:pt x="685" y="2406"/>
                  </a:lnTo>
                  <a:lnTo>
                    <a:pt x="578" y="2338"/>
                  </a:lnTo>
                  <a:lnTo>
                    <a:pt x="476" y="2264"/>
                  </a:lnTo>
                  <a:lnTo>
                    <a:pt x="385" y="2185"/>
                  </a:lnTo>
                  <a:lnTo>
                    <a:pt x="300" y="2095"/>
                  </a:lnTo>
                  <a:lnTo>
                    <a:pt x="227" y="1993"/>
                  </a:lnTo>
                  <a:lnTo>
                    <a:pt x="159" y="1891"/>
                  </a:lnTo>
                  <a:lnTo>
                    <a:pt x="102" y="1778"/>
                  </a:lnTo>
                  <a:lnTo>
                    <a:pt x="63" y="1659"/>
                  </a:lnTo>
                  <a:lnTo>
                    <a:pt x="29" y="1534"/>
                  </a:lnTo>
                  <a:lnTo>
                    <a:pt x="12" y="1410"/>
                  </a:lnTo>
                  <a:lnTo>
                    <a:pt x="6" y="1347"/>
                  </a:lnTo>
                  <a:lnTo>
                    <a:pt x="0" y="1280"/>
                  </a:lnTo>
                  <a:lnTo>
                    <a:pt x="0" y="1280"/>
                  </a:lnTo>
                  <a:lnTo>
                    <a:pt x="6" y="1212"/>
                  </a:lnTo>
                  <a:lnTo>
                    <a:pt x="12" y="1149"/>
                  </a:lnTo>
                  <a:lnTo>
                    <a:pt x="29" y="1025"/>
                  </a:lnTo>
                  <a:lnTo>
                    <a:pt x="63" y="900"/>
                  </a:lnTo>
                  <a:lnTo>
                    <a:pt x="102" y="781"/>
                  </a:lnTo>
                  <a:lnTo>
                    <a:pt x="159" y="668"/>
                  </a:lnTo>
                  <a:lnTo>
                    <a:pt x="227" y="566"/>
                  </a:lnTo>
                  <a:lnTo>
                    <a:pt x="300" y="465"/>
                  </a:lnTo>
                  <a:lnTo>
                    <a:pt x="385" y="374"/>
                  </a:lnTo>
                  <a:lnTo>
                    <a:pt x="476" y="295"/>
                  </a:lnTo>
                  <a:lnTo>
                    <a:pt x="578" y="221"/>
                  </a:lnTo>
                  <a:lnTo>
                    <a:pt x="685" y="153"/>
                  </a:lnTo>
                  <a:lnTo>
                    <a:pt x="799" y="102"/>
                  </a:lnTo>
                  <a:lnTo>
                    <a:pt x="918" y="57"/>
                  </a:lnTo>
                  <a:lnTo>
                    <a:pt x="1042" y="29"/>
                  </a:lnTo>
                  <a:lnTo>
                    <a:pt x="1167" y="6"/>
                  </a:lnTo>
                  <a:lnTo>
                    <a:pt x="1303" y="0"/>
                  </a:lnTo>
                  <a:lnTo>
                    <a:pt x="1303"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6" name="Freeform 265"/>
            <p:cNvSpPr>
              <a:spLocks/>
            </p:cNvSpPr>
            <p:nvPr/>
          </p:nvSpPr>
          <p:spPr bwMode="auto">
            <a:xfrm>
              <a:off x="1871" y="693"/>
              <a:ext cx="2610" cy="2570"/>
            </a:xfrm>
            <a:custGeom>
              <a:avLst/>
              <a:gdLst>
                <a:gd name="T0" fmla="*/ 1302 w 2610"/>
                <a:gd name="T1" fmla="*/ 0 h 2570"/>
                <a:gd name="T2" fmla="*/ 1562 w 2610"/>
                <a:gd name="T3" fmla="*/ 28 h 2570"/>
                <a:gd name="T4" fmla="*/ 1811 w 2610"/>
                <a:gd name="T5" fmla="*/ 102 h 2570"/>
                <a:gd name="T6" fmla="*/ 2032 w 2610"/>
                <a:gd name="T7" fmla="*/ 221 h 2570"/>
                <a:gd name="T8" fmla="*/ 2225 w 2610"/>
                <a:gd name="T9" fmla="*/ 379 h 2570"/>
                <a:gd name="T10" fmla="*/ 2383 w 2610"/>
                <a:gd name="T11" fmla="*/ 572 h 2570"/>
                <a:gd name="T12" fmla="*/ 2502 w 2610"/>
                <a:gd name="T13" fmla="*/ 787 h 2570"/>
                <a:gd name="T14" fmla="*/ 2581 w 2610"/>
                <a:gd name="T15" fmla="*/ 1030 h 2570"/>
                <a:gd name="T16" fmla="*/ 2604 w 2610"/>
                <a:gd name="T17" fmla="*/ 1223 h 2570"/>
                <a:gd name="T18" fmla="*/ 2610 w 2610"/>
                <a:gd name="T19" fmla="*/ 1285 h 2570"/>
                <a:gd name="T20" fmla="*/ 2598 w 2610"/>
                <a:gd name="T21" fmla="*/ 1421 h 2570"/>
                <a:gd name="T22" fmla="*/ 2547 w 2610"/>
                <a:gd name="T23" fmla="*/ 1670 h 2570"/>
                <a:gd name="T24" fmla="*/ 2451 w 2610"/>
                <a:gd name="T25" fmla="*/ 1896 h 2570"/>
                <a:gd name="T26" fmla="*/ 2310 w 2610"/>
                <a:gd name="T27" fmla="*/ 2106 h 2570"/>
                <a:gd name="T28" fmla="*/ 2129 w 2610"/>
                <a:gd name="T29" fmla="*/ 2275 h 2570"/>
                <a:gd name="T30" fmla="*/ 1925 w 2610"/>
                <a:gd name="T31" fmla="*/ 2417 h 2570"/>
                <a:gd name="T32" fmla="*/ 1687 w 2610"/>
                <a:gd name="T33" fmla="*/ 2513 h 2570"/>
                <a:gd name="T34" fmla="*/ 1438 w 2610"/>
                <a:gd name="T35" fmla="*/ 2564 h 2570"/>
                <a:gd name="T36" fmla="*/ 1302 w 2610"/>
                <a:gd name="T37" fmla="*/ 2570 h 2570"/>
                <a:gd name="T38" fmla="*/ 1041 w 2610"/>
                <a:gd name="T39" fmla="*/ 2547 h 2570"/>
                <a:gd name="T40" fmla="*/ 792 w 2610"/>
                <a:gd name="T41" fmla="*/ 2474 h 2570"/>
                <a:gd name="T42" fmla="*/ 572 w 2610"/>
                <a:gd name="T43" fmla="*/ 2355 h 2570"/>
                <a:gd name="T44" fmla="*/ 379 w 2610"/>
                <a:gd name="T45" fmla="*/ 2196 h 2570"/>
                <a:gd name="T46" fmla="*/ 221 w 2610"/>
                <a:gd name="T47" fmla="*/ 2004 h 2570"/>
                <a:gd name="T48" fmla="*/ 102 w 2610"/>
                <a:gd name="T49" fmla="*/ 1789 h 2570"/>
                <a:gd name="T50" fmla="*/ 22 w 2610"/>
                <a:gd name="T51" fmla="*/ 1545 h 2570"/>
                <a:gd name="T52" fmla="*/ 0 w 2610"/>
                <a:gd name="T53" fmla="*/ 1353 h 2570"/>
                <a:gd name="T54" fmla="*/ 0 w 2610"/>
                <a:gd name="T55" fmla="*/ 1285 h 2570"/>
                <a:gd name="T56" fmla="*/ 5 w 2610"/>
                <a:gd name="T57" fmla="*/ 1155 h 2570"/>
                <a:gd name="T58" fmla="*/ 56 w 2610"/>
                <a:gd name="T59" fmla="*/ 906 h 2570"/>
                <a:gd name="T60" fmla="*/ 153 w 2610"/>
                <a:gd name="T61" fmla="*/ 674 h 2570"/>
                <a:gd name="T62" fmla="*/ 294 w 2610"/>
                <a:gd name="T63" fmla="*/ 470 h 2570"/>
                <a:gd name="T64" fmla="*/ 475 w 2610"/>
                <a:gd name="T65" fmla="*/ 294 h 2570"/>
                <a:gd name="T66" fmla="*/ 679 w 2610"/>
                <a:gd name="T67" fmla="*/ 159 h 2570"/>
                <a:gd name="T68" fmla="*/ 917 w 2610"/>
                <a:gd name="T69" fmla="*/ 62 h 2570"/>
                <a:gd name="T70" fmla="*/ 1172 w 2610"/>
                <a:gd name="T71" fmla="*/ 11 h 2570"/>
                <a:gd name="T72" fmla="*/ 1302 w 2610"/>
                <a:gd name="T73" fmla="*/ 0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10" h="2570">
                  <a:moveTo>
                    <a:pt x="1302" y="0"/>
                  </a:moveTo>
                  <a:lnTo>
                    <a:pt x="1302" y="0"/>
                  </a:lnTo>
                  <a:lnTo>
                    <a:pt x="1438" y="11"/>
                  </a:lnTo>
                  <a:lnTo>
                    <a:pt x="1562" y="28"/>
                  </a:lnTo>
                  <a:lnTo>
                    <a:pt x="1687" y="62"/>
                  </a:lnTo>
                  <a:lnTo>
                    <a:pt x="1811" y="102"/>
                  </a:lnTo>
                  <a:lnTo>
                    <a:pt x="1925" y="159"/>
                  </a:lnTo>
                  <a:lnTo>
                    <a:pt x="2032" y="221"/>
                  </a:lnTo>
                  <a:lnTo>
                    <a:pt x="2129" y="294"/>
                  </a:lnTo>
                  <a:lnTo>
                    <a:pt x="2225" y="379"/>
                  </a:lnTo>
                  <a:lnTo>
                    <a:pt x="2310" y="470"/>
                  </a:lnTo>
                  <a:lnTo>
                    <a:pt x="2383" y="572"/>
                  </a:lnTo>
                  <a:lnTo>
                    <a:pt x="2451" y="674"/>
                  </a:lnTo>
                  <a:lnTo>
                    <a:pt x="2502" y="787"/>
                  </a:lnTo>
                  <a:lnTo>
                    <a:pt x="2547" y="906"/>
                  </a:lnTo>
                  <a:lnTo>
                    <a:pt x="2581" y="1030"/>
                  </a:lnTo>
                  <a:lnTo>
                    <a:pt x="2598" y="1155"/>
                  </a:lnTo>
                  <a:lnTo>
                    <a:pt x="2604" y="1223"/>
                  </a:lnTo>
                  <a:lnTo>
                    <a:pt x="2610" y="1285"/>
                  </a:lnTo>
                  <a:lnTo>
                    <a:pt x="2610" y="1285"/>
                  </a:lnTo>
                  <a:lnTo>
                    <a:pt x="2604" y="1353"/>
                  </a:lnTo>
                  <a:lnTo>
                    <a:pt x="2598" y="1421"/>
                  </a:lnTo>
                  <a:lnTo>
                    <a:pt x="2581" y="1545"/>
                  </a:lnTo>
                  <a:lnTo>
                    <a:pt x="2547" y="1670"/>
                  </a:lnTo>
                  <a:lnTo>
                    <a:pt x="2502" y="1789"/>
                  </a:lnTo>
                  <a:lnTo>
                    <a:pt x="2451" y="1896"/>
                  </a:lnTo>
                  <a:lnTo>
                    <a:pt x="2383" y="2004"/>
                  </a:lnTo>
                  <a:lnTo>
                    <a:pt x="2310" y="2106"/>
                  </a:lnTo>
                  <a:lnTo>
                    <a:pt x="2225" y="2196"/>
                  </a:lnTo>
                  <a:lnTo>
                    <a:pt x="2129" y="2275"/>
                  </a:lnTo>
                  <a:lnTo>
                    <a:pt x="2032" y="2355"/>
                  </a:lnTo>
                  <a:lnTo>
                    <a:pt x="1925" y="2417"/>
                  </a:lnTo>
                  <a:lnTo>
                    <a:pt x="1811" y="2474"/>
                  </a:lnTo>
                  <a:lnTo>
                    <a:pt x="1687" y="2513"/>
                  </a:lnTo>
                  <a:lnTo>
                    <a:pt x="1562" y="2547"/>
                  </a:lnTo>
                  <a:lnTo>
                    <a:pt x="1438" y="2564"/>
                  </a:lnTo>
                  <a:lnTo>
                    <a:pt x="1302" y="2570"/>
                  </a:lnTo>
                  <a:lnTo>
                    <a:pt x="1302" y="2570"/>
                  </a:lnTo>
                  <a:lnTo>
                    <a:pt x="1172" y="2564"/>
                  </a:lnTo>
                  <a:lnTo>
                    <a:pt x="1041" y="2547"/>
                  </a:lnTo>
                  <a:lnTo>
                    <a:pt x="917" y="2513"/>
                  </a:lnTo>
                  <a:lnTo>
                    <a:pt x="792" y="2474"/>
                  </a:lnTo>
                  <a:lnTo>
                    <a:pt x="679" y="2417"/>
                  </a:lnTo>
                  <a:lnTo>
                    <a:pt x="572" y="2355"/>
                  </a:lnTo>
                  <a:lnTo>
                    <a:pt x="475" y="2275"/>
                  </a:lnTo>
                  <a:lnTo>
                    <a:pt x="379" y="2196"/>
                  </a:lnTo>
                  <a:lnTo>
                    <a:pt x="294" y="2106"/>
                  </a:lnTo>
                  <a:lnTo>
                    <a:pt x="221" y="2004"/>
                  </a:lnTo>
                  <a:lnTo>
                    <a:pt x="153" y="1896"/>
                  </a:lnTo>
                  <a:lnTo>
                    <a:pt x="102" y="1789"/>
                  </a:lnTo>
                  <a:lnTo>
                    <a:pt x="56" y="1670"/>
                  </a:lnTo>
                  <a:lnTo>
                    <a:pt x="22" y="1545"/>
                  </a:lnTo>
                  <a:lnTo>
                    <a:pt x="5" y="1421"/>
                  </a:lnTo>
                  <a:lnTo>
                    <a:pt x="0" y="1353"/>
                  </a:lnTo>
                  <a:lnTo>
                    <a:pt x="0" y="1285"/>
                  </a:lnTo>
                  <a:lnTo>
                    <a:pt x="0" y="1285"/>
                  </a:lnTo>
                  <a:lnTo>
                    <a:pt x="0" y="1223"/>
                  </a:lnTo>
                  <a:lnTo>
                    <a:pt x="5" y="1155"/>
                  </a:lnTo>
                  <a:lnTo>
                    <a:pt x="22" y="1030"/>
                  </a:lnTo>
                  <a:lnTo>
                    <a:pt x="56" y="906"/>
                  </a:lnTo>
                  <a:lnTo>
                    <a:pt x="102" y="787"/>
                  </a:lnTo>
                  <a:lnTo>
                    <a:pt x="153" y="674"/>
                  </a:lnTo>
                  <a:lnTo>
                    <a:pt x="221" y="572"/>
                  </a:lnTo>
                  <a:lnTo>
                    <a:pt x="294" y="470"/>
                  </a:lnTo>
                  <a:lnTo>
                    <a:pt x="379" y="379"/>
                  </a:lnTo>
                  <a:lnTo>
                    <a:pt x="475" y="294"/>
                  </a:lnTo>
                  <a:lnTo>
                    <a:pt x="572" y="221"/>
                  </a:lnTo>
                  <a:lnTo>
                    <a:pt x="679" y="159"/>
                  </a:lnTo>
                  <a:lnTo>
                    <a:pt x="792" y="102"/>
                  </a:lnTo>
                  <a:lnTo>
                    <a:pt x="917" y="62"/>
                  </a:lnTo>
                  <a:lnTo>
                    <a:pt x="1041" y="28"/>
                  </a:lnTo>
                  <a:lnTo>
                    <a:pt x="1172" y="11"/>
                  </a:lnTo>
                  <a:lnTo>
                    <a:pt x="1302" y="0"/>
                  </a:lnTo>
                  <a:lnTo>
                    <a:pt x="130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7" name="Freeform 266"/>
            <p:cNvSpPr>
              <a:spLocks/>
            </p:cNvSpPr>
            <p:nvPr/>
          </p:nvSpPr>
          <p:spPr bwMode="auto">
            <a:xfrm>
              <a:off x="1859" y="687"/>
              <a:ext cx="2622" cy="2581"/>
            </a:xfrm>
            <a:custGeom>
              <a:avLst/>
              <a:gdLst>
                <a:gd name="T0" fmla="*/ 1308 w 2622"/>
                <a:gd name="T1" fmla="*/ 0 h 2581"/>
                <a:gd name="T2" fmla="*/ 1574 w 2622"/>
                <a:gd name="T3" fmla="*/ 23 h 2581"/>
                <a:gd name="T4" fmla="*/ 1818 w 2622"/>
                <a:gd name="T5" fmla="*/ 102 h 2581"/>
                <a:gd name="T6" fmla="*/ 2044 w 2622"/>
                <a:gd name="T7" fmla="*/ 221 h 2581"/>
                <a:gd name="T8" fmla="*/ 2237 w 2622"/>
                <a:gd name="T9" fmla="*/ 380 h 2581"/>
                <a:gd name="T10" fmla="*/ 2395 w 2622"/>
                <a:gd name="T11" fmla="*/ 566 h 2581"/>
                <a:gd name="T12" fmla="*/ 2520 w 2622"/>
                <a:gd name="T13" fmla="*/ 787 h 2581"/>
                <a:gd name="T14" fmla="*/ 2593 w 2622"/>
                <a:gd name="T15" fmla="*/ 1031 h 2581"/>
                <a:gd name="T16" fmla="*/ 2622 w 2622"/>
                <a:gd name="T17" fmla="*/ 1223 h 2581"/>
                <a:gd name="T18" fmla="*/ 2622 w 2622"/>
                <a:gd name="T19" fmla="*/ 1291 h 2581"/>
                <a:gd name="T20" fmla="*/ 2616 w 2622"/>
                <a:gd name="T21" fmla="*/ 1421 h 2581"/>
                <a:gd name="T22" fmla="*/ 2559 w 2622"/>
                <a:gd name="T23" fmla="*/ 1670 h 2581"/>
                <a:gd name="T24" fmla="*/ 2463 w 2622"/>
                <a:gd name="T25" fmla="*/ 1902 h 2581"/>
                <a:gd name="T26" fmla="*/ 2322 w 2622"/>
                <a:gd name="T27" fmla="*/ 2112 h 2581"/>
                <a:gd name="T28" fmla="*/ 2141 w 2622"/>
                <a:gd name="T29" fmla="*/ 2287 h 2581"/>
                <a:gd name="T30" fmla="*/ 1931 w 2622"/>
                <a:gd name="T31" fmla="*/ 2423 h 2581"/>
                <a:gd name="T32" fmla="*/ 1699 w 2622"/>
                <a:gd name="T33" fmla="*/ 2525 h 2581"/>
                <a:gd name="T34" fmla="*/ 1444 w 2622"/>
                <a:gd name="T35" fmla="*/ 2576 h 2581"/>
                <a:gd name="T36" fmla="*/ 1308 w 2622"/>
                <a:gd name="T37" fmla="*/ 2581 h 2581"/>
                <a:gd name="T38" fmla="*/ 1048 w 2622"/>
                <a:gd name="T39" fmla="*/ 2553 h 2581"/>
                <a:gd name="T40" fmla="*/ 799 w 2622"/>
                <a:gd name="T41" fmla="*/ 2480 h 2581"/>
                <a:gd name="T42" fmla="*/ 578 w 2622"/>
                <a:gd name="T43" fmla="*/ 2361 h 2581"/>
                <a:gd name="T44" fmla="*/ 385 w 2622"/>
                <a:gd name="T45" fmla="*/ 2202 h 2581"/>
                <a:gd name="T46" fmla="*/ 221 w 2622"/>
                <a:gd name="T47" fmla="*/ 2010 h 2581"/>
                <a:gd name="T48" fmla="*/ 102 w 2622"/>
                <a:gd name="T49" fmla="*/ 1789 h 2581"/>
                <a:gd name="T50" fmla="*/ 23 w 2622"/>
                <a:gd name="T51" fmla="*/ 1551 h 2581"/>
                <a:gd name="T52" fmla="*/ 0 w 2622"/>
                <a:gd name="T53" fmla="*/ 1353 h 2581"/>
                <a:gd name="T54" fmla="*/ 0 w 2622"/>
                <a:gd name="T55" fmla="*/ 1291 h 2581"/>
                <a:gd name="T56" fmla="*/ 6 w 2622"/>
                <a:gd name="T57" fmla="*/ 1155 h 2581"/>
                <a:gd name="T58" fmla="*/ 57 w 2622"/>
                <a:gd name="T59" fmla="*/ 906 h 2581"/>
                <a:gd name="T60" fmla="*/ 159 w 2622"/>
                <a:gd name="T61" fmla="*/ 674 h 2581"/>
                <a:gd name="T62" fmla="*/ 301 w 2622"/>
                <a:gd name="T63" fmla="*/ 470 h 2581"/>
                <a:gd name="T64" fmla="*/ 476 w 2622"/>
                <a:gd name="T65" fmla="*/ 295 h 2581"/>
                <a:gd name="T66" fmla="*/ 685 w 2622"/>
                <a:gd name="T67" fmla="*/ 153 h 2581"/>
                <a:gd name="T68" fmla="*/ 923 w 2622"/>
                <a:gd name="T69" fmla="*/ 57 h 2581"/>
                <a:gd name="T70" fmla="*/ 1178 w 2622"/>
                <a:gd name="T71" fmla="*/ 6 h 2581"/>
                <a:gd name="T72" fmla="*/ 1308 w 2622"/>
                <a:gd name="T73" fmla="*/ 0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2" h="2581">
                  <a:moveTo>
                    <a:pt x="1308" y="0"/>
                  </a:moveTo>
                  <a:lnTo>
                    <a:pt x="1308" y="0"/>
                  </a:lnTo>
                  <a:lnTo>
                    <a:pt x="1444" y="6"/>
                  </a:lnTo>
                  <a:lnTo>
                    <a:pt x="1574" y="23"/>
                  </a:lnTo>
                  <a:lnTo>
                    <a:pt x="1699" y="57"/>
                  </a:lnTo>
                  <a:lnTo>
                    <a:pt x="1818" y="102"/>
                  </a:lnTo>
                  <a:lnTo>
                    <a:pt x="1931" y="153"/>
                  </a:lnTo>
                  <a:lnTo>
                    <a:pt x="2044" y="221"/>
                  </a:lnTo>
                  <a:lnTo>
                    <a:pt x="2141" y="295"/>
                  </a:lnTo>
                  <a:lnTo>
                    <a:pt x="2237" y="380"/>
                  </a:lnTo>
                  <a:lnTo>
                    <a:pt x="2322" y="470"/>
                  </a:lnTo>
                  <a:lnTo>
                    <a:pt x="2395" y="566"/>
                  </a:lnTo>
                  <a:lnTo>
                    <a:pt x="2463" y="674"/>
                  </a:lnTo>
                  <a:lnTo>
                    <a:pt x="2520" y="787"/>
                  </a:lnTo>
                  <a:lnTo>
                    <a:pt x="2559" y="906"/>
                  </a:lnTo>
                  <a:lnTo>
                    <a:pt x="2593" y="1031"/>
                  </a:lnTo>
                  <a:lnTo>
                    <a:pt x="2616" y="1155"/>
                  </a:lnTo>
                  <a:lnTo>
                    <a:pt x="2622" y="1223"/>
                  </a:lnTo>
                  <a:lnTo>
                    <a:pt x="2622" y="1291"/>
                  </a:lnTo>
                  <a:lnTo>
                    <a:pt x="2622" y="1291"/>
                  </a:lnTo>
                  <a:lnTo>
                    <a:pt x="2622" y="1353"/>
                  </a:lnTo>
                  <a:lnTo>
                    <a:pt x="2616" y="1421"/>
                  </a:lnTo>
                  <a:lnTo>
                    <a:pt x="2593" y="1551"/>
                  </a:lnTo>
                  <a:lnTo>
                    <a:pt x="2559" y="1670"/>
                  </a:lnTo>
                  <a:lnTo>
                    <a:pt x="2520" y="1789"/>
                  </a:lnTo>
                  <a:lnTo>
                    <a:pt x="2463" y="1902"/>
                  </a:lnTo>
                  <a:lnTo>
                    <a:pt x="2395" y="2010"/>
                  </a:lnTo>
                  <a:lnTo>
                    <a:pt x="2322" y="2112"/>
                  </a:lnTo>
                  <a:lnTo>
                    <a:pt x="2237" y="2202"/>
                  </a:lnTo>
                  <a:lnTo>
                    <a:pt x="2141" y="2287"/>
                  </a:lnTo>
                  <a:lnTo>
                    <a:pt x="2044" y="2361"/>
                  </a:lnTo>
                  <a:lnTo>
                    <a:pt x="1931" y="2423"/>
                  </a:lnTo>
                  <a:lnTo>
                    <a:pt x="1818" y="2480"/>
                  </a:lnTo>
                  <a:lnTo>
                    <a:pt x="1699" y="2525"/>
                  </a:lnTo>
                  <a:lnTo>
                    <a:pt x="1574" y="2553"/>
                  </a:lnTo>
                  <a:lnTo>
                    <a:pt x="1444" y="2576"/>
                  </a:lnTo>
                  <a:lnTo>
                    <a:pt x="1308" y="2581"/>
                  </a:lnTo>
                  <a:lnTo>
                    <a:pt x="1308" y="2581"/>
                  </a:lnTo>
                  <a:lnTo>
                    <a:pt x="1178" y="2576"/>
                  </a:lnTo>
                  <a:lnTo>
                    <a:pt x="1048" y="2553"/>
                  </a:lnTo>
                  <a:lnTo>
                    <a:pt x="923" y="2525"/>
                  </a:lnTo>
                  <a:lnTo>
                    <a:pt x="799" y="2480"/>
                  </a:lnTo>
                  <a:lnTo>
                    <a:pt x="685" y="2423"/>
                  </a:lnTo>
                  <a:lnTo>
                    <a:pt x="578" y="2361"/>
                  </a:lnTo>
                  <a:lnTo>
                    <a:pt x="476" y="2287"/>
                  </a:lnTo>
                  <a:lnTo>
                    <a:pt x="385" y="2202"/>
                  </a:lnTo>
                  <a:lnTo>
                    <a:pt x="301" y="2112"/>
                  </a:lnTo>
                  <a:lnTo>
                    <a:pt x="221" y="2010"/>
                  </a:lnTo>
                  <a:lnTo>
                    <a:pt x="159" y="1902"/>
                  </a:lnTo>
                  <a:lnTo>
                    <a:pt x="102" y="1789"/>
                  </a:lnTo>
                  <a:lnTo>
                    <a:pt x="57" y="1670"/>
                  </a:lnTo>
                  <a:lnTo>
                    <a:pt x="23" y="1551"/>
                  </a:lnTo>
                  <a:lnTo>
                    <a:pt x="6" y="1421"/>
                  </a:lnTo>
                  <a:lnTo>
                    <a:pt x="0" y="1353"/>
                  </a:lnTo>
                  <a:lnTo>
                    <a:pt x="0" y="1291"/>
                  </a:lnTo>
                  <a:lnTo>
                    <a:pt x="0" y="1291"/>
                  </a:lnTo>
                  <a:lnTo>
                    <a:pt x="0" y="1223"/>
                  </a:lnTo>
                  <a:lnTo>
                    <a:pt x="6" y="1155"/>
                  </a:lnTo>
                  <a:lnTo>
                    <a:pt x="23" y="1031"/>
                  </a:lnTo>
                  <a:lnTo>
                    <a:pt x="57" y="906"/>
                  </a:lnTo>
                  <a:lnTo>
                    <a:pt x="102" y="787"/>
                  </a:lnTo>
                  <a:lnTo>
                    <a:pt x="159" y="674"/>
                  </a:lnTo>
                  <a:lnTo>
                    <a:pt x="221" y="566"/>
                  </a:lnTo>
                  <a:lnTo>
                    <a:pt x="301" y="470"/>
                  </a:lnTo>
                  <a:lnTo>
                    <a:pt x="385" y="380"/>
                  </a:lnTo>
                  <a:lnTo>
                    <a:pt x="476" y="295"/>
                  </a:lnTo>
                  <a:lnTo>
                    <a:pt x="578" y="221"/>
                  </a:lnTo>
                  <a:lnTo>
                    <a:pt x="685" y="153"/>
                  </a:lnTo>
                  <a:lnTo>
                    <a:pt x="799" y="102"/>
                  </a:lnTo>
                  <a:lnTo>
                    <a:pt x="923" y="57"/>
                  </a:lnTo>
                  <a:lnTo>
                    <a:pt x="1048" y="23"/>
                  </a:lnTo>
                  <a:lnTo>
                    <a:pt x="1178" y="6"/>
                  </a:lnTo>
                  <a:lnTo>
                    <a:pt x="1308" y="0"/>
                  </a:lnTo>
                  <a:lnTo>
                    <a:pt x="130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8" name="Freeform 267"/>
            <p:cNvSpPr>
              <a:spLocks/>
            </p:cNvSpPr>
            <p:nvPr/>
          </p:nvSpPr>
          <p:spPr bwMode="auto">
            <a:xfrm>
              <a:off x="1848" y="676"/>
              <a:ext cx="2633" cy="2592"/>
            </a:xfrm>
            <a:custGeom>
              <a:avLst/>
              <a:gdLst>
                <a:gd name="T0" fmla="*/ 1314 w 2633"/>
                <a:gd name="T1" fmla="*/ 0 h 2592"/>
                <a:gd name="T2" fmla="*/ 1449 w 2633"/>
                <a:gd name="T3" fmla="*/ 6 h 2592"/>
                <a:gd name="T4" fmla="*/ 1710 w 2633"/>
                <a:gd name="T5" fmla="*/ 57 h 2592"/>
                <a:gd name="T6" fmla="*/ 1942 w 2633"/>
                <a:gd name="T7" fmla="*/ 159 h 2592"/>
                <a:gd name="T8" fmla="*/ 2152 w 2633"/>
                <a:gd name="T9" fmla="*/ 294 h 2592"/>
                <a:gd name="T10" fmla="*/ 2333 w 2633"/>
                <a:gd name="T11" fmla="*/ 476 h 2592"/>
                <a:gd name="T12" fmla="*/ 2474 w 2633"/>
                <a:gd name="T13" fmla="*/ 679 h 2592"/>
                <a:gd name="T14" fmla="*/ 2576 w 2633"/>
                <a:gd name="T15" fmla="*/ 911 h 2592"/>
                <a:gd name="T16" fmla="*/ 2627 w 2633"/>
                <a:gd name="T17" fmla="*/ 1166 h 2592"/>
                <a:gd name="T18" fmla="*/ 2633 w 2633"/>
                <a:gd name="T19" fmla="*/ 1296 h 2592"/>
                <a:gd name="T20" fmla="*/ 2633 w 2633"/>
                <a:gd name="T21" fmla="*/ 1364 h 2592"/>
                <a:gd name="T22" fmla="*/ 2604 w 2633"/>
                <a:gd name="T23" fmla="*/ 1557 h 2592"/>
                <a:gd name="T24" fmla="*/ 2531 w 2633"/>
                <a:gd name="T25" fmla="*/ 1800 h 2592"/>
                <a:gd name="T26" fmla="*/ 2406 w 2633"/>
                <a:gd name="T27" fmla="*/ 2021 h 2592"/>
                <a:gd name="T28" fmla="*/ 2248 w 2633"/>
                <a:gd name="T29" fmla="*/ 2213 h 2592"/>
                <a:gd name="T30" fmla="*/ 2050 w 2633"/>
                <a:gd name="T31" fmla="*/ 2372 h 2592"/>
                <a:gd name="T32" fmla="*/ 1829 w 2633"/>
                <a:gd name="T33" fmla="*/ 2491 h 2592"/>
                <a:gd name="T34" fmla="*/ 1580 w 2633"/>
                <a:gd name="T35" fmla="*/ 2570 h 2592"/>
                <a:gd name="T36" fmla="*/ 1382 w 2633"/>
                <a:gd name="T37" fmla="*/ 2592 h 2592"/>
                <a:gd name="T38" fmla="*/ 1314 w 2633"/>
                <a:gd name="T39" fmla="*/ 2592 h 2592"/>
                <a:gd name="T40" fmla="*/ 1183 w 2633"/>
                <a:gd name="T41" fmla="*/ 2587 h 2592"/>
                <a:gd name="T42" fmla="*/ 923 w 2633"/>
                <a:gd name="T43" fmla="*/ 2536 h 2592"/>
                <a:gd name="T44" fmla="*/ 691 w 2633"/>
                <a:gd name="T45" fmla="*/ 2440 h 2592"/>
                <a:gd name="T46" fmla="*/ 481 w 2633"/>
                <a:gd name="T47" fmla="*/ 2298 h 2592"/>
                <a:gd name="T48" fmla="*/ 300 w 2633"/>
                <a:gd name="T49" fmla="*/ 2123 h 2592"/>
                <a:gd name="T50" fmla="*/ 159 w 2633"/>
                <a:gd name="T51" fmla="*/ 1913 h 2592"/>
                <a:gd name="T52" fmla="*/ 57 w 2633"/>
                <a:gd name="T53" fmla="*/ 1681 h 2592"/>
                <a:gd name="T54" fmla="*/ 6 w 2633"/>
                <a:gd name="T55" fmla="*/ 1432 h 2592"/>
                <a:gd name="T56" fmla="*/ 0 w 2633"/>
                <a:gd name="T57" fmla="*/ 1296 h 2592"/>
                <a:gd name="T58" fmla="*/ 0 w 2633"/>
                <a:gd name="T59" fmla="*/ 1228 h 2592"/>
                <a:gd name="T60" fmla="*/ 28 w 2633"/>
                <a:gd name="T61" fmla="*/ 1036 h 2592"/>
                <a:gd name="T62" fmla="*/ 102 w 2633"/>
                <a:gd name="T63" fmla="*/ 793 h 2592"/>
                <a:gd name="T64" fmla="*/ 227 w 2633"/>
                <a:gd name="T65" fmla="*/ 572 h 2592"/>
                <a:gd name="T66" fmla="*/ 385 w 2633"/>
                <a:gd name="T67" fmla="*/ 379 h 2592"/>
                <a:gd name="T68" fmla="*/ 583 w 2633"/>
                <a:gd name="T69" fmla="*/ 221 h 2592"/>
                <a:gd name="T70" fmla="*/ 804 w 2633"/>
                <a:gd name="T71" fmla="*/ 102 h 2592"/>
                <a:gd name="T72" fmla="*/ 1053 w 2633"/>
                <a:gd name="T73" fmla="*/ 28 h 2592"/>
                <a:gd name="T74" fmla="*/ 1251 w 2633"/>
                <a:gd name="T75" fmla="*/ 0 h 2592"/>
                <a:gd name="T76" fmla="*/ 1314 w 2633"/>
                <a:gd name="T77" fmla="*/ 0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3" h="2592">
                  <a:moveTo>
                    <a:pt x="1314" y="0"/>
                  </a:moveTo>
                  <a:lnTo>
                    <a:pt x="1314" y="0"/>
                  </a:lnTo>
                  <a:lnTo>
                    <a:pt x="1382" y="0"/>
                  </a:lnTo>
                  <a:lnTo>
                    <a:pt x="1449" y="6"/>
                  </a:lnTo>
                  <a:lnTo>
                    <a:pt x="1580" y="28"/>
                  </a:lnTo>
                  <a:lnTo>
                    <a:pt x="1710" y="57"/>
                  </a:lnTo>
                  <a:lnTo>
                    <a:pt x="1829" y="102"/>
                  </a:lnTo>
                  <a:lnTo>
                    <a:pt x="1942" y="159"/>
                  </a:lnTo>
                  <a:lnTo>
                    <a:pt x="2050" y="221"/>
                  </a:lnTo>
                  <a:lnTo>
                    <a:pt x="2152" y="294"/>
                  </a:lnTo>
                  <a:lnTo>
                    <a:pt x="2248" y="379"/>
                  </a:lnTo>
                  <a:lnTo>
                    <a:pt x="2333" y="476"/>
                  </a:lnTo>
                  <a:lnTo>
                    <a:pt x="2406" y="572"/>
                  </a:lnTo>
                  <a:lnTo>
                    <a:pt x="2474" y="679"/>
                  </a:lnTo>
                  <a:lnTo>
                    <a:pt x="2531" y="793"/>
                  </a:lnTo>
                  <a:lnTo>
                    <a:pt x="2576" y="911"/>
                  </a:lnTo>
                  <a:lnTo>
                    <a:pt x="2604" y="1036"/>
                  </a:lnTo>
                  <a:lnTo>
                    <a:pt x="2627" y="1166"/>
                  </a:lnTo>
                  <a:lnTo>
                    <a:pt x="2633" y="1228"/>
                  </a:lnTo>
                  <a:lnTo>
                    <a:pt x="2633" y="1296"/>
                  </a:lnTo>
                  <a:lnTo>
                    <a:pt x="2633" y="1296"/>
                  </a:lnTo>
                  <a:lnTo>
                    <a:pt x="2633" y="1364"/>
                  </a:lnTo>
                  <a:lnTo>
                    <a:pt x="2627" y="1432"/>
                  </a:lnTo>
                  <a:lnTo>
                    <a:pt x="2604" y="1557"/>
                  </a:lnTo>
                  <a:lnTo>
                    <a:pt x="2576" y="1681"/>
                  </a:lnTo>
                  <a:lnTo>
                    <a:pt x="2531" y="1800"/>
                  </a:lnTo>
                  <a:lnTo>
                    <a:pt x="2474" y="1913"/>
                  </a:lnTo>
                  <a:lnTo>
                    <a:pt x="2406" y="2021"/>
                  </a:lnTo>
                  <a:lnTo>
                    <a:pt x="2333" y="2123"/>
                  </a:lnTo>
                  <a:lnTo>
                    <a:pt x="2248" y="2213"/>
                  </a:lnTo>
                  <a:lnTo>
                    <a:pt x="2152" y="2298"/>
                  </a:lnTo>
                  <a:lnTo>
                    <a:pt x="2050" y="2372"/>
                  </a:lnTo>
                  <a:lnTo>
                    <a:pt x="1942" y="2440"/>
                  </a:lnTo>
                  <a:lnTo>
                    <a:pt x="1829" y="2491"/>
                  </a:lnTo>
                  <a:lnTo>
                    <a:pt x="1710" y="2536"/>
                  </a:lnTo>
                  <a:lnTo>
                    <a:pt x="1580" y="2570"/>
                  </a:lnTo>
                  <a:lnTo>
                    <a:pt x="1449" y="2587"/>
                  </a:lnTo>
                  <a:lnTo>
                    <a:pt x="1382" y="2592"/>
                  </a:lnTo>
                  <a:lnTo>
                    <a:pt x="1314" y="2592"/>
                  </a:lnTo>
                  <a:lnTo>
                    <a:pt x="1314" y="2592"/>
                  </a:lnTo>
                  <a:lnTo>
                    <a:pt x="1251" y="2592"/>
                  </a:lnTo>
                  <a:lnTo>
                    <a:pt x="1183" y="2587"/>
                  </a:lnTo>
                  <a:lnTo>
                    <a:pt x="1053" y="2570"/>
                  </a:lnTo>
                  <a:lnTo>
                    <a:pt x="923" y="2536"/>
                  </a:lnTo>
                  <a:lnTo>
                    <a:pt x="804" y="2491"/>
                  </a:lnTo>
                  <a:lnTo>
                    <a:pt x="691" y="2440"/>
                  </a:lnTo>
                  <a:lnTo>
                    <a:pt x="583" y="2372"/>
                  </a:lnTo>
                  <a:lnTo>
                    <a:pt x="481" y="2298"/>
                  </a:lnTo>
                  <a:lnTo>
                    <a:pt x="385" y="2213"/>
                  </a:lnTo>
                  <a:lnTo>
                    <a:pt x="300" y="2123"/>
                  </a:lnTo>
                  <a:lnTo>
                    <a:pt x="227" y="2021"/>
                  </a:lnTo>
                  <a:lnTo>
                    <a:pt x="159" y="1913"/>
                  </a:lnTo>
                  <a:lnTo>
                    <a:pt x="102" y="1800"/>
                  </a:lnTo>
                  <a:lnTo>
                    <a:pt x="57" y="1681"/>
                  </a:lnTo>
                  <a:lnTo>
                    <a:pt x="28" y="1557"/>
                  </a:lnTo>
                  <a:lnTo>
                    <a:pt x="6" y="1432"/>
                  </a:lnTo>
                  <a:lnTo>
                    <a:pt x="0" y="1364"/>
                  </a:lnTo>
                  <a:lnTo>
                    <a:pt x="0" y="1296"/>
                  </a:lnTo>
                  <a:lnTo>
                    <a:pt x="0" y="1296"/>
                  </a:lnTo>
                  <a:lnTo>
                    <a:pt x="0" y="1228"/>
                  </a:lnTo>
                  <a:lnTo>
                    <a:pt x="6" y="1166"/>
                  </a:lnTo>
                  <a:lnTo>
                    <a:pt x="28" y="1036"/>
                  </a:lnTo>
                  <a:lnTo>
                    <a:pt x="57" y="911"/>
                  </a:lnTo>
                  <a:lnTo>
                    <a:pt x="102" y="793"/>
                  </a:lnTo>
                  <a:lnTo>
                    <a:pt x="159" y="679"/>
                  </a:lnTo>
                  <a:lnTo>
                    <a:pt x="227" y="572"/>
                  </a:lnTo>
                  <a:lnTo>
                    <a:pt x="300" y="476"/>
                  </a:lnTo>
                  <a:lnTo>
                    <a:pt x="385" y="379"/>
                  </a:lnTo>
                  <a:lnTo>
                    <a:pt x="481" y="294"/>
                  </a:lnTo>
                  <a:lnTo>
                    <a:pt x="583" y="221"/>
                  </a:lnTo>
                  <a:lnTo>
                    <a:pt x="691" y="159"/>
                  </a:lnTo>
                  <a:lnTo>
                    <a:pt x="804" y="102"/>
                  </a:lnTo>
                  <a:lnTo>
                    <a:pt x="923" y="57"/>
                  </a:lnTo>
                  <a:lnTo>
                    <a:pt x="1053" y="28"/>
                  </a:lnTo>
                  <a:lnTo>
                    <a:pt x="1183" y="6"/>
                  </a:lnTo>
                  <a:lnTo>
                    <a:pt x="1251" y="0"/>
                  </a:lnTo>
                  <a:lnTo>
                    <a:pt x="1314" y="0"/>
                  </a:lnTo>
                  <a:lnTo>
                    <a:pt x="131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39" name="Freeform 268"/>
            <p:cNvSpPr>
              <a:spLocks/>
            </p:cNvSpPr>
            <p:nvPr/>
          </p:nvSpPr>
          <p:spPr bwMode="auto">
            <a:xfrm>
              <a:off x="1837" y="665"/>
              <a:ext cx="2644" cy="2609"/>
            </a:xfrm>
            <a:custGeom>
              <a:avLst/>
              <a:gdLst>
                <a:gd name="T0" fmla="*/ 1325 w 2644"/>
                <a:gd name="T1" fmla="*/ 0 h 2609"/>
                <a:gd name="T2" fmla="*/ 1460 w 2644"/>
                <a:gd name="T3" fmla="*/ 5 h 2609"/>
                <a:gd name="T4" fmla="*/ 1715 w 2644"/>
                <a:gd name="T5" fmla="*/ 62 h 2609"/>
                <a:gd name="T6" fmla="*/ 1953 w 2644"/>
                <a:gd name="T7" fmla="*/ 158 h 2609"/>
                <a:gd name="T8" fmla="*/ 2163 w 2644"/>
                <a:gd name="T9" fmla="*/ 300 h 2609"/>
                <a:gd name="T10" fmla="*/ 2344 w 2644"/>
                <a:gd name="T11" fmla="*/ 475 h 2609"/>
                <a:gd name="T12" fmla="*/ 2485 w 2644"/>
                <a:gd name="T13" fmla="*/ 685 h 2609"/>
                <a:gd name="T14" fmla="*/ 2587 w 2644"/>
                <a:gd name="T15" fmla="*/ 917 h 2609"/>
                <a:gd name="T16" fmla="*/ 2638 w 2644"/>
                <a:gd name="T17" fmla="*/ 1171 h 2609"/>
                <a:gd name="T18" fmla="*/ 2644 w 2644"/>
                <a:gd name="T19" fmla="*/ 1307 h 2609"/>
                <a:gd name="T20" fmla="*/ 2644 w 2644"/>
                <a:gd name="T21" fmla="*/ 1370 h 2609"/>
                <a:gd name="T22" fmla="*/ 2621 w 2644"/>
                <a:gd name="T23" fmla="*/ 1568 h 2609"/>
                <a:gd name="T24" fmla="*/ 2542 w 2644"/>
                <a:gd name="T25" fmla="*/ 1811 h 2609"/>
                <a:gd name="T26" fmla="*/ 2417 w 2644"/>
                <a:gd name="T27" fmla="*/ 2032 h 2609"/>
                <a:gd name="T28" fmla="*/ 2259 w 2644"/>
                <a:gd name="T29" fmla="*/ 2224 h 2609"/>
                <a:gd name="T30" fmla="*/ 2061 w 2644"/>
                <a:gd name="T31" fmla="*/ 2383 h 2609"/>
                <a:gd name="T32" fmla="*/ 1840 w 2644"/>
                <a:gd name="T33" fmla="*/ 2507 h 2609"/>
                <a:gd name="T34" fmla="*/ 1591 w 2644"/>
                <a:gd name="T35" fmla="*/ 2581 h 2609"/>
                <a:gd name="T36" fmla="*/ 1393 w 2644"/>
                <a:gd name="T37" fmla="*/ 2603 h 2609"/>
                <a:gd name="T38" fmla="*/ 1325 w 2644"/>
                <a:gd name="T39" fmla="*/ 2609 h 2609"/>
                <a:gd name="T40" fmla="*/ 1189 w 2644"/>
                <a:gd name="T41" fmla="*/ 2603 h 2609"/>
                <a:gd name="T42" fmla="*/ 928 w 2644"/>
                <a:gd name="T43" fmla="*/ 2547 h 2609"/>
                <a:gd name="T44" fmla="*/ 691 w 2644"/>
                <a:gd name="T45" fmla="*/ 2451 h 2609"/>
                <a:gd name="T46" fmla="*/ 481 w 2644"/>
                <a:gd name="T47" fmla="*/ 2309 h 2609"/>
                <a:gd name="T48" fmla="*/ 300 w 2644"/>
                <a:gd name="T49" fmla="*/ 2134 h 2609"/>
                <a:gd name="T50" fmla="*/ 158 w 2644"/>
                <a:gd name="T51" fmla="*/ 1924 h 2609"/>
                <a:gd name="T52" fmla="*/ 56 w 2644"/>
                <a:gd name="T53" fmla="*/ 1692 h 2609"/>
                <a:gd name="T54" fmla="*/ 5 w 2644"/>
                <a:gd name="T55" fmla="*/ 1437 h 2609"/>
                <a:gd name="T56" fmla="*/ 0 w 2644"/>
                <a:gd name="T57" fmla="*/ 1307 h 2609"/>
                <a:gd name="T58" fmla="*/ 0 w 2644"/>
                <a:gd name="T59" fmla="*/ 1239 h 2609"/>
                <a:gd name="T60" fmla="*/ 28 w 2644"/>
                <a:gd name="T61" fmla="*/ 1041 h 2609"/>
                <a:gd name="T62" fmla="*/ 102 w 2644"/>
                <a:gd name="T63" fmla="*/ 798 h 2609"/>
                <a:gd name="T64" fmla="*/ 226 w 2644"/>
                <a:gd name="T65" fmla="*/ 577 h 2609"/>
                <a:gd name="T66" fmla="*/ 390 w 2644"/>
                <a:gd name="T67" fmla="*/ 385 h 2609"/>
                <a:gd name="T68" fmla="*/ 583 w 2644"/>
                <a:gd name="T69" fmla="*/ 226 h 2609"/>
                <a:gd name="T70" fmla="*/ 809 w 2644"/>
                <a:gd name="T71" fmla="*/ 102 h 2609"/>
                <a:gd name="T72" fmla="*/ 1059 w 2644"/>
                <a:gd name="T73" fmla="*/ 28 h 2609"/>
                <a:gd name="T74" fmla="*/ 1257 w 2644"/>
                <a:gd name="T75" fmla="*/ 5 h 2609"/>
                <a:gd name="T76" fmla="*/ 1325 w 2644"/>
                <a:gd name="T77"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4" h="2609">
                  <a:moveTo>
                    <a:pt x="1325" y="0"/>
                  </a:moveTo>
                  <a:lnTo>
                    <a:pt x="1325" y="0"/>
                  </a:lnTo>
                  <a:lnTo>
                    <a:pt x="1393" y="5"/>
                  </a:lnTo>
                  <a:lnTo>
                    <a:pt x="1460" y="5"/>
                  </a:lnTo>
                  <a:lnTo>
                    <a:pt x="1591" y="28"/>
                  </a:lnTo>
                  <a:lnTo>
                    <a:pt x="1715" y="62"/>
                  </a:lnTo>
                  <a:lnTo>
                    <a:pt x="1840" y="102"/>
                  </a:lnTo>
                  <a:lnTo>
                    <a:pt x="1953" y="158"/>
                  </a:lnTo>
                  <a:lnTo>
                    <a:pt x="2061" y="226"/>
                  </a:lnTo>
                  <a:lnTo>
                    <a:pt x="2163" y="300"/>
                  </a:lnTo>
                  <a:lnTo>
                    <a:pt x="2259" y="385"/>
                  </a:lnTo>
                  <a:lnTo>
                    <a:pt x="2344" y="475"/>
                  </a:lnTo>
                  <a:lnTo>
                    <a:pt x="2417" y="577"/>
                  </a:lnTo>
                  <a:lnTo>
                    <a:pt x="2485" y="685"/>
                  </a:lnTo>
                  <a:lnTo>
                    <a:pt x="2542" y="798"/>
                  </a:lnTo>
                  <a:lnTo>
                    <a:pt x="2587" y="917"/>
                  </a:lnTo>
                  <a:lnTo>
                    <a:pt x="2621" y="1041"/>
                  </a:lnTo>
                  <a:lnTo>
                    <a:pt x="2638" y="1171"/>
                  </a:lnTo>
                  <a:lnTo>
                    <a:pt x="2644" y="1239"/>
                  </a:lnTo>
                  <a:lnTo>
                    <a:pt x="2644" y="1307"/>
                  </a:lnTo>
                  <a:lnTo>
                    <a:pt x="2644" y="1307"/>
                  </a:lnTo>
                  <a:lnTo>
                    <a:pt x="2644" y="1370"/>
                  </a:lnTo>
                  <a:lnTo>
                    <a:pt x="2638" y="1437"/>
                  </a:lnTo>
                  <a:lnTo>
                    <a:pt x="2621" y="1568"/>
                  </a:lnTo>
                  <a:lnTo>
                    <a:pt x="2587" y="1692"/>
                  </a:lnTo>
                  <a:lnTo>
                    <a:pt x="2542" y="1811"/>
                  </a:lnTo>
                  <a:lnTo>
                    <a:pt x="2485" y="1924"/>
                  </a:lnTo>
                  <a:lnTo>
                    <a:pt x="2417" y="2032"/>
                  </a:lnTo>
                  <a:lnTo>
                    <a:pt x="2344" y="2134"/>
                  </a:lnTo>
                  <a:lnTo>
                    <a:pt x="2259" y="2224"/>
                  </a:lnTo>
                  <a:lnTo>
                    <a:pt x="2163" y="2309"/>
                  </a:lnTo>
                  <a:lnTo>
                    <a:pt x="2061" y="2383"/>
                  </a:lnTo>
                  <a:lnTo>
                    <a:pt x="1953" y="2451"/>
                  </a:lnTo>
                  <a:lnTo>
                    <a:pt x="1840" y="2507"/>
                  </a:lnTo>
                  <a:lnTo>
                    <a:pt x="1715" y="2547"/>
                  </a:lnTo>
                  <a:lnTo>
                    <a:pt x="1591" y="2581"/>
                  </a:lnTo>
                  <a:lnTo>
                    <a:pt x="1460" y="2603"/>
                  </a:lnTo>
                  <a:lnTo>
                    <a:pt x="1393" y="2603"/>
                  </a:lnTo>
                  <a:lnTo>
                    <a:pt x="1325" y="2609"/>
                  </a:lnTo>
                  <a:lnTo>
                    <a:pt x="1325" y="2609"/>
                  </a:lnTo>
                  <a:lnTo>
                    <a:pt x="1257" y="2603"/>
                  </a:lnTo>
                  <a:lnTo>
                    <a:pt x="1189" y="2603"/>
                  </a:lnTo>
                  <a:lnTo>
                    <a:pt x="1059" y="2581"/>
                  </a:lnTo>
                  <a:lnTo>
                    <a:pt x="928" y="2547"/>
                  </a:lnTo>
                  <a:lnTo>
                    <a:pt x="809" y="2507"/>
                  </a:lnTo>
                  <a:lnTo>
                    <a:pt x="691" y="2451"/>
                  </a:lnTo>
                  <a:lnTo>
                    <a:pt x="583" y="2383"/>
                  </a:lnTo>
                  <a:lnTo>
                    <a:pt x="481" y="2309"/>
                  </a:lnTo>
                  <a:lnTo>
                    <a:pt x="390" y="2224"/>
                  </a:lnTo>
                  <a:lnTo>
                    <a:pt x="300" y="2134"/>
                  </a:lnTo>
                  <a:lnTo>
                    <a:pt x="226" y="2032"/>
                  </a:lnTo>
                  <a:lnTo>
                    <a:pt x="158" y="1924"/>
                  </a:lnTo>
                  <a:lnTo>
                    <a:pt x="102" y="1811"/>
                  </a:lnTo>
                  <a:lnTo>
                    <a:pt x="56" y="1692"/>
                  </a:lnTo>
                  <a:lnTo>
                    <a:pt x="28" y="1568"/>
                  </a:lnTo>
                  <a:lnTo>
                    <a:pt x="5" y="1437"/>
                  </a:lnTo>
                  <a:lnTo>
                    <a:pt x="0" y="1370"/>
                  </a:lnTo>
                  <a:lnTo>
                    <a:pt x="0" y="1307"/>
                  </a:lnTo>
                  <a:lnTo>
                    <a:pt x="0" y="1307"/>
                  </a:lnTo>
                  <a:lnTo>
                    <a:pt x="0" y="1239"/>
                  </a:lnTo>
                  <a:lnTo>
                    <a:pt x="5" y="1171"/>
                  </a:lnTo>
                  <a:lnTo>
                    <a:pt x="28" y="1041"/>
                  </a:lnTo>
                  <a:lnTo>
                    <a:pt x="56" y="917"/>
                  </a:lnTo>
                  <a:lnTo>
                    <a:pt x="102" y="798"/>
                  </a:lnTo>
                  <a:lnTo>
                    <a:pt x="158" y="685"/>
                  </a:lnTo>
                  <a:lnTo>
                    <a:pt x="226" y="577"/>
                  </a:lnTo>
                  <a:lnTo>
                    <a:pt x="300" y="475"/>
                  </a:lnTo>
                  <a:lnTo>
                    <a:pt x="390" y="385"/>
                  </a:lnTo>
                  <a:lnTo>
                    <a:pt x="481" y="300"/>
                  </a:lnTo>
                  <a:lnTo>
                    <a:pt x="583" y="226"/>
                  </a:lnTo>
                  <a:lnTo>
                    <a:pt x="691" y="158"/>
                  </a:lnTo>
                  <a:lnTo>
                    <a:pt x="809" y="102"/>
                  </a:lnTo>
                  <a:lnTo>
                    <a:pt x="928" y="62"/>
                  </a:lnTo>
                  <a:lnTo>
                    <a:pt x="1059" y="28"/>
                  </a:lnTo>
                  <a:lnTo>
                    <a:pt x="1189" y="5"/>
                  </a:lnTo>
                  <a:lnTo>
                    <a:pt x="1257" y="5"/>
                  </a:lnTo>
                  <a:lnTo>
                    <a:pt x="1325" y="0"/>
                  </a:lnTo>
                  <a:lnTo>
                    <a:pt x="132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0" name="Freeform 269"/>
            <p:cNvSpPr>
              <a:spLocks/>
            </p:cNvSpPr>
            <p:nvPr/>
          </p:nvSpPr>
          <p:spPr bwMode="auto">
            <a:xfrm>
              <a:off x="1825" y="659"/>
              <a:ext cx="2661" cy="2615"/>
            </a:xfrm>
            <a:custGeom>
              <a:avLst/>
              <a:gdLst>
                <a:gd name="T0" fmla="*/ 1331 w 2661"/>
                <a:gd name="T1" fmla="*/ 0 h 2615"/>
                <a:gd name="T2" fmla="*/ 1467 w 2661"/>
                <a:gd name="T3" fmla="*/ 6 h 2615"/>
                <a:gd name="T4" fmla="*/ 1727 w 2661"/>
                <a:gd name="T5" fmla="*/ 57 h 2615"/>
                <a:gd name="T6" fmla="*/ 1965 w 2661"/>
                <a:gd name="T7" fmla="*/ 159 h 2615"/>
                <a:gd name="T8" fmla="*/ 2175 w 2661"/>
                <a:gd name="T9" fmla="*/ 300 h 2615"/>
                <a:gd name="T10" fmla="*/ 2356 w 2661"/>
                <a:gd name="T11" fmla="*/ 476 h 2615"/>
                <a:gd name="T12" fmla="*/ 2497 w 2661"/>
                <a:gd name="T13" fmla="*/ 685 h 2615"/>
                <a:gd name="T14" fmla="*/ 2599 w 2661"/>
                <a:gd name="T15" fmla="*/ 917 h 2615"/>
                <a:gd name="T16" fmla="*/ 2656 w 2661"/>
                <a:gd name="T17" fmla="*/ 1172 h 2615"/>
                <a:gd name="T18" fmla="*/ 2661 w 2661"/>
                <a:gd name="T19" fmla="*/ 1308 h 2615"/>
                <a:gd name="T20" fmla="*/ 2656 w 2661"/>
                <a:gd name="T21" fmla="*/ 1376 h 2615"/>
                <a:gd name="T22" fmla="*/ 2633 w 2661"/>
                <a:gd name="T23" fmla="*/ 1568 h 2615"/>
                <a:gd name="T24" fmla="*/ 2554 w 2661"/>
                <a:gd name="T25" fmla="*/ 1817 h 2615"/>
                <a:gd name="T26" fmla="*/ 2435 w 2661"/>
                <a:gd name="T27" fmla="*/ 2038 h 2615"/>
                <a:gd name="T28" fmla="*/ 2271 w 2661"/>
                <a:gd name="T29" fmla="*/ 2230 h 2615"/>
                <a:gd name="T30" fmla="*/ 2073 w 2661"/>
                <a:gd name="T31" fmla="*/ 2394 h 2615"/>
                <a:gd name="T32" fmla="*/ 1846 w 2661"/>
                <a:gd name="T33" fmla="*/ 2513 h 2615"/>
                <a:gd name="T34" fmla="*/ 1597 w 2661"/>
                <a:gd name="T35" fmla="*/ 2587 h 2615"/>
                <a:gd name="T36" fmla="*/ 1399 w 2661"/>
                <a:gd name="T37" fmla="*/ 2615 h 2615"/>
                <a:gd name="T38" fmla="*/ 1331 w 2661"/>
                <a:gd name="T39" fmla="*/ 2615 h 2615"/>
                <a:gd name="T40" fmla="*/ 1195 w 2661"/>
                <a:gd name="T41" fmla="*/ 2609 h 2615"/>
                <a:gd name="T42" fmla="*/ 935 w 2661"/>
                <a:gd name="T43" fmla="*/ 2558 h 2615"/>
                <a:gd name="T44" fmla="*/ 697 w 2661"/>
                <a:gd name="T45" fmla="*/ 2457 h 2615"/>
                <a:gd name="T46" fmla="*/ 487 w 2661"/>
                <a:gd name="T47" fmla="*/ 2315 h 2615"/>
                <a:gd name="T48" fmla="*/ 306 w 2661"/>
                <a:gd name="T49" fmla="*/ 2140 h 2615"/>
                <a:gd name="T50" fmla="*/ 159 w 2661"/>
                <a:gd name="T51" fmla="*/ 1930 h 2615"/>
                <a:gd name="T52" fmla="*/ 63 w 2661"/>
                <a:gd name="T53" fmla="*/ 1698 h 2615"/>
                <a:gd name="T54" fmla="*/ 6 w 2661"/>
                <a:gd name="T55" fmla="*/ 1438 h 2615"/>
                <a:gd name="T56" fmla="*/ 0 w 2661"/>
                <a:gd name="T57" fmla="*/ 1308 h 2615"/>
                <a:gd name="T58" fmla="*/ 0 w 2661"/>
                <a:gd name="T59" fmla="*/ 1240 h 2615"/>
                <a:gd name="T60" fmla="*/ 29 w 2661"/>
                <a:gd name="T61" fmla="*/ 1042 h 2615"/>
                <a:gd name="T62" fmla="*/ 108 w 2661"/>
                <a:gd name="T63" fmla="*/ 798 h 2615"/>
                <a:gd name="T64" fmla="*/ 227 w 2661"/>
                <a:gd name="T65" fmla="*/ 577 h 2615"/>
                <a:gd name="T66" fmla="*/ 391 w 2661"/>
                <a:gd name="T67" fmla="*/ 379 h 2615"/>
                <a:gd name="T68" fmla="*/ 589 w 2661"/>
                <a:gd name="T69" fmla="*/ 221 h 2615"/>
                <a:gd name="T70" fmla="*/ 816 w 2661"/>
                <a:gd name="T71" fmla="*/ 102 h 2615"/>
                <a:gd name="T72" fmla="*/ 1065 w 2661"/>
                <a:gd name="T73" fmla="*/ 23 h 2615"/>
                <a:gd name="T74" fmla="*/ 1263 w 2661"/>
                <a:gd name="T75" fmla="*/ 0 h 2615"/>
                <a:gd name="T76" fmla="*/ 1331 w 2661"/>
                <a:gd name="T77" fmla="*/ 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61" h="2615">
                  <a:moveTo>
                    <a:pt x="1331" y="0"/>
                  </a:moveTo>
                  <a:lnTo>
                    <a:pt x="1331" y="0"/>
                  </a:lnTo>
                  <a:lnTo>
                    <a:pt x="1399" y="0"/>
                  </a:lnTo>
                  <a:lnTo>
                    <a:pt x="1467" y="6"/>
                  </a:lnTo>
                  <a:lnTo>
                    <a:pt x="1597" y="23"/>
                  </a:lnTo>
                  <a:lnTo>
                    <a:pt x="1727" y="57"/>
                  </a:lnTo>
                  <a:lnTo>
                    <a:pt x="1846" y="102"/>
                  </a:lnTo>
                  <a:lnTo>
                    <a:pt x="1965" y="159"/>
                  </a:lnTo>
                  <a:lnTo>
                    <a:pt x="2073" y="221"/>
                  </a:lnTo>
                  <a:lnTo>
                    <a:pt x="2175" y="300"/>
                  </a:lnTo>
                  <a:lnTo>
                    <a:pt x="2271" y="379"/>
                  </a:lnTo>
                  <a:lnTo>
                    <a:pt x="2356" y="476"/>
                  </a:lnTo>
                  <a:lnTo>
                    <a:pt x="2435" y="577"/>
                  </a:lnTo>
                  <a:lnTo>
                    <a:pt x="2497" y="685"/>
                  </a:lnTo>
                  <a:lnTo>
                    <a:pt x="2554" y="798"/>
                  </a:lnTo>
                  <a:lnTo>
                    <a:pt x="2599" y="917"/>
                  </a:lnTo>
                  <a:lnTo>
                    <a:pt x="2633" y="1042"/>
                  </a:lnTo>
                  <a:lnTo>
                    <a:pt x="2656" y="1172"/>
                  </a:lnTo>
                  <a:lnTo>
                    <a:pt x="2656" y="1240"/>
                  </a:lnTo>
                  <a:lnTo>
                    <a:pt x="2661" y="1308"/>
                  </a:lnTo>
                  <a:lnTo>
                    <a:pt x="2661" y="1308"/>
                  </a:lnTo>
                  <a:lnTo>
                    <a:pt x="2656" y="1376"/>
                  </a:lnTo>
                  <a:lnTo>
                    <a:pt x="2656" y="1438"/>
                  </a:lnTo>
                  <a:lnTo>
                    <a:pt x="2633" y="1568"/>
                  </a:lnTo>
                  <a:lnTo>
                    <a:pt x="2599" y="1698"/>
                  </a:lnTo>
                  <a:lnTo>
                    <a:pt x="2554" y="1817"/>
                  </a:lnTo>
                  <a:lnTo>
                    <a:pt x="2497" y="1930"/>
                  </a:lnTo>
                  <a:lnTo>
                    <a:pt x="2435" y="2038"/>
                  </a:lnTo>
                  <a:lnTo>
                    <a:pt x="2356" y="2140"/>
                  </a:lnTo>
                  <a:lnTo>
                    <a:pt x="2271" y="2230"/>
                  </a:lnTo>
                  <a:lnTo>
                    <a:pt x="2175" y="2315"/>
                  </a:lnTo>
                  <a:lnTo>
                    <a:pt x="2073" y="2394"/>
                  </a:lnTo>
                  <a:lnTo>
                    <a:pt x="1965" y="2457"/>
                  </a:lnTo>
                  <a:lnTo>
                    <a:pt x="1846" y="2513"/>
                  </a:lnTo>
                  <a:lnTo>
                    <a:pt x="1727" y="2558"/>
                  </a:lnTo>
                  <a:lnTo>
                    <a:pt x="1597" y="2587"/>
                  </a:lnTo>
                  <a:lnTo>
                    <a:pt x="1467" y="2609"/>
                  </a:lnTo>
                  <a:lnTo>
                    <a:pt x="1399" y="2615"/>
                  </a:lnTo>
                  <a:lnTo>
                    <a:pt x="1331" y="2615"/>
                  </a:lnTo>
                  <a:lnTo>
                    <a:pt x="1331" y="2615"/>
                  </a:lnTo>
                  <a:lnTo>
                    <a:pt x="1263" y="2615"/>
                  </a:lnTo>
                  <a:lnTo>
                    <a:pt x="1195" y="2609"/>
                  </a:lnTo>
                  <a:lnTo>
                    <a:pt x="1065" y="2587"/>
                  </a:lnTo>
                  <a:lnTo>
                    <a:pt x="935" y="2558"/>
                  </a:lnTo>
                  <a:lnTo>
                    <a:pt x="816" y="2513"/>
                  </a:lnTo>
                  <a:lnTo>
                    <a:pt x="697" y="2457"/>
                  </a:lnTo>
                  <a:lnTo>
                    <a:pt x="589" y="2394"/>
                  </a:lnTo>
                  <a:lnTo>
                    <a:pt x="487" y="2315"/>
                  </a:lnTo>
                  <a:lnTo>
                    <a:pt x="391" y="2230"/>
                  </a:lnTo>
                  <a:lnTo>
                    <a:pt x="306" y="2140"/>
                  </a:lnTo>
                  <a:lnTo>
                    <a:pt x="227" y="2038"/>
                  </a:lnTo>
                  <a:lnTo>
                    <a:pt x="159" y="1930"/>
                  </a:lnTo>
                  <a:lnTo>
                    <a:pt x="108" y="1817"/>
                  </a:lnTo>
                  <a:lnTo>
                    <a:pt x="63" y="1698"/>
                  </a:lnTo>
                  <a:lnTo>
                    <a:pt x="29" y="1568"/>
                  </a:lnTo>
                  <a:lnTo>
                    <a:pt x="6" y="1438"/>
                  </a:lnTo>
                  <a:lnTo>
                    <a:pt x="0" y="1376"/>
                  </a:lnTo>
                  <a:lnTo>
                    <a:pt x="0" y="1308"/>
                  </a:lnTo>
                  <a:lnTo>
                    <a:pt x="0" y="1308"/>
                  </a:lnTo>
                  <a:lnTo>
                    <a:pt x="0" y="1240"/>
                  </a:lnTo>
                  <a:lnTo>
                    <a:pt x="6" y="1172"/>
                  </a:lnTo>
                  <a:lnTo>
                    <a:pt x="29" y="1042"/>
                  </a:lnTo>
                  <a:lnTo>
                    <a:pt x="63" y="917"/>
                  </a:lnTo>
                  <a:lnTo>
                    <a:pt x="108" y="798"/>
                  </a:lnTo>
                  <a:lnTo>
                    <a:pt x="159" y="685"/>
                  </a:lnTo>
                  <a:lnTo>
                    <a:pt x="227" y="577"/>
                  </a:lnTo>
                  <a:lnTo>
                    <a:pt x="306" y="476"/>
                  </a:lnTo>
                  <a:lnTo>
                    <a:pt x="391" y="379"/>
                  </a:lnTo>
                  <a:lnTo>
                    <a:pt x="487" y="300"/>
                  </a:lnTo>
                  <a:lnTo>
                    <a:pt x="589" y="221"/>
                  </a:lnTo>
                  <a:lnTo>
                    <a:pt x="697" y="159"/>
                  </a:lnTo>
                  <a:lnTo>
                    <a:pt x="816" y="102"/>
                  </a:lnTo>
                  <a:lnTo>
                    <a:pt x="935" y="57"/>
                  </a:lnTo>
                  <a:lnTo>
                    <a:pt x="1065" y="23"/>
                  </a:lnTo>
                  <a:lnTo>
                    <a:pt x="1195" y="6"/>
                  </a:lnTo>
                  <a:lnTo>
                    <a:pt x="1263" y="0"/>
                  </a:lnTo>
                  <a:lnTo>
                    <a:pt x="1331" y="0"/>
                  </a:lnTo>
                  <a:lnTo>
                    <a:pt x="1331"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1" name="Freeform 270"/>
            <p:cNvSpPr>
              <a:spLocks/>
            </p:cNvSpPr>
            <p:nvPr/>
          </p:nvSpPr>
          <p:spPr bwMode="auto">
            <a:xfrm>
              <a:off x="1814" y="648"/>
              <a:ext cx="2672" cy="2632"/>
            </a:xfrm>
            <a:custGeom>
              <a:avLst/>
              <a:gdLst>
                <a:gd name="T0" fmla="*/ 1336 w 2672"/>
                <a:gd name="T1" fmla="*/ 0 h 2632"/>
                <a:gd name="T2" fmla="*/ 1472 w 2672"/>
                <a:gd name="T3" fmla="*/ 5 h 2632"/>
                <a:gd name="T4" fmla="*/ 1733 w 2672"/>
                <a:gd name="T5" fmla="*/ 56 h 2632"/>
                <a:gd name="T6" fmla="*/ 1970 w 2672"/>
                <a:gd name="T7" fmla="*/ 158 h 2632"/>
                <a:gd name="T8" fmla="*/ 2186 w 2672"/>
                <a:gd name="T9" fmla="*/ 300 h 2632"/>
                <a:gd name="T10" fmla="*/ 2367 w 2672"/>
                <a:gd name="T11" fmla="*/ 481 h 2632"/>
                <a:gd name="T12" fmla="*/ 2508 w 2672"/>
                <a:gd name="T13" fmla="*/ 690 h 2632"/>
                <a:gd name="T14" fmla="*/ 2610 w 2672"/>
                <a:gd name="T15" fmla="*/ 922 h 2632"/>
                <a:gd name="T16" fmla="*/ 2655 w 2672"/>
                <a:gd name="T17" fmla="*/ 1115 h 2632"/>
                <a:gd name="T18" fmla="*/ 2672 w 2672"/>
                <a:gd name="T19" fmla="*/ 1245 h 2632"/>
                <a:gd name="T20" fmla="*/ 2672 w 2672"/>
                <a:gd name="T21" fmla="*/ 1313 h 2632"/>
                <a:gd name="T22" fmla="*/ 2667 w 2672"/>
                <a:gd name="T23" fmla="*/ 1449 h 2632"/>
                <a:gd name="T24" fmla="*/ 2644 w 2672"/>
                <a:gd name="T25" fmla="*/ 1579 h 2632"/>
                <a:gd name="T26" fmla="*/ 2565 w 2672"/>
                <a:gd name="T27" fmla="*/ 1828 h 2632"/>
                <a:gd name="T28" fmla="*/ 2446 w 2672"/>
                <a:gd name="T29" fmla="*/ 2049 h 2632"/>
                <a:gd name="T30" fmla="*/ 2282 w 2672"/>
                <a:gd name="T31" fmla="*/ 2241 h 2632"/>
                <a:gd name="T32" fmla="*/ 2084 w 2672"/>
                <a:gd name="T33" fmla="*/ 2405 h 2632"/>
                <a:gd name="T34" fmla="*/ 1857 w 2672"/>
                <a:gd name="T35" fmla="*/ 2524 h 2632"/>
                <a:gd name="T36" fmla="*/ 1608 w 2672"/>
                <a:gd name="T37" fmla="*/ 2603 h 2632"/>
                <a:gd name="T38" fmla="*/ 1404 w 2672"/>
                <a:gd name="T39" fmla="*/ 2626 h 2632"/>
                <a:gd name="T40" fmla="*/ 1336 w 2672"/>
                <a:gd name="T41" fmla="*/ 2632 h 2632"/>
                <a:gd name="T42" fmla="*/ 1200 w 2672"/>
                <a:gd name="T43" fmla="*/ 2620 h 2632"/>
                <a:gd name="T44" fmla="*/ 940 w 2672"/>
                <a:gd name="T45" fmla="*/ 2569 h 2632"/>
                <a:gd name="T46" fmla="*/ 702 w 2672"/>
                <a:gd name="T47" fmla="*/ 2473 h 2632"/>
                <a:gd name="T48" fmla="*/ 487 w 2672"/>
                <a:gd name="T49" fmla="*/ 2326 h 2632"/>
                <a:gd name="T50" fmla="*/ 306 w 2672"/>
                <a:gd name="T51" fmla="*/ 2151 h 2632"/>
                <a:gd name="T52" fmla="*/ 164 w 2672"/>
                <a:gd name="T53" fmla="*/ 1941 h 2632"/>
                <a:gd name="T54" fmla="*/ 62 w 2672"/>
                <a:gd name="T55" fmla="*/ 1703 h 2632"/>
                <a:gd name="T56" fmla="*/ 17 w 2672"/>
                <a:gd name="T57" fmla="*/ 1517 h 2632"/>
                <a:gd name="T58" fmla="*/ 6 w 2672"/>
                <a:gd name="T59" fmla="*/ 1381 h 2632"/>
                <a:gd name="T60" fmla="*/ 0 w 2672"/>
                <a:gd name="T61" fmla="*/ 1313 h 2632"/>
                <a:gd name="T62" fmla="*/ 6 w 2672"/>
                <a:gd name="T63" fmla="*/ 1183 h 2632"/>
                <a:gd name="T64" fmla="*/ 28 w 2672"/>
                <a:gd name="T65" fmla="*/ 1053 h 2632"/>
                <a:gd name="T66" fmla="*/ 108 w 2672"/>
                <a:gd name="T67" fmla="*/ 804 h 2632"/>
                <a:gd name="T68" fmla="*/ 232 w 2672"/>
                <a:gd name="T69" fmla="*/ 583 h 2632"/>
                <a:gd name="T70" fmla="*/ 391 w 2672"/>
                <a:gd name="T71" fmla="*/ 385 h 2632"/>
                <a:gd name="T72" fmla="*/ 589 w 2672"/>
                <a:gd name="T73" fmla="*/ 226 h 2632"/>
                <a:gd name="T74" fmla="*/ 815 w 2672"/>
                <a:gd name="T75" fmla="*/ 102 h 2632"/>
                <a:gd name="T76" fmla="*/ 1070 w 2672"/>
                <a:gd name="T77" fmla="*/ 28 h 2632"/>
                <a:gd name="T78" fmla="*/ 1268 w 2672"/>
                <a:gd name="T79" fmla="*/ 0 h 2632"/>
                <a:gd name="T80" fmla="*/ 1336 w 2672"/>
                <a:gd name="T81" fmla="*/ 0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2" h="2632">
                  <a:moveTo>
                    <a:pt x="1336" y="0"/>
                  </a:moveTo>
                  <a:lnTo>
                    <a:pt x="1336" y="0"/>
                  </a:lnTo>
                  <a:lnTo>
                    <a:pt x="1404" y="0"/>
                  </a:lnTo>
                  <a:lnTo>
                    <a:pt x="1472" y="5"/>
                  </a:lnTo>
                  <a:lnTo>
                    <a:pt x="1608" y="28"/>
                  </a:lnTo>
                  <a:lnTo>
                    <a:pt x="1733" y="56"/>
                  </a:lnTo>
                  <a:lnTo>
                    <a:pt x="1857" y="102"/>
                  </a:lnTo>
                  <a:lnTo>
                    <a:pt x="1970" y="158"/>
                  </a:lnTo>
                  <a:lnTo>
                    <a:pt x="2084" y="226"/>
                  </a:lnTo>
                  <a:lnTo>
                    <a:pt x="2186" y="300"/>
                  </a:lnTo>
                  <a:lnTo>
                    <a:pt x="2282" y="385"/>
                  </a:lnTo>
                  <a:lnTo>
                    <a:pt x="2367" y="481"/>
                  </a:lnTo>
                  <a:lnTo>
                    <a:pt x="2446" y="583"/>
                  </a:lnTo>
                  <a:lnTo>
                    <a:pt x="2508" y="690"/>
                  </a:lnTo>
                  <a:lnTo>
                    <a:pt x="2565" y="804"/>
                  </a:lnTo>
                  <a:lnTo>
                    <a:pt x="2610" y="922"/>
                  </a:lnTo>
                  <a:lnTo>
                    <a:pt x="2644" y="1053"/>
                  </a:lnTo>
                  <a:lnTo>
                    <a:pt x="2655" y="1115"/>
                  </a:lnTo>
                  <a:lnTo>
                    <a:pt x="2667" y="1183"/>
                  </a:lnTo>
                  <a:lnTo>
                    <a:pt x="2672" y="1245"/>
                  </a:lnTo>
                  <a:lnTo>
                    <a:pt x="2672" y="1313"/>
                  </a:lnTo>
                  <a:lnTo>
                    <a:pt x="2672" y="1313"/>
                  </a:lnTo>
                  <a:lnTo>
                    <a:pt x="2672" y="1381"/>
                  </a:lnTo>
                  <a:lnTo>
                    <a:pt x="2667" y="1449"/>
                  </a:lnTo>
                  <a:lnTo>
                    <a:pt x="2655" y="1517"/>
                  </a:lnTo>
                  <a:lnTo>
                    <a:pt x="2644" y="1579"/>
                  </a:lnTo>
                  <a:lnTo>
                    <a:pt x="2610" y="1703"/>
                  </a:lnTo>
                  <a:lnTo>
                    <a:pt x="2565" y="1828"/>
                  </a:lnTo>
                  <a:lnTo>
                    <a:pt x="2508" y="1941"/>
                  </a:lnTo>
                  <a:lnTo>
                    <a:pt x="2446" y="2049"/>
                  </a:lnTo>
                  <a:lnTo>
                    <a:pt x="2367" y="2151"/>
                  </a:lnTo>
                  <a:lnTo>
                    <a:pt x="2282" y="2241"/>
                  </a:lnTo>
                  <a:lnTo>
                    <a:pt x="2186" y="2326"/>
                  </a:lnTo>
                  <a:lnTo>
                    <a:pt x="2084" y="2405"/>
                  </a:lnTo>
                  <a:lnTo>
                    <a:pt x="1970" y="2473"/>
                  </a:lnTo>
                  <a:lnTo>
                    <a:pt x="1857" y="2524"/>
                  </a:lnTo>
                  <a:lnTo>
                    <a:pt x="1733" y="2569"/>
                  </a:lnTo>
                  <a:lnTo>
                    <a:pt x="1608" y="2603"/>
                  </a:lnTo>
                  <a:lnTo>
                    <a:pt x="1472" y="2620"/>
                  </a:lnTo>
                  <a:lnTo>
                    <a:pt x="1404" y="2626"/>
                  </a:lnTo>
                  <a:lnTo>
                    <a:pt x="1336" y="2632"/>
                  </a:lnTo>
                  <a:lnTo>
                    <a:pt x="1336" y="2632"/>
                  </a:lnTo>
                  <a:lnTo>
                    <a:pt x="1268" y="2626"/>
                  </a:lnTo>
                  <a:lnTo>
                    <a:pt x="1200" y="2620"/>
                  </a:lnTo>
                  <a:lnTo>
                    <a:pt x="1070" y="2603"/>
                  </a:lnTo>
                  <a:lnTo>
                    <a:pt x="940" y="2569"/>
                  </a:lnTo>
                  <a:lnTo>
                    <a:pt x="815" y="2524"/>
                  </a:lnTo>
                  <a:lnTo>
                    <a:pt x="702" y="2473"/>
                  </a:lnTo>
                  <a:lnTo>
                    <a:pt x="589" y="2405"/>
                  </a:lnTo>
                  <a:lnTo>
                    <a:pt x="487" y="2326"/>
                  </a:lnTo>
                  <a:lnTo>
                    <a:pt x="391" y="2241"/>
                  </a:lnTo>
                  <a:lnTo>
                    <a:pt x="306" y="2151"/>
                  </a:lnTo>
                  <a:lnTo>
                    <a:pt x="232" y="2049"/>
                  </a:lnTo>
                  <a:lnTo>
                    <a:pt x="164" y="1941"/>
                  </a:lnTo>
                  <a:lnTo>
                    <a:pt x="108" y="1828"/>
                  </a:lnTo>
                  <a:lnTo>
                    <a:pt x="62" y="1703"/>
                  </a:lnTo>
                  <a:lnTo>
                    <a:pt x="28" y="1579"/>
                  </a:lnTo>
                  <a:lnTo>
                    <a:pt x="17" y="1517"/>
                  </a:lnTo>
                  <a:lnTo>
                    <a:pt x="6" y="1449"/>
                  </a:lnTo>
                  <a:lnTo>
                    <a:pt x="6" y="1381"/>
                  </a:lnTo>
                  <a:lnTo>
                    <a:pt x="0" y="1313"/>
                  </a:lnTo>
                  <a:lnTo>
                    <a:pt x="0" y="1313"/>
                  </a:lnTo>
                  <a:lnTo>
                    <a:pt x="6" y="1245"/>
                  </a:lnTo>
                  <a:lnTo>
                    <a:pt x="6" y="1183"/>
                  </a:lnTo>
                  <a:lnTo>
                    <a:pt x="17" y="1115"/>
                  </a:lnTo>
                  <a:lnTo>
                    <a:pt x="28" y="1053"/>
                  </a:lnTo>
                  <a:lnTo>
                    <a:pt x="62" y="922"/>
                  </a:lnTo>
                  <a:lnTo>
                    <a:pt x="108" y="804"/>
                  </a:lnTo>
                  <a:lnTo>
                    <a:pt x="164" y="690"/>
                  </a:lnTo>
                  <a:lnTo>
                    <a:pt x="232" y="583"/>
                  </a:lnTo>
                  <a:lnTo>
                    <a:pt x="306" y="481"/>
                  </a:lnTo>
                  <a:lnTo>
                    <a:pt x="391" y="385"/>
                  </a:lnTo>
                  <a:lnTo>
                    <a:pt x="487" y="300"/>
                  </a:lnTo>
                  <a:lnTo>
                    <a:pt x="589" y="226"/>
                  </a:lnTo>
                  <a:lnTo>
                    <a:pt x="702" y="158"/>
                  </a:lnTo>
                  <a:lnTo>
                    <a:pt x="815" y="102"/>
                  </a:lnTo>
                  <a:lnTo>
                    <a:pt x="940" y="56"/>
                  </a:lnTo>
                  <a:lnTo>
                    <a:pt x="1070" y="28"/>
                  </a:lnTo>
                  <a:lnTo>
                    <a:pt x="1200" y="5"/>
                  </a:lnTo>
                  <a:lnTo>
                    <a:pt x="1268" y="0"/>
                  </a:lnTo>
                  <a:lnTo>
                    <a:pt x="1336" y="0"/>
                  </a:lnTo>
                  <a:lnTo>
                    <a:pt x="133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2" name="Freeform 271"/>
            <p:cNvSpPr>
              <a:spLocks/>
            </p:cNvSpPr>
            <p:nvPr/>
          </p:nvSpPr>
          <p:spPr bwMode="auto">
            <a:xfrm>
              <a:off x="1803" y="636"/>
              <a:ext cx="2683" cy="2644"/>
            </a:xfrm>
            <a:custGeom>
              <a:avLst/>
              <a:gdLst>
                <a:gd name="T0" fmla="*/ 1342 w 2683"/>
                <a:gd name="T1" fmla="*/ 0 h 2644"/>
                <a:gd name="T2" fmla="*/ 1477 w 2683"/>
                <a:gd name="T3" fmla="*/ 6 h 2644"/>
                <a:gd name="T4" fmla="*/ 1744 w 2683"/>
                <a:gd name="T5" fmla="*/ 63 h 2644"/>
                <a:gd name="T6" fmla="*/ 1981 w 2683"/>
                <a:gd name="T7" fmla="*/ 159 h 2644"/>
                <a:gd name="T8" fmla="*/ 2197 w 2683"/>
                <a:gd name="T9" fmla="*/ 306 h 2644"/>
                <a:gd name="T10" fmla="*/ 2378 w 2683"/>
                <a:gd name="T11" fmla="*/ 482 h 2644"/>
                <a:gd name="T12" fmla="*/ 2525 w 2683"/>
                <a:gd name="T13" fmla="*/ 697 h 2644"/>
                <a:gd name="T14" fmla="*/ 2627 w 2683"/>
                <a:gd name="T15" fmla="*/ 929 h 2644"/>
                <a:gd name="T16" fmla="*/ 2672 w 2683"/>
                <a:gd name="T17" fmla="*/ 1121 h 2644"/>
                <a:gd name="T18" fmla="*/ 2683 w 2683"/>
                <a:gd name="T19" fmla="*/ 1257 h 2644"/>
                <a:gd name="T20" fmla="*/ 2683 w 2683"/>
                <a:gd name="T21" fmla="*/ 1325 h 2644"/>
                <a:gd name="T22" fmla="*/ 2678 w 2683"/>
                <a:gd name="T23" fmla="*/ 1455 h 2644"/>
                <a:gd name="T24" fmla="*/ 2655 w 2683"/>
                <a:gd name="T25" fmla="*/ 1591 h 2644"/>
                <a:gd name="T26" fmla="*/ 2581 w 2683"/>
                <a:gd name="T27" fmla="*/ 1834 h 2644"/>
                <a:gd name="T28" fmla="*/ 2457 w 2683"/>
                <a:gd name="T29" fmla="*/ 2061 h 2644"/>
                <a:gd name="T30" fmla="*/ 2293 w 2683"/>
                <a:gd name="T31" fmla="*/ 2259 h 2644"/>
                <a:gd name="T32" fmla="*/ 2095 w 2683"/>
                <a:gd name="T33" fmla="*/ 2417 h 2644"/>
                <a:gd name="T34" fmla="*/ 1862 w 2683"/>
                <a:gd name="T35" fmla="*/ 2542 h 2644"/>
                <a:gd name="T36" fmla="*/ 1613 w 2683"/>
                <a:gd name="T37" fmla="*/ 2615 h 2644"/>
                <a:gd name="T38" fmla="*/ 1410 w 2683"/>
                <a:gd name="T39" fmla="*/ 2644 h 2644"/>
                <a:gd name="T40" fmla="*/ 1342 w 2683"/>
                <a:gd name="T41" fmla="*/ 2644 h 2644"/>
                <a:gd name="T42" fmla="*/ 1206 w 2683"/>
                <a:gd name="T43" fmla="*/ 2638 h 2644"/>
                <a:gd name="T44" fmla="*/ 945 w 2683"/>
                <a:gd name="T45" fmla="*/ 2587 h 2644"/>
                <a:gd name="T46" fmla="*/ 708 w 2683"/>
                <a:gd name="T47" fmla="*/ 2485 h 2644"/>
                <a:gd name="T48" fmla="*/ 492 w 2683"/>
                <a:gd name="T49" fmla="*/ 2344 h 2644"/>
                <a:gd name="T50" fmla="*/ 311 w 2683"/>
                <a:gd name="T51" fmla="*/ 2163 h 2644"/>
                <a:gd name="T52" fmla="*/ 164 w 2683"/>
                <a:gd name="T53" fmla="*/ 1953 h 2644"/>
                <a:gd name="T54" fmla="*/ 62 w 2683"/>
                <a:gd name="T55" fmla="*/ 1715 h 2644"/>
                <a:gd name="T56" fmla="*/ 17 w 2683"/>
                <a:gd name="T57" fmla="*/ 1523 h 2644"/>
                <a:gd name="T58" fmla="*/ 5 w 2683"/>
                <a:gd name="T59" fmla="*/ 1393 h 2644"/>
                <a:gd name="T60" fmla="*/ 0 w 2683"/>
                <a:gd name="T61" fmla="*/ 1325 h 2644"/>
                <a:gd name="T62" fmla="*/ 11 w 2683"/>
                <a:gd name="T63" fmla="*/ 1189 h 2644"/>
                <a:gd name="T64" fmla="*/ 28 w 2683"/>
                <a:gd name="T65" fmla="*/ 1059 h 2644"/>
                <a:gd name="T66" fmla="*/ 107 w 2683"/>
                <a:gd name="T67" fmla="*/ 810 h 2644"/>
                <a:gd name="T68" fmla="*/ 232 w 2683"/>
                <a:gd name="T69" fmla="*/ 583 h 2644"/>
                <a:gd name="T70" fmla="*/ 396 w 2683"/>
                <a:gd name="T71" fmla="*/ 391 h 2644"/>
                <a:gd name="T72" fmla="*/ 594 w 2683"/>
                <a:gd name="T73" fmla="*/ 227 h 2644"/>
                <a:gd name="T74" fmla="*/ 821 w 2683"/>
                <a:gd name="T75" fmla="*/ 108 h 2644"/>
                <a:gd name="T76" fmla="*/ 1076 w 2683"/>
                <a:gd name="T77" fmla="*/ 29 h 2644"/>
                <a:gd name="T78" fmla="*/ 1274 w 2683"/>
                <a:gd name="T79" fmla="*/ 6 h 2644"/>
                <a:gd name="T80" fmla="*/ 1342 w 2683"/>
                <a:gd name="T81" fmla="*/ 0 h 2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3" h="2644">
                  <a:moveTo>
                    <a:pt x="1342" y="0"/>
                  </a:moveTo>
                  <a:lnTo>
                    <a:pt x="1342" y="0"/>
                  </a:lnTo>
                  <a:lnTo>
                    <a:pt x="1410" y="6"/>
                  </a:lnTo>
                  <a:lnTo>
                    <a:pt x="1477" y="6"/>
                  </a:lnTo>
                  <a:lnTo>
                    <a:pt x="1613" y="29"/>
                  </a:lnTo>
                  <a:lnTo>
                    <a:pt x="1744" y="63"/>
                  </a:lnTo>
                  <a:lnTo>
                    <a:pt x="1862" y="108"/>
                  </a:lnTo>
                  <a:lnTo>
                    <a:pt x="1981" y="159"/>
                  </a:lnTo>
                  <a:lnTo>
                    <a:pt x="2095" y="227"/>
                  </a:lnTo>
                  <a:lnTo>
                    <a:pt x="2197" y="306"/>
                  </a:lnTo>
                  <a:lnTo>
                    <a:pt x="2293" y="391"/>
                  </a:lnTo>
                  <a:lnTo>
                    <a:pt x="2378" y="482"/>
                  </a:lnTo>
                  <a:lnTo>
                    <a:pt x="2457" y="583"/>
                  </a:lnTo>
                  <a:lnTo>
                    <a:pt x="2525" y="697"/>
                  </a:lnTo>
                  <a:lnTo>
                    <a:pt x="2581" y="810"/>
                  </a:lnTo>
                  <a:lnTo>
                    <a:pt x="2627" y="929"/>
                  </a:lnTo>
                  <a:lnTo>
                    <a:pt x="2655" y="1059"/>
                  </a:lnTo>
                  <a:lnTo>
                    <a:pt x="2672" y="1121"/>
                  </a:lnTo>
                  <a:lnTo>
                    <a:pt x="2678" y="1189"/>
                  </a:lnTo>
                  <a:lnTo>
                    <a:pt x="2683" y="1257"/>
                  </a:lnTo>
                  <a:lnTo>
                    <a:pt x="2683" y="1325"/>
                  </a:lnTo>
                  <a:lnTo>
                    <a:pt x="2683" y="1325"/>
                  </a:lnTo>
                  <a:lnTo>
                    <a:pt x="2683" y="1393"/>
                  </a:lnTo>
                  <a:lnTo>
                    <a:pt x="2678" y="1455"/>
                  </a:lnTo>
                  <a:lnTo>
                    <a:pt x="2672" y="1523"/>
                  </a:lnTo>
                  <a:lnTo>
                    <a:pt x="2655" y="1591"/>
                  </a:lnTo>
                  <a:lnTo>
                    <a:pt x="2627" y="1715"/>
                  </a:lnTo>
                  <a:lnTo>
                    <a:pt x="2581" y="1834"/>
                  </a:lnTo>
                  <a:lnTo>
                    <a:pt x="2525" y="1953"/>
                  </a:lnTo>
                  <a:lnTo>
                    <a:pt x="2457" y="2061"/>
                  </a:lnTo>
                  <a:lnTo>
                    <a:pt x="2378" y="2163"/>
                  </a:lnTo>
                  <a:lnTo>
                    <a:pt x="2293" y="2259"/>
                  </a:lnTo>
                  <a:lnTo>
                    <a:pt x="2197" y="2344"/>
                  </a:lnTo>
                  <a:lnTo>
                    <a:pt x="2095" y="2417"/>
                  </a:lnTo>
                  <a:lnTo>
                    <a:pt x="1981" y="2485"/>
                  </a:lnTo>
                  <a:lnTo>
                    <a:pt x="1862" y="2542"/>
                  </a:lnTo>
                  <a:lnTo>
                    <a:pt x="1744" y="2587"/>
                  </a:lnTo>
                  <a:lnTo>
                    <a:pt x="1613" y="2615"/>
                  </a:lnTo>
                  <a:lnTo>
                    <a:pt x="1477" y="2638"/>
                  </a:lnTo>
                  <a:lnTo>
                    <a:pt x="1410" y="2644"/>
                  </a:lnTo>
                  <a:lnTo>
                    <a:pt x="1342" y="2644"/>
                  </a:lnTo>
                  <a:lnTo>
                    <a:pt x="1342" y="2644"/>
                  </a:lnTo>
                  <a:lnTo>
                    <a:pt x="1274" y="2644"/>
                  </a:lnTo>
                  <a:lnTo>
                    <a:pt x="1206" y="2638"/>
                  </a:lnTo>
                  <a:lnTo>
                    <a:pt x="1076" y="2615"/>
                  </a:lnTo>
                  <a:lnTo>
                    <a:pt x="945" y="2587"/>
                  </a:lnTo>
                  <a:lnTo>
                    <a:pt x="821" y="2542"/>
                  </a:lnTo>
                  <a:lnTo>
                    <a:pt x="708" y="2485"/>
                  </a:lnTo>
                  <a:lnTo>
                    <a:pt x="594" y="2417"/>
                  </a:lnTo>
                  <a:lnTo>
                    <a:pt x="492" y="2344"/>
                  </a:lnTo>
                  <a:lnTo>
                    <a:pt x="396" y="2259"/>
                  </a:lnTo>
                  <a:lnTo>
                    <a:pt x="311" y="2163"/>
                  </a:lnTo>
                  <a:lnTo>
                    <a:pt x="232" y="2061"/>
                  </a:lnTo>
                  <a:lnTo>
                    <a:pt x="164" y="1953"/>
                  </a:lnTo>
                  <a:lnTo>
                    <a:pt x="107" y="1834"/>
                  </a:lnTo>
                  <a:lnTo>
                    <a:pt x="62" y="1715"/>
                  </a:lnTo>
                  <a:lnTo>
                    <a:pt x="28" y="1591"/>
                  </a:lnTo>
                  <a:lnTo>
                    <a:pt x="17" y="1523"/>
                  </a:lnTo>
                  <a:lnTo>
                    <a:pt x="11" y="1455"/>
                  </a:lnTo>
                  <a:lnTo>
                    <a:pt x="5" y="1393"/>
                  </a:lnTo>
                  <a:lnTo>
                    <a:pt x="0" y="1325"/>
                  </a:lnTo>
                  <a:lnTo>
                    <a:pt x="0" y="1325"/>
                  </a:lnTo>
                  <a:lnTo>
                    <a:pt x="5" y="1257"/>
                  </a:lnTo>
                  <a:lnTo>
                    <a:pt x="11" y="1189"/>
                  </a:lnTo>
                  <a:lnTo>
                    <a:pt x="17" y="1121"/>
                  </a:lnTo>
                  <a:lnTo>
                    <a:pt x="28" y="1059"/>
                  </a:lnTo>
                  <a:lnTo>
                    <a:pt x="62" y="929"/>
                  </a:lnTo>
                  <a:lnTo>
                    <a:pt x="107" y="810"/>
                  </a:lnTo>
                  <a:lnTo>
                    <a:pt x="164" y="697"/>
                  </a:lnTo>
                  <a:lnTo>
                    <a:pt x="232" y="583"/>
                  </a:lnTo>
                  <a:lnTo>
                    <a:pt x="311" y="482"/>
                  </a:lnTo>
                  <a:lnTo>
                    <a:pt x="396" y="391"/>
                  </a:lnTo>
                  <a:lnTo>
                    <a:pt x="492" y="306"/>
                  </a:lnTo>
                  <a:lnTo>
                    <a:pt x="594" y="227"/>
                  </a:lnTo>
                  <a:lnTo>
                    <a:pt x="708" y="159"/>
                  </a:lnTo>
                  <a:lnTo>
                    <a:pt x="821" y="108"/>
                  </a:lnTo>
                  <a:lnTo>
                    <a:pt x="945" y="63"/>
                  </a:lnTo>
                  <a:lnTo>
                    <a:pt x="1076" y="29"/>
                  </a:lnTo>
                  <a:lnTo>
                    <a:pt x="1206" y="6"/>
                  </a:lnTo>
                  <a:lnTo>
                    <a:pt x="1274" y="6"/>
                  </a:lnTo>
                  <a:lnTo>
                    <a:pt x="1342" y="0"/>
                  </a:lnTo>
                  <a:lnTo>
                    <a:pt x="1342"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3" name="Freeform 272"/>
            <p:cNvSpPr>
              <a:spLocks/>
            </p:cNvSpPr>
            <p:nvPr/>
          </p:nvSpPr>
          <p:spPr bwMode="auto">
            <a:xfrm>
              <a:off x="1792" y="631"/>
              <a:ext cx="2700" cy="2654"/>
            </a:xfrm>
            <a:custGeom>
              <a:avLst/>
              <a:gdLst>
                <a:gd name="T0" fmla="*/ 1353 w 2700"/>
                <a:gd name="T1" fmla="*/ 0 h 2654"/>
                <a:gd name="T2" fmla="*/ 1488 w 2700"/>
                <a:gd name="T3" fmla="*/ 5 h 2654"/>
                <a:gd name="T4" fmla="*/ 1749 w 2700"/>
                <a:gd name="T5" fmla="*/ 56 h 2654"/>
                <a:gd name="T6" fmla="*/ 1992 w 2700"/>
                <a:gd name="T7" fmla="*/ 158 h 2654"/>
                <a:gd name="T8" fmla="*/ 2208 w 2700"/>
                <a:gd name="T9" fmla="*/ 300 h 2654"/>
                <a:gd name="T10" fmla="*/ 2389 w 2700"/>
                <a:gd name="T11" fmla="*/ 481 h 2654"/>
                <a:gd name="T12" fmla="*/ 2536 w 2700"/>
                <a:gd name="T13" fmla="*/ 690 h 2654"/>
                <a:gd name="T14" fmla="*/ 2638 w 2700"/>
                <a:gd name="T15" fmla="*/ 928 h 2654"/>
                <a:gd name="T16" fmla="*/ 2683 w 2700"/>
                <a:gd name="T17" fmla="*/ 1121 h 2654"/>
                <a:gd name="T18" fmla="*/ 2694 w 2700"/>
                <a:gd name="T19" fmla="*/ 1256 h 2654"/>
                <a:gd name="T20" fmla="*/ 2700 w 2700"/>
                <a:gd name="T21" fmla="*/ 1324 h 2654"/>
                <a:gd name="T22" fmla="*/ 2689 w 2700"/>
                <a:gd name="T23" fmla="*/ 1460 h 2654"/>
                <a:gd name="T24" fmla="*/ 2672 w 2700"/>
                <a:gd name="T25" fmla="*/ 1590 h 2654"/>
                <a:gd name="T26" fmla="*/ 2592 w 2700"/>
                <a:gd name="T27" fmla="*/ 1839 h 2654"/>
                <a:gd name="T28" fmla="*/ 2468 w 2700"/>
                <a:gd name="T29" fmla="*/ 2066 h 2654"/>
                <a:gd name="T30" fmla="*/ 2304 w 2700"/>
                <a:gd name="T31" fmla="*/ 2264 h 2654"/>
                <a:gd name="T32" fmla="*/ 2106 w 2700"/>
                <a:gd name="T33" fmla="*/ 2422 h 2654"/>
                <a:gd name="T34" fmla="*/ 1873 w 2700"/>
                <a:gd name="T35" fmla="*/ 2547 h 2654"/>
                <a:gd name="T36" fmla="*/ 1619 w 2700"/>
                <a:gd name="T37" fmla="*/ 2626 h 2654"/>
                <a:gd name="T38" fmla="*/ 1421 w 2700"/>
                <a:gd name="T39" fmla="*/ 2649 h 2654"/>
                <a:gd name="T40" fmla="*/ 1353 w 2700"/>
                <a:gd name="T41" fmla="*/ 2654 h 2654"/>
                <a:gd name="T42" fmla="*/ 1211 w 2700"/>
                <a:gd name="T43" fmla="*/ 2643 h 2654"/>
                <a:gd name="T44" fmla="*/ 951 w 2700"/>
                <a:gd name="T45" fmla="*/ 2592 h 2654"/>
                <a:gd name="T46" fmla="*/ 707 w 2700"/>
                <a:gd name="T47" fmla="*/ 2490 h 2654"/>
                <a:gd name="T48" fmla="*/ 492 w 2700"/>
                <a:gd name="T49" fmla="*/ 2349 h 2654"/>
                <a:gd name="T50" fmla="*/ 311 w 2700"/>
                <a:gd name="T51" fmla="*/ 2168 h 2654"/>
                <a:gd name="T52" fmla="*/ 164 w 2700"/>
                <a:gd name="T53" fmla="*/ 1958 h 2654"/>
                <a:gd name="T54" fmla="*/ 62 w 2700"/>
                <a:gd name="T55" fmla="*/ 1720 h 2654"/>
                <a:gd name="T56" fmla="*/ 16 w 2700"/>
                <a:gd name="T57" fmla="*/ 1528 h 2654"/>
                <a:gd name="T58" fmla="*/ 5 w 2700"/>
                <a:gd name="T59" fmla="*/ 1392 h 2654"/>
                <a:gd name="T60" fmla="*/ 0 w 2700"/>
                <a:gd name="T61" fmla="*/ 1324 h 2654"/>
                <a:gd name="T62" fmla="*/ 11 w 2700"/>
                <a:gd name="T63" fmla="*/ 1188 h 2654"/>
                <a:gd name="T64" fmla="*/ 28 w 2700"/>
                <a:gd name="T65" fmla="*/ 1058 h 2654"/>
                <a:gd name="T66" fmla="*/ 107 w 2700"/>
                <a:gd name="T67" fmla="*/ 809 h 2654"/>
                <a:gd name="T68" fmla="*/ 232 w 2700"/>
                <a:gd name="T69" fmla="*/ 583 h 2654"/>
                <a:gd name="T70" fmla="*/ 396 w 2700"/>
                <a:gd name="T71" fmla="*/ 385 h 2654"/>
                <a:gd name="T72" fmla="*/ 600 w 2700"/>
                <a:gd name="T73" fmla="*/ 226 h 2654"/>
                <a:gd name="T74" fmla="*/ 826 w 2700"/>
                <a:gd name="T75" fmla="*/ 102 h 2654"/>
                <a:gd name="T76" fmla="*/ 1081 w 2700"/>
                <a:gd name="T77" fmla="*/ 22 h 2654"/>
                <a:gd name="T78" fmla="*/ 1279 w 2700"/>
                <a:gd name="T79" fmla="*/ 0 h 2654"/>
                <a:gd name="T80" fmla="*/ 1353 w 2700"/>
                <a:gd name="T81" fmla="*/ 0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0" h="2654">
                  <a:moveTo>
                    <a:pt x="1353" y="0"/>
                  </a:moveTo>
                  <a:lnTo>
                    <a:pt x="1353" y="0"/>
                  </a:lnTo>
                  <a:lnTo>
                    <a:pt x="1421" y="0"/>
                  </a:lnTo>
                  <a:lnTo>
                    <a:pt x="1488" y="5"/>
                  </a:lnTo>
                  <a:lnTo>
                    <a:pt x="1619" y="22"/>
                  </a:lnTo>
                  <a:lnTo>
                    <a:pt x="1749" y="56"/>
                  </a:lnTo>
                  <a:lnTo>
                    <a:pt x="1873" y="102"/>
                  </a:lnTo>
                  <a:lnTo>
                    <a:pt x="1992" y="158"/>
                  </a:lnTo>
                  <a:lnTo>
                    <a:pt x="2106" y="226"/>
                  </a:lnTo>
                  <a:lnTo>
                    <a:pt x="2208" y="300"/>
                  </a:lnTo>
                  <a:lnTo>
                    <a:pt x="2304" y="385"/>
                  </a:lnTo>
                  <a:lnTo>
                    <a:pt x="2389" y="481"/>
                  </a:lnTo>
                  <a:lnTo>
                    <a:pt x="2468" y="583"/>
                  </a:lnTo>
                  <a:lnTo>
                    <a:pt x="2536" y="690"/>
                  </a:lnTo>
                  <a:lnTo>
                    <a:pt x="2592" y="809"/>
                  </a:lnTo>
                  <a:lnTo>
                    <a:pt x="2638" y="928"/>
                  </a:lnTo>
                  <a:lnTo>
                    <a:pt x="2672" y="1058"/>
                  </a:lnTo>
                  <a:lnTo>
                    <a:pt x="2683" y="1121"/>
                  </a:lnTo>
                  <a:lnTo>
                    <a:pt x="2689" y="1188"/>
                  </a:lnTo>
                  <a:lnTo>
                    <a:pt x="2694" y="1256"/>
                  </a:lnTo>
                  <a:lnTo>
                    <a:pt x="2700" y="1324"/>
                  </a:lnTo>
                  <a:lnTo>
                    <a:pt x="2700" y="1324"/>
                  </a:lnTo>
                  <a:lnTo>
                    <a:pt x="2694" y="1392"/>
                  </a:lnTo>
                  <a:lnTo>
                    <a:pt x="2689" y="1460"/>
                  </a:lnTo>
                  <a:lnTo>
                    <a:pt x="2683" y="1528"/>
                  </a:lnTo>
                  <a:lnTo>
                    <a:pt x="2672" y="1590"/>
                  </a:lnTo>
                  <a:lnTo>
                    <a:pt x="2638" y="1720"/>
                  </a:lnTo>
                  <a:lnTo>
                    <a:pt x="2592" y="1839"/>
                  </a:lnTo>
                  <a:lnTo>
                    <a:pt x="2536" y="1958"/>
                  </a:lnTo>
                  <a:lnTo>
                    <a:pt x="2468" y="2066"/>
                  </a:lnTo>
                  <a:lnTo>
                    <a:pt x="2389" y="2168"/>
                  </a:lnTo>
                  <a:lnTo>
                    <a:pt x="2304" y="2264"/>
                  </a:lnTo>
                  <a:lnTo>
                    <a:pt x="2208" y="2349"/>
                  </a:lnTo>
                  <a:lnTo>
                    <a:pt x="2106" y="2422"/>
                  </a:lnTo>
                  <a:lnTo>
                    <a:pt x="1992" y="2490"/>
                  </a:lnTo>
                  <a:lnTo>
                    <a:pt x="1873" y="2547"/>
                  </a:lnTo>
                  <a:lnTo>
                    <a:pt x="1749" y="2592"/>
                  </a:lnTo>
                  <a:lnTo>
                    <a:pt x="1619" y="2626"/>
                  </a:lnTo>
                  <a:lnTo>
                    <a:pt x="1488" y="2643"/>
                  </a:lnTo>
                  <a:lnTo>
                    <a:pt x="1421" y="2649"/>
                  </a:lnTo>
                  <a:lnTo>
                    <a:pt x="1353" y="2654"/>
                  </a:lnTo>
                  <a:lnTo>
                    <a:pt x="1353" y="2654"/>
                  </a:lnTo>
                  <a:lnTo>
                    <a:pt x="1279" y="2649"/>
                  </a:lnTo>
                  <a:lnTo>
                    <a:pt x="1211" y="2643"/>
                  </a:lnTo>
                  <a:lnTo>
                    <a:pt x="1081" y="2626"/>
                  </a:lnTo>
                  <a:lnTo>
                    <a:pt x="951" y="2592"/>
                  </a:lnTo>
                  <a:lnTo>
                    <a:pt x="826" y="2547"/>
                  </a:lnTo>
                  <a:lnTo>
                    <a:pt x="707" y="2490"/>
                  </a:lnTo>
                  <a:lnTo>
                    <a:pt x="600" y="2422"/>
                  </a:lnTo>
                  <a:lnTo>
                    <a:pt x="492" y="2349"/>
                  </a:lnTo>
                  <a:lnTo>
                    <a:pt x="396" y="2264"/>
                  </a:lnTo>
                  <a:lnTo>
                    <a:pt x="311" y="2168"/>
                  </a:lnTo>
                  <a:lnTo>
                    <a:pt x="232" y="2066"/>
                  </a:lnTo>
                  <a:lnTo>
                    <a:pt x="164" y="1958"/>
                  </a:lnTo>
                  <a:lnTo>
                    <a:pt x="107" y="1839"/>
                  </a:lnTo>
                  <a:lnTo>
                    <a:pt x="62" y="1720"/>
                  </a:lnTo>
                  <a:lnTo>
                    <a:pt x="28" y="1590"/>
                  </a:lnTo>
                  <a:lnTo>
                    <a:pt x="16" y="1528"/>
                  </a:lnTo>
                  <a:lnTo>
                    <a:pt x="11" y="1460"/>
                  </a:lnTo>
                  <a:lnTo>
                    <a:pt x="5" y="1392"/>
                  </a:lnTo>
                  <a:lnTo>
                    <a:pt x="0" y="1324"/>
                  </a:lnTo>
                  <a:lnTo>
                    <a:pt x="0" y="1324"/>
                  </a:lnTo>
                  <a:lnTo>
                    <a:pt x="5" y="1256"/>
                  </a:lnTo>
                  <a:lnTo>
                    <a:pt x="11" y="1188"/>
                  </a:lnTo>
                  <a:lnTo>
                    <a:pt x="16" y="1121"/>
                  </a:lnTo>
                  <a:lnTo>
                    <a:pt x="28" y="1058"/>
                  </a:lnTo>
                  <a:lnTo>
                    <a:pt x="62" y="928"/>
                  </a:lnTo>
                  <a:lnTo>
                    <a:pt x="107" y="809"/>
                  </a:lnTo>
                  <a:lnTo>
                    <a:pt x="164" y="690"/>
                  </a:lnTo>
                  <a:lnTo>
                    <a:pt x="232" y="583"/>
                  </a:lnTo>
                  <a:lnTo>
                    <a:pt x="311" y="481"/>
                  </a:lnTo>
                  <a:lnTo>
                    <a:pt x="396" y="385"/>
                  </a:lnTo>
                  <a:lnTo>
                    <a:pt x="492" y="300"/>
                  </a:lnTo>
                  <a:lnTo>
                    <a:pt x="600" y="226"/>
                  </a:lnTo>
                  <a:lnTo>
                    <a:pt x="707" y="158"/>
                  </a:lnTo>
                  <a:lnTo>
                    <a:pt x="826" y="102"/>
                  </a:lnTo>
                  <a:lnTo>
                    <a:pt x="951" y="56"/>
                  </a:lnTo>
                  <a:lnTo>
                    <a:pt x="1081" y="22"/>
                  </a:lnTo>
                  <a:lnTo>
                    <a:pt x="1211" y="5"/>
                  </a:lnTo>
                  <a:lnTo>
                    <a:pt x="1279" y="0"/>
                  </a:lnTo>
                  <a:lnTo>
                    <a:pt x="1353" y="0"/>
                  </a:lnTo>
                  <a:lnTo>
                    <a:pt x="1353"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4" name="Freeform 273"/>
            <p:cNvSpPr>
              <a:spLocks/>
            </p:cNvSpPr>
            <p:nvPr/>
          </p:nvSpPr>
          <p:spPr bwMode="auto">
            <a:xfrm>
              <a:off x="1786" y="620"/>
              <a:ext cx="2706" cy="2665"/>
            </a:xfrm>
            <a:custGeom>
              <a:avLst/>
              <a:gdLst>
                <a:gd name="T0" fmla="*/ 1353 w 2706"/>
                <a:gd name="T1" fmla="*/ 0 h 2665"/>
                <a:gd name="T2" fmla="*/ 1489 w 2706"/>
                <a:gd name="T3" fmla="*/ 5 h 2665"/>
                <a:gd name="T4" fmla="*/ 1625 w 2706"/>
                <a:gd name="T5" fmla="*/ 28 h 2665"/>
                <a:gd name="T6" fmla="*/ 1879 w 2706"/>
                <a:gd name="T7" fmla="*/ 101 h 2665"/>
                <a:gd name="T8" fmla="*/ 2106 w 2706"/>
                <a:gd name="T9" fmla="*/ 226 h 2665"/>
                <a:gd name="T10" fmla="*/ 2310 w 2706"/>
                <a:gd name="T11" fmla="*/ 390 h 2665"/>
                <a:gd name="T12" fmla="*/ 2474 w 2706"/>
                <a:gd name="T13" fmla="*/ 588 h 2665"/>
                <a:gd name="T14" fmla="*/ 2598 w 2706"/>
                <a:gd name="T15" fmla="*/ 815 h 2665"/>
                <a:gd name="T16" fmla="*/ 2678 w 2706"/>
                <a:gd name="T17" fmla="*/ 1064 h 2665"/>
                <a:gd name="T18" fmla="*/ 2700 w 2706"/>
                <a:gd name="T19" fmla="*/ 1194 h 2665"/>
                <a:gd name="T20" fmla="*/ 2706 w 2706"/>
                <a:gd name="T21" fmla="*/ 1330 h 2665"/>
                <a:gd name="T22" fmla="*/ 2706 w 2706"/>
                <a:gd name="T23" fmla="*/ 1403 h 2665"/>
                <a:gd name="T24" fmla="*/ 2689 w 2706"/>
                <a:gd name="T25" fmla="*/ 1533 h 2665"/>
                <a:gd name="T26" fmla="*/ 2644 w 2706"/>
                <a:gd name="T27" fmla="*/ 1726 h 2665"/>
                <a:gd name="T28" fmla="*/ 2542 w 2706"/>
                <a:gd name="T29" fmla="*/ 1969 h 2665"/>
                <a:gd name="T30" fmla="*/ 2395 w 2706"/>
                <a:gd name="T31" fmla="*/ 2179 h 2665"/>
                <a:gd name="T32" fmla="*/ 2214 w 2706"/>
                <a:gd name="T33" fmla="*/ 2360 h 2665"/>
                <a:gd name="T34" fmla="*/ 1998 w 2706"/>
                <a:gd name="T35" fmla="*/ 2507 h 2665"/>
                <a:gd name="T36" fmla="*/ 1755 w 2706"/>
                <a:gd name="T37" fmla="*/ 2603 h 2665"/>
                <a:gd name="T38" fmla="*/ 1557 w 2706"/>
                <a:gd name="T39" fmla="*/ 2648 h 2665"/>
                <a:gd name="T40" fmla="*/ 1421 w 2706"/>
                <a:gd name="T41" fmla="*/ 2665 h 2665"/>
                <a:gd name="T42" fmla="*/ 1353 w 2706"/>
                <a:gd name="T43" fmla="*/ 2665 h 2665"/>
                <a:gd name="T44" fmla="*/ 1211 w 2706"/>
                <a:gd name="T45" fmla="*/ 2660 h 2665"/>
                <a:gd name="T46" fmla="*/ 1081 w 2706"/>
                <a:gd name="T47" fmla="*/ 2637 h 2665"/>
                <a:gd name="T48" fmla="*/ 826 w 2706"/>
                <a:gd name="T49" fmla="*/ 2558 h 2665"/>
                <a:gd name="T50" fmla="*/ 594 w 2706"/>
                <a:gd name="T51" fmla="*/ 2439 h 2665"/>
                <a:gd name="T52" fmla="*/ 396 w 2706"/>
                <a:gd name="T53" fmla="*/ 2275 h 2665"/>
                <a:gd name="T54" fmla="*/ 232 w 2706"/>
                <a:gd name="T55" fmla="*/ 2077 h 2665"/>
                <a:gd name="T56" fmla="*/ 102 w 2706"/>
                <a:gd name="T57" fmla="*/ 1850 h 2665"/>
                <a:gd name="T58" fmla="*/ 22 w 2706"/>
                <a:gd name="T59" fmla="*/ 1601 h 2665"/>
                <a:gd name="T60" fmla="*/ 6 w 2706"/>
                <a:gd name="T61" fmla="*/ 1465 h 2665"/>
                <a:gd name="T62" fmla="*/ 0 w 2706"/>
                <a:gd name="T63" fmla="*/ 1330 h 2665"/>
                <a:gd name="T64" fmla="*/ 0 w 2706"/>
                <a:gd name="T65" fmla="*/ 1262 h 2665"/>
                <a:gd name="T66" fmla="*/ 11 w 2706"/>
                <a:gd name="T67" fmla="*/ 1132 h 2665"/>
                <a:gd name="T68" fmla="*/ 56 w 2706"/>
                <a:gd name="T69" fmla="*/ 939 h 2665"/>
                <a:gd name="T70" fmla="*/ 164 w 2706"/>
                <a:gd name="T71" fmla="*/ 696 h 2665"/>
                <a:gd name="T72" fmla="*/ 306 w 2706"/>
                <a:gd name="T73" fmla="*/ 486 h 2665"/>
                <a:gd name="T74" fmla="*/ 492 w 2706"/>
                <a:gd name="T75" fmla="*/ 305 h 2665"/>
                <a:gd name="T76" fmla="*/ 708 w 2706"/>
                <a:gd name="T77" fmla="*/ 158 h 2665"/>
                <a:gd name="T78" fmla="*/ 951 w 2706"/>
                <a:gd name="T79" fmla="*/ 56 h 2665"/>
                <a:gd name="T80" fmla="*/ 1143 w 2706"/>
                <a:gd name="T81" fmla="*/ 16 h 2665"/>
                <a:gd name="T82" fmla="*/ 1279 w 2706"/>
                <a:gd name="T83" fmla="*/ 0 h 2665"/>
                <a:gd name="T84" fmla="*/ 1353 w 2706"/>
                <a:gd name="T85" fmla="*/ 0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6" h="2665">
                  <a:moveTo>
                    <a:pt x="1353" y="0"/>
                  </a:moveTo>
                  <a:lnTo>
                    <a:pt x="1353" y="0"/>
                  </a:lnTo>
                  <a:lnTo>
                    <a:pt x="1421" y="0"/>
                  </a:lnTo>
                  <a:lnTo>
                    <a:pt x="1489" y="5"/>
                  </a:lnTo>
                  <a:lnTo>
                    <a:pt x="1557" y="16"/>
                  </a:lnTo>
                  <a:lnTo>
                    <a:pt x="1625" y="28"/>
                  </a:lnTo>
                  <a:lnTo>
                    <a:pt x="1755" y="56"/>
                  </a:lnTo>
                  <a:lnTo>
                    <a:pt x="1879" y="101"/>
                  </a:lnTo>
                  <a:lnTo>
                    <a:pt x="1998" y="158"/>
                  </a:lnTo>
                  <a:lnTo>
                    <a:pt x="2106" y="226"/>
                  </a:lnTo>
                  <a:lnTo>
                    <a:pt x="2214" y="305"/>
                  </a:lnTo>
                  <a:lnTo>
                    <a:pt x="2310" y="390"/>
                  </a:lnTo>
                  <a:lnTo>
                    <a:pt x="2395" y="486"/>
                  </a:lnTo>
                  <a:lnTo>
                    <a:pt x="2474" y="588"/>
                  </a:lnTo>
                  <a:lnTo>
                    <a:pt x="2542" y="696"/>
                  </a:lnTo>
                  <a:lnTo>
                    <a:pt x="2598" y="815"/>
                  </a:lnTo>
                  <a:lnTo>
                    <a:pt x="2644" y="939"/>
                  </a:lnTo>
                  <a:lnTo>
                    <a:pt x="2678" y="1064"/>
                  </a:lnTo>
                  <a:lnTo>
                    <a:pt x="2689" y="1132"/>
                  </a:lnTo>
                  <a:lnTo>
                    <a:pt x="2700" y="1194"/>
                  </a:lnTo>
                  <a:lnTo>
                    <a:pt x="2706" y="1262"/>
                  </a:lnTo>
                  <a:lnTo>
                    <a:pt x="2706" y="1330"/>
                  </a:lnTo>
                  <a:lnTo>
                    <a:pt x="2706" y="1330"/>
                  </a:lnTo>
                  <a:lnTo>
                    <a:pt x="2706" y="1403"/>
                  </a:lnTo>
                  <a:lnTo>
                    <a:pt x="2700" y="1465"/>
                  </a:lnTo>
                  <a:lnTo>
                    <a:pt x="2689" y="1533"/>
                  </a:lnTo>
                  <a:lnTo>
                    <a:pt x="2678" y="1601"/>
                  </a:lnTo>
                  <a:lnTo>
                    <a:pt x="2644" y="1726"/>
                  </a:lnTo>
                  <a:lnTo>
                    <a:pt x="2598" y="1850"/>
                  </a:lnTo>
                  <a:lnTo>
                    <a:pt x="2542" y="1969"/>
                  </a:lnTo>
                  <a:lnTo>
                    <a:pt x="2474" y="2077"/>
                  </a:lnTo>
                  <a:lnTo>
                    <a:pt x="2395" y="2179"/>
                  </a:lnTo>
                  <a:lnTo>
                    <a:pt x="2310" y="2275"/>
                  </a:lnTo>
                  <a:lnTo>
                    <a:pt x="2214" y="2360"/>
                  </a:lnTo>
                  <a:lnTo>
                    <a:pt x="2106" y="2439"/>
                  </a:lnTo>
                  <a:lnTo>
                    <a:pt x="1998" y="2507"/>
                  </a:lnTo>
                  <a:lnTo>
                    <a:pt x="1879" y="2558"/>
                  </a:lnTo>
                  <a:lnTo>
                    <a:pt x="1755" y="2603"/>
                  </a:lnTo>
                  <a:lnTo>
                    <a:pt x="1625" y="2637"/>
                  </a:lnTo>
                  <a:lnTo>
                    <a:pt x="1557" y="2648"/>
                  </a:lnTo>
                  <a:lnTo>
                    <a:pt x="1489" y="2660"/>
                  </a:lnTo>
                  <a:lnTo>
                    <a:pt x="1421" y="2665"/>
                  </a:lnTo>
                  <a:lnTo>
                    <a:pt x="1353" y="2665"/>
                  </a:lnTo>
                  <a:lnTo>
                    <a:pt x="1353" y="2665"/>
                  </a:lnTo>
                  <a:lnTo>
                    <a:pt x="1279" y="2665"/>
                  </a:lnTo>
                  <a:lnTo>
                    <a:pt x="1211" y="2660"/>
                  </a:lnTo>
                  <a:lnTo>
                    <a:pt x="1143" y="2648"/>
                  </a:lnTo>
                  <a:lnTo>
                    <a:pt x="1081" y="2637"/>
                  </a:lnTo>
                  <a:lnTo>
                    <a:pt x="951" y="2603"/>
                  </a:lnTo>
                  <a:lnTo>
                    <a:pt x="826" y="2558"/>
                  </a:lnTo>
                  <a:lnTo>
                    <a:pt x="708" y="2507"/>
                  </a:lnTo>
                  <a:lnTo>
                    <a:pt x="594" y="2439"/>
                  </a:lnTo>
                  <a:lnTo>
                    <a:pt x="492" y="2360"/>
                  </a:lnTo>
                  <a:lnTo>
                    <a:pt x="396" y="2275"/>
                  </a:lnTo>
                  <a:lnTo>
                    <a:pt x="306" y="2179"/>
                  </a:lnTo>
                  <a:lnTo>
                    <a:pt x="232" y="2077"/>
                  </a:lnTo>
                  <a:lnTo>
                    <a:pt x="164" y="1969"/>
                  </a:lnTo>
                  <a:lnTo>
                    <a:pt x="102" y="1850"/>
                  </a:lnTo>
                  <a:lnTo>
                    <a:pt x="56" y="1726"/>
                  </a:lnTo>
                  <a:lnTo>
                    <a:pt x="22" y="1601"/>
                  </a:lnTo>
                  <a:lnTo>
                    <a:pt x="11" y="1533"/>
                  </a:lnTo>
                  <a:lnTo>
                    <a:pt x="6" y="1465"/>
                  </a:lnTo>
                  <a:lnTo>
                    <a:pt x="0" y="1403"/>
                  </a:lnTo>
                  <a:lnTo>
                    <a:pt x="0" y="1330"/>
                  </a:lnTo>
                  <a:lnTo>
                    <a:pt x="0" y="1330"/>
                  </a:lnTo>
                  <a:lnTo>
                    <a:pt x="0" y="1262"/>
                  </a:lnTo>
                  <a:lnTo>
                    <a:pt x="6" y="1194"/>
                  </a:lnTo>
                  <a:lnTo>
                    <a:pt x="11" y="1132"/>
                  </a:lnTo>
                  <a:lnTo>
                    <a:pt x="22" y="1064"/>
                  </a:lnTo>
                  <a:lnTo>
                    <a:pt x="56" y="939"/>
                  </a:lnTo>
                  <a:lnTo>
                    <a:pt x="102" y="815"/>
                  </a:lnTo>
                  <a:lnTo>
                    <a:pt x="164" y="696"/>
                  </a:lnTo>
                  <a:lnTo>
                    <a:pt x="232" y="588"/>
                  </a:lnTo>
                  <a:lnTo>
                    <a:pt x="306" y="486"/>
                  </a:lnTo>
                  <a:lnTo>
                    <a:pt x="396" y="390"/>
                  </a:lnTo>
                  <a:lnTo>
                    <a:pt x="492" y="305"/>
                  </a:lnTo>
                  <a:lnTo>
                    <a:pt x="594" y="226"/>
                  </a:lnTo>
                  <a:lnTo>
                    <a:pt x="708" y="158"/>
                  </a:lnTo>
                  <a:lnTo>
                    <a:pt x="826" y="101"/>
                  </a:lnTo>
                  <a:lnTo>
                    <a:pt x="951" y="56"/>
                  </a:lnTo>
                  <a:lnTo>
                    <a:pt x="1081" y="28"/>
                  </a:lnTo>
                  <a:lnTo>
                    <a:pt x="1143" y="16"/>
                  </a:lnTo>
                  <a:lnTo>
                    <a:pt x="1211" y="5"/>
                  </a:lnTo>
                  <a:lnTo>
                    <a:pt x="1279" y="0"/>
                  </a:lnTo>
                  <a:lnTo>
                    <a:pt x="1353" y="0"/>
                  </a:lnTo>
                  <a:lnTo>
                    <a:pt x="1353"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5" name="Freeform 274"/>
            <p:cNvSpPr>
              <a:spLocks/>
            </p:cNvSpPr>
            <p:nvPr/>
          </p:nvSpPr>
          <p:spPr bwMode="auto">
            <a:xfrm>
              <a:off x="1775" y="608"/>
              <a:ext cx="2717" cy="2677"/>
            </a:xfrm>
            <a:custGeom>
              <a:avLst/>
              <a:gdLst>
                <a:gd name="T0" fmla="*/ 1358 w 2717"/>
                <a:gd name="T1" fmla="*/ 0 h 2677"/>
                <a:gd name="T2" fmla="*/ 1494 w 2717"/>
                <a:gd name="T3" fmla="*/ 6 h 2677"/>
                <a:gd name="T4" fmla="*/ 1630 w 2717"/>
                <a:gd name="T5" fmla="*/ 28 h 2677"/>
                <a:gd name="T6" fmla="*/ 1885 w 2717"/>
                <a:gd name="T7" fmla="*/ 108 h 2677"/>
                <a:gd name="T8" fmla="*/ 2117 w 2717"/>
                <a:gd name="T9" fmla="*/ 232 h 2677"/>
                <a:gd name="T10" fmla="*/ 2321 w 2717"/>
                <a:gd name="T11" fmla="*/ 396 h 2677"/>
                <a:gd name="T12" fmla="*/ 2485 w 2717"/>
                <a:gd name="T13" fmla="*/ 594 h 2677"/>
                <a:gd name="T14" fmla="*/ 2609 w 2717"/>
                <a:gd name="T15" fmla="*/ 821 h 2677"/>
                <a:gd name="T16" fmla="*/ 2689 w 2717"/>
                <a:gd name="T17" fmla="*/ 1070 h 2677"/>
                <a:gd name="T18" fmla="*/ 2711 w 2717"/>
                <a:gd name="T19" fmla="*/ 1206 h 2677"/>
                <a:gd name="T20" fmla="*/ 2717 w 2717"/>
                <a:gd name="T21" fmla="*/ 1342 h 2677"/>
                <a:gd name="T22" fmla="*/ 2717 w 2717"/>
                <a:gd name="T23" fmla="*/ 1410 h 2677"/>
                <a:gd name="T24" fmla="*/ 2700 w 2717"/>
                <a:gd name="T25" fmla="*/ 1545 h 2677"/>
                <a:gd name="T26" fmla="*/ 2655 w 2717"/>
                <a:gd name="T27" fmla="*/ 1738 h 2677"/>
                <a:gd name="T28" fmla="*/ 2553 w 2717"/>
                <a:gd name="T29" fmla="*/ 1976 h 2677"/>
                <a:gd name="T30" fmla="*/ 2406 w 2717"/>
                <a:gd name="T31" fmla="*/ 2191 h 2677"/>
                <a:gd name="T32" fmla="*/ 2225 w 2717"/>
                <a:gd name="T33" fmla="*/ 2372 h 2677"/>
                <a:gd name="T34" fmla="*/ 2004 w 2717"/>
                <a:gd name="T35" fmla="*/ 2519 h 2677"/>
                <a:gd name="T36" fmla="*/ 1760 w 2717"/>
                <a:gd name="T37" fmla="*/ 2621 h 2677"/>
                <a:gd name="T38" fmla="*/ 1562 w 2717"/>
                <a:gd name="T39" fmla="*/ 2666 h 2677"/>
                <a:gd name="T40" fmla="*/ 1426 w 2717"/>
                <a:gd name="T41" fmla="*/ 2677 h 2677"/>
                <a:gd name="T42" fmla="*/ 1358 w 2717"/>
                <a:gd name="T43" fmla="*/ 2677 h 2677"/>
                <a:gd name="T44" fmla="*/ 1217 w 2717"/>
                <a:gd name="T45" fmla="*/ 2672 h 2677"/>
                <a:gd name="T46" fmla="*/ 1087 w 2717"/>
                <a:gd name="T47" fmla="*/ 2655 h 2677"/>
                <a:gd name="T48" fmla="*/ 832 w 2717"/>
                <a:gd name="T49" fmla="*/ 2575 h 2677"/>
                <a:gd name="T50" fmla="*/ 600 w 2717"/>
                <a:gd name="T51" fmla="*/ 2451 h 2677"/>
                <a:gd name="T52" fmla="*/ 396 w 2717"/>
                <a:gd name="T53" fmla="*/ 2287 h 2677"/>
                <a:gd name="T54" fmla="*/ 232 w 2717"/>
                <a:gd name="T55" fmla="*/ 2089 h 2677"/>
                <a:gd name="T56" fmla="*/ 107 w 2717"/>
                <a:gd name="T57" fmla="*/ 1862 h 2677"/>
                <a:gd name="T58" fmla="*/ 28 w 2717"/>
                <a:gd name="T59" fmla="*/ 1608 h 2677"/>
                <a:gd name="T60" fmla="*/ 5 w 2717"/>
                <a:gd name="T61" fmla="*/ 1477 h 2677"/>
                <a:gd name="T62" fmla="*/ 0 w 2717"/>
                <a:gd name="T63" fmla="*/ 1342 h 2677"/>
                <a:gd name="T64" fmla="*/ 0 w 2717"/>
                <a:gd name="T65" fmla="*/ 1274 h 2677"/>
                <a:gd name="T66" fmla="*/ 11 w 2717"/>
                <a:gd name="T67" fmla="*/ 1138 h 2677"/>
                <a:gd name="T68" fmla="*/ 62 w 2717"/>
                <a:gd name="T69" fmla="*/ 945 h 2677"/>
                <a:gd name="T70" fmla="*/ 164 w 2717"/>
                <a:gd name="T71" fmla="*/ 702 h 2677"/>
                <a:gd name="T72" fmla="*/ 311 w 2717"/>
                <a:gd name="T73" fmla="*/ 487 h 2677"/>
                <a:gd name="T74" fmla="*/ 492 w 2717"/>
                <a:gd name="T75" fmla="*/ 306 h 2677"/>
                <a:gd name="T76" fmla="*/ 713 w 2717"/>
                <a:gd name="T77" fmla="*/ 164 h 2677"/>
                <a:gd name="T78" fmla="*/ 956 w 2717"/>
                <a:gd name="T79" fmla="*/ 62 h 2677"/>
                <a:gd name="T80" fmla="*/ 1149 w 2717"/>
                <a:gd name="T81" fmla="*/ 17 h 2677"/>
                <a:gd name="T82" fmla="*/ 1290 w 2717"/>
                <a:gd name="T83" fmla="*/ 0 h 2677"/>
                <a:gd name="T84" fmla="*/ 1358 w 2717"/>
                <a:gd name="T85"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7" h="2677">
                  <a:moveTo>
                    <a:pt x="1358" y="0"/>
                  </a:moveTo>
                  <a:lnTo>
                    <a:pt x="1358" y="0"/>
                  </a:lnTo>
                  <a:lnTo>
                    <a:pt x="1426" y="0"/>
                  </a:lnTo>
                  <a:lnTo>
                    <a:pt x="1494" y="6"/>
                  </a:lnTo>
                  <a:lnTo>
                    <a:pt x="1562" y="17"/>
                  </a:lnTo>
                  <a:lnTo>
                    <a:pt x="1630" y="28"/>
                  </a:lnTo>
                  <a:lnTo>
                    <a:pt x="1760" y="62"/>
                  </a:lnTo>
                  <a:lnTo>
                    <a:pt x="1885" y="108"/>
                  </a:lnTo>
                  <a:lnTo>
                    <a:pt x="2004" y="164"/>
                  </a:lnTo>
                  <a:lnTo>
                    <a:pt x="2117" y="232"/>
                  </a:lnTo>
                  <a:lnTo>
                    <a:pt x="2225" y="306"/>
                  </a:lnTo>
                  <a:lnTo>
                    <a:pt x="2321" y="396"/>
                  </a:lnTo>
                  <a:lnTo>
                    <a:pt x="2406" y="487"/>
                  </a:lnTo>
                  <a:lnTo>
                    <a:pt x="2485" y="594"/>
                  </a:lnTo>
                  <a:lnTo>
                    <a:pt x="2553" y="702"/>
                  </a:lnTo>
                  <a:lnTo>
                    <a:pt x="2609" y="821"/>
                  </a:lnTo>
                  <a:lnTo>
                    <a:pt x="2655" y="945"/>
                  </a:lnTo>
                  <a:lnTo>
                    <a:pt x="2689" y="1070"/>
                  </a:lnTo>
                  <a:lnTo>
                    <a:pt x="2700" y="1138"/>
                  </a:lnTo>
                  <a:lnTo>
                    <a:pt x="2711" y="1206"/>
                  </a:lnTo>
                  <a:lnTo>
                    <a:pt x="2717" y="1274"/>
                  </a:lnTo>
                  <a:lnTo>
                    <a:pt x="2717" y="1342"/>
                  </a:lnTo>
                  <a:lnTo>
                    <a:pt x="2717" y="1342"/>
                  </a:lnTo>
                  <a:lnTo>
                    <a:pt x="2717" y="1410"/>
                  </a:lnTo>
                  <a:lnTo>
                    <a:pt x="2711" y="1477"/>
                  </a:lnTo>
                  <a:lnTo>
                    <a:pt x="2700" y="1545"/>
                  </a:lnTo>
                  <a:lnTo>
                    <a:pt x="2689" y="1608"/>
                  </a:lnTo>
                  <a:lnTo>
                    <a:pt x="2655" y="1738"/>
                  </a:lnTo>
                  <a:lnTo>
                    <a:pt x="2609" y="1862"/>
                  </a:lnTo>
                  <a:lnTo>
                    <a:pt x="2553" y="1976"/>
                  </a:lnTo>
                  <a:lnTo>
                    <a:pt x="2485" y="2089"/>
                  </a:lnTo>
                  <a:lnTo>
                    <a:pt x="2406" y="2191"/>
                  </a:lnTo>
                  <a:lnTo>
                    <a:pt x="2321" y="2287"/>
                  </a:lnTo>
                  <a:lnTo>
                    <a:pt x="2225" y="2372"/>
                  </a:lnTo>
                  <a:lnTo>
                    <a:pt x="2117" y="2451"/>
                  </a:lnTo>
                  <a:lnTo>
                    <a:pt x="2004" y="2519"/>
                  </a:lnTo>
                  <a:lnTo>
                    <a:pt x="1885" y="2575"/>
                  </a:lnTo>
                  <a:lnTo>
                    <a:pt x="1760" y="2621"/>
                  </a:lnTo>
                  <a:lnTo>
                    <a:pt x="1630" y="2655"/>
                  </a:lnTo>
                  <a:lnTo>
                    <a:pt x="1562" y="2666"/>
                  </a:lnTo>
                  <a:lnTo>
                    <a:pt x="1494" y="2672"/>
                  </a:lnTo>
                  <a:lnTo>
                    <a:pt x="1426" y="2677"/>
                  </a:lnTo>
                  <a:lnTo>
                    <a:pt x="1358" y="2677"/>
                  </a:lnTo>
                  <a:lnTo>
                    <a:pt x="1358" y="2677"/>
                  </a:lnTo>
                  <a:lnTo>
                    <a:pt x="1290" y="2677"/>
                  </a:lnTo>
                  <a:lnTo>
                    <a:pt x="1217" y="2672"/>
                  </a:lnTo>
                  <a:lnTo>
                    <a:pt x="1149" y="2666"/>
                  </a:lnTo>
                  <a:lnTo>
                    <a:pt x="1087" y="2655"/>
                  </a:lnTo>
                  <a:lnTo>
                    <a:pt x="956" y="2621"/>
                  </a:lnTo>
                  <a:lnTo>
                    <a:pt x="832" y="2575"/>
                  </a:lnTo>
                  <a:lnTo>
                    <a:pt x="713" y="2519"/>
                  </a:lnTo>
                  <a:lnTo>
                    <a:pt x="600" y="2451"/>
                  </a:lnTo>
                  <a:lnTo>
                    <a:pt x="492" y="2372"/>
                  </a:lnTo>
                  <a:lnTo>
                    <a:pt x="396" y="2287"/>
                  </a:lnTo>
                  <a:lnTo>
                    <a:pt x="311" y="2191"/>
                  </a:lnTo>
                  <a:lnTo>
                    <a:pt x="232" y="2089"/>
                  </a:lnTo>
                  <a:lnTo>
                    <a:pt x="164" y="1976"/>
                  </a:lnTo>
                  <a:lnTo>
                    <a:pt x="107" y="1862"/>
                  </a:lnTo>
                  <a:lnTo>
                    <a:pt x="62" y="1738"/>
                  </a:lnTo>
                  <a:lnTo>
                    <a:pt x="28" y="1608"/>
                  </a:lnTo>
                  <a:lnTo>
                    <a:pt x="11" y="1545"/>
                  </a:lnTo>
                  <a:lnTo>
                    <a:pt x="5" y="1477"/>
                  </a:lnTo>
                  <a:lnTo>
                    <a:pt x="0" y="1410"/>
                  </a:lnTo>
                  <a:lnTo>
                    <a:pt x="0" y="1342"/>
                  </a:lnTo>
                  <a:lnTo>
                    <a:pt x="0" y="1342"/>
                  </a:lnTo>
                  <a:lnTo>
                    <a:pt x="0" y="1274"/>
                  </a:lnTo>
                  <a:lnTo>
                    <a:pt x="5" y="1206"/>
                  </a:lnTo>
                  <a:lnTo>
                    <a:pt x="11" y="1138"/>
                  </a:lnTo>
                  <a:lnTo>
                    <a:pt x="28" y="1070"/>
                  </a:lnTo>
                  <a:lnTo>
                    <a:pt x="62" y="945"/>
                  </a:lnTo>
                  <a:lnTo>
                    <a:pt x="107" y="821"/>
                  </a:lnTo>
                  <a:lnTo>
                    <a:pt x="164" y="702"/>
                  </a:lnTo>
                  <a:lnTo>
                    <a:pt x="232" y="594"/>
                  </a:lnTo>
                  <a:lnTo>
                    <a:pt x="311" y="487"/>
                  </a:lnTo>
                  <a:lnTo>
                    <a:pt x="396" y="396"/>
                  </a:lnTo>
                  <a:lnTo>
                    <a:pt x="492" y="306"/>
                  </a:lnTo>
                  <a:lnTo>
                    <a:pt x="600" y="232"/>
                  </a:lnTo>
                  <a:lnTo>
                    <a:pt x="713" y="164"/>
                  </a:lnTo>
                  <a:lnTo>
                    <a:pt x="832" y="108"/>
                  </a:lnTo>
                  <a:lnTo>
                    <a:pt x="956" y="62"/>
                  </a:lnTo>
                  <a:lnTo>
                    <a:pt x="1087" y="28"/>
                  </a:lnTo>
                  <a:lnTo>
                    <a:pt x="1149" y="17"/>
                  </a:lnTo>
                  <a:lnTo>
                    <a:pt x="1217" y="6"/>
                  </a:lnTo>
                  <a:lnTo>
                    <a:pt x="1290" y="0"/>
                  </a:lnTo>
                  <a:lnTo>
                    <a:pt x="1358" y="0"/>
                  </a:lnTo>
                  <a:lnTo>
                    <a:pt x="1358"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6" name="Freeform 275"/>
            <p:cNvSpPr>
              <a:spLocks/>
            </p:cNvSpPr>
            <p:nvPr/>
          </p:nvSpPr>
          <p:spPr bwMode="auto">
            <a:xfrm>
              <a:off x="1741" y="574"/>
              <a:ext cx="2808" cy="2768"/>
            </a:xfrm>
            <a:custGeom>
              <a:avLst/>
              <a:gdLst>
                <a:gd name="T0" fmla="*/ 1404 w 2808"/>
                <a:gd name="T1" fmla="*/ 0 h 2768"/>
                <a:gd name="T2" fmla="*/ 1545 w 2808"/>
                <a:gd name="T3" fmla="*/ 12 h 2768"/>
                <a:gd name="T4" fmla="*/ 1687 w 2808"/>
                <a:gd name="T5" fmla="*/ 29 h 2768"/>
                <a:gd name="T6" fmla="*/ 1817 w 2808"/>
                <a:gd name="T7" fmla="*/ 62 h 2768"/>
                <a:gd name="T8" fmla="*/ 2072 w 2808"/>
                <a:gd name="T9" fmla="*/ 170 h 2768"/>
                <a:gd name="T10" fmla="*/ 2292 w 2808"/>
                <a:gd name="T11" fmla="*/ 317 h 2768"/>
                <a:gd name="T12" fmla="*/ 2485 w 2808"/>
                <a:gd name="T13" fmla="*/ 504 h 2768"/>
                <a:gd name="T14" fmla="*/ 2638 w 2808"/>
                <a:gd name="T15" fmla="*/ 725 h 2768"/>
                <a:gd name="T16" fmla="*/ 2723 w 2808"/>
                <a:gd name="T17" fmla="*/ 911 h 2768"/>
                <a:gd name="T18" fmla="*/ 2762 w 2808"/>
                <a:gd name="T19" fmla="*/ 1042 h 2768"/>
                <a:gd name="T20" fmla="*/ 2791 w 2808"/>
                <a:gd name="T21" fmla="*/ 1178 h 2768"/>
                <a:gd name="T22" fmla="*/ 2802 w 2808"/>
                <a:gd name="T23" fmla="*/ 1313 h 2768"/>
                <a:gd name="T24" fmla="*/ 2808 w 2808"/>
                <a:gd name="T25" fmla="*/ 1387 h 2768"/>
                <a:gd name="T26" fmla="*/ 2802 w 2808"/>
                <a:gd name="T27" fmla="*/ 1528 h 2768"/>
                <a:gd name="T28" fmla="*/ 2779 w 2808"/>
                <a:gd name="T29" fmla="*/ 1664 h 2768"/>
                <a:gd name="T30" fmla="*/ 2745 w 2808"/>
                <a:gd name="T31" fmla="*/ 1794 h 2768"/>
                <a:gd name="T32" fmla="*/ 2694 w 2808"/>
                <a:gd name="T33" fmla="*/ 1925 h 2768"/>
                <a:gd name="T34" fmla="*/ 2564 w 2808"/>
                <a:gd name="T35" fmla="*/ 2157 h 2768"/>
                <a:gd name="T36" fmla="*/ 2394 w 2808"/>
                <a:gd name="T37" fmla="*/ 2360 h 2768"/>
                <a:gd name="T38" fmla="*/ 2185 w 2808"/>
                <a:gd name="T39" fmla="*/ 2530 h 2768"/>
                <a:gd name="T40" fmla="*/ 1947 w 2808"/>
                <a:gd name="T41" fmla="*/ 2660 h 2768"/>
                <a:gd name="T42" fmla="*/ 1755 w 2808"/>
                <a:gd name="T43" fmla="*/ 2723 h 2768"/>
                <a:gd name="T44" fmla="*/ 1613 w 2808"/>
                <a:gd name="T45" fmla="*/ 2751 h 2768"/>
                <a:gd name="T46" fmla="*/ 1472 w 2808"/>
                <a:gd name="T47" fmla="*/ 2768 h 2768"/>
                <a:gd name="T48" fmla="*/ 1404 w 2808"/>
                <a:gd name="T49" fmla="*/ 2768 h 2768"/>
                <a:gd name="T50" fmla="*/ 1256 w 2808"/>
                <a:gd name="T51" fmla="*/ 2762 h 2768"/>
                <a:gd name="T52" fmla="*/ 1121 w 2808"/>
                <a:gd name="T53" fmla="*/ 2740 h 2768"/>
                <a:gd name="T54" fmla="*/ 985 w 2808"/>
                <a:gd name="T55" fmla="*/ 2706 h 2768"/>
                <a:gd name="T56" fmla="*/ 736 w 2808"/>
                <a:gd name="T57" fmla="*/ 2604 h 2768"/>
                <a:gd name="T58" fmla="*/ 509 w 2808"/>
                <a:gd name="T59" fmla="*/ 2451 h 2768"/>
                <a:gd name="T60" fmla="*/ 317 w 2808"/>
                <a:gd name="T61" fmla="*/ 2264 h 2768"/>
                <a:gd name="T62" fmla="*/ 169 w 2808"/>
                <a:gd name="T63" fmla="*/ 2043 h 2768"/>
                <a:gd name="T64" fmla="*/ 84 w 2808"/>
                <a:gd name="T65" fmla="*/ 1862 h 2768"/>
                <a:gd name="T66" fmla="*/ 39 w 2808"/>
                <a:gd name="T67" fmla="*/ 1732 h 2768"/>
                <a:gd name="T68" fmla="*/ 11 w 2808"/>
                <a:gd name="T69" fmla="*/ 1596 h 2768"/>
                <a:gd name="T70" fmla="*/ 0 w 2808"/>
                <a:gd name="T71" fmla="*/ 1455 h 2768"/>
                <a:gd name="T72" fmla="*/ 0 w 2808"/>
                <a:gd name="T73" fmla="*/ 1387 h 2768"/>
                <a:gd name="T74" fmla="*/ 5 w 2808"/>
                <a:gd name="T75" fmla="*/ 1245 h 2768"/>
                <a:gd name="T76" fmla="*/ 28 w 2808"/>
                <a:gd name="T77" fmla="*/ 1110 h 2768"/>
                <a:gd name="T78" fmla="*/ 62 w 2808"/>
                <a:gd name="T79" fmla="*/ 974 h 2768"/>
                <a:gd name="T80" fmla="*/ 107 w 2808"/>
                <a:gd name="T81" fmla="*/ 849 h 2768"/>
                <a:gd name="T82" fmla="*/ 237 w 2808"/>
                <a:gd name="T83" fmla="*/ 612 h 2768"/>
                <a:gd name="T84" fmla="*/ 407 w 2808"/>
                <a:gd name="T85" fmla="*/ 408 h 2768"/>
                <a:gd name="T86" fmla="*/ 617 w 2808"/>
                <a:gd name="T87" fmla="*/ 238 h 2768"/>
                <a:gd name="T88" fmla="*/ 854 w 2808"/>
                <a:gd name="T89" fmla="*/ 108 h 2768"/>
                <a:gd name="T90" fmla="*/ 1053 w 2808"/>
                <a:gd name="T91" fmla="*/ 46 h 2768"/>
                <a:gd name="T92" fmla="*/ 1188 w 2808"/>
                <a:gd name="T93" fmla="*/ 17 h 2768"/>
                <a:gd name="T94" fmla="*/ 1330 w 2808"/>
                <a:gd name="T95" fmla="*/ 6 h 2768"/>
                <a:gd name="T96" fmla="*/ 1404 w 2808"/>
                <a:gd name="T97" fmla="*/ 0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08" h="2768">
                  <a:moveTo>
                    <a:pt x="1404" y="0"/>
                  </a:moveTo>
                  <a:lnTo>
                    <a:pt x="1404" y="0"/>
                  </a:lnTo>
                  <a:lnTo>
                    <a:pt x="1472" y="6"/>
                  </a:lnTo>
                  <a:lnTo>
                    <a:pt x="1545" y="12"/>
                  </a:lnTo>
                  <a:lnTo>
                    <a:pt x="1613" y="17"/>
                  </a:lnTo>
                  <a:lnTo>
                    <a:pt x="1687" y="29"/>
                  </a:lnTo>
                  <a:lnTo>
                    <a:pt x="1755" y="46"/>
                  </a:lnTo>
                  <a:lnTo>
                    <a:pt x="1817" y="62"/>
                  </a:lnTo>
                  <a:lnTo>
                    <a:pt x="1947" y="108"/>
                  </a:lnTo>
                  <a:lnTo>
                    <a:pt x="2072" y="170"/>
                  </a:lnTo>
                  <a:lnTo>
                    <a:pt x="2185" y="238"/>
                  </a:lnTo>
                  <a:lnTo>
                    <a:pt x="2292" y="317"/>
                  </a:lnTo>
                  <a:lnTo>
                    <a:pt x="2394" y="408"/>
                  </a:lnTo>
                  <a:lnTo>
                    <a:pt x="2485" y="504"/>
                  </a:lnTo>
                  <a:lnTo>
                    <a:pt x="2564" y="612"/>
                  </a:lnTo>
                  <a:lnTo>
                    <a:pt x="2638" y="725"/>
                  </a:lnTo>
                  <a:lnTo>
                    <a:pt x="2694" y="849"/>
                  </a:lnTo>
                  <a:lnTo>
                    <a:pt x="2723" y="911"/>
                  </a:lnTo>
                  <a:lnTo>
                    <a:pt x="2745" y="974"/>
                  </a:lnTo>
                  <a:lnTo>
                    <a:pt x="2762" y="1042"/>
                  </a:lnTo>
                  <a:lnTo>
                    <a:pt x="2779" y="1110"/>
                  </a:lnTo>
                  <a:lnTo>
                    <a:pt x="2791" y="1178"/>
                  </a:lnTo>
                  <a:lnTo>
                    <a:pt x="2802" y="1245"/>
                  </a:lnTo>
                  <a:lnTo>
                    <a:pt x="2802" y="1313"/>
                  </a:lnTo>
                  <a:lnTo>
                    <a:pt x="2808" y="1387"/>
                  </a:lnTo>
                  <a:lnTo>
                    <a:pt x="2808" y="1387"/>
                  </a:lnTo>
                  <a:lnTo>
                    <a:pt x="2802" y="1455"/>
                  </a:lnTo>
                  <a:lnTo>
                    <a:pt x="2802" y="1528"/>
                  </a:lnTo>
                  <a:lnTo>
                    <a:pt x="2791" y="1596"/>
                  </a:lnTo>
                  <a:lnTo>
                    <a:pt x="2779" y="1664"/>
                  </a:lnTo>
                  <a:lnTo>
                    <a:pt x="2762" y="1732"/>
                  </a:lnTo>
                  <a:lnTo>
                    <a:pt x="2745" y="1794"/>
                  </a:lnTo>
                  <a:lnTo>
                    <a:pt x="2723" y="1862"/>
                  </a:lnTo>
                  <a:lnTo>
                    <a:pt x="2694" y="1925"/>
                  </a:lnTo>
                  <a:lnTo>
                    <a:pt x="2638" y="2043"/>
                  </a:lnTo>
                  <a:lnTo>
                    <a:pt x="2564" y="2157"/>
                  </a:lnTo>
                  <a:lnTo>
                    <a:pt x="2485" y="2264"/>
                  </a:lnTo>
                  <a:lnTo>
                    <a:pt x="2394" y="2360"/>
                  </a:lnTo>
                  <a:lnTo>
                    <a:pt x="2292" y="2451"/>
                  </a:lnTo>
                  <a:lnTo>
                    <a:pt x="2185" y="2530"/>
                  </a:lnTo>
                  <a:lnTo>
                    <a:pt x="2072" y="2604"/>
                  </a:lnTo>
                  <a:lnTo>
                    <a:pt x="1947" y="2660"/>
                  </a:lnTo>
                  <a:lnTo>
                    <a:pt x="1817" y="2706"/>
                  </a:lnTo>
                  <a:lnTo>
                    <a:pt x="1755" y="2723"/>
                  </a:lnTo>
                  <a:lnTo>
                    <a:pt x="1687" y="2740"/>
                  </a:lnTo>
                  <a:lnTo>
                    <a:pt x="1613" y="2751"/>
                  </a:lnTo>
                  <a:lnTo>
                    <a:pt x="1545" y="2762"/>
                  </a:lnTo>
                  <a:lnTo>
                    <a:pt x="1472" y="2768"/>
                  </a:lnTo>
                  <a:lnTo>
                    <a:pt x="1404" y="2768"/>
                  </a:lnTo>
                  <a:lnTo>
                    <a:pt x="1404" y="2768"/>
                  </a:lnTo>
                  <a:lnTo>
                    <a:pt x="1330" y="2768"/>
                  </a:lnTo>
                  <a:lnTo>
                    <a:pt x="1256" y="2762"/>
                  </a:lnTo>
                  <a:lnTo>
                    <a:pt x="1188" y="2751"/>
                  </a:lnTo>
                  <a:lnTo>
                    <a:pt x="1121" y="2740"/>
                  </a:lnTo>
                  <a:lnTo>
                    <a:pt x="1053" y="2723"/>
                  </a:lnTo>
                  <a:lnTo>
                    <a:pt x="985" y="2706"/>
                  </a:lnTo>
                  <a:lnTo>
                    <a:pt x="854" y="2660"/>
                  </a:lnTo>
                  <a:lnTo>
                    <a:pt x="736" y="2604"/>
                  </a:lnTo>
                  <a:lnTo>
                    <a:pt x="617" y="2530"/>
                  </a:lnTo>
                  <a:lnTo>
                    <a:pt x="509" y="2451"/>
                  </a:lnTo>
                  <a:lnTo>
                    <a:pt x="407" y="2360"/>
                  </a:lnTo>
                  <a:lnTo>
                    <a:pt x="317" y="2264"/>
                  </a:lnTo>
                  <a:lnTo>
                    <a:pt x="237" y="2157"/>
                  </a:lnTo>
                  <a:lnTo>
                    <a:pt x="169" y="2043"/>
                  </a:lnTo>
                  <a:lnTo>
                    <a:pt x="107" y="1925"/>
                  </a:lnTo>
                  <a:lnTo>
                    <a:pt x="84" y="1862"/>
                  </a:lnTo>
                  <a:lnTo>
                    <a:pt x="62" y="1794"/>
                  </a:lnTo>
                  <a:lnTo>
                    <a:pt x="39" y="1732"/>
                  </a:lnTo>
                  <a:lnTo>
                    <a:pt x="28" y="1664"/>
                  </a:lnTo>
                  <a:lnTo>
                    <a:pt x="11" y="1596"/>
                  </a:lnTo>
                  <a:lnTo>
                    <a:pt x="5" y="1528"/>
                  </a:lnTo>
                  <a:lnTo>
                    <a:pt x="0" y="1455"/>
                  </a:lnTo>
                  <a:lnTo>
                    <a:pt x="0" y="1387"/>
                  </a:lnTo>
                  <a:lnTo>
                    <a:pt x="0" y="1387"/>
                  </a:lnTo>
                  <a:lnTo>
                    <a:pt x="0" y="1313"/>
                  </a:lnTo>
                  <a:lnTo>
                    <a:pt x="5" y="1245"/>
                  </a:lnTo>
                  <a:lnTo>
                    <a:pt x="11" y="1178"/>
                  </a:lnTo>
                  <a:lnTo>
                    <a:pt x="28" y="1110"/>
                  </a:lnTo>
                  <a:lnTo>
                    <a:pt x="39" y="1042"/>
                  </a:lnTo>
                  <a:lnTo>
                    <a:pt x="62" y="974"/>
                  </a:lnTo>
                  <a:lnTo>
                    <a:pt x="84" y="911"/>
                  </a:lnTo>
                  <a:lnTo>
                    <a:pt x="107" y="849"/>
                  </a:lnTo>
                  <a:lnTo>
                    <a:pt x="169" y="725"/>
                  </a:lnTo>
                  <a:lnTo>
                    <a:pt x="237" y="612"/>
                  </a:lnTo>
                  <a:lnTo>
                    <a:pt x="317" y="504"/>
                  </a:lnTo>
                  <a:lnTo>
                    <a:pt x="407" y="408"/>
                  </a:lnTo>
                  <a:lnTo>
                    <a:pt x="509" y="317"/>
                  </a:lnTo>
                  <a:lnTo>
                    <a:pt x="617" y="238"/>
                  </a:lnTo>
                  <a:lnTo>
                    <a:pt x="736" y="170"/>
                  </a:lnTo>
                  <a:lnTo>
                    <a:pt x="854" y="108"/>
                  </a:lnTo>
                  <a:lnTo>
                    <a:pt x="985" y="62"/>
                  </a:lnTo>
                  <a:lnTo>
                    <a:pt x="1053" y="46"/>
                  </a:lnTo>
                  <a:lnTo>
                    <a:pt x="1121" y="29"/>
                  </a:lnTo>
                  <a:lnTo>
                    <a:pt x="1188" y="17"/>
                  </a:lnTo>
                  <a:lnTo>
                    <a:pt x="1256" y="12"/>
                  </a:lnTo>
                  <a:lnTo>
                    <a:pt x="1330" y="6"/>
                  </a:lnTo>
                  <a:lnTo>
                    <a:pt x="1404" y="0"/>
                  </a:lnTo>
                  <a:lnTo>
                    <a:pt x="1404" y="0"/>
                  </a:lnTo>
                  <a:close/>
                </a:path>
              </a:pathLst>
            </a:custGeom>
            <a:solidFill>
              <a:srgbClr val="FF8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7" name="Freeform 276"/>
            <p:cNvSpPr>
              <a:spLocks/>
            </p:cNvSpPr>
            <p:nvPr/>
          </p:nvSpPr>
          <p:spPr bwMode="auto">
            <a:xfrm>
              <a:off x="1848" y="642"/>
              <a:ext cx="2599" cy="2598"/>
            </a:xfrm>
            <a:custGeom>
              <a:avLst/>
              <a:gdLst>
                <a:gd name="T0" fmla="*/ 1297 w 2599"/>
                <a:gd name="T1" fmla="*/ 0 h 2598"/>
                <a:gd name="T2" fmla="*/ 1432 w 2599"/>
                <a:gd name="T3" fmla="*/ 11 h 2598"/>
                <a:gd name="T4" fmla="*/ 1687 w 2599"/>
                <a:gd name="T5" fmla="*/ 62 h 2598"/>
                <a:gd name="T6" fmla="*/ 1919 w 2599"/>
                <a:gd name="T7" fmla="*/ 159 h 2598"/>
                <a:gd name="T8" fmla="*/ 2129 w 2599"/>
                <a:gd name="T9" fmla="*/ 300 h 2598"/>
                <a:gd name="T10" fmla="*/ 2304 w 2599"/>
                <a:gd name="T11" fmla="*/ 476 h 2598"/>
                <a:gd name="T12" fmla="*/ 2440 w 2599"/>
                <a:gd name="T13" fmla="*/ 685 h 2598"/>
                <a:gd name="T14" fmla="*/ 2542 w 2599"/>
                <a:gd name="T15" fmla="*/ 917 h 2598"/>
                <a:gd name="T16" fmla="*/ 2593 w 2599"/>
                <a:gd name="T17" fmla="*/ 1166 h 2598"/>
                <a:gd name="T18" fmla="*/ 2599 w 2599"/>
                <a:gd name="T19" fmla="*/ 1302 h 2598"/>
                <a:gd name="T20" fmla="*/ 2599 w 2599"/>
                <a:gd name="T21" fmla="*/ 1370 h 2598"/>
                <a:gd name="T22" fmla="*/ 2576 w 2599"/>
                <a:gd name="T23" fmla="*/ 1562 h 2598"/>
                <a:gd name="T24" fmla="*/ 2497 w 2599"/>
                <a:gd name="T25" fmla="*/ 1806 h 2598"/>
                <a:gd name="T26" fmla="*/ 2378 w 2599"/>
                <a:gd name="T27" fmla="*/ 2026 h 2598"/>
                <a:gd name="T28" fmla="*/ 2219 w 2599"/>
                <a:gd name="T29" fmla="*/ 2219 h 2598"/>
                <a:gd name="T30" fmla="*/ 2027 w 2599"/>
                <a:gd name="T31" fmla="*/ 2377 h 2598"/>
                <a:gd name="T32" fmla="*/ 1806 w 2599"/>
                <a:gd name="T33" fmla="*/ 2496 h 2598"/>
                <a:gd name="T34" fmla="*/ 1563 w 2599"/>
                <a:gd name="T35" fmla="*/ 2575 h 2598"/>
                <a:gd name="T36" fmla="*/ 1365 w 2599"/>
                <a:gd name="T37" fmla="*/ 2598 h 2598"/>
                <a:gd name="T38" fmla="*/ 1297 w 2599"/>
                <a:gd name="T39" fmla="*/ 2598 h 2598"/>
                <a:gd name="T40" fmla="*/ 1166 w 2599"/>
                <a:gd name="T41" fmla="*/ 2592 h 2598"/>
                <a:gd name="T42" fmla="*/ 912 w 2599"/>
                <a:gd name="T43" fmla="*/ 2541 h 2598"/>
                <a:gd name="T44" fmla="*/ 680 w 2599"/>
                <a:gd name="T45" fmla="*/ 2445 h 2598"/>
                <a:gd name="T46" fmla="*/ 470 w 2599"/>
                <a:gd name="T47" fmla="*/ 2304 h 2598"/>
                <a:gd name="T48" fmla="*/ 295 w 2599"/>
                <a:gd name="T49" fmla="*/ 2128 h 2598"/>
                <a:gd name="T50" fmla="*/ 153 w 2599"/>
                <a:gd name="T51" fmla="*/ 1919 h 2598"/>
                <a:gd name="T52" fmla="*/ 57 w 2599"/>
                <a:gd name="T53" fmla="*/ 1687 h 2598"/>
                <a:gd name="T54" fmla="*/ 6 w 2599"/>
                <a:gd name="T55" fmla="*/ 1432 h 2598"/>
                <a:gd name="T56" fmla="*/ 0 w 2599"/>
                <a:gd name="T57" fmla="*/ 1302 h 2598"/>
                <a:gd name="T58" fmla="*/ 0 w 2599"/>
                <a:gd name="T59" fmla="*/ 1234 h 2598"/>
                <a:gd name="T60" fmla="*/ 23 w 2599"/>
                <a:gd name="T61" fmla="*/ 1042 h 2598"/>
                <a:gd name="T62" fmla="*/ 102 w 2599"/>
                <a:gd name="T63" fmla="*/ 798 h 2598"/>
                <a:gd name="T64" fmla="*/ 221 w 2599"/>
                <a:gd name="T65" fmla="*/ 577 h 2598"/>
                <a:gd name="T66" fmla="*/ 379 w 2599"/>
                <a:gd name="T67" fmla="*/ 385 h 2598"/>
                <a:gd name="T68" fmla="*/ 572 w 2599"/>
                <a:gd name="T69" fmla="*/ 227 h 2598"/>
                <a:gd name="T70" fmla="*/ 793 w 2599"/>
                <a:gd name="T71" fmla="*/ 108 h 2598"/>
                <a:gd name="T72" fmla="*/ 1036 w 2599"/>
                <a:gd name="T73" fmla="*/ 28 h 2598"/>
                <a:gd name="T74" fmla="*/ 1234 w 2599"/>
                <a:gd name="T75" fmla="*/ 6 h 2598"/>
                <a:gd name="T76" fmla="*/ 1297 w 2599"/>
                <a:gd name="T77" fmla="*/ 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99" h="2598">
                  <a:moveTo>
                    <a:pt x="1297" y="0"/>
                  </a:moveTo>
                  <a:lnTo>
                    <a:pt x="1297" y="0"/>
                  </a:lnTo>
                  <a:lnTo>
                    <a:pt x="1365" y="6"/>
                  </a:lnTo>
                  <a:lnTo>
                    <a:pt x="1432" y="11"/>
                  </a:lnTo>
                  <a:lnTo>
                    <a:pt x="1563" y="28"/>
                  </a:lnTo>
                  <a:lnTo>
                    <a:pt x="1687" y="62"/>
                  </a:lnTo>
                  <a:lnTo>
                    <a:pt x="1806" y="108"/>
                  </a:lnTo>
                  <a:lnTo>
                    <a:pt x="1919" y="159"/>
                  </a:lnTo>
                  <a:lnTo>
                    <a:pt x="2027" y="227"/>
                  </a:lnTo>
                  <a:lnTo>
                    <a:pt x="2129" y="300"/>
                  </a:lnTo>
                  <a:lnTo>
                    <a:pt x="2219" y="385"/>
                  </a:lnTo>
                  <a:lnTo>
                    <a:pt x="2304" y="476"/>
                  </a:lnTo>
                  <a:lnTo>
                    <a:pt x="2378" y="577"/>
                  </a:lnTo>
                  <a:lnTo>
                    <a:pt x="2440" y="685"/>
                  </a:lnTo>
                  <a:lnTo>
                    <a:pt x="2497" y="798"/>
                  </a:lnTo>
                  <a:lnTo>
                    <a:pt x="2542" y="917"/>
                  </a:lnTo>
                  <a:lnTo>
                    <a:pt x="2576" y="1042"/>
                  </a:lnTo>
                  <a:lnTo>
                    <a:pt x="2593" y="1166"/>
                  </a:lnTo>
                  <a:lnTo>
                    <a:pt x="2599" y="1234"/>
                  </a:lnTo>
                  <a:lnTo>
                    <a:pt x="2599" y="1302"/>
                  </a:lnTo>
                  <a:lnTo>
                    <a:pt x="2599" y="1302"/>
                  </a:lnTo>
                  <a:lnTo>
                    <a:pt x="2599" y="1370"/>
                  </a:lnTo>
                  <a:lnTo>
                    <a:pt x="2593" y="1432"/>
                  </a:lnTo>
                  <a:lnTo>
                    <a:pt x="2576" y="1562"/>
                  </a:lnTo>
                  <a:lnTo>
                    <a:pt x="2542" y="1687"/>
                  </a:lnTo>
                  <a:lnTo>
                    <a:pt x="2497" y="1806"/>
                  </a:lnTo>
                  <a:lnTo>
                    <a:pt x="2440" y="1919"/>
                  </a:lnTo>
                  <a:lnTo>
                    <a:pt x="2378" y="2026"/>
                  </a:lnTo>
                  <a:lnTo>
                    <a:pt x="2304" y="2128"/>
                  </a:lnTo>
                  <a:lnTo>
                    <a:pt x="2219" y="2219"/>
                  </a:lnTo>
                  <a:lnTo>
                    <a:pt x="2129" y="2304"/>
                  </a:lnTo>
                  <a:lnTo>
                    <a:pt x="2027" y="2377"/>
                  </a:lnTo>
                  <a:lnTo>
                    <a:pt x="1919" y="2445"/>
                  </a:lnTo>
                  <a:lnTo>
                    <a:pt x="1806" y="2496"/>
                  </a:lnTo>
                  <a:lnTo>
                    <a:pt x="1687" y="2541"/>
                  </a:lnTo>
                  <a:lnTo>
                    <a:pt x="1563" y="2575"/>
                  </a:lnTo>
                  <a:lnTo>
                    <a:pt x="1432" y="2592"/>
                  </a:lnTo>
                  <a:lnTo>
                    <a:pt x="1365" y="2598"/>
                  </a:lnTo>
                  <a:lnTo>
                    <a:pt x="1297" y="2598"/>
                  </a:lnTo>
                  <a:lnTo>
                    <a:pt x="1297" y="2598"/>
                  </a:lnTo>
                  <a:lnTo>
                    <a:pt x="1234" y="2598"/>
                  </a:lnTo>
                  <a:lnTo>
                    <a:pt x="1166" y="2592"/>
                  </a:lnTo>
                  <a:lnTo>
                    <a:pt x="1036" y="2575"/>
                  </a:lnTo>
                  <a:lnTo>
                    <a:pt x="912" y="2541"/>
                  </a:lnTo>
                  <a:lnTo>
                    <a:pt x="793" y="2496"/>
                  </a:lnTo>
                  <a:lnTo>
                    <a:pt x="680" y="2445"/>
                  </a:lnTo>
                  <a:lnTo>
                    <a:pt x="572" y="2377"/>
                  </a:lnTo>
                  <a:lnTo>
                    <a:pt x="470" y="2304"/>
                  </a:lnTo>
                  <a:lnTo>
                    <a:pt x="379" y="2219"/>
                  </a:lnTo>
                  <a:lnTo>
                    <a:pt x="295" y="2128"/>
                  </a:lnTo>
                  <a:lnTo>
                    <a:pt x="221" y="2026"/>
                  </a:lnTo>
                  <a:lnTo>
                    <a:pt x="153" y="1919"/>
                  </a:lnTo>
                  <a:lnTo>
                    <a:pt x="102" y="1806"/>
                  </a:lnTo>
                  <a:lnTo>
                    <a:pt x="57" y="1687"/>
                  </a:lnTo>
                  <a:lnTo>
                    <a:pt x="23" y="1562"/>
                  </a:lnTo>
                  <a:lnTo>
                    <a:pt x="6" y="1432"/>
                  </a:lnTo>
                  <a:lnTo>
                    <a:pt x="0" y="1370"/>
                  </a:lnTo>
                  <a:lnTo>
                    <a:pt x="0" y="1302"/>
                  </a:lnTo>
                  <a:lnTo>
                    <a:pt x="0" y="1302"/>
                  </a:lnTo>
                  <a:lnTo>
                    <a:pt x="0" y="1234"/>
                  </a:lnTo>
                  <a:lnTo>
                    <a:pt x="6" y="1166"/>
                  </a:lnTo>
                  <a:lnTo>
                    <a:pt x="23" y="1042"/>
                  </a:lnTo>
                  <a:lnTo>
                    <a:pt x="57" y="917"/>
                  </a:lnTo>
                  <a:lnTo>
                    <a:pt x="102" y="798"/>
                  </a:lnTo>
                  <a:lnTo>
                    <a:pt x="153" y="685"/>
                  </a:lnTo>
                  <a:lnTo>
                    <a:pt x="221" y="577"/>
                  </a:lnTo>
                  <a:lnTo>
                    <a:pt x="295" y="476"/>
                  </a:lnTo>
                  <a:lnTo>
                    <a:pt x="379" y="385"/>
                  </a:lnTo>
                  <a:lnTo>
                    <a:pt x="470" y="300"/>
                  </a:lnTo>
                  <a:lnTo>
                    <a:pt x="572" y="227"/>
                  </a:lnTo>
                  <a:lnTo>
                    <a:pt x="680" y="159"/>
                  </a:lnTo>
                  <a:lnTo>
                    <a:pt x="793" y="108"/>
                  </a:lnTo>
                  <a:lnTo>
                    <a:pt x="912" y="62"/>
                  </a:lnTo>
                  <a:lnTo>
                    <a:pt x="1036" y="28"/>
                  </a:lnTo>
                  <a:lnTo>
                    <a:pt x="1166" y="11"/>
                  </a:lnTo>
                  <a:lnTo>
                    <a:pt x="1234" y="6"/>
                  </a:lnTo>
                  <a:lnTo>
                    <a:pt x="1297" y="0"/>
                  </a:lnTo>
                  <a:lnTo>
                    <a:pt x="1297"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8" name="Freeform 277"/>
            <p:cNvSpPr>
              <a:spLocks/>
            </p:cNvSpPr>
            <p:nvPr/>
          </p:nvSpPr>
          <p:spPr bwMode="auto">
            <a:xfrm>
              <a:off x="2482" y="586"/>
              <a:ext cx="464" cy="271"/>
            </a:xfrm>
            <a:custGeom>
              <a:avLst/>
              <a:gdLst>
                <a:gd name="T0" fmla="*/ 0 w 464"/>
                <a:gd name="T1" fmla="*/ 271 h 271"/>
                <a:gd name="T2" fmla="*/ 0 w 464"/>
                <a:gd name="T3" fmla="*/ 271 h 271"/>
                <a:gd name="T4" fmla="*/ 6 w 464"/>
                <a:gd name="T5" fmla="*/ 249 h 271"/>
                <a:gd name="T6" fmla="*/ 29 w 464"/>
                <a:gd name="T7" fmla="*/ 203 h 271"/>
                <a:gd name="T8" fmla="*/ 62 w 464"/>
                <a:gd name="T9" fmla="*/ 141 h 271"/>
                <a:gd name="T10" fmla="*/ 85 w 464"/>
                <a:gd name="T11" fmla="*/ 107 h 271"/>
                <a:gd name="T12" fmla="*/ 108 w 464"/>
                <a:gd name="T13" fmla="*/ 73 h 271"/>
                <a:gd name="T14" fmla="*/ 136 w 464"/>
                <a:gd name="T15" fmla="*/ 45 h 271"/>
                <a:gd name="T16" fmla="*/ 170 w 464"/>
                <a:gd name="T17" fmla="*/ 22 h 271"/>
                <a:gd name="T18" fmla="*/ 210 w 464"/>
                <a:gd name="T19" fmla="*/ 11 h 271"/>
                <a:gd name="T20" fmla="*/ 249 w 464"/>
                <a:gd name="T21" fmla="*/ 0 h 271"/>
                <a:gd name="T22" fmla="*/ 300 w 464"/>
                <a:gd name="T23" fmla="*/ 5 h 271"/>
                <a:gd name="T24" fmla="*/ 351 w 464"/>
                <a:gd name="T25" fmla="*/ 17 h 271"/>
                <a:gd name="T26" fmla="*/ 402 w 464"/>
                <a:gd name="T27" fmla="*/ 45 h 271"/>
                <a:gd name="T28" fmla="*/ 464 w 464"/>
                <a:gd name="T29" fmla="*/ 90 h 271"/>
                <a:gd name="T30" fmla="*/ 464 w 464"/>
                <a:gd name="T31" fmla="*/ 90 h 271"/>
                <a:gd name="T32" fmla="*/ 402 w 464"/>
                <a:gd name="T33" fmla="*/ 107 h 271"/>
                <a:gd name="T34" fmla="*/ 255 w 464"/>
                <a:gd name="T35" fmla="*/ 158 h 271"/>
                <a:gd name="T36" fmla="*/ 102 w 464"/>
                <a:gd name="T37" fmla="*/ 215 h 271"/>
                <a:gd name="T38" fmla="*/ 40 w 464"/>
                <a:gd name="T39" fmla="*/ 243 h 271"/>
                <a:gd name="T40" fmla="*/ 0 w 464"/>
                <a:gd name="T41" fmla="*/ 271 h 271"/>
                <a:gd name="T42" fmla="*/ 0 w 464"/>
                <a:gd name="T43"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271">
                  <a:moveTo>
                    <a:pt x="0" y="271"/>
                  </a:moveTo>
                  <a:lnTo>
                    <a:pt x="0" y="271"/>
                  </a:lnTo>
                  <a:lnTo>
                    <a:pt x="6" y="249"/>
                  </a:lnTo>
                  <a:lnTo>
                    <a:pt x="29" y="203"/>
                  </a:lnTo>
                  <a:lnTo>
                    <a:pt x="62" y="141"/>
                  </a:lnTo>
                  <a:lnTo>
                    <a:pt x="85" y="107"/>
                  </a:lnTo>
                  <a:lnTo>
                    <a:pt x="108" y="73"/>
                  </a:lnTo>
                  <a:lnTo>
                    <a:pt x="136" y="45"/>
                  </a:lnTo>
                  <a:lnTo>
                    <a:pt x="170" y="22"/>
                  </a:lnTo>
                  <a:lnTo>
                    <a:pt x="210" y="11"/>
                  </a:lnTo>
                  <a:lnTo>
                    <a:pt x="249" y="0"/>
                  </a:lnTo>
                  <a:lnTo>
                    <a:pt x="300" y="5"/>
                  </a:lnTo>
                  <a:lnTo>
                    <a:pt x="351" y="17"/>
                  </a:lnTo>
                  <a:lnTo>
                    <a:pt x="402" y="45"/>
                  </a:lnTo>
                  <a:lnTo>
                    <a:pt x="464" y="90"/>
                  </a:lnTo>
                  <a:lnTo>
                    <a:pt x="464" y="90"/>
                  </a:lnTo>
                  <a:lnTo>
                    <a:pt x="402" y="107"/>
                  </a:lnTo>
                  <a:lnTo>
                    <a:pt x="255" y="158"/>
                  </a:lnTo>
                  <a:lnTo>
                    <a:pt x="102" y="215"/>
                  </a:lnTo>
                  <a:lnTo>
                    <a:pt x="40" y="243"/>
                  </a:lnTo>
                  <a:lnTo>
                    <a:pt x="0" y="271"/>
                  </a:lnTo>
                  <a:lnTo>
                    <a:pt x="0" y="271"/>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49" name="Freeform 278"/>
            <p:cNvSpPr>
              <a:spLocks/>
            </p:cNvSpPr>
            <p:nvPr/>
          </p:nvSpPr>
          <p:spPr bwMode="auto">
            <a:xfrm>
              <a:off x="1871" y="665"/>
              <a:ext cx="2536" cy="2524"/>
            </a:xfrm>
            <a:custGeom>
              <a:avLst/>
              <a:gdLst>
                <a:gd name="T0" fmla="*/ 1268 w 2536"/>
                <a:gd name="T1" fmla="*/ 0 h 2524"/>
                <a:gd name="T2" fmla="*/ 1523 w 2536"/>
                <a:gd name="T3" fmla="*/ 28 h 2524"/>
                <a:gd name="T4" fmla="*/ 1761 w 2536"/>
                <a:gd name="T5" fmla="*/ 102 h 2524"/>
                <a:gd name="T6" fmla="*/ 1976 w 2536"/>
                <a:gd name="T7" fmla="*/ 221 h 2524"/>
                <a:gd name="T8" fmla="*/ 2162 w 2536"/>
                <a:gd name="T9" fmla="*/ 373 h 2524"/>
                <a:gd name="T10" fmla="*/ 2315 w 2536"/>
                <a:gd name="T11" fmla="*/ 560 h 2524"/>
                <a:gd name="T12" fmla="*/ 2434 w 2536"/>
                <a:gd name="T13" fmla="*/ 775 h 2524"/>
                <a:gd name="T14" fmla="*/ 2508 w 2536"/>
                <a:gd name="T15" fmla="*/ 1007 h 2524"/>
                <a:gd name="T16" fmla="*/ 2536 w 2536"/>
                <a:gd name="T17" fmla="*/ 1262 h 2524"/>
                <a:gd name="T18" fmla="*/ 2525 w 2536"/>
                <a:gd name="T19" fmla="*/ 1392 h 2524"/>
                <a:gd name="T20" fmla="*/ 2474 w 2536"/>
                <a:gd name="T21" fmla="*/ 1636 h 2524"/>
                <a:gd name="T22" fmla="*/ 2378 w 2536"/>
                <a:gd name="T23" fmla="*/ 1862 h 2524"/>
                <a:gd name="T24" fmla="*/ 2242 w 2536"/>
                <a:gd name="T25" fmla="*/ 2066 h 2524"/>
                <a:gd name="T26" fmla="*/ 2072 w 2536"/>
                <a:gd name="T27" fmla="*/ 2235 h 2524"/>
                <a:gd name="T28" fmla="*/ 1868 w 2536"/>
                <a:gd name="T29" fmla="*/ 2371 h 2524"/>
                <a:gd name="T30" fmla="*/ 1642 w 2536"/>
                <a:gd name="T31" fmla="*/ 2468 h 2524"/>
                <a:gd name="T32" fmla="*/ 1398 w 2536"/>
                <a:gd name="T33" fmla="*/ 2518 h 2524"/>
                <a:gd name="T34" fmla="*/ 1268 w 2536"/>
                <a:gd name="T35" fmla="*/ 2524 h 2524"/>
                <a:gd name="T36" fmla="*/ 1013 w 2536"/>
                <a:gd name="T37" fmla="*/ 2496 h 2524"/>
                <a:gd name="T38" fmla="*/ 775 w 2536"/>
                <a:gd name="T39" fmla="*/ 2422 h 2524"/>
                <a:gd name="T40" fmla="*/ 560 w 2536"/>
                <a:gd name="T41" fmla="*/ 2309 h 2524"/>
                <a:gd name="T42" fmla="*/ 373 w 2536"/>
                <a:gd name="T43" fmla="*/ 2156 h 2524"/>
                <a:gd name="T44" fmla="*/ 215 w 2536"/>
                <a:gd name="T45" fmla="*/ 1969 h 2524"/>
                <a:gd name="T46" fmla="*/ 102 w 2536"/>
                <a:gd name="T47" fmla="*/ 1754 h 2524"/>
                <a:gd name="T48" fmla="*/ 22 w 2536"/>
                <a:gd name="T49" fmla="*/ 1517 h 2524"/>
                <a:gd name="T50" fmla="*/ 0 w 2536"/>
                <a:gd name="T51" fmla="*/ 1262 h 2524"/>
                <a:gd name="T52" fmla="*/ 5 w 2536"/>
                <a:gd name="T53" fmla="*/ 1132 h 2524"/>
                <a:gd name="T54" fmla="*/ 56 w 2536"/>
                <a:gd name="T55" fmla="*/ 888 h 2524"/>
                <a:gd name="T56" fmla="*/ 153 w 2536"/>
                <a:gd name="T57" fmla="*/ 662 h 2524"/>
                <a:gd name="T58" fmla="*/ 289 w 2536"/>
                <a:gd name="T59" fmla="*/ 464 h 2524"/>
                <a:gd name="T60" fmla="*/ 458 w 2536"/>
                <a:gd name="T61" fmla="*/ 288 h 2524"/>
                <a:gd name="T62" fmla="*/ 662 w 2536"/>
                <a:gd name="T63" fmla="*/ 153 h 2524"/>
                <a:gd name="T64" fmla="*/ 889 w 2536"/>
                <a:gd name="T65" fmla="*/ 56 h 2524"/>
                <a:gd name="T66" fmla="*/ 1138 w 2536"/>
                <a:gd name="T67" fmla="*/ 11 h 2524"/>
                <a:gd name="T68" fmla="*/ 1268 w 2536"/>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24">
                  <a:moveTo>
                    <a:pt x="1268" y="0"/>
                  </a:moveTo>
                  <a:lnTo>
                    <a:pt x="1268" y="0"/>
                  </a:lnTo>
                  <a:lnTo>
                    <a:pt x="1398" y="11"/>
                  </a:lnTo>
                  <a:lnTo>
                    <a:pt x="1523" y="28"/>
                  </a:lnTo>
                  <a:lnTo>
                    <a:pt x="1642" y="56"/>
                  </a:lnTo>
                  <a:lnTo>
                    <a:pt x="1761" y="102"/>
                  </a:lnTo>
                  <a:lnTo>
                    <a:pt x="1868" y="153"/>
                  </a:lnTo>
                  <a:lnTo>
                    <a:pt x="1976" y="221"/>
                  </a:lnTo>
                  <a:lnTo>
                    <a:pt x="2072" y="288"/>
                  </a:lnTo>
                  <a:lnTo>
                    <a:pt x="2162" y="373"/>
                  </a:lnTo>
                  <a:lnTo>
                    <a:pt x="2242" y="464"/>
                  </a:lnTo>
                  <a:lnTo>
                    <a:pt x="2315" y="560"/>
                  </a:lnTo>
                  <a:lnTo>
                    <a:pt x="2378" y="662"/>
                  </a:lnTo>
                  <a:lnTo>
                    <a:pt x="2434" y="775"/>
                  </a:lnTo>
                  <a:lnTo>
                    <a:pt x="2474" y="888"/>
                  </a:lnTo>
                  <a:lnTo>
                    <a:pt x="2508" y="1007"/>
                  </a:lnTo>
                  <a:lnTo>
                    <a:pt x="2525" y="1132"/>
                  </a:lnTo>
                  <a:lnTo>
                    <a:pt x="2536" y="1262"/>
                  </a:lnTo>
                  <a:lnTo>
                    <a:pt x="2536" y="1262"/>
                  </a:lnTo>
                  <a:lnTo>
                    <a:pt x="2525" y="1392"/>
                  </a:lnTo>
                  <a:lnTo>
                    <a:pt x="2508" y="1517"/>
                  </a:lnTo>
                  <a:lnTo>
                    <a:pt x="2474" y="1636"/>
                  </a:lnTo>
                  <a:lnTo>
                    <a:pt x="2434" y="1754"/>
                  </a:lnTo>
                  <a:lnTo>
                    <a:pt x="2378" y="1862"/>
                  </a:lnTo>
                  <a:lnTo>
                    <a:pt x="2315" y="1969"/>
                  </a:lnTo>
                  <a:lnTo>
                    <a:pt x="2242" y="2066"/>
                  </a:lnTo>
                  <a:lnTo>
                    <a:pt x="2162" y="2156"/>
                  </a:lnTo>
                  <a:lnTo>
                    <a:pt x="2072" y="2235"/>
                  </a:lnTo>
                  <a:lnTo>
                    <a:pt x="1976" y="2309"/>
                  </a:lnTo>
                  <a:lnTo>
                    <a:pt x="1868" y="2371"/>
                  </a:lnTo>
                  <a:lnTo>
                    <a:pt x="1761" y="2422"/>
                  </a:lnTo>
                  <a:lnTo>
                    <a:pt x="1642" y="2468"/>
                  </a:lnTo>
                  <a:lnTo>
                    <a:pt x="1523" y="2496"/>
                  </a:lnTo>
                  <a:lnTo>
                    <a:pt x="1398" y="2518"/>
                  </a:lnTo>
                  <a:lnTo>
                    <a:pt x="1268" y="2524"/>
                  </a:lnTo>
                  <a:lnTo>
                    <a:pt x="1268" y="2524"/>
                  </a:lnTo>
                  <a:lnTo>
                    <a:pt x="1138" y="2518"/>
                  </a:lnTo>
                  <a:lnTo>
                    <a:pt x="1013" y="2496"/>
                  </a:lnTo>
                  <a:lnTo>
                    <a:pt x="889" y="2468"/>
                  </a:lnTo>
                  <a:lnTo>
                    <a:pt x="775" y="2422"/>
                  </a:lnTo>
                  <a:lnTo>
                    <a:pt x="662" y="2371"/>
                  </a:lnTo>
                  <a:lnTo>
                    <a:pt x="560" y="2309"/>
                  </a:lnTo>
                  <a:lnTo>
                    <a:pt x="458" y="2235"/>
                  </a:lnTo>
                  <a:lnTo>
                    <a:pt x="373" y="2156"/>
                  </a:lnTo>
                  <a:lnTo>
                    <a:pt x="289" y="2066"/>
                  </a:lnTo>
                  <a:lnTo>
                    <a:pt x="215" y="1969"/>
                  </a:lnTo>
                  <a:lnTo>
                    <a:pt x="153" y="1862"/>
                  </a:lnTo>
                  <a:lnTo>
                    <a:pt x="102" y="1754"/>
                  </a:lnTo>
                  <a:lnTo>
                    <a:pt x="56" y="1636"/>
                  </a:lnTo>
                  <a:lnTo>
                    <a:pt x="22" y="1517"/>
                  </a:lnTo>
                  <a:lnTo>
                    <a:pt x="5" y="1392"/>
                  </a:lnTo>
                  <a:lnTo>
                    <a:pt x="0" y="1262"/>
                  </a:lnTo>
                  <a:lnTo>
                    <a:pt x="0" y="1262"/>
                  </a:lnTo>
                  <a:lnTo>
                    <a:pt x="5" y="1132"/>
                  </a:lnTo>
                  <a:lnTo>
                    <a:pt x="22" y="1007"/>
                  </a:lnTo>
                  <a:lnTo>
                    <a:pt x="56" y="888"/>
                  </a:lnTo>
                  <a:lnTo>
                    <a:pt x="102" y="775"/>
                  </a:lnTo>
                  <a:lnTo>
                    <a:pt x="153" y="662"/>
                  </a:lnTo>
                  <a:lnTo>
                    <a:pt x="215" y="560"/>
                  </a:lnTo>
                  <a:lnTo>
                    <a:pt x="289" y="464"/>
                  </a:lnTo>
                  <a:lnTo>
                    <a:pt x="373" y="373"/>
                  </a:lnTo>
                  <a:lnTo>
                    <a:pt x="458" y="288"/>
                  </a:lnTo>
                  <a:lnTo>
                    <a:pt x="560" y="221"/>
                  </a:lnTo>
                  <a:lnTo>
                    <a:pt x="662" y="153"/>
                  </a:lnTo>
                  <a:lnTo>
                    <a:pt x="775" y="102"/>
                  </a:lnTo>
                  <a:lnTo>
                    <a:pt x="889" y="56"/>
                  </a:lnTo>
                  <a:lnTo>
                    <a:pt x="1013" y="28"/>
                  </a:lnTo>
                  <a:lnTo>
                    <a:pt x="1138" y="11"/>
                  </a:lnTo>
                  <a:lnTo>
                    <a:pt x="1268" y="0"/>
                  </a:lnTo>
                  <a:lnTo>
                    <a:pt x="126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0" name="Freeform 279"/>
            <p:cNvSpPr>
              <a:spLocks/>
            </p:cNvSpPr>
            <p:nvPr/>
          </p:nvSpPr>
          <p:spPr bwMode="auto">
            <a:xfrm>
              <a:off x="1893" y="687"/>
              <a:ext cx="2469" cy="2451"/>
            </a:xfrm>
            <a:custGeom>
              <a:avLst/>
              <a:gdLst>
                <a:gd name="T0" fmla="*/ 1235 w 2469"/>
                <a:gd name="T1" fmla="*/ 0 h 2451"/>
                <a:gd name="T2" fmla="*/ 1484 w 2469"/>
                <a:gd name="T3" fmla="*/ 29 h 2451"/>
                <a:gd name="T4" fmla="*/ 1716 w 2469"/>
                <a:gd name="T5" fmla="*/ 97 h 2451"/>
                <a:gd name="T6" fmla="*/ 1925 w 2469"/>
                <a:gd name="T7" fmla="*/ 210 h 2451"/>
                <a:gd name="T8" fmla="*/ 2107 w 2469"/>
                <a:gd name="T9" fmla="*/ 363 h 2451"/>
                <a:gd name="T10" fmla="*/ 2259 w 2469"/>
                <a:gd name="T11" fmla="*/ 544 h 2451"/>
                <a:gd name="T12" fmla="*/ 2373 w 2469"/>
                <a:gd name="T13" fmla="*/ 748 h 2451"/>
                <a:gd name="T14" fmla="*/ 2441 w 2469"/>
                <a:gd name="T15" fmla="*/ 980 h 2451"/>
                <a:gd name="T16" fmla="*/ 2469 w 2469"/>
                <a:gd name="T17" fmla="*/ 1223 h 2451"/>
                <a:gd name="T18" fmla="*/ 2463 w 2469"/>
                <a:gd name="T19" fmla="*/ 1348 h 2451"/>
                <a:gd name="T20" fmla="*/ 2412 w 2469"/>
                <a:gd name="T21" fmla="*/ 1591 h 2451"/>
                <a:gd name="T22" fmla="*/ 2316 w 2469"/>
                <a:gd name="T23" fmla="*/ 1806 h 2451"/>
                <a:gd name="T24" fmla="*/ 2186 w 2469"/>
                <a:gd name="T25" fmla="*/ 2004 h 2451"/>
                <a:gd name="T26" fmla="*/ 2016 w 2469"/>
                <a:gd name="T27" fmla="*/ 2168 h 2451"/>
                <a:gd name="T28" fmla="*/ 1823 w 2469"/>
                <a:gd name="T29" fmla="*/ 2298 h 2451"/>
                <a:gd name="T30" fmla="*/ 1603 w 2469"/>
                <a:gd name="T31" fmla="*/ 2395 h 2451"/>
                <a:gd name="T32" fmla="*/ 1359 w 2469"/>
                <a:gd name="T33" fmla="*/ 2440 h 2451"/>
                <a:gd name="T34" fmla="*/ 1235 w 2469"/>
                <a:gd name="T35" fmla="*/ 2451 h 2451"/>
                <a:gd name="T36" fmla="*/ 986 w 2469"/>
                <a:gd name="T37" fmla="*/ 2423 h 2451"/>
                <a:gd name="T38" fmla="*/ 753 w 2469"/>
                <a:gd name="T39" fmla="*/ 2355 h 2451"/>
                <a:gd name="T40" fmla="*/ 544 w 2469"/>
                <a:gd name="T41" fmla="*/ 2242 h 2451"/>
                <a:gd name="T42" fmla="*/ 363 w 2469"/>
                <a:gd name="T43" fmla="*/ 2089 h 2451"/>
                <a:gd name="T44" fmla="*/ 210 w 2469"/>
                <a:gd name="T45" fmla="*/ 1908 h 2451"/>
                <a:gd name="T46" fmla="*/ 97 w 2469"/>
                <a:gd name="T47" fmla="*/ 1698 h 2451"/>
                <a:gd name="T48" fmla="*/ 29 w 2469"/>
                <a:gd name="T49" fmla="*/ 1472 h 2451"/>
                <a:gd name="T50" fmla="*/ 0 w 2469"/>
                <a:gd name="T51" fmla="*/ 1223 h 2451"/>
                <a:gd name="T52" fmla="*/ 6 w 2469"/>
                <a:gd name="T53" fmla="*/ 1098 h 2451"/>
                <a:gd name="T54" fmla="*/ 57 w 2469"/>
                <a:gd name="T55" fmla="*/ 861 h 2451"/>
                <a:gd name="T56" fmla="*/ 153 w 2469"/>
                <a:gd name="T57" fmla="*/ 646 h 2451"/>
                <a:gd name="T58" fmla="*/ 283 w 2469"/>
                <a:gd name="T59" fmla="*/ 448 h 2451"/>
                <a:gd name="T60" fmla="*/ 453 w 2469"/>
                <a:gd name="T61" fmla="*/ 283 h 2451"/>
                <a:gd name="T62" fmla="*/ 646 w 2469"/>
                <a:gd name="T63" fmla="*/ 148 h 2451"/>
                <a:gd name="T64" fmla="*/ 867 w 2469"/>
                <a:gd name="T65" fmla="*/ 57 h 2451"/>
                <a:gd name="T66" fmla="*/ 1110 w 2469"/>
                <a:gd name="T67" fmla="*/ 6 h 2451"/>
                <a:gd name="T68" fmla="*/ 1235 w 2469"/>
                <a:gd name="T69" fmla="*/ 0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9" h="2451">
                  <a:moveTo>
                    <a:pt x="1235" y="0"/>
                  </a:moveTo>
                  <a:lnTo>
                    <a:pt x="1235" y="0"/>
                  </a:lnTo>
                  <a:lnTo>
                    <a:pt x="1359" y="6"/>
                  </a:lnTo>
                  <a:lnTo>
                    <a:pt x="1484" y="29"/>
                  </a:lnTo>
                  <a:lnTo>
                    <a:pt x="1603" y="57"/>
                  </a:lnTo>
                  <a:lnTo>
                    <a:pt x="1716" y="97"/>
                  </a:lnTo>
                  <a:lnTo>
                    <a:pt x="1823" y="148"/>
                  </a:lnTo>
                  <a:lnTo>
                    <a:pt x="1925" y="210"/>
                  </a:lnTo>
                  <a:lnTo>
                    <a:pt x="2016" y="283"/>
                  </a:lnTo>
                  <a:lnTo>
                    <a:pt x="2107" y="363"/>
                  </a:lnTo>
                  <a:lnTo>
                    <a:pt x="2186" y="448"/>
                  </a:lnTo>
                  <a:lnTo>
                    <a:pt x="2259" y="544"/>
                  </a:lnTo>
                  <a:lnTo>
                    <a:pt x="2316" y="646"/>
                  </a:lnTo>
                  <a:lnTo>
                    <a:pt x="2373" y="748"/>
                  </a:lnTo>
                  <a:lnTo>
                    <a:pt x="2412" y="861"/>
                  </a:lnTo>
                  <a:lnTo>
                    <a:pt x="2441" y="980"/>
                  </a:lnTo>
                  <a:lnTo>
                    <a:pt x="2463" y="1098"/>
                  </a:lnTo>
                  <a:lnTo>
                    <a:pt x="2469" y="1223"/>
                  </a:lnTo>
                  <a:lnTo>
                    <a:pt x="2469" y="1223"/>
                  </a:lnTo>
                  <a:lnTo>
                    <a:pt x="2463" y="1348"/>
                  </a:lnTo>
                  <a:lnTo>
                    <a:pt x="2441" y="1472"/>
                  </a:lnTo>
                  <a:lnTo>
                    <a:pt x="2412" y="1591"/>
                  </a:lnTo>
                  <a:lnTo>
                    <a:pt x="2373" y="1698"/>
                  </a:lnTo>
                  <a:lnTo>
                    <a:pt x="2316" y="1806"/>
                  </a:lnTo>
                  <a:lnTo>
                    <a:pt x="2259" y="1908"/>
                  </a:lnTo>
                  <a:lnTo>
                    <a:pt x="2186" y="2004"/>
                  </a:lnTo>
                  <a:lnTo>
                    <a:pt x="2107" y="2089"/>
                  </a:lnTo>
                  <a:lnTo>
                    <a:pt x="2016" y="2168"/>
                  </a:lnTo>
                  <a:lnTo>
                    <a:pt x="1925" y="2242"/>
                  </a:lnTo>
                  <a:lnTo>
                    <a:pt x="1823" y="2298"/>
                  </a:lnTo>
                  <a:lnTo>
                    <a:pt x="1716" y="2355"/>
                  </a:lnTo>
                  <a:lnTo>
                    <a:pt x="1603" y="2395"/>
                  </a:lnTo>
                  <a:lnTo>
                    <a:pt x="1484" y="2423"/>
                  </a:lnTo>
                  <a:lnTo>
                    <a:pt x="1359" y="2440"/>
                  </a:lnTo>
                  <a:lnTo>
                    <a:pt x="1235" y="2451"/>
                  </a:lnTo>
                  <a:lnTo>
                    <a:pt x="1235" y="2451"/>
                  </a:lnTo>
                  <a:lnTo>
                    <a:pt x="1110" y="2440"/>
                  </a:lnTo>
                  <a:lnTo>
                    <a:pt x="986" y="2423"/>
                  </a:lnTo>
                  <a:lnTo>
                    <a:pt x="867" y="2395"/>
                  </a:lnTo>
                  <a:lnTo>
                    <a:pt x="753" y="2355"/>
                  </a:lnTo>
                  <a:lnTo>
                    <a:pt x="646" y="2298"/>
                  </a:lnTo>
                  <a:lnTo>
                    <a:pt x="544" y="2242"/>
                  </a:lnTo>
                  <a:lnTo>
                    <a:pt x="453" y="2168"/>
                  </a:lnTo>
                  <a:lnTo>
                    <a:pt x="363" y="2089"/>
                  </a:lnTo>
                  <a:lnTo>
                    <a:pt x="283" y="2004"/>
                  </a:lnTo>
                  <a:lnTo>
                    <a:pt x="210" y="1908"/>
                  </a:lnTo>
                  <a:lnTo>
                    <a:pt x="153" y="1806"/>
                  </a:lnTo>
                  <a:lnTo>
                    <a:pt x="97" y="1698"/>
                  </a:lnTo>
                  <a:lnTo>
                    <a:pt x="57" y="1591"/>
                  </a:lnTo>
                  <a:lnTo>
                    <a:pt x="29" y="1472"/>
                  </a:lnTo>
                  <a:lnTo>
                    <a:pt x="6" y="1348"/>
                  </a:lnTo>
                  <a:lnTo>
                    <a:pt x="0" y="1223"/>
                  </a:lnTo>
                  <a:lnTo>
                    <a:pt x="0" y="1223"/>
                  </a:lnTo>
                  <a:lnTo>
                    <a:pt x="6" y="1098"/>
                  </a:lnTo>
                  <a:lnTo>
                    <a:pt x="29" y="980"/>
                  </a:lnTo>
                  <a:lnTo>
                    <a:pt x="57" y="861"/>
                  </a:lnTo>
                  <a:lnTo>
                    <a:pt x="97" y="748"/>
                  </a:lnTo>
                  <a:lnTo>
                    <a:pt x="153" y="646"/>
                  </a:lnTo>
                  <a:lnTo>
                    <a:pt x="210" y="544"/>
                  </a:lnTo>
                  <a:lnTo>
                    <a:pt x="283" y="448"/>
                  </a:lnTo>
                  <a:lnTo>
                    <a:pt x="363" y="363"/>
                  </a:lnTo>
                  <a:lnTo>
                    <a:pt x="453" y="283"/>
                  </a:lnTo>
                  <a:lnTo>
                    <a:pt x="544" y="210"/>
                  </a:lnTo>
                  <a:lnTo>
                    <a:pt x="646" y="148"/>
                  </a:lnTo>
                  <a:lnTo>
                    <a:pt x="753" y="97"/>
                  </a:lnTo>
                  <a:lnTo>
                    <a:pt x="867" y="57"/>
                  </a:lnTo>
                  <a:lnTo>
                    <a:pt x="986" y="29"/>
                  </a:lnTo>
                  <a:lnTo>
                    <a:pt x="1110" y="6"/>
                  </a:lnTo>
                  <a:lnTo>
                    <a:pt x="1235" y="0"/>
                  </a:lnTo>
                  <a:lnTo>
                    <a:pt x="1235"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1" name="Freeform 280"/>
            <p:cNvSpPr>
              <a:spLocks/>
            </p:cNvSpPr>
            <p:nvPr/>
          </p:nvSpPr>
          <p:spPr bwMode="auto">
            <a:xfrm>
              <a:off x="1916" y="710"/>
              <a:ext cx="2401" cy="2372"/>
            </a:xfrm>
            <a:custGeom>
              <a:avLst/>
              <a:gdLst>
                <a:gd name="T0" fmla="*/ 1200 w 2401"/>
                <a:gd name="T1" fmla="*/ 0 h 2372"/>
                <a:gd name="T2" fmla="*/ 1444 w 2401"/>
                <a:gd name="T3" fmla="*/ 23 h 2372"/>
                <a:gd name="T4" fmla="*/ 1670 w 2401"/>
                <a:gd name="T5" fmla="*/ 96 h 2372"/>
                <a:gd name="T6" fmla="*/ 1874 w 2401"/>
                <a:gd name="T7" fmla="*/ 204 h 2372"/>
                <a:gd name="T8" fmla="*/ 2050 w 2401"/>
                <a:gd name="T9" fmla="*/ 351 h 2372"/>
                <a:gd name="T10" fmla="*/ 2197 w 2401"/>
                <a:gd name="T11" fmla="*/ 526 h 2372"/>
                <a:gd name="T12" fmla="*/ 2304 w 2401"/>
                <a:gd name="T13" fmla="*/ 725 h 2372"/>
                <a:gd name="T14" fmla="*/ 2378 w 2401"/>
                <a:gd name="T15" fmla="*/ 951 h 2372"/>
                <a:gd name="T16" fmla="*/ 2401 w 2401"/>
                <a:gd name="T17" fmla="*/ 1189 h 2372"/>
                <a:gd name="T18" fmla="*/ 2395 w 2401"/>
                <a:gd name="T19" fmla="*/ 1308 h 2372"/>
                <a:gd name="T20" fmla="*/ 2350 w 2401"/>
                <a:gd name="T21" fmla="*/ 1540 h 2372"/>
                <a:gd name="T22" fmla="*/ 2253 w 2401"/>
                <a:gd name="T23" fmla="*/ 1749 h 2372"/>
                <a:gd name="T24" fmla="*/ 2129 w 2401"/>
                <a:gd name="T25" fmla="*/ 1941 h 2372"/>
                <a:gd name="T26" fmla="*/ 1965 w 2401"/>
                <a:gd name="T27" fmla="*/ 2100 h 2372"/>
                <a:gd name="T28" fmla="*/ 1772 w 2401"/>
                <a:gd name="T29" fmla="*/ 2230 h 2372"/>
                <a:gd name="T30" fmla="*/ 1557 w 2401"/>
                <a:gd name="T31" fmla="*/ 2321 h 2372"/>
                <a:gd name="T32" fmla="*/ 1325 w 2401"/>
                <a:gd name="T33" fmla="*/ 2366 h 2372"/>
                <a:gd name="T34" fmla="*/ 1200 w 2401"/>
                <a:gd name="T35" fmla="*/ 2372 h 2372"/>
                <a:gd name="T36" fmla="*/ 963 w 2401"/>
                <a:gd name="T37" fmla="*/ 2349 h 2372"/>
                <a:gd name="T38" fmla="*/ 736 w 2401"/>
                <a:gd name="T39" fmla="*/ 2281 h 2372"/>
                <a:gd name="T40" fmla="*/ 532 w 2401"/>
                <a:gd name="T41" fmla="*/ 2168 h 2372"/>
                <a:gd name="T42" fmla="*/ 357 w 2401"/>
                <a:gd name="T43" fmla="*/ 2026 h 2372"/>
                <a:gd name="T44" fmla="*/ 210 w 2401"/>
                <a:gd name="T45" fmla="*/ 1851 h 2372"/>
                <a:gd name="T46" fmla="*/ 96 w 2401"/>
                <a:gd name="T47" fmla="*/ 1647 h 2372"/>
                <a:gd name="T48" fmla="*/ 28 w 2401"/>
                <a:gd name="T49" fmla="*/ 1426 h 2372"/>
                <a:gd name="T50" fmla="*/ 0 w 2401"/>
                <a:gd name="T51" fmla="*/ 1189 h 2372"/>
                <a:gd name="T52" fmla="*/ 6 w 2401"/>
                <a:gd name="T53" fmla="*/ 1064 h 2372"/>
                <a:gd name="T54" fmla="*/ 57 w 2401"/>
                <a:gd name="T55" fmla="*/ 838 h 2372"/>
                <a:gd name="T56" fmla="*/ 147 w 2401"/>
                <a:gd name="T57" fmla="*/ 623 h 2372"/>
                <a:gd name="T58" fmla="*/ 277 w 2401"/>
                <a:gd name="T59" fmla="*/ 436 h 2372"/>
                <a:gd name="T60" fmla="*/ 442 w 2401"/>
                <a:gd name="T61" fmla="*/ 272 h 2372"/>
                <a:gd name="T62" fmla="*/ 628 w 2401"/>
                <a:gd name="T63" fmla="*/ 147 h 2372"/>
                <a:gd name="T64" fmla="*/ 844 w 2401"/>
                <a:gd name="T65" fmla="*/ 57 h 2372"/>
                <a:gd name="T66" fmla="*/ 1081 w 2401"/>
                <a:gd name="T67" fmla="*/ 6 h 2372"/>
                <a:gd name="T68" fmla="*/ 1200 w 2401"/>
                <a:gd name="T69" fmla="*/ 0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1" h="2372">
                  <a:moveTo>
                    <a:pt x="1200" y="0"/>
                  </a:moveTo>
                  <a:lnTo>
                    <a:pt x="1200" y="0"/>
                  </a:lnTo>
                  <a:lnTo>
                    <a:pt x="1325" y="6"/>
                  </a:lnTo>
                  <a:lnTo>
                    <a:pt x="1444" y="23"/>
                  </a:lnTo>
                  <a:lnTo>
                    <a:pt x="1557" y="57"/>
                  </a:lnTo>
                  <a:lnTo>
                    <a:pt x="1670" y="96"/>
                  </a:lnTo>
                  <a:lnTo>
                    <a:pt x="1772" y="147"/>
                  </a:lnTo>
                  <a:lnTo>
                    <a:pt x="1874" y="204"/>
                  </a:lnTo>
                  <a:lnTo>
                    <a:pt x="1965" y="272"/>
                  </a:lnTo>
                  <a:lnTo>
                    <a:pt x="2050" y="351"/>
                  </a:lnTo>
                  <a:lnTo>
                    <a:pt x="2129" y="436"/>
                  </a:lnTo>
                  <a:lnTo>
                    <a:pt x="2197" y="526"/>
                  </a:lnTo>
                  <a:lnTo>
                    <a:pt x="2253" y="623"/>
                  </a:lnTo>
                  <a:lnTo>
                    <a:pt x="2304" y="725"/>
                  </a:lnTo>
                  <a:lnTo>
                    <a:pt x="2350" y="838"/>
                  </a:lnTo>
                  <a:lnTo>
                    <a:pt x="2378" y="951"/>
                  </a:lnTo>
                  <a:lnTo>
                    <a:pt x="2395" y="1064"/>
                  </a:lnTo>
                  <a:lnTo>
                    <a:pt x="2401" y="1189"/>
                  </a:lnTo>
                  <a:lnTo>
                    <a:pt x="2401" y="1189"/>
                  </a:lnTo>
                  <a:lnTo>
                    <a:pt x="2395" y="1308"/>
                  </a:lnTo>
                  <a:lnTo>
                    <a:pt x="2378" y="1426"/>
                  </a:lnTo>
                  <a:lnTo>
                    <a:pt x="2350" y="1540"/>
                  </a:lnTo>
                  <a:lnTo>
                    <a:pt x="2304" y="1647"/>
                  </a:lnTo>
                  <a:lnTo>
                    <a:pt x="2253" y="1749"/>
                  </a:lnTo>
                  <a:lnTo>
                    <a:pt x="2197" y="1851"/>
                  </a:lnTo>
                  <a:lnTo>
                    <a:pt x="2129" y="1941"/>
                  </a:lnTo>
                  <a:lnTo>
                    <a:pt x="2050" y="2026"/>
                  </a:lnTo>
                  <a:lnTo>
                    <a:pt x="1965" y="2100"/>
                  </a:lnTo>
                  <a:lnTo>
                    <a:pt x="1874" y="2168"/>
                  </a:lnTo>
                  <a:lnTo>
                    <a:pt x="1772" y="2230"/>
                  </a:lnTo>
                  <a:lnTo>
                    <a:pt x="1670" y="2281"/>
                  </a:lnTo>
                  <a:lnTo>
                    <a:pt x="1557" y="2321"/>
                  </a:lnTo>
                  <a:lnTo>
                    <a:pt x="1444" y="2349"/>
                  </a:lnTo>
                  <a:lnTo>
                    <a:pt x="1325" y="2366"/>
                  </a:lnTo>
                  <a:lnTo>
                    <a:pt x="1200" y="2372"/>
                  </a:lnTo>
                  <a:lnTo>
                    <a:pt x="1200" y="2372"/>
                  </a:lnTo>
                  <a:lnTo>
                    <a:pt x="1081" y="2366"/>
                  </a:lnTo>
                  <a:lnTo>
                    <a:pt x="963" y="2349"/>
                  </a:lnTo>
                  <a:lnTo>
                    <a:pt x="844" y="2321"/>
                  </a:lnTo>
                  <a:lnTo>
                    <a:pt x="736" y="2281"/>
                  </a:lnTo>
                  <a:lnTo>
                    <a:pt x="628" y="2230"/>
                  </a:lnTo>
                  <a:lnTo>
                    <a:pt x="532" y="2168"/>
                  </a:lnTo>
                  <a:lnTo>
                    <a:pt x="442" y="2100"/>
                  </a:lnTo>
                  <a:lnTo>
                    <a:pt x="357" y="2026"/>
                  </a:lnTo>
                  <a:lnTo>
                    <a:pt x="277" y="1941"/>
                  </a:lnTo>
                  <a:lnTo>
                    <a:pt x="210" y="1851"/>
                  </a:lnTo>
                  <a:lnTo>
                    <a:pt x="147" y="1749"/>
                  </a:lnTo>
                  <a:lnTo>
                    <a:pt x="96" y="1647"/>
                  </a:lnTo>
                  <a:lnTo>
                    <a:pt x="57" y="1540"/>
                  </a:lnTo>
                  <a:lnTo>
                    <a:pt x="28" y="1426"/>
                  </a:lnTo>
                  <a:lnTo>
                    <a:pt x="6" y="1308"/>
                  </a:lnTo>
                  <a:lnTo>
                    <a:pt x="0" y="1189"/>
                  </a:lnTo>
                  <a:lnTo>
                    <a:pt x="0" y="1189"/>
                  </a:lnTo>
                  <a:lnTo>
                    <a:pt x="6" y="1064"/>
                  </a:lnTo>
                  <a:lnTo>
                    <a:pt x="28" y="951"/>
                  </a:lnTo>
                  <a:lnTo>
                    <a:pt x="57" y="838"/>
                  </a:lnTo>
                  <a:lnTo>
                    <a:pt x="96" y="725"/>
                  </a:lnTo>
                  <a:lnTo>
                    <a:pt x="147" y="623"/>
                  </a:lnTo>
                  <a:lnTo>
                    <a:pt x="210" y="526"/>
                  </a:lnTo>
                  <a:lnTo>
                    <a:pt x="277" y="436"/>
                  </a:lnTo>
                  <a:lnTo>
                    <a:pt x="357" y="351"/>
                  </a:lnTo>
                  <a:lnTo>
                    <a:pt x="442" y="272"/>
                  </a:lnTo>
                  <a:lnTo>
                    <a:pt x="532" y="204"/>
                  </a:lnTo>
                  <a:lnTo>
                    <a:pt x="628" y="147"/>
                  </a:lnTo>
                  <a:lnTo>
                    <a:pt x="736" y="96"/>
                  </a:lnTo>
                  <a:lnTo>
                    <a:pt x="844" y="57"/>
                  </a:lnTo>
                  <a:lnTo>
                    <a:pt x="963" y="23"/>
                  </a:lnTo>
                  <a:lnTo>
                    <a:pt x="1081" y="6"/>
                  </a:lnTo>
                  <a:lnTo>
                    <a:pt x="1200" y="0"/>
                  </a:lnTo>
                  <a:lnTo>
                    <a:pt x="120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2" name="Freeform 281"/>
            <p:cNvSpPr>
              <a:spLocks/>
            </p:cNvSpPr>
            <p:nvPr/>
          </p:nvSpPr>
          <p:spPr bwMode="auto">
            <a:xfrm>
              <a:off x="1944" y="733"/>
              <a:ext cx="2327" cy="2298"/>
            </a:xfrm>
            <a:custGeom>
              <a:avLst/>
              <a:gdLst>
                <a:gd name="T0" fmla="*/ 1167 w 2327"/>
                <a:gd name="T1" fmla="*/ 0 h 2298"/>
                <a:gd name="T2" fmla="*/ 1399 w 2327"/>
                <a:gd name="T3" fmla="*/ 22 h 2298"/>
                <a:gd name="T4" fmla="*/ 1620 w 2327"/>
                <a:gd name="T5" fmla="*/ 90 h 2298"/>
                <a:gd name="T6" fmla="*/ 1812 w 2327"/>
                <a:gd name="T7" fmla="*/ 198 h 2298"/>
                <a:gd name="T8" fmla="*/ 1988 w 2327"/>
                <a:gd name="T9" fmla="*/ 339 h 2298"/>
                <a:gd name="T10" fmla="*/ 2129 w 2327"/>
                <a:gd name="T11" fmla="*/ 509 h 2298"/>
                <a:gd name="T12" fmla="*/ 2237 w 2327"/>
                <a:gd name="T13" fmla="*/ 702 h 2298"/>
                <a:gd name="T14" fmla="*/ 2305 w 2327"/>
                <a:gd name="T15" fmla="*/ 917 h 2298"/>
                <a:gd name="T16" fmla="*/ 2327 w 2327"/>
                <a:gd name="T17" fmla="*/ 1149 h 2298"/>
                <a:gd name="T18" fmla="*/ 2322 w 2327"/>
                <a:gd name="T19" fmla="*/ 1268 h 2298"/>
                <a:gd name="T20" fmla="*/ 2276 w 2327"/>
                <a:gd name="T21" fmla="*/ 1488 h 2298"/>
                <a:gd name="T22" fmla="*/ 2186 w 2327"/>
                <a:gd name="T23" fmla="*/ 1698 h 2298"/>
                <a:gd name="T24" fmla="*/ 2061 w 2327"/>
                <a:gd name="T25" fmla="*/ 1879 h 2298"/>
                <a:gd name="T26" fmla="*/ 1903 w 2327"/>
                <a:gd name="T27" fmla="*/ 2032 h 2298"/>
                <a:gd name="T28" fmla="*/ 1721 w 2327"/>
                <a:gd name="T29" fmla="*/ 2156 h 2298"/>
                <a:gd name="T30" fmla="*/ 1512 w 2327"/>
                <a:gd name="T31" fmla="*/ 2247 h 2298"/>
                <a:gd name="T32" fmla="*/ 1286 w 2327"/>
                <a:gd name="T33" fmla="*/ 2292 h 2298"/>
                <a:gd name="T34" fmla="*/ 1167 w 2327"/>
                <a:gd name="T35" fmla="*/ 2298 h 2298"/>
                <a:gd name="T36" fmla="*/ 929 w 2327"/>
                <a:gd name="T37" fmla="*/ 2275 h 2298"/>
                <a:gd name="T38" fmla="*/ 714 w 2327"/>
                <a:gd name="T39" fmla="*/ 2207 h 2298"/>
                <a:gd name="T40" fmla="*/ 516 w 2327"/>
                <a:gd name="T41" fmla="*/ 2100 h 2298"/>
                <a:gd name="T42" fmla="*/ 340 w 2327"/>
                <a:gd name="T43" fmla="*/ 1958 h 2298"/>
                <a:gd name="T44" fmla="*/ 199 w 2327"/>
                <a:gd name="T45" fmla="*/ 1788 h 2298"/>
                <a:gd name="T46" fmla="*/ 91 w 2327"/>
                <a:gd name="T47" fmla="*/ 1596 h 2298"/>
                <a:gd name="T48" fmla="*/ 23 w 2327"/>
                <a:gd name="T49" fmla="*/ 1381 h 2298"/>
                <a:gd name="T50" fmla="*/ 0 w 2327"/>
                <a:gd name="T51" fmla="*/ 1149 h 2298"/>
                <a:gd name="T52" fmla="*/ 6 w 2327"/>
                <a:gd name="T53" fmla="*/ 1030 h 2298"/>
                <a:gd name="T54" fmla="*/ 51 w 2327"/>
                <a:gd name="T55" fmla="*/ 809 h 2298"/>
                <a:gd name="T56" fmla="*/ 142 w 2327"/>
                <a:gd name="T57" fmla="*/ 600 h 2298"/>
                <a:gd name="T58" fmla="*/ 266 w 2327"/>
                <a:gd name="T59" fmla="*/ 419 h 2298"/>
                <a:gd name="T60" fmla="*/ 425 w 2327"/>
                <a:gd name="T61" fmla="*/ 266 h 2298"/>
                <a:gd name="T62" fmla="*/ 612 w 2327"/>
                <a:gd name="T63" fmla="*/ 141 h 2298"/>
                <a:gd name="T64" fmla="*/ 816 w 2327"/>
                <a:gd name="T65" fmla="*/ 51 h 2298"/>
                <a:gd name="T66" fmla="*/ 1048 w 2327"/>
                <a:gd name="T67" fmla="*/ 5 h 2298"/>
                <a:gd name="T68" fmla="*/ 1167 w 2327"/>
                <a:gd name="T69" fmla="*/ 0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7" h="2298">
                  <a:moveTo>
                    <a:pt x="1167" y="0"/>
                  </a:moveTo>
                  <a:lnTo>
                    <a:pt x="1167" y="0"/>
                  </a:lnTo>
                  <a:lnTo>
                    <a:pt x="1286" y="5"/>
                  </a:lnTo>
                  <a:lnTo>
                    <a:pt x="1399" y="22"/>
                  </a:lnTo>
                  <a:lnTo>
                    <a:pt x="1512" y="51"/>
                  </a:lnTo>
                  <a:lnTo>
                    <a:pt x="1620" y="90"/>
                  </a:lnTo>
                  <a:lnTo>
                    <a:pt x="1721" y="141"/>
                  </a:lnTo>
                  <a:lnTo>
                    <a:pt x="1812" y="198"/>
                  </a:lnTo>
                  <a:lnTo>
                    <a:pt x="1903" y="266"/>
                  </a:lnTo>
                  <a:lnTo>
                    <a:pt x="1988" y="339"/>
                  </a:lnTo>
                  <a:lnTo>
                    <a:pt x="2061" y="419"/>
                  </a:lnTo>
                  <a:lnTo>
                    <a:pt x="2129" y="509"/>
                  </a:lnTo>
                  <a:lnTo>
                    <a:pt x="2186" y="600"/>
                  </a:lnTo>
                  <a:lnTo>
                    <a:pt x="2237" y="702"/>
                  </a:lnTo>
                  <a:lnTo>
                    <a:pt x="2276" y="809"/>
                  </a:lnTo>
                  <a:lnTo>
                    <a:pt x="2305" y="917"/>
                  </a:lnTo>
                  <a:lnTo>
                    <a:pt x="2322" y="1030"/>
                  </a:lnTo>
                  <a:lnTo>
                    <a:pt x="2327" y="1149"/>
                  </a:lnTo>
                  <a:lnTo>
                    <a:pt x="2327" y="1149"/>
                  </a:lnTo>
                  <a:lnTo>
                    <a:pt x="2322" y="1268"/>
                  </a:lnTo>
                  <a:lnTo>
                    <a:pt x="2305" y="1381"/>
                  </a:lnTo>
                  <a:lnTo>
                    <a:pt x="2276" y="1488"/>
                  </a:lnTo>
                  <a:lnTo>
                    <a:pt x="2237" y="1596"/>
                  </a:lnTo>
                  <a:lnTo>
                    <a:pt x="2186" y="1698"/>
                  </a:lnTo>
                  <a:lnTo>
                    <a:pt x="2129" y="1788"/>
                  </a:lnTo>
                  <a:lnTo>
                    <a:pt x="2061" y="1879"/>
                  </a:lnTo>
                  <a:lnTo>
                    <a:pt x="1988" y="1958"/>
                  </a:lnTo>
                  <a:lnTo>
                    <a:pt x="1903" y="2032"/>
                  </a:lnTo>
                  <a:lnTo>
                    <a:pt x="1812" y="2100"/>
                  </a:lnTo>
                  <a:lnTo>
                    <a:pt x="1721" y="2156"/>
                  </a:lnTo>
                  <a:lnTo>
                    <a:pt x="1620" y="2207"/>
                  </a:lnTo>
                  <a:lnTo>
                    <a:pt x="1512" y="2247"/>
                  </a:lnTo>
                  <a:lnTo>
                    <a:pt x="1399" y="2275"/>
                  </a:lnTo>
                  <a:lnTo>
                    <a:pt x="1286" y="2292"/>
                  </a:lnTo>
                  <a:lnTo>
                    <a:pt x="1167" y="2298"/>
                  </a:lnTo>
                  <a:lnTo>
                    <a:pt x="1167" y="2298"/>
                  </a:lnTo>
                  <a:lnTo>
                    <a:pt x="1048" y="2292"/>
                  </a:lnTo>
                  <a:lnTo>
                    <a:pt x="929" y="2275"/>
                  </a:lnTo>
                  <a:lnTo>
                    <a:pt x="816" y="2247"/>
                  </a:lnTo>
                  <a:lnTo>
                    <a:pt x="714" y="2207"/>
                  </a:lnTo>
                  <a:lnTo>
                    <a:pt x="612" y="2156"/>
                  </a:lnTo>
                  <a:lnTo>
                    <a:pt x="516" y="2100"/>
                  </a:lnTo>
                  <a:lnTo>
                    <a:pt x="425" y="2032"/>
                  </a:lnTo>
                  <a:lnTo>
                    <a:pt x="340" y="1958"/>
                  </a:lnTo>
                  <a:lnTo>
                    <a:pt x="266" y="1879"/>
                  </a:lnTo>
                  <a:lnTo>
                    <a:pt x="199" y="1788"/>
                  </a:lnTo>
                  <a:lnTo>
                    <a:pt x="142" y="1698"/>
                  </a:lnTo>
                  <a:lnTo>
                    <a:pt x="91" y="1596"/>
                  </a:lnTo>
                  <a:lnTo>
                    <a:pt x="51" y="1488"/>
                  </a:lnTo>
                  <a:lnTo>
                    <a:pt x="23" y="1381"/>
                  </a:lnTo>
                  <a:lnTo>
                    <a:pt x="6" y="1268"/>
                  </a:lnTo>
                  <a:lnTo>
                    <a:pt x="0" y="1149"/>
                  </a:lnTo>
                  <a:lnTo>
                    <a:pt x="0" y="1149"/>
                  </a:lnTo>
                  <a:lnTo>
                    <a:pt x="6" y="1030"/>
                  </a:lnTo>
                  <a:lnTo>
                    <a:pt x="23" y="917"/>
                  </a:lnTo>
                  <a:lnTo>
                    <a:pt x="51" y="809"/>
                  </a:lnTo>
                  <a:lnTo>
                    <a:pt x="91" y="702"/>
                  </a:lnTo>
                  <a:lnTo>
                    <a:pt x="142" y="600"/>
                  </a:lnTo>
                  <a:lnTo>
                    <a:pt x="199" y="509"/>
                  </a:lnTo>
                  <a:lnTo>
                    <a:pt x="266" y="419"/>
                  </a:lnTo>
                  <a:lnTo>
                    <a:pt x="340" y="339"/>
                  </a:lnTo>
                  <a:lnTo>
                    <a:pt x="425" y="266"/>
                  </a:lnTo>
                  <a:lnTo>
                    <a:pt x="516" y="198"/>
                  </a:lnTo>
                  <a:lnTo>
                    <a:pt x="612" y="141"/>
                  </a:lnTo>
                  <a:lnTo>
                    <a:pt x="714" y="90"/>
                  </a:lnTo>
                  <a:lnTo>
                    <a:pt x="816" y="51"/>
                  </a:lnTo>
                  <a:lnTo>
                    <a:pt x="929" y="22"/>
                  </a:lnTo>
                  <a:lnTo>
                    <a:pt x="1048" y="5"/>
                  </a:lnTo>
                  <a:lnTo>
                    <a:pt x="1167" y="0"/>
                  </a:lnTo>
                  <a:lnTo>
                    <a:pt x="116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3" name="Freeform 282"/>
            <p:cNvSpPr>
              <a:spLocks/>
            </p:cNvSpPr>
            <p:nvPr/>
          </p:nvSpPr>
          <p:spPr bwMode="auto">
            <a:xfrm>
              <a:off x="1967" y="755"/>
              <a:ext cx="2265" cy="2225"/>
            </a:xfrm>
            <a:custGeom>
              <a:avLst/>
              <a:gdLst>
                <a:gd name="T0" fmla="*/ 1132 w 2265"/>
                <a:gd name="T1" fmla="*/ 0 h 2225"/>
                <a:gd name="T2" fmla="*/ 1359 w 2265"/>
                <a:gd name="T3" fmla="*/ 23 h 2225"/>
                <a:gd name="T4" fmla="*/ 1568 w 2265"/>
                <a:gd name="T5" fmla="*/ 85 h 2225"/>
                <a:gd name="T6" fmla="*/ 1761 w 2265"/>
                <a:gd name="T7" fmla="*/ 193 h 2225"/>
                <a:gd name="T8" fmla="*/ 1931 w 2265"/>
                <a:gd name="T9" fmla="*/ 329 h 2225"/>
                <a:gd name="T10" fmla="*/ 2066 w 2265"/>
                <a:gd name="T11" fmla="*/ 493 h 2225"/>
                <a:gd name="T12" fmla="*/ 2174 w 2265"/>
                <a:gd name="T13" fmla="*/ 680 h 2225"/>
                <a:gd name="T14" fmla="*/ 2242 w 2265"/>
                <a:gd name="T15" fmla="*/ 889 h 2225"/>
                <a:gd name="T16" fmla="*/ 2265 w 2265"/>
                <a:gd name="T17" fmla="*/ 1110 h 2225"/>
                <a:gd name="T18" fmla="*/ 2259 w 2265"/>
                <a:gd name="T19" fmla="*/ 1223 h 2225"/>
                <a:gd name="T20" fmla="*/ 2214 w 2265"/>
                <a:gd name="T21" fmla="*/ 1444 h 2225"/>
                <a:gd name="T22" fmla="*/ 2123 w 2265"/>
                <a:gd name="T23" fmla="*/ 1642 h 2225"/>
                <a:gd name="T24" fmla="*/ 2004 w 2265"/>
                <a:gd name="T25" fmla="*/ 1817 h 2225"/>
                <a:gd name="T26" fmla="*/ 1851 w 2265"/>
                <a:gd name="T27" fmla="*/ 1970 h 2225"/>
                <a:gd name="T28" fmla="*/ 1670 w 2265"/>
                <a:gd name="T29" fmla="*/ 2089 h 2225"/>
                <a:gd name="T30" fmla="*/ 1466 w 2265"/>
                <a:gd name="T31" fmla="*/ 2174 h 2225"/>
                <a:gd name="T32" fmla="*/ 1246 w 2265"/>
                <a:gd name="T33" fmla="*/ 2219 h 2225"/>
                <a:gd name="T34" fmla="*/ 1132 w 2265"/>
                <a:gd name="T35" fmla="*/ 2225 h 2225"/>
                <a:gd name="T36" fmla="*/ 906 w 2265"/>
                <a:gd name="T37" fmla="*/ 2202 h 2225"/>
                <a:gd name="T38" fmla="*/ 691 w 2265"/>
                <a:gd name="T39" fmla="*/ 2134 h 2225"/>
                <a:gd name="T40" fmla="*/ 498 w 2265"/>
                <a:gd name="T41" fmla="*/ 2032 h 2225"/>
                <a:gd name="T42" fmla="*/ 334 w 2265"/>
                <a:gd name="T43" fmla="*/ 1896 h 2225"/>
                <a:gd name="T44" fmla="*/ 193 w 2265"/>
                <a:gd name="T45" fmla="*/ 1732 h 2225"/>
                <a:gd name="T46" fmla="*/ 91 w 2265"/>
                <a:gd name="T47" fmla="*/ 1546 h 2225"/>
                <a:gd name="T48" fmla="*/ 23 w 2265"/>
                <a:gd name="T49" fmla="*/ 1336 h 2225"/>
                <a:gd name="T50" fmla="*/ 0 w 2265"/>
                <a:gd name="T51" fmla="*/ 1110 h 2225"/>
                <a:gd name="T52" fmla="*/ 6 w 2265"/>
                <a:gd name="T53" fmla="*/ 997 h 2225"/>
                <a:gd name="T54" fmla="*/ 51 w 2265"/>
                <a:gd name="T55" fmla="*/ 781 h 2225"/>
                <a:gd name="T56" fmla="*/ 136 w 2265"/>
                <a:gd name="T57" fmla="*/ 583 h 2225"/>
                <a:gd name="T58" fmla="*/ 260 w 2265"/>
                <a:gd name="T59" fmla="*/ 408 h 2225"/>
                <a:gd name="T60" fmla="*/ 413 w 2265"/>
                <a:gd name="T61" fmla="*/ 255 h 2225"/>
                <a:gd name="T62" fmla="*/ 594 w 2265"/>
                <a:gd name="T63" fmla="*/ 136 h 2225"/>
                <a:gd name="T64" fmla="*/ 793 w 2265"/>
                <a:gd name="T65" fmla="*/ 51 h 2225"/>
                <a:gd name="T66" fmla="*/ 1013 w 2265"/>
                <a:gd name="T67" fmla="*/ 6 h 2225"/>
                <a:gd name="T68" fmla="*/ 1132 w 2265"/>
                <a:gd name="T69"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5" h="2225">
                  <a:moveTo>
                    <a:pt x="1132" y="0"/>
                  </a:moveTo>
                  <a:lnTo>
                    <a:pt x="1132" y="0"/>
                  </a:lnTo>
                  <a:lnTo>
                    <a:pt x="1246" y="6"/>
                  </a:lnTo>
                  <a:lnTo>
                    <a:pt x="1359" y="23"/>
                  </a:lnTo>
                  <a:lnTo>
                    <a:pt x="1466" y="51"/>
                  </a:lnTo>
                  <a:lnTo>
                    <a:pt x="1568" y="85"/>
                  </a:lnTo>
                  <a:lnTo>
                    <a:pt x="1670" y="136"/>
                  </a:lnTo>
                  <a:lnTo>
                    <a:pt x="1761" y="193"/>
                  </a:lnTo>
                  <a:lnTo>
                    <a:pt x="1851" y="255"/>
                  </a:lnTo>
                  <a:lnTo>
                    <a:pt x="1931" y="329"/>
                  </a:lnTo>
                  <a:lnTo>
                    <a:pt x="2004" y="408"/>
                  </a:lnTo>
                  <a:lnTo>
                    <a:pt x="2066" y="493"/>
                  </a:lnTo>
                  <a:lnTo>
                    <a:pt x="2123" y="583"/>
                  </a:lnTo>
                  <a:lnTo>
                    <a:pt x="2174" y="680"/>
                  </a:lnTo>
                  <a:lnTo>
                    <a:pt x="2214" y="781"/>
                  </a:lnTo>
                  <a:lnTo>
                    <a:pt x="2242" y="889"/>
                  </a:lnTo>
                  <a:lnTo>
                    <a:pt x="2259" y="997"/>
                  </a:lnTo>
                  <a:lnTo>
                    <a:pt x="2265" y="1110"/>
                  </a:lnTo>
                  <a:lnTo>
                    <a:pt x="2265" y="1110"/>
                  </a:lnTo>
                  <a:lnTo>
                    <a:pt x="2259" y="1223"/>
                  </a:lnTo>
                  <a:lnTo>
                    <a:pt x="2242" y="1336"/>
                  </a:lnTo>
                  <a:lnTo>
                    <a:pt x="2214" y="1444"/>
                  </a:lnTo>
                  <a:lnTo>
                    <a:pt x="2174" y="1546"/>
                  </a:lnTo>
                  <a:lnTo>
                    <a:pt x="2123" y="1642"/>
                  </a:lnTo>
                  <a:lnTo>
                    <a:pt x="2066" y="1732"/>
                  </a:lnTo>
                  <a:lnTo>
                    <a:pt x="2004" y="1817"/>
                  </a:lnTo>
                  <a:lnTo>
                    <a:pt x="1931" y="1896"/>
                  </a:lnTo>
                  <a:lnTo>
                    <a:pt x="1851" y="1970"/>
                  </a:lnTo>
                  <a:lnTo>
                    <a:pt x="1761" y="2032"/>
                  </a:lnTo>
                  <a:lnTo>
                    <a:pt x="1670" y="2089"/>
                  </a:lnTo>
                  <a:lnTo>
                    <a:pt x="1568" y="2134"/>
                  </a:lnTo>
                  <a:lnTo>
                    <a:pt x="1466" y="2174"/>
                  </a:lnTo>
                  <a:lnTo>
                    <a:pt x="1359" y="2202"/>
                  </a:lnTo>
                  <a:lnTo>
                    <a:pt x="1246" y="2219"/>
                  </a:lnTo>
                  <a:lnTo>
                    <a:pt x="1132" y="2225"/>
                  </a:lnTo>
                  <a:lnTo>
                    <a:pt x="1132" y="2225"/>
                  </a:lnTo>
                  <a:lnTo>
                    <a:pt x="1013" y="2219"/>
                  </a:lnTo>
                  <a:lnTo>
                    <a:pt x="906" y="2202"/>
                  </a:lnTo>
                  <a:lnTo>
                    <a:pt x="793" y="2174"/>
                  </a:lnTo>
                  <a:lnTo>
                    <a:pt x="691" y="2134"/>
                  </a:lnTo>
                  <a:lnTo>
                    <a:pt x="594" y="2089"/>
                  </a:lnTo>
                  <a:lnTo>
                    <a:pt x="498" y="2032"/>
                  </a:lnTo>
                  <a:lnTo>
                    <a:pt x="413" y="1970"/>
                  </a:lnTo>
                  <a:lnTo>
                    <a:pt x="334" y="1896"/>
                  </a:lnTo>
                  <a:lnTo>
                    <a:pt x="260" y="1817"/>
                  </a:lnTo>
                  <a:lnTo>
                    <a:pt x="193" y="1732"/>
                  </a:lnTo>
                  <a:lnTo>
                    <a:pt x="136" y="1642"/>
                  </a:lnTo>
                  <a:lnTo>
                    <a:pt x="91" y="1546"/>
                  </a:lnTo>
                  <a:lnTo>
                    <a:pt x="51" y="1444"/>
                  </a:lnTo>
                  <a:lnTo>
                    <a:pt x="23" y="1336"/>
                  </a:lnTo>
                  <a:lnTo>
                    <a:pt x="6" y="1223"/>
                  </a:lnTo>
                  <a:lnTo>
                    <a:pt x="0" y="1110"/>
                  </a:lnTo>
                  <a:lnTo>
                    <a:pt x="0" y="1110"/>
                  </a:lnTo>
                  <a:lnTo>
                    <a:pt x="6" y="997"/>
                  </a:lnTo>
                  <a:lnTo>
                    <a:pt x="23" y="889"/>
                  </a:lnTo>
                  <a:lnTo>
                    <a:pt x="51" y="781"/>
                  </a:lnTo>
                  <a:lnTo>
                    <a:pt x="91" y="680"/>
                  </a:lnTo>
                  <a:lnTo>
                    <a:pt x="136" y="583"/>
                  </a:lnTo>
                  <a:lnTo>
                    <a:pt x="193" y="493"/>
                  </a:lnTo>
                  <a:lnTo>
                    <a:pt x="260" y="408"/>
                  </a:lnTo>
                  <a:lnTo>
                    <a:pt x="334" y="329"/>
                  </a:lnTo>
                  <a:lnTo>
                    <a:pt x="413" y="255"/>
                  </a:lnTo>
                  <a:lnTo>
                    <a:pt x="498" y="193"/>
                  </a:lnTo>
                  <a:lnTo>
                    <a:pt x="594" y="136"/>
                  </a:lnTo>
                  <a:lnTo>
                    <a:pt x="691" y="85"/>
                  </a:lnTo>
                  <a:lnTo>
                    <a:pt x="793" y="51"/>
                  </a:lnTo>
                  <a:lnTo>
                    <a:pt x="906" y="23"/>
                  </a:lnTo>
                  <a:lnTo>
                    <a:pt x="1013" y="6"/>
                  </a:lnTo>
                  <a:lnTo>
                    <a:pt x="1132" y="0"/>
                  </a:lnTo>
                  <a:lnTo>
                    <a:pt x="113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4" name="Freeform 283"/>
            <p:cNvSpPr>
              <a:spLocks/>
            </p:cNvSpPr>
            <p:nvPr/>
          </p:nvSpPr>
          <p:spPr bwMode="auto">
            <a:xfrm>
              <a:off x="1990" y="778"/>
              <a:ext cx="2196" cy="2145"/>
            </a:xfrm>
            <a:custGeom>
              <a:avLst/>
              <a:gdLst>
                <a:gd name="T0" fmla="*/ 1098 w 2196"/>
                <a:gd name="T1" fmla="*/ 0 h 2145"/>
                <a:gd name="T2" fmla="*/ 1319 w 2196"/>
                <a:gd name="T3" fmla="*/ 23 h 2145"/>
                <a:gd name="T4" fmla="*/ 1523 w 2196"/>
                <a:gd name="T5" fmla="*/ 85 h 2145"/>
                <a:gd name="T6" fmla="*/ 1709 w 2196"/>
                <a:gd name="T7" fmla="*/ 181 h 2145"/>
                <a:gd name="T8" fmla="*/ 1874 w 2196"/>
                <a:gd name="T9" fmla="*/ 317 h 2145"/>
                <a:gd name="T10" fmla="*/ 2010 w 2196"/>
                <a:gd name="T11" fmla="*/ 475 h 2145"/>
                <a:gd name="T12" fmla="*/ 2111 w 2196"/>
                <a:gd name="T13" fmla="*/ 657 h 2145"/>
                <a:gd name="T14" fmla="*/ 2174 w 2196"/>
                <a:gd name="T15" fmla="*/ 855 h 2145"/>
                <a:gd name="T16" fmla="*/ 2196 w 2196"/>
                <a:gd name="T17" fmla="*/ 1075 h 2145"/>
                <a:gd name="T18" fmla="*/ 2191 w 2196"/>
                <a:gd name="T19" fmla="*/ 1183 h 2145"/>
                <a:gd name="T20" fmla="*/ 2145 w 2196"/>
                <a:gd name="T21" fmla="*/ 1392 h 2145"/>
                <a:gd name="T22" fmla="*/ 2060 w 2196"/>
                <a:gd name="T23" fmla="*/ 1585 h 2145"/>
                <a:gd name="T24" fmla="*/ 1947 w 2196"/>
                <a:gd name="T25" fmla="*/ 1755 h 2145"/>
                <a:gd name="T26" fmla="*/ 1794 w 2196"/>
                <a:gd name="T27" fmla="*/ 1902 h 2145"/>
                <a:gd name="T28" fmla="*/ 1619 w 2196"/>
                <a:gd name="T29" fmla="*/ 2015 h 2145"/>
                <a:gd name="T30" fmla="*/ 1426 w 2196"/>
                <a:gd name="T31" fmla="*/ 2100 h 2145"/>
                <a:gd name="T32" fmla="*/ 1211 w 2196"/>
                <a:gd name="T33" fmla="*/ 2139 h 2145"/>
                <a:gd name="T34" fmla="*/ 1098 w 2196"/>
                <a:gd name="T35" fmla="*/ 2145 h 2145"/>
                <a:gd name="T36" fmla="*/ 877 w 2196"/>
                <a:gd name="T37" fmla="*/ 2122 h 2145"/>
                <a:gd name="T38" fmla="*/ 673 w 2196"/>
                <a:gd name="T39" fmla="*/ 2060 h 2145"/>
                <a:gd name="T40" fmla="*/ 487 w 2196"/>
                <a:gd name="T41" fmla="*/ 1964 h 2145"/>
                <a:gd name="T42" fmla="*/ 322 w 2196"/>
                <a:gd name="T43" fmla="*/ 1834 h 2145"/>
                <a:gd name="T44" fmla="*/ 186 w 2196"/>
                <a:gd name="T45" fmla="*/ 1670 h 2145"/>
                <a:gd name="T46" fmla="*/ 85 w 2196"/>
                <a:gd name="T47" fmla="*/ 1489 h 2145"/>
                <a:gd name="T48" fmla="*/ 22 w 2196"/>
                <a:gd name="T49" fmla="*/ 1290 h 2145"/>
                <a:gd name="T50" fmla="*/ 0 w 2196"/>
                <a:gd name="T51" fmla="*/ 1075 h 2145"/>
                <a:gd name="T52" fmla="*/ 5 w 2196"/>
                <a:gd name="T53" fmla="*/ 962 h 2145"/>
                <a:gd name="T54" fmla="*/ 51 w 2196"/>
                <a:gd name="T55" fmla="*/ 753 h 2145"/>
                <a:gd name="T56" fmla="*/ 136 w 2196"/>
                <a:gd name="T57" fmla="*/ 560 h 2145"/>
                <a:gd name="T58" fmla="*/ 254 w 2196"/>
                <a:gd name="T59" fmla="*/ 391 h 2145"/>
                <a:gd name="T60" fmla="*/ 402 w 2196"/>
                <a:gd name="T61" fmla="*/ 243 h 2145"/>
                <a:gd name="T62" fmla="*/ 577 w 2196"/>
                <a:gd name="T63" fmla="*/ 130 h 2145"/>
                <a:gd name="T64" fmla="*/ 775 w 2196"/>
                <a:gd name="T65" fmla="*/ 45 h 2145"/>
                <a:gd name="T66" fmla="*/ 985 w 2196"/>
                <a:gd name="T67" fmla="*/ 6 h 2145"/>
                <a:gd name="T68" fmla="*/ 1098 w 2196"/>
                <a:gd name="T69" fmla="*/ 0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6" h="2145">
                  <a:moveTo>
                    <a:pt x="1098" y="0"/>
                  </a:moveTo>
                  <a:lnTo>
                    <a:pt x="1098" y="0"/>
                  </a:lnTo>
                  <a:lnTo>
                    <a:pt x="1211" y="6"/>
                  </a:lnTo>
                  <a:lnTo>
                    <a:pt x="1319" y="23"/>
                  </a:lnTo>
                  <a:lnTo>
                    <a:pt x="1426" y="45"/>
                  </a:lnTo>
                  <a:lnTo>
                    <a:pt x="1523" y="85"/>
                  </a:lnTo>
                  <a:lnTo>
                    <a:pt x="1619" y="130"/>
                  </a:lnTo>
                  <a:lnTo>
                    <a:pt x="1709" y="181"/>
                  </a:lnTo>
                  <a:lnTo>
                    <a:pt x="1794" y="243"/>
                  </a:lnTo>
                  <a:lnTo>
                    <a:pt x="1874" y="317"/>
                  </a:lnTo>
                  <a:lnTo>
                    <a:pt x="1947" y="391"/>
                  </a:lnTo>
                  <a:lnTo>
                    <a:pt x="2010" y="475"/>
                  </a:lnTo>
                  <a:lnTo>
                    <a:pt x="2060" y="560"/>
                  </a:lnTo>
                  <a:lnTo>
                    <a:pt x="2111" y="657"/>
                  </a:lnTo>
                  <a:lnTo>
                    <a:pt x="2145" y="753"/>
                  </a:lnTo>
                  <a:lnTo>
                    <a:pt x="2174" y="855"/>
                  </a:lnTo>
                  <a:lnTo>
                    <a:pt x="2191" y="962"/>
                  </a:lnTo>
                  <a:lnTo>
                    <a:pt x="2196" y="1075"/>
                  </a:lnTo>
                  <a:lnTo>
                    <a:pt x="2196" y="1075"/>
                  </a:lnTo>
                  <a:lnTo>
                    <a:pt x="2191" y="1183"/>
                  </a:lnTo>
                  <a:lnTo>
                    <a:pt x="2174" y="1290"/>
                  </a:lnTo>
                  <a:lnTo>
                    <a:pt x="2145" y="1392"/>
                  </a:lnTo>
                  <a:lnTo>
                    <a:pt x="2111" y="1489"/>
                  </a:lnTo>
                  <a:lnTo>
                    <a:pt x="2060" y="1585"/>
                  </a:lnTo>
                  <a:lnTo>
                    <a:pt x="2010" y="1670"/>
                  </a:lnTo>
                  <a:lnTo>
                    <a:pt x="1947" y="1755"/>
                  </a:lnTo>
                  <a:lnTo>
                    <a:pt x="1874" y="1834"/>
                  </a:lnTo>
                  <a:lnTo>
                    <a:pt x="1794" y="1902"/>
                  </a:lnTo>
                  <a:lnTo>
                    <a:pt x="1709" y="1964"/>
                  </a:lnTo>
                  <a:lnTo>
                    <a:pt x="1619" y="2015"/>
                  </a:lnTo>
                  <a:lnTo>
                    <a:pt x="1523" y="2060"/>
                  </a:lnTo>
                  <a:lnTo>
                    <a:pt x="1426" y="2100"/>
                  </a:lnTo>
                  <a:lnTo>
                    <a:pt x="1319" y="2122"/>
                  </a:lnTo>
                  <a:lnTo>
                    <a:pt x="1211" y="2139"/>
                  </a:lnTo>
                  <a:lnTo>
                    <a:pt x="1098" y="2145"/>
                  </a:lnTo>
                  <a:lnTo>
                    <a:pt x="1098" y="2145"/>
                  </a:lnTo>
                  <a:lnTo>
                    <a:pt x="985" y="2139"/>
                  </a:lnTo>
                  <a:lnTo>
                    <a:pt x="877" y="2122"/>
                  </a:lnTo>
                  <a:lnTo>
                    <a:pt x="775" y="2100"/>
                  </a:lnTo>
                  <a:lnTo>
                    <a:pt x="673" y="2060"/>
                  </a:lnTo>
                  <a:lnTo>
                    <a:pt x="577" y="2015"/>
                  </a:lnTo>
                  <a:lnTo>
                    <a:pt x="487" y="1964"/>
                  </a:lnTo>
                  <a:lnTo>
                    <a:pt x="402" y="1902"/>
                  </a:lnTo>
                  <a:lnTo>
                    <a:pt x="322" y="1834"/>
                  </a:lnTo>
                  <a:lnTo>
                    <a:pt x="254" y="1755"/>
                  </a:lnTo>
                  <a:lnTo>
                    <a:pt x="186" y="1670"/>
                  </a:lnTo>
                  <a:lnTo>
                    <a:pt x="136" y="1585"/>
                  </a:lnTo>
                  <a:lnTo>
                    <a:pt x="85" y="1489"/>
                  </a:lnTo>
                  <a:lnTo>
                    <a:pt x="51" y="1392"/>
                  </a:lnTo>
                  <a:lnTo>
                    <a:pt x="22" y="1290"/>
                  </a:lnTo>
                  <a:lnTo>
                    <a:pt x="5" y="1183"/>
                  </a:lnTo>
                  <a:lnTo>
                    <a:pt x="0" y="1075"/>
                  </a:lnTo>
                  <a:lnTo>
                    <a:pt x="0" y="1075"/>
                  </a:lnTo>
                  <a:lnTo>
                    <a:pt x="5" y="962"/>
                  </a:lnTo>
                  <a:lnTo>
                    <a:pt x="22" y="855"/>
                  </a:lnTo>
                  <a:lnTo>
                    <a:pt x="51" y="753"/>
                  </a:lnTo>
                  <a:lnTo>
                    <a:pt x="85" y="657"/>
                  </a:lnTo>
                  <a:lnTo>
                    <a:pt x="136" y="560"/>
                  </a:lnTo>
                  <a:lnTo>
                    <a:pt x="186" y="475"/>
                  </a:lnTo>
                  <a:lnTo>
                    <a:pt x="254" y="391"/>
                  </a:lnTo>
                  <a:lnTo>
                    <a:pt x="322" y="317"/>
                  </a:lnTo>
                  <a:lnTo>
                    <a:pt x="402" y="243"/>
                  </a:lnTo>
                  <a:lnTo>
                    <a:pt x="487" y="181"/>
                  </a:lnTo>
                  <a:lnTo>
                    <a:pt x="577" y="130"/>
                  </a:lnTo>
                  <a:lnTo>
                    <a:pt x="673" y="85"/>
                  </a:lnTo>
                  <a:lnTo>
                    <a:pt x="775" y="45"/>
                  </a:lnTo>
                  <a:lnTo>
                    <a:pt x="877" y="23"/>
                  </a:lnTo>
                  <a:lnTo>
                    <a:pt x="985" y="6"/>
                  </a:lnTo>
                  <a:lnTo>
                    <a:pt x="1098" y="0"/>
                  </a:lnTo>
                  <a:lnTo>
                    <a:pt x="109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5" name="Freeform 284"/>
            <p:cNvSpPr>
              <a:spLocks/>
            </p:cNvSpPr>
            <p:nvPr/>
          </p:nvSpPr>
          <p:spPr bwMode="auto">
            <a:xfrm>
              <a:off x="2012" y="801"/>
              <a:ext cx="2129" cy="2071"/>
            </a:xfrm>
            <a:custGeom>
              <a:avLst/>
              <a:gdLst>
                <a:gd name="T0" fmla="*/ 1065 w 2129"/>
                <a:gd name="T1" fmla="*/ 0 h 2071"/>
                <a:gd name="T2" fmla="*/ 1280 w 2129"/>
                <a:gd name="T3" fmla="*/ 22 h 2071"/>
                <a:gd name="T4" fmla="*/ 1478 w 2129"/>
                <a:gd name="T5" fmla="*/ 79 h 2071"/>
                <a:gd name="T6" fmla="*/ 1659 w 2129"/>
                <a:gd name="T7" fmla="*/ 175 h 2071"/>
                <a:gd name="T8" fmla="*/ 1818 w 2129"/>
                <a:gd name="T9" fmla="*/ 305 h 2071"/>
                <a:gd name="T10" fmla="*/ 1948 w 2129"/>
                <a:gd name="T11" fmla="*/ 458 h 2071"/>
                <a:gd name="T12" fmla="*/ 2044 w 2129"/>
                <a:gd name="T13" fmla="*/ 634 h 2071"/>
                <a:gd name="T14" fmla="*/ 2106 w 2129"/>
                <a:gd name="T15" fmla="*/ 826 h 2071"/>
                <a:gd name="T16" fmla="*/ 2129 w 2129"/>
                <a:gd name="T17" fmla="*/ 1035 h 2071"/>
                <a:gd name="T18" fmla="*/ 2123 w 2129"/>
                <a:gd name="T19" fmla="*/ 1143 h 2071"/>
                <a:gd name="T20" fmla="*/ 2084 w 2129"/>
                <a:gd name="T21" fmla="*/ 1341 h 2071"/>
                <a:gd name="T22" fmla="*/ 1999 w 2129"/>
                <a:gd name="T23" fmla="*/ 1528 h 2071"/>
                <a:gd name="T24" fmla="*/ 1886 w 2129"/>
                <a:gd name="T25" fmla="*/ 1692 h 2071"/>
                <a:gd name="T26" fmla="*/ 1744 w 2129"/>
                <a:gd name="T27" fmla="*/ 1833 h 2071"/>
                <a:gd name="T28" fmla="*/ 1574 w 2129"/>
                <a:gd name="T29" fmla="*/ 1947 h 2071"/>
                <a:gd name="T30" fmla="*/ 1382 w 2129"/>
                <a:gd name="T31" fmla="*/ 2026 h 2071"/>
                <a:gd name="T32" fmla="*/ 1172 w 2129"/>
                <a:gd name="T33" fmla="*/ 2066 h 2071"/>
                <a:gd name="T34" fmla="*/ 1065 w 2129"/>
                <a:gd name="T35" fmla="*/ 2071 h 2071"/>
                <a:gd name="T36" fmla="*/ 855 w 2129"/>
                <a:gd name="T37" fmla="*/ 2049 h 2071"/>
                <a:gd name="T38" fmla="*/ 651 w 2129"/>
                <a:gd name="T39" fmla="*/ 1986 h 2071"/>
                <a:gd name="T40" fmla="*/ 470 w 2129"/>
                <a:gd name="T41" fmla="*/ 1890 h 2071"/>
                <a:gd name="T42" fmla="*/ 317 w 2129"/>
                <a:gd name="T43" fmla="*/ 1766 h 2071"/>
                <a:gd name="T44" fmla="*/ 187 w 2129"/>
                <a:gd name="T45" fmla="*/ 1613 h 2071"/>
                <a:gd name="T46" fmla="*/ 85 w 2129"/>
                <a:gd name="T47" fmla="*/ 1437 h 2071"/>
                <a:gd name="T48" fmla="*/ 23 w 2129"/>
                <a:gd name="T49" fmla="*/ 1245 h 2071"/>
                <a:gd name="T50" fmla="*/ 0 w 2129"/>
                <a:gd name="T51" fmla="*/ 1035 h 2071"/>
                <a:gd name="T52" fmla="*/ 6 w 2129"/>
                <a:gd name="T53" fmla="*/ 928 h 2071"/>
                <a:gd name="T54" fmla="*/ 51 w 2129"/>
                <a:gd name="T55" fmla="*/ 730 h 2071"/>
                <a:gd name="T56" fmla="*/ 131 w 2129"/>
                <a:gd name="T57" fmla="*/ 543 h 2071"/>
                <a:gd name="T58" fmla="*/ 244 w 2129"/>
                <a:gd name="T59" fmla="*/ 379 h 2071"/>
                <a:gd name="T60" fmla="*/ 391 w 2129"/>
                <a:gd name="T61" fmla="*/ 237 h 2071"/>
                <a:gd name="T62" fmla="*/ 561 w 2129"/>
                <a:gd name="T63" fmla="*/ 124 h 2071"/>
                <a:gd name="T64" fmla="*/ 753 w 2129"/>
                <a:gd name="T65" fmla="*/ 45 h 2071"/>
                <a:gd name="T66" fmla="*/ 957 w 2129"/>
                <a:gd name="T67" fmla="*/ 5 h 2071"/>
                <a:gd name="T68" fmla="*/ 1065 w 2129"/>
                <a:gd name="T69"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9" h="2071">
                  <a:moveTo>
                    <a:pt x="1065" y="0"/>
                  </a:moveTo>
                  <a:lnTo>
                    <a:pt x="1065" y="0"/>
                  </a:lnTo>
                  <a:lnTo>
                    <a:pt x="1172" y="5"/>
                  </a:lnTo>
                  <a:lnTo>
                    <a:pt x="1280" y="22"/>
                  </a:lnTo>
                  <a:lnTo>
                    <a:pt x="1382" y="45"/>
                  </a:lnTo>
                  <a:lnTo>
                    <a:pt x="1478" y="79"/>
                  </a:lnTo>
                  <a:lnTo>
                    <a:pt x="1574" y="124"/>
                  </a:lnTo>
                  <a:lnTo>
                    <a:pt x="1659" y="175"/>
                  </a:lnTo>
                  <a:lnTo>
                    <a:pt x="1744" y="237"/>
                  </a:lnTo>
                  <a:lnTo>
                    <a:pt x="1818" y="305"/>
                  </a:lnTo>
                  <a:lnTo>
                    <a:pt x="1886" y="379"/>
                  </a:lnTo>
                  <a:lnTo>
                    <a:pt x="1948" y="458"/>
                  </a:lnTo>
                  <a:lnTo>
                    <a:pt x="1999" y="543"/>
                  </a:lnTo>
                  <a:lnTo>
                    <a:pt x="2044" y="634"/>
                  </a:lnTo>
                  <a:lnTo>
                    <a:pt x="2084" y="730"/>
                  </a:lnTo>
                  <a:lnTo>
                    <a:pt x="2106" y="826"/>
                  </a:lnTo>
                  <a:lnTo>
                    <a:pt x="2123" y="928"/>
                  </a:lnTo>
                  <a:lnTo>
                    <a:pt x="2129" y="1035"/>
                  </a:lnTo>
                  <a:lnTo>
                    <a:pt x="2129" y="1035"/>
                  </a:lnTo>
                  <a:lnTo>
                    <a:pt x="2123" y="1143"/>
                  </a:lnTo>
                  <a:lnTo>
                    <a:pt x="2106" y="1245"/>
                  </a:lnTo>
                  <a:lnTo>
                    <a:pt x="2084" y="1341"/>
                  </a:lnTo>
                  <a:lnTo>
                    <a:pt x="2044" y="1437"/>
                  </a:lnTo>
                  <a:lnTo>
                    <a:pt x="1999" y="1528"/>
                  </a:lnTo>
                  <a:lnTo>
                    <a:pt x="1948" y="1613"/>
                  </a:lnTo>
                  <a:lnTo>
                    <a:pt x="1886" y="1692"/>
                  </a:lnTo>
                  <a:lnTo>
                    <a:pt x="1818" y="1766"/>
                  </a:lnTo>
                  <a:lnTo>
                    <a:pt x="1744" y="1833"/>
                  </a:lnTo>
                  <a:lnTo>
                    <a:pt x="1659" y="1890"/>
                  </a:lnTo>
                  <a:lnTo>
                    <a:pt x="1574" y="1947"/>
                  </a:lnTo>
                  <a:lnTo>
                    <a:pt x="1478" y="1986"/>
                  </a:lnTo>
                  <a:lnTo>
                    <a:pt x="1382" y="2026"/>
                  </a:lnTo>
                  <a:lnTo>
                    <a:pt x="1280" y="2049"/>
                  </a:lnTo>
                  <a:lnTo>
                    <a:pt x="1172" y="2066"/>
                  </a:lnTo>
                  <a:lnTo>
                    <a:pt x="1065" y="2071"/>
                  </a:lnTo>
                  <a:lnTo>
                    <a:pt x="1065" y="2071"/>
                  </a:lnTo>
                  <a:lnTo>
                    <a:pt x="957" y="2066"/>
                  </a:lnTo>
                  <a:lnTo>
                    <a:pt x="855" y="2049"/>
                  </a:lnTo>
                  <a:lnTo>
                    <a:pt x="753" y="2026"/>
                  </a:lnTo>
                  <a:lnTo>
                    <a:pt x="651" y="1986"/>
                  </a:lnTo>
                  <a:lnTo>
                    <a:pt x="561" y="1947"/>
                  </a:lnTo>
                  <a:lnTo>
                    <a:pt x="470" y="1890"/>
                  </a:lnTo>
                  <a:lnTo>
                    <a:pt x="391" y="1833"/>
                  </a:lnTo>
                  <a:lnTo>
                    <a:pt x="317" y="1766"/>
                  </a:lnTo>
                  <a:lnTo>
                    <a:pt x="244" y="1692"/>
                  </a:lnTo>
                  <a:lnTo>
                    <a:pt x="187" y="1613"/>
                  </a:lnTo>
                  <a:lnTo>
                    <a:pt x="131" y="1528"/>
                  </a:lnTo>
                  <a:lnTo>
                    <a:pt x="85" y="1437"/>
                  </a:lnTo>
                  <a:lnTo>
                    <a:pt x="51" y="1341"/>
                  </a:lnTo>
                  <a:lnTo>
                    <a:pt x="23" y="1245"/>
                  </a:lnTo>
                  <a:lnTo>
                    <a:pt x="6" y="1143"/>
                  </a:lnTo>
                  <a:lnTo>
                    <a:pt x="0" y="1035"/>
                  </a:lnTo>
                  <a:lnTo>
                    <a:pt x="0" y="1035"/>
                  </a:lnTo>
                  <a:lnTo>
                    <a:pt x="6" y="928"/>
                  </a:lnTo>
                  <a:lnTo>
                    <a:pt x="23" y="826"/>
                  </a:lnTo>
                  <a:lnTo>
                    <a:pt x="51" y="730"/>
                  </a:lnTo>
                  <a:lnTo>
                    <a:pt x="85" y="634"/>
                  </a:lnTo>
                  <a:lnTo>
                    <a:pt x="131" y="543"/>
                  </a:lnTo>
                  <a:lnTo>
                    <a:pt x="187" y="458"/>
                  </a:lnTo>
                  <a:lnTo>
                    <a:pt x="244" y="379"/>
                  </a:lnTo>
                  <a:lnTo>
                    <a:pt x="317" y="305"/>
                  </a:lnTo>
                  <a:lnTo>
                    <a:pt x="391" y="237"/>
                  </a:lnTo>
                  <a:lnTo>
                    <a:pt x="470" y="175"/>
                  </a:lnTo>
                  <a:lnTo>
                    <a:pt x="561" y="124"/>
                  </a:lnTo>
                  <a:lnTo>
                    <a:pt x="651" y="79"/>
                  </a:lnTo>
                  <a:lnTo>
                    <a:pt x="753" y="45"/>
                  </a:lnTo>
                  <a:lnTo>
                    <a:pt x="855" y="22"/>
                  </a:lnTo>
                  <a:lnTo>
                    <a:pt x="957" y="5"/>
                  </a:lnTo>
                  <a:lnTo>
                    <a:pt x="1065" y="0"/>
                  </a:lnTo>
                  <a:lnTo>
                    <a:pt x="106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6" name="Freeform 285"/>
            <p:cNvSpPr>
              <a:spLocks/>
            </p:cNvSpPr>
            <p:nvPr/>
          </p:nvSpPr>
          <p:spPr bwMode="auto">
            <a:xfrm>
              <a:off x="2041" y="823"/>
              <a:ext cx="2055" cy="1993"/>
            </a:xfrm>
            <a:custGeom>
              <a:avLst/>
              <a:gdLst>
                <a:gd name="T0" fmla="*/ 1030 w 2055"/>
                <a:gd name="T1" fmla="*/ 0 h 1993"/>
                <a:gd name="T2" fmla="*/ 1234 w 2055"/>
                <a:gd name="T3" fmla="*/ 17 h 1993"/>
                <a:gd name="T4" fmla="*/ 1426 w 2055"/>
                <a:gd name="T5" fmla="*/ 80 h 1993"/>
                <a:gd name="T6" fmla="*/ 1602 w 2055"/>
                <a:gd name="T7" fmla="*/ 170 h 1993"/>
                <a:gd name="T8" fmla="*/ 1755 w 2055"/>
                <a:gd name="T9" fmla="*/ 295 h 1993"/>
                <a:gd name="T10" fmla="*/ 1879 w 2055"/>
                <a:gd name="T11" fmla="*/ 442 h 1993"/>
                <a:gd name="T12" fmla="*/ 1975 w 2055"/>
                <a:gd name="T13" fmla="*/ 612 h 1993"/>
                <a:gd name="T14" fmla="*/ 2038 w 2055"/>
                <a:gd name="T15" fmla="*/ 798 h 1993"/>
                <a:gd name="T16" fmla="*/ 2055 w 2055"/>
                <a:gd name="T17" fmla="*/ 996 h 1993"/>
                <a:gd name="T18" fmla="*/ 2055 w 2055"/>
                <a:gd name="T19" fmla="*/ 1098 h 1993"/>
                <a:gd name="T20" fmla="*/ 2009 w 2055"/>
                <a:gd name="T21" fmla="*/ 1291 h 1993"/>
                <a:gd name="T22" fmla="*/ 1930 w 2055"/>
                <a:gd name="T23" fmla="*/ 1472 h 1993"/>
                <a:gd name="T24" fmla="*/ 1823 w 2055"/>
                <a:gd name="T25" fmla="*/ 1630 h 1993"/>
                <a:gd name="T26" fmla="*/ 1681 w 2055"/>
                <a:gd name="T27" fmla="*/ 1766 h 1993"/>
                <a:gd name="T28" fmla="*/ 1517 w 2055"/>
                <a:gd name="T29" fmla="*/ 1874 h 1993"/>
                <a:gd name="T30" fmla="*/ 1336 w 2055"/>
                <a:gd name="T31" fmla="*/ 1953 h 1993"/>
                <a:gd name="T32" fmla="*/ 1132 w 2055"/>
                <a:gd name="T33" fmla="*/ 1993 h 1993"/>
                <a:gd name="T34" fmla="*/ 1030 w 2055"/>
                <a:gd name="T35" fmla="*/ 1993 h 1993"/>
                <a:gd name="T36" fmla="*/ 821 w 2055"/>
                <a:gd name="T37" fmla="*/ 1976 h 1993"/>
                <a:gd name="T38" fmla="*/ 628 w 2055"/>
                <a:gd name="T39" fmla="*/ 1919 h 1993"/>
                <a:gd name="T40" fmla="*/ 453 w 2055"/>
                <a:gd name="T41" fmla="*/ 1823 h 1993"/>
                <a:gd name="T42" fmla="*/ 300 w 2055"/>
                <a:gd name="T43" fmla="*/ 1704 h 1993"/>
                <a:gd name="T44" fmla="*/ 175 w 2055"/>
                <a:gd name="T45" fmla="*/ 1557 h 1993"/>
                <a:gd name="T46" fmla="*/ 79 w 2055"/>
                <a:gd name="T47" fmla="*/ 1387 h 1993"/>
                <a:gd name="T48" fmla="*/ 17 w 2055"/>
                <a:gd name="T49" fmla="*/ 1200 h 1993"/>
                <a:gd name="T50" fmla="*/ 0 w 2055"/>
                <a:gd name="T51" fmla="*/ 996 h 1993"/>
                <a:gd name="T52" fmla="*/ 5 w 2055"/>
                <a:gd name="T53" fmla="*/ 895 h 1993"/>
                <a:gd name="T54" fmla="*/ 45 w 2055"/>
                <a:gd name="T55" fmla="*/ 702 h 1993"/>
                <a:gd name="T56" fmla="*/ 124 w 2055"/>
                <a:gd name="T57" fmla="*/ 521 h 1993"/>
                <a:gd name="T58" fmla="*/ 232 w 2055"/>
                <a:gd name="T59" fmla="*/ 363 h 1993"/>
                <a:gd name="T60" fmla="*/ 373 w 2055"/>
                <a:gd name="T61" fmla="*/ 227 h 1993"/>
                <a:gd name="T62" fmla="*/ 537 w 2055"/>
                <a:gd name="T63" fmla="*/ 119 h 1993"/>
                <a:gd name="T64" fmla="*/ 724 w 2055"/>
                <a:gd name="T65" fmla="*/ 46 h 1993"/>
                <a:gd name="T66" fmla="*/ 922 w 2055"/>
                <a:gd name="T67" fmla="*/ 6 h 1993"/>
                <a:gd name="T68" fmla="*/ 1030 w 2055"/>
                <a:gd name="T69" fmla="*/ 0 h 1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55" h="1993">
                  <a:moveTo>
                    <a:pt x="1030" y="0"/>
                  </a:moveTo>
                  <a:lnTo>
                    <a:pt x="1030" y="0"/>
                  </a:lnTo>
                  <a:lnTo>
                    <a:pt x="1132" y="6"/>
                  </a:lnTo>
                  <a:lnTo>
                    <a:pt x="1234" y="17"/>
                  </a:lnTo>
                  <a:lnTo>
                    <a:pt x="1336" y="46"/>
                  </a:lnTo>
                  <a:lnTo>
                    <a:pt x="1426" y="80"/>
                  </a:lnTo>
                  <a:lnTo>
                    <a:pt x="1517" y="119"/>
                  </a:lnTo>
                  <a:lnTo>
                    <a:pt x="1602" y="170"/>
                  </a:lnTo>
                  <a:lnTo>
                    <a:pt x="1681" y="227"/>
                  </a:lnTo>
                  <a:lnTo>
                    <a:pt x="1755" y="295"/>
                  </a:lnTo>
                  <a:lnTo>
                    <a:pt x="1823" y="363"/>
                  </a:lnTo>
                  <a:lnTo>
                    <a:pt x="1879" y="442"/>
                  </a:lnTo>
                  <a:lnTo>
                    <a:pt x="1930" y="521"/>
                  </a:lnTo>
                  <a:lnTo>
                    <a:pt x="1975" y="612"/>
                  </a:lnTo>
                  <a:lnTo>
                    <a:pt x="2009" y="702"/>
                  </a:lnTo>
                  <a:lnTo>
                    <a:pt x="2038" y="798"/>
                  </a:lnTo>
                  <a:lnTo>
                    <a:pt x="2055" y="895"/>
                  </a:lnTo>
                  <a:lnTo>
                    <a:pt x="2055" y="996"/>
                  </a:lnTo>
                  <a:lnTo>
                    <a:pt x="2055" y="996"/>
                  </a:lnTo>
                  <a:lnTo>
                    <a:pt x="2055" y="1098"/>
                  </a:lnTo>
                  <a:lnTo>
                    <a:pt x="2038" y="1200"/>
                  </a:lnTo>
                  <a:lnTo>
                    <a:pt x="2009" y="1291"/>
                  </a:lnTo>
                  <a:lnTo>
                    <a:pt x="1975" y="1387"/>
                  </a:lnTo>
                  <a:lnTo>
                    <a:pt x="1930" y="1472"/>
                  </a:lnTo>
                  <a:lnTo>
                    <a:pt x="1879" y="1557"/>
                  </a:lnTo>
                  <a:lnTo>
                    <a:pt x="1823" y="1630"/>
                  </a:lnTo>
                  <a:lnTo>
                    <a:pt x="1755" y="1704"/>
                  </a:lnTo>
                  <a:lnTo>
                    <a:pt x="1681" y="1766"/>
                  </a:lnTo>
                  <a:lnTo>
                    <a:pt x="1602" y="1823"/>
                  </a:lnTo>
                  <a:lnTo>
                    <a:pt x="1517" y="1874"/>
                  </a:lnTo>
                  <a:lnTo>
                    <a:pt x="1426" y="1919"/>
                  </a:lnTo>
                  <a:lnTo>
                    <a:pt x="1336" y="1953"/>
                  </a:lnTo>
                  <a:lnTo>
                    <a:pt x="1234" y="1976"/>
                  </a:lnTo>
                  <a:lnTo>
                    <a:pt x="1132" y="1993"/>
                  </a:lnTo>
                  <a:lnTo>
                    <a:pt x="1030" y="1993"/>
                  </a:lnTo>
                  <a:lnTo>
                    <a:pt x="1030" y="1993"/>
                  </a:lnTo>
                  <a:lnTo>
                    <a:pt x="922" y="1993"/>
                  </a:lnTo>
                  <a:lnTo>
                    <a:pt x="821" y="1976"/>
                  </a:lnTo>
                  <a:lnTo>
                    <a:pt x="724" y="1953"/>
                  </a:lnTo>
                  <a:lnTo>
                    <a:pt x="628" y="1919"/>
                  </a:lnTo>
                  <a:lnTo>
                    <a:pt x="537" y="1874"/>
                  </a:lnTo>
                  <a:lnTo>
                    <a:pt x="453" y="1823"/>
                  </a:lnTo>
                  <a:lnTo>
                    <a:pt x="373" y="1766"/>
                  </a:lnTo>
                  <a:lnTo>
                    <a:pt x="300" y="1704"/>
                  </a:lnTo>
                  <a:lnTo>
                    <a:pt x="232" y="1630"/>
                  </a:lnTo>
                  <a:lnTo>
                    <a:pt x="175" y="1557"/>
                  </a:lnTo>
                  <a:lnTo>
                    <a:pt x="124" y="1472"/>
                  </a:lnTo>
                  <a:lnTo>
                    <a:pt x="79" y="1387"/>
                  </a:lnTo>
                  <a:lnTo>
                    <a:pt x="45" y="1291"/>
                  </a:lnTo>
                  <a:lnTo>
                    <a:pt x="17" y="1200"/>
                  </a:lnTo>
                  <a:lnTo>
                    <a:pt x="5" y="1098"/>
                  </a:lnTo>
                  <a:lnTo>
                    <a:pt x="0" y="996"/>
                  </a:lnTo>
                  <a:lnTo>
                    <a:pt x="0" y="996"/>
                  </a:lnTo>
                  <a:lnTo>
                    <a:pt x="5" y="895"/>
                  </a:lnTo>
                  <a:lnTo>
                    <a:pt x="17" y="798"/>
                  </a:lnTo>
                  <a:lnTo>
                    <a:pt x="45" y="702"/>
                  </a:lnTo>
                  <a:lnTo>
                    <a:pt x="79" y="612"/>
                  </a:lnTo>
                  <a:lnTo>
                    <a:pt x="124" y="521"/>
                  </a:lnTo>
                  <a:lnTo>
                    <a:pt x="175" y="442"/>
                  </a:lnTo>
                  <a:lnTo>
                    <a:pt x="232" y="363"/>
                  </a:lnTo>
                  <a:lnTo>
                    <a:pt x="300" y="295"/>
                  </a:lnTo>
                  <a:lnTo>
                    <a:pt x="373" y="227"/>
                  </a:lnTo>
                  <a:lnTo>
                    <a:pt x="453" y="170"/>
                  </a:lnTo>
                  <a:lnTo>
                    <a:pt x="537" y="119"/>
                  </a:lnTo>
                  <a:lnTo>
                    <a:pt x="628" y="80"/>
                  </a:lnTo>
                  <a:lnTo>
                    <a:pt x="724" y="46"/>
                  </a:lnTo>
                  <a:lnTo>
                    <a:pt x="821" y="17"/>
                  </a:lnTo>
                  <a:lnTo>
                    <a:pt x="922" y="6"/>
                  </a:lnTo>
                  <a:lnTo>
                    <a:pt x="1030" y="0"/>
                  </a:lnTo>
                  <a:lnTo>
                    <a:pt x="1030"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7" name="Freeform 286"/>
            <p:cNvSpPr>
              <a:spLocks/>
            </p:cNvSpPr>
            <p:nvPr/>
          </p:nvSpPr>
          <p:spPr bwMode="auto">
            <a:xfrm>
              <a:off x="2063" y="846"/>
              <a:ext cx="1993" cy="1919"/>
            </a:xfrm>
            <a:custGeom>
              <a:avLst/>
              <a:gdLst>
                <a:gd name="T0" fmla="*/ 997 w 1993"/>
                <a:gd name="T1" fmla="*/ 0 h 1919"/>
                <a:gd name="T2" fmla="*/ 1195 w 1993"/>
                <a:gd name="T3" fmla="*/ 17 h 1919"/>
                <a:gd name="T4" fmla="*/ 1382 w 1993"/>
                <a:gd name="T5" fmla="*/ 73 h 1919"/>
                <a:gd name="T6" fmla="*/ 1552 w 1993"/>
                <a:gd name="T7" fmla="*/ 164 h 1919"/>
                <a:gd name="T8" fmla="*/ 1699 w 1993"/>
                <a:gd name="T9" fmla="*/ 277 h 1919"/>
                <a:gd name="T10" fmla="*/ 1823 w 1993"/>
                <a:gd name="T11" fmla="*/ 424 h 1919"/>
                <a:gd name="T12" fmla="*/ 1914 w 1993"/>
                <a:gd name="T13" fmla="*/ 583 h 1919"/>
                <a:gd name="T14" fmla="*/ 1970 w 1993"/>
                <a:gd name="T15" fmla="*/ 764 h 1919"/>
                <a:gd name="T16" fmla="*/ 1993 w 1993"/>
                <a:gd name="T17" fmla="*/ 956 h 1919"/>
                <a:gd name="T18" fmla="*/ 1987 w 1993"/>
                <a:gd name="T19" fmla="*/ 1058 h 1919"/>
                <a:gd name="T20" fmla="*/ 1948 w 1993"/>
                <a:gd name="T21" fmla="*/ 1245 h 1919"/>
                <a:gd name="T22" fmla="*/ 1869 w 1993"/>
                <a:gd name="T23" fmla="*/ 1415 h 1919"/>
                <a:gd name="T24" fmla="*/ 1761 w 1993"/>
                <a:gd name="T25" fmla="*/ 1568 h 1919"/>
                <a:gd name="T26" fmla="*/ 1631 w 1993"/>
                <a:gd name="T27" fmla="*/ 1698 h 1919"/>
                <a:gd name="T28" fmla="*/ 1472 w 1993"/>
                <a:gd name="T29" fmla="*/ 1805 h 1919"/>
                <a:gd name="T30" fmla="*/ 1291 w 1993"/>
                <a:gd name="T31" fmla="*/ 1873 h 1919"/>
                <a:gd name="T32" fmla="*/ 1099 w 1993"/>
                <a:gd name="T33" fmla="*/ 1913 h 1919"/>
                <a:gd name="T34" fmla="*/ 997 w 1993"/>
                <a:gd name="T35" fmla="*/ 1919 h 1919"/>
                <a:gd name="T36" fmla="*/ 793 w 1993"/>
                <a:gd name="T37" fmla="*/ 1902 h 1919"/>
                <a:gd name="T38" fmla="*/ 606 w 1993"/>
                <a:gd name="T39" fmla="*/ 1845 h 1919"/>
                <a:gd name="T40" fmla="*/ 442 w 1993"/>
                <a:gd name="T41" fmla="*/ 1755 h 1919"/>
                <a:gd name="T42" fmla="*/ 295 w 1993"/>
                <a:gd name="T43" fmla="*/ 1636 h 1919"/>
                <a:gd name="T44" fmla="*/ 170 w 1993"/>
                <a:gd name="T45" fmla="*/ 1494 h 1919"/>
                <a:gd name="T46" fmla="*/ 80 w 1993"/>
                <a:gd name="T47" fmla="*/ 1330 h 1919"/>
                <a:gd name="T48" fmla="*/ 23 w 1993"/>
                <a:gd name="T49" fmla="*/ 1155 h 1919"/>
                <a:gd name="T50" fmla="*/ 0 w 1993"/>
                <a:gd name="T51" fmla="*/ 956 h 1919"/>
                <a:gd name="T52" fmla="*/ 6 w 1993"/>
                <a:gd name="T53" fmla="*/ 860 h 1919"/>
                <a:gd name="T54" fmla="*/ 46 w 1993"/>
                <a:gd name="T55" fmla="*/ 673 h 1919"/>
                <a:gd name="T56" fmla="*/ 119 w 1993"/>
                <a:gd name="T57" fmla="*/ 504 h 1919"/>
                <a:gd name="T58" fmla="*/ 227 w 1993"/>
                <a:gd name="T59" fmla="*/ 351 h 1919"/>
                <a:gd name="T60" fmla="*/ 363 w 1993"/>
                <a:gd name="T61" fmla="*/ 221 h 1919"/>
                <a:gd name="T62" fmla="*/ 521 w 1993"/>
                <a:gd name="T63" fmla="*/ 113 h 1919"/>
                <a:gd name="T64" fmla="*/ 702 w 1993"/>
                <a:gd name="T65" fmla="*/ 40 h 1919"/>
                <a:gd name="T66" fmla="*/ 895 w 1993"/>
                <a:gd name="T67" fmla="*/ 6 h 1919"/>
                <a:gd name="T68" fmla="*/ 997 w 1993"/>
                <a:gd name="T69" fmla="*/ 0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3" h="1919">
                  <a:moveTo>
                    <a:pt x="997" y="0"/>
                  </a:moveTo>
                  <a:lnTo>
                    <a:pt x="997" y="0"/>
                  </a:lnTo>
                  <a:lnTo>
                    <a:pt x="1099" y="6"/>
                  </a:lnTo>
                  <a:lnTo>
                    <a:pt x="1195" y="17"/>
                  </a:lnTo>
                  <a:lnTo>
                    <a:pt x="1291" y="40"/>
                  </a:lnTo>
                  <a:lnTo>
                    <a:pt x="1382" y="73"/>
                  </a:lnTo>
                  <a:lnTo>
                    <a:pt x="1472" y="113"/>
                  </a:lnTo>
                  <a:lnTo>
                    <a:pt x="1552" y="164"/>
                  </a:lnTo>
                  <a:lnTo>
                    <a:pt x="1631" y="221"/>
                  </a:lnTo>
                  <a:lnTo>
                    <a:pt x="1699" y="277"/>
                  </a:lnTo>
                  <a:lnTo>
                    <a:pt x="1761" y="351"/>
                  </a:lnTo>
                  <a:lnTo>
                    <a:pt x="1823" y="424"/>
                  </a:lnTo>
                  <a:lnTo>
                    <a:pt x="1869" y="504"/>
                  </a:lnTo>
                  <a:lnTo>
                    <a:pt x="1914" y="583"/>
                  </a:lnTo>
                  <a:lnTo>
                    <a:pt x="1948" y="673"/>
                  </a:lnTo>
                  <a:lnTo>
                    <a:pt x="1970" y="764"/>
                  </a:lnTo>
                  <a:lnTo>
                    <a:pt x="1987" y="860"/>
                  </a:lnTo>
                  <a:lnTo>
                    <a:pt x="1993" y="956"/>
                  </a:lnTo>
                  <a:lnTo>
                    <a:pt x="1993" y="956"/>
                  </a:lnTo>
                  <a:lnTo>
                    <a:pt x="1987" y="1058"/>
                  </a:lnTo>
                  <a:lnTo>
                    <a:pt x="1970" y="1155"/>
                  </a:lnTo>
                  <a:lnTo>
                    <a:pt x="1948" y="1245"/>
                  </a:lnTo>
                  <a:lnTo>
                    <a:pt x="1914" y="1330"/>
                  </a:lnTo>
                  <a:lnTo>
                    <a:pt x="1869" y="1415"/>
                  </a:lnTo>
                  <a:lnTo>
                    <a:pt x="1823" y="1494"/>
                  </a:lnTo>
                  <a:lnTo>
                    <a:pt x="1761" y="1568"/>
                  </a:lnTo>
                  <a:lnTo>
                    <a:pt x="1699" y="1636"/>
                  </a:lnTo>
                  <a:lnTo>
                    <a:pt x="1631" y="1698"/>
                  </a:lnTo>
                  <a:lnTo>
                    <a:pt x="1552" y="1755"/>
                  </a:lnTo>
                  <a:lnTo>
                    <a:pt x="1472" y="1805"/>
                  </a:lnTo>
                  <a:lnTo>
                    <a:pt x="1382" y="1845"/>
                  </a:lnTo>
                  <a:lnTo>
                    <a:pt x="1291" y="1873"/>
                  </a:lnTo>
                  <a:lnTo>
                    <a:pt x="1195" y="1902"/>
                  </a:lnTo>
                  <a:lnTo>
                    <a:pt x="1099" y="1913"/>
                  </a:lnTo>
                  <a:lnTo>
                    <a:pt x="997" y="1919"/>
                  </a:lnTo>
                  <a:lnTo>
                    <a:pt x="997" y="1919"/>
                  </a:lnTo>
                  <a:lnTo>
                    <a:pt x="895" y="1913"/>
                  </a:lnTo>
                  <a:lnTo>
                    <a:pt x="793" y="1902"/>
                  </a:lnTo>
                  <a:lnTo>
                    <a:pt x="702" y="1873"/>
                  </a:lnTo>
                  <a:lnTo>
                    <a:pt x="606" y="1845"/>
                  </a:lnTo>
                  <a:lnTo>
                    <a:pt x="521" y="1805"/>
                  </a:lnTo>
                  <a:lnTo>
                    <a:pt x="442" y="1755"/>
                  </a:lnTo>
                  <a:lnTo>
                    <a:pt x="363" y="1698"/>
                  </a:lnTo>
                  <a:lnTo>
                    <a:pt x="295" y="1636"/>
                  </a:lnTo>
                  <a:lnTo>
                    <a:pt x="227" y="1568"/>
                  </a:lnTo>
                  <a:lnTo>
                    <a:pt x="170" y="1494"/>
                  </a:lnTo>
                  <a:lnTo>
                    <a:pt x="119" y="1415"/>
                  </a:lnTo>
                  <a:lnTo>
                    <a:pt x="80" y="1330"/>
                  </a:lnTo>
                  <a:lnTo>
                    <a:pt x="46" y="1245"/>
                  </a:lnTo>
                  <a:lnTo>
                    <a:pt x="23" y="1155"/>
                  </a:lnTo>
                  <a:lnTo>
                    <a:pt x="6" y="1058"/>
                  </a:lnTo>
                  <a:lnTo>
                    <a:pt x="0" y="956"/>
                  </a:lnTo>
                  <a:lnTo>
                    <a:pt x="0" y="956"/>
                  </a:lnTo>
                  <a:lnTo>
                    <a:pt x="6" y="860"/>
                  </a:lnTo>
                  <a:lnTo>
                    <a:pt x="23" y="764"/>
                  </a:lnTo>
                  <a:lnTo>
                    <a:pt x="46" y="673"/>
                  </a:lnTo>
                  <a:lnTo>
                    <a:pt x="80" y="583"/>
                  </a:lnTo>
                  <a:lnTo>
                    <a:pt x="119" y="504"/>
                  </a:lnTo>
                  <a:lnTo>
                    <a:pt x="170" y="424"/>
                  </a:lnTo>
                  <a:lnTo>
                    <a:pt x="227" y="351"/>
                  </a:lnTo>
                  <a:lnTo>
                    <a:pt x="295" y="277"/>
                  </a:lnTo>
                  <a:lnTo>
                    <a:pt x="363" y="221"/>
                  </a:lnTo>
                  <a:lnTo>
                    <a:pt x="442" y="164"/>
                  </a:lnTo>
                  <a:lnTo>
                    <a:pt x="521" y="113"/>
                  </a:lnTo>
                  <a:lnTo>
                    <a:pt x="606" y="73"/>
                  </a:lnTo>
                  <a:lnTo>
                    <a:pt x="702" y="40"/>
                  </a:lnTo>
                  <a:lnTo>
                    <a:pt x="793" y="17"/>
                  </a:lnTo>
                  <a:lnTo>
                    <a:pt x="895" y="6"/>
                  </a:lnTo>
                  <a:lnTo>
                    <a:pt x="997" y="0"/>
                  </a:lnTo>
                  <a:lnTo>
                    <a:pt x="99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8" name="Freeform 287"/>
            <p:cNvSpPr>
              <a:spLocks/>
            </p:cNvSpPr>
            <p:nvPr/>
          </p:nvSpPr>
          <p:spPr bwMode="auto">
            <a:xfrm>
              <a:off x="2086" y="869"/>
              <a:ext cx="1925" cy="1845"/>
            </a:xfrm>
            <a:custGeom>
              <a:avLst/>
              <a:gdLst>
                <a:gd name="T0" fmla="*/ 962 w 1925"/>
                <a:gd name="T1" fmla="*/ 0 h 1845"/>
                <a:gd name="T2" fmla="*/ 1155 w 1925"/>
                <a:gd name="T3" fmla="*/ 17 h 1845"/>
                <a:gd name="T4" fmla="*/ 1336 w 1925"/>
                <a:gd name="T5" fmla="*/ 67 h 1845"/>
                <a:gd name="T6" fmla="*/ 1500 w 1925"/>
                <a:gd name="T7" fmla="*/ 158 h 1845"/>
                <a:gd name="T8" fmla="*/ 1642 w 1925"/>
                <a:gd name="T9" fmla="*/ 266 h 1845"/>
                <a:gd name="T10" fmla="*/ 1761 w 1925"/>
                <a:gd name="T11" fmla="*/ 407 h 1845"/>
                <a:gd name="T12" fmla="*/ 1851 w 1925"/>
                <a:gd name="T13" fmla="*/ 560 h 1845"/>
                <a:gd name="T14" fmla="*/ 1908 w 1925"/>
                <a:gd name="T15" fmla="*/ 735 h 1845"/>
                <a:gd name="T16" fmla="*/ 1925 w 1925"/>
                <a:gd name="T17" fmla="*/ 922 h 1845"/>
                <a:gd name="T18" fmla="*/ 1919 w 1925"/>
                <a:gd name="T19" fmla="*/ 1013 h 1845"/>
                <a:gd name="T20" fmla="*/ 1880 w 1925"/>
                <a:gd name="T21" fmla="*/ 1194 h 1845"/>
                <a:gd name="T22" fmla="*/ 1806 w 1925"/>
                <a:gd name="T23" fmla="*/ 1358 h 1845"/>
                <a:gd name="T24" fmla="*/ 1704 w 1925"/>
                <a:gd name="T25" fmla="*/ 1505 h 1845"/>
                <a:gd name="T26" fmla="*/ 1574 w 1925"/>
                <a:gd name="T27" fmla="*/ 1630 h 1845"/>
                <a:gd name="T28" fmla="*/ 1421 w 1925"/>
                <a:gd name="T29" fmla="*/ 1732 h 1845"/>
                <a:gd name="T30" fmla="*/ 1251 w 1925"/>
                <a:gd name="T31" fmla="*/ 1799 h 1845"/>
                <a:gd name="T32" fmla="*/ 1059 w 1925"/>
                <a:gd name="T33" fmla="*/ 1839 h 1845"/>
                <a:gd name="T34" fmla="*/ 962 w 1925"/>
                <a:gd name="T35" fmla="*/ 1845 h 1845"/>
                <a:gd name="T36" fmla="*/ 770 w 1925"/>
                <a:gd name="T37" fmla="*/ 1822 h 1845"/>
                <a:gd name="T38" fmla="*/ 589 w 1925"/>
                <a:gd name="T39" fmla="*/ 1771 h 1845"/>
                <a:gd name="T40" fmla="*/ 425 w 1925"/>
                <a:gd name="T41" fmla="*/ 1686 h 1845"/>
                <a:gd name="T42" fmla="*/ 283 w 1925"/>
                <a:gd name="T43" fmla="*/ 1573 h 1845"/>
                <a:gd name="T44" fmla="*/ 164 w 1925"/>
                <a:gd name="T45" fmla="*/ 1437 h 1845"/>
                <a:gd name="T46" fmla="*/ 79 w 1925"/>
                <a:gd name="T47" fmla="*/ 1279 h 1845"/>
                <a:gd name="T48" fmla="*/ 23 w 1925"/>
                <a:gd name="T49" fmla="*/ 1103 h 1845"/>
                <a:gd name="T50" fmla="*/ 0 w 1925"/>
                <a:gd name="T51" fmla="*/ 922 h 1845"/>
                <a:gd name="T52" fmla="*/ 6 w 1925"/>
                <a:gd name="T53" fmla="*/ 826 h 1845"/>
                <a:gd name="T54" fmla="*/ 45 w 1925"/>
                <a:gd name="T55" fmla="*/ 645 h 1845"/>
                <a:gd name="T56" fmla="*/ 119 w 1925"/>
                <a:gd name="T57" fmla="*/ 481 h 1845"/>
                <a:gd name="T58" fmla="*/ 221 w 1925"/>
                <a:gd name="T59" fmla="*/ 333 h 1845"/>
                <a:gd name="T60" fmla="*/ 351 w 1925"/>
                <a:gd name="T61" fmla="*/ 209 h 1845"/>
                <a:gd name="T62" fmla="*/ 504 w 1925"/>
                <a:gd name="T63" fmla="*/ 107 h 1845"/>
                <a:gd name="T64" fmla="*/ 679 w 1925"/>
                <a:gd name="T65" fmla="*/ 39 h 1845"/>
                <a:gd name="T66" fmla="*/ 866 w 1925"/>
                <a:gd name="T67" fmla="*/ 0 h 1845"/>
                <a:gd name="T68" fmla="*/ 962 w 1925"/>
                <a:gd name="T69"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5" h="1845">
                  <a:moveTo>
                    <a:pt x="962" y="0"/>
                  </a:moveTo>
                  <a:lnTo>
                    <a:pt x="962" y="0"/>
                  </a:lnTo>
                  <a:lnTo>
                    <a:pt x="1059" y="0"/>
                  </a:lnTo>
                  <a:lnTo>
                    <a:pt x="1155" y="17"/>
                  </a:lnTo>
                  <a:lnTo>
                    <a:pt x="1251" y="39"/>
                  </a:lnTo>
                  <a:lnTo>
                    <a:pt x="1336" y="67"/>
                  </a:lnTo>
                  <a:lnTo>
                    <a:pt x="1421" y="107"/>
                  </a:lnTo>
                  <a:lnTo>
                    <a:pt x="1500" y="158"/>
                  </a:lnTo>
                  <a:lnTo>
                    <a:pt x="1574" y="209"/>
                  </a:lnTo>
                  <a:lnTo>
                    <a:pt x="1642" y="266"/>
                  </a:lnTo>
                  <a:lnTo>
                    <a:pt x="1704" y="333"/>
                  </a:lnTo>
                  <a:lnTo>
                    <a:pt x="1761" y="407"/>
                  </a:lnTo>
                  <a:lnTo>
                    <a:pt x="1806" y="481"/>
                  </a:lnTo>
                  <a:lnTo>
                    <a:pt x="1851" y="560"/>
                  </a:lnTo>
                  <a:lnTo>
                    <a:pt x="1880" y="645"/>
                  </a:lnTo>
                  <a:lnTo>
                    <a:pt x="1908" y="735"/>
                  </a:lnTo>
                  <a:lnTo>
                    <a:pt x="1919" y="826"/>
                  </a:lnTo>
                  <a:lnTo>
                    <a:pt x="1925" y="922"/>
                  </a:lnTo>
                  <a:lnTo>
                    <a:pt x="1925" y="922"/>
                  </a:lnTo>
                  <a:lnTo>
                    <a:pt x="1919" y="1013"/>
                  </a:lnTo>
                  <a:lnTo>
                    <a:pt x="1908" y="1103"/>
                  </a:lnTo>
                  <a:lnTo>
                    <a:pt x="1880" y="1194"/>
                  </a:lnTo>
                  <a:lnTo>
                    <a:pt x="1851" y="1279"/>
                  </a:lnTo>
                  <a:lnTo>
                    <a:pt x="1806" y="1358"/>
                  </a:lnTo>
                  <a:lnTo>
                    <a:pt x="1761" y="1437"/>
                  </a:lnTo>
                  <a:lnTo>
                    <a:pt x="1704" y="1505"/>
                  </a:lnTo>
                  <a:lnTo>
                    <a:pt x="1642" y="1573"/>
                  </a:lnTo>
                  <a:lnTo>
                    <a:pt x="1574" y="1630"/>
                  </a:lnTo>
                  <a:lnTo>
                    <a:pt x="1500" y="1686"/>
                  </a:lnTo>
                  <a:lnTo>
                    <a:pt x="1421" y="1732"/>
                  </a:lnTo>
                  <a:lnTo>
                    <a:pt x="1336" y="1771"/>
                  </a:lnTo>
                  <a:lnTo>
                    <a:pt x="1251" y="1799"/>
                  </a:lnTo>
                  <a:lnTo>
                    <a:pt x="1155" y="1822"/>
                  </a:lnTo>
                  <a:lnTo>
                    <a:pt x="1059" y="1839"/>
                  </a:lnTo>
                  <a:lnTo>
                    <a:pt x="962" y="1845"/>
                  </a:lnTo>
                  <a:lnTo>
                    <a:pt x="962" y="1845"/>
                  </a:lnTo>
                  <a:lnTo>
                    <a:pt x="866" y="1839"/>
                  </a:lnTo>
                  <a:lnTo>
                    <a:pt x="770" y="1822"/>
                  </a:lnTo>
                  <a:lnTo>
                    <a:pt x="679" y="1799"/>
                  </a:lnTo>
                  <a:lnTo>
                    <a:pt x="589" y="1771"/>
                  </a:lnTo>
                  <a:lnTo>
                    <a:pt x="504" y="1732"/>
                  </a:lnTo>
                  <a:lnTo>
                    <a:pt x="425" y="1686"/>
                  </a:lnTo>
                  <a:lnTo>
                    <a:pt x="351" y="1630"/>
                  </a:lnTo>
                  <a:lnTo>
                    <a:pt x="283" y="1573"/>
                  </a:lnTo>
                  <a:lnTo>
                    <a:pt x="221" y="1505"/>
                  </a:lnTo>
                  <a:lnTo>
                    <a:pt x="164" y="1437"/>
                  </a:lnTo>
                  <a:lnTo>
                    <a:pt x="119" y="1358"/>
                  </a:lnTo>
                  <a:lnTo>
                    <a:pt x="79" y="1279"/>
                  </a:lnTo>
                  <a:lnTo>
                    <a:pt x="45" y="1194"/>
                  </a:lnTo>
                  <a:lnTo>
                    <a:pt x="23" y="1103"/>
                  </a:lnTo>
                  <a:lnTo>
                    <a:pt x="6" y="1013"/>
                  </a:lnTo>
                  <a:lnTo>
                    <a:pt x="0" y="922"/>
                  </a:lnTo>
                  <a:lnTo>
                    <a:pt x="0" y="922"/>
                  </a:lnTo>
                  <a:lnTo>
                    <a:pt x="6" y="826"/>
                  </a:lnTo>
                  <a:lnTo>
                    <a:pt x="23" y="735"/>
                  </a:lnTo>
                  <a:lnTo>
                    <a:pt x="45" y="645"/>
                  </a:lnTo>
                  <a:lnTo>
                    <a:pt x="79" y="560"/>
                  </a:lnTo>
                  <a:lnTo>
                    <a:pt x="119" y="481"/>
                  </a:lnTo>
                  <a:lnTo>
                    <a:pt x="164" y="407"/>
                  </a:lnTo>
                  <a:lnTo>
                    <a:pt x="221" y="333"/>
                  </a:lnTo>
                  <a:lnTo>
                    <a:pt x="283" y="266"/>
                  </a:lnTo>
                  <a:lnTo>
                    <a:pt x="351" y="209"/>
                  </a:lnTo>
                  <a:lnTo>
                    <a:pt x="425" y="158"/>
                  </a:lnTo>
                  <a:lnTo>
                    <a:pt x="504" y="107"/>
                  </a:lnTo>
                  <a:lnTo>
                    <a:pt x="589" y="67"/>
                  </a:lnTo>
                  <a:lnTo>
                    <a:pt x="679" y="39"/>
                  </a:lnTo>
                  <a:lnTo>
                    <a:pt x="770" y="17"/>
                  </a:lnTo>
                  <a:lnTo>
                    <a:pt x="866" y="0"/>
                  </a:lnTo>
                  <a:lnTo>
                    <a:pt x="962" y="0"/>
                  </a:lnTo>
                  <a:lnTo>
                    <a:pt x="96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59" name="Freeform 288"/>
            <p:cNvSpPr>
              <a:spLocks/>
            </p:cNvSpPr>
            <p:nvPr/>
          </p:nvSpPr>
          <p:spPr bwMode="auto">
            <a:xfrm>
              <a:off x="2109" y="891"/>
              <a:ext cx="1857" cy="1766"/>
            </a:xfrm>
            <a:custGeom>
              <a:avLst/>
              <a:gdLst>
                <a:gd name="T0" fmla="*/ 928 w 1857"/>
                <a:gd name="T1" fmla="*/ 0 h 1766"/>
                <a:gd name="T2" fmla="*/ 1115 w 1857"/>
                <a:gd name="T3" fmla="*/ 17 h 1766"/>
                <a:gd name="T4" fmla="*/ 1290 w 1857"/>
                <a:gd name="T5" fmla="*/ 68 h 1766"/>
                <a:gd name="T6" fmla="*/ 1449 w 1857"/>
                <a:gd name="T7" fmla="*/ 147 h 1766"/>
                <a:gd name="T8" fmla="*/ 1585 w 1857"/>
                <a:gd name="T9" fmla="*/ 255 h 1766"/>
                <a:gd name="T10" fmla="*/ 1698 w 1857"/>
                <a:gd name="T11" fmla="*/ 391 h 1766"/>
                <a:gd name="T12" fmla="*/ 1783 w 1857"/>
                <a:gd name="T13" fmla="*/ 538 h 1766"/>
                <a:gd name="T14" fmla="*/ 1840 w 1857"/>
                <a:gd name="T15" fmla="*/ 702 h 1766"/>
                <a:gd name="T16" fmla="*/ 1857 w 1857"/>
                <a:gd name="T17" fmla="*/ 883 h 1766"/>
                <a:gd name="T18" fmla="*/ 1851 w 1857"/>
                <a:gd name="T19" fmla="*/ 974 h 1766"/>
                <a:gd name="T20" fmla="*/ 1817 w 1857"/>
                <a:gd name="T21" fmla="*/ 1144 h 1766"/>
                <a:gd name="T22" fmla="*/ 1743 w 1857"/>
                <a:gd name="T23" fmla="*/ 1302 h 1766"/>
                <a:gd name="T24" fmla="*/ 1647 w 1857"/>
                <a:gd name="T25" fmla="*/ 1443 h 1766"/>
                <a:gd name="T26" fmla="*/ 1523 w 1857"/>
                <a:gd name="T27" fmla="*/ 1568 h 1766"/>
                <a:gd name="T28" fmla="*/ 1370 w 1857"/>
                <a:gd name="T29" fmla="*/ 1659 h 1766"/>
                <a:gd name="T30" fmla="*/ 1205 w 1857"/>
                <a:gd name="T31" fmla="*/ 1726 h 1766"/>
                <a:gd name="T32" fmla="*/ 1024 w 1857"/>
                <a:gd name="T33" fmla="*/ 1766 h 1766"/>
                <a:gd name="T34" fmla="*/ 928 w 1857"/>
                <a:gd name="T35" fmla="*/ 1766 h 1766"/>
                <a:gd name="T36" fmla="*/ 741 w 1857"/>
                <a:gd name="T37" fmla="*/ 1749 h 1766"/>
                <a:gd name="T38" fmla="*/ 571 w 1857"/>
                <a:gd name="T39" fmla="*/ 1698 h 1766"/>
                <a:gd name="T40" fmla="*/ 413 w 1857"/>
                <a:gd name="T41" fmla="*/ 1619 h 1766"/>
                <a:gd name="T42" fmla="*/ 277 w 1857"/>
                <a:gd name="T43" fmla="*/ 1506 h 1766"/>
                <a:gd name="T44" fmla="*/ 164 w 1857"/>
                <a:gd name="T45" fmla="*/ 1376 h 1766"/>
                <a:gd name="T46" fmla="*/ 73 w 1857"/>
                <a:gd name="T47" fmla="*/ 1228 h 1766"/>
                <a:gd name="T48" fmla="*/ 22 w 1857"/>
                <a:gd name="T49" fmla="*/ 1059 h 1766"/>
                <a:gd name="T50" fmla="*/ 0 w 1857"/>
                <a:gd name="T51" fmla="*/ 883 h 1766"/>
                <a:gd name="T52" fmla="*/ 5 w 1857"/>
                <a:gd name="T53" fmla="*/ 793 h 1766"/>
                <a:gd name="T54" fmla="*/ 45 w 1857"/>
                <a:gd name="T55" fmla="*/ 623 h 1766"/>
                <a:gd name="T56" fmla="*/ 113 w 1857"/>
                <a:gd name="T57" fmla="*/ 459 h 1766"/>
                <a:gd name="T58" fmla="*/ 215 w 1857"/>
                <a:gd name="T59" fmla="*/ 323 h 1766"/>
                <a:gd name="T60" fmla="*/ 339 w 1857"/>
                <a:gd name="T61" fmla="*/ 198 h 1766"/>
                <a:gd name="T62" fmla="*/ 486 w 1857"/>
                <a:gd name="T63" fmla="*/ 102 h 1766"/>
                <a:gd name="T64" fmla="*/ 656 w 1857"/>
                <a:gd name="T65" fmla="*/ 40 h 1766"/>
                <a:gd name="T66" fmla="*/ 837 w 1857"/>
                <a:gd name="T67" fmla="*/ 0 h 1766"/>
                <a:gd name="T68" fmla="*/ 928 w 1857"/>
                <a:gd name="T6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7" h="1766">
                  <a:moveTo>
                    <a:pt x="928" y="0"/>
                  </a:moveTo>
                  <a:lnTo>
                    <a:pt x="928" y="0"/>
                  </a:lnTo>
                  <a:lnTo>
                    <a:pt x="1024" y="0"/>
                  </a:lnTo>
                  <a:lnTo>
                    <a:pt x="1115" y="17"/>
                  </a:lnTo>
                  <a:lnTo>
                    <a:pt x="1205" y="40"/>
                  </a:lnTo>
                  <a:lnTo>
                    <a:pt x="1290" y="68"/>
                  </a:lnTo>
                  <a:lnTo>
                    <a:pt x="1370" y="102"/>
                  </a:lnTo>
                  <a:lnTo>
                    <a:pt x="1449" y="147"/>
                  </a:lnTo>
                  <a:lnTo>
                    <a:pt x="1523" y="198"/>
                  </a:lnTo>
                  <a:lnTo>
                    <a:pt x="1585" y="255"/>
                  </a:lnTo>
                  <a:lnTo>
                    <a:pt x="1647" y="323"/>
                  </a:lnTo>
                  <a:lnTo>
                    <a:pt x="1698" y="391"/>
                  </a:lnTo>
                  <a:lnTo>
                    <a:pt x="1743" y="459"/>
                  </a:lnTo>
                  <a:lnTo>
                    <a:pt x="1783" y="538"/>
                  </a:lnTo>
                  <a:lnTo>
                    <a:pt x="1817" y="623"/>
                  </a:lnTo>
                  <a:lnTo>
                    <a:pt x="1840" y="702"/>
                  </a:lnTo>
                  <a:lnTo>
                    <a:pt x="1851" y="793"/>
                  </a:lnTo>
                  <a:lnTo>
                    <a:pt x="1857" y="883"/>
                  </a:lnTo>
                  <a:lnTo>
                    <a:pt x="1857" y="883"/>
                  </a:lnTo>
                  <a:lnTo>
                    <a:pt x="1851" y="974"/>
                  </a:lnTo>
                  <a:lnTo>
                    <a:pt x="1840" y="1059"/>
                  </a:lnTo>
                  <a:lnTo>
                    <a:pt x="1817" y="1144"/>
                  </a:lnTo>
                  <a:lnTo>
                    <a:pt x="1783" y="1228"/>
                  </a:lnTo>
                  <a:lnTo>
                    <a:pt x="1743" y="1302"/>
                  </a:lnTo>
                  <a:lnTo>
                    <a:pt x="1698" y="1376"/>
                  </a:lnTo>
                  <a:lnTo>
                    <a:pt x="1647" y="1443"/>
                  </a:lnTo>
                  <a:lnTo>
                    <a:pt x="1585" y="1506"/>
                  </a:lnTo>
                  <a:lnTo>
                    <a:pt x="1523" y="1568"/>
                  </a:lnTo>
                  <a:lnTo>
                    <a:pt x="1449" y="1619"/>
                  </a:lnTo>
                  <a:lnTo>
                    <a:pt x="1370" y="1659"/>
                  </a:lnTo>
                  <a:lnTo>
                    <a:pt x="1290" y="1698"/>
                  </a:lnTo>
                  <a:lnTo>
                    <a:pt x="1205" y="1726"/>
                  </a:lnTo>
                  <a:lnTo>
                    <a:pt x="1115" y="1749"/>
                  </a:lnTo>
                  <a:lnTo>
                    <a:pt x="1024" y="1766"/>
                  </a:lnTo>
                  <a:lnTo>
                    <a:pt x="928" y="1766"/>
                  </a:lnTo>
                  <a:lnTo>
                    <a:pt x="928" y="1766"/>
                  </a:lnTo>
                  <a:lnTo>
                    <a:pt x="837" y="1766"/>
                  </a:lnTo>
                  <a:lnTo>
                    <a:pt x="741" y="1749"/>
                  </a:lnTo>
                  <a:lnTo>
                    <a:pt x="656" y="1726"/>
                  </a:lnTo>
                  <a:lnTo>
                    <a:pt x="571" y="1698"/>
                  </a:lnTo>
                  <a:lnTo>
                    <a:pt x="486" y="1659"/>
                  </a:lnTo>
                  <a:lnTo>
                    <a:pt x="413" y="1619"/>
                  </a:lnTo>
                  <a:lnTo>
                    <a:pt x="339" y="1568"/>
                  </a:lnTo>
                  <a:lnTo>
                    <a:pt x="277" y="1506"/>
                  </a:lnTo>
                  <a:lnTo>
                    <a:pt x="215" y="1443"/>
                  </a:lnTo>
                  <a:lnTo>
                    <a:pt x="164" y="1376"/>
                  </a:lnTo>
                  <a:lnTo>
                    <a:pt x="113" y="1302"/>
                  </a:lnTo>
                  <a:lnTo>
                    <a:pt x="73" y="1228"/>
                  </a:lnTo>
                  <a:lnTo>
                    <a:pt x="45" y="1144"/>
                  </a:lnTo>
                  <a:lnTo>
                    <a:pt x="22" y="1059"/>
                  </a:lnTo>
                  <a:lnTo>
                    <a:pt x="5" y="974"/>
                  </a:lnTo>
                  <a:lnTo>
                    <a:pt x="0" y="883"/>
                  </a:lnTo>
                  <a:lnTo>
                    <a:pt x="0" y="883"/>
                  </a:lnTo>
                  <a:lnTo>
                    <a:pt x="5" y="793"/>
                  </a:lnTo>
                  <a:lnTo>
                    <a:pt x="22" y="702"/>
                  </a:lnTo>
                  <a:lnTo>
                    <a:pt x="45" y="623"/>
                  </a:lnTo>
                  <a:lnTo>
                    <a:pt x="73" y="538"/>
                  </a:lnTo>
                  <a:lnTo>
                    <a:pt x="113" y="459"/>
                  </a:lnTo>
                  <a:lnTo>
                    <a:pt x="164" y="391"/>
                  </a:lnTo>
                  <a:lnTo>
                    <a:pt x="215" y="323"/>
                  </a:lnTo>
                  <a:lnTo>
                    <a:pt x="277" y="255"/>
                  </a:lnTo>
                  <a:lnTo>
                    <a:pt x="339" y="198"/>
                  </a:lnTo>
                  <a:lnTo>
                    <a:pt x="413" y="147"/>
                  </a:lnTo>
                  <a:lnTo>
                    <a:pt x="486" y="102"/>
                  </a:lnTo>
                  <a:lnTo>
                    <a:pt x="571" y="68"/>
                  </a:lnTo>
                  <a:lnTo>
                    <a:pt x="656" y="40"/>
                  </a:lnTo>
                  <a:lnTo>
                    <a:pt x="741" y="17"/>
                  </a:lnTo>
                  <a:lnTo>
                    <a:pt x="837" y="0"/>
                  </a:lnTo>
                  <a:lnTo>
                    <a:pt x="928" y="0"/>
                  </a:lnTo>
                  <a:lnTo>
                    <a:pt x="928"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160" name="Freeform 289"/>
            <p:cNvSpPr>
              <a:spLocks/>
            </p:cNvSpPr>
            <p:nvPr/>
          </p:nvSpPr>
          <p:spPr bwMode="auto">
            <a:xfrm>
              <a:off x="2137" y="908"/>
              <a:ext cx="1789" cy="1698"/>
            </a:xfrm>
            <a:custGeom>
              <a:avLst/>
              <a:gdLst>
                <a:gd name="T0" fmla="*/ 894 w 1789"/>
                <a:gd name="T1" fmla="*/ 0 h 1698"/>
                <a:gd name="T2" fmla="*/ 1070 w 1789"/>
                <a:gd name="T3" fmla="*/ 17 h 1698"/>
                <a:gd name="T4" fmla="*/ 1240 w 1789"/>
                <a:gd name="T5" fmla="*/ 68 h 1698"/>
                <a:gd name="T6" fmla="*/ 1393 w 1789"/>
                <a:gd name="T7" fmla="*/ 147 h 1698"/>
                <a:gd name="T8" fmla="*/ 1523 w 1789"/>
                <a:gd name="T9" fmla="*/ 249 h 1698"/>
                <a:gd name="T10" fmla="*/ 1630 w 1789"/>
                <a:gd name="T11" fmla="*/ 379 h 1698"/>
                <a:gd name="T12" fmla="*/ 1715 w 1789"/>
                <a:gd name="T13" fmla="*/ 521 h 1698"/>
                <a:gd name="T14" fmla="*/ 1766 w 1789"/>
                <a:gd name="T15" fmla="*/ 679 h 1698"/>
                <a:gd name="T16" fmla="*/ 1789 w 1789"/>
                <a:gd name="T17" fmla="*/ 849 h 1698"/>
                <a:gd name="T18" fmla="*/ 1783 w 1789"/>
                <a:gd name="T19" fmla="*/ 940 h 1698"/>
                <a:gd name="T20" fmla="*/ 1744 w 1789"/>
                <a:gd name="T21" fmla="*/ 1104 h 1698"/>
                <a:gd name="T22" fmla="*/ 1676 w 1789"/>
                <a:gd name="T23" fmla="*/ 1257 h 1698"/>
                <a:gd name="T24" fmla="*/ 1579 w 1789"/>
                <a:gd name="T25" fmla="*/ 1387 h 1698"/>
                <a:gd name="T26" fmla="*/ 1461 w 1789"/>
                <a:gd name="T27" fmla="*/ 1506 h 1698"/>
                <a:gd name="T28" fmla="*/ 1319 w 1789"/>
                <a:gd name="T29" fmla="*/ 1596 h 1698"/>
                <a:gd name="T30" fmla="*/ 1155 w 1789"/>
                <a:gd name="T31" fmla="*/ 1659 h 1698"/>
                <a:gd name="T32" fmla="*/ 985 w 1789"/>
                <a:gd name="T33" fmla="*/ 1693 h 1698"/>
                <a:gd name="T34" fmla="*/ 894 w 1789"/>
                <a:gd name="T35" fmla="*/ 1698 h 1698"/>
                <a:gd name="T36" fmla="*/ 713 w 1789"/>
                <a:gd name="T37" fmla="*/ 1681 h 1698"/>
                <a:gd name="T38" fmla="*/ 543 w 1789"/>
                <a:gd name="T39" fmla="*/ 1630 h 1698"/>
                <a:gd name="T40" fmla="*/ 391 w 1789"/>
                <a:gd name="T41" fmla="*/ 1551 h 1698"/>
                <a:gd name="T42" fmla="*/ 260 w 1789"/>
                <a:gd name="T43" fmla="*/ 1449 h 1698"/>
                <a:gd name="T44" fmla="*/ 153 w 1789"/>
                <a:gd name="T45" fmla="*/ 1325 h 1698"/>
                <a:gd name="T46" fmla="*/ 68 w 1789"/>
                <a:gd name="T47" fmla="*/ 1177 h 1698"/>
                <a:gd name="T48" fmla="*/ 17 w 1789"/>
                <a:gd name="T49" fmla="*/ 1019 h 1698"/>
                <a:gd name="T50" fmla="*/ 0 w 1789"/>
                <a:gd name="T51" fmla="*/ 849 h 1698"/>
                <a:gd name="T52" fmla="*/ 6 w 1789"/>
                <a:gd name="T53" fmla="*/ 764 h 1698"/>
                <a:gd name="T54" fmla="*/ 39 w 1789"/>
                <a:gd name="T55" fmla="*/ 600 h 1698"/>
                <a:gd name="T56" fmla="*/ 107 w 1789"/>
                <a:gd name="T57" fmla="*/ 447 h 1698"/>
                <a:gd name="T58" fmla="*/ 204 w 1789"/>
                <a:gd name="T59" fmla="*/ 311 h 1698"/>
                <a:gd name="T60" fmla="*/ 323 w 1789"/>
                <a:gd name="T61" fmla="*/ 198 h 1698"/>
                <a:gd name="T62" fmla="*/ 464 w 1789"/>
                <a:gd name="T63" fmla="*/ 108 h 1698"/>
                <a:gd name="T64" fmla="*/ 628 w 1789"/>
                <a:gd name="T65" fmla="*/ 40 h 1698"/>
                <a:gd name="T66" fmla="*/ 804 w 1789"/>
                <a:gd name="T67" fmla="*/ 6 h 1698"/>
                <a:gd name="T68" fmla="*/ 894 w 1789"/>
                <a:gd name="T69" fmla="*/ 0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9" h="1698">
                  <a:moveTo>
                    <a:pt x="894" y="0"/>
                  </a:moveTo>
                  <a:lnTo>
                    <a:pt x="894" y="0"/>
                  </a:lnTo>
                  <a:lnTo>
                    <a:pt x="985" y="6"/>
                  </a:lnTo>
                  <a:lnTo>
                    <a:pt x="1070" y="17"/>
                  </a:lnTo>
                  <a:lnTo>
                    <a:pt x="1155" y="40"/>
                  </a:lnTo>
                  <a:lnTo>
                    <a:pt x="1240" y="68"/>
                  </a:lnTo>
                  <a:lnTo>
                    <a:pt x="1319" y="108"/>
                  </a:lnTo>
                  <a:lnTo>
                    <a:pt x="1393" y="147"/>
                  </a:lnTo>
                  <a:lnTo>
                    <a:pt x="1461" y="198"/>
                  </a:lnTo>
                  <a:lnTo>
                    <a:pt x="1523" y="249"/>
                  </a:lnTo>
                  <a:lnTo>
                    <a:pt x="1579" y="311"/>
                  </a:lnTo>
                  <a:lnTo>
                    <a:pt x="1630" y="379"/>
                  </a:lnTo>
                  <a:lnTo>
                    <a:pt x="1676" y="447"/>
                  </a:lnTo>
                  <a:lnTo>
                    <a:pt x="1715" y="521"/>
                  </a:lnTo>
                  <a:lnTo>
                    <a:pt x="1744" y="600"/>
                  </a:lnTo>
                  <a:lnTo>
                    <a:pt x="1766" y="679"/>
                  </a:lnTo>
                  <a:lnTo>
                    <a:pt x="1783" y="764"/>
                  </a:lnTo>
                  <a:lnTo>
                    <a:pt x="1789" y="849"/>
                  </a:lnTo>
                  <a:lnTo>
                    <a:pt x="1789" y="849"/>
                  </a:lnTo>
                  <a:lnTo>
                    <a:pt x="1783" y="940"/>
                  </a:lnTo>
                  <a:lnTo>
                    <a:pt x="1766" y="1019"/>
                  </a:lnTo>
                  <a:lnTo>
                    <a:pt x="1744" y="1104"/>
                  </a:lnTo>
                  <a:lnTo>
                    <a:pt x="1715" y="1177"/>
                  </a:lnTo>
                  <a:lnTo>
                    <a:pt x="1676" y="1257"/>
                  </a:lnTo>
                  <a:lnTo>
                    <a:pt x="1630" y="1325"/>
                  </a:lnTo>
                  <a:lnTo>
                    <a:pt x="1579" y="1387"/>
                  </a:lnTo>
                  <a:lnTo>
                    <a:pt x="1523" y="1449"/>
                  </a:lnTo>
                  <a:lnTo>
                    <a:pt x="1461" y="1506"/>
                  </a:lnTo>
                  <a:lnTo>
                    <a:pt x="1393" y="1551"/>
                  </a:lnTo>
                  <a:lnTo>
                    <a:pt x="1319" y="1596"/>
                  </a:lnTo>
                  <a:lnTo>
                    <a:pt x="1240" y="1630"/>
                  </a:lnTo>
                  <a:lnTo>
                    <a:pt x="1155" y="1659"/>
                  </a:lnTo>
                  <a:lnTo>
                    <a:pt x="1070" y="1681"/>
                  </a:lnTo>
                  <a:lnTo>
                    <a:pt x="985" y="1693"/>
                  </a:lnTo>
                  <a:lnTo>
                    <a:pt x="894" y="1698"/>
                  </a:lnTo>
                  <a:lnTo>
                    <a:pt x="894" y="1698"/>
                  </a:lnTo>
                  <a:lnTo>
                    <a:pt x="804" y="1693"/>
                  </a:lnTo>
                  <a:lnTo>
                    <a:pt x="713" y="1681"/>
                  </a:lnTo>
                  <a:lnTo>
                    <a:pt x="628" y="1659"/>
                  </a:lnTo>
                  <a:lnTo>
                    <a:pt x="543" y="1630"/>
                  </a:lnTo>
                  <a:lnTo>
                    <a:pt x="464" y="1596"/>
                  </a:lnTo>
                  <a:lnTo>
                    <a:pt x="391" y="1551"/>
                  </a:lnTo>
                  <a:lnTo>
                    <a:pt x="323" y="1506"/>
                  </a:lnTo>
                  <a:lnTo>
                    <a:pt x="260" y="1449"/>
                  </a:lnTo>
                  <a:lnTo>
                    <a:pt x="204" y="1387"/>
                  </a:lnTo>
                  <a:lnTo>
                    <a:pt x="153" y="1325"/>
                  </a:lnTo>
                  <a:lnTo>
                    <a:pt x="107" y="1257"/>
                  </a:lnTo>
                  <a:lnTo>
                    <a:pt x="68" y="1177"/>
                  </a:lnTo>
                  <a:lnTo>
                    <a:pt x="39" y="1104"/>
                  </a:lnTo>
                  <a:lnTo>
                    <a:pt x="17" y="1019"/>
                  </a:lnTo>
                  <a:lnTo>
                    <a:pt x="6" y="940"/>
                  </a:lnTo>
                  <a:lnTo>
                    <a:pt x="0" y="849"/>
                  </a:lnTo>
                  <a:lnTo>
                    <a:pt x="0" y="849"/>
                  </a:lnTo>
                  <a:lnTo>
                    <a:pt x="6" y="764"/>
                  </a:lnTo>
                  <a:lnTo>
                    <a:pt x="17" y="679"/>
                  </a:lnTo>
                  <a:lnTo>
                    <a:pt x="39" y="600"/>
                  </a:lnTo>
                  <a:lnTo>
                    <a:pt x="68" y="521"/>
                  </a:lnTo>
                  <a:lnTo>
                    <a:pt x="107" y="447"/>
                  </a:lnTo>
                  <a:lnTo>
                    <a:pt x="153" y="379"/>
                  </a:lnTo>
                  <a:lnTo>
                    <a:pt x="204" y="311"/>
                  </a:lnTo>
                  <a:lnTo>
                    <a:pt x="260" y="249"/>
                  </a:lnTo>
                  <a:lnTo>
                    <a:pt x="323" y="198"/>
                  </a:lnTo>
                  <a:lnTo>
                    <a:pt x="391" y="147"/>
                  </a:lnTo>
                  <a:lnTo>
                    <a:pt x="464" y="108"/>
                  </a:lnTo>
                  <a:lnTo>
                    <a:pt x="543" y="68"/>
                  </a:lnTo>
                  <a:lnTo>
                    <a:pt x="628" y="40"/>
                  </a:lnTo>
                  <a:lnTo>
                    <a:pt x="713" y="17"/>
                  </a:lnTo>
                  <a:lnTo>
                    <a:pt x="804" y="6"/>
                  </a:lnTo>
                  <a:lnTo>
                    <a:pt x="894" y="0"/>
                  </a:lnTo>
                  <a:lnTo>
                    <a:pt x="894"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6" name="Freeform 290"/>
            <p:cNvSpPr>
              <a:spLocks/>
            </p:cNvSpPr>
            <p:nvPr/>
          </p:nvSpPr>
          <p:spPr bwMode="auto">
            <a:xfrm>
              <a:off x="2160" y="931"/>
              <a:ext cx="1721" cy="1624"/>
            </a:xfrm>
            <a:custGeom>
              <a:avLst/>
              <a:gdLst>
                <a:gd name="T0" fmla="*/ 860 w 1721"/>
                <a:gd name="T1" fmla="*/ 0 h 1624"/>
                <a:gd name="T2" fmla="*/ 1030 w 1721"/>
                <a:gd name="T3" fmla="*/ 17 h 1624"/>
                <a:gd name="T4" fmla="*/ 1194 w 1721"/>
                <a:gd name="T5" fmla="*/ 68 h 1624"/>
                <a:gd name="T6" fmla="*/ 1341 w 1721"/>
                <a:gd name="T7" fmla="*/ 141 h 1624"/>
                <a:gd name="T8" fmla="*/ 1466 w 1721"/>
                <a:gd name="T9" fmla="*/ 238 h 1624"/>
                <a:gd name="T10" fmla="*/ 1573 w 1721"/>
                <a:gd name="T11" fmla="*/ 362 h 1624"/>
                <a:gd name="T12" fmla="*/ 1653 w 1721"/>
                <a:gd name="T13" fmla="*/ 498 h 1624"/>
                <a:gd name="T14" fmla="*/ 1704 w 1721"/>
                <a:gd name="T15" fmla="*/ 651 h 1624"/>
                <a:gd name="T16" fmla="*/ 1721 w 1721"/>
                <a:gd name="T17" fmla="*/ 815 h 1624"/>
                <a:gd name="T18" fmla="*/ 1715 w 1721"/>
                <a:gd name="T19" fmla="*/ 894 h 1624"/>
                <a:gd name="T20" fmla="*/ 1681 w 1721"/>
                <a:gd name="T21" fmla="*/ 1053 h 1624"/>
                <a:gd name="T22" fmla="*/ 1613 w 1721"/>
                <a:gd name="T23" fmla="*/ 1200 h 1624"/>
                <a:gd name="T24" fmla="*/ 1522 w 1721"/>
                <a:gd name="T25" fmla="*/ 1330 h 1624"/>
                <a:gd name="T26" fmla="*/ 1404 w 1721"/>
                <a:gd name="T27" fmla="*/ 1437 h 1624"/>
                <a:gd name="T28" fmla="*/ 1268 w 1721"/>
                <a:gd name="T29" fmla="*/ 1522 h 1624"/>
                <a:gd name="T30" fmla="*/ 1115 w 1721"/>
                <a:gd name="T31" fmla="*/ 1585 h 1624"/>
                <a:gd name="T32" fmla="*/ 945 w 1721"/>
                <a:gd name="T33" fmla="*/ 1619 h 1624"/>
                <a:gd name="T34" fmla="*/ 860 w 1721"/>
                <a:gd name="T35" fmla="*/ 1624 h 1624"/>
                <a:gd name="T36" fmla="*/ 685 w 1721"/>
                <a:gd name="T37" fmla="*/ 1607 h 1624"/>
                <a:gd name="T38" fmla="*/ 526 w 1721"/>
                <a:gd name="T39" fmla="*/ 1556 h 1624"/>
                <a:gd name="T40" fmla="*/ 379 w 1721"/>
                <a:gd name="T41" fmla="*/ 1483 h 1624"/>
                <a:gd name="T42" fmla="*/ 254 w 1721"/>
                <a:gd name="T43" fmla="*/ 1387 h 1624"/>
                <a:gd name="T44" fmla="*/ 147 w 1721"/>
                <a:gd name="T45" fmla="*/ 1262 h 1624"/>
                <a:gd name="T46" fmla="*/ 67 w 1721"/>
                <a:gd name="T47" fmla="*/ 1126 h 1624"/>
                <a:gd name="T48" fmla="*/ 16 w 1721"/>
                <a:gd name="T49" fmla="*/ 973 h 1624"/>
                <a:gd name="T50" fmla="*/ 0 w 1721"/>
                <a:gd name="T51" fmla="*/ 815 h 1624"/>
                <a:gd name="T52" fmla="*/ 5 w 1721"/>
                <a:gd name="T53" fmla="*/ 730 h 1624"/>
                <a:gd name="T54" fmla="*/ 39 w 1721"/>
                <a:gd name="T55" fmla="*/ 571 h 1624"/>
                <a:gd name="T56" fmla="*/ 101 w 1721"/>
                <a:gd name="T57" fmla="*/ 424 h 1624"/>
                <a:gd name="T58" fmla="*/ 198 w 1721"/>
                <a:gd name="T59" fmla="*/ 300 h 1624"/>
                <a:gd name="T60" fmla="*/ 311 w 1721"/>
                <a:gd name="T61" fmla="*/ 187 h 1624"/>
                <a:gd name="T62" fmla="*/ 452 w 1721"/>
                <a:gd name="T63" fmla="*/ 102 h 1624"/>
                <a:gd name="T64" fmla="*/ 605 w 1721"/>
                <a:gd name="T65" fmla="*/ 39 h 1624"/>
                <a:gd name="T66" fmla="*/ 769 w 1721"/>
                <a:gd name="T67" fmla="*/ 5 h 1624"/>
                <a:gd name="T68" fmla="*/ 860 w 1721"/>
                <a:gd name="T6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1" h="1624">
                  <a:moveTo>
                    <a:pt x="860" y="0"/>
                  </a:moveTo>
                  <a:lnTo>
                    <a:pt x="860" y="0"/>
                  </a:lnTo>
                  <a:lnTo>
                    <a:pt x="945" y="5"/>
                  </a:lnTo>
                  <a:lnTo>
                    <a:pt x="1030" y="17"/>
                  </a:lnTo>
                  <a:lnTo>
                    <a:pt x="1115" y="39"/>
                  </a:lnTo>
                  <a:lnTo>
                    <a:pt x="1194" y="68"/>
                  </a:lnTo>
                  <a:lnTo>
                    <a:pt x="1268" y="102"/>
                  </a:lnTo>
                  <a:lnTo>
                    <a:pt x="1341" y="141"/>
                  </a:lnTo>
                  <a:lnTo>
                    <a:pt x="1404" y="187"/>
                  </a:lnTo>
                  <a:lnTo>
                    <a:pt x="1466" y="238"/>
                  </a:lnTo>
                  <a:lnTo>
                    <a:pt x="1522" y="300"/>
                  </a:lnTo>
                  <a:lnTo>
                    <a:pt x="1573" y="362"/>
                  </a:lnTo>
                  <a:lnTo>
                    <a:pt x="1613" y="424"/>
                  </a:lnTo>
                  <a:lnTo>
                    <a:pt x="1653" y="498"/>
                  </a:lnTo>
                  <a:lnTo>
                    <a:pt x="1681" y="571"/>
                  </a:lnTo>
                  <a:lnTo>
                    <a:pt x="1704" y="651"/>
                  </a:lnTo>
                  <a:lnTo>
                    <a:pt x="1715" y="730"/>
                  </a:lnTo>
                  <a:lnTo>
                    <a:pt x="1721" y="815"/>
                  </a:lnTo>
                  <a:lnTo>
                    <a:pt x="1721" y="815"/>
                  </a:lnTo>
                  <a:lnTo>
                    <a:pt x="1715" y="894"/>
                  </a:lnTo>
                  <a:lnTo>
                    <a:pt x="1704" y="973"/>
                  </a:lnTo>
                  <a:lnTo>
                    <a:pt x="1681" y="1053"/>
                  </a:lnTo>
                  <a:lnTo>
                    <a:pt x="1653" y="1126"/>
                  </a:lnTo>
                  <a:lnTo>
                    <a:pt x="1613" y="1200"/>
                  </a:lnTo>
                  <a:lnTo>
                    <a:pt x="1573" y="1262"/>
                  </a:lnTo>
                  <a:lnTo>
                    <a:pt x="1522" y="1330"/>
                  </a:lnTo>
                  <a:lnTo>
                    <a:pt x="1466" y="1387"/>
                  </a:lnTo>
                  <a:lnTo>
                    <a:pt x="1404" y="1437"/>
                  </a:lnTo>
                  <a:lnTo>
                    <a:pt x="1341" y="1483"/>
                  </a:lnTo>
                  <a:lnTo>
                    <a:pt x="1268" y="1522"/>
                  </a:lnTo>
                  <a:lnTo>
                    <a:pt x="1194" y="1556"/>
                  </a:lnTo>
                  <a:lnTo>
                    <a:pt x="1115" y="1585"/>
                  </a:lnTo>
                  <a:lnTo>
                    <a:pt x="1030" y="1607"/>
                  </a:lnTo>
                  <a:lnTo>
                    <a:pt x="945" y="1619"/>
                  </a:lnTo>
                  <a:lnTo>
                    <a:pt x="860" y="1624"/>
                  </a:lnTo>
                  <a:lnTo>
                    <a:pt x="860" y="1624"/>
                  </a:lnTo>
                  <a:lnTo>
                    <a:pt x="769" y="1619"/>
                  </a:lnTo>
                  <a:lnTo>
                    <a:pt x="685" y="1607"/>
                  </a:lnTo>
                  <a:lnTo>
                    <a:pt x="605" y="1585"/>
                  </a:lnTo>
                  <a:lnTo>
                    <a:pt x="526" y="1556"/>
                  </a:lnTo>
                  <a:lnTo>
                    <a:pt x="452" y="1522"/>
                  </a:lnTo>
                  <a:lnTo>
                    <a:pt x="379" y="1483"/>
                  </a:lnTo>
                  <a:lnTo>
                    <a:pt x="311" y="1437"/>
                  </a:lnTo>
                  <a:lnTo>
                    <a:pt x="254" y="1387"/>
                  </a:lnTo>
                  <a:lnTo>
                    <a:pt x="198" y="1330"/>
                  </a:lnTo>
                  <a:lnTo>
                    <a:pt x="147" y="1262"/>
                  </a:lnTo>
                  <a:lnTo>
                    <a:pt x="101" y="1200"/>
                  </a:lnTo>
                  <a:lnTo>
                    <a:pt x="67" y="1126"/>
                  </a:lnTo>
                  <a:lnTo>
                    <a:pt x="39" y="1053"/>
                  </a:lnTo>
                  <a:lnTo>
                    <a:pt x="16" y="973"/>
                  </a:lnTo>
                  <a:lnTo>
                    <a:pt x="5" y="894"/>
                  </a:lnTo>
                  <a:lnTo>
                    <a:pt x="0" y="815"/>
                  </a:lnTo>
                  <a:lnTo>
                    <a:pt x="0" y="815"/>
                  </a:lnTo>
                  <a:lnTo>
                    <a:pt x="5" y="730"/>
                  </a:lnTo>
                  <a:lnTo>
                    <a:pt x="16" y="651"/>
                  </a:lnTo>
                  <a:lnTo>
                    <a:pt x="39" y="571"/>
                  </a:lnTo>
                  <a:lnTo>
                    <a:pt x="67" y="498"/>
                  </a:lnTo>
                  <a:lnTo>
                    <a:pt x="101" y="424"/>
                  </a:lnTo>
                  <a:lnTo>
                    <a:pt x="147" y="362"/>
                  </a:lnTo>
                  <a:lnTo>
                    <a:pt x="198" y="300"/>
                  </a:lnTo>
                  <a:lnTo>
                    <a:pt x="254" y="238"/>
                  </a:lnTo>
                  <a:lnTo>
                    <a:pt x="311" y="187"/>
                  </a:lnTo>
                  <a:lnTo>
                    <a:pt x="379" y="141"/>
                  </a:lnTo>
                  <a:lnTo>
                    <a:pt x="452" y="102"/>
                  </a:lnTo>
                  <a:lnTo>
                    <a:pt x="526" y="68"/>
                  </a:lnTo>
                  <a:lnTo>
                    <a:pt x="605" y="39"/>
                  </a:lnTo>
                  <a:lnTo>
                    <a:pt x="685" y="17"/>
                  </a:lnTo>
                  <a:lnTo>
                    <a:pt x="769" y="5"/>
                  </a:lnTo>
                  <a:lnTo>
                    <a:pt x="860" y="0"/>
                  </a:lnTo>
                  <a:lnTo>
                    <a:pt x="8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7" name="Freeform 291"/>
            <p:cNvSpPr>
              <a:spLocks/>
            </p:cNvSpPr>
            <p:nvPr/>
          </p:nvSpPr>
          <p:spPr bwMode="auto">
            <a:xfrm>
              <a:off x="2182" y="953"/>
              <a:ext cx="1653" cy="1546"/>
            </a:xfrm>
            <a:custGeom>
              <a:avLst/>
              <a:gdLst>
                <a:gd name="T0" fmla="*/ 827 w 1653"/>
                <a:gd name="T1" fmla="*/ 0 h 1546"/>
                <a:gd name="T2" fmla="*/ 991 w 1653"/>
                <a:gd name="T3" fmla="*/ 17 h 1546"/>
                <a:gd name="T4" fmla="*/ 1149 w 1653"/>
                <a:gd name="T5" fmla="*/ 63 h 1546"/>
                <a:gd name="T6" fmla="*/ 1291 w 1653"/>
                <a:gd name="T7" fmla="*/ 136 h 1546"/>
                <a:gd name="T8" fmla="*/ 1410 w 1653"/>
                <a:gd name="T9" fmla="*/ 227 h 1546"/>
                <a:gd name="T10" fmla="*/ 1512 w 1653"/>
                <a:gd name="T11" fmla="*/ 346 h 1546"/>
                <a:gd name="T12" fmla="*/ 1591 w 1653"/>
                <a:gd name="T13" fmla="*/ 476 h 1546"/>
                <a:gd name="T14" fmla="*/ 1636 w 1653"/>
                <a:gd name="T15" fmla="*/ 617 h 1546"/>
                <a:gd name="T16" fmla="*/ 1653 w 1653"/>
                <a:gd name="T17" fmla="*/ 776 h 1546"/>
                <a:gd name="T18" fmla="*/ 1648 w 1653"/>
                <a:gd name="T19" fmla="*/ 855 h 1546"/>
                <a:gd name="T20" fmla="*/ 1614 w 1653"/>
                <a:gd name="T21" fmla="*/ 1002 h 1546"/>
                <a:gd name="T22" fmla="*/ 1551 w 1653"/>
                <a:gd name="T23" fmla="*/ 1144 h 1546"/>
                <a:gd name="T24" fmla="*/ 1466 w 1653"/>
                <a:gd name="T25" fmla="*/ 1268 h 1546"/>
                <a:gd name="T26" fmla="*/ 1353 w 1653"/>
                <a:gd name="T27" fmla="*/ 1370 h 1546"/>
                <a:gd name="T28" fmla="*/ 1223 w 1653"/>
                <a:gd name="T29" fmla="*/ 1455 h 1546"/>
                <a:gd name="T30" fmla="*/ 1070 w 1653"/>
                <a:gd name="T31" fmla="*/ 1512 h 1546"/>
                <a:gd name="T32" fmla="*/ 912 w 1653"/>
                <a:gd name="T33" fmla="*/ 1546 h 1546"/>
                <a:gd name="T34" fmla="*/ 827 w 1653"/>
                <a:gd name="T35" fmla="*/ 1546 h 1546"/>
                <a:gd name="T36" fmla="*/ 663 w 1653"/>
                <a:gd name="T37" fmla="*/ 1534 h 1546"/>
                <a:gd name="T38" fmla="*/ 504 w 1653"/>
                <a:gd name="T39" fmla="*/ 1489 h 1546"/>
                <a:gd name="T40" fmla="*/ 368 w 1653"/>
                <a:gd name="T41" fmla="*/ 1415 h 1546"/>
                <a:gd name="T42" fmla="*/ 244 w 1653"/>
                <a:gd name="T43" fmla="*/ 1319 h 1546"/>
                <a:gd name="T44" fmla="*/ 142 w 1653"/>
                <a:gd name="T45" fmla="*/ 1206 h 1546"/>
                <a:gd name="T46" fmla="*/ 68 w 1653"/>
                <a:gd name="T47" fmla="*/ 1076 h 1546"/>
                <a:gd name="T48" fmla="*/ 17 w 1653"/>
                <a:gd name="T49" fmla="*/ 929 h 1546"/>
                <a:gd name="T50" fmla="*/ 0 w 1653"/>
                <a:gd name="T51" fmla="*/ 776 h 1546"/>
                <a:gd name="T52" fmla="*/ 6 w 1653"/>
                <a:gd name="T53" fmla="*/ 697 h 1546"/>
                <a:gd name="T54" fmla="*/ 40 w 1653"/>
                <a:gd name="T55" fmla="*/ 544 h 1546"/>
                <a:gd name="T56" fmla="*/ 102 w 1653"/>
                <a:gd name="T57" fmla="*/ 408 h 1546"/>
                <a:gd name="T58" fmla="*/ 193 w 1653"/>
                <a:gd name="T59" fmla="*/ 283 h 1546"/>
                <a:gd name="T60" fmla="*/ 300 w 1653"/>
                <a:gd name="T61" fmla="*/ 176 h 1546"/>
                <a:gd name="T62" fmla="*/ 436 w 1653"/>
                <a:gd name="T63" fmla="*/ 97 h 1546"/>
                <a:gd name="T64" fmla="*/ 583 w 1653"/>
                <a:gd name="T65" fmla="*/ 34 h 1546"/>
                <a:gd name="T66" fmla="*/ 742 w 1653"/>
                <a:gd name="T67" fmla="*/ 6 h 1546"/>
                <a:gd name="T68" fmla="*/ 827 w 1653"/>
                <a:gd name="T69"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3" h="1546">
                  <a:moveTo>
                    <a:pt x="827" y="0"/>
                  </a:moveTo>
                  <a:lnTo>
                    <a:pt x="827" y="0"/>
                  </a:lnTo>
                  <a:lnTo>
                    <a:pt x="912" y="6"/>
                  </a:lnTo>
                  <a:lnTo>
                    <a:pt x="991" y="17"/>
                  </a:lnTo>
                  <a:lnTo>
                    <a:pt x="1070" y="34"/>
                  </a:lnTo>
                  <a:lnTo>
                    <a:pt x="1149" y="63"/>
                  </a:lnTo>
                  <a:lnTo>
                    <a:pt x="1223" y="97"/>
                  </a:lnTo>
                  <a:lnTo>
                    <a:pt x="1291" y="136"/>
                  </a:lnTo>
                  <a:lnTo>
                    <a:pt x="1353" y="176"/>
                  </a:lnTo>
                  <a:lnTo>
                    <a:pt x="1410" y="227"/>
                  </a:lnTo>
                  <a:lnTo>
                    <a:pt x="1466" y="283"/>
                  </a:lnTo>
                  <a:lnTo>
                    <a:pt x="1512" y="346"/>
                  </a:lnTo>
                  <a:lnTo>
                    <a:pt x="1551" y="408"/>
                  </a:lnTo>
                  <a:lnTo>
                    <a:pt x="1591" y="476"/>
                  </a:lnTo>
                  <a:lnTo>
                    <a:pt x="1614" y="544"/>
                  </a:lnTo>
                  <a:lnTo>
                    <a:pt x="1636" y="617"/>
                  </a:lnTo>
                  <a:lnTo>
                    <a:pt x="1648" y="697"/>
                  </a:lnTo>
                  <a:lnTo>
                    <a:pt x="1653" y="776"/>
                  </a:lnTo>
                  <a:lnTo>
                    <a:pt x="1653" y="776"/>
                  </a:lnTo>
                  <a:lnTo>
                    <a:pt x="1648" y="855"/>
                  </a:lnTo>
                  <a:lnTo>
                    <a:pt x="1636" y="929"/>
                  </a:lnTo>
                  <a:lnTo>
                    <a:pt x="1614" y="1002"/>
                  </a:lnTo>
                  <a:lnTo>
                    <a:pt x="1591" y="1076"/>
                  </a:lnTo>
                  <a:lnTo>
                    <a:pt x="1551" y="1144"/>
                  </a:lnTo>
                  <a:lnTo>
                    <a:pt x="1512" y="1206"/>
                  </a:lnTo>
                  <a:lnTo>
                    <a:pt x="1466" y="1268"/>
                  </a:lnTo>
                  <a:lnTo>
                    <a:pt x="1410" y="1319"/>
                  </a:lnTo>
                  <a:lnTo>
                    <a:pt x="1353" y="1370"/>
                  </a:lnTo>
                  <a:lnTo>
                    <a:pt x="1291" y="1415"/>
                  </a:lnTo>
                  <a:lnTo>
                    <a:pt x="1223" y="1455"/>
                  </a:lnTo>
                  <a:lnTo>
                    <a:pt x="1149" y="1489"/>
                  </a:lnTo>
                  <a:lnTo>
                    <a:pt x="1070" y="1512"/>
                  </a:lnTo>
                  <a:lnTo>
                    <a:pt x="991" y="1534"/>
                  </a:lnTo>
                  <a:lnTo>
                    <a:pt x="912" y="1546"/>
                  </a:lnTo>
                  <a:lnTo>
                    <a:pt x="827" y="1546"/>
                  </a:lnTo>
                  <a:lnTo>
                    <a:pt x="827" y="1546"/>
                  </a:lnTo>
                  <a:lnTo>
                    <a:pt x="742" y="1546"/>
                  </a:lnTo>
                  <a:lnTo>
                    <a:pt x="663" y="1534"/>
                  </a:lnTo>
                  <a:lnTo>
                    <a:pt x="583" y="1512"/>
                  </a:lnTo>
                  <a:lnTo>
                    <a:pt x="504" y="1489"/>
                  </a:lnTo>
                  <a:lnTo>
                    <a:pt x="436" y="1455"/>
                  </a:lnTo>
                  <a:lnTo>
                    <a:pt x="368" y="1415"/>
                  </a:lnTo>
                  <a:lnTo>
                    <a:pt x="300" y="1370"/>
                  </a:lnTo>
                  <a:lnTo>
                    <a:pt x="244" y="1319"/>
                  </a:lnTo>
                  <a:lnTo>
                    <a:pt x="193" y="1268"/>
                  </a:lnTo>
                  <a:lnTo>
                    <a:pt x="142" y="1206"/>
                  </a:lnTo>
                  <a:lnTo>
                    <a:pt x="102" y="1144"/>
                  </a:lnTo>
                  <a:lnTo>
                    <a:pt x="68" y="1076"/>
                  </a:lnTo>
                  <a:lnTo>
                    <a:pt x="40" y="1002"/>
                  </a:lnTo>
                  <a:lnTo>
                    <a:pt x="17" y="929"/>
                  </a:lnTo>
                  <a:lnTo>
                    <a:pt x="6" y="855"/>
                  </a:lnTo>
                  <a:lnTo>
                    <a:pt x="0" y="776"/>
                  </a:lnTo>
                  <a:lnTo>
                    <a:pt x="0" y="776"/>
                  </a:lnTo>
                  <a:lnTo>
                    <a:pt x="6" y="697"/>
                  </a:lnTo>
                  <a:lnTo>
                    <a:pt x="17" y="617"/>
                  </a:lnTo>
                  <a:lnTo>
                    <a:pt x="40" y="544"/>
                  </a:lnTo>
                  <a:lnTo>
                    <a:pt x="68" y="476"/>
                  </a:lnTo>
                  <a:lnTo>
                    <a:pt x="102" y="408"/>
                  </a:lnTo>
                  <a:lnTo>
                    <a:pt x="142" y="346"/>
                  </a:lnTo>
                  <a:lnTo>
                    <a:pt x="193" y="283"/>
                  </a:lnTo>
                  <a:lnTo>
                    <a:pt x="244" y="227"/>
                  </a:lnTo>
                  <a:lnTo>
                    <a:pt x="300" y="176"/>
                  </a:lnTo>
                  <a:lnTo>
                    <a:pt x="368" y="136"/>
                  </a:lnTo>
                  <a:lnTo>
                    <a:pt x="436" y="97"/>
                  </a:lnTo>
                  <a:lnTo>
                    <a:pt x="504" y="63"/>
                  </a:lnTo>
                  <a:lnTo>
                    <a:pt x="583" y="34"/>
                  </a:lnTo>
                  <a:lnTo>
                    <a:pt x="663" y="17"/>
                  </a:lnTo>
                  <a:lnTo>
                    <a:pt x="742" y="6"/>
                  </a:lnTo>
                  <a:lnTo>
                    <a:pt x="827" y="0"/>
                  </a:lnTo>
                  <a:lnTo>
                    <a:pt x="827"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8" name="Freeform 292"/>
            <p:cNvSpPr>
              <a:spLocks/>
            </p:cNvSpPr>
            <p:nvPr/>
          </p:nvSpPr>
          <p:spPr bwMode="auto">
            <a:xfrm>
              <a:off x="2210" y="976"/>
              <a:ext cx="1580" cy="1472"/>
            </a:xfrm>
            <a:custGeom>
              <a:avLst/>
              <a:gdLst>
                <a:gd name="T0" fmla="*/ 787 w 1580"/>
                <a:gd name="T1" fmla="*/ 0 h 1472"/>
                <a:gd name="T2" fmla="*/ 952 w 1580"/>
                <a:gd name="T3" fmla="*/ 17 h 1472"/>
                <a:gd name="T4" fmla="*/ 1099 w 1580"/>
                <a:gd name="T5" fmla="*/ 57 h 1472"/>
                <a:gd name="T6" fmla="*/ 1235 w 1580"/>
                <a:gd name="T7" fmla="*/ 125 h 1472"/>
                <a:gd name="T8" fmla="*/ 1348 w 1580"/>
                <a:gd name="T9" fmla="*/ 215 h 1472"/>
                <a:gd name="T10" fmla="*/ 1444 w 1580"/>
                <a:gd name="T11" fmla="*/ 328 h 1472"/>
                <a:gd name="T12" fmla="*/ 1518 w 1580"/>
                <a:gd name="T13" fmla="*/ 453 h 1472"/>
                <a:gd name="T14" fmla="*/ 1563 w 1580"/>
                <a:gd name="T15" fmla="*/ 589 h 1472"/>
                <a:gd name="T16" fmla="*/ 1580 w 1580"/>
                <a:gd name="T17" fmla="*/ 736 h 1472"/>
                <a:gd name="T18" fmla="*/ 1580 w 1580"/>
                <a:gd name="T19" fmla="*/ 809 h 1472"/>
                <a:gd name="T20" fmla="*/ 1546 w 1580"/>
                <a:gd name="T21" fmla="*/ 957 h 1472"/>
                <a:gd name="T22" fmla="*/ 1484 w 1580"/>
                <a:gd name="T23" fmla="*/ 1087 h 1472"/>
                <a:gd name="T24" fmla="*/ 1399 w 1580"/>
                <a:gd name="T25" fmla="*/ 1206 h 1472"/>
                <a:gd name="T26" fmla="*/ 1291 w 1580"/>
                <a:gd name="T27" fmla="*/ 1302 h 1472"/>
                <a:gd name="T28" fmla="*/ 1167 w 1580"/>
                <a:gd name="T29" fmla="*/ 1381 h 1472"/>
                <a:gd name="T30" fmla="*/ 1025 w 1580"/>
                <a:gd name="T31" fmla="*/ 1438 h 1472"/>
                <a:gd name="T32" fmla="*/ 872 w 1580"/>
                <a:gd name="T33" fmla="*/ 1466 h 1472"/>
                <a:gd name="T34" fmla="*/ 787 w 1580"/>
                <a:gd name="T35" fmla="*/ 1472 h 1472"/>
                <a:gd name="T36" fmla="*/ 629 w 1580"/>
                <a:gd name="T37" fmla="*/ 1455 h 1472"/>
                <a:gd name="T38" fmla="*/ 482 w 1580"/>
                <a:gd name="T39" fmla="*/ 1415 h 1472"/>
                <a:gd name="T40" fmla="*/ 346 w 1580"/>
                <a:gd name="T41" fmla="*/ 1347 h 1472"/>
                <a:gd name="T42" fmla="*/ 233 w 1580"/>
                <a:gd name="T43" fmla="*/ 1257 h 1472"/>
                <a:gd name="T44" fmla="*/ 131 w 1580"/>
                <a:gd name="T45" fmla="*/ 1149 h 1472"/>
                <a:gd name="T46" fmla="*/ 63 w 1580"/>
                <a:gd name="T47" fmla="*/ 1025 h 1472"/>
                <a:gd name="T48" fmla="*/ 12 w 1580"/>
                <a:gd name="T49" fmla="*/ 883 h 1472"/>
                <a:gd name="T50" fmla="*/ 0 w 1580"/>
                <a:gd name="T51" fmla="*/ 736 h 1472"/>
                <a:gd name="T52" fmla="*/ 0 w 1580"/>
                <a:gd name="T53" fmla="*/ 662 h 1472"/>
                <a:gd name="T54" fmla="*/ 34 w 1580"/>
                <a:gd name="T55" fmla="*/ 521 h 1472"/>
                <a:gd name="T56" fmla="*/ 91 w 1580"/>
                <a:gd name="T57" fmla="*/ 385 h 1472"/>
                <a:gd name="T58" fmla="*/ 182 w 1580"/>
                <a:gd name="T59" fmla="*/ 272 h 1472"/>
                <a:gd name="T60" fmla="*/ 289 w 1580"/>
                <a:gd name="T61" fmla="*/ 170 h 1472"/>
                <a:gd name="T62" fmla="*/ 414 w 1580"/>
                <a:gd name="T63" fmla="*/ 91 h 1472"/>
                <a:gd name="T64" fmla="*/ 555 w 1580"/>
                <a:gd name="T65" fmla="*/ 34 h 1472"/>
                <a:gd name="T66" fmla="*/ 708 w 1580"/>
                <a:gd name="T67" fmla="*/ 6 h 1472"/>
                <a:gd name="T68" fmla="*/ 787 w 1580"/>
                <a:gd name="T69" fmla="*/ 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0" h="1472">
                  <a:moveTo>
                    <a:pt x="787" y="0"/>
                  </a:moveTo>
                  <a:lnTo>
                    <a:pt x="787" y="0"/>
                  </a:lnTo>
                  <a:lnTo>
                    <a:pt x="872" y="6"/>
                  </a:lnTo>
                  <a:lnTo>
                    <a:pt x="952" y="17"/>
                  </a:lnTo>
                  <a:lnTo>
                    <a:pt x="1025" y="34"/>
                  </a:lnTo>
                  <a:lnTo>
                    <a:pt x="1099" y="57"/>
                  </a:lnTo>
                  <a:lnTo>
                    <a:pt x="1167" y="91"/>
                  </a:lnTo>
                  <a:lnTo>
                    <a:pt x="1235" y="125"/>
                  </a:lnTo>
                  <a:lnTo>
                    <a:pt x="1291" y="170"/>
                  </a:lnTo>
                  <a:lnTo>
                    <a:pt x="1348" y="215"/>
                  </a:lnTo>
                  <a:lnTo>
                    <a:pt x="1399" y="272"/>
                  </a:lnTo>
                  <a:lnTo>
                    <a:pt x="1444" y="328"/>
                  </a:lnTo>
                  <a:lnTo>
                    <a:pt x="1484" y="385"/>
                  </a:lnTo>
                  <a:lnTo>
                    <a:pt x="1518" y="453"/>
                  </a:lnTo>
                  <a:lnTo>
                    <a:pt x="1546" y="521"/>
                  </a:lnTo>
                  <a:lnTo>
                    <a:pt x="1563" y="589"/>
                  </a:lnTo>
                  <a:lnTo>
                    <a:pt x="1580" y="662"/>
                  </a:lnTo>
                  <a:lnTo>
                    <a:pt x="1580" y="736"/>
                  </a:lnTo>
                  <a:lnTo>
                    <a:pt x="1580" y="736"/>
                  </a:lnTo>
                  <a:lnTo>
                    <a:pt x="1580" y="809"/>
                  </a:lnTo>
                  <a:lnTo>
                    <a:pt x="1563" y="883"/>
                  </a:lnTo>
                  <a:lnTo>
                    <a:pt x="1546" y="957"/>
                  </a:lnTo>
                  <a:lnTo>
                    <a:pt x="1518" y="1025"/>
                  </a:lnTo>
                  <a:lnTo>
                    <a:pt x="1484" y="1087"/>
                  </a:lnTo>
                  <a:lnTo>
                    <a:pt x="1444" y="1149"/>
                  </a:lnTo>
                  <a:lnTo>
                    <a:pt x="1399" y="1206"/>
                  </a:lnTo>
                  <a:lnTo>
                    <a:pt x="1348" y="1257"/>
                  </a:lnTo>
                  <a:lnTo>
                    <a:pt x="1291" y="1302"/>
                  </a:lnTo>
                  <a:lnTo>
                    <a:pt x="1235" y="1347"/>
                  </a:lnTo>
                  <a:lnTo>
                    <a:pt x="1167" y="1381"/>
                  </a:lnTo>
                  <a:lnTo>
                    <a:pt x="1099" y="1415"/>
                  </a:lnTo>
                  <a:lnTo>
                    <a:pt x="1025" y="1438"/>
                  </a:lnTo>
                  <a:lnTo>
                    <a:pt x="952" y="1455"/>
                  </a:lnTo>
                  <a:lnTo>
                    <a:pt x="872" y="1466"/>
                  </a:lnTo>
                  <a:lnTo>
                    <a:pt x="787" y="1472"/>
                  </a:lnTo>
                  <a:lnTo>
                    <a:pt x="787" y="1472"/>
                  </a:lnTo>
                  <a:lnTo>
                    <a:pt x="708" y="1466"/>
                  </a:lnTo>
                  <a:lnTo>
                    <a:pt x="629" y="1455"/>
                  </a:lnTo>
                  <a:lnTo>
                    <a:pt x="555" y="1438"/>
                  </a:lnTo>
                  <a:lnTo>
                    <a:pt x="482" y="1415"/>
                  </a:lnTo>
                  <a:lnTo>
                    <a:pt x="414" y="1381"/>
                  </a:lnTo>
                  <a:lnTo>
                    <a:pt x="346" y="1347"/>
                  </a:lnTo>
                  <a:lnTo>
                    <a:pt x="289" y="1302"/>
                  </a:lnTo>
                  <a:lnTo>
                    <a:pt x="233" y="1257"/>
                  </a:lnTo>
                  <a:lnTo>
                    <a:pt x="182" y="1206"/>
                  </a:lnTo>
                  <a:lnTo>
                    <a:pt x="131" y="1149"/>
                  </a:lnTo>
                  <a:lnTo>
                    <a:pt x="91" y="1087"/>
                  </a:lnTo>
                  <a:lnTo>
                    <a:pt x="63" y="1025"/>
                  </a:lnTo>
                  <a:lnTo>
                    <a:pt x="34" y="957"/>
                  </a:lnTo>
                  <a:lnTo>
                    <a:pt x="12" y="883"/>
                  </a:lnTo>
                  <a:lnTo>
                    <a:pt x="0" y="809"/>
                  </a:lnTo>
                  <a:lnTo>
                    <a:pt x="0" y="736"/>
                  </a:lnTo>
                  <a:lnTo>
                    <a:pt x="0" y="736"/>
                  </a:lnTo>
                  <a:lnTo>
                    <a:pt x="0" y="662"/>
                  </a:lnTo>
                  <a:lnTo>
                    <a:pt x="12" y="589"/>
                  </a:lnTo>
                  <a:lnTo>
                    <a:pt x="34" y="521"/>
                  </a:lnTo>
                  <a:lnTo>
                    <a:pt x="63" y="453"/>
                  </a:lnTo>
                  <a:lnTo>
                    <a:pt x="91" y="385"/>
                  </a:lnTo>
                  <a:lnTo>
                    <a:pt x="131" y="328"/>
                  </a:lnTo>
                  <a:lnTo>
                    <a:pt x="182" y="272"/>
                  </a:lnTo>
                  <a:lnTo>
                    <a:pt x="233" y="215"/>
                  </a:lnTo>
                  <a:lnTo>
                    <a:pt x="289" y="170"/>
                  </a:lnTo>
                  <a:lnTo>
                    <a:pt x="346" y="125"/>
                  </a:lnTo>
                  <a:lnTo>
                    <a:pt x="414" y="91"/>
                  </a:lnTo>
                  <a:lnTo>
                    <a:pt x="482" y="57"/>
                  </a:lnTo>
                  <a:lnTo>
                    <a:pt x="555" y="34"/>
                  </a:lnTo>
                  <a:lnTo>
                    <a:pt x="629" y="17"/>
                  </a:lnTo>
                  <a:lnTo>
                    <a:pt x="708" y="6"/>
                  </a:lnTo>
                  <a:lnTo>
                    <a:pt x="787" y="0"/>
                  </a:lnTo>
                  <a:lnTo>
                    <a:pt x="787"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9" name="Freeform 293"/>
            <p:cNvSpPr>
              <a:spLocks/>
            </p:cNvSpPr>
            <p:nvPr/>
          </p:nvSpPr>
          <p:spPr bwMode="auto">
            <a:xfrm>
              <a:off x="2233" y="999"/>
              <a:ext cx="1517" cy="1398"/>
            </a:xfrm>
            <a:custGeom>
              <a:avLst/>
              <a:gdLst>
                <a:gd name="T0" fmla="*/ 759 w 1517"/>
                <a:gd name="T1" fmla="*/ 0 h 1398"/>
                <a:gd name="T2" fmla="*/ 912 w 1517"/>
                <a:gd name="T3" fmla="*/ 17 h 1398"/>
                <a:gd name="T4" fmla="*/ 1053 w 1517"/>
                <a:gd name="T5" fmla="*/ 56 h 1398"/>
                <a:gd name="T6" fmla="*/ 1178 w 1517"/>
                <a:gd name="T7" fmla="*/ 119 h 1398"/>
                <a:gd name="T8" fmla="*/ 1291 w 1517"/>
                <a:gd name="T9" fmla="*/ 203 h 1398"/>
                <a:gd name="T10" fmla="*/ 1387 w 1517"/>
                <a:gd name="T11" fmla="*/ 311 h 1398"/>
                <a:gd name="T12" fmla="*/ 1455 w 1517"/>
                <a:gd name="T13" fmla="*/ 424 h 1398"/>
                <a:gd name="T14" fmla="*/ 1500 w 1517"/>
                <a:gd name="T15" fmla="*/ 560 h 1398"/>
                <a:gd name="T16" fmla="*/ 1517 w 1517"/>
                <a:gd name="T17" fmla="*/ 696 h 1398"/>
                <a:gd name="T18" fmla="*/ 1512 w 1517"/>
                <a:gd name="T19" fmla="*/ 769 h 1398"/>
                <a:gd name="T20" fmla="*/ 1483 w 1517"/>
                <a:gd name="T21" fmla="*/ 905 h 1398"/>
                <a:gd name="T22" fmla="*/ 1421 w 1517"/>
                <a:gd name="T23" fmla="*/ 1030 h 1398"/>
                <a:gd name="T24" fmla="*/ 1342 w 1517"/>
                <a:gd name="T25" fmla="*/ 1143 h 1398"/>
                <a:gd name="T26" fmla="*/ 1240 w 1517"/>
                <a:gd name="T27" fmla="*/ 1234 h 1398"/>
                <a:gd name="T28" fmla="*/ 1115 w 1517"/>
                <a:gd name="T29" fmla="*/ 1313 h 1398"/>
                <a:gd name="T30" fmla="*/ 980 w 1517"/>
                <a:gd name="T31" fmla="*/ 1364 h 1398"/>
                <a:gd name="T32" fmla="*/ 832 w 1517"/>
                <a:gd name="T33" fmla="*/ 1392 h 1398"/>
                <a:gd name="T34" fmla="*/ 759 w 1517"/>
                <a:gd name="T35" fmla="*/ 1398 h 1398"/>
                <a:gd name="T36" fmla="*/ 606 w 1517"/>
                <a:gd name="T37" fmla="*/ 1381 h 1398"/>
                <a:gd name="T38" fmla="*/ 464 w 1517"/>
                <a:gd name="T39" fmla="*/ 1341 h 1398"/>
                <a:gd name="T40" fmla="*/ 334 w 1517"/>
                <a:gd name="T41" fmla="*/ 1279 h 1398"/>
                <a:gd name="T42" fmla="*/ 221 w 1517"/>
                <a:gd name="T43" fmla="*/ 1188 h 1398"/>
                <a:gd name="T44" fmla="*/ 130 w 1517"/>
                <a:gd name="T45" fmla="*/ 1086 h 1398"/>
                <a:gd name="T46" fmla="*/ 57 w 1517"/>
                <a:gd name="T47" fmla="*/ 968 h 1398"/>
                <a:gd name="T48" fmla="*/ 11 w 1517"/>
                <a:gd name="T49" fmla="*/ 837 h 1398"/>
                <a:gd name="T50" fmla="*/ 0 w 1517"/>
                <a:gd name="T51" fmla="*/ 696 h 1398"/>
                <a:gd name="T52" fmla="*/ 0 w 1517"/>
                <a:gd name="T53" fmla="*/ 628 h 1398"/>
                <a:gd name="T54" fmla="*/ 34 w 1517"/>
                <a:gd name="T55" fmla="*/ 492 h 1398"/>
                <a:gd name="T56" fmla="*/ 91 w 1517"/>
                <a:gd name="T57" fmla="*/ 368 h 1398"/>
                <a:gd name="T58" fmla="*/ 170 w 1517"/>
                <a:gd name="T59" fmla="*/ 254 h 1398"/>
                <a:gd name="T60" fmla="*/ 278 w 1517"/>
                <a:gd name="T61" fmla="*/ 158 h 1398"/>
                <a:gd name="T62" fmla="*/ 396 w 1517"/>
                <a:gd name="T63" fmla="*/ 85 h 1398"/>
                <a:gd name="T64" fmla="*/ 532 w 1517"/>
                <a:gd name="T65" fmla="*/ 34 h 1398"/>
                <a:gd name="T66" fmla="*/ 679 w 1517"/>
                <a:gd name="T67" fmla="*/ 5 h 1398"/>
                <a:gd name="T68" fmla="*/ 759 w 1517"/>
                <a:gd name="T69" fmla="*/ 0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7" h="1398">
                  <a:moveTo>
                    <a:pt x="759" y="0"/>
                  </a:moveTo>
                  <a:lnTo>
                    <a:pt x="759" y="0"/>
                  </a:lnTo>
                  <a:lnTo>
                    <a:pt x="832" y="5"/>
                  </a:lnTo>
                  <a:lnTo>
                    <a:pt x="912" y="17"/>
                  </a:lnTo>
                  <a:lnTo>
                    <a:pt x="980" y="34"/>
                  </a:lnTo>
                  <a:lnTo>
                    <a:pt x="1053" y="56"/>
                  </a:lnTo>
                  <a:lnTo>
                    <a:pt x="1115" y="85"/>
                  </a:lnTo>
                  <a:lnTo>
                    <a:pt x="1178" y="119"/>
                  </a:lnTo>
                  <a:lnTo>
                    <a:pt x="1240" y="158"/>
                  </a:lnTo>
                  <a:lnTo>
                    <a:pt x="1291" y="203"/>
                  </a:lnTo>
                  <a:lnTo>
                    <a:pt x="1342" y="254"/>
                  </a:lnTo>
                  <a:lnTo>
                    <a:pt x="1387" y="311"/>
                  </a:lnTo>
                  <a:lnTo>
                    <a:pt x="1421" y="368"/>
                  </a:lnTo>
                  <a:lnTo>
                    <a:pt x="1455" y="424"/>
                  </a:lnTo>
                  <a:lnTo>
                    <a:pt x="1483" y="492"/>
                  </a:lnTo>
                  <a:lnTo>
                    <a:pt x="1500" y="560"/>
                  </a:lnTo>
                  <a:lnTo>
                    <a:pt x="1512" y="628"/>
                  </a:lnTo>
                  <a:lnTo>
                    <a:pt x="1517" y="696"/>
                  </a:lnTo>
                  <a:lnTo>
                    <a:pt x="1517" y="696"/>
                  </a:lnTo>
                  <a:lnTo>
                    <a:pt x="1512" y="769"/>
                  </a:lnTo>
                  <a:lnTo>
                    <a:pt x="1500" y="837"/>
                  </a:lnTo>
                  <a:lnTo>
                    <a:pt x="1483" y="905"/>
                  </a:lnTo>
                  <a:lnTo>
                    <a:pt x="1455" y="968"/>
                  </a:lnTo>
                  <a:lnTo>
                    <a:pt x="1421" y="1030"/>
                  </a:lnTo>
                  <a:lnTo>
                    <a:pt x="1387" y="1086"/>
                  </a:lnTo>
                  <a:lnTo>
                    <a:pt x="1342" y="1143"/>
                  </a:lnTo>
                  <a:lnTo>
                    <a:pt x="1291" y="1188"/>
                  </a:lnTo>
                  <a:lnTo>
                    <a:pt x="1240" y="1234"/>
                  </a:lnTo>
                  <a:lnTo>
                    <a:pt x="1178" y="1279"/>
                  </a:lnTo>
                  <a:lnTo>
                    <a:pt x="1115" y="1313"/>
                  </a:lnTo>
                  <a:lnTo>
                    <a:pt x="1053" y="1341"/>
                  </a:lnTo>
                  <a:lnTo>
                    <a:pt x="980" y="1364"/>
                  </a:lnTo>
                  <a:lnTo>
                    <a:pt x="912" y="1381"/>
                  </a:lnTo>
                  <a:lnTo>
                    <a:pt x="832" y="1392"/>
                  </a:lnTo>
                  <a:lnTo>
                    <a:pt x="759" y="1398"/>
                  </a:lnTo>
                  <a:lnTo>
                    <a:pt x="759" y="1398"/>
                  </a:lnTo>
                  <a:lnTo>
                    <a:pt x="679" y="1392"/>
                  </a:lnTo>
                  <a:lnTo>
                    <a:pt x="606" y="1381"/>
                  </a:lnTo>
                  <a:lnTo>
                    <a:pt x="532" y="1364"/>
                  </a:lnTo>
                  <a:lnTo>
                    <a:pt x="464" y="1341"/>
                  </a:lnTo>
                  <a:lnTo>
                    <a:pt x="396" y="1313"/>
                  </a:lnTo>
                  <a:lnTo>
                    <a:pt x="334" y="1279"/>
                  </a:lnTo>
                  <a:lnTo>
                    <a:pt x="278" y="1234"/>
                  </a:lnTo>
                  <a:lnTo>
                    <a:pt x="221" y="1188"/>
                  </a:lnTo>
                  <a:lnTo>
                    <a:pt x="170" y="1143"/>
                  </a:lnTo>
                  <a:lnTo>
                    <a:pt x="130" y="1086"/>
                  </a:lnTo>
                  <a:lnTo>
                    <a:pt x="91" y="1030"/>
                  </a:lnTo>
                  <a:lnTo>
                    <a:pt x="57" y="968"/>
                  </a:lnTo>
                  <a:lnTo>
                    <a:pt x="34" y="905"/>
                  </a:lnTo>
                  <a:lnTo>
                    <a:pt x="11" y="837"/>
                  </a:lnTo>
                  <a:lnTo>
                    <a:pt x="0" y="769"/>
                  </a:lnTo>
                  <a:lnTo>
                    <a:pt x="0" y="696"/>
                  </a:lnTo>
                  <a:lnTo>
                    <a:pt x="0" y="696"/>
                  </a:lnTo>
                  <a:lnTo>
                    <a:pt x="0" y="628"/>
                  </a:lnTo>
                  <a:lnTo>
                    <a:pt x="11" y="560"/>
                  </a:lnTo>
                  <a:lnTo>
                    <a:pt x="34" y="492"/>
                  </a:lnTo>
                  <a:lnTo>
                    <a:pt x="57" y="424"/>
                  </a:lnTo>
                  <a:lnTo>
                    <a:pt x="91" y="368"/>
                  </a:lnTo>
                  <a:lnTo>
                    <a:pt x="130" y="311"/>
                  </a:lnTo>
                  <a:lnTo>
                    <a:pt x="170" y="254"/>
                  </a:lnTo>
                  <a:lnTo>
                    <a:pt x="221" y="203"/>
                  </a:lnTo>
                  <a:lnTo>
                    <a:pt x="278" y="158"/>
                  </a:lnTo>
                  <a:lnTo>
                    <a:pt x="334" y="119"/>
                  </a:lnTo>
                  <a:lnTo>
                    <a:pt x="396" y="85"/>
                  </a:lnTo>
                  <a:lnTo>
                    <a:pt x="464" y="56"/>
                  </a:lnTo>
                  <a:lnTo>
                    <a:pt x="532" y="34"/>
                  </a:lnTo>
                  <a:lnTo>
                    <a:pt x="606" y="17"/>
                  </a:lnTo>
                  <a:lnTo>
                    <a:pt x="679" y="5"/>
                  </a:lnTo>
                  <a:lnTo>
                    <a:pt x="759" y="0"/>
                  </a:lnTo>
                  <a:lnTo>
                    <a:pt x="7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0" name="Freeform 301"/>
            <p:cNvSpPr>
              <a:spLocks/>
            </p:cNvSpPr>
            <p:nvPr/>
          </p:nvSpPr>
          <p:spPr bwMode="auto">
            <a:xfrm>
              <a:off x="2443" y="24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1" name="Freeform 311"/>
            <p:cNvSpPr>
              <a:spLocks/>
            </p:cNvSpPr>
            <p:nvPr/>
          </p:nvSpPr>
          <p:spPr bwMode="auto">
            <a:xfrm>
              <a:off x="2426" y="506"/>
              <a:ext cx="628" cy="521"/>
            </a:xfrm>
            <a:custGeom>
              <a:avLst/>
              <a:gdLst>
                <a:gd name="T0" fmla="*/ 407 w 628"/>
                <a:gd name="T1" fmla="*/ 29 h 521"/>
                <a:gd name="T2" fmla="*/ 407 w 628"/>
                <a:gd name="T3" fmla="*/ 29 h 521"/>
                <a:gd name="T4" fmla="*/ 379 w 628"/>
                <a:gd name="T5" fmla="*/ 12 h 521"/>
                <a:gd name="T6" fmla="*/ 339 w 628"/>
                <a:gd name="T7" fmla="*/ 0 h 521"/>
                <a:gd name="T8" fmla="*/ 305 w 628"/>
                <a:gd name="T9" fmla="*/ 6 h 521"/>
                <a:gd name="T10" fmla="*/ 266 w 628"/>
                <a:gd name="T11" fmla="*/ 17 h 521"/>
                <a:gd name="T12" fmla="*/ 226 w 628"/>
                <a:gd name="T13" fmla="*/ 40 h 521"/>
                <a:gd name="T14" fmla="*/ 192 w 628"/>
                <a:gd name="T15" fmla="*/ 68 h 521"/>
                <a:gd name="T16" fmla="*/ 152 w 628"/>
                <a:gd name="T17" fmla="*/ 114 h 521"/>
                <a:gd name="T18" fmla="*/ 124 w 628"/>
                <a:gd name="T19" fmla="*/ 164 h 521"/>
                <a:gd name="T20" fmla="*/ 124 w 628"/>
                <a:gd name="T21" fmla="*/ 164 h 521"/>
                <a:gd name="T22" fmla="*/ 79 w 628"/>
                <a:gd name="T23" fmla="*/ 255 h 521"/>
                <a:gd name="T24" fmla="*/ 45 w 628"/>
                <a:gd name="T25" fmla="*/ 329 h 521"/>
                <a:gd name="T26" fmla="*/ 28 w 628"/>
                <a:gd name="T27" fmla="*/ 397 h 521"/>
                <a:gd name="T28" fmla="*/ 11 w 628"/>
                <a:gd name="T29" fmla="*/ 442 h 521"/>
                <a:gd name="T30" fmla="*/ 0 w 628"/>
                <a:gd name="T31" fmla="*/ 504 h 521"/>
                <a:gd name="T32" fmla="*/ 0 w 628"/>
                <a:gd name="T33" fmla="*/ 521 h 521"/>
                <a:gd name="T34" fmla="*/ 0 w 628"/>
                <a:gd name="T35" fmla="*/ 521 h 521"/>
                <a:gd name="T36" fmla="*/ 11 w 628"/>
                <a:gd name="T37" fmla="*/ 498 h 521"/>
                <a:gd name="T38" fmla="*/ 34 w 628"/>
                <a:gd name="T39" fmla="*/ 442 h 521"/>
                <a:gd name="T40" fmla="*/ 68 w 628"/>
                <a:gd name="T41" fmla="*/ 368 h 521"/>
                <a:gd name="T42" fmla="*/ 113 w 628"/>
                <a:gd name="T43" fmla="*/ 283 h 521"/>
                <a:gd name="T44" fmla="*/ 141 w 628"/>
                <a:gd name="T45" fmla="*/ 244 h 521"/>
                <a:gd name="T46" fmla="*/ 175 w 628"/>
                <a:gd name="T47" fmla="*/ 210 h 521"/>
                <a:gd name="T48" fmla="*/ 203 w 628"/>
                <a:gd name="T49" fmla="*/ 176 h 521"/>
                <a:gd name="T50" fmla="*/ 243 w 628"/>
                <a:gd name="T51" fmla="*/ 147 h 521"/>
                <a:gd name="T52" fmla="*/ 277 w 628"/>
                <a:gd name="T53" fmla="*/ 125 h 521"/>
                <a:gd name="T54" fmla="*/ 317 w 628"/>
                <a:gd name="T55" fmla="*/ 114 h 521"/>
                <a:gd name="T56" fmla="*/ 351 w 628"/>
                <a:gd name="T57" fmla="*/ 114 h 521"/>
                <a:gd name="T58" fmla="*/ 396 w 628"/>
                <a:gd name="T59" fmla="*/ 125 h 521"/>
                <a:gd name="T60" fmla="*/ 396 w 628"/>
                <a:gd name="T61" fmla="*/ 125 h 521"/>
                <a:gd name="T62" fmla="*/ 464 w 628"/>
                <a:gd name="T63" fmla="*/ 159 h 521"/>
                <a:gd name="T64" fmla="*/ 520 w 628"/>
                <a:gd name="T65" fmla="*/ 187 h 521"/>
                <a:gd name="T66" fmla="*/ 520 w 628"/>
                <a:gd name="T67" fmla="*/ 187 h 521"/>
                <a:gd name="T68" fmla="*/ 543 w 628"/>
                <a:gd name="T69" fmla="*/ 198 h 521"/>
                <a:gd name="T70" fmla="*/ 566 w 628"/>
                <a:gd name="T71" fmla="*/ 198 h 521"/>
                <a:gd name="T72" fmla="*/ 588 w 628"/>
                <a:gd name="T73" fmla="*/ 193 h 521"/>
                <a:gd name="T74" fmla="*/ 605 w 628"/>
                <a:gd name="T75" fmla="*/ 181 h 521"/>
                <a:gd name="T76" fmla="*/ 617 w 628"/>
                <a:gd name="T77" fmla="*/ 170 h 521"/>
                <a:gd name="T78" fmla="*/ 622 w 628"/>
                <a:gd name="T79" fmla="*/ 153 h 521"/>
                <a:gd name="T80" fmla="*/ 628 w 628"/>
                <a:gd name="T81" fmla="*/ 130 h 521"/>
                <a:gd name="T82" fmla="*/ 622 w 628"/>
                <a:gd name="T83" fmla="*/ 108 h 521"/>
                <a:gd name="T84" fmla="*/ 622 w 628"/>
                <a:gd name="T85" fmla="*/ 108 h 521"/>
                <a:gd name="T86" fmla="*/ 617 w 628"/>
                <a:gd name="T87" fmla="*/ 108 h 521"/>
                <a:gd name="T88" fmla="*/ 617 w 628"/>
                <a:gd name="T89" fmla="*/ 108 h 521"/>
                <a:gd name="T90" fmla="*/ 600 w 628"/>
                <a:gd name="T91" fmla="*/ 125 h 521"/>
                <a:gd name="T92" fmla="*/ 594 w 628"/>
                <a:gd name="T93" fmla="*/ 130 h 521"/>
                <a:gd name="T94" fmla="*/ 583 w 628"/>
                <a:gd name="T95" fmla="*/ 136 h 521"/>
                <a:gd name="T96" fmla="*/ 566 w 628"/>
                <a:gd name="T97" fmla="*/ 142 h 521"/>
                <a:gd name="T98" fmla="*/ 549 w 628"/>
                <a:gd name="T99" fmla="*/ 136 h 521"/>
                <a:gd name="T100" fmla="*/ 549 w 628"/>
                <a:gd name="T101" fmla="*/ 136 h 521"/>
                <a:gd name="T102" fmla="*/ 515 w 628"/>
                <a:gd name="T103" fmla="*/ 119 h 521"/>
                <a:gd name="T104" fmla="*/ 486 w 628"/>
                <a:gd name="T105" fmla="*/ 97 h 521"/>
                <a:gd name="T106" fmla="*/ 458 w 628"/>
                <a:gd name="T107" fmla="*/ 68 h 521"/>
                <a:gd name="T108" fmla="*/ 407 w 628"/>
                <a:gd name="T109" fmla="*/ 29 h 521"/>
                <a:gd name="T110" fmla="*/ 407 w 628"/>
                <a:gd name="T111" fmla="*/ 2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8" h="521">
                  <a:moveTo>
                    <a:pt x="407" y="29"/>
                  </a:moveTo>
                  <a:lnTo>
                    <a:pt x="407" y="29"/>
                  </a:lnTo>
                  <a:lnTo>
                    <a:pt x="379" y="12"/>
                  </a:lnTo>
                  <a:lnTo>
                    <a:pt x="339" y="0"/>
                  </a:lnTo>
                  <a:lnTo>
                    <a:pt x="305" y="6"/>
                  </a:lnTo>
                  <a:lnTo>
                    <a:pt x="266" y="17"/>
                  </a:lnTo>
                  <a:lnTo>
                    <a:pt x="226" y="40"/>
                  </a:lnTo>
                  <a:lnTo>
                    <a:pt x="192" y="68"/>
                  </a:lnTo>
                  <a:lnTo>
                    <a:pt x="152" y="114"/>
                  </a:lnTo>
                  <a:lnTo>
                    <a:pt x="124" y="164"/>
                  </a:lnTo>
                  <a:lnTo>
                    <a:pt x="124" y="164"/>
                  </a:lnTo>
                  <a:lnTo>
                    <a:pt x="79" y="255"/>
                  </a:lnTo>
                  <a:lnTo>
                    <a:pt x="45" y="329"/>
                  </a:lnTo>
                  <a:lnTo>
                    <a:pt x="28" y="397"/>
                  </a:lnTo>
                  <a:lnTo>
                    <a:pt x="11" y="442"/>
                  </a:lnTo>
                  <a:lnTo>
                    <a:pt x="0" y="504"/>
                  </a:lnTo>
                  <a:lnTo>
                    <a:pt x="0" y="521"/>
                  </a:lnTo>
                  <a:lnTo>
                    <a:pt x="0" y="521"/>
                  </a:lnTo>
                  <a:lnTo>
                    <a:pt x="11" y="498"/>
                  </a:lnTo>
                  <a:lnTo>
                    <a:pt x="34" y="442"/>
                  </a:lnTo>
                  <a:lnTo>
                    <a:pt x="68" y="368"/>
                  </a:lnTo>
                  <a:lnTo>
                    <a:pt x="113" y="283"/>
                  </a:lnTo>
                  <a:lnTo>
                    <a:pt x="141" y="244"/>
                  </a:lnTo>
                  <a:lnTo>
                    <a:pt x="175" y="210"/>
                  </a:lnTo>
                  <a:lnTo>
                    <a:pt x="203" y="176"/>
                  </a:lnTo>
                  <a:lnTo>
                    <a:pt x="243" y="147"/>
                  </a:lnTo>
                  <a:lnTo>
                    <a:pt x="277" y="125"/>
                  </a:lnTo>
                  <a:lnTo>
                    <a:pt x="317" y="114"/>
                  </a:lnTo>
                  <a:lnTo>
                    <a:pt x="351" y="114"/>
                  </a:lnTo>
                  <a:lnTo>
                    <a:pt x="396" y="125"/>
                  </a:lnTo>
                  <a:lnTo>
                    <a:pt x="396" y="125"/>
                  </a:lnTo>
                  <a:lnTo>
                    <a:pt x="464" y="159"/>
                  </a:lnTo>
                  <a:lnTo>
                    <a:pt x="520" y="187"/>
                  </a:lnTo>
                  <a:lnTo>
                    <a:pt x="520" y="187"/>
                  </a:lnTo>
                  <a:lnTo>
                    <a:pt x="543" y="198"/>
                  </a:lnTo>
                  <a:lnTo>
                    <a:pt x="566" y="198"/>
                  </a:lnTo>
                  <a:lnTo>
                    <a:pt x="588" y="193"/>
                  </a:lnTo>
                  <a:lnTo>
                    <a:pt x="605" y="181"/>
                  </a:lnTo>
                  <a:lnTo>
                    <a:pt x="617" y="170"/>
                  </a:lnTo>
                  <a:lnTo>
                    <a:pt x="622" y="153"/>
                  </a:lnTo>
                  <a:lnTo>
                    <a:pt x="628" y="130"/>
                  </a:lnTo>
                  <a:lnTo>
                    <a:pt x="622" y="108"/>
                  </a:lnTo>
                  <a:lnTo>
                    <a:pt x="622" y="108"/>
                  </a:lnTo>
                  <a:lnTo>
                    <a:pt x="617" y="108"/>
                  </a:lnTo>
                  <a:lnTo>
                    <a:pt x="617" y="108"/>
                  </a:lnTo>
                  <a:lnTo>
                    <a:pt x="600" y="125"/>
                  </a:lnTo>
                  <a:lnTo>
                    <a:pt x="594" y="130"/>
                  </a:lnTo>
                  <a:lnTo>
                    <a:pt x="583" y="136"/>
                  </a:lnTo>
                  <a:lnTo>
                    <a:pt x="566" y="142"/>
                  </a:lnTo>
                  <a:lnTo>
                    <a:pt x="549" y="136"/>
                  </a:lnTo>
                  <a:lnTo>
                    <a:pt x="549" y="136"/>
                  </a:lnTo>
                  <a:lnTo>
                    <a:pt x="515" y="119"/>
                  </a:lnTo>
                  <a:lnTo>
                    <a:pt x="486" y="97"/>
                  </a:lnTo>
                  <a:lnTo>
                    <a:pt x="458" y="68"/>
                  </a:lnTo>
                  <a:lnTo>
                    <a:pt x="407" y="29"/>
                  </a:lnTo>
                  <a:lnTo>
                    <a:pt x="407" y="29"/>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2" name="Freeform 312"/>
            <p:cNvSpPr>
              <a:spLocks/>
            </p:cNvSpPr>
            <p:nvPr/>
          </p:nvSpPr>
          <p:spPr bwMode="auto">
            <a:xfrm>
              <a:off x="2544" y="897"/>
              <a:ext cx="618" cy="968"/>
            </a:xfrm>
            <a:custGeom>
              <a:avLst/>
              <a:gdLst>
                <a:gd name="T0" fmla="*/ 244 w 618"/>
                <a:gd name="T1" fmla="*/ 0 h 968"/>
                <a:gd name="T2" fmla="*/ 244 w 618"/>
                <a:gd name="T3" fmla="*/ 0 h 968"/>
                <a:gd name="T4" fmla="*/ 216 w 618"/>
                <a:gd name="T5" fmla="*/ 11 h 968"/>
                <a:gd name="T6" fmla="*/ 187 w 618"/>
                <a:gd name="T7" fmla="*/ 22 h 968"/>
                <a:gd name="T8" fmla="*/ 159 w 618"/>
                <a:gd name="T9" fmla="*/ 45 h 968"/>
                <a:gd name="T10" fmla="*/ 131 w 618"/>
                <a:gd name="T11" fmla="*/ 68 h 968"/>
                <a:gd name="T12" fmla="*/ 108 w 618"/>
                <a:gd name="T13" fmla="*/ 90 h 968"/>
                <a:gd name="T14" fmla="*/ 85 w 618"/>
                <a:gd name="T15" fmla="*/ 119 h 968"/>
                <a:gd name="T16" fmla="*/ 51 w 618"/>
                <a:gd name="T17" fmla="*/ 187 h 968"/>
                <a:gd name="T18" fmla="*/ 23 w 618"/>
                <a:gd name="T19" fmla="*/ 266 h 968"/>
                <a:gd name="T20" fmla="*/ 6 w 618"/>
                <a:gd name="T21" fmla="*/ 356 h 968"/>
                <a:gd name="T22" fmla="*/ 0 w 618"/>
                <a:gd name="T23" fmla="*/ 447 h 968"/>
                <a:gd name="T24" fmla="*/ 6 w 618"/>
                <a:gd name="T25" fmla="*/ 549 h 968"/>
                <a:gd name="T26" fmla="*/ 6 w 618"/>
                <a:gd name="T27" fmla="*/ 549 h 968"/>
                <a:gd name="T28" fmla="*/ 23 w 618"/>
                <a:gd name="T29" fmla="*/ 645 h 968"/>
                <a:gd name="T30" fmla="*/ 51 w 618"/>
                <a:gd name="T31" fmla="*/ 730 h 968"/>
                <a:gd name="T32" fmla="*/ 91 w 618"/>
                <a:gd name="T33" fmla="*/ 804 h 968"/>
                <a:gd name="T34" fmla="*/ 136 w 618"/>
                <a:gd name="T35" fmla="*/ 866 h 968"/>
                <a:gd name="T36" fmla="*/ 159 w 618"/>
                <a:gd name="T37" fmla="*/ 894 h 968"/>
                <a:gd name="T38" fmla="*/ 187 w 618"/>
                <a:gd name="T39" fmla="*/ 917 h 968"/>
                <a:gd name="T40" fmla="*/ 216 w 618"/>
                <a:gd name="T41" fmla="*/ 934 h 968"/>
                <a:gd name="T42" fmla="*/ 244 w 618"/>
                <a:gd name="T43" fmla="*/ 951 h 968"/>
                <a:gd name="T44" fmla="*/ 272 w 618"/>
                <a:gd name="T45" fmla="*/ 956 h 968"/>
                <a:gd name="T46" fmla="*/ 306 w 618"/>
                <a:gd name="T47" fmla="*/ 962 h 968"/>
                <a:gd name="T48" fmla="*/ 335 w 618"/>
                <a:gd name="T49" fmla="*/ 968 h 968"/>
                <a:gd name="T50" fmla="*/ 368 w 618"/>
                <a:gd name="T51" fmla="*/ 962 h 968"/>
                <a:gd name="T52" fmla="*/ 368 w 618"/>
                <a:gd name="T53" fmla="*/ 962 h 968"/>
                <a:gd name="T54" fmla="*/ 397 w 618"/>
                <a:gd name="T55" fmla="*/ 951 h 968"/>
                <a:gd name="T56" fmla="*/ 425 w 618"/>
                <a:gd name="T57" fmla="*/ 939 h 968"/>
                <a:gd name="T58" fmla="*/ 453 w 618"/>
                <a:gd name="T59" fmla="*/ 922 h 968"/>
                <a:gd name="T60" fmla="*/ 482 w 618"/>
                <a:gd name="T61" fmla="*/ 900 h 968"/>
                <a:gd name="T62" fmla="*/ 504 w 618"/>
                <a:gd name="T63" fmla="*/ 871 h 968"/>
                <a:gd name="T64" fmla="*/ 527 w 618"/>
                <a:gd name="T65" fmla="*/ 843 h 968"/>
                <a:gd name="T66" fmla="*/ 561 w 618"/>
                <a:gd name="T67" fmla="*/ 775 h 968"/>
                <a:gd name="T68" fmla="*/ 589 w 618"/>
                <a:gd name="T69" fmla="*/ 696 h 968"/>
                <a:gd name="T70" fmla="*/ 606 w 618"/>
                <a:gd name="T71" fmla="*/ 605 h 968"/>
                <a:gd name="T72" fmla="*/ 618 w 618"/>
                <a:gd name="T73" fmla="*/ 515 h 968"/>
                <a:gd name="T74" fmla="*/ 612 w 618"/>
                <a:gd name="T75" fmla="*/ 419 h 968"/>
                <a:gd name="T76" fmla="*/ 612 w 618"/>
                <a:gd name="T77" fmla="*/ 419 h 968"/>
                <a:gd name="T78" fmla="*/ 589 w 618"/>
                <a:gd name="T79" fmla="*/ 322 h 968"/>
                <a:gd name="T80" fmla="*/ 561 w 618"/>
                <a:gd name="T81" fmla="*/ 238 h 968"/>
                <a:gd name="T82" fmla="*/ 521 w 618"/>
                <a:gd name="T83" fmla="*/ 158 h 968"/>
                <a:gd name="T84" fmla="*/ 476 w 618"/>
                <a:gd name="T85" fmla="*/ 96 h 968"/>
                <a:gd name="T86" fmla="*/ 453 w 618"/>
                <a:gd name="T87" fmla="*/ 68 h 968"/>
                <a:gd name="T88" fmla="*/ 425 w 618"/>
                <a:gd name="T89" fmla="*/ 45 h 968"/>
                <a:gd name="T90" fmla="*/ 397 w 618"/>
                <a:gd name="T91" fmla="*/ 28 h 968"/>
                <a:gd name="T92" fmla="*/ 368 w 618"/>
                <a:gd name="T93" fmla="*/ 17 h 968"/>
                <a:gd name="T94" fmla="*/ 340 w 618"/>
                <a:gd name="T95" fmla="*/ 6 h 968"/>
                <a:gd name="T96" fmla="*/ 306 w 618"/>
                <a:gd name="T97" fmla="*/ 0 h 968"/>
                <a:gd name="T98" fmla="*/ 278 w 618"/>
                <a:gd name="T99" fmla="*/ 0 h 968"/>
                <a:gd name="T100" fmla="*/ 244 w 618"/>
                <a:gd name="T101" fmla="*/ 0 h 968"/>
                <a:gd name="T102" fmla="*/ 244 w 618"/>
                <a:gd name="T10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8" h="968">
                  <a:moveTo>
                    <a:pt x="244" y="0"/>
                  </a:moveTo>
                  <a:lnTo>
                    <a:pt x="244" y="0"/>
                  </a:lnTo>
                  <a:lnTo>
                    <a:pt x="216" y="11"/>
                  </a:lnTo>
                  <a:lnTo>
                    <a:pt x="187" y="22"/>
                  </a:lnTo>
                  <a:lnTo>
                    <a:pt x="159" y="45"/>
                  </a:lnTo>
                  <a:lnTo>
                    <a:pt x="131" y="68"/>
                  </a:lnTo>
                  <a:lnTo>
                    <a:pt x="108" y="90"/>
                  </a:lnTo>
                  <a:lnTo>
                    <a:pt x="85" y="119"/>
                  </a:lnTo>
                  <a:lnTo>
                    <a:pt x="51" y="187"/>
                  </a:lnTo>
                  <a:lnTo>
                    <a:pt x="23" y="266"/>
                  </a:lnTo>
                  <a:lnTo>
                    <a:pt x="6" y="356"/>
                  </a:lnTo>
                  <a:lnTo>
                    <a:pt x="0" y="447"/>
                  </a:lnTo>
                  <a:lnTo>
                    <a:pt x="6" y="549"/>
                  </a:lnTo>
                  <a:lnTo>
                    <a:pt x="6" y="549"/>
                  </a:lnTo>
                  <a:lnTo>
                    <a:pt x="23" y="645"/>
                  </a:lnTo>
                  <a:lnTo>
                    <a:pt x="51" y="730"/>
                  </a:lnTo>
                  <a:lnTo>
                    <a:pt x="91" y="804"/>
                  </a:lnTo>
                  <a:lnTo>
                    <a:pt x="136" y="866"/>
                  </a:lnTo>
                  <a:lnTo>
                    <a:pt x="159" y="894"/>
                  </a:lnTo>
                  <a:lnTo>
                    <a:pt x="187" y="917"/>
                  </a:lnTo>
                  <a:lnTo>
                    <a:pt x="216" y="934"/>
                  </a:lnTo>
                  <a:lnTo>
                    <a:pt x="244" y="951"/>
                  </a:lnTo>
                  <a:lnTo>
                    <a:pt x="272" y="956"/>
                  </a:lnTo>
                  <a:lnTo>
                    <a:pt x="306" y="962"/>
                  </a:lnTo>
                  <a:lnTo>
                    <a:pt x="335" y="968"/>
                  </a:lnTo>
                  <a:lnTo>
                    <a:pt x="368" y="962"/>
                  </a:lnTo>
                  <a:lnTo>
                    <a:pt x="368" y="962"/>
                  </a:lnTo>
                  <a:lnTo>
                    <a:pt x="397" y="951"/>
                  </a:lnTo>
                  <a:lnTo>
                    <a:pt x="425" y="939"/>
                  </a:lnTo>
                  <a:lnTo>
                    <a:pt x="453" y="922"/>
                  </a:lnTo>
                  <a:lnTo>
                    <a:pt x="482" y="900"/>
                  </a:lnTo>
                  <a:lnTo>
                    <a:pt x="504" y="871"/>
                  </a:lnTo>
                  <a:lnTo>
                    <a:pt x="527" y="843"/>
                  </a:lnTo>
                  <a:lnTo>
                    <a:pt x="561" y="775"/>
                  </a:lnTo>
                  <a:lnTo>
                    <a:pt x="589" y="696"/>
                  </a:lnTo>
                  <a:lnTo>
                    <a:pt x="606" y="605"/>
                  </a:lnTo>
                  <a:lnTo>
                    <a:pt x="618" y="515"/>
                  </a:lnTo>
                  <a:lnTo>
                    <a:pt x="612" y="419"/>
                  </a:lnTo>
                  <a:lnTo>
                    <a:pt x="612" y="419"/>
                  </a:lnTo>
                  <a:lnTo>
                    <a:pt x="589" y="322"/>
                  </a:lnTo>
                  <a:lnTo>
                    <a:pt x="561" y="238"/>
                  </a:lnTo>
                  <a:lnTo>
                    <a:pt x="521" y="158"/>
                  </a:lnTo>
                  <a:lnTo>
                    <a:pt x="476" y="96"/>
                  </a:lnTo>
                  <a:lnTo>
                    <a:pt x="453" y="68"/>
                  </a:lnTo>
                  <a:lnTo>
                    <a:pt x="425" y="45"/>
                  </a:lnTo>
                  <a:lnTo>
                    <a:pt x="397" y="28"/>
                  </a:lnTo>
                  <a:lnTo>
                    <a:pt x="368" y="17"/>
                  </a:lnTo>
                  <a:lnTo>
                    <a:pt x="340" y="6"/>
                  </a:lnTo>
                  <a:lnTo>
                    <a:pt x="306" y="0"/>
                  </a:lnTo>
                  <a:lnTo>
                    <a:pt x="278" y="0"/>
                  </a:lnTo>
                  <a:lnTo>
                    <a:pt x="244" y="0"/>
                  </a:lnTo>
                  <a:lnTo>
                    <a:pt x="244"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3" name="Freeform 313"/>
            <p:cNvSpPr>
              <a:spLocks/>
            </p:cNvSpPr>
            <p:nvPr/>
          </p:nvSpPr>
          <p:spPr bwMode="auto">
            <a:xfrm>
              <a:off x="2578" y="925"/>
              <a:ext cx="544" cy="872"/>
            </a:xfrm>
            <a:custGeom>
              <a:avLst/>
              <a:gdLst>
                <a:gd name="T0" fmla="*/ 233 w 544"/>
                <a:gd name="T1" fmla="*/ 0 h 872"/>
                <a:gd name="T2" fmla="*/ 233 w 544"/>
                <a:gd name="T3" fmla="*/ 0 h 872"/>
                <a:gd name="T4" fmla="*/ 204 w 544"/>
                <a:gd name="T5" fmla="*/ 6 h 872"/>
                <a:gd name="T6" fmla="*/ 176 w 544"/>
                <a:gd name="T7" fmla="*/ 17 h 872"/>
                <a:gd name="T8" fmla="*/ 153 w 544"/>
                <a:gd name="T9" fmla="*/ 28 h 872"/>
                <a:gd name="T10" fmla="*/ 131 w 544"/>
                <a:gd name="T11" fmla="*/ 45 h 872"/>
                <a:gd name="T12" fmla="*/ 108 w 544"/>
                <a:gd name="T13" fmla="*/ 68 h 872"/>
                <a:gd name="T14" fmla="*/ 85 w 544"/>
                <a:gd name="T15" fmla="*/ 91 h 872"/>
                <a:gd name="T16" fmla="*/ 51 w 544"/>
                <a:gd name="T17" fmla="*/ 147 h 872"/>
                <a:gd name="T18" fmla="*/ 29 w 544"/>
                <a:gd name="T19" fmla="*/ 215 h 872"/>
                <a:gd name="T20" fmla="*/ 6 w 544"/>
                <a:gd name="T21" fmla="*/ 289 h 872"/>
                <a:gd name="T22" fmla="*/ 0 w 544"/>
                <a:gd name="T23" fmla="*/ 374 h 872"/>
                <a:gd name="T24" fmla="*/ 0 w 544"/>
                <a:gd name="T25" fmla="*/ 464 h 872"/>
                <a:gd name="T26" fmla="*/ 0 w 544"/>
                <a:gd name="T27" fmla="*/ 464 h 872"/>
                <a:gd name="T28" fmla="*/ 17 w 544"/>
                <a:gd name="T29" fmla="*/ 549 h 872"/>
                <a:gd name="T30" fmla="*/ 40 w 544"/>
                <a:gd name="T31" fmla="*/ 628 h 872"/>
                <a:gd name="T32" fmla="*/ 68 w 544"/>
                <a:gd name="T33" fmla="*/ 702 h 872"/>
                <a:gd name="T34" fmla="*/ 108 w 544"/>
                <a:gd name="T35" fmla="*/ 759 h 872"/>
                <a:gd name="T36" fmla="*/ 153 w 544"/>
                <a:gd name="T37" fmla="*/ 810 h 872"/>
                <a:gd name="T38" fmla="*/ 176 w 544"/>
                <a:gd name="T39" fmla="*/ 827 h 872"/>
                <a:gd name="T40" fmla="*/ 204 w 544"/>
                <a:gd name="T41" fmla="*/ 843 h 872"/>
                <a:gd name="T42" fmla="*/ 227 w 544"/>
                <a:gd name="T43" fmla="*/ 855 h 872"/>
                <a:gd name="T44" fmla="*/ 255 w 544"/>
                <a:gd name="T45" fmla="*/ 866 h 872"/>
                <a:gd name="T46" fmla="*/ 284 w 544"/>
                <a:gd name="T47" fmla="*/ 872 h 872"/>
                <a:gd name="T48" fmla="*/ 312 w 544"/>
                <a:gd name="T49" fmla="*/ 872 h 872"/>
                <a:gd name="T50" fmla="*/ 312 w 544"/>
                <a:gd name="T51" fmla="*/ 872 h 872"/>
                <a:gd name="T52" fmla="*/ 334 w 544"/>
                <a:gd name="T53" fmla="*/ 866 h 872"/>
                <a:gd name="T54" fmla="*/ 363 w 544"/>
                <a:gd name="T55" fmla="*/ 855 h 872"/>
                <a:gd name="T56" fmla="*/ 385 w 544"/>
                <a:gd name="T57" fmla="*/ 843 h 872"/>
                <a:gd name="T58" fmla="*/ 408 w 544"/>
                <a:gd name="T59" fmla="*/ 827 h 872"/>
                <a:gd name="T60" fmla="*/ 431 w 544"/>
                <a:gd name="T61" fmla="*/ 804 h 872"/>
                <a:gd name="T62" fmla="*/ 453 w 544"/>
                <a:gd name="T63" fmla="*/ 781 h 872"/>
                <a:gd name="T64" fmla="*/ 487 w 544"/>
                <a:gd name="T65" fmla="*/ 725 h 872"/>
                <a:gd name="T66" fmla="*/ 516 w 544"/>
                <a:gd name="T67" fmla="*/ 657 h 872"/>
                <a:gd name="T68" fmla="*/ 533 w 544"/>
                <a:gd name="T69" fmla="*/ 577 h 872"/>
                <a:gd name="T70" fmla="*/ 544 w 544"/>
                <a:gd name="T71" fmla="*/ 498 h 872"/>
                <a:gd name="T72" fmla="*/ 538 w 544"/>
                <a:gd name="T73" fmla="*/ 408 h 872"/>
                <a:gd name="T74" fmla="*/ 538 w 544"/>
                <a:gd name="T75" fmla="*/ 408 h 872"/>
                <a:gd name="T76" fmla="*/ 527 w 544"/>
                <a:gd name="T77" fmla="*/ 323 h 872"/>
                <a:gd name="T78" fmla="*/ 504 w 544"/>
                <a:gd name="T79" fmla="*/ 244 h 872"/>
                <a:gd name="T80" fmla="*/ 470 w 544"/>
                <a:gd name="T81" fmla="*/ 170 h 872"/>
                <a:gd name="T82" fmla="*/ 431 w 544"/>
                <a:gd name="T83" fmla="*/ 108 h 872"/>
                <a:gd name="T84" fmla="*/ 385 w 544"/>
                <a:gd name="T85" fmla="*/ 62 h 872"/>
                <a:gd name="T86" fmla="*/ 363 w 544"/>
                <a:gd name="T87" fmla="*/ 40 h 872"/>
                <a:gd name="T88" fmla="*/ 340 w 544"/>
                <a:gd name="T89" fmla="*/ 23 h 872"/>
                <a:gd name="T90" fmla="*/ 312 w 544"/>
                <a:gd name="T91" fmla="*/ 11 h 872"/>
                <a:gd name="T92" fmla="*/ 284 w 544"/>
                <a:gd name="T93" fmla="*/ 6 h 872"/>
                <a:gd name="T94" fmla="*/ 261 w 544"/>
                <a:gd name="T95" fmla="*/ 0 h 872"/>
                <a:gd name="T96" fmla="*/ 233 w 544"/>
                <a:gd name="T97" fmla="*/ 0 h 872"/>
                <a:gd name="T98" fmla="*/ 233 w 544"/>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4" h="872">
                  <a:moveTo>
                    <a:pt x="233" y="0"/>
                  </a:move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63" y="855"/>
                  </a:lnTo>
                  <a:lnTo>
                    <a:pt x="385" y="843"/>
                  </a:lnTo>
                  <a:lnTo>
                    <a:pt x="408" y="827"/>
                  </a:lnTo>
                  <a:lnTo>
                    <a:pt x="431" y="804"/>
                  </a:lnTo>
                  <a:lnTo>
                    <a:pt x="453" y="781"/>
                  </a:lnTo>
                  <a:lnTo>
                    <a:pt x="487" y="725"/>
                  </a:lnTo>
                  <a:lnTo>
                    <a:pt x="516" y="657"/>
                  </a:lnTo>
                  <a:lnTo>
                    <a:pt x="533" y="577"/>
                  </a:lnTo>
                  <a:lnTo>
                    <a:pt x="544" y="498"/>
                  </a:lnTo>
                  <a:lnTo>
                    <a:pt x="538" y="408"/>
                  </a:lnTo>
                  <a:lnTo>
                    <a:pt x="538" y="408"/>
                  </a:lnTo>
                  <a:lnTo>
                    <a:pt x="527" y="323"/>
                  </a:lnTo>
                  <a:lnTo>
                    <a:pt x="504" y="244"/>
                  </a:lnTo>
                  <a:lnTo>
                    <a:pt x="470" y="170"/>
                  </a:lnTo>
                  <a:lnTo>
                    <a:pt x="431" y="108"/>
                  </a:lnTo>
                  <a:lnTo>
                    <a:pt x="385" y="62"/>
                  </a:lnTo>
                  <a:lnTo>
                    <a:pt x="363" y="40"/>
                  </a:lnTo>
                  <a:lnTo>
                    <a:pt x="340" y="23"/>
                  </a:lnTo>
                  <a:lnTo>
                    <a:pt x="312" y="11"/>
                  </a:lnTo>
                  <a:lnTo>
                    <a:pt x="284" y="6"/>
                  </a:lnTo>
                  <a:lnTo>
                    <a:pt x="261" y="0"/>
                  </a:lnTo>
                  <a:lnTo>
                    <a:pt x="233" y="0"/>
                  </a:lnTo>
                  <a:lnTo>
                    <a:pt x="2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4" name="Freeform 314"/>
            <p:cNvSpPr>
              <a:spLocks/>
            </p:cNvSpPr>
            <p:nvPr/>
          </p:nvSpPr>
          <p:spPr bwMode="auto">
            <a:xfrm>
              <a:off x="2646" y="1027"/>
              <a:ext cx="414" cy="549"/>
            </a:xfrm>
            <a:custGeom>
              <a:avLst/>
              <a:gdLst>
                <a:gd name="T0" fmla="*/ 6 w 414"/>
                <a:gd name="T1" fmla="*/ 300 h 549"/>
                <a:gd name="T2" fmla="*/ 6 w 414"/>
                <a:gd name="T3" fmla="*/ 300 h 549"/>
                <a:gd name="T4" fmla="*/ 17 w 414"/>
                <a:gd name="T5" fmla="*/ 357 h 549"/>
                <a:gd name="T6" fmla="*/ 34 w 414"/>
                <a:gd name="T7" fmla="*/ 402 h 549"/>
                <a:gd name="T8" fmla="*/ 57 w 414"/>
                <a:gd name="T9" fmla="*/ 447 h 549"/>
                <a:gd name="T10" fmla="*/ 85 w 414"/>
                <a:gd name="T11" fmla="*/ 487 h 549"/>
                <a:gd name="T12" fmla="*/ 119 w 414"/>
                <a:gd name="T13" fmla="*/ 515 h 549"/>
                <a:gd name="T14" fmla="*/ 159 w 414"/>
                <a:gd name="T15" fmla="*/ 538 h 549"/>
                <a:gd name="T16" fmla="*/ 199 w 414"/>
                <a:gd name="T17" fmla="*/ 549 h 549"/>
                <a:gd name="T18" fmla="*/ 238 w 414"/>
                <a:gd name="T19" fmla="*/ 549 h 549"/>
                <a:gd name="T20" fmla="*/ 238 w 414"/>
                <a:gd name="T21" fmla="*/ 549 h 549"/>
                <a:gd name="T22" fmla="*/ 278 w 414"/>
                <a:gd name="T23" fmla="*/ 538 h 549"/>
                <a:gd name="T24" fmla="*/ 317 w 414"/>
                <a:gd name="T25" fmla="*/ 521 h 549"/>
                <a:gd name="T26" fmla="*/ 346 w 414"/>
                <a:gd name="T27" fmla="*/ 492 h 549"/>
                <a:gd name="T28" fmla="*/ 374 w 414"/>
                <a:gd name="T29" fmla="*/ 453 h 549"/>
                <a:gd name="T30" fmla="*/ 397 w 414"/>
                <a:gd name="T31" fmla="*/ 413 h 549"/>
                <a:gd name="T32" fmla="*/ 408 w 414"/>
                <a:gd name="T33" fmla="*/ 362 h 549"/>
                <a:gd name="T34" fmla="*/ 414 w 414"/>
                <a:gd name="T35" fmla="*/ 311 h 549"/>
                <a:gd name="T36" fmla="*/ 414 w 414"/>
                <a:gd name="T37" fmla="*/ 255 h 549"/>
                <a:gd name="T38" fmla="*/ 414 w 414"/>
                <a:gd name="T39" fmla="*/ 255 h 549"/>
                <a:gd name="T40" fmla="*/ 402 w 414"/>
                <a:gd name="T41" fmla="*/ 198 h 549"/>
                <a:gd name="T42" fmla="*/ 385 w 414"/>
                <a:gd name="T43" fmla="*/ 147 h 549"/>
                <a:gd name="T44" fmla="*/ 363 w 414"/>
                <a:gd name="T45" fmla="*/ 102 h 549"/>
                <a:gd name="T46" fmla="*/ 329 w 414"/>
                <a:gd name="T47" fmla="*/ 68 h 549"/>
                <a:gd name="T48" fmla="*/ 295 w 414"/>
                <a:gd name="T49" fmla="*/ 34 h 549"/>
                <a:gd name="T50" fmla="*/ 261 w 414"/>
                <a:gd name="T51" fmla="*/ 17 h 549"/>
                <a:gd name="T52" fmla="*/ 221 w 414"/>
                <a:gd name="T53" fmla="*/ 6 h 549"/>
                <a:gd name="T54" fmla="*/ 176 w 414"/>
                <a:gd name="T55" fmla="*/ 0 h 549"/>
                <a:gd name="T56" fmla="*/ 176 w 414"/>
                <a:gd name="T57" fmla="*/ 0 h 549"/>
                <a:gd name="T58" fmla="*/ 136 w 414"/>
                <a:gd name="T59" fmla="*/ 11 h 549"/>
                <a:gd name="T60" fmla="*/ 102 w 414"/>
                <a:gd name="T61" fmla="*/ 34 h 549"/>
                <a:gd name="T62" fmla="*/ 68 w 414"/>
                <a:gd name="T63" fmla="*/ 62 h 549"/>
                <a:gd name="T64" fmla="*/ 40 w 414"/>
                <a:gd name="T65" fmla="*/ 96 h 549"/>
                <a:gd name="T66" fmla="*/ 23 w 414"/>
                <a:gd name="T67" fmla="*/ 142 h 549"/>
                <a:gd name="T68" fmla="*/ 6 w 414"/>
                <a:gd name="T69" fmla="*/ 192 h 549"/>
                <a:gd name="T70" fmla="*/ 0 w 414"/>
                <a:gd name="T71" fmla="*/ 243 h 549"/>
                <a:gd name="T72" fmla="*/ 6 w 414"/>
                <a:gd name="T73" fmla="*/ 300 h 549"/>
                <a:gd name="T74" fmla="*/ 6 w 414"/>
                <a:gd name="T75" fmla="*/ 30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4" h="549">
                  <a:moveTo>
                    <a:pt x="6" y="300"/>
                  </a:moveTo>
                  <a:lnTo>
                    <a:pt x="6" y="300"/>
                  </a:lnTo>
                  <a:lnTo>
                    <a:pt x="17" y="357"/>
                  </a:lnTo>
                  <a:lnTo>
                    <a:pt x="34" y="402"/>
                  </a:lnTo>
                  <a:lnTo>
                    <a:pt x="57" y="447"/>
                  </a:lnTo>
                  <a:lnTo>
                    <a:pt x="85" y="487"/>
                  </a:lnTo>
                  <a:lnTo>
                    <a:pt x="119" y="515"/>
                  </a:lnTo>
                  <a:lnTo>
                    <a:pt x="159" y="538"/>
                  </a:lnTo>
                  <a:lnTo>
                    <a:pt x="199" y="549"/>
                  </a:lnTo>
                  <a:lnTo>
                    <a:pt x="238" y="549"/>
                  </a:lnTo>
                  <a:lnTo>
                    <a:pt x="238" y="549"/>
                  </a:lnTo>
                  <a:lnTo>
                    <a:pt x="278" y="538"/>
                  </a:lnTo>
                  <a:lnTo>
                    <a:pt x="317" y="521"/>
                  </a:lnTo>
                  <a:lnTo>
                    <a:pt x="346" y="492"/>
                  </a:lnTo>
                  <a:lnTo>
                    <a:pt x="374" y="453"/>
                  </a:lnTo>
                  <a:lnTo>
                    <a:pt x="397" y="413"/>
                  </a:lnTo>
                  <a:lnTo>
                    <a:pt x="408" y="362"/>
                  </a:lnTo>
                  <a:lnTo>
                    <a:pt x="414" y="311"/>
                  </a:lnTo>
                  <a:lnTo>
                    <a:pt x="414" y="255"/>
                  </a:lnTo>
                  <a:lnTo>
                    <a:pt x="414" y="255"/>
                  </a:lnTo>
                  <a:lnTo>
                    <a:pt x="402" y="198"/>
                  </a:lnTo>
                  <a:lnTo>
                    <a:pt x="385" y="147"/>
                  </a:lnTo>
                  <a:lnTo>
                    <a:pt x="363" y="102"/>
                  </a:lnTo>
                  <a:lnTo>
                    <a:pt x="329" y="68"/>
                  </a:lnTo>
                  <a:lnTo>
                    <a:pt x="295" y="34"/>
                  </a:lnTo>
                  <a:lnTo>
                    <a:pt x="261" y="17"/>
                  </a:lnTo>
                  <a:lnTo>
                    <a:pt x="221" y="6"/>
                  </a:lnTo>
                  <a:lnTo>
                    <a:pt x="176" y="0"/>
                  </a:lnTo>
                  <a:lnTo>
                    <a:pt x="176" y="0"/>
                  </a:lnTo>
                  <a:lnTo>
                    <a:pt x="136" y="11"/>
                  </a:lnTo>
                  <a:lnTo>
                    <a:pt x="102" y="34"/>
                  </a:lnTo>
                  <a:lnTo>
                    <a:pt x="68" y="62"/>
                  </a:lnTo>
                  <a:lnTo>
                    <a:pt x="40" y="96"/>
                  </a:lnTo>
                  <a:lnTo>
                    <a:pt x="23" y="142"/>
                  </a:lnTo>
                  <a:lnTo>
                    <a:pt x="6" y="192"/>
                  </a:lnTo>
                  <a:lnTo>
                    <a:pt x="0" y="243"/>
                  </a:lnTo>
                  <a:lnTo>
                    <a:pt x="6" y="300"/>
                  </a:lnTo>
                  <a:lnTo>
                    <a:pt x="6" y="300"/>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5" name="Freeform 315"/>
            <p:cNvSpPr>
              <a:spLocks/>
            </p:cNvSpPr>
            <p:nvPr/>
          </p:nvSpPr>
          <p:spPr bwMode="auto">
            <a:xfrm>
              <a:off x="2692" y="1084"/>
              <a:ext cx="328" cy="441"/>
            </a:xfrm>
            <a:custGeom>
              <a:avLst/>
              <a:gdLst>
                <a:gd name="T0" fmla="*/ 0 w 328"/>
                <a:gd name="T1" fmla="*/ 237 h 441"/>
                <a:gd name="T2" fmla="*/ 0 w 328"/>
                <a:gd name="T3" fmla="*/ 237 h 441"/>
                <a:gd name="T4" fmla="*/ 5 w 328"/>
                <a:gd name="T5" fmla="*/ 283 h 441"/>
                <a:gd name="T6" fmla="*/ 22 w 328"/>
                <a:gd name="T7" fmla="*/ 322 h 441"/>
                <a:gd name="T8" fmla="*/ 39 w 328"/>
                <a:gd name="T9" fmla="*/ 356 h 441"/>
                <a:gd name="T10" fmla="*/ 62 w 328"/>
                <a:gd name="T11" fmla="*/ 390 h 441"/>
                <a:gd name="T12" fmla="*/ 90 w 328"/>
                <a:gd name="T13" fmla="*/ 413 h 441"/>
                <a:gd name="T14" fmla="*/ 119 w 328"/>
                <a:gd name="T15" fmla="*/ 430 h 441"/>
                <a:gd name="T16" fmla="*/ 153 w 328"/>
                <a:gd name="T17" fmla="*/ 435 h 441"/>
                <a:gd name="T18" fmla="*/ 187 w 328"/>
                <a:gd name="T19" fmla="*/ 441 h 441"/>
                <a:gd name="T20" fmla="*/ 187 w 328"/>
                <a:gd name="T21" fmla="*/ 441 h 441"/>
                <a:gd name="T22" fmla="*/ 220 w 328"/>
                <a:gd name="T23" fmla="*/ 430 h 441"/>
                <a:gd name="T24" fmla="*/ 249 w 328"/>
                <a:gd name="T25" fmla="*/ 413 h 441"/>
                <a:gd name="T26" fmla="*/ 271 w 328"/>
                <a:gd name="T27" fmla="*/ 390 h 441"/>
                <a:gd name="T28" fmla="*/ 294 w 328"/>
                <a:gd name="T29" fmla="*/ 362 h 441"/>
                <a:gd name="T30" fmla="*/ 311 w 328"/>
                <a:gd name="T31" fmla="*/ 328 h 441"/>
                <a:gd name="T32" fmla="*/ 322 w 328"/>
                <a:gd name="T33" fmla="*/ 288 h 441"/>
                <a:gd name="T34" fmla="*/ 328 w 328"/>
                <a:gd name="T35" fmla="*/ 243 h 441"/>
                <a:gd name="T36" fmla="*/ 328 w 328"/>
                <a:gd name="T37" fmla="*/ 203 h 441"/>
                <a:gd name="T38" fmla="*/ 328 w 328"/>
                <a:gd name="T39" fmla="*/ 203 h 441"/>
                <a:gd name="T40" fmla="*/ 317 w 328"/>
                <a:gd name="T41" fmla="*/ 158 h 441"/>
                <a:gd name="T42" fmla="*/ 305 w 328"/>
                <a:gd name="T43" fmla="*/ 118 h 441"/>
                <a:gd name="T44" fmla="*/ 283 w 328"/>
                <a:gd name="T45" fmla="*/ 85 h 441"/>
                <a:gd name="T46" fmla="*/ 260 w 328"/>
                <a:gd name="T47" fmla="*/ 51 h 441"/>
                <a:gd name="T48" fmla="*/ 232 w 328"/>
                <a:gd name="T49" fmla="*/ 28 h 441"/>
                <a:gd name="T50" fmla="*/ 204 w 328"/>
                <a:gd name="T51" fmla="*/ 11 h 441"/>
                <a:gd name="T52" fmla="*/ 170 w 328"/>
                <a:gd name="T53" fmla="*/ 0 h 441"/>
                <a:gd name="T54" fmla="*/ 136 w 328"/>
                <a:gd name="T55" fmla="*/ 0 h 441"/>
                <a:gd name="T56" fmla="*/ 136 w 328"/>
                <a:gd name="T57" fmla="*/ 0 h 441"/>
                <a:gd name="T58" fmla="*/ 107 w 328"/>
                <a:gd name="T59" fmla="*/ 11 h 441"/>
                <a:gd name="T60" fmla="*/ 79 w 328"/>
                <a:gd name="T61" fmla="*/ 22 h 441"/>
                <a:gd name="T62" fmla="*/ 51 w 328"/>
                <a:gd name="T63" fmla="*/ 51 h 441"/>
                <a:gd name="T64" fmla="*/ 28 w 328"/>
                <a:gd name="T65" fmla="*/ 79 h 441"/>
                <a:gd name="T66" fmla="*/ 11 w 328"/>
                <a:gd name="T67" fmla="*/ 113 h 441"/>
                <a:gd name="T68" fmla="*/ 0 w 328"/>
                <a:gd name="T69" fmla="*/ 152 h 441"/>
                <a:gd name="T70" fmla="*/ 0 w 328"/>
                <a:gd name="T71" fmla="*/ 192 h 441"/>
                <a:gd name="T72" fmla="*/ 0 w 328"/>
                <a:gd name="T73" fmla="*/ 237 h 441"/>
                <a:gd name="T74" fmla="*/ 0 w 328"/>
                <a:gd name="T75" fmla="*/ 23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441">
                  <a:moveTo>
                    <a:pt x="0" y="237"/>
                  </a:moveTo>
                  <a:lnTo>
                    <a:pt x="0" y="237"/>
                  </a:lnTo>
                  <a:lnTo>
                    <a:pt x="5" y="283"/>
                  </a:lnTo>
                  <a:lnTo>
                    <a:pt x="22" y="322"/>
                  </a:lnTo>
                  <a:lnTo>
                    <a:pt x="39" y="356"/>
                  </a:lnTo>
                  <a:lnTo>
                    <a:pt x="62" y="390"/>
                  </a:lnTo>
                  <a:lnTo>
                    <a:pt x="90" y="413"/>
                  </a:lnTo>
                  <a:lnTo>
                    <a:pt x="119" y="430"/>
                  </a:lnTo>
                  <a:lnTo>
                    <a:pt x="153" y="435"/>
                  </a:lnTo>
                  <a:lnTo>
                    <a:pt x="187" y="441"/>
                  </a:lnTo>
                  <a:lnTo>
                    <a:pt x="187" y="441"/>
                  </a:lnTo>
                  <a:lnTo>
                    <a:pt x="220" y="430"/>
                  </a:lnTo>
                  <a:lnTo>
                    <a:pt x="249" y="413"/>
                  </a:lnTo>
                  <a:lnTo>
                    <a:pt x="271" y="390"/>
                  </a:lnTo>
                  <a:lnTo>
                    <a:pt x="294" y="362"/>
                  </a:lnTo>
                  <a:lnTo>
                    <a:pt x="311" y="328"/>
                  </a:lnTo>
                  <a:lnTo>
                    <a:pt x="322" y="288"/>
                  </a:lnTo>
                  <a:lnTo>
                    <a:pt x="328" y="243"/>
                  </a:lnTo>
                  <a:lnTo>
                    <a:pt x="328" y="203"/>
                  </a:lnTo>
                  <a:lnTo>
                    <a:pt x="328" y="203"/>
                  </a:lnTo>
                  <a:lnTo>
                    <a:pt x="317" y="158"/>
                  </a:lnTo>
                  <a:lnTo>
                    <a:pt x="305" y="118"/>
                  </a:lnTo>
                  <a:lnTo>
                    <a:pt x="283" y="85"/>
                  </a:lnTo>
                  <a:lnTo>
                    <a:pt x="260" y="51"/>
                  </a:lnTo>
                  <a:lnTo>
                    <a:pt x="232" y="28"/>
                  </a:lnTo>
                  <a:lnTo>
                    <a:pt x="204" y="11"/>
                  </a:lnTo>
                  <a:lnTo>
                    <a:pt x="170" y="0"/>
                  </a:lnTo>
                  <a:lnTo>
                    <a:pt x="136" y="0"/>
                  </a:lnTo>
                  <a:lnTo>
                    <a:pt x="136" y="0"/>
                  </a:lnTo>
                  <a:lnTo>
                    <a:pt x="107" y="11"/>
                  </a:lnTo>
                  <a:lnTo>
                    <a:pt x="79" y="22"/>
                  </a:lnTo>
                  <a:lnTo>
                    <a:pt x="51" y="51"/>
                  </a:lnTo>
                  <a:lnTo>
                    <a:pt x="28" y="79"/>
                  </a:lnTo>
                  <a:lnTo>
                    <a:pt x="11" y="113"/>
                  </a:lnTo>
                  <a:lnTo>
                    <a:pt x="0" y="152"/>
                  </a:lnTo>
                  <a:lnTo>
                    <a:pt x="0" y="192"/>
                  </a:lnTo>
                  <a:lnTo>
                    <a:pt x="0" y="237"/>
                  </a:lnTo>
                  <a:lnTo>
                    <a:pt x="0" y="237"/>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6" name="Freeform 316"/>
            <p:cNvSpPr>
              <a:spLocks/>
            </p:cNvSpPr>
            <p:nvPr/>
          </p:nvSpPr>
          <p:spPr bwMode="auto">
            <a:xfrm>
              <a:off x="2748" y="1174"/>
              <a:ext cx="215" cy="272"/>
            </a:xfrm>
            <a:custGeom>
              <a:avLst/>
              <a:gdLst>
                <a:gd name="T0" fmla="*/ 0 w 215"/>
                <a:gd name="T1" fmla="*/ 153 h 272"/>
                <a:gd name="T2" fmla="*/ 0 w 215"/>
                <a:gd name="T3" fmla="*/ 153 h 272"/>
                <a:gd name="T4" fmla="*/ 6 w 215"/>
                <a:gd name="T5" fmla="*/ 176 h 272"/>
                <a:gd name="T6" fmla="*/ 17 w 215"/>
                <a:gd name="T7" fmla="*/ 204 h 272"/>
                <a:gd name="T8" fmla="*/ 29 w 215"/>
                <a:gd name="T9" fmla="*/ 227 h 272"/>
                <a:gd name="T10" fmla="*/ 40 w 215"/>
                <a:gd name="T11" fmla="*/ 244 h 272"/>
                <a:gd name="T12" fmla="*/ 63 w 215"/>
                <a:gd name="T13" fmla="*/ 255 h 272"/>
                <a:gd name="T14" fmla="*/ 80 w 215"/>
                <a:gd name="T15" fmla="*/ 266 h 272"/>
                <a:gd name="T16" fmla="*/ 102 w 215"/>
                <a:gd name="T17" fmla="*/ 272 h 272"/>
                <a:gd name="T18" fmla="*/ 125 w 215"/>
                <a:gd name="T19" fmla="*/ 272 h 272"/>
                <a:gd name="T20" fmla="*/ 125 w 215"/>
                <a:gd name="T21" fmla="*/ 272 h 272"/>
                <a:gd name="T22" fmla="*/ 142 w 215"/>
                <a:gd name="T23" fmla="*/ 266 h 272"/>
                <a:gd name="T24" fmla="*/ 164 w 215"/>
                <a:gd name="T25" fmla="*/ 261 h 272"/>
                <a:gd name="T26" fmla="*/ 181 w 215"/>
                <a:gd name="T27" fmla="*/ 244 h 272"/>
                <a:gd name="T28" fmla="*/ 193 w 215"/>
                <a:gd name="T29" fmla="*/ 227 h 272"/>
                <a:gd name="T30" fmla="*/ 204 w 215"/>
                <a:gd name="T31" fmla="*/ 204 h 272"/>
                <a:gd name="T32" fmla="*/ 210 w 215"/>
                <a:gd name="T33" fmla="*/ 181 h 272"/>
                <a:gd name="T34" fmla="*/ 215 w 215"/>
                <a:gd name="T35" fmla="*/ 153 h 272"/>
                <a:gd name="T36" fmla="*/ 215 w 215"/>
                <a:gd name="T37" fmla="*/ 125 h 272"/>
                <a:gd name="T38" fmla="*/ 215 w 215"/>
                <a:gd name="T39" fmla="*/ 125 h 272"/>
                <a:gd name="T40" fmla="*/ 210 w 215"/>
                <a:gd name="T41" fmla="*/ 102 h 272"/>
                <a:gd name="T42" fmla="*/ 198 w 215"/>
                <a:gd name="T43" fmla="*/ 74 h 272"/>
                <a:gd name="T44" fmla="*/ 187 w 215"/>
                <a:gd name="T45" fmla="*/ 51 h 272"/>
                <a:gd name="T46" fmla="*/ 170 w 215"/>
                <a:gd name="T47" fmla="*/ 34 h 272"/>
                <a:gd name="T48" fmla="*/ 153 w 215"/>
                <a:gd name="T49" fmla="*/ 17 h 272"/>
                <a:gd name="T50" fmla="*/ 136 w 215"/>
                <a:gd name="T51" fmla="*/ 12 h 272"/>
                <a:gd name="T52" fmla="*/ 114 w 215"/>
                <a:gd name="T53" fmla="*/ 6 h 272"/>
                <a:gd name="T54" fmla="*/ 91 w 215"/>
                <a:gd name="T55" fmla="*/ 0 h 272"/>
                <a:gd name="T56" fmla="*/ 91 w 215"/>
                <a:gd name="T57" fmla="*/ 0 h 272"/>
                <a:gd name="T58" fmla="*/ 74 w 215"/>
                <a:gd name="T59" fmla="*/ 6 h 272"/>
                <a:gd name="T60" fmla="*/ 51 w 215"/>
                <a:gd name="T61" fmla="*/ 17 h 272"/>
                <a:gd name="T62" fmla="*/ 34 w 215"/>
                <a:gd name="T63" fmla="*/ 34 h 272"/>
                <a:gd name="T64" fmla="*/ 23 w 215"/>
                <a:gd name="T65" fmla="*/ 51 h 272"/>
                <a:gd name="T66" fmla="*/ 12 w 215"/>
                <a:gd name="T67" fmla="*/ 74 h 272"/>
                <a:gd name="T68" fmla="*/ 6 w 215"/>
                <a:gd name="T69" fmla="*/ 96 h 272"/>
                <a:gd name="T70" fmla="*/ 0 w 215"/>
                <a:gd name="T71" fmla="*/ 125 h 272"/>
                <a:gd name="T72" fmla="*/ 0 w 215"/>
                <a:gd name="T73" fmla="*/ 153 h 272"/>
                <a:gd name="T74" fmla="*/ 0 w 215"/>
                <a:gd name="T7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272">
                  <a:moveTo>
                    <a:pt x="0" y="153"/>
                  </a:moveTo>
                  <a:lnTo>
                    <a:pt x="0" y="153"/>
                  </a:lnTo>
                  <a:lnTo>
                    <a:pt x="6" y="176"/>
                  </a:lnTo>
                  <a:lnTo>
                    <a:pt x="17" y="204"/>
                  </a:lnTo>
                  <a:lnTo>
                    <a:pt x="29" y="227"/>
                  </a:lnTo>
                  <a:lnTo>
                    <a:pt x="40" y="244"/>
                  </a:lnTo>
                  <a:lnTo>
                    <a:pt x="63" y="255"/>
                  </a:lnTo>
                  <a:lnTo>
                    <a:pt x="80" y="266"/>
                  </a:lnTo>
                  <a:lnTo>
                    <a:pt x="102" y="272"/>
                  </a:lnTo>
                  <a:lnTo>
                    <a:pt x="125" y="272"/>
                  </a:lnTo>
                  <a:lnTo>
                    <a:pt x="125" y="272"/>
                  </a:lnTo>
                  <a:lnTo>
                    <a:pt x="142" y="266"/>
                  </a:lnTo>
                  <a:lnTo>
                    <a:pt x="164" y="261"/>
                  </a:lnTo>
                  <a:lnTo>
                    <a:pt x="181" y="244"/>
                  </a:lnTo>
                  <a:lnTo>
                    <a:pt x="193" y="227"/>
                  </a:lnTo>
                  <a:lnTo>
                    <a:pt x="204" y="204"/>
                  </a:lnTo>
                  <a:lnTo>
                    <a:pt x="210" y="181"/>
                  </a:lnTo>
                  <a:lnTo>
                    <a:pt x="215" y="153"/>
                  </a:lnTo>
                  <a:lnTo>
                    <a:pt x="215" y="125"/>
                  </a:lnTo>
                  <a:lnTo>
                    <a:pt x="215" y="125"/>
                  </a:lnTo>
                  <a:lnTo>
                    <a:pt x="210" y="102"/>
                  </a:lnTo>
                  <a:lnTo>
                    <a:pt x="198" y="74"/>
                  </a:lnTo>
                  <a:lnTo>
                    <a:pt x="187" y="51"/>
                  </a:lnTo>
                  <a:lnTo>
                    <a:pt x="170" y="34"/>
                  </a:lnTo>
                  <a:lnTo>
                    <a:pt x="153" y="17"/>
                  </a:lnTo>
                  <a:lnTo>
                    <a:pt x="136" y="12"/>
                  </a:lnTo>
                  <a:lnTo>
                    <a:pt x="114" y="6"/>
                  </a:lnTo>
                  <a:lnTo>
                    <a:pt x="91" y="0"/>
                  </a:lnTo>
                  <a:lnTo>
                    <a:pt x="91" y="0"/>
                  </a:lnTo>
                  <a:lnTo>
                    <a:pt x="74" y="6"/>
                  </a:lnTo>
                  <a:lnTo>
                    <a:pt x="51" y="17"/>
                  </a:lnTo>
                  <a:lnTo>
                    <a:pt x="34" y="34"/>
                  </a:lnTo>
                  <a:lnTo>
                    <a:pt x="23" y="51"/>
                  </a:lnTo>
                  <a:lnTo>
                    <a:pt x="12" y="74"/>
                  </a:lnTo>
                  <a:lnTo>
                    <a:pt x="6" y="96"/>
                  </a:lnTo>
                  <a:lnTo>
                    <a:pt x="0" y="125"/>
                  </a:lnTo>
                  <a:lnTo>
                    <a:pt x="0" y="153"/>
                  </a:lnTo>
                  <a:lnTo>
                    <a:pt x="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7" name="Freeform 317"/>
            <p:cNvSpPr>
              <a:spLocks/>
            </p:cNvSpPr>
            <p:nvPr/>
          </p:nvSpPr>
          <p:spPr bwMode="auto">
            <a:xfrm>
              <a:off x="2901" y="1304"/>
              <a:ext cx="79" cy="108"/>
            </a:xfrm>
            <a:custGeom>
              <a:avLst/>
              <a:gdLst>
                <a:gd name="T0" fmla="*/ 0 w 79"/>
                <a:gd name="T1" fmla="*/ 51 h 108"/>
                <a:gd name="T2" fmla="*/ 0 w 79"/>
                <a:gd name="T3" fmla="*/ 51 h 108"/>
                <a:gd name="T4" fmla="*/ 0 w 79"/>
                <a:gd name="T5" fmla="*/ 74 h 108"/>
                <a:gd name="T6" fmla="*/ 11 w 79"/>
                <a:gd name="T7" fmla="*/ 91 h 108"/>
                <a:gd name="T8" fmla="*/ 23 w 79"/>
                <a:gd name="T9" fmla="*/ 102 h 108"/>
                <a:gd name="T10" fmla="*/ 40 w 79"/>
                <a:gd name="T11" fmla="*/ 108 h 108"/>
                <a:gd name="T12" fmla="*/ 40 w 79"/>
                <a:gd name="T13" fmla="*/ 108 h 108"/>
                <a:gd name="T14" fmla="*/ 57 w 79"/>
                <a:gd name="T15" fmla="*/ 102 h 108"/>
                <a:gd name="T16" fmla="*/ 68 w 79"/>
                <a:gd name="T17" fmla="*/ 91 h 108"/>
                <a:gd name="T18" fmla="*/ 79 w 79"/>
                <a:gd name="T19" fmla="*/ 74 h 108"/>
                <a:gd name="T20" fmla="*/ 79 w 79"/>
                <a:gd name="T21" fmla="*/ 51 h 108"/>
                <a:gd name="T22" fmla="*/ 79 w 79"/>
                <a:gd name="T23" fmla="*/ 51 h 108"/>
                <a:gd name="T24" fmla="*/ 79 w 79"/>
                <a:gd name="T25" fmla="*/ 34 h 108"/>
                <a:gd name="T26" fmla="*/ 68 w 79"/>
                <a:gd name="T27" fmla="*/ 17 h 108"/>
                <a:gd name="T28" fmla="*/ 57 w 79"/>
                <a:gd name="T29" fmla="*/ 6 h 108"/>
                <a:gd name="T30" fmla="*/ 40 w 79"/>
                <a:gd name="T31" fmla="*/ 0 h 108"/>
                <a:gd name="T32" fmla="*/ 40 w 79"/>
                <a:gd name="T33" fmla="*/ 0 h 108"/>
                <a:gd name="T34" fmla="*/ 23 w 79"/>
                <a:gd name="T35" fmla="*/ 0 h 108"/>
                <a:gd name="T36" fmla="*/ 11 w 79"/>
                <a:gd name="T37" fmla="*/ 12 h 108"/>
                <a:gd name="T38" fmla="*/ 0 w 79"/>
                <a:gd name="T39" fmla="*/ 29 h 108"/>
                <a:gd name="T40" fmla="*/ 0 w 79"/>
                <a:gd name="T41" fmla="*/ 51 h 108"/>
                <a:gd name="T42" fmla="*/ 0 w 79"/>
                <a:gd name="T43"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08">
                  <a:moveTo>
                    <a:pt x="0" y="51"/>
                  </a:moveTo>
                  <a:lnTo>
                    <a:pt x="0" y="51"/>
                  </a:lnTo>
                  <a:lnTo>
                    <a:pt x="0" y="74"/>
                  </a:lnTo>
                  <a:lnTo>
                    <a:pt x="11" y="91"/>
                  </a:lnTo>
                  <a:lnTo>
                    <a:pt x="23" y="102"/>
                  </a:lnTo>
                  <a:lnTo>
                    <a:pt x="40" y="108"/>
                  </a:lnTo>
                  <a:lnTo>
                    <a:pt x="40" y="108"/>
                  </a:lnTo>
                  <a:lnTo>
                    <a:pt x="57" y="102"/>
                  </a:lnTo>
                  <a:lnTo>
                    <a:pt x="68" y="91"/>
                  </a:lnTo>
                  <a:lnTo>
                    <a:pt x="79" y="74"/>
                  </a:lnTo>
                  <a:lnTo>
                    <a:pt x="79" y="51"/>
                  </a:lnTo>
                  <a:lnTo>
                    <a:pt x="79" y="51"/>
                  </a:lnTo>
                  <a:lnTo>
                    <a:pt x="79" y="34"/>
                  </a:lnTo>
                  <a:lnTo>
                    <a:pt x="68" y="17"/>
                  </a:lnTo>
                  <a:lnTo>
                    <a:pt x="57" y="6"/>
                  </a:lnTo>
                  <a:lnTo>
                    <a:pt x="40" y="0"/>
                  </a:lnTo>
                  <a:lnTo>
                    <a:pt x="40" y="0"/>
                  </a:lnTo>
                  <a:lnTo>
                    <a:pt x="23" y="0"/>
                  </a:lnTo>
                  <a:lnTo>
                    <a:pt x="11" y="12"/>
                  </a:lnTo>
                  <a:lnTo>
                    <a:pt x="0" y="29"/>
                  </a:lnTo>
                  <a:lnTo>
                    <a:pt x="0" y="51"/>
                  </a:ln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8" name="Freeform 318"/>
            <p:cNvSpPr>
              <a:spLocks/>
            </p:cNvSpPr>
            <p:nvPr/>
          </p:nvSpPr>
          <p:spPr bwMode="auto">
            <a:xfrm>
              <a:off x="2737" y="1293"/>
              <a:ext cx="51" cy="51"/>
            </a:xfrm>
            <a:custGeom>
              <a:avLst/>
              <a:gdLst>
                <a:gd name="T0" fmla="*/ 28 w 51"/>
                <a:gd name="T1" fmla="*/ 0 h 51"/>
                <a:gd name="T2" fmla="*/ 28 w 51"/>
                <a:gd name="T3" fmla="*/ 0 h 51"/>
                <a:gd name="T4" fmla="*/ 17 w 51"/>
                <a:gd name="T5" fmla="*/ 0 h 51"/>
                <a:gd name="T6" fmla="*/ 11 w 51"/>
                <a:gd name="T7" fmla="*/ 6 h 51"/>
                <a:gd name="T8" fmla="*/ 6 w 51"/>
                <a:gd name="T9" fmla="*/ 11 h 51"/>
                <a:gd name="T10" fmla="*/ 0 w 51"/>
                <a:gd name="T11" fmla="*/ 23 h 51"/>
                <a:gd name="T12" fmla="*/ 0 w 51"/>
                <a:gd name="T13" fmla="*/ 23 h 51"/>
                <a:gd name="T14" fmla="*/ 0 w 51"/>
                <a:gd name="T15" fmla="*/ 34 h 51"/>
                <a:gd name="T16" fmla="*/ 6 w 51"/>
                <a:gd name="T17" fmla="*/ 40 h 51"/>
                <a:gd name="T18" fmla="*/ 11 w 51"/>
                <a:gd name="T19" fmla="*/ 51 h 51"/>
                <a:gd name="T20" fmla="*/ 23 w 51"/>
                <a:gd name="T21" fmla="*/ 51 h 51"/>
                <a:gd name="T22" fmla="*/ 23 w 51"/>
                <a:gd name="T23" fmla="*/ 51 h 51"/>
                <a:gd name="T24" fmla="*/ 34 w 51"/>
                <a:gd name="T25" fmla="*/ 51 h 51"/>
                <a:gd name="T26" fmla="*/ 40 w 51"/>
                <a:gd name="T27" fmla="*/ 45 h 51"/>
                <a:gd name="T28" fmla="*/ 45 w 51"/>
                <a:gd name="T29" fmla="*/ 40 h 51"/>
                <a:gd name="T30" fmla="*/ 51 w 51"/>
                <a:gd name="T31" fmla="*/ 28 h 51"/>
                <a:gd name="T32" fmla="*/ 51 w 51"/>
                <a:gd name="T33" fmla="*/ 28 h 51"/>
                <a:gd name="T34" fmla="*/ 51 w 51"/>
                <a:gd name="T35" fmla="*/ 23 h 51"/>
                <a:gd name="T36" fmla="*/ 45 w 51"/>
                <a:gd name="T37" fmla="*/ 11 h 51"/>
                <a:gd name="T38" fmla="*/ 40 w 51"/>
                <a:gd name="T39" fmla="*/ 6 h 51"/>
                <a:gd name="T40" fmla="*/ 28 w 51"/>
                <a:gd name="T41" fmla="*/ 0 h 51"/>
                <a:gd name="T42" fmla="*/ 28 w 51"/>
                <a:gd name="T4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1">
                  <a:moveTo>
                    <a:pt x="28" y="0"/>
                  </a:moveTo>
                  <a:lnTo>
                    <a:pt x="28" y="0"/>
                  </a:lnTo>
                  <a:lnTo>
                    <a:pt x="17" y="0"/>
                  </a:lnTo>
                  <a:lnTo>
                    <a:pt x="11" y="6"/>
                  </a:lnTo>
                  <a:lnTo>
                    <a:pt x="6" y="11"/>
                  </a:lnTo>
                  <a:lnTo>
                    <a:pt x="0" y="23"/>
                  </a:lnTo>
                  <a:lnTo>
                    <a:pt x="0" y="23"/>
                  </a:lnTo>
                  <a:lnTo>
                    <a:pt x="0" y="34"/>
                  </a:lnTo>
                  <a:lnTo>
                    <a:pt x="6" y="40"/>
                  </a:lnTo>
                  <a:lnTo>
                    <a:pt x="11" y="51"/>
                  </a:lnTo>
                  <a:lnTo>
                    <a:pt x="23" y="51"/>
                  </a:lnTo>
                  <a:lnTo>
                    <a:pt x="23" y="51"/>
                  </a:lnTo>
                  <a:lnTo>
                    <a:pt x="34" y="51"/>
                  </a:lnTo>
                  <a:lnTo>
                    <a:pt x="40" y="45"/>
                  </a:lnTo>
                  <a:lnTo>
                    <a:pt x="45" y="40"/>
                  </a:lnTo>
                  <a:lnTo>
                    <a:pt x="51" y="28"/>
                  </a:lnTo>
                  <a:lnTo>
                    <a:pt x="51" y="28"/>
                  </a:lnTo>
                  <a:lnTo>
                    <a:pt x="51" y="23"/>
                  </a:lnTo>
                  <a:lnTo>
                    <a:pt x="45" y="11"/>
                  </a:lnTo>
                  <a:lnTo>
                    <a:pt x="40" y="6"/>
                  </a:lnTo>
                  <a:lnTo>
                    <a:pt x="28"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9" name="Freeform 319"/>
            <p:cNvSpPr>
              <a:spLocks/>
            </p:cNvSpPr>
            <p:nvPr/>
          </p:nvSpPr>
          <p:spPr bwMode="auto">
            <a:xfrm>
              <a:off x="2578" y="925"/>
              <a:ext cx="357" cy="872"/>
            </a:xfrm>
            <a:custGeom>
              <a:avLst/>
              <a:gdLst>
                <a:gd name="T0" fmla="*/ 57 w 357"/>
                <a:gd name="T1" fmla="*/ 447 h 872"/>
                <a:gd name="T2" fmla="*/ 57 w 357"/>
                <a:gd name="T3" fmla="*/ 447 h 872"/>
                <a:gd name="T4" fmla="*/ 57 w 357"/>
                <a:gd name="T5" fmla="*/ 374 h 872"/>
                <a:gd name="T6" fmla="*/ 63 w 357"/>
                <a:gd name="T7" fmla="*/ 294 h 872"/>
                <a:gd name="T8" fmla="*/ 74 w 357"/>
                <a:gd name="T9" fmla="*/ 227 h 872"/>
                <a:gd name="T10" fmla="*/ 97 w 357"/>
                <a:gd name="T11" fmla="*/ 164 h 872"/>
                <a:gd name="T12" fmla="*/ 125 w 357"/>
                <a:gd name="T13" fmla="*/ 108 h 872"/>
                <a:gd name="T14" fmla="*/ 159 w 357"/>
                <a:gd name="T15" fmla="*/ 62 h 872"/>
                <a:gd name="T16" fmla="*/ 199 w 357"/>
                <a:gd name="T17" fmla="*/ 23 h 872"/>
                <a:gd name="T18" fmla="*/ 238 w 357"/>
                <a:gd name="T19" fmla="*/ 0 h 872"/>
                <a:gd name="T20" fmla="*/ 238 w 357"/>
                <a:gd name="T21" fmla="*/ 0 h 872"/>
                <a:gd name="T22" fmla="*/ 233 w 357"/>
                <a:gd name="T23" fmla="*/ 0 h 872"/>
                <a:gd name="T24" fmla="*/ 233 w 357"/>
                <a:gd name="T25" fmla="*/ 0 h 872"/>
                <a:gd name="T26" fmla="*/ 204 w 357"/>
                <a:gd name="T27" fmla="*/ 6 h 872"/>
                <a:gd name="T28" fmla="*/ 176 w 357"/>
                <a:gd name="T29" fmla="*/ 17 h 872"/>
                <a:gd name="T30" fmla="*/ 153 w 357"/>
                <a:gd name="T31" fmla="*/ 28 h 872"/>
                <a:gd name="T32" fmla="*/ 131 w 357"/>
                <a:gd name="T33" fmla="*/ 45 h 872"/>
                <a:gd name="T34" fmla="*/ 108 w 357"/>
                <a:gd name="T35" fmla="*/ 68 h 872"/>
                <a:gd name="T36" fmla="*/ 85 w 357"/>
                <a:gd name="T37" fmla="*/ 91 h 872"/>
                <a:gd name="T38" fmla="*/ 51 w 357"/>
                <a:gd name="T39" fmla="*/ 147 h 872"/>
                <a:gd name="T40" fmla="*/ 29 w 357"/>
                <a:gd name="T41" fmla="*/ 215 h 872"/>
                <a:gd name="T42" fmla="*/ 6 w 357"/>
                <a:gd name="T43" fmla="*/ 289 h 872"/>
                <a:gd name="T44" fmla="*/ 0 w 357"/>
                <a:gd name="T45" fmla="*/ 374 h 872"/>
                <a:gd name="T46" fmla="*/ 0 w 357"/>
                <a:gd name="T47" fmla="*/ 464 h 872"/>
                <a:gd name="T48" fmla="*/ 0 w 357"/>
                <a:gd name="T49" fmla="*/ 464 h 872"/>
                <a:gd name="T50" fmla="*/ 17 w 357"/>
                <a:gd name="T51" fmla="*/ 549 h 872"/>
                <a:gd name="T52" fmla="*/ 40 w 357"/>
                <a:gd name="T53" fmla="*/ 628 h 872"/>
                <a:gd name="T54" fmla="*/ 68 w 357"/>
                <a:gd name="T55" fmla="*/ 702 h 872"/>
                <a:gd name="T56" fmla="*/ 108 w 357"/>
                <a:gd name="T57" fmla="*/ 759 h 872"/>
                <a:gd name="T58" fmla="*/ 153 w 357"/>
                <a:gd name="T59" fmla="*/ 810 h 872"/>
                <a:gd name="T60" fmla="*/ 176 w 357"/>
                <a:gd name="T61" fmla="*/ 827 h 872"/>
                <a:gd name="T62" fmla="*/ 204 w 357"/>
                <a:gd name="T63" fmla="*/ 843 h 872"/>
                <a:gd name="T64" fmla="*/ 227 w 357"/>
                <a:gd name="T65" fmla="*/ 855 h 872"/>
                <a:gd name="T66" fmla="*/ 255 w 357"/>
                <a:gd name="T67" fmla="*/ 866 h 872"/>
                <a:gd name="T68" fmla="*/ 284 w 357"/>
                <a:gd name="T69" fmla="*/ 872 h 872"/>
                <a:gd name="T70" fmla="*/ 312 w 357"/>
                <a:gd name="T71" fmla="*/ 872 h 872"/>
                <a:gd name="T72" fmla="*/ 312 w 357"/>
                <a:gd name="T73" fmla="*/ 872 h 872"/>
                <a:gd name="T74" fmla="*/ 334 w 357"/>
                <a:gd name="T75" fmla="*/ 866 h 872"/>
                <a:gd name="T76" fmla="*/ 357 w 357"/>
                <a:gd name="T77" fmla="*/ 855 h 872"/>
                <a:gd name="T78" fmla="*/ 357 w 357"/>
                <a:gd name="T79" fmla="*/ 855 h 872"/>
                <a:gd name="T80" fmla="*/ 329 w 357"/>
                <a:gd name="T81" fmla="*/ 855 h 872"/>
                <a:gd name="T82" fmla="*/ 301 w 357"/>
                <a:gd name="T83" fmla="*/ 849 h 872"/>
                <a:gd name="T84" fmla="*/ 278 w 357"/>
                <a:gd name="T85" fmla="*/ 843 h 872"/>
                <a:gd name="T86" fmla="*/ 250 w 357"/>
                <a:gd name="T87" fmla="*/ 832 h 872"/>
                <a:gd name="T88" fmla="*/ 204 w 357"/>
                <a:gd name="T89" fmla="*/ 793 h 872"/>
                <a:gd name="T90" fmla="*/ 159 w 357"/>
                <a:gd name="T91" fmla="*/ 742 h 872"/>
                <a:gd name="T92" fmla="*/ 125 w 357"/>
                <a:gd name="T93" fmla="*/ 685 h 872"/>
                <a:gd name="T94" fmla="*/ 91 w 357"/>
                <a:gd name="T95" fmla="*/ 611 h 872"/>
                <a:gd name="T96" fmla="*/ 68 w 357"/>
                <a:gd name="T97" fmla="*/ 532 h 872"/>
                <a:gd name="T98" fmla="*/ 57 w 357"/>
                <a:gd name="T99" fmla="*/ 447 h 872"/>
                <a:gd name="T100" fmla="*/ 57 w 357"/>
                <a:gd name="T101" fmla="*/ 44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7" h="872">
                  <a:moveTo>
                    <a:pt x="57" y="447"/>
                  </a:moveTo>
                  <a:lnTo>
                    <a:pt x="57" y="447"/>
                  </a:lnTo>
                  <a:lnTo>
                    <a:pt x="57" y="374"/>
                  </a:lnTo>
                  <a:lnTo>
                    <a:pt x="63" y="294"/>
                  </a:lnTo>
                  <a:lnTo>
                    <a:pt x="74" y="227"/>
                  </a:lnTo>
                  <a:lnTo>
                    <a:pt x="97" y="164"/>
                  </a:lnTo>
                  <a:lnTo>
                    <a:pt x="125" y="108"/>
                  </a:lnTo>
                  <a:lnTo>
                    <a:pt x="159" y="62"/>
                  </a:lnTo>
                  <a:lnTo>
                    <a:pt x="199" y="23"/>
                  </a:lnTo>
                  <a:lnTo>
                    <a:pt x="238" y="0"/>
                  </a:lnTo>
                  <a:lnTo>
                    <a:pt x="238" y="0"/>
                  </a:lnTo>
                  <a:lnTo>
                    <a:pt x="233" y="0"/>
                  </a:ln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57" y="855"/>
                  </a:lnTo>
                  <a:lnTo>
                    <a:pt x="357" y="855"/>
                  </a:lnTo>
                  <a:lnTo>
                    <a:pt x="329" y="855"/>
                  </a:lnTo>
                  <a:lnTo>
                    <a:pt x="301" y="849"/>
                  </a:lnTo>
                  <a:lnTo>
                    <a:pt x="278" y="843"/>
                  </a:lnTo>
                  <a:lnTo>
                    <a:pt x="250" y="832"/>
                  </a:lnTo>
                  <a:lnTo>
                    <a:pt x="204" y="793"/>
                  </a:lnTo>
                  <a:lnTo>
                    <a:pt x="159" y="742"/>
                  </a:lnTo>
                  <a:lnTo>
                    <a:pt x="125" y="685"/>
                  </a:lnTo>
                  <a:lnTo>
                    <a:pt x="91" y="611"/>
                  </a:lnTo>
                  <a:lnTo>
                    <a:pt x="68" y="532"/>
                  </a:lnTo>
                  <a:lnTo>
                    <a:pt x="57" y="447"/>
                  </a:lnTo>
                  <a:lnTo>
                    <a:pt x="57" y="447"/>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0" name="Freeform 320"/>
            <p:cNvSpPr>
              <a:spLocks/>
            </p:cNvSpPr>
            <p:nvPr/>
          </p:nvSpPr>
          <p:spPr bwMode="auto">
            <a:xfrm>
              <a:off x="2624" y="1746"/>
              <a:ext cx="492" cy="209"/>
            </a:xfrm>
            <a:custGeom>
              <a:avLst/>
              <a:gdLst>
                <a:gd name="T0" fmla="*/ 102 w 492"/>
                <a:gd name="T1" fmla="*/ 209 h 209"/>
                <a:gd name="T2" fmla="*/ 492 w 492"/>
                <a:gd name="T3" fmla="*/ 39 h 209"/>
                <a:gd name="T4" fmla="*/ 492 w 492"/>
                <a:gd name="T5" fmla="*/ 39 h 209"/>
                <a:gd name="T6" fmla="*/ 441 w 492"/>
                <a:gd name="T7" fmla="*/ 17 h 209"/>
                <a:gd name="T8" fmla="*/ 385 w 492"/>
                <a:gd name="T9" fmla="*/ 6 h 209"/>
                <a:gd name="T10" fmla="*/ 317 w 492"/>
                <a:gd name="T11" fmla="*/ 0 h 209"/>
                <a:gd name="T12" fmla="*/ 277 w 492"/>
                <a:gd name="T13" fmla="*/ 6 h 209"/>
                <a:gd name="T14" fmla="*/ 238 w 492"/>
                <a:gd name="T15" fmla="*/ 11 h 209"/>
                <a:gd name="T16" fmla="*/ 192 w 492"/>
                <a:gd name="T17" fmla="*/ 22 h 209"/>
                <a:gd name="T18" fmla="*/ 153 w 492"/>
                <a:gd name="T19" fmla="*/ 39 h 209"/>
                <a:gd name="T20" fmla="*/ 113 w 492"/>
                <a:gd name="T21" fmla="*/ 68 h 209"/>
                <a:gd name="T22" fmla="*/ 73 w 492"/>
                <a:gd name="T23" fmla="*/ 102 h 209"/>
                <a:gd name="T24" fmla="*/ 34 w 492"/>
                <a:gd name="T25" fmla="*/ 141 h 209"/>
                <a:gd name="T26" fmla="*/ 0 w 492"/>
                <a:gd name="T27" fmla="*/ 198 h 209"/>
                <a:gd name="T28" fmla="*/ 102 w 492"/>
                <a:gd name="T2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209">
                  <a:moveTo>
                    <a:pt x="102" y="209"/>
                  </a:moveTo>
                  <a:lnTo>
                    <a:pt x="492" y="39"/>
                  </a:lnTo>
                  <a:lnTo>
                    <a:pt x="492" y="39"/>
                  </a:lnTo>
                  <a:lnTo>
                    <a:pt x="441" y="17"/>
                  </a:lnTo>
                  <a:lnTo>
                    <a:pt x="385" y="6"/>
                  </a:lnTo>
                  <a:lnTo>
                    <a:pt x="317" y="0"/>
                  </a:lnTo>
                  <a:lnTo>
                    <a:pt x="277" y="6"/>
                  </a:lnTo>
                  <a:lnTo>
                    <a:pt x="238" y="11"/>
                  </a:lnTo>
                  <a:lnTo>
                    <a:pt x="192" y="22"/>
                  </a:lnTo>
                  <a:lnTo>
                    <a:pt x="153" y="39"/>
                  </a:lnTo>
                  <a:lnTo>
                    <a:pt x="113" y="68"/>
                  </a:lnTo>
                  <a:lnTo>
                    <a:pt x="73" y="102"/>
                  </a:lnTo>
                  <a:lnTo>
                    <a:pt x="34" y="141"/>
                  </a:lnTo>
                  <a:lnTo>
                    <a:pt x="0" y="198"/>
                  </a:lnTo>
                  <a:lnTo>
                    <a:pt x="102" y="20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1" name="Freeform 321"/>
            <p:cNvSpPr>
              <a:spLocks/>
            </p:cNvSpPr>
            <p:nvPr/>
          </p:nvSpPr>
          <p:spPr bwMode="auto">
            <a:xfrm>
              <a:off x="2652" y="1723"/>
              <a:ext cx="504" cy="159"/>
            </a:xfrm>
            <a:custGeom>
              <a:avLst/>
              <a:gdLst>
                <a:gd name="T0" fmla="*/ 504 w 504"/>
                <a:gd name="T1" fmla="*/ 62 h 159"/>
                <a:gd name="T2" fmla="*/ 504 w 504"/>
                <a:gd name="T3" fmla="*/ 62 h 159"/>
                <a:gd name="T4" fmla="*/ 453 w 504"/>
                <a:gd name="T5" fmla="*/ 40 h 159"/>
                <a:gd name="T6" fmla="*/ 402 w 504"/>
                <a:gd name="T7" fmla="*/ 17 h 159"/>
                <a:gd name="T8" fmla="*/ 328 w 504"/>
                <a:gd name="T9" fmla="*/ 0 h 159"/>
                <a:gd name="T10" fmla="*/ 294 w 504"/>
                <a:gd name="T11" fmla="*/ 0 h 159"/>
                <a:gd name="T12" fmla="*/ 255 w 504"/>
                <a:gd name="T13" fmla="*/ 0 h 159"/>
                <a:gd name="T14" fmla="*/ 210 w 504"/>
                <a:gd name="T15" fmla="*/ 6 h 159"/>
                <a:gd name="T16" fmla="*/ 170 w 504"/>
                <a:gd name="T17" fmla="*/ 17 h 159"/>
                <a:gd name="T18" fmla="*/ 125 w 504"/>
                <a:gd name="T19" fmla="*/ 40 h 159"/>
                <a:gd name="T20" fmla="*/ 85 w 504"/>
                <a:gd name="T21" fmla="*/ 68 h 159"/>
                <a:gd name="T22" fmla="*/ 40 w 504"/>
                <a:gd name="T23" fmla="*/ 108 h 159"/>
                <a:gd name="T24" fmla="*/ 0 w 504"/>
                <a:gd name="T25" fmla="*/ 159 h 159"/>
                <a:gd name="T26" fmla="*/ 0 w 504"/>
                <a:gd name="T27" fmla="*/ 159 h 159"/>
                <a:gd name="T28" fmla="*/ 28 w 504"/>
                <a:gd name="T29" fmla="*/ 130 h 159"/>
                <a:gd name="T30" fmla="*/ 68 w 504"/>
                <a:gd name="T31" fmla="*/ 96 h 159"/>
                <a:gd name="T32" fmla="*/ 119 w 504"/>
                <a:gd name="T33" fmla="*/ 68 h 159"/>
                <a:gd name="T34" fmla="*/ 153 w 504"/>
                <a:gd name="T35" fmla="*/ 57 h 159"/>
                <a:gd name="T36" fmla="*/ 193 w 504"/>
                <a:gd name="T37" fmla="*/ 45 h 159"/>
                <a:gd name="T38" fmla="*/ 232 w 504"/>
                <a:gd name="T39" fmla="*/ 34 h 159"/>
                <a:gd name="T40" fmla="*/ 277 w 504"/>
                <a:gd name="T41" fmla="*/ 29 h 159"/>
                <a:gd name="T42" fmla="*/ 328 w 504"/>
                <a:gd name="T43" fmla="*/ 29 h 159"/>
                <a:gd name="T44" fmla="*/ 379 w 504"/>
                <a:gd name="T45" fmla="*/ 34 h 159"/>
                <a:gd name="T46" fmla="*/ 442 w 504"/>
                <a:gd name="T47" fmla="*/ 45 h 159"/>
                <a:gd name="T48" fmla="*/ 504 w 504"/>
                <a:gd name="T49" fmla="*/ 62 h 159"/>
                <a:gd name="T50" fmla="*/ 504 w 504"/>
                <a:gd name="T51" fmla="*/ 6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4" h="159">
                  <a:moveTo>
                    <a:pt x="504" y="62"/>
                  </a:moveTo>
                  <a:lnTo>
                    <a:pt x="504" y="62"/>
                  </a:lnTo>
                  <a:lnTo>
                    <a:pt x="453" y="40"/>
                  </a:lnTo>
                  <a:lnTo>
                    <a:pt x="402" y="17"/>
                  </a:lnTo>
                  <a:lnTo>
                    <a:pt x="328" y="0"/>
                  </a:lnTo>
                  <a:lnTo>
                    <a:pt x="294" y="0"/>
                  </a:lnTo>
                  <a:lnTo>
                    <a:pt x="255" y="0"/>
                  </a:lnTo>
                  <a:lnTo>
                    <a:pt x="210" y="6"/>
                  </a:lnTo>
                  <a:lnTo>
                    <a:pt x="170" y="17"/>
                  </a:lnTo>
                  <a:lnTo>
                    <a:pt x="125" y="40"/>
                  </a:lnTo>
                  <a:lnTo>
                    <a:pt x="85" y="68"/>
                  </a:lnTo>
                  <a:lnTo>
                    <a:pt x="40" y="108"/>
                  </a:lnTo>
                  <a:lnTo>
                    <a:pt x="0" y="159"/>
                  </a:lnTo>
                  <a:lnTo>
                    <a:pt x="0" y="159"/>
                  </a:lnTo>
                  <a:lnTo>
                    <a:pt x="28" y="130"/>
                  </a:lnTo>
                  <a:lnTo>
                    <a:pt x="68" y="96"/>
                  </a:lnTo>
                  <a:lnTo>
                    <a:pt x="119" y="68"/>
                  </a:lnTo>
                  <a:lnTo>
                    <a:pt x="153" y="57"/>
                  </a:lnTo>
                  <a:lnTo>
                    <a:pt x="193" y="45"/>
                  </a:lnTo>
                  <a:lnTo>
                    <a:pt x="232" y="34"/>
                  </a:lnTo>
                  <a:lnTo>
                    <a:pt x="277" y="29"/>
                  </a:lnTo>
                  <a:lnTo>
                    <a:pt x="328" y="29"/>
                  </a:lnTo>
                  <a:lnTo>
                    <a:pt x="379" y="34"/>
                  </a:lnTo>
                  <a:lnTo>
                    <a:pt x="442" y="45"/>
                  </a:lnTo>
                  <a:lnTo>
                    <a:pt x="504" y="62"/>
                  </a:lnTo>
                  <a:lnTo>
                    <a:pt x="504" y="6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3" name="Freeform 323"/>
            <p:cNvSpPr>
              <a:spLocks/>
            </p:cNvSpPr>
            <p:nvPr/>
          </p:nvSpPr>
          <p:spPr bwMode="auto">
            <a:xfrm>
              <a:off x="2573" y="919"/>
              <a:ext cx="509" cy="436"/>
            </a:xfrm>
            <a:custGeom>
              <a:avLst/>
              <a:gdLst>
                <a:gd name="T0" fmla="*/ 0 w 509"/>
                <a:gd name="T1" fmla="*/ 436 h 436"/>
                <a:gd name="T2" fmla="*/ 0 w 509"/>
                <a:gd name="T3" fmla="*/ 436 h 436"/>
                <a:gd name="T4" fmla="*/ 0 w 509"/>
                <a:gd name="T5" fmla="*/ 351 h 436"/>
                <a:gd name="T6" fmla="*/ 11 w 509"/>
                <a:gd name="T7" fmla="*/ 272 h 436"/>
                <a:gd name="T8" fmla="*/ 34 w 509"/>
                <a:gd name="T9" fmla="*/ 199 h 436"/>
                <a:gd name="T10" fmla="*/ 62 w 509"/>
                <a:gd name="T11" fmla="*/ 136 h 436"/>
                <a:gd name="T12" fmla="*/ 96 w 509"/>
                <a:gd name="T13" fmla="*/ 85 h 436"/>
                <a:gd name="T14" fmla="*/ 136 w 509"/>
                <a:gd name="T15" fmla="*/ 46 h 436"/>
                <a:gd name="T16" fmla="*/ 158 w 509"/>
                <a:gd name="T17" fmla="*/ 29 h 436"/>
                <a:gd name="T18" fmla="*/ 187 w 509"/>
                <a:gd name="T19" fmla="*/ 17 h 436"/>
                <a:gd name="T20" fmla="*/ 209 w 509"/>
                <a:gd name="T21" fmla="*/ 6 h 436"/>
                <a:gd name="T22" fmla="*/ 238 w 509"/>
                <a:gd name="T23" fmla="*/ 0 h 436"/>
                <a:gd name="T24" fmla="*/ 238 w 509"/>
                <a:gd name="T25" fmla="*/ 0 h 436"/>
                <a:gd name="T26" fmla="*/ 277 w 509"/>
                <a:gd name="T27" fmla="*/ 0 h 436"/>
                <a:gd name="T28" fmla="*/ 317 w 509"/>
                <a:gd name="T29" fmla="*/ 12 h 436"/>
                <a:gd name="T30" fmla="*/ 356 w 509"/>
                <a:gd name="T31" fmla="*/ 34 h 436"/>
                <a:gd name="T32" fmla="*/ 396 w 509"/>
                <a:gd name="T33" fmla="*/ 63 h 436"/>
                <a:gd name="T34" fmla="*/ 430 w 509"/>
                <a:gd name="T35" fmla="*/ 97 h 436"/>
                <a:gd name="T36" fmla="*/ 458 w 509"/>
                <a:gd name="T37" fmla="*/ 142 h 436"/>
                <a:gd name="T38" fmla="*/ 487 w 509"/>
                <a:gd name="T39" fmla="*/ 193 h 436"/>
                <a:gd name="T40" fmla="*/ 509 w 509"/>
                <a:gd name="T41" fmla="*/ 244 h 436"/>
                <a:gd name="T42" fmla="*/ 509 w 509"/>
                <a:gd name="T43" fmla="*/ 244 h 436"/>
                <a:gd name="T44" fmla="*/ 470 w 509"/>
                <a:gd name="T45" fmla="*/ 233 h 436"/>
                <a:gd name="T46" fmla="*/ 413 w 509"/>
                <a:gd name="T47" fmla="*/ 221 h 436"/>
                <a:gd name="T48" fmla="*/ 356 w 509"/>
                <a:gd name="T49" fmla="*/ 221 h 436"/>
                <a:gd name="T50" fmla="*/ 289 w 509"/>
                <a:gd name="T51" fmla="*/ 227 h 436"/>
                <a:gd name="T52" fmla="*/ 255 w 509"/>
                <a:gd name="T53" fmla="*/ 238 h 436"/>
                <a:gd name="T54" fmla="*/ 221 w 509"/>
                <a:gd name="T55" fmla="*/ 250 h 436"/>
                <a:gd name="T56" fmla="*/ 187 w 509"/>
                <a:gd name="T57" fmla="*/ 267 h 436"/>
                <a:gd name="T58" fmla="*/ 147 w 509"/>
                <a:gd name="T59" fmla="*/ 289 h 436"/>
                <a:gd name="T60" fmla="*/ 113 w 509"/>
                <a:gd name="T61" fmla="*/ 317 h 436"/>
                <a:gd name="T62" fmla="*/ 73 w 509"/>
                <a:gd name="T63" fmla="*/ 351 h 436"/>
                <a:gd name="T64" fmla="*/ 39 w 509"/>
                <a:gd name="T65" fmla="*/ 391 h 436"/>
                <a:gd name="T66" fmla="*/ 0 w 509"/>
                <a:gd name="T67" fmla="*/ 436 h 436"/>
                <a:gd name="T68" fmla="*/ 0 w 509"/>
                <a:gd name="T69"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9" h="436">
                  <a:moveTo>
                    <a:pt x="0" y="436"/>
                  </a:moveTo>
                  <a:lnTo>
                    <a:pt x="0" y="436"/>
                  </a:lnTo>
                  <a:lnTo>
                    <a:pt x="0" y="351"/>
                  </a:lnTo>
                  <a:lnTo>
                    <a:pt x="11" y="272"/>
                  </a:lnTo>
                  <a:lnTo>
                    <a:pt x="34" y="199"/>
                  </a:lnTo>
                  <a:lnTo>
                    <a:pt x="62" y="136"/>
                  </a:lnTo>
                  <a:lnTo>
                    <a:pt x="96" y="85"/>
                  </a:lnTo>
                  <a:lnTo>
                    <a:pt x="136" y="46"/>
                  </a:lnTo>
                  <a:lnTo>
                    <a:pt x="158" y="29"/>
                  </a:lnTo>
                  <a:lnTo>
                    <a:pt x="187" y="17"/>
                  </a:lnTo>
                  <a:lnTo>
                    <a:pt x="209" y="6"/>
                  </a:lnTo>
                  <a:lnTo>
                    <a:pt x="238" y="0"/>
                  </a:lnTo>
                  <a:lnTo>
                    <a:pt x="238" y="0"/>
                  </a:lnTo>
                  <a:lnTo>
                    <a:pt x="277" y="0"/>
                  </a:lnTo>
                  <a:lnTo>
                    <a:pt x="317" y="12"/>
                  </a:lnTo>
                  <a:lnTo>
                    <a:pt x="356" y="34"/>
                  </a:lnTo>
                  <a:lnTo>
                    <a:pt x="396" y="63"/>
                  </a:lnTo>
                  <a:lnTo>
                    <a:pt x="430" y="97"/>
                  </a:lnTo>
                  <a:lnTo>
                    <a:pt x="458" y="142"/>
                  </a:lnTo>
                  <a:lnTo>
                    <a:pt x="487" y="193"/>
                  </a:lnTo>
                  <a:lnTo>
                    <a:pt x="509" y="244"/>
                  </a:lnTo>
                  <a:lnTo>
                    <a:pt x="509" y="244"/>
                  </a:lnTo>
                  <a:lnTo>
                    <a:pt x="470" y="233"/>
                  </a:lnTo>
                  <a:lnTo>
                    <a:pt x="413" y="221"/>
                  </a:lnTo>
                  <a:lnTo>
                    <a:pt x="356" y="221"/>
                  </a:lnTo>
                  <a:lnTo>
                    <a:pt x="289" y="227"/>
                  </a:lnTo>
                  <a:lnTo>
                    <a:pt x="255" y="238"/>
                  </a:lnTo>
                  <a:lnTo>
                    <a:pt x="221" y="250"/>
                  </a:lnTo>
                  <a:lnTo>
                    <a:pt x="187" y="267"/>
                  </a:lnTo>
                  <a:lnTo>
                    <a:pt x="147" y="289"/>
                  </a:lnTo>
                  <a:lnTo>
                    <a:pt x="113" y="317"/>
                  </a:lnTo>
                  <a:lnTo>
                    <a:pt x="73" y="351"/>
                  </a:lnTo>
                  <a:lnTo>
                    <a:pt x="39" y="391"/>
                  </a:lnTo>
                  <a:lnTo>
                    <a:pt x="0" y="436"/>
                  </a:lnTo>
                  <a:lnTo>
                    <a:pt x="0" y="436"/>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4" name="Freeform 324"/>
            <p:cNvSpPr>
              <a:spLocks/>
            </p:cNvSpPr>
            <p:nvPr/>
          </p:nvSpPr>
          <p:spPr bwMode="auto">
            <a:xfrm>
              <a:off x="3847" y="1916"/>
              <a:ext cx="11" cy="17"/>
            </a:xfrm>
            <a:custGeom>
              <a:avLst/>
              <a:gdLst>
                <a:gd name="T0" fmla="*/ 11 w 11"/>
                <a:gd name="T1" fmla="*/ 0 h 17"/>
                <a:gd name="T2" fmla="*/ 11 w 11"/>
                <a:gd name="T3" fmla="*/ 0 h 17"/>
                <a:gd name="T4" fmla="*/ 0 w 11"/>
                <a:gd name="T5" fmla="*/ 17 h 17"/>
                <a:gd name="T6" fmla="*/ 0 w 11"/>
                <a:gd name="T7" fmla="*/ 17 h 17"/>
                <a:gd name="T8" fmla="*/ 11 w 11"/>
                <a:gd name="T9" fmla="*/ 0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lnTo>
                    <a:pt x="11" y="0"/>
                  </a:lnTo>
                  <a:lnTo>
                    <a:pt x="0" y="17"/>
                  </a:lnTo>
                  <a:lnTo>
                    <a:pt x="0" y="17"/>
                  </a:lnTo>
                  <a:lnTo>
                    <a:pt x="11"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5" name="Freeform 325"/>
            <p:cNvSpPr>
              <a:spLocks/>
            </p:cNvSpPr>
            <p:nvPr/>
          </p:nvSpPr>
          <p:spPr bwMode="auto">
            <a:xfrm>
              <a:off x="2494" y="1118"/>
              <a:ext cx="668" cy="311"/>
            </a:xfrm>
            <a:custGeom>
              <a:avLst/>
              <a:gdLst>
                <a:gd name="T0" fmla="*/ 668 w 668"/>
                <a:gd name="T1" fmla="*/ 96 h 311"/>
                <a:gd name="T2" fmla="*/ 668 w 668"/>
                <a:gd name="T3" fmla="*/ 96 h 311"/>
                <a:gd name="T4" fmla="*/ 651 w 668"/>
                <a:gd name="T5" fmla="*/ 84 h 311"/>
                <a:gd name="T6" fmla="*/ 605 w 668"/>
                <a:gd name="T7" fmla="*/ 56 h 311"/>
                <a:gd name="T8" fmla="*/ 532 w 668"/>
                <a:gd name="T9" fmla="*/ 22 h 311"/>
                <a:gd name="T10" fmla="*/ 486 w 668"/>
                <a:gd name="T11" fmla="*/ 11 h 311"/>
                <a:gd name="T12" fmla="*/ 441 w 668"/>
                <a:gd name="T13" fmla="*/ 5 h 311"/>
                <a:gd name="T14" fmla="*/ 390 w 668"/>
                <a:gd name="T15" fmla="*/ 0 h 311"/>
                <a:gd name="T16" fmla="*/ 339 w 668"/>
                <a:gd name="T17" fmla="*/ 5 h 311"/>
                <a:gd name="T18" fmla="*/ 283 w 668"/>
                <a:gd name="T19" fmla="*/ 17 h 311"/>
                <a:gd name="T20" fmla="*/ 226 w 668"/>
                <a:gd name="T21" fmla="*/ 39 h 311"/>
                <a:gd name="T22" fmla="*/ 169 w 668"/>
                <a:gd name="T23" fmla="*/ 79 h 311"/>
                <a:gd name="T24" fmla="*/ 113 w 668"/>
                <a:gd name="T25" fmla="*/ 124 h 311"/>
                <a:gd name="T26" fmla="*/ 56 w 668"/>
                <a:gd name="T27" fmla="*/ 192 h 311"/>
                <a:gd name="T28" fmla="*/ 0 w 668"/>
                <a:gd name="T29" fmla="*/ 271 h 311"/>
                <a:gd name="T30" fmla="*/ 17 w 668"/>
                <a:gd name="T31" fmla="*/ 311 h 311"/>
                <a:gd name="T32" fmla="*/ 17 w 668"/>
                <a:gd name="T33" fmla="*/ 311 h 311"/>
                <a:gd name="T34" fmla="*/ 34 w 668"/>
                <a:gd name="T35" fmla="*/ 294 h 311"/>
                <a:gd name="T36" fmla="*/ 67 w 668"/>
                <a:gd name="T37" fmla="*/ 249 h 311"/>
                <a:gd name="T38" fmla="*/ 124 w 668"/>
                <a:gd name="T39" fmla="*/ 186 h 311"/>
                <a:gd name="T40" fmla="*/ 164 w 668"/>
                <a:gd name="T41" fmla="*/ 152 h 311"/>
                <a:gd name="T42" fmla="*/ 203 w 668"/>
                <a:gd name="T43" fmla="*/ 124 h 311"/>
                <a:gd name="T44" fmla="*/ 249 w 668"/>
                <a:gd name="T45" fmla="*/ 90 h 311"/>
                <a:gd name="T46" fmla="*/ 300 w 668"/>
                <a:gd name="T47" fmla="*/ 68 h 311"/>
                <a:gd name="T48" fmla="*/ 351 w 668"/>
                <a:gd name="T49" fmla="*/ 51 h 311"/>
                <a:gd name="T50" fmla="*/ 407 w 668"/>
                <a:gd name="T51" fmla="*/ 39 h 311"/>
                <a:gd name="T52" fmla="*/ 469 w 668"/>
                <a:gd name="T53" fmla="*/ 34 h 311"/>
                <a:gd name="T54" fmla="*/ 532 w 668"/>
                <a:gd name="T55" fmla="*/ 39 h 311"/>
                <a:gd name="T56" fmla="*/ 600 w 668"/>
                <a:gd name="T57" fmla="*/ 62 h 311"/>
                <a:gd name="T58" fmla="*/ 668 w 668"/>
                <a:gd name="T59" fmla="*/ 96 h 311"/>
                <a:gd name="T60" fmla="*/ 668 w 668"/>
                <a:gd name="T61" fmla="*/ 9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311">
                  <a:moveTo>
                    <a:pt x="668" y="96"/>
                  </a:moveTo>
                  <a:lnTo>
                    <a:pt x="668" y="96"/>
                  </a:lnTo>
                  <a:lnTo>
                    <a:pt x="651" y="84"/>
                  </a:lnTo>
                  <a:lnTo>
                    <a:pt x="605" y="56"/>
                  </a:lnTo>
                  <a:lnTo>
                    <a:pt x="532" y="22"/>
                  </a:lnTo>
                  <a:lnTo>
                    <a:pt x="486" y="11"/>
                  </a:lnTo>
                  <a:lnTo>
                    <a:pt x="441" y="5"/>
                  </a:lnTo>
                  <a:lnTo>
                    <a:pt x="390" y="0"/>
                  </a:lnTo>
                  <a:lnTo>
                    <a:pt x="339" y="5"/>
                  </a:lnTo>
                  <a:lnTo>
                    <a:pt x="283" y="17"/>
                  </a:lnTo>
                  <a:lnTo>
                    <a:pt x="226" y="39"/>
                  </a:lnTo>
                  <a:lnTo>
                    <a:pt x="169" y="79"/>
                  </a:lnTo>
                  <a:lnTo>
                    <a:pt x="113" y="124"/>
                  </a:lnTo>
                  <a:lnTo>
                    <a:pt x="56" y="192"/>
                  </a:lnTo>
                  <a:lnTo>
                    <a:pt x="0" y="271"/>
                  </a:lnTo>
                  <a:lnTo>
                    <a:pt x="17" y="311"/>
                  </a:lnTo>
                  <a:lnTo>
                    <a:pt x="17" y="311"/>
                  </a:lnTo>
                  <a:lnTo>
                    <a:pt x="34" y="294"/>
                  </a:lnTo>
                  <a:lnTo>
                    <a:pt x="67" y="249"/>
                  </a:lnTo>
                  <a:lnTo>
                    <a:pt x="124" y="186"/>
                  </a:lnTo>
                  <a:lnTo>
                    <a:pt x="164" y="152"/>
                  </a:lnTo>
                  <a:lnTo>
                    <a:pt x="203" y="124"/>
                  </a:lnTo>
                  <a:lnTo>
                    <a:pt x="249" y="90"/>
                  </a:lnTo>
                  <a:lnTo>
                    <a:pt x="300" y="68"/>
                  </a:lnTo>
                  <a:lnTo>
                    <a:pt x="351" y="51"/>
                  </a:lnTo>
                  <a:lnTo>
                    <a:pt x="407" y="39"/>
                  </a:lnTo>
                  <a:lnTo>
                    <a:pt x="469" y="34"/>
                  </a:lnTo>
                  <a:lnTo>
                    <a:pt x="532" y="39"/>
                  </a:lnTo>
                  <a:lnTo>
                    <a:pt x="600" y="62"/>
                  </a:lnTo>
                  <a:lnTo>
                    <a:pt x="668" y="96"/>
                  </a:lnTo>
                  <a:lnTo>
                    <a:pt x="668" y="96"/>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0" name="Freeform 340"/>
            <p:cNvSpPr>
              <a:spLocks/>
            </p:cNvSpPr>
            <p:nvPr/>
          </p:nvSpPr>
          <p:spPr bwMode="auto">
            <a:xfrm>
              <a:off x="3071" y="3014"/>
              <a:ext cx="447" cy="136"/>
            </a:xfrm>
            <a:custGeom>
              <a:avLst/>
              <a:gdLst>
                <a:gd name="T0" fmla="*/ 0 w 447"/>
                <a:gd name="T1" fmla="*/ 0 h 136"/>
                <a:gd name="T2" fmla="*/ 0 w 447"/>
                <a:gd name="T3" fmla="*/ 0 h 136"/>
                <a:gd name="T4" fmla="*/ 57 w 447"/>
                <a:gd name="T5" fmla="*/ 28 h 136"/>
                <a:gd name="T6" fmla="*/ 102 w 447"/>
                <a:gd name="T7" fmla="*/ 45 h 136"/>
                <a:gd name="T8" fmla="*/ 153 w 447"/>
                <a:gd name="T9" fmla="*/ 68 h 136"/>
                <a:gd name="T10" fmla="*/ 204 w 447"/>
                <a:gd name="T11" fmla="*/ 79 h 136"/>
                <a:gd name="T12" fmla="*/ 255 w 447"/>
                <a:gd name="T13" fmla="*/ 85 h 136"/>
                <a:gd name="T14" fmla="*/ 306 w 447"/>
                <a:gd name="T15" fmla="*/ 85 h 136"/>
                <a:gd name="T16" fmla="*/ 328 w 447"/>
                <a:gd name="T17" fmla="*/ 79 h 136"/>
                <a:gd name="T18" fmla="*/ 345 w 447"/>
                <a:gd name="T19" fmla="*/ 68 h 136"/>
                <a:gd name="T20" fmla="*/ 345 w 447"/>
                <a:gd name="T21" fmla="*/ 68 h 136"/>
                <a:gd name="T22" fmla="*/ 447 w 447"/>
                <a:gd name="T23" fmla="*/ 17 h 136"/>
                <a:gd name="T24" fmla="*/ 447 w 447"/>
                <a:gd name="T25" fmla="*/ 17 h 136"/>
                <a:gd name="T26" fmla="*/ 430 w 447"/>
                <a:gd name="T27" fmla="*/ 39 h 136"/>
                <a:gd name="T28" fmla="*/ 413 w 447"/>
                <a:gd name="T29" fmla="*/ 62 h 136"/>
                <a:gd name="T30" fmla="*/ 391 w 447"/>
                <a:gd name="T31" fmla="*/ 90 h 136"/>
                <a:gd name="T32" fmla="*/ 357 w 447"/>
                <a:gd name="T33" fmla="*/ 113 h 136"/>
                <a:gd name="T34" fmla="*/ 317 w 447"/>
                <a:gd name="T35" fmla="*/ 130 h 136"/>
                <a:gd name="T36" fmla="*/ 300 w 447"/>
                <a:gd name="T37" fmla="*/ 130 h 136"/>
                <a:gd name="T38" fmla="*/ 277 w 447"/>
                <a:gd name="T39" fmla="*/ 136 h 136"/>
                <a:gd name="T40" fmla="*/ 249 w 447"/>
                <a:gd name="T41" fmla="*/ 130 h 136"/>
                <a:gd name="T42" fmla="*/ 226 w 447"/>
                <a:gd name="T43" fmla="*/ 124 h 136"/>
                <a:gd name="T44" fmla="*/ 226 w 447"/>
                <a:gd name="T45" fmla="*/ 124 h 136"/>
                <a:gd name="T46" fmla="*/ 176 w 447"/>
                <a:gd name="T47" fmla="*/ 107 h 136"/>
                <a:gd name="T48" fmla="*/ 130 w 447"/>
                <a:gd name="T49" fmla="*/ 85 h 136"/>
                <a:gd name="T50" fmla="*/ 57 w 447"/>
                <a:gd name="T51" fmla="*/ 45 h 136"/>
                <a:gd name="T52" fmla="*/ 11 w 447"/>
                <a:gd name="T53" fmla="*/ 11 h 136"/>
                <a:gd name="T54" fmla="*/ 0 w 447"/>
                <a:gd name="T55" fmla="*/ 0 h 136"/>
                <a:gd name="T56" fmla="*/ 0 w 447"/>
                <a:gd name="T5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136">
                  <a:moveTo>
                    <a:pt x="0" y="0"/>
                  </a:moveTo>
                  <a:lnTo>
                    <a:pt x="0" y="0"/>
                  </a:lnTo>
                  <a:lnTo>
                    <a:pt x="57" y="28"/>
                  </a:lnTo>
                  <a:lnTo>
                    <a:pt x="102" y="45"/>
                  </a:lnTo>
                  <a:lnTo>
                    <a:pt x="153" y="68"/>
                  </a:lnTo>
                  <a:lnTo>
                    <a:pt x="204" y="79"/>
                  </a:lnTo>
                  <a:lnTo>
                    <a:pt x="255" y="85"/>
                  </a:lnTo>
                  <a:lnTo>
                    <a:pt x="306" y="85"/>
                  </a:lnTo>
                  <a:lnTo>
                    <a:pt x="328" y="79"/>
                  </a:lnTo>
                  <a:lnTo>
                    <a:pt x="345" y="68"/>
                  </a:lnTo>
                  <a:lnTo>
                    <a:pt x="345" y="68"/>
                  </a:lnTo>
                  <a:lnTo>
                    <a:pt x="447" y="17"/>
                  </a:lnTo>
                  <a:lnTo>
                    <a:pt x="447" y="17"/>
                  </a:lnTo>
                  <a:lnTo>
                    <a:pt x="430" y="39"/>
                  </a:lnTo>
                  <a:lnTo>
                    <a:pt x="413" y="62"/>
                  </a:lnTo>
                  <a:lnTo>
                    <a:pt x="391" y="90"/>
                  </a:lnTo>
                  <a:lnTo>
                    <a:pt x="357" y="113"/>
                  </a:lnTo>
                  <a:lnTo>
                    <a:pt x="317" y="130"/>
                  </a:lnTo>
                  <a:lnTo>
                    <a:pt x="300" y="130"/>
                  </a:lnTo>
                  <a:lnTo>
                    <a:pt x="277" y="136"/>
                  </a:lnTo>
                  <a:lnTo>
                    <a:pt x="249" y="130"/>
                  </a:lnTo>
                  <a:lnTo>
                    <a:pt x="226" y="124"/>
                  </a:lnTo>
                  <a:lnTo>
                    <a:pt x="226" y="124"/>
                  </a:lnTo>
                  <a:lnTo>
                    <a:pt x="176" y="107"/>
                  </a:lnTo>
                  <a:lnTo>
                    <a:pt x="130" y="85"/>
                  </a:lnTo>
                  <a:lnTo>
                    <a:pt x="57" y="45"/>
                  </a:lnTo>
                  <a:lnTo>
                    <a:pt x="11" y="11"/>
                  </a:lnTo>
                  <a:lnTo>
                    <a:pt x="0" y="0"/>
                  </a:lnTo>
                  <a:lnTo>
                    <a:pt x="0"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1" name="Freeform 341"/>
            <p:cNvSpPr>
              <a:spLocks/>
            </p:cNvSpPr>
            <p:nvPr/>
          </p:nvSpPr>
          <p:spPr bwMode="auto">
            <a:xfrm>
              <a:off x="2748" y="1995"/>
              <a:ext cx="889" cy="436"/>
            </a:xfrm>
            <a:custGeom>
              <a:avLst/>
              <a:gdLst>
                <a:gd name="T0" fmla="*/ 793 w 889"/>
                <a:gd name="T1" fmla="*/ 430 h 436"/>
                <a:gd name="T2" fmla="*/ 889 w 889"/>
                <a:gd name="T3" fmla="*/ 300 h 436"/>
                <a:gd name="T4" fmla="*/ 889 w 889"/>
                <a:gd name="T5" fmla="*/ 300 h 436"/>
                <a:gd name="T6" fmla="*/ 838 w 889"/>
                <a:gd name="T7" fmla="*/ 300 h 436"/>
                <a:gd name="T8" fmla="*/ 782 w 889"/>
                <a:gd name="T9" fmla="*/ 294 h 436"/>
                <a:gd name="T10" fmla="*/ 668 w 889"/>
                <a:gd name="T11" fmla="*/ 277 h 436"/>
                <a:gd name="T12" fmla="*/ 561 w 889"/>
                <a:gd name="T13" fmla="*/ 249 h 436"/>
                <a:gd name="T14" fmla="*/ 453 w 889"/>
                <a:gd name="T15" fmla="*/ 215 h 436"/>
                <a:gd name="T16" fmla="*/ 357 w 889"/>
                <a:gd name="T17" fmla="*/ 175 h 436"/>
                <a:gd name="T18" fmla="*/ 278 w 889"/>
                <a:gd name="T19" fmla="*/ 136 h 436"/>
                <a:gd name="T20" fmla="*/ 210 w 889"/>
                <a:gd name="T21" fmla="*/ 102 h 436"/>
                <a:gd name="T22" fmla="*/ 164 w 889"/>
                <a:gd name="T23" fmla="*/ 68 h 436"/>
                <a:gd name="T24" fmla="*/ 164 w 889"/>
                <a:gd name="T25" fmla="*/ 68 h 436"/>
                <a:gd name="T26" fmla="*/ 142 w 889"/>
                <a:gd name="T27" fmla="*/ 51 h 436"/>
                <a:gd name="T28" fmla="*/ 102 w 889"/>
                <a:gd name="T29" fmla="*/ 34 h 436"/>
                <a:gd name="T30" fmla="*/ 12 w 889"/>
                <a:gd name="T31" fmla="*/ 0 h 436"/>
                <a:gd name="T32" fmla="*/ 0 w 889"/>
                <a:gd name="T33" fmla="*/ 11 h 436"/>
                <a:gd name="T34" fmla="*/ 0 w 889"/>
                <a:gd name="T35" fmla="*/ 11 h 436"/>
                <a:gd name="T36" fmla="*/ 12 w 889"/>
                <a:gd name="T37" fmla="*/ 28 h 436"/>
                <a:gd name="T38" fmla="*/ 40 w 889"/>
                <a:gd name="T39" fmla="*/ 85 h 436"/>
                <a:gd name="T40" fmla="*/ 91 w 889"/>
                <a:gd name="T41" fmla="*/ 158 h 436"/>
                <a:gd name="T42" fmla="*/ 125 w 889"/>
                <a:gd name="T43" fmla="*/ 198 h 436"/>
                <a:gd name="T44" fmla="*/ 164 w 889"/>
                <a:gd name="T45" fmla="*/ 243 h 436"/>
                <a:gd name="T46" fmla="*/ 215 w 889"/>
                <a:gd name="T47" fmla="*/ 283 h 436"/>
                <a:gd name="T48" fmla="*/ 272 w 889"/>
                <a:gd name="T49" fmla="*/ 323 h 436"/>
                <a:gd name="T50" fmla="*/ 340 w 889"/>
                <a:gd name="T51" fmla="*/ 362 h 436"/>
                <a:gd name="T52" fmla="*/ 408 w 889"/>
                <a:gd name="T53" fmla="*/ 390 h 436"/>
                <a:gd name="T54" fmla="*/ 493 w 889"/>
                <a:gd name="T55" fmla="*/ 413 h 436"/>
                <a:gd name="T56" fmla="*/ 583 w 889"/>
                <a:gd name="T57" fmla="*/ 430 h 436"/>
                <a:gd name="T58" fmla="*/ 680 w 889"/>
                <a:gd name="T59" fmla="*/ 436 h 436"/>
                <a:gd name="T60" fmla="*/ 793 w 889"/>
                <a:gd name="T61" fmla="*/ 430 h 436"/>
                <a:gd name="T62" fmla="*/ 793 w 889"/>
                <a:gd name="T63" fmla="*/ 43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9" h="436">
                  <a:moveTo>
                    <a:pt x="793" y="430"/>
                  </a:moveTo>
                  <a:lnTo>
                    <a:pt x="889" y="300"/>
                  </a:lnTo>
                  <a:lnTo>
                    <a:pt x="889" y="300"/>
                  </a:lnTo>
                  <a:lnTo>
                    <a:pt x="838" y="300"/>
                  </a:lnTo>
                  <a:lnTo>
                    <a:pt x="782" y="294"/>
                  </a:lnTo>
                  <a:lnTo>
                    <a:pt x="668" y="277"/>
                  </a:lnTo>
                  <a:lnTo>
                    <a:pt x="561" y="249"/>
                  </a:lnTo>
                  <a:lnTo>
                    <a:pt x="453" y="215"/>
                  </a:lnTo>
                  <a:lnTo>
                    <a:pt x="357" y="175"/>
                  </a:lnTo>
                  <a:lnTo>
                    <a:pt x="278" y="136"/>
                  </a:lnTo>
                  <a:lnTo>
                    <a:pt x="210" y="102"/>
                  </a:lnTo>
                  <a:lnTo>
                    <a:pt x="164" y="68"/>
                  </a:lnTo>
                  <a:lnTo>
                    <a:pt x="164" y="68"/>
                  </a:lnTo>
                  <a:lnTo>
                    <a:pt x="142" y="51"/>
                  </a:lnTo>
                  <a:lnTo>
                    <a:pt x="102" y="34"/>
                  </a:lnTo>
                  <a:lnTo>
                    <a:pt x="12" y="0"/>
                  </a:lnTo>
                  <a:lnTo>
                    <a:pt x="0" y="11"/>
                  </a:lnTo>
                  <a:lnTo>
                    <a:pt x="0" y="11"/>
                  </a:lnTo>
                  <a:lnTo>
                    <a:pt x="12" y="28"/>
                  </a:lnTo>
                  <a:lnTo>
                    <a:pt x="40" y="85"/>
                  </a:lnTo>
                  <a:lnTo>
                    <a:pt x="91" y="158"/>
                  </a:lnTo>
                  <a:lnTo>
                    <a:pt x="125" y="198"/>
                  </a:lnTo>
                  <a:lnTo>
                    <a:pt x="164" y="243"/>
                  </a:lnTo>
                  <a:lnTo>
                    <a:pt x="215" y="283"/>
                  </a:lnTo>
                  <a:lnTo>
                    <a:pt x="272" y="323"/>
                  </a:lnTo>
                  <a:lnTo>
                    <a:pt x="340" y="362"/>
                  </a:lnTo>
                  <a:lnTo>
                    <a:pt x="408" y="390"/>
                  </a:lnTo>
                  <a:lnTo>
                    <a:pt x="493" y="413"/>
                  </a:lnTo>
                  <a:lnTo>
                    <a:pt x="583" y="430"/>
                  </a:lnTo>
                  <a:lnTo>
                    <a:pt x="680" y="436"/>
                  </a:lnTo>
                  <a:lnTo>
                    <a:pt x="793" y="430"/>
                  </a:lnTo>
                  <a:lnTo>
                    <a:pt x="793"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2" name="Freeform 342"/>
            <p:cNvSpPr>
              <a:spLocks/>
            </p:cNvSpPr>
            <p:nvPr/>
          </p:nvSpPr>
          <p:spPr bwMode="auto">
            <a:xfrm>
              <a:off x="2420" y="1836"/>
              <a:ext cx="187" cy="187"/>
            </a:xfrm>
            <a:custGeom>
              <a:avLst/>
              <a:gdLst>
                <a:gd name="T0" fmla="*/ 28 w 187"/>
                <a:gd name="T1" fmla="*/ 187 h 187"/>
                <a:gd name="T2" fmla="*/ 28 w 187"/>
                <a:gd name="T3" fmla="*/ 187 h 187"/>
                <a:gd name="T4" fmla="*/ 11 w 187"/>
                <a:gd name="T5" fmla="*/ 148 h 187"/>
                <a:gd name="T6" fmla="*/ 6 w 187"/>
                <a:gd name="T7" fmla="*/ 114 h 187"/>
                <a:gd name="T8" fmla="*/ 0 w 187"/>
                <a:gd name="T9" fmla="*/ 68 h 187"/>
                <a:gd name="T10" fmla="*/ 6 w 187"/>
                <a:gd name="T11" fmla="*/ 51 h 187"/>
                <a:gd name="T12" fmla="*/ 11 w 187"/>
                <a:gd name="T13" fmla="*/ 34 h 187"/>
                <a:gd name="T14" fmla="*/ 23 w 187"/>
                <a:gd name="T15" fmla="*/ 17 h 187"/>
                <a:gd name="T16" fmla="*/ 40 w 187"/>
                <a:gd name="T17" fmla="*/ 6 h 187"/>
                <a:gd name="T18" fmla="*/ 68 w 187"/>
                <a:gd name="T19" fmla="*/ 0 h 187"/>
                <a:gd name="T20" fmla="*/ 96 w 187"/>
                <a:gd name="T21" fmla="*/ 0 h 187"/>
                <a:gd name="T22" fmla="*/ 141 w 187"/>
                <a:gd name="T23" fmla="*/ 6 h 187"/>
                <a:gd name="T24" fmla="*/ 187 w 187"/>
                <a:gd name="T25" fmla="*/ 17 h 187"/>
                <a:gd name="T26" fmla="*/ 187 w 187"/>
                <a:gd name="T27" fmla="*/ 17 h 187"/>
                <a:gd name="T28" fmla="*/ 158 w 187"/>
                <a:gd name="T29" fmla="*/ 17 h 187"/>
                <a:gd name="T30" fmla="*/ 130 w 187"/>
                <a:gd name="T31" fmla="*/ 17 h 187"/>
                <a:gd name="T32" fmla="*/ 96 w 187"/>
                <a:gd name="T33" fmla="*/ 29 h 187"/>
                <a:gd name="T34" fmla="*/ 68 w 187"/>
                <a:gd name="T35" fmla="*/ 46 h 187"/>
                <a:gd name="T36" fmla="*/ 57 w 187"/>
                <a:gd name="T37" fmla="*/ 63 h 187"/>
                <a:gd name="T38" fmla="*/ 45 w 187"/>
                <a:gd name="T39" fmla="*/ 80 h 187"/>
                <a:gd name="T40" fmla="*/ 34 w 187"/>
                <a:gd name="T41" fmla="*/ 97 h 187"/>
                <a:gd name="T42" fmla="*/ 28 w 187"/>
                <a:gd name="T43" fmla="*/ 125 h 187"/>
                <a:gd name="T44" fmla="*/ 28 w 187"/>
                <a:gd name="T45" fmla="*/ 153 h 187"/>
                <a:gd name="T46" fmla="*/ 28 w 187"/>
                <a:gd name="T47" fmla="*/ 187 h 187"/>
                <a:gd name="T48" fmla="*/ 28 w 187"/>
                <a:gd name="T4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 h="187">
                  <a:moveTo>
                    <a:pt x="28" y="187"/>
                  </a:moveTo>
                  <a:lnTo>
                    <a:pt x="28" y="187"/>
                  </a:lnTo>
                  <a:lnTo>
                    <a:pt x="11" y="148"/>
                  </a:lnTo>
                  <a:lnTo>
                    <a:pt x="6" y="114"/>
                  </a:lnTo>
                  <a:lnTo>
                    <a:pt x="0" y="68"/>
                  </a:lnTo>
                  <a:lnTo>
                    <a:pt x="6" y="51"/>
                  </a:lnTo>
                  <a:lnTo>
                    <a:pt x="11" y="34"/>
                  </a:lnTo>
                  <a:lnTo>
                    <a:pt x="23" y="17"/>
                  </a:lnTo>
                  <a:lnTo>
                    <a:pt x="40" y="6"/>
                  </a:lnTo>
                  <a:lnTo>
                    <a:pt x="68" y="0"/>
                  </a:lnTo>
                  <a:lnTo>
                    <a:pt x="96" y="0"/>
                  </a:lnTo>
                  <a:lnTo>
                    <a:pt x="141" y="6"/>
                  </a:lnTo>
                  <a:lnTo>
                    <a:pt x="187" y="17"/>
                  </a:lnTo>
                  <a:lnTo>
                    <a:pt x="187" y="17"/>
                  </a:lnTo>
                  <a:lnTo>
                    <a:pt x="158" y="17"/>
                  </a:lnTo>
                  <a:lnTo>
                    <a:pt x="130" y="17"/>
                  </a:lnTo>
                  <a:lnTo>
                    <a:pt x="96" y="29"/>
                  </a:lnTo>
                  <a:lnTo>
                    <a:pt x="68" y="46"/>
                  </a:lnTo>
                  <a:lnTo>
                    <a:pt x="57" y="63"/>
                  </a:lnTo>
                  <a:lnTo>
                    <a:pt x="45" y="80"/>
                  </a:lnTo>
                  <a:lnTo>
                    <a:pt x="34" y="97"/>
                  </a:lnTo>
                  <a:lnTo>
                    <a:pt x="28" y="125"/>
                  </a:lnTo>
                  <a:lnTo>
                    <a:pt x="28" y="153"/>
                  </a:lnTo>
                  <a:lnTo>
                    <a:pt x="28" y="187"/>
                  </a:lnTo>
                  <a:lnTo>
                    <a:pt x="28" y="187"/>
                  </a:lnTo>
                  <a:close/>
                </a:path>
              </a:pathLst>
            </a:custGeom>
            <a:solidFill>
              <a:srgbClr val="FE9F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3" name="Freeform 343"/>
            <p:cNvSpPr>
              <a:spLocks/>
            </p:cNvSpPr>
            <p:nvPr/>
          </p:nvSpPr>
          <p:spPr bwMode="auto">
            <a:xfrm>
              <a:off x="3439" y="976"/>
              <a:ext cx="515" cy="883"/>
            </a:xfrm>
            <a:custGeom>
              <a:avLst/>
              <a:gdLst>
                <a:gd name="T0" fmla="*/ 334 w 515"/>
                <a:gd name="T1" fmla="*/ 6 h 883"/>
                <a:gd name="T2" fmla="*/ 334 w 515"/>
                <a:gd name="T3" fmla="*/ 6 h 883"/>
                <a:gd name="T4" fmla="*/ 357 w 515"/>
                <a:gd name="T5" fmla="*/ 11 h 883"/>
                <a:gd name="T6" fmla="*/ 379 w 515"/>
                <a:gd name="T7" fmla="*/ 28 h 883"/>
                <a:gd name="T8" fmla="*/ 402 w 515"/>
                <a:gd name="T9" fmla="*/ 45 h 883"/>
                <a:gd name="T10" fmla="*/ 425 w 515"/>
                <a:gd name="T11" fmla="*/ 68 h 883"/>
                <a:gd name="T12" fmla="*/ 459 w 515"/>
                <a:gd name="T13" fmla="*/ 119 h 883"/>
                <a:gd name="T14" fmla="*/ 487 w 515"/>
                <a:gd name="T15" fmla="*/ 181 h 883"/>
                <a:gd name="T16" fmla="*/ 504 w 515"/>
                <a:gd name="T17" fmla="*/ 260 h 883"/>
                <a:gd name="T18" fmla="*/ 515 w 515"/>
                <a:gd name="T19" fmla="*/ 340 h 883"/>
                <a:gd name="T20" fmla="*/ 515 w 515"/>
                <a:gd name="T21" fmla="*/ 425 h 883"/>
                <a:gd name="T22" fmla="*/ 504 w 515"/>
                <a:gd name="T23" fmla="*/ 515 h 883"/>
                <a:gd name="T24" fmla="*/ 504 w 515"/>
                <a:gd name="T25" fmla="*/ 515 h 883"/>
                <a:gd name="T26" fmla="*/ 487 w 515"/>
                <a:gd name="T27" fmla="*/ 600 h 883"/>
                <a:gd name="T28" fmla="*/ 459 w 515"/>
                <a:gd name="T29" fmla="*/ 679 h 883"/>
                <a:gd name="T30" fmla="*/ 425 w 515"/>
                <a:gd name="T31" fmla="*/ 747 h 883"/>
                <a:gd name="T32" fmla="*/ 379 w 515"/>
                <a:gd name="T33" fmla="*/ 804 h 883"/>
                <a:gd name="T34" fmla="*/ 334 w 515"/>
                <a:gd name="T35" fmla="*/ 843 h 883"/>
                <a:gd name="T36" fmla="*/ 311 w 515"/>
                <a:gd name="T37" fmla="*/ 860 h 883"/>
                <a:gd name="T38" fmla="*/ 289 w 515"/>
                <a:gd name="T39" fmla="*/ 872 h 883"/>
                <a:gd name="T40" fmla="*/ 260 w 515"/>
                <a:gd name="T41" fmla="*/ 883 h 883"/>
                <a:gd name="T42" fmla="*/ 238 w 515"/>
                <a:gd name="T43" fmla="*/ 883 h 883"/>
                <a:gd name="T44" fmla="*/ 209 w 515"/>
                <a:gd name="T45" fmla="*/ 883 h 883"/>
                <a:gd name="T46" fmla="*/ 187 w 515"/>
                <a:gd name="T47" fmla="*/ 877 h 883"/>
                <a:gd name="T48" fmla="*/ 187 w 515"/>
                <a:gd name="T49" fmla="*/ 877 h 883"/>
                <a:gd name="T50" fmla="*/ 159 w 515"/>
                <a:gd name="T51" fmla="*/ 866 h 883"/>
                <a:gd name="T52" fmla="*/ 136 w 515"/>
                <a:gd name="T53" fmla="*/ 855 h 883"/>
                <a:gd name="T54" fmla="*/ 113 w 515"/>
                <a:gd name="T55" fmla="*/ 838 h 883"/>
                <a:gd name="T56" fmla="*/ 96 w 515"/>
                <a:gd name="T57" fmla="*/ 815 h 883"/>
                <a:gd name="T58" fmla="*/ 62 w 515"/>
                <a:gd name="T59" fmla="*/ 764 h 883"/>
                <a:gd name="T60" fmla="*/ 34 w 515"/>
                <a:gd name="T61" fmla="*/ 696 h 883"/>
                <a:gd name="T62" fmla="*/ 11 w 515"/>
                <a:gd name="T63" fmla="*/ 623 h 883"/>
                <a:gd name="T64" fmla="*/ 6 w 515"/>
                <a:gd name="T65" fmla="*/ 543 h 883"/>
                <a:gd name="T66" fmla="*/ 0 w 515"/>
                <a:gd name="T67" fmla="*/ 459 h 883"/>
                <a:gd name="T68" fmla="*/ 11 w 515"/>
                <a:gd name="T69" fmla="*/ 368 h 883"/>
                <a:gd name="T70" fmla="*/ 11 w 515"/>
                <a:gd name="T71" fmla="*/ 368 h 883"/>
                <a:gd name="T72" fmla="*/ 34 w 515"/>
                <a:gd name="T73" fmla="*/ 283 h 883"/>
                <a:gd name="T74" fmla="*/ 62 w 515"/>
                <a:gd name="T75" fmla="*/ 204 h 883"/>
                <a:gd name="T76" fmla="*/ 96 w 515"/>
                <a:gd name="T77" fmla="*/ 136 h 883"/>
                <a:gd name="T78" fmla="*/ 136 w 515"/>
                <a:gd name="T79" fmla="*/ 79 h 883"/>
                <a:gd name="T80" fmla="*/ 181 w 515"/>
                <a:gd name="T81" fmla="*/ 40 h 883"/>
                <a:gd name="T82" fmla="*/ 204 w 515"/>
                <a:gd name="T83" fmla="*/ 23 h 883"/>
                <a:gd name="T84" fmla="*/ 232 w 515"/>
                <a:gd name="T85" fmla="*/ 11 h 883"/>
                <a:gd name="T86" fmla="*/ 255 w 515"/>
                <a:gd name="T87" fmla="*/ 0 h 883"/>
                <a:gd name="T88" fmla="*/ 283 w 515"/>
                <a:gd name="T89" fmla="*/ 0 h 883"/>
                <a:gd name="T90" fmla="*/ 306 w 515"/>
                <a:gd name="T91" fmla="*/ 0 h 883"/>
                <a:gd name="T92" fmla="*/ 334 w 515"/>
                <a:gd name="T93" fmla="*/ 6 h 883"/>
                <a:gd name="T94" fmla="*/ 334 w 515"/>
                <a:gd name="T95" fmla="*/ 6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5" h="883">
                  <a:moveTo>
                    <a:pt x="334" y="6"/>
                  </a:moveTo>
                  <a:lnTo>
                    <a:pt x="334" y="6"/>
                  </a:lnTo>
                  <a:lnTo>
                    <a:pt x="357" y="11"/>
                  </a:lnTo>
                  <a:lnTo>
                    <a:pt x="379" y="28"/>
                  </a:lnTo>
                  <a:lnTo>
                    <a:pt x="402" y="45"/>
                  </a:lnTo>
                  <a:lnTo>
                    <a:pt x="425" y="68"/>
                  </a:lnTo>
                  <a:lnTo>
                    <a:pt x="459" y="119"/>
                  </a:lnTo>
                  <a:lnTo>
                    <a:pt x="487" y="181"/>
                  </a:lnTo>
                  <a:lnTo>
                    <a:pt x="504" y="260"/>
                  </a:lnTo>
                  <a:lnTo>
                    <a:pt x="515" y="340"/>
                  </a:lnTo>
                  <a:lnTo>
                    <a:pt x="515" y="425"/>
                  </a:lnTo>
                  <a:lnTo>
                    <a:pt x="504" y="515"/>
                  </a:lnTo>
                  <a:lnTo>
                    <a:pt x="504" y="515"/>
                  </a:lnTo>
                  <a:lnTo>
                    <a:pt x="487" y="600"/>
                  </a:lnTo>
                  <a:lnTo>
                    <a:pt x="459" y="679"/>
                  </a:lnTo>
                  <a:lnTo>
                    <a:pt x="425" y="747"/>
                  </a:lnTo>
                  <a:lnTo>
                    <a:pt x="379" y="804"/>
                  </a:lnTo>
                  <a:lnTo>
                    <a:pt x="334" y="843"/>
                  </a:lnTo>
                  <a:lnTo>
                    <a:pt x="311" y="860"/>
                  </a:lnTo>
                  <a:lnTo>
                    <a:pt x="289" y="872"/>
                  </a:lnTo>
                  <a:lnTo>
                    <a:pt x="260" y="883"/>
                  </a:lnTo>
                  <a:lnTo>
                    <a:pt x="238" y="883"/>
                  </a:lnTo>
                  <a:lnTo>
                    <a:pt x="209" y="883"/>
                  </a:lnTo>
                  <a:lnTo>
                    <a:pt x="187" y="877"/>
                  </a:lnTo>
                  <a:lnTo>
                    <a:pt x="187" y="877"/>
                  </a:lnTo>
                  <a:lnTo>
                    <a:pt x="159" y="866"/>
                  </a:lnTo>
                  <a:lnTo>
                    <a:pt x="136" y="855"/>
                  </a:lnTo>
                  <a:lnTo>
                    <a:pt x="113" y="838"/>
                  </a:lnTo>
                  <a:lnTo>
                    <a:pt x="96" y="815"/>
                  </a:lnTo>
                  <a:lnTo>
                    <a:pt x="62" y="764"/>
                  </a:lnTo>
                  <a:lnTo>
                    <a:pt x="34" y="696"/>
                  </a:lnTo>
                  <a:lnTo>
                    <a:pt x="11" y="623"/>
                  </a:lnTo>
                  <a:lnTo>
                    <a:pt x="6" y="543"/>
                  </a:lnTo>
                  <a:lnTo>
                    <a:pt x="0" y="459"/>
                  </a:lnTo>
                  <a:lnTo>
                    <a:pt x="11" y="368"/>
                  </a:lnTo>
                  <a:lnTo>
                    <a:pt x="11" y="368"/>
                  </a:lnTo>
                  <a:lnTo>
                    <a:pt x="34" y="283"/>
                  </a:lnTo>
                  <a:lnTo>
                    <a:pt x="62" y="204"/>
                  </a:lnTo>
                  <a:lnTo>
                    <a:pt x="96" y="136"/>
                  </a:lnTo>
                  <a:lnTo>
                    <a:pt x="136" y="79"/>
                  </a:lnTo>
                  <a:lnTo>
                    <a:pt x="181" y="40"/>
                  </a:lnTo>
                  <a:lnTo>
                    <a:pt x="204" y="23"/>
                  </a:lnTo>
                  <a:lnTo>
                    <a:pt x="232" y="11"/>
                  </a:lnTo>
                  <a:lnTo>
                    <a:pt x="255" y="0"/>
                  </a:lnTo>
                  <a:lnTo>
                    <a:pt x="283" y="0"/>
                  </a:lnTo>
                  <a:lnTo>
                    <a:pt x="306" y="0"/>
                  </a:lnTo>
                  <a:lnTo>
                    <a:pt x="334" y="6"/>
                  </a:lnTo>
                  <a:lnTo>
                    <a:pt x="334" y="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4" name="Freeform 344"/>
            <p:cNvSpPr>
              <a:spLocks/>
            </p:cNvSpPr>
            <p:nvPr/>
          </p:nvSpPr>
          <p:spPr bwMode="auto">
            <a:xfrm>
              <a:off x="3473" y="1004"/>
              <a:ext cx="453" cy="793"/>
            </a:xfrm>
            <a:custGeom>
              <a:avLst/>
              <a:gdLst>
                <a:gd name="T0" fmla="*/ 283 w 453"/>
                <a:gd name="T1" fmla="*/ 0 h 793"/>
                <a:gd name="T2" fmla="*/ 283 w 453"/>
                <a:gd name="T3" fmla="*/ 0 h 793"/>
                <a:gd name="T4" fmla="*/ 306 w 453"/>
                <a:gd name="T5" fmla="*/ 6 h 793"/>
                <a:gd name="T6" fmla="*/ 323 w 453"/>
                <a:gd name="T7" fmla="*/ 17 h 793"/>
                <a:gd name="T8" fmla="*/ 345 w 453"/>
                <a:gd name="T9" fmla="*/ 29 h 793"/>
                <a:gd name="T10" fmla="*/ 362 w 453"/>
                <a:gd name="T11" fmla="*/ 46 h 793"/>
                <a:gd name="T12" fmla="*/ 396 w 453"/>
                <a:gd name="T13" fmla="*/ 85 h 793"/>
                <a:gd name="T14" fmla="*/ 419 w 453"/>
                <a:gd name="T15" fmla="*/ 142 h 793"/>
                <a:gd name="T16" fmla="*/ 442 w 453"/>
                <a:gd name="T17" fmla="*/ 204 h 793"/>
                <a:gd name="T18" fmla="*/ 453 w 453"/>
                <a:gd name="T19" fmla="*/ 278 h 793"/>
                <a:gd name="T20" fmla="*/ 453 w 453"/>
                <a:gd name="T21" fmla="*/ 351 h 793"/>
                <a:gd name="T22" fmla="*/ 447 w 453"/>
                <a:gd name="T23" fmla="*/ 431 h 793"/>
                <a:gd name="T24" fmla="*/ 447 w 453"/>
                <a:gd name="T25" fmla="*/ 431 h 793"/>
                <a:gd name="T26" fmla="*/ 430 w 453"/>
                <a:gd name="T27" fmla="*/ 510 h 793"/>
                <a:gd name="T28" fmla="*/ 408 w 453"/>
                <a:gd name="T29" fmla="*/ 583 h 793"/>
                <a:gd name="T30" fmla="*/ 379 w 453"/>
                <a:gd name="T31" fmla="*/ 646 h 793"/>
                <a:gd name="T32" fmla="*/ 345 w 453"/>
                <a:gd name="T33" fmla="*/ 702 h 793"/>
                <a:gd name="T34" fmla="*/ 306 w 453"/>
                <a:gd name="T35" fmla="*/ 748 h 793"/>
                <a:gd name="T36" fmla="*/ 266 w 453"/>
                <a:gd name="T37" fmla="*/ 776 h 793"/>
                <a:gd name="T38" fmla="*/ 243 w 453"/>
                <a:gd name="T39" fmla="*/ 787 h 793"/>
                <a:gd name="T40" fmla="*/ 221 w 453"/>
                <a:gd name="T41" fmla="*/ 793 h 793"/>
                <a:gd name="T42" fmla="*/ 198 w 453"/>
                <a:gd name="T43" fmla="*/ 793 h 793"/>
                <a:gd name="T44" fmla="*/ 175 w 453"/>
                <a:gd name="T45" fmla="*/ 793 h 793"/>
                <a:gd name="T46" fmla="*/ 175 w 453"/>
                <a:gd name="T47" fmla="*/ 793 h 793"/>
                <a:gd name="T48" fmla="*/ 153 w 453"/>
                <a:gd name="T49" fmla="*/ 787 h 793"/>
                <a:gd name="T50" fmla="*/ 130 w 453"/>
                <a:gd name="T51" fmla="*/ 776 h 793"/>
                <a:gd name="T52" fmla="*/ 113 w 453"/>
                <a:gd name="T53" fmla="*/ 764 h 793"/>
                <a:gd name="T54" fmla="*/ 91 w 453"/>
                <a:gd name="T55" fmla="*/ 748 h 793"/>
                <a:gd name="T56" fmla="*/ 62 w 453"/>
                <a:gd name="T57" fmla="*/ 702 h 793"/>
                <a:gd name="T58" fmla="*/ 34 w 453"/>
                <a:gd name="T59" fmla="*/ 651 h 793"/>
                <a:gd name="T60" fmla="*/ 17 w 453"/>
                <a:gd name="T61" fmla="*/ 589 h 793"/>
                <a:gd name="T62" fmla="*/ 6 w 453"/>
                <a:gd name="T63" fmla="*/ 515 h 793"/>
                <a:gd name="T64" fmla="*/ 0 w 453"/>
                <a:gd name="T65" fmla="*/ 442 h 793"/>
                <a:gd name="T66" fmla="*/ 6 w 453"/>
                <a:gd name="T67" fmla="*/ 363 h 793"/>
                <a:gd name="T68" fmla="*/ 6 w 453"/>
                <a:gd name="T69" fmla="*/ 363 h 793"/>
                <a:gd name="T70" fmla="*/ 23 w 453"/>
                <a:gd name="T71" fmla="*/ 283 h 793"/>
                <a:gd name="T72" fmla="*/ 45 w 453"/>
                <a:gd name="T73" fmla="*/ 210 h 793"/>
                <a:gd name="T74" fmla="*/ 74 w 453"/>
                <a:gd name="T75" fmla="*/ 148 h 793"/>
                <a:gd name="T76" fmla="*/ 108 w 453"/>
                <a:gd name="T77" fmla="*/ 91 h 793"/>
                <a:gd name="T78" fmla="*/ 147 w 453"/>
                <a:gd name="T79" fmla="*/ 46 h 793"/>
                <a:gd name="T80" fmla="*/ 192 w 453"/>
                <a:gd name="T81" fmla="*/ 17 h 793"/>
                <a:gd name="T82" fmla="*/ 215 w 453"/>
                <a:gd name="T83" fmla="*/ 6 h 793"/>
                <a:gd name="T84" fmla="*/ 238 w 453"/>
                <a:gd name="T85" fmla="*/ 0 h 793"/>
                <a:gd name="T86" fmla="*/ 260 w 453"/>
                <a:gd name="T87" fmla="*/ 0 h 793"/>
                <a:gd name="T88" fmla="*/ 283 w 453"/>
                <a:gd name="T89" fmla="*/ 0 h 793"/>
                <a:gd name="T90" fmla="*/ 283 w 453"/>
                <a:gd name="T91"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3" h="793">
                  <a:moveTo>
                    <a:pt x="283" y="0"/>
                  </a:moveTo>
                  <a:lnTo>
                    <a:pt x="283" y="0"/>
                  </a:lnTo>
                  <a:lnTo>
                    <a:pt x="306" y="6"/>
                  </a:lnTo>
                  <a:lnTo>
                    <a:pt x="323" y="17"/>
                  </a:lnTo>
                  <a:lnTo>
                    <a:pt x="345" y="29"/>
                  </a:lnTo>
                  <a:lnTo>
                    <a:pt x="362" y="46"/>
                  </a:lnTo>
                  <a:lnTo>
                    <a:pt x="396" y="85"/>
                  </a:lnTo>
                  <a:lnTo>
                    <a:pt x="419" y="142"/>
                  </a:lnTo>
                  <a:lnTo>
                    <a:pt x="442" y="204"/>
                  </a:lnTo>
                  <a:lnTo>
                    <a:pt x="453" y="278"/>
                  </a:lnTo>
                  <a:lnTo>
                    <a:pt x="453" y="351"/>
                  </a:lnTo>
                  <a:lnTo>
                    <a:pt x="447" y="431"/>
                  </a:lnTo>
                  <a:lnTo>
                    <a:pt x="447" y="431"/>
                  </a:lnTo>
                  <a:lnTo>
                    <a:pt x="430" y="510"/>
                  </a:lnTo>
                  <a:lnTo>
                    <a:pt x="408" y="583"/>
                  </a:lnTo>
                  <a:lnTo>
                    <a:pt x="379" y="646"/>
                  </a:lnTo>
                  <a:lnTo>
                    <a:pt x="345" y="702"/>
                  </a:lnTo>
                  <a:lnTo>
                    <a:pt x="306" y="748"/>
                  </a:lnTo>
                  <a:lnTo>
                    <a:pt x="266" y="776"/>
                  </a:lnTo>
                  <a:lnTo>
                    <a:pt x="243" y="787"/>
                  </a:lnTo>
                  <a:lnTo>
                    <a:pt x="221" y="793"/>
                  </a:lnTo>
                  <a:lnTo>
                    <a:pt x="198" y="793"/>
                  </a:lnTo>
                  <a:lnTo>
                    <a:pt x="175" y="793"/>
                  </a:lnTo>
                  <a:lnTo>
                    <a:pt x="175" y="793"/>
                  </a:lnTo>
                  <a:lnTo>
                    <a:pt x="153" y="787"/>
                  </a:lnTo>
                  <a:lnTo>
                    <a:pt x="130" y="776"/>
                  </a:lnTo>
                  <a:lnTo>
                    <a:pt x="113" y="764"/>
                  </a:lnTo>
                  <a:lnTo>
                    <a:pt x="91" y="748"/>
                  </a:lnTo>
                  <a:lnTo>
                    <a:pt x="62" y="702"/>
                  </a:lnTo>
                  <a:lnTo>
                    <a:pt x="34" y="651"/>
                  </a:lnTo>
                  <a:lnTo>
                    <a:pt x="17" y="589"/>
                  </a:lnTo>
                  <a:lnTo>
                    <a:pt x="6" y="515"/>
                  </a:lnTo>
                  <a:lnTo>
                    <a:pt x="0" y="442"/>
                  </a:lnTo>
                  <a:lnTo>
                    <a:pt x="6" y="363"/>
                  </a:lnTo>
                  <a:lnTo>
                    <a:pt x="6" y="363"/>
                  </a:lnTo>
                  <a:lnTo>
                    <a:pt x="23" y="283"/>
                  </a:lnTo>
                  <a:lnTo>
                    <a:pt x="45" y="210"/>
                  </a:lnTo>
                  <a:lnTo>
                    <a:pt x="74" y="148"/>
                  </a:lnTo>
                  <a:lnTo>
                    <a:pt x="108" y="91"/>
                  </a:lnTo>
                  <a:lnTo>
                    <a:pt x="147" y="46"/>
                  </a:lnTo>
                  <a:lnTo>
                    <a:pt x="192" y="17"/>
                  </a:lnTo>
                  <a:lnTo>
                    <a:pt x="215" y="6"/>
                  </a:lnTo>
                  <a:lnTo>
                    <a:pt x="238" y="0"/>
                  </a:lnTo>
                  <a:lnTo>
                    <a:pt x="260" y="0"/>
                  </a:lnTo>
                  <a:lnTo>
                    <a:pt x="283" y="0"/>
                  </a:lnTo>
                  <a:lnTo>
                    <a:pt x="2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5" name="Freeform 345"/>
            <p:cNvSpPr>
              <a:spLocks/>
            </p:cNvSpPr>
            <p:nvPr/>
          </p:nvSpPr>
          <p:spPr bwMode="auto">
            <a:xfrm>
              <a:off x="3473" y="1004"/>
              <a:ext cx="255" cy="793"/>
            </a:xfrm>
            <a:custGeom>
              <a:avLst/>
              <a:gdLst>
                <a:gd name="T0" fmla="*/ 221 w 255"/>
                <a:gd name="T1" fmla="*/ 781 h 793"/>
                <a:gd name="T2" fmla="*/ 221 w 255"/>
                <a:gd name="T3" fmla="*/ 781 h 793"/>
                <a:gd name="T4" fmla="*/ 198 w 255"/>
                <a:gd name="T5" fmla="*/ 776 h 793"/>
                <a:gd name="T6" fmla="*/ 175 w 255"/>
                <a:gd name="T7" fmla="*/ 764 h 793"/>
                <a:gd name="T8" fmla="*/ 153 w 255"/>
                <a:gd name="T9" fmla="*/ 753 h 793"/>
                <a:gd name="T10" fmla="*/ 136 w 255"/>
                <a:gd name="T11" fmla="*/ 736 h 793"/>
                <a:gd name="T12" fmla="*/ 102 w 255"/>
                <a:gd name="T13" fmla="*/ 691 h 793"/>
                <a:gd name="T14" fmla="*/ 79 w 255"/>
                <a:gd name="T15" fmla="*/ 640 h 793"/>
                <a:gd name="T16" fmla="*/ 57 w 255"/>
                <a:gd name="T17" fmla="*/ 572 h 793"/>
                <a:gd name="T18" fmla="*/ 45 w 255"/>
                <a:gd name="T19" fmla="*/ 504 h 793"/>
                <a:gd name="T20" fmla="*/ 45 w 255"/>
                <a:gd name="T21" fmla="*/ 425 h 793"/>
                <a:gd name="T22" fmla="*/ 51 w 255"/>
                <a:gd name="T23" fmla="*/ 346 h 793"/>
                <a:gd name="T24" fmla="*/ 51 w 255"/>
                <a:gd name="T25" fmla="*/ 346 h 793"/>
                <a:gd name="T26" fmla="*/ 62 w 255"/>
                <a:gd name="T27" fmla="*/ 283 h 793"/>
                <a:gd name="T28" fmla="*/ 79 w 255"/>
                <a:gd name="T29" fmla="*/ 227 h 793"/>
                <a:gd name="T30" fmla="*/ 96 w 255"/>
                <a:gd name="T31" fmla="*/ 176 h 793"/>
                <a:gd name="T32" fmla="*/ 125 w 255"/>
                <a:gd name="T33" fmla="*/ 125 h 793"/>
                <a:gd name="T34" fmla="*/ 147 w 255"/>
                <a:gd name="T35" fmla="*/ 85 h 793"/>
                <a:gd name="T36" fmla="*/ 181 w 255"/>
                <a:gd name="T37" fmla="*/ 46 h 793"/>
                <a:gd name="T38" fmla="*/ 209 w 255"/>
                <a:gd name="T39" fmla="*/ 17 h 793"/>
                <a:gd name="T40" fmla="*/ 243 w 255"/>
                <a:gd name="T41" fmla="*/ 0 h 793"/>
                <a:gd name="T42" fmla="*/ 243 w 255"/>
                <a:gd name="T43" fmla="*/ 0 h 793"/>
                <a:gd name="T44" fmla="*/ 204 w 255"/>
                <a:gd name="T45" fmla="*/ 12 h 793"/>
                <a:gd name="T46" fmla="*/ 164 w 255"/>
                <a:gd name="T47" fmla="*/ 34 h 793"/>
                <a:gd name="T48" fmla="*/ 130 w 255"/>
                <a:gd name="T49" fmla="*/ 68 h 793"/>
                <a:gd name="T50" fmla="*/ 96 w 255"/>
                <a:gd name="T51" fmla="*/ 114 h 793"/>
                <a:gd name="T52" fmla="*/ 68 w 255"/>
                <a:gd name="T53" fmla="*/ 165 h 793"/>
                <a:gd name="T54" fmla="*/ 40 w 255"/>
                <a:gd name="T55" fmla="*/ 221 h 793"/>
                <a:gd name="T56" fmla="*/ 23 w 255"/>
                <a:gd name="T57" fmla="*/ 289 h 793"/>
                <a:gd name="T58" fmla="*/ 6 w 255"/>
                <a:gd name="T59" fmla="*/ 363 h 793"/>
                <a:gd name="T60" fmla="*/ 6 w 255"/>
                <a:gd name="T61" fmla="*/ 363 h 793"/>
                <a:gd name="T62" fmla="*/ 0 w 255"/>
                <a:gd name="T63" fmla="*/ 442 h 793"/>
                <a:gd name="T64" fmla="*/ 6 w 255"/>
                <a:gd name="T65" fmla="*/ 515 h 793"/>
                <a:gd name="T66" fmla="*/ 17 w 255"/>
                <a:gd name="T67" fmla="*/ 589 h 793"/>
                <a:gd name="T68" fmla="*/ 34 w 255"/>
                <a:gd name="T69" fmla="*/ 651 h 793"/>
                <a:gd name="T70" fmla="*/ 62 w 255"/>
                <a:gd name="T71" fmla="*/ 702 h 793"/>
                <a:gd name="T72" fmla="*/ 91 w 255"/>
                <a:gd name="T73" fmla="*/ 748 h 793"/>
                <a:gd name="T74" fmla="*/ 113 w 255"/>
                <a:gd name="T75" fmla="*/ 764 h 793"/>
                <a:gd name="T76" fmla="*/ 130 w 255"/>
                <a:gd name="T77" fmla="*/ 776 h 793"/>
                <a:gd name="T78" fmla="*/ 153 w 255"/>
                <a:gd name="T79" fmla="*/ 787 h 793"/>
                <a:gd name="T80" fmla="*/ 175 w 255"/>
                <a:gd name="T81" fmla="*/ 793 h 793"/>
                <a:gd name="T82" fmla="*/ 175 w 255"/>
                <a:gd name="T83" fmla="*/ 793 h 793"/>
                <a:gd name="T84" fmla="*/ 192 w 255"/>
                <a:gd name="T85" fmla="*/ 793 h 793"/>
                <a:gd name="T86" fmla="*/ 215 w 255"/>
                <a:gd name="T87" fmla="*/ 793 h 793"/>
                <a:gd name="T88" fmla="*/ 255 w 255"/>
                <a:gd name="T89" fmla="*/ 781 h 793"/>
                <a:gd name="T90" fmla="*/ 255 w 255"/>
                <a:gd name="T91" fmla="*/ 781 h 793"/>
                <a:gd name="T92" fmla="*/ 221 w 255"/>
                <a:gd name="T93" fmla="*/ 781 h 793"/>
                <a:gd name="T94" fmla="*/ 221 w 255"/>
                <a:gd name="T95" fmla="*/ 781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793">
                  <a:moveTo>
                    <a:pt x="221" y="781"/>
                  </a:moveTo>
                  <a:lnTo>
                    <a:pt x="221" y="781"/>
                  </a:lnTo>
                  <a:lnTo>
                    <a:pt x="198" y="776"/>
                  </a:lnTo>
                  <a:lnTo>
                    <a:pt x="175" y="764"/>
                  </a:lnTo>
                  <a:lnTo>
                    <a:pt x="153" y="753"/>
                  </a:lnTo>
                  <a:lnTo>
                    <a:pt x="136" y="736"/>
                  </a:lnTo>
                  <a:lnTo>
                    <a:pt x="102" y="691"/>
                  </a:lnTo>
                  <a:lnTo>
                    <a:pt x="79" y="640"/>
                  </a:lnTo>
                  <a:lnTo>
                    <a:pt x="57" y="572"/>
                  </a:lnTo>
                  <a:lnTo>
                    <a:pt x="45" y="504"/>
                  </a:lnTo>
                  <a:lnTo>
                    <a:pt x="45" y="425"/>
                  </a:lnTo>
                  <a:lnTo>
                    <a:pt x="51" y="346"/>
                  </a:lnTo>
                  <a:lnTo>
                    <a:pt x="51" y="346"/>
                  </a:lnTo>
                  <a:lnTo>
                    <a:pt x="62" y="283"/>
                  </a:lnTo>
                  <a:lnTo>
                    <a:pt x="79" y="227"/>
                  </a:lnTo>
                  <a:lnTo>
                    <a:pt x="96" y="176"/>
                  </a:lnTo>
                  <a:lnTo>
                    <a:pt x="125" y="125"/>
                  </a:lnTo>
                  <a:lnTo>
                    <a:pt x="147" y="85"/>
                  </a:lnTo>
                  <a:lnTo>
                    <a:pt x="181" y="46"/>
                  </a:lnTo>
                  <a:lnTo>
                    <a:pt x="209" y="17"/>
                  </a:lnTo>
                  <a:lnTo>
                    <a:pt x="243" y="0"/>
                  </a:lnTo>
                  <a:lnTo>
                    <a:pt x="243" y="0"/>
                  </a:lnTo>
                  <a:lnTo>
                    <a:pt x="204" y="12"/>
                  </a:lnTo>
                  <a:lnTo>
                    <a:pt x="164" y="34"/>
                  </a:lnTo>
                  <a:lnTo>
                    <a:pt x="130" y="68"/>
                  </a:lnTo>
                  <a:lnTo>
                    <a:pt x="96" y="114"/>
                  </a:lnTo>
                  <a:lnTo>
                    <a:pt x="68" y="165"/>
                  </a:lnTo>
                  <a:lnTo>
                    <a:pt x="40" y="221"/>
                  </a:lnTo>
                  <a:lnTo>
                    <a:pt x="23" y="289"/>
                  </a:lnTo>
                  <a:lnTo>
                    <a:pt x="6" y="363"/>
                  </a:lnTo>
                  <a:lnTo>
                    <a:pt x="6" y="363"/>
                  </a:lnTo>
                  <a:lnTo>
                    <a:pt x="0" y="442"/>
                  </a:lnTo>
                  <a:lnTo>
                    <a:pt x="6" y="515"/>
                  </a:lnTo>
                  <a:lnTo>
                    <a:pt x="17" y="589"/>
                  </a:lnTo>
                  <a:lnTo>
                    <a:pt x="34" y="651"/>
                  </a:lnTo>
                  <a:lnTo>
                    <a:pt x="62" y="702"/>
                  </a:lnTo>
                  <a:lnTo>
                    <a:pt x="91" y="748"/>
                  </a:lnTo>
                  <a:lnTo>
                    <a:pt x="113" y="764"/>
                  </a:lnTo>
                  <a:lnTo>
                    <a:pt x="130" y="776"/>
                  </a:lnTo>
                  <a:lnTo>
                    <a:pt x="153" y="787"/>
                  </a:lnTo>
                  <a:lnTo>
                    <a:pt x="175" y="793"/>
                  </a:lnTo>
                  <a:lnTo>
                    <a:pt x="175" y="793"/>
                  </a:lnTo>
                  <a:lnTo>
                    <a:pt x="192" y="793"/>
                  </a:lnTo>
                  <a:lnTo>
                    <a:pt x="215" y="793"/>
                  </a:lnTo>
                  <a:lnTo>
                    <a:pt x="255" y="781"/>
                  </a:lnTo>
                  <a:lnTo>
                    <a:pt x="255" y="781"/>
                  </a:lnTo>
                  <a:lnTo>
                    <a:pt x="221" y="781"/>
                  </a:lnTo>
                  <a:lnTo>
                    <a:pt x="221" y="781"/>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6" name="Freeform 346"/>
            <p:cNvSpPr>
              <a:spLocks/>
            </p:cNvSpPr>
            <p:nvPr/>
          </p:nvSpPr>
          <p:spPr bwMode="auto">
            <a:xfrm>
              <a:off x="3530" y="1061"/>
              <a:ext cx="379" cy="487"/>
            </a:xfrm>
            <a:custGeom>
              <a:avLst/>
              <a:gdLst>
                <a:gd name="T0" fmla="*/ 11 w 379"/>
                <a:gd name="T1" fmla="*/ 204 h 487"/>
                <a:gd name="T2" fmla="*/ 11 w 379"/>
                <a:gd name="T3" fmla="*/ 204 h 487"/>
                <a:gd name="T4" fmla="*/ 0 w 379"/>
                <a:gd name="T5" fmla="*/ 249 h 487"/>
                <a:gd name="T6" fmla="*/ 0 w 379"/>
                <a:gd name="T7" fmla="*/ 300 h 487"/>
                <a:gd name="T8" fmla="*/ 11 w 379"/>
                <a:gd name="T9" fmla="*/ 345 h 487"/>
                <a:gd name="T10" fmla="*/ 22 w 379"/>
                <a:gd name="T11" fmla="*/ 385 h 487"/>
                <a:gd name="T12" fmla="*/ 45 w 379"/>
                <a:gd name="T13" fmla="*/ 419 h 487"/>
                <a:gd name="T14" fmla="*/ 68 w 379"/>
                <a:gd name="T15" fmla="*/ 447 h 487"/>
                <a:gd name="T16" fmla="*/ 102 w 379"/>
                <a:gd name="T17" fmla="*/ 470 h 487"/>
                <a:gd name="T18" fmla="*/ 135 w 379"/>
                <a:gd name="T19" fmla="*/ 487 h 487"/>
                <a:gd name="T20" fmla="*/ 135 w 379"/>
                <a:gd name="T21" fmla="*/ 487 h 487"/>
                <a:gd name="T22" fmla="*/ 169 w 379"/>
                <a:gd name="T23" fmla="*/ 487 h 487"/>
                <a:gd name="T24" fmla="*/ 209 w 379"/>
                <a:gd name="T25" fmla="*/ 481 h 487"/>
                <a:gd name="T26" fmla="*/ 243 w 379"/>
                <a:gd name="T27" fmla="*/ 464 h 487"/>
                <a:gd name="T28" fmla="*/ 277 w 379"/>
                <a:gd name="T29" fmla="*/ 441 h 487"/>
                <a:gd name="T30" fmla="*/ 305 w 379"/>
                <a:gd name="T31" fmla="*/ 413 h 487"/>
                <a:gd name="T32" fmla="*/ 334 w 379"/>
                <a:gd name="T33" fmla="*/ 374 h 487"/>
                <a:gd name="T34" fmla="*/ 356 w 379"/>
                <a:gd name="T35" fmla="*/ 334 h 487"/>
                <a:gd name="T36" fmla="*/ 368 w 379"/>
                <a:gd name="T37" fmla="*/ 283 h 487"/>
                <a:gd name="T38" fmla="*/ 368 w 379"/>
                <a:gd name="T39" fmla="*/ 283 h 487"/>
                <a:gd name="T40" fmla="*/ 379 w 379"/>
                <a:gd name="T41" fmla="*/ 232 h 487"/>
                <a:gd name="T42" fmla="*/ 379 w 379"/>
                <a:gd name="T43" fmla="*/ 187 h 487"/>
                <a:gd name="T44" fmla="*/ 368 w 379"/>
                <a:gd name="T45" fmla="*/ 141 h 487"/>
                <a:gd name="T46" fmla="*/ 356 w 379"/>
                <a:gd name="T47" fmla="*/ 102 h 487"/>
                <a:gd name="T48" fmla="*/ 334 w 379"/>
                <a:gd name="T49" fmla="*/ 62 h 487"/>
                <a:gd name="T50" fmla="*/ 311 w 379"/>
                <a:gd name="T51" fmla="*/ 34 h 487"/>
                <a:gd name="T52" fmla="*/ 277 w 379"/>
                <a:gd name="T53" fmla="*/ 11 h 487"/>
                <a:gd name="T54" fmla="*/ 243 w 379"/>
                <a:gd name="T55" fmla="*/ 0 h 487"/>
                <a:gd name="T56" fmla="*/ 243 w 379"/>
                <a:gd name="T57" fmla="*/ 0 h 487"/>
                <a:gd name="T58" fmla="*/ 209 w 379"/>
                <a:gd name="T59" fmla="*/ 0 h 487"/>
                <a:gd name="T60" fmla="*/ 169 w 379"/>
                <a:gd name="T61" fmla="*/ 6 h 487"/>
                <a:gd name="T62" fmla="*/ 135 w 379"/>
                <a:gd name="T63" fmla="*/ 17 h 487"/>
                <a:gd name="T64" fmla="*/ 102 w 379"/>
                <a:gd name="T65" fmla="*/ 45 h 487"/>
                <a:gd name="T66" fmla="*/ 73 w 379"/>
                <a:gd name="T67" fmla="*/ 74 h 487"/>
                <a:gd name="T68" fmla="*/ 45 w 379"/>
                <a:gd name="T69" fmla="*/ 113 h 487"/>
                <a:gd name="T70" fmla="*/ 22 w 379"/>
                <a:gd name="T71" fmla="*/ 153 h 487"/>
                <a:gd name="T72" fmla="*/ 11 w 379"/>
                <a:gd name="T73" fmla="*/ 204 h 487"/>
                <a:gd name="T74" fmla="*/ 11 w 379"/>
                <a:gd name="T75" fmla="*/ 20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487">
                  <a:moveTo>
                    <a:pt x="11" y="204"/>
                  </a:moveTo>
                  <a:lnTo>
                    <a:pt x="11" y="204"/>
                  </a:lnTo>
                  <a:lnTo>
                    <a:pt x="0" y="249"/>
                  </a:lnTo>
                  <a:lnTo>
                    <a:pt x="0" y="300"/>
                  </a:lnTo>
                  <a:lnTo>
                    <a:pt x="11" y="345"/>
                  </a:lnTo>
                  <a:lnTo>
                    <a:pt x="22" y="385"/>
                  </a:lnTo>
                  <a:lnTo>
                    <a:pt x="45" y="419"/>
                  </a:lnTo>
                  <a:lnTo>
                    <a:pt x="68" y="447"/>
                  </a:lnTo>
                  <a:lnTo>
                    <a:pt x="102" y="470"/>
                  </a:lnTo>
                  <a:lnTo>
                    <a:pt x="135" y="487"/>
                  </a:lnTo>
                  <a:lnTo>
                    <a:pt x="135" y="487"/>
                  </a:lnTo>
                  <a:lnTo>
                    <a:pt x="169" y="487"/>
                  </a:lnTo>
                  <a:lnTo>
                    <a:pt x="209" y="481"/>
                  </a:lnTo>
                  <a:lnTo>
                    <a:pt x="243" y="464"/>
                  </a:lnTo>
                  <a:lnTo>
                    <a:pt x="277" y="441"/>
                  </a:lnTo>
                  <a:lnTo>
                    <a:pt x="305" y="413"/>
                  </a:lnTo>
                  <a:lnTo>
                    <a:pt x="334" y="374"/>
                  </a:lnTo>
                  <a:lnTo>
                    <a:pt x="356" y="334"/>
                  </a:lnTo>
                  <a:lnTo>
                    <a:pt x="368" y="283"/>
                  </a:lnTo>
                  <a:lnTo>
                    <a:pt x="368" y="283"/>
                  </a:lnTo>
                  <a:lnTo>
                    <a:pt x="379" y="232"/>
                  </a:lnTo>
                  <a:lnTo>
                    <a:pt x="379" y="187"/>
                  </a:lnTo>
                  <a:lnTo>
                    <a:pt x="368" y="141"/>
                  </a:lnTo>
                  <a:lnTo>
                    <a:pt x="356" y="102"/>
                  </a:lnTo>
                  <a:lnTo>
                    <a:pt x="334" y="62"/>
                  </a:lnTo>
                  <a:lnTo>
                    <a:pt x="311" y="34"/>
                  </a:lnTo>
                  <a:lnTo>
                    <a:pt x="277" y="11"/>
                  </a:lnTo>
                  <a:lnTo>
                    <a:pt x="243" y="0"/>
                  </a:lnTo>
                  <a:lnTo>
                    <a:pt x="243" y="0"/>
                  </a:lnTo>
                  <a:lnTo>
                    <a:pt x="209" y="0"/>
                  </a:lnTo>
                  <a:lnTo>
                    <a:pt x="169" y="6"/>
                  </a:lnTo>
                  <a:lnTo>
                    <a:pt x="135" y="17"/>
                  </a:lnTo>
                  <a:lnTo>
                    <a:pt x="102" y="45"/>
                  </a:lnTo>
                  <a:lnTo>
                    <a:pt x="73" y="74"/>
                  </a:lnTo>
                  <a:lnTo>
                    <a:pt x="45" y="113"/>
                  </a:lnTo>
                  <a:lnTo>
                    <a:pt x="22" y="153"/>
                  </a:lnTo>
                  <a:lnTo>
                    <a:pt x="11" y="204"/>
                  </a:lnTo>
                  <a:lnTo>
                    <a:pt x="11" y="204"/>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7" name="Freeform 347"/>
            <p:cNvSpPr>
              <a:spLocks/>
            </p:cNvSpPr>
            <p:nvPr/>
          </p:nvSpPr>
          <p:spPr bwMode="auto">
            <a:xfrm>
              <a:off x="3569" y="1106"/>
              <a:ext cx="300" cy="396"/>
            </a:xfrm>
            <a:custGeom>
              <a:avLst/>
              <a:gdLst>
                <a:gd name="T0" fmla="*/ 6 w 300"/>
                <a:gd name="T1" fmla="*/ 164 h 396"/>
                <a:gd name="T2" fmla="*/ 6 w 300"/>
                <a:gd name="T3" fmla="*/ 164 h 396"/>
                <a:gd name="T4" fmla="*/ 0 w 300"/>
                <a:gd name="T5" fmla="*/ 204 h 396"/>
                <a:gd name="T6" fmla="*/ 0 w 300"/>
                <a:gd name="T7" fmla="*/ 244 h 396"/>
                <a:gd name="T8" fmla="*/ 6 w 300"/>
                <a:gd name="T9" fmla="*/ 278 h 396"/>
                <a:gd name="T10" fmla="*/ 17 w 300"/>
                <a:gd name="T11" fmla="*/ 312 h 396"/>
                <a:gd name="T12" fmla="*/ 34 w 300"/>
                <a:gd name="T13" fmla="*/ 340 h 396"/>
                <a:gd name="T14" fmla="*/ 51 w 300"/>
                <a:gd name="T15" fmla="*/ 363 h 396"/>
                <a:gd name="T16" fmla="*/ 79 w 300"/>
                <a:gd name="T17" fmla="*/ 379 h 396"/>
                <a:gd name="T18" fmla="*/ 108 w 300"/>
                <a:gd name="T19" fmla="*/ 391 h 396"/>
                <a:gd name="T20" fmla="*/ 108 w 300"/>
                <a:gd name="T21" fmla="*/ 391 h 396"/>
                <a:gd name="T22" fmla="*/ 136 w 300"/>
                <a:gd name="T23" fmla="*/ 396 h 396"/>
                <a:gd name="T24" fmla="*/ 164 w 300"/>
                <a:gd name="T25" fmla="*/ 391 h 396"/>
                <a:gd name="T26" fmla="*/ 193 w 300"/>
                <a:gd name="T27" fmla="*/ 374 h 396"/>
                <a:gd name="T28" fmla="*/ 221 w 300"/>
                <a:gd name="T29" fmla="*/ 357 h 396"/>
                <a:gd name="T30" fmla="*/ 244 w 300"/>
                <a:gd name="T31" fmla="*/ 334 h 396"/>
                <a:gd name="T32" fmla="*/ 266 w 300"/>
                <a:gd name="T33" fmla="*/ 306 h 396"/>
                <a:gd name="T34" fmla="*/ 283 w 300"/>
                <a:gd name="T35" fmla="*/ 266 h 396"/>
                <a:gd name="T36" fmla="*/ 295 w 300"/>
                <a:gd name="T37" fmla="*/ 232 h 396"/>
                <a:gd name="T38" fmla="*/ 295 w 300"/>
                <a:gd name="T39" fmla="*/ 232 h 396"/>
                <a:gd name="T40" fmla="*/ 300 w 300"/>
                <a:gd name="T41" fmla="*/ 193 h 396"/>
                <a:gd name="T42" fmla="*/ 300 w 300"/>
                <a:gd name="T43" fmla="*/ 153 h 396"/>
                <a:gd name="T44" fmla="*/ 295 w 300"/>
                <a:gd name="T45" fmla="*/ 119 h 396"/>
                <a:gd name="T46" fmla="*/ 283 w 300"/>
                <a:gd name="T47" fmla="*/ 85 h 396"/>
                <a:gd name="T48" fmla="*/ 266 w 300"/>
                <a:gd name="T49" fmla="*/ 57 h 396"/>
                <a:gd name="T50" fmla="*/ 249 w 300"/>
                <a:gd name="T51" fmla="*/ 34 h 396"/>
                <a:gd name="T52" fmla="*/ 221 w 300"/>
                <a:gd name="T53" fmla="*/ 17 h 396"/>
                <a:gd name="T54" fmla="*/ 193 w 300"/>
                <a:gd name="T55" fmla="*/ 6 h 396"/>
                <a:gd name="T56" fmla="*/ 193 w 300"/>
                <a:gd name="T57" fmla="*/ 6 h 396"/>
                <a:gd name="T58" fmla="*/ 164 w 300"/>
                <a:gd name="T59" fmla="*/ 0 h 396"/>
                <a:gd name="T60" fmla="*/ 136 w 300"/>
                <a:gd name="T61" fmla="*/ 6 h 396"/>
                <a:gd name="T62" fmla="*/ 108 w 300"/>
                <a:gd name="T63" fmla="*/ 17 h 396"/>
                <a:gd name="T64" fmla="*/ 79 w 300"/>
                <a:gd name="T65" fmla="*/ 40 h 396"/>
                <a:gd name="T66" fmla="*/ 57 w 300"/>
                <a:gd name="T67" fmla="*/ 63 h 396"/>
                <a:gd name="T68" fmla="*/ 34 w 300"/>
                <a:gd name="T69" fmla="*/ 91 h 396"/>
                <a:gd name="T70" fmla="*/ 17 w 300"/>
                <a:gd name="T71" fmla="*/ 125 h 396"/>
                <a:gd name="T72" fmla="*/ 6 w 300"/>
                <a:gd name="T73" fmla="*/ 164 h 396"/>
                <a:gd name="T74" fmla="*/ 6 w 300"/>
                <a:gd name="T75" fmla="*/ 16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6">
                  <a:moveTo>
                    <a:pt x="6" y="164"/>
                  </a:moveTo>
                  <a:lnTo>
                    <a:pt x="6" y="164"/>
                  </a:lnTo>
                  <a:lnTo>
                    <a:pt x="0" y="204"/>
                  </a:lnTo>
                  <a:lnTo>
                    <a:pt x="0" y="244"/>
                  </a:lnTo>
                  <a:lnTo>
                    <a:pt x="6" y="278"/>
                  </a:lnTo>
                  <a:lnTo>
                    <a:pt x="17" y="312"/>
                  </a:lnTo>
                  <a:lnTo>
                    <a:pt x="34" y="340"/>
                  </a:lnTo>
                  <a:lnTo>
                    <a:pt x="51" y="363"/>
                  </a:lnTo>
                  <a:lnTo>
                    <a:pt x="79" y="379"/>
                  </a:lnTo>
                  <a:lnTo>
                    <a:pt x="108" y="391"/>
                  </a:lnTo>
                  <a:lnTo>
                    <a:pt x="108" y="391"/>
                  </a:lnTo>
                  <a:lnTo>
                    <a:pt x="136" y="396"/>
                  </a:lnTo>
                  <a:lnTo>
                    <a:pt x="164" y="391"/>
                  </a:lnTo>
                  <a:lnTo>
                    <a:pt x="193" y="374"/>
                  </a:lnTo>
                  <a:lnTo>
                    <a:pt x="221" y="357"/>
                  </a:lnTo>
                  <a:lnTo>
                    <a:pt x="244" y="334"/>
                  </a:lnTo>
                  <a:lnTo>
                    <a:pt x="266" y="306"/>
                  </a:lnTo>
                  <a:lnTo>
                    <a:pt x="283" y="266"/>
                  </a:lnTo>
                  <a:lnTo>
                    <a:pt x="295" y="232"/>
                  </a:lnTo>
                  <a:lnTo>
                    <a:pt x="295" y="232"/>
                  </a:lnTo>
                  <a:lnTo>
                    <a:pt x="300" y="193"/>
                  </a:lnTo>
                  <a:lnTo>
                    <a:pt x="300" y="153"/>
                  </a:lnTo>
                  <a:lnTo>
                    <a:pt x="295" y="119"/>
                  </a:lnTo>
                  <a:lnTo>
                    <a:pt x="283" y="85"/>
                  </a:lnTo>
                  <a:lnTo>
                    <a:pt x="266" y="57"/>
                  </a:lnTo>
                  <a:lnTo>
                    <a:pt x="249" y="34"/>
                  </a:lnTo>
                  <a:lnTo>
                    <a:pt x="221" y="17"/>
                  </a:lnTo>
                  <a:lnTo>
                    <a:pt x="193" y="6"/>
                  </a:lnTo>
                  <a:lnTo>
                    <a:pt x="193" y="6"/>
                  </a:lnTo>
                  <a:lnTo>
                    <a:pt x="164" y="0"/>
                  </a:lnTo>
                  <a:lnTo>
                    <a:pt x="136" y="6"/>
                  </a:lnTo>
                  <a:lnTo>
                    <a:pt x="108" y="17"/>
                  </a:lnTo>
                  <a:lnTo>
                    <a:pt x="79" y="40"/>
                  </a:lnTo>
                  <a:lnTo>
                    <a:pt x="57" y="63"/>
                  </a:lnTo>
                  <a:lnTo>
                    <a:pt x="34" y="91"/>
                  </a:lnTo>
                  <a:lnTo>
                    <a:pt x="17" y="125"/>
                  </a:lnTo>
                  <a:lnTo>
                    <a:pt x="6" y="164"/>
                  </a:lnTo>
                  <a:lnTo>
                    <a:pt x="6" y="164"/>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8" name="Freeform 348"/>
            <p:cNvSpPr>
              <a:spLocks/>
            </p:cNvSpPr>
            <p:nvPr/>
          </p:nvSpPr>
          <p:spPr bwMode="auto">
            <a:xfrm>
              <a:off x="3620" y="1191"/>
              <a:ext cx="193" cy="244"/>
            </a:xfrm>
            <a:custGeom>
              <a:avLst/>
              <a:gdLst>
                <a:gd name="T0" fmla="*/ 6 w 193"/>
                <a:gd name="T1" fmla="*/ 96 h 244"/>
                <a:gd name="T2" fmla="*/ 6 w 193"/>
                <a:gd name="T3" fmla="*/ 96 h 244"/>
                <a:gd name="T4" fmla="*/ 0 w 193"/>
                <a:gd name="T5" fmla="*/ 125 h 244"/>
                <a:gd name="T6" fmla="*/ 0 w 193"/>
                <a:gd name="T7" fmla="*/ 147 h 244"/>
                <a:gd name="T8" fmla="*/ 6 w 193"/>
                <a:gd name="T9" fmla="*/ 170 h 244"/>
                <a:gd name="T10" fmla="*/ 12 w 193"/>
                <a:gd name="T11" fmla="*/ 193 h 244"/>
                <a:gd name="T12" fmla="*/ 23 w 193"/>
                <a:gd name="T13" fmla="*/ 210 h 244"/>
                <a:gd name="T14" fmla="*/ 34 w 193"/>
                <a:gd name="T15" fmla="*/ 221 h 244"/>
                <a:gd name="T16" fmla="*/ 51 w 193"/>
                <a:gd name="T17" fmla="*/ 232 h 244"/>
                <a:gd name="T18" fmla="*/ 68 w 193"/>
                <a:gd name="T19" fmla="*/ 238 h 244"/>
                <a:gd name="T20" fmla="*/ 68 w 193"/>
                <a:gd name="T21" fmla="*/ 238 h 244"/>
                <a:gd name="T22" fmla="*/ 91 w 193"/>
                <a:gd name="T23" fmla="*/ 244 h 244"/>
                <a:gd name="T24" fmla="*/ 108 w 193"/>
                <a:gd name="T25" fmla="*/ 238 h 244"/>
                <a:gd name="T26" fmla="*/ 125 w 193"/>
                <a:gd name="T27" fmla="*/ 232 h 244"/>
                <a:gd name="T28" fmla="*/ 147 w 193"/>
                <a:gd name="T29" fmla="*/ 221 h 244"/>
                <a:gd name="T30" fmla="*/ 159 w 193"/>
                <a:gd name="T31" fmla="*/ 204 h 244"/>
                <a:gd name="T32" fmla="*/ 176 w 193"/>
                <a:gd name="T33" fmla="*/ 187 h 244"/>
                <a:gd name="T34" fmla="*/ 181 w 193"/>
                <a:gd name="T35" fmla="*/ 164 h 244"/>
                <a:gd name="T36" fmla="*/ 193 w 193"/>
                <a:gd name="T37" fmla="*/ 142 h 244"/>
                <a:gd name="T38" fmla="*/ 193 w 193"/>
                <a:gd name="T39" fmla="*/ 142 h 244"/>
                <a:gd name="T40" fmla="*/ 193 w 193"/>
                <a:gd name="T41" fmla="*/ 119 h 244"/>
                <a:gd name="T42" fmla="*/ 193 w 193"/>
                <a:gd name="T43" fmla="*/ 96 h 244"/>
                <a:gd name="T44" fmla="*/ 193 w 193"/>
                <a:gd name="T45" fmla="*/ 74 h 244"/>
                <a:gd name="T46" fmla="*/ 181 w 193"/>
                <a:gd name="T47" fmla="*/ 51 h 244"/>
                <a:gd name="T48" fmla="*/ 170 w 193"/>
                <a:gd name="T49" fmla="*/ 34 h 244"/>
                <a:gd name="T50" fmla="*/ 159 w 193"/>
                <a:gd name="T51" fmla="*/ 17 h 244"/>
                <a:gd name="T52" fmla="*/ 142 w 193"/>
                <a:gd name="T53" fmla="*/ 6 h 244"/>
                <a:gd name="T54" fmla="*/ 125 w 193"/>
                <a:gd name="T55" fmla="*/ 0 h 244"/>
                <a:gd name="T56" fmla="*/ 125 w 193"/>
                <a:gd name="T57" fmla="*/ 0 h 244"/>
                <a:gd name="T58" fmla="*/ 108 w 193"/>
                <a:gd name="T59" fmla="*/ 0 h 244"/>
                <a:gd name="T60" fmla="*/ 85 w 193"/>
                <a:gd name="T61" fmla="*/ 0 h 244"/>
                <a:gd name="T62" fmla="*/ 68 w 193"/>
                <a:gd name="T63" fmla="*/ 11 h 244"/>
                <a:gd name="T64" fmla="*/ 51 w 193"/>
                <a:gd name="T65" fmla="*/ 23 h 244"/>
                <a:gd name="T66" fmla="*/ 34 w 193"/>
                <a:gd name="T67" fmla="*/ 34 h 244"/>
                <a:gd name="T68" fmla="*/ 23 w 193"/>
                <a:gd name="T69" fmla="*/ 57 h 244"/>
                <a:gd name="T70" fmla="*/ 12 w 193"/>
                <a:gd name="T71" fmla="*/ 74 h 244"/>
                <a:gd name="T72" fmla="*/ 6 w 193"/>
                <a:gd name="T73" fmla="*/ 96 h 244"/>
                <a:gd name="T74" fmla="*/ 6 w 193"/>
                <a:gd name="T75" fmla="*/ 9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244">
                  <a:moveTo>
                    <a:pt x="6" y="96"/>
                  </a:moveTo>
                  <a:lnTo>
                    <a:pt x="6" y="96"/>
                  </a:lnTo>
                  <a:lnTo>
                    <a:pt x="0" y="125"/>
                  </a:lnTo>
                  <a:lnTo>
                    <a:pt x="0" y="147"/>
                  </a:lnTo>
                  <a:lnTo>
                    <a:pt x="6" y="170"/>
                  </a:lnTo>
                  <a:lnTo>
                    <a:pt x="12" y="193"/>
                  </a:lnTo>
                  <a:lnTo>
                    <a:pt x="23" y="210"/>
                  </a:lnTo>
                  <a:lnTo>
                    <a:pt x="34" y="221"/>
                  </a:lnTo>
                  <a:lnTo>
                    <a:pt x="51" y="232"/>
                  </a:lnTo>
                  <a:lnTo>
                    <a:pt x="68" y="238"/>
                  </a:lnTo>
                  <a:lnTo>
                    <a:pt x="68" y="238"/>
                  </a:lnTo>
                  <a:lnTo>
                    <a:pt x="91" y="244"/>
                  </a:lnTo>
                  <a:lnTo>
                    <a:pt x="108" y="238"/>
                  </a:lnTo>
                  <a:lnTo>
                    <a:pt x="125" y="232"/>
                  </a:lnTo>
                  <a:lnTo>
                    <a:pt x="147" y="221"/>
                  </a:lnTo>
                  <a:lnTo>
                    <a:pt x="159" y="204"/>
                  </a:lnTo>
                  <a:lnTo>
                    <a:pt x="176" y="187"/>
                  </a:lnTo>
                  <a:lnTo>
                    <a:pt x="181" y="164"/>
                  </a:lnTo>
                  <a:lnTo>
                    <a:pt x="193" y="142"/>
                  </a:lnTo>
                  <a:lnTo>
                    <a:pt x="193" y="142"/>
                  </a:lnTo>
                  <a:lnTo>
                    <a:pt x="193" y="119"/>
                  </a:lnTo>
                  <a:lnTo>
                    <a:pt x="193" y="96"/>
                  </a:lnTo>
                  <a:lnTo>
                    <a:pt x="193" y="74"/>
                  </a:lnTo>
                  <a:lnTo>
                    <a:pt x="181" y="51"/>
                  </a:lnTo>
                  <a:lnTo>
                    <a:pt x="170" y="34"/>
                  </a:lnTo>
                  <a:lnTo>
                    <a:pt x="159" y="17"/>
                  </a:lnTo>
                  <a:lnTo>
                    <a:pt x="142" y="6"/>
                  </a:lnTo>
                  <a:lnTo>
                    <a:pt x="125" y="0"/>
                  </a:lnTo>
                  <a:lnTo>
                    <a:pt x="125" y="0"/>
                  </a:lnTo>
                  <a:lnTo>
                    <a:pt x="108" y="0"/>
                  </a:lnTo>
                  <a:lnTo>
                    <a:pt x="85" y="0"/>
                  </a:lnTo>
                  <a:lnTo>
                    <a:pt x="68" y="11"/>
                  </a:lnTo>
                  <a:lnTo>
                    <a:pt x="51" y="23"/>
                  </a:lnTo>
                  <a:lnTo>
                    <a:pt x="34" y="34"/>
                  </a:lnTo>
                  <a:lnTo>
                    <a:pt x="23" y="57"/>
                  </a:lnTo>
                  <a:lnTo>
                    <a:pt x="12" y="74"/>
                  </a:lnTo>
                  <a:lnTo>
                    <a:pt x="6" y="96"/>
                  </a:lnTo>
                  <a:lnTo>
                    <a:pt x="6"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9" name="Freeform 349"/>
            <p:cNvSpPr>
              <a:spLocks/>
            </p:cNvSpPr>
            <p:nvPr/>
          </p:nvSpPr>
          <p:spPr bwMode="auto">
            <a:xfrm>
              <a:off x="3739" y="1327"/>
              <a:ext cx="79" cy="96"/>
            </a:xfrm>
            <a:custGeom>
              <a:avLst/>
              <a:gdLst>
                <a:gd name="T0" fmla="*/ 0 w 79"/>
                <a:gd name="T1" fmla="*/ 34 h 96"/>
                <a:gd name="T2" fmla="*/ 0 w 79"/>
                <a:gd name="T3" fmla="*/ 34 h 96"/>
                <a:gd name="T4" fmla="*/ 0 w 79"/>
                <a:gd name="T5" fmla="*/ 51 h 96"/>
                <a:gd name="T6" fmla="*/ 0 w 79"/>
                <a:gd name="T7" fmla="*/ 68 h 96"/>
                <a:gd name="T8" fmla="*/ 6 w 79"/>
                <a:gd name="T9" fmla="*/ 85 h 96"/>
                <a:gd name="T10" fmla="*/ 23 w 79"/>
                <a:gd name="T11" fmla="*/ 91 h 96"/>
                <a:gd name="T12" fmla="*/ 23 w 79"/>
                <a:gd name="T13" fmla="*/ 91 h 96"/>
                <a:gd name="T14" fmla="*/ 34 w 79"/>
                <a:gd name="T15" fmla="*/ 96 h 96"/>
                <a:gd name="T16" fmla="*/ 51 w 79"/>
                <a:gd name="T17" fmla="*/ 91 h 96"/>
                <a:gd name="T18" fmla="*/ 62 w 79"/>
                <a:gd name="T19" fmla="*/ 79 h 96"/>
                <a:gd name="T20" fmla="*/ 74 w 79"/>
                <a:gd name="T21" fmla="*/ 62 h 96"/>
                <a:gd name="T22" fmla="*/ 74 w 79"/>
                <a:gd name="T23" fmla="*/ 62 h 96"/>
                <a:gd name="T24" fmla="*/ 79 w 79"/>
                <a:gd name="T25" fmla="*/ 40 h 96"/>
                <a:gd name="T26" fmla="*/ 74 w 79"/>
                <a:gd name="T27" fmla="*/ 23 h 96"/>
                <a:gd name="T28" fmla="*/ 68 w 79"/>
                <a:gd name="T29" fmla="*/ 11 h 96"/>
                <a:gd name="T30" fmla="*/ 57 w 79"/>
                <a:gd name="T31" fmla="*/ 0 h 96"/>
                <a:gd name="T32" fmla="*/ 57 w 79"/>
                <a:gd name="T33" fmla="*/ 0 h 96"/>
                <a:gd name="T34" fmla="*/ 40 w 79"/>
                <a:gd name="T35" fmla="*/ 0 h 96"/>
                <a:gd name="T36" fmla="*/ 23 w 79"/>
                <a:gd name="T37" fmla="*/ 6 h 96"/>
                <a:gd name="T38" fmla="*/ 11 w 79"/>
                <a:gd name="T39" fmla="*/ 17 h 96"/>
                <a:gd name="T40" fmla="*/ 0 w 79"/>
                <a:gd name="T41" fmla="*/ 34 h 96"/>
                <a:gd name="T42" fmla="*/ 0 w 79"/>
                <a:gd name="T43" fmla="*/ 3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6">
                  <a:moveTo>
                    <a:pt x="0" y="34"/>
                  </a:moveTo>
                  <a:lnTo>
                    <a:pt x="0" y="34"/>
                  </a:lnTo>
                  <a:lnTo>
                    <a:pt x="0" y="51"/>
                  </a:lnTo>
                  <a:lnTo>
                    <a:pt x="0" y="68"/>
                  </a:lnTo>
                  <a:lnTo>
                    <a:pt x="6" y="85"/>
                  </a:lnTo>
                  <a:lnTo>
                    <a:pt x="23" y="91"/>
                  </a:lnTo>
                  <a:lnTo>
                    <a:pt x="23" y="91"/>
                  </a:lnTo>
                  <a:lnTo>
                    <a:pt x="34" y="96"/>
                  </a:lnTo>
                  <a:lnTo>
                    <a:pt x="51" y="91"/>
                  </a:lnTo>
                  <a:lnTo>
                    <a:pt x="62" y="79"/>
                  </a:lnTo>
                  <a:lnTo>
                    <a:pt x="74" y="62"/>
                  </a:lnTo>
                  <a:lnTo>
                    <a:pt x="74" y="62"/>
                  </a:lnTo>
                  <a:lnTo>
                    <a:pt x="79" y="40"/>
                  </a:lnTo>
                  <a:lnTo>
                    <a:pt x="74" y="23"/>
                  </a:lnTo>
                  <a:lnTo>
                    <a:pt x="68" y="11"/>
                  </a:lnTo>
                  <a:lnTo>
                    <a:pt x="57" y="0"/>
                  </a:lnTo>
                  <a:lnTo>
                    <a:pt x="57" y="0"/>
                  </a:lnTo>
                  <a:lnTo>
                    <a:pt x="40" y="0"/>
                  </a:lnTo>
                  <a:lnTo>
                    <a:pt x="23" y="6"/>
                  </a:lnTo>
                  <a:lnTo>
                    <a:pt x="11" y="17"/>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0" name="Freeform 350"/>
            <p:cNvSpPr>
              <a:spLocks/>
            </p:cNvSpPr>
            <p:nvPr/>
          </p:nvSpPr>
          <p:spPr bwMode="auto">
            <a:xfrm>
              <a:off x="3615" y="1265"/>
              <a:ext cx="45" cy="51"/>
            </a:xfrm>
            <a:custGeom>
              <a:avLst/>
              <a:gdLst>
                <a:gd name="T0" fmla="*/ 33 w 45"/>
                <a:gd name="T1" fmla="*/ 5 h 51"/>
                <a:gd name="T2" fmla="*/ 33 w 45"/>
                <a:gd name="T3" fmla="*/ 5 h 51"/>
                <a:gd name="T4" fmla="*/ 22 w 45"/>
                <a:gd name="T5" fmla="*/ 0 h 51"/>
                <a:gd name="T6" fmla="*/ 17 w 45"/>
                <a:gd name="T7" fmla="*/ 5 h 51"/>
                <a:gd name="T8" fmla="*/ 5 w 45"/>
                <a:gd name="T9" fmla="*/ 5 h 51"/>
                <a:gd name="T10" fmla="*/ 0 w 45"/>
                <a:gd name="T11" fmla="*/ 17 h 51"/>
                <a:gd name="T12" fmla="*/ 0 w 45"/>
                <a:gd name="T13" fmla="*/ 17 h 51"/>
                <a:gd name="T14" fmla="*/ 0 w 45"/>
                <a:gd name="T15" fmla="*/ 22 h 51"/>
                <a:gd name="T16" fmla="*/ 0 w 45"/>
                <a:gd name="T17" fmla="*/ 34 h 51"/>
                <a:gd name="T18" fmla="*/ 5 w 45"/>
                <a:gd name="T19" fmla="*/ 39 h 51"/>
                <a:gd name="T20" fmla="*/ 11 w 45"/>
                <a:gd name="T21" fmla="*/ 45 h 51"/>
                <a:gd name="T22" fmla="*/ 11 w 45"/>
                <a:gd name="T23" fmla="*/ 45 h 51"/>
                <a:gd name="T24" fmla="*/ 17 w 45"/>
                <a:gd name="T25" fmla="*/ 51 h 51"/>
                <a:gd name="T26" fmla="*/ 28 w 45"/>
                <a:gd name="T27" fmla="*/ 51 h 51"/>
                <a:gd name="T28" fmla="*/ 33 w 45"/>
                <a:gd name="T29" fmla="*/ 45 h 51"/>
                <a:gd name="T30" fmla="*/ 45 w 45"/>
                <a:gd name="T31" fmla="*/ 34 h 51"/>
                <a:gd name="T32" fmla="*/ 45 w 45"/>
                <a:gd name="T33" fmla="*/ 34 h 51"/>
                <a:gd name="T34" fmla="*/ 45 w 45"/>
                <a:gd name="T35" fmla="*/ 28 h 51"/>
                <a:gd name="T36" fmla="*/ 45 w 45"/>
                <a:gd name="T37" fmla="*/ 17 h 51"/>
                <a:gd name="T38" fmla="*/ 39 w 45"/>
                <a:gd name="T39" fmla="*/ 11 h 51"/>
                <a:gd name="T40" fmla="*/ 33 w 45"/>
                <a:gd name="T41" fmla="*/ 5 h 51"/>
                <a:gd name="T42" fmla="*/ 33 w 45"/>
                <a:gd name="T43"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1">
                  <a:moveTo>
                    <a:pt x="33" y="5"/>
                  </a:moveTo>
                  <a:lnTo>
                    <a:pt x="33" y="5"/>
                  </a:lnTo>
                  <a:lnTo>
                    <a:pt x="22" y="0"/>
                  </a:lnTo>
                  <a:lnTo>
                    <a:pt x="17" y="5"/>
                  </a:lnTo>
                  <a:lnTo>
                    <a:pt x="5" y="5"/>
                  </a:lnTo>
                  <a:lnTo>
                    <a:pt x="0" y="17"/>
                  </a:lnTo>
                  <a:lnTo>
                    <a:pt x="0" y="17"/>
                  </a:lnTo>
                  <a:lnTo>
                    <a:pt x="0" y="22"/>
                  </a:lnTo>
                  <a:lnTo>
                    <a:pt x="0" y="34"/>
                  </a:lnTo>
                  <a:lnTo>
                    <a:pt x="5" y="39"/>
                  </a:lnTo>
                  <a:lnTo>
                    <a:pt x="11" y="45"/>
                  </a:lnTo>
                  <a:lnTo>
                    <a:pt x="11" y="45"/>
                  </a:lnTo>
                  <a:lnTo>
                    <a:pt x="17" y="51"/>
                  </a:lnTo>
                  <a:lnTo>
                    <a:pt x="28" y="51"/>
                  </a:lnTo>
                  <a:lnTo>
                    <a:pt x="33" y="45"/>
                  </a:lnTo>
                  <a:lnTo>
                    <a:pt x="45" y="34"/>
                  </a:lnTo>
                  <a:lnTo>
                    <a:pt x="45" y="34"/>
                  </a:lnTo>
                  <a:lnTo>
                    <a:pt x="45" y="28"/>
                  </a:lnTo>
                  <a:lnTo>
                    <a:pt x="45" y="17"/>
                  </a:lnTo>
                  <a:lnTo>
                    <a:pt x="39" y="11"/>
                  </a:lnTo>
                  <a:lnTo>
                    <a:pt x="33" y="5"/>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1" name="Freeform 351"/>
            <p:cNvSpPr>
              <a:spLocks/>
            </p:cNvSpPr>
            <p:nvPr/>
          </p:nvSpPr>
          <p:spPr bwMode="auto">
            <a:xfrm>
              <a:off x="3456" y="1740"/>
              <a:ext cx="379" cy="413"/>
            </a:xfrm>
            <a:custGeom>
              <a:avLst/>
              <a:gdLst>
                <a:gd name="T0" fmla="*/ 170 w 379"/>
                <a:gd name="T1" fmla="*/ 413 h 413"/>
                <a:gd name="T2" fmla="*/ 0 w 379"/>
                <a:gd name="T3" fmla="*/ 34 h 413"/>
                <a:gd name="T4" fmla="*/ 0 w 379"/>
                <a:gd name="T5" fmla="*/ 34 h 413"/>
                <a:gd name="T6" fmla="*/ 45 w 379"/>
                <a:gd name="T7" fmla="*/ 23 h 413"/>
                <a:gd name="T8" fmla="*/ 96 w 379"/>
                <a:gd name="T9" fmla="*/ 6 h 413"/>
                <a:gd name="T10" fmla="*/ 153 w 379"/>
                <a:gd name="T11" fmla="*/ 0 h 413"/>
                <a:gd name="T12" fmla="*/ 181 w 379"/>
                <a:gd name="T13" fmla="*/ 0 h 413"/>
                <a:gd name="T14" fmla="*/ 215 w 379"/>
                <a:gd name="T15" fmla="*/ 6 h 413"/>
                <a:gd name="T16" fmla="*/ 243 w 379"/>
                <a:gd name="T17" fmla="*/ 17 h 413"/>
                <a:gd name="T18" fmla="*/ 272 w 379"/>
                <a:gd name="T19" fmla="*/ 28 h 413"/>
                <a:gd name="T20" fmla="*/ 300 w 379"/>
                <a:gd name="T21" fmla="*/ 51 h 413"/>
                <a:gd name="T22" fmla="*/ 328 w 379"/>
                <a:gd name="T23" fmla="*/ 74 h 413"/>
                <a:gd name="T24" fmla="*/ 345 w 379"/>
                <a:gd name="T25" fmla="*/ 108 h 413"/>
                <a:gd name="T26" fmla="*/ 368 w 379"/>
                <a:gd name="T27" fmla="*/ 153 h 413"/>
                <a:gd name="T28" fmla="*/ 368 w 379"/>
                <a:gd name="T29" fmla="*/ 153 h 413"/>
                <a:gd name="T30" fmla="*/ 374 w 379"/>
                <a:gd name="T31" fmla="*/ 187 h 413"/>
                <a:gd name="T32" fmla="*/ 379 w 379"/>
                <a:gd name="T33" fmla="*/ 215 h 413"/>
                <a:gd name="T34" fmla="*/ 374 w 379"/>
                <a:gd name="T35" fmla="*/ 244 h 413"/>
                <a:gd name="T36" fmla="*/ 362 w 379"/>
                <a:gd name="T37" fmla="*/ 272 h 413"/>
                <a:gd name="T38" fmla="*/ 351 w 379"/>
                <a:gd name="T39" fmla="*/ 295 h 413"/>
                <a:gd name="T40" fmla="*/ 334 w 379"/>
                <a:gd name="T41" fmla="*/ 317 h 413"/>
                <a:gd name="T42" fmla="*/ 294 w 379"/>
                <a:gd name="T43" fmla="*/ 351 h 413"/>
                <a:gd name="T44" fmla="*/ 249 w 379"/>
                <a:gd name="T45" fmla="*/ 379 h 413"/>
                <a:gd name="T46" fmla="*/ 209 w 379"/>
                <a:gd name="T47" fmla="*/ 402 h 413"/>
                <a:gd name="T48" fmla="*/ 170 w 379"/>
                <a:gd name="T49" fmla="*/ 413 h 413"/>
                <a:gd name="T50" fmla="*/ 170 w 379"/>
                <a:gd name="T5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9" h="413">
                  <a:moveTo>
                    <a:pt x="170" y="413"/>
                  </a:moveTo>
                  <a:lnTo>
                    <a:pt x="0" y="34"/>
                  </a:lnTo>
                  <a:lnTo>
                    <a:pt x="0" y="34"/>
                  </a:lnTo>
                  <a:lnTo>
                    <a:pt x="45" y="23"/>
                  </a:lnTo>
                  <a:lnTo>
                    <a:pt x="96" y="6"/>
                  </a:lnTo>
                  <a:lnTo>
                    <a:pt x="153" y="0"/>
                  </a:lnTo>
                  <a:lnTo>
                    <a:pt x="181" y="0"/>
                  </a:lnTo>
                  <a:lnTo>
                    <a:pt x="215" y="6"/>
                  </a:lnTo>
                  <a:lnTo>
                    <a:pt x="243" y="17"/>
                  </a:lnTo>
                  <a:lnTo>
                    <a:pt x="272" y="28"/>
                  </a:lnTo>
                  <a:lnTo>
                    <a:pt x="300" y="51"/>
                  </a:lnTo>
                  <a:lnTo>
                    <a:pt x="328" y="74"/>
                  </a:lnTo>
                  <a:lnTo>
                    <a:pt x="345" y="108"/>
                  </a:lnTo>
                  <a:lnTo>
                    <a:pt x="368" y="153"/>
                  </a:lnTo>
                  <a:lnTo>
                    <a:pt x="368" y="153"/>
                  </a:lnTo>
                  <a:lnTo>
                    <a:pt x="374" y="187"/>
                  </a:lnTo>
                  <a:lnTo>
                    <a:pt x="379" y="215"/>
                  </a:lnTo>
                  <a:lnTo>
                    <a:pt x="374" y="244"/>
                  </a:lnTo>
                  <a:lnTo>
                    <a:pt x="362" y="272"/>
                  </a:lnTo>
                  <a:lnTo>
                    <a:pt x="351" y="295"/>
                  </a:lnTo>
                  <a:lnTo>
                    <a:pt x="334" y="317"/>
                  </a:lnTo>
                  <a:lnTo>
                    <a:pt x="294" y="351"/>
                  </a:lnTo>
                  <a:lnTo>
                    <a:pt x="249" y="379"/>
                  </a:lnTo>
                  <a:lnTo>
                    <a:pt x="209" y="402"/>
                  </a:lnTo>
                  <a:lnTo>
                    <a:pt x="170" y="413"/>
                  </a:lnTo>
                  <a:lnTo>
                    <a:pt x="170" y="4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2" name="Freeform 352"/>
            <p:cNvSpPr>
              <a:spLocks/>
            </p:cNvSpPr>
            <p:nvPr/>
          </p:nvSpPr>
          <p:spPr bwMode="auto">
            <a:xfrm>
              <a:off x="3422" y="1729"/>
              <a:ext cx="413" cy="158"/>
            </a:xfrm>
            <a:custGeom>
              <a:avLst/>
              <a:gdLst>
                <a:gd name="T0" fmla="*/ 0 w 413"/>
                <a:gd name="T1" fmla="*/ 51 h 158"/>
                <a:gd name="T2" fmla="*/ 0 w 413"/>
                <a:gd name="T3" fmla="*/ 51 h 158"/>
                <a:gd name="T4" fmla="*/ 45 w 413"/>
                <a:gd name="T5" fmla="*/ 28 h 158"/>
                <a:gd name="T6" fmla="*/ 91 w 413"/>
                <a:gd name="T7" fmla="*/ 11 h 158"/>
                <a:gd name="T8" fmla="*/ 147 w 413"/>
                <a:gd name="T9" fmla="*/ 0 h 158"/>
                <a:gd name="T10" fmla="*/ 181 w 413"/>
                <a:gd name="T11" fmla="*/ 0 h 158"/>
                <a:gd name="T12" fmla="*/ 215 w 413"/>
                <a:gd name="T13" fmla="*/ 0 h 158"/>
                <a:gd name="T14" fmla="*/ 249 w 413"/>
                <a:gd name="T15" fmla="*/ 11 h 158"/>
                <a:gd name="T16" fmla="*/ 283 w 413"/>
                <a:gd name="T17" fmla="*/ 23 h 158"/>
                <a:gd name="T18" fmla="*/ 317 w 413"/>
                <a:gd name="T19" fmla="*/ 45 h 158"/>
                <a:gd name="T20" fmla="*/ 351 w 413"/>
                <a:gd name="T21" fmla="*/ 73 h 158"/>
                <a:gd name="T22" fmla="*/ 385 w 413"/>
                <a:gd name="T23" fmla="*/ 113 h 158"/>
                <a:gd name="T24" fmla="*/ 413 w 413"/>
                <a:gd name="T25" fmla="*/ 158 h 158"/>
                <a:gd name="T26" fmla="*/ 413 w 413"/>
                <a:gd name="T27" fmla="*/ 158 h 158"/>
                <a:gd name="T28" fmla="*/ 391 w 413"/>
                <a:gd name="T29" fmla="*/ 130 h 158"/>
                <a:gd name="T30" fmla="*/ 362 w 413"/>
                <a:gd name="T31" fmla="*/ 102 h 158"/>
                <a:gd name="T32" fmla="*/ 317 w 413"/>
                <a:gd name="T33" fmla="*/ 68 h 158"/>
                <a:gd name="T34" fmla="*/ 260 w 413"/>
                <a:gd name="T35" fmla="*/ 45 h 158"/>
                <a:gd name="T36" fmla="*/ 232 w 413"/>
                <a:gd name="T37" fmla="*/ 34 h 158"/>
                <a:gd name="T38" fmla="*/ 193 w 413"/>
                <a:gd name="T39" fmla="*/ 28 h 158"/>
                <a:gd name="T40" fmla="*/ 153 w 413"/>
                <a:gd name="T41" fmla="*/ 28 h 158"/>
                <a:gd name="T42" fmla="*/ 108 w 413"/>
                <a:gd name="T43" fmla="*/ 28 h 158"/>
                <a:gd name="T44" fmla="*/ 57 w 413"/>
                <a:gd name="T45" fmla="*/ 34 h 158"/>
                <a:gd name="T46" fmla="*/ 0 w 413"/>
                <a:gd name="T47" fmla="*/ 51 h 158"/>
                <a:gd name="T48" fmla="*/ 0 w 413"/>
                <a:gd name="T49" fmla="*/ 5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158">
                  <a:moveTo>
                    <a:pt x="0" y="51"/>
                  </a:moveTo>
                  <a:lnTo>
                    <a:pt x="0" y="51"/>
                  </a:lnTo>
                  <a:lnTo>
                    <a:pt x="45" y="28"/>
                  </a:lnTo>
                  <a:lnTo>
                    <a:pt x="91" y="11"/>
                  </a:lnTo>
                  <a:lnTo>
                    <a:pt x="147" y="0"/>
                  </a:lnTo>
                  <a:lnTo>
                    <a:pt x="181" y="0"/>
                  </a:lnTo>
                  <a:lnTo>
                    <a:pt x="215" y="0"/>
                  </a:lnTo>
                  <a:lnTo>
                    <a:pt x="249" y="11"/>
                  </a:lnTo>
                  <a:lnTo>
                    <a:pt x="283" y="23"/>
                  </a:lnTo>
                  <a:lnTo>
                    <a:pt x="317" y="45"/>
                  </a:lnTo>
                  <a:lnTo>
                    <a:pt x="351" y="73"/>
                  </a:lnTo>
                  <a:lnTo>
                    <a:pt x="385" y="113"/>
                  </a:lnTo>
                  <a:lnTo>
                    <a:pt x="413" y="158"/>
                  </a:lnTo>
                  <a:lnTo>
                    <a:pt x="413" y="158"/>
                  </a:lnTo>
                  <a:lnTo>
                    <a:pt x="391" y="130"/>
                  </a:lnTo>
                  <a:lnTo>
                    <a:pt x="362" y="102"/>
                  </a:lnTo>
                  <a:lnTo>
                    <a:pt x="317" y="68"/>
                  </a:lnTo>
                  <a:lnTo>
                    <a:pt x="260" y="45"/>
                  </a:lnTo>
                  <a:lnTo>
                    <a:pt x="232" y="34"/>
                  </a:lnTo>
                  <a:lnTo>
                    <a:pt x="193" y="28"/>
                  </a:lnTo>
                  <a:lnTo>
                    <a:pt x="153" y="28"/>
                  </a:lnTo>
                  <a:lnTo>
                    <a:pt x="108" y="28"/>
                  </a:lnTo>
                  <a:lnTo>
                    <a:pt x="57" y="34"/>
                  </a:lnTo>
                  <a:lnTo>
                    <a:pt x="0" y="51"/>
                  </a:lnTo>
                  <a:lnTo>
                    <a:pt x="0" y="5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3" name="Freeform 353"/>
            <p:cNvSpPr>
              <a:spLocks/>
            </p:cNvSpPr>
            <p:nvPr/>
          </p:nvSpPr>
          <p:spPr bwMode="auto">
            <a:xfrm>
              <a:off x="3535" y="721"/>
              <a:ext cx="527" cy="566"/>
            </a:xfrm>
            <a:custGeom>
              <a:avLst/>
              <a:gdLst>
                <a:gd name="T0" fmla="*/ 198 w 527"/>
                <a:gd name="T1" fmla="*/ 23 h 566"/>
                <a:gd name="T2" fmla="*/ 198 w 527"/>
                <a:gd name="T3" fmla="*/ 23 h 566"/>
                <a:gd name="T4" fmla="*/ 227 w 527"/>
                <a:gd name="T5" fmla="*/ 6 h 566"/>
                <a:gd name="T6" fmla="*/ 261 w 527"/>
                <a:gd name="T7" fmla="*/ 0 h 566"/>
                <a:gd name="T8" fmla="*/ 295 w 527"/>
                <a:gd name="T9" fmla="*/ 0 h 566"/>
                <a:gd name="T10" fmla="*/ 323 w 527"/>
                <a:gd name="T11" fmla="*/ 17 h 566"/>
                <a:gd name="T12" fmla="*/ 357 w 527"/>
                <a:gd name="T13" fmla="*/ 40 h 566"/>
                <a:gd name="T14" fmla="*/ 385 w 527"/>
                <a:gd name="T15" fmla="*/ 80 h 566"/>
                <a:gd name="T16" fmla="*/ 414 w 527"/>
                <a:gd name="T17" fmla="*/ 125 h 566"/>
                <a:gd name="T18" fmla="*/ 442 w 527"/>
                <a:gd name="T19" fmla="*/ 182 h 566"/>
                <a:gd name="T20" fmla="*/ 442 w 527"/>
                <a:gd name="T21" fmla="*/ 182 h 566"/>
                <a:gd name="T22" fmla="*/ 476 w 527"/>
                <a:gd name="T23" fmla="*/ 283 h 566"/>
                <a:gd name="T24" fmla="*/ 498 w 527"/>
                <a:gd name="T25" fmla="*/ 363 h 566"/>
                <a:gd name="T26" fmla="*/ 510 w 527"/>
                <a:gd name="T27" fmla="*/ 431 h 566"/>
                <a:gd name="T28" fmla="*/ 521 w 527"/>
                <a:gd name="T29" fmla="*/ 487 h 566"/>
                <a:gd name="T30" fmla="*/ 527 w 527"/>
                <a:gd name="T31" fmla="*/ 555 h 566"/>
                <a:gd name="T32" fmla="*/ 527 w 527"/>
                <a:gd name="T33" fmla="*/ 566 h 566"/>
                <a:gd name="T34" fmla="*/ 527 w 527"/>
                <a:gd name="T35" fmla="*/ 566 h 566"/>
                <a:gd name="T36" fmla="*/ 521 w 527"/>
                <a:gd name="T37" fmla="*/ 544 h 566"/>
                <a:gd name="T38" fmla="*/ 504 w 527"/>
                <a:gd name="T39" fmla="*/ 481 h 566"/>
                <a:gd name="T40" fmla="*/ 476 w 527"/>
                <a:gd name="T41" fmla="*/ 402 h 566"/>
                <a:gd name="T42" fmla="*/ 442 w 527"/>
                <a:gd name="T43" fmla="*/ 312 h 566"/>
                <a:gd name="T44" fmla="*/ 419 w 527"/>
                <a:gd name="T45" fmla="*/ 266 h 566"/>
                <a:gd name="T46" fmla="*/ 397 w 527"/>
                <a:gd name="T47" fmla="*/ 227 h 566"/>
                <a:gd name="T48" fmla="*/ 368 w 527"/>
                <a:gd name="T49" fmla="*/ 187 h 566"/>
                <a:gd name="T50" fmla="*/ 340 w 527"/>
                <a:gd name="T51" fmla="*/ 159 h 566"/>
                <a:gd name="T52" fmla="*/ 312 w 527"/>
                <a:gd name="T53" fmla="*/ 136 h 566"/>
                <a:gd name="T54" fmla="*/ 278 w 527"/>
                <a:gd name="T55" fmla="*/ 119 h 566"/>
                <a:gd name="T56" fmla="*/ 244 w 527"/>
                <a:gd name="T57" fmla="*/ 114 h 566"/>
                <a:gd name="T58" fmla="*/ 210 w 527"/>
                <a:gd name="T59" fmla="*/ 125 h 566"/>
                <a:gd name="T60" fmla="*/ 210 w 527"/>
                <a:gd name="T61" fmla="*/ 125 h 566"/>
                <a:gd name="T62" fmla="*/ 164 w 527"/>
                <a:gd name="T63" fmla="*/ 153 h 566"/>
                <a:gd name="T64" fmla="*/ 125 w 527"/>
                <a:gd name="T65" fmla="*/ 193 h 566"/>
                <a:gd name="T66" fmla="*/ 80 w 527"/>
                <a:gd name="T67" fmla="*/ 227 h 566"/>
                <a:gd name="T68" fmla="*/ 51 w 527"/>
                <a:gd name="T69" fmla="*/ 249 h 566"/>
                <a:gd name="T70" fmla="*/ 51 w 527"/>
                <a:gd name="T71" fmla="*/ 249 h 566"/>
                <a:gd name="T72" fmla="*/ 34 w 527"/>
                <a:gd name="T73" fmla="*/ 255 h 566"/>
                <a:gd name="T74" fmla="*/ 17 w 527"/>
                <a:gd name="T75" fmla="*/ 249 h 566"/>
                <a:gd name="T76" fmla="*/ 6 w 527"/>
                <a:gd name="T77" fmla="*/ 232 h 566"/>
                <a:gd name="T78" fmla="*/ 0 w 527"/>
                <a:gd name="T79" fmla="*/ 210 h 566"/>
                <a:gd name="T80" fmla="*/ 0 w 527"/>
                <a:gd name="T81" fmla="*/ 182 h 566"/>
                <a:gd name="T82" fmla="*/ 0 w 527"/>
                <a:gd name="T83" fmla="*/ 153 h 566"/>
                <a:gd name="T84" fmla="*/ 6 w 527"/>
                <a:gd name="T85" fmla="*/ 125 h 566"/>
                <a:gd name="T86" fmla="*/ 12 w 527"/>
                <a:gd name="T87" fmla="*/ 97 h 566"/>
                <a:gd name="T88" fmla="*/ 12 w 527"/>
                <a:gd name="T89" fmla="*/ 97 h 566"/>
                <a:gd name="T90" fmla="*/ 12 w 527"/>
                <a:gd name="T91" fmla="*/ 97 h 566"/>
                <a:gd name="T92" fmla="*/ 17 w 527"/>
                <a:gd name="T93" fmla="*/ 102 h 566"/>
                <a:gd name="T94" fmla="*/ 17 w 527"/>
                <a:gd name="T95" fmla="*/ 136 h 566"/>
                <a:gd name="T96" fmla="*/ 23 w 527"/>
                <a:gd name="T97" fmla="*/ 153 h 566"/>
                <a:gd name="T98" fmla="*/ 29 w 527"/>
                <a:gd name="T99" fmla="*/ 165 h 566"/>
                <a:gd name="T100" fmla="*/ 34 w 527"/>
                <a:gd name="T101" fmla="*/ 176 h 566"/>
                <a:gd name="T102" fmla="*/ 51 w 527"/>
                <a:gd name="T103" fmla="*/ 176 h 566"/>
                <a:gd name="T104" fmla="*/ 51 w 527"/>
                <a:gd name="T105" fmla="*/ 176 h 566"/>
                <a:gd name="T106" fmla="*/ 68 w 527"/>
                <a:gd name="T107" fmla="*/ 165 h 566"/>
                <a:gd name="T108" fmla="*/ 85 w 527"/>
                <a:gd name="T109" fmla="*/ 153 h 566"/>
                <a:gd name="T110" fmla="*/ 113 w 527"/>
                <a:gd name="T111" fmla="*/ 114 h 566"/>
                <a:gd name="T112" fmla="*/ 153 w 527"/>
                <a:gd name="T113" fmla="*/ 68 h 566"/>
                <a:gd name="T114" fmla="*/ 198 w 527"/>
                <a:gd name="T115" fmla="*/ 23 h 566"/>
                <a:gd name="T116" fmla="*/ 198 w 527"/>
                <a:gd name="T117" fmla="*/ 2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66">
                  <a:moveTo>
                    <a:pt x="198" y="23"/>
                  </a:moveTo>
                  <a:lnTo>
                    <a:pt x="198" y="23"/>
                  </a:lnTo>
                  <a:lnTo>
                    <a:pt x="227" y="6"/>
                  </a:lnTo>
                  <a:lnTo>
                    <a:pt x="261" y="0"/>
                  </a:lnTo>
                  <a:lnTo>
                    <a:pt x="295" y="0"/>
                  </a:lnTo>
                  <a:lnTo>
                    <a:pt x="323" y="17"/>
                  </a:lnTo>
                  <a:lnTo>
                    <a:pt x="357" y="40"/>
                  </a:lnTo>
                  <a:lnTo>
                    <a:pt x="385" y="80"/>
                  </a:lnTo>
                  <a:lnTo>
                    <a:pt x="414" y="125"/>
                  </a:lnTo>
                  <a:lnTo>
                    <a:pt x="442" y="182"/>
                  </a:lnTo>
                  <a:lnTo>
                    <a:pt x="442" y="182"/>
                  </a:lnTo>
                  <a:lnTo>
                    <a:pt x="476" y="283"/>
                  </a:lnTo>
                  <a:lnTo>
                    <a:pt x="498" y="363"/>
                  </a:lnTo>
                  <a:lnTo>
                    <a:pt x="510" y="431"/>
                  </a:lnTo>
                  <a:lnTo>
                    <a:pt x="521" y="487"/>
                  </a:lnTo>
                  <a:lnTo>
                    <a:pt x="527" y="555"/>
                  </a:lnTo>
                  <a:lnTo>
                    <a:pt x="527" y="566"/>
                  </a:lnTo>
                  <a:lnTo>
                    <a:pt x="527" y="566"/>
                  </a:lnTo>
                  <a:lnTo>
                    <a:pt x="521" y="544"/>
                  </a:lnTo>
                  <a:lnTo>
                    <a:pt x="504" y="481"/>
                  </a:lnTo>
                  <a:lnTo>
                    <a:pt x="476" y="402"/>
                  </a:lnTo>
                  <a:lnTo>
                    <a:pt x="442" y="312"/>
                  </a:lnTo>
                  <a:lnTo>
                    <a:pt x="419" y="266"/>
                  </a:lnTo>
                  <a:lnTo>
                    <a:pt x="397" y="227"/>
                  </a:lnTo>
                  <a:lnTo>
                    <a:pt x="368" y="187"/>
                  </a:lnTo>
                  <a:lnTo>
                    <a:pt x="340" y="159"/>
                  </a:lnTo>
                  <a:lnTo>
                    <a:pt x="312" y="136"/>
                  </a:lnTo>
                  <a:lnTo>
                    <a:pt x="278" y="119"/>
                  </a:lnTo>
                  <a:lnTo>
                    <a:pt x="244" y="114"/>
                  </a:lnTo>
                  <a:lnTo>
                    <a:pt x="210" y="125"/>
                  </a:lnTo>
                  <a:lnTo>
                    <a:pt x="210" y="125"/>
                  </a:lnTo>
                  <a:lnTo>
                    <a:pt x="164" y="153"/>
                  </a:lnTo>
                  <a:lnTo>
                    <a:pt x="125" y="193"/>
                  </a:lnTo>
                  <a:lnTo>
                    <a:pt x="80" y="227"/>
                  </a:lnTo>
                  <a:lnTo>
                    <a:pt x="51" y="249"/>
                  </a:lnTo>
                  <a:lnTo>
                    <a:pt x="51" y="249"/>
                  </a:lnTo>
                  <a:lnTo>
                    <a:pt x="34" y="255"/>
                  </a:lnTo>
                  <a:lnTo>
                    <a:pt x="17" y="249"/>
                  </a:lnTo>
                  <a:lnTo>
                    <a:pt x="6" y="232"/>
                  </a:lnTo>
                  <a:lnTo>
                    <a:pt x="0" y="210"/>
                  </a:lnTo>
                  <a:lnTo>
                    <a:pt x="0" y="182"/>
                  </a:lnTo>
                  <a:lnTo>
                    <a:pt x="0" y="153"/>
                  </a:lnTo>
                  <a:lnTo>
                    <a:pt x="6" y="125"/>
                  </a:lnTo>
                  <a:lnTo>
                    <a:pt x="12" y="97"/>
                  </a:lnTo>
                  <a:lnTo>
                    <a:pt x="12" y="97"/>
                  </a:lnTo>
                  <a:lnTo>
                    <a:pt x="12" y="97"/>
                  </a:lnTo>
                  <a:lnTo>
                    <a:pt x="17" y="102"/>
                  </a:lnTo>
                  <a:lnTo>
                    <a:pt x="17" y="136"/>
                  </a:lnTo>
                  <a:lnTo>
                    <a:pt x="23" y="153"/>
                  </a:lnTo>
                  <a:lnTo>
                    <a:pt x="29" y="165"/>
                  </a:lnTo>
                  <a:lnTo>
                    <a:pt x="34" y="176"/>
                  </a:lnTo>
                  <a:lnTo>
                    <a:pt x="51" y="176"/>
                  </a:lnTo>
                  <a:lnTo>
                    <a:pt x="51" y="176"/>
                  </a:lnTo>
                  <a:lnTo>
                    <a:pt x="68" y="165"/>
                  </a:lnTo>
                  <a:lnTo>
                    <a:pt x="85" y="153"/>
                  </a:lnTo>
                  <a:lnTo>
                    <a:pt x="113" y="114"/>
                  </a:lnTo>
                  <a:lnTo>
                    <a:pt x="153" y="68"/>
                  </a:lnTo>
                  <a:lnTo>
                    <a:pt x="198" y="23"/>
                  </a:lnTo>
                  <a:lnTo>
                    <a:pt x="198" y="23"/>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4" name="Freeform 354"/>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5" name="Freeform 355"/>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6" name="Freeform 356"/>
            <p:cNvSpPr>
              <a:spLocks/>
            </p:cNvSpPr>
            <p:nvPr/>
          </p:nvSpPr>
          <p:spPr bwMode="auto">
            <a:xfrm>
              <a:off x="3462" y="1146"/>
              <a:ext cx="554" cy="356"/>
            </a:xfrm>
            <a:custGeom>
              <a:avLst/>
              <a:gdLst>
                <a:gd name="T0" fmla="*/ 554 w 554"/>
                <a:gd name="T1" fmla="*/ 317 h 356"/>
                <a:gd name="T2" fmla="*/ 554 w 554"/>
                <a:gd name="T3" fmla="*/ 317 h 356"/>
                <a:gd name="T4" fmla="*/ 549 w 554"/>
                <a:gd name="T5" fmla="*/ 300 h 356"/>
                <a:gd name="T6" fmla="*/ 532 w 554"/>
                <a:gd name="T7" fmla="*/ 249 h 356"/>
                <a:gd name="T8" fmla="*/ 498 w 554"/>
                <a:gd name="T9" fmla="*/ 181 h 356"/>
                <a:gd name="T10" fmla="*/ 475 w 554"/>
                <a:gd name="T11" fmla="*/ 147 h 356"/>
                <a:gd name="T12" fmla="*/ 447 w 554"/>
                <a:gd name="T13" fmla="*/ 113 h 356"/>
                <a:gd name="T14" fmla="*/ 413 w 554"/>
                <a:gd name="T15" fmla="*/ 79 h 356"/>
                <a:gd name="T16" fmla="*/ 373 w 554"/>
                <a:gd name="T17" fmla="*/ 51 h 356"/>
                <a:gd name="T18" fmla="*/ 328 w 554"/>
                <a:gd name="T19" fmla="*/ 23 h 356"/>
                <a:gd name="T20" fmla="*/ 277 w 554"/>
                <a:gd name="T21" fmla="*/ 6 h 356"/>
                <a:gd name="T22" fmla="*/ 220 w 554"/>
                <a:gd name="T23" fmla="*/ 0 h 356"/>
                <a:gd name="T24" fmla="*/ 153 w 554"/>
                <a:gd name="T25" fmla="*/ 0 h 356"/>
                <a:gd name="T26" fmla="*/ 79 w 554"/>
                <a:gd name="T27" fmla="*/ 11 h 356"/>
                <a:gd name="T28" fmla="*/ 0 w 554"/>
                <a:gd name="T29" fmla="*/ 40 h 356"/>
                <a:gd name="T30" fmla="*/ 0 w 554"/>
                <a:gd name="T31" fmla="*/ 40 h 356"/>
                <a:gd name="T32" fmla="*/ 17 w 554"/>
                <a:gd name="T33" fmla="*/ 34 h 356"/>
                <a:gd name="T34" fmla="*/ 68 w 554"/>
                <a:gd name="T35" fmla="*/ 34 h 356"/>
                <a:gd name="T36" fmla="*/ 141 w 554"/>
                <a:gd name="T37" fmla="*/ 34 h 356"/>
                <a:gd name="T38" fmla="*/ 186 w 554"/>
                <a:gd name="T39" fmla="*/ 40 h 356"/>
                <a:gd name="T40" fmla="*/ 232 w 554"/>
                <a:gd name="T41" fmla="*/ 45 h 356"/>
                <a:gd name="T42" fmla="*/ 277 w 554"/>
                <a:gd name="T43" fmla="*/ 62 h 356"/>
                <a:gd name="T44" fmla="*/ 322 w 554"/>
                <a:gd name="T45" fmla="*/ 79 h 356"/>
                <a:gd name="T46" fmla="*/ 368 w 554"/>
                <a:gd name="T47" fmla="*/ 107 h 356"/>
                <a:gd name="T48" fmla="*/ 407 w 554"/>
                <a:gd name="T49" fmla="*/ 136 h 356"/>
                <a:gd name="T50" fmla="*/ 447 w 554"/>
                <a:gd name="T51" fmla="*/ 175 h 356"/>
                <a:gd name="T52" fmla="*/ 475 w 554"/>
                <a:gd name="T53" fmla="*/ 226 h 356"/>
                <a:gd name="T54" fmla="*/ 504 w 554"/>
                <a:gd name="T55" fmla="*/ 283 h 356"/>
                <a:gd name="T56" fmla="*/ 526 w 554"/>
                <a:gd name="T57" fmla="*/ 356 h 356"/>
                <a:gd name="T58" fmla="*/ 554 w 554"/>
                <a:gd name="T59" fmla="*/ 31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4" h="356">
                  <a:moveTo>
                    <a:pt x="554" y="317"/>
                  </a:moveTo>
                  <a:lnTo>
                    <a:pt x="554" y="317"/>
                  </a:lnTo>
                  <a:lnTo>
                    <a:pt x="549" y="300"/>
                  </a:lnTo>
                  <a:lnTo>
                    <a:pt x="532" y="249"/>
                  </a:lnTo>
                  <a:lnTo>
                    <a:pt x="498" y="181"/>
                  </a:lnTo>
                  <a:lnTo>
                    <a:pt x="475" y="147"/>
                  </a:lnTo>
                  <a:lnTo>
                    <a:pt x="447" y="113"/>
                  </a:lnTo>
                  <a:lnTo>
                    <a:pt x="413" y="79"/>
                  </a:lnTo>
                  <a:lnTo>
                    <a:pt x="373" y="51"/>
                  </a:lnTo>
                  <a:lnTo>
                    <a:pt x="328" y="23"/>
                  </a:lnTo>
                  <a:lnTo>
                    <a:pt x="277" y="6"/>
                  </a:lnTo>
                  <a:lnTo>
                    <a:pt x="220" y="0"/>
                  </a:lnTo>
                  <a:lnTo>
                    <a:pt x="153" y="0"/>
                  </a:lnTo>
                  <a:lnTo>
                    <a:pt x="79" y="11"/>
                  </a:lnTo>
                  <a:lnTo>
                    <a:pt x="0" y="40"/>
                  </a:lnTo>
                  <a:lnTo>
                    <a:pt x="0" y="40"/>
                  </a:lnTo>
                  <a:lnTo>
                    <a:pt x="17" y="34"/>
                  </a:lnTo>
                  <a:lnTo>
                    <a:pt x="68" y="34"/>
                  </a:lnTo>
                  <a:lnTo>
                    <a:pt x="141" y="34"/>
                  </a:lnTo>
                  <a:lnTo>
                    <a:pt x="186" y="40"/>
                  </a:lnTo>
                  <a:lnTo>
                    <a:pt x="232" y="45"/>
                  </a:lnTo>
                  <a:lnTo>
                    <a:pt x="277" y="62"/>
                  </a:lnTo>
                  <a:lnTo>
                    <a:pt x="322" y="79"/>
                  </a:lnTo>
                  <a:lnTo>
                    <a:pt x="368" y="107"/>
                  </a:lnTo>
                  <a:lnTo>
                    <a:pt x="407" y="136"/>
                  </a:lnTo>
                  <a:lnTo>
                    <a:pt x="447" y="175"/>
                  </a:lnTo>
                  <a:lnTo>
                    <a:pt x="475" y="226"/>
                  </a:lnTo>
                  <a:lnTo>
                    <a:pt x="504" y="283"/>
                  </a:lnTo>
                  <a:lnTo>
                    <a:pt x="526" y="356"/>
                  </a:lnTo>
                  <a:lnTo>
                    <a:pt x="554" y="317"/>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1" name="Freeform 371"/>
            <p:cNvSpPr>
              <a:spLocks/>
            </p:cNvSpPr>
            <p:nvPr/>
          </p:nvSpPr>
          <p:spPr bwMode="auto">
            <a:xfrm>
              <a:off x="2516" y="1893"/>
              <a:ext cx="1353" cy="1138"/>
            </a:xfrm>
            <a:custGeom>
              <a:avLst/>
              <a:gdLst>
                <a:gd name="T0" fmla="*/ 0 w 1353"/>
                <a:gd name="T1" fmla="*/ 96 h 1138"/>
                <a:gd name="T2" fmla="*/ 12 w 1353"/>
                <a:gd name="T3" fmla="*/ 62 h 1138"/>
                <a:gd name="T4" fmla="*/ 57 w 1353"/>
                <a:gd name="T5" fmla="*/ 17 h 1138"/>
                <a:gd name="T6" fmla="*/ 91 w 1353"/>
                <a:gd name="T7" fmla="*/ 0 h 1138"/>
                <a:gd name="T8" fmla="*/ 142 w 1353"/>
                <a:gd name="T9" fmla="*/ 0 h 1138"/>
                <a:gd name="T10" fmla="*/ 204 w 1353"/>
                <a:gd name="T11" fmla="*/ 11 h 1138"/>
                <a:gd name="T12" fmla="*/ 283 w 1353"/>
                <a:gd name="T13" fmla="*/ 51 h 1138"/>
                <a:gd name="T14" fmla="*/ 323 w 1353"/>
                <a:gd name="T15" fmla="*/ 85 h 1138"/>
                <a:gd name="T16" fmla="*/ 425 w 1353"/>
                <a:gd name="T17" fmla="*/ 170 h 1138"/>
                <a:gd name="T18" fmla="*/ 527 w 1353"/>
                <a:gd name="T19" fmla="*/ 226 h 1138"/>
                <a:gd name="T20" fmla="*/ 651 w 1353"/>
                <a:gd name="T21" fmla="*/ 277 h 1138"/>
                <a:gd name="T22" fmla="*/ 804 w 1353"/>
                <a:gd name="T23" fmla="*/ 300 h 1138"/>
                <a:gd name="T24" fmla="*/ 985 w 1353"/>
                <a:gd name="T25" fmla="*/ 289 h 1138"/>
                <a:gd name="T26" fmla="*/ 1195 w 1353"/>
                <a:gd name="T27" fmla="*/ 221 h 1138"/>
                <a:gd name="T28" fmla="*/ 1308 w 1353"/>
                <a:gd name="T29" fmla="*/ 170 h 1138"/>
                <a:gd name="T30" fmla="*/ 1348 w 1353"/>
                <a:gd name="T31" fmla="*/ 158 h 1138"/>
                <a:gd name="T32" fmla="*/ 1348 w 1353"/>
                <a:gd name="T33" fmla="*/ 192 h 1138"/>
                <a:gd name="T34" fmla="*/ 1268 w 1353"/>
                <a:gd name="T35" fmla="*/ 362 h 1138"/>
                <a:gd name="T36" fmla="*/ 1172 w 1353"/>
                <a:gd name="T37" fmla="*/ 606 h 1138"/>
                <a:gd name="T38" fmla="*/ 1138 w 1353"/>
                <a:gd name="T39" fmla="*/ 741 h 1138"/>
                <a:gd name="T40" fmla="*/ 1132 w 1353"/>
                <a:gd name="T41" fmla="*/ 872 h 1138"/>
                <a:gd name="T42" fmla="*/ 1127 w 1353"/>
                <a:gd name="T43" fmla="*/ 917 h 1138"/>
                <a:gd name="T44" fmla="*/ 1099 w 1353"/>
                <a:gd name="T45" fmla="*/ 996 h 1138"/>
                <a:gd name="T46" fmla="*/ 1036 w 1353"/>
                <a:gd name="T47" fmla="*/ 1064 h 1138"/>
                <a:gd name="T48" fmla="*/ 951 w 1353"/>
                <a:gd name="T49" fmla="*/ 1115 h 1138"/>
                <a:gd name="T50" fmla="*/ 849 w 1353"/>
                <a:gd name="T51" fmla="*/ 1138 h 1138"/>
                <a:gd name="T52" fmla="*/ 731 w 1353"/>
                <a:gd name="T53" fmla="*/ 1121 h 1138"/>
                <a:gd name="T54" fmla="*/ 612 w 1353"/>
                <a:gd name="T55" fmla="*/ 1058 h 1138"/>
                <a:gd name="T56" fmla="*/ 487 w 1353"/>
                <a:gd name="T57" fmla="*/ 940 h 1138"/>
                <a:gd name="T58" fmla="*/ 430 w 1353"/>
                <a:gd name="T59" fmla="*/ 855 h 1138"/>
                <a:gd name="T60" fmla="*/ 62 w 1353"/>
                <a:gd name="T61" fmla="*/ 260 h 1138"/>
                <a:gd name="T62" fmla="*/ 12 w 1353"/>
                <a:gd name="T63" fmla="*/ 158 h 1138"/>
                <a:gd name="T64" fmla="*/ 0 w 1353"/>
                <a:gd name="T65" fmla="*/ 96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3" h="1138">
                  <a:moveTo>
                    <a:pt x="0" y="96"/>
                  </a:moveTo>
                  <a:lnTo>
                    <a:pt x="0" y="96"/>
                  </a:lnTo>
                  <a:lnTo>
                    <a:pt x="6" y="85"/>
                  </a:lnTo>
                  <a:lnTo>
                    <a:pt x="12" y="62"/>
                  </a:lnTo>
                  <a:lnTo>
                    <a:pt x="28" y="40"/>
                  </a:lnTo>
                  <a:lnTo>
                    <a:pt x="57" y="17"/>
                  </a:lnTo>
                  <a:lnTo>
                    <a:pt x="74" y="11"/>
                  </a:lnTo>
                  <a:lnTo>
                    <a:pt x="91" y="0"/>
                  </a:lnTo>
                  <a:lnTo>
                    <a:pt x="113" y="0"/>
                  </a:lnTo>
                  <a:lnTo>
                    <a:pt x="142" y="0"/>
                  </a:lnTo>
                  <a:lnTo>
                    <a:pt x="170" y="6"/>
                  </a:lnTo>
                  <a:lnTo>
                    <a:pt x="204" y="11"/>
                  </a:lnTo>
                  <a:lnTo>
                    <a:pt x="244" y="28"/>
                  </a:lnTo>
                  <a:lnTo>
                    <a:pt x="283" y="51"/>
                  </a:lnTo>
                  <a:lnTo>
                    <a:pt x="283" y="51"/>
                  </a:lnTo>
                  <a:lnTo>
                    <a:pt x="323" y="85"/>
                  </a:lnTo>
                  <a:lnTo>
                    <a:pt x="385" y="136"/>
                  </a:lnTo>
                  <a:lnTo>
                    <a:pt x="425" y="170"/>
                  </a:lnTo>
                  <a:lnTo>
                    <a:pt x="470" y="198"/>
                  </a:lnTo>
                  <a:lnTo>
                    <a:pt x="527" y="226"/>
                  </a:lnTo>
                  <a:lnTo>
                    <a:pt x="583" y="255"/>
                  </a:lnTo>
                  <a:lnTo>
                    <a:pt x="651" y="277"/>
                  </a:lnTo>
                  <a:lnTo>
                    <a:pt x="725" y="294"/>
                  </a:lnTo>
                  <a:lnTo>
                    <a:pt x="804" y="300"/>
                  </a:lnTo>
                  <a:lnTo>
                    <a:pt x="889" y="300"/>
                  </a:lnTo>
                  <a:lnTo>
                    <a:pt x="985" y="289"/>
                  </a:lnTo>
                  <a:lnTo>
                    <a:pt x="1087" y="266"/>
                  </a:lnTo>
                  <a:lnTo>
                    <a:pt x="1195" y="221"/>
                  </a:lnTo>
                  <a:lnTo>
                    <a:pt x="1308" y="170"/>
                  </a:lnTo>
                  <a:lnTo>
                    <a:pt x="1308" y="170"/>
                  </a:lnTo>
                  <a:lnTo>
                    <a:pt x="1336" y="158"/>
                  </a:lnTo>
                  <a:lnTo>
                    <a:pt x="1348" y="158"/>
                  </a:lnTo>
                  <a:lnTo>
                    <a:pt x="1353" y="170"/>
                  </a:lnTo>
                  <a:lnTo>
                    <a:pt x="1348" y="192"/>
                  </a:lnTo>
                  <a:lnTo>
                    <a:pt x="1319" y="260"/>
                  </a:lnTo>
                  <a:lnTo>
                    <a:pt x="1268" y="362"/>
                  </a:lnTo>
                  <a:lnTo>
                    <a:pt x="1217" y="475"/>
                  </a:lnTo>
                  <a:lnTo>
                    <a:pt x="1172" y="606"/>
                  </a:lnTo>
                  <a:lnTo>
                    <a:pt x="1149" y="674"/>
                  </a:lnTo>
                  <a:lnTo>
                    <a:pt x="1138" y="741"/>
                  </a:lnTo>
                  <a:lnTo>
                    <a:pt x="1132" y="809"/>
                  </a:lnTo>
                  <a:lnTo>
                    <a:pt x="1132" y="872"/>
                  </a:lnTo>
                  <a:lnTo>
                    <a:pt x="1132" y="872"/>
                  </a:lnTo>
                  <a:lnTo>
                    <a:pt x="1127" y="917"/>
                  </a:lnTo>
                  <a:lnTo>
                    <a:pt x="1121" y="957"/>
                  </a:lnTo>
                  <a:lnTo>
                    <a:pt x="1099" y="996"/>
                  </a:lnTo>
                  <a:lnTo>
                    <a:pt x="1070" y="1036"/>
                  </a:lnTo>
                  <a:lnTo>
                    <a:pt x="1036" y="1064"/>
                  </a:lnTo>
                  <a:lnTo>
                    <a:pt x="997" y="1092"/>
                  </a:lnTo>
                  <a:lnTo>
                    <a:pt x="951" y="1115"/>
                  </a:lnTo>
                  <a:lnTo>
                    <a:pt x="906" y="1132"/>
                  </a:lnTo>
                  <a:lnTo>
                    <a:pt x="849" y="1138"/>
                  </a:lnTo>
                  <a:lnTo>
                    <a:pt x="793" y="1132"/>
                  </a:lnTo>
                  <a:lnTo>
                    <a:pt x="731" y="1121"/>
                  </a:lnTo>
                  <a:lnTo>
                    <a:pt x="674" y="1092"/>
                  </a:lnTo>
                  <a:lnTo>
                    <a:pt x="612" y="1058"/>
                  </a:lnTo>
                  <a:lnTo>
                    <a:pt x="549" y="1002"/>
                  </a:lnTo>
                  <a:lnTo>
                    <a:pt x="487" y="940"/>
                  </a:lnTo>
                  <a:lnTo>
                    <a:pt x="430" y="855"/>
                  </a:lnTo>
                  <a:lnTo>
                    <a:pt x="430" y="855"/>
                  </a:lnTo>
                  <a:lnTo>
                    <a:pt x="187" y="470"/>
                  </a:lnTo>
                  <a:lnTo>
                    <a:pt x="62" y="260"/>
                  </a:lnTo>
                  <a:lnTo>
                    <a:pt x="28" y="198"/>
                  </a:lnTo>
                  <a:lnTo>
                    <a:pt x="12" y="158"/>
                  </a:lnTo>
                  <a:lnTo>
                    <a:pt x="6" y="125"/>
                  </a:lnTo>
                  <a:lnTo>
                    <a:pt x="0" y="96"/>
                  </a:lnTo>
                  <a:lnTo>
                    <a:pt x="0" y="9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2" name="Freeform 372"/>
            <p:cNvSpPr>
              <a:spLocks/>
            </p:cNvSpPr>
            <p:nvPr/>
          </p:nvSpPr>
          <p:spPr bwMode="auto">
            <a:xfrm>
              <a:off x="2567" y="1972"/>
              <a:ext cx="1274" cy="923"/>
            </a:xfrm>
            <a:custGeom>
              <a:avLst/>
              <a:gdLst>
                <a:gd name="T0" fmla="*/ 6 w 1274"/>
                <a:gd name="T1" fmla="*/ 29 h 923"/>
                <a:gd name="T2" fmla="*/ 17 w 1274"/>
                <a:gd name="T3" fmla="*/ 17 h 923"/>
                <a:gd name="T4" fmla="*/ 85 w 1274"/>
                <a:gd name="T5" fmla="*/ 0 h 923"/>
                <a:gd name="T6" fmla="*/ 108 w 1274"/>
                <a:gd name="T7" fmla="*/ 0 h 923"/>
                <a:gd name="T8" fmla="*/ 215 w 1274"/>
                <a:gd name="T9" fmla="*/ 29 h 923"/>
                <a:gd name="T10" fmla="*/ 329 w 1274"/>
                <a:gd name="T11" fmla="*/ 79 h 923"/>
                <a:gd name="T12" fmla="*/ 345 w 1274"/>
                <a:gd name="T13" fmla="*/ 91 h 923"/>
                <a:gd name="T14" fmla="*/ 447 w 1274"/>
                <a:gd name="T15" fmla="*/ 187 h 923"/>
                <a:gd name="T16" fmla="*/ 521 w 1274"/>
                <a:gd name="T17" fmla="*/ 238 h 923"/>
                <a:gd name="T18" fmla="*/ 612 w 1274"/>
                <a:gd name="T19" fmla="*/ 278 h 923"/>
                <a:gd name="T20" fmla="*/ 730 w 1274"/>
                <a:gd name="T21" fmla="*/ 300 h 923"/>
                <a:gd name="T22" fmla="*/ 872 w 1274"/>
                <a:gd name="T23" fmla="*/ 289 h 923"/>
                <a:gd name="T24" fmla="*/ 1048 w 1274"/>
                <a:gd name="T25" fmla="*/ 238 h 923"/>
                <a:gd name="T26" fmla="*/ 1257 w 1274"/>
                <a:gd name="T27" fmla="*/ 136 h 923"/>
                <a:gd name="T28" fmla="*/ 1268 w 1274"/>
                <a:gd name="T29" fmla="*/ 130 h 923"/>
                <a:gd name="T30" fmla="*/ 1274 w 1274"/>
                <a:gd name="T31" fmla="*/ 136 h 923"/>
                <a:gd name="T32" fmla="*/ 1155 w 1274"/>
                <a:gd name="T33" fmla="*/ 317 h 923"/>
                <a:gd name="T34" fmla="*/ 1048 w 1274"/>
                <a:gd name="T35" fmla="*/ 521 h 923"/>
                <a:gd name="T36" fmla="*/ 1008 w 1274"/>
                <a:gd name="T37" fmla="*/ 623 h 923"/>
                <a:gd name="T38" fmla="*/ 1002 w 1274"/>
                <a:gd name="T39" fmla="*/ 719 h 923"/>
                <a:gd name="T40" fmla="*/ 1008 w 1274"/>
                <a:gd name="T41" fmla="*/ 747 h 923"/>
                <a:gd name="T42" fmla="*/ 991 w 1274"/>
                <a:gd name="T43" fmla="*/ 815 h 923"/>
                <a:gd name="T44" fmla="*/ 946 w 1274"/>
                <a:gd name="T45" fmla="*/ 866 h 923"/>
                <a:gd name="T46" fmla="*/ 889 w 1274"/>
                <a:gd name="T47" fmla="*/ 906 h 923"/>
                <a:gd name="T48" fmla="*/ 810 w 1274"/>
                <a:gd name="T49" fmla="*/ 923 h 923"/>
                <a:gd name="T50" fmla="*/ 719 w 1274"/>
                <a:gd name="T51" fmla="*/ 912 h 923"/>
                <a:gd name="T52" fmla="*/ 617 w 1274"/>
                <a:gd name="T53" fmla="*/ 866 h 923"/>
                <a:gd name="T54" fmla="*/ 510 w 1274"/>
                <a:gd name="T55" fmla="*/ 787 h 923"/>
                <a:gd name="T56" fmla="*/ 453 w 1274"/>
                <a:gd name="T57" fmla="*/ 730 h 923"/>
                <a:gd name="T58" fmla="*/ 261 w 1274"/>
                <a:gd name="T59" fmla="*/ 487 h 923"/>
                <a:gd name="T60" fmla="*/ 119 w 1274"/>
                <a:gd name="T61" fmla="*/ 261 h 923"/>
                <a:gd name="T62" fmla="*/ 28 w 1274"/>
                <a:gd name="T63" fmla="*/ 96 h 923"/>
                <a:gd name="T64" fmla="*/ 6 w 1274"/>
                <a:gd name="T65" fmla="*/ 29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4" h="923">
                  <a:moveTo>
                    <a:pt x="6" y="29"/>
                  </a:moveTo>
                  <a:lnTo>
                    <a:pt x="6" y="29"/>
                  </a:lnTo>
                  <a:lnTo>
                    <a:pt x="6" y="29"/>
                  </a:lnTo>
                  <a:lnTo>
                    <a:pt x="17" y="17"/>
                  </a:lnTo>
                  <a:lnTo>
                    <a:pt x="45" y="6"/>
                  </a:lnTo>
                  <a:lnTo>
                    <a:pt x="85" y="0"/>
                  </a:lnTo>
                  <a:lnTo>
                    <a:pt x="85" y="0"/>
                  </a:lnTo>
                  <a:lnTo>
                    <a:pt x="108" y="0"/>
                  </a:lnTo>
                  <a:lnTo>
                    <a:pt x="142" y="6"/>
                  </a:lnTo>
                  <a:lnTo>
                    <a:pt x="215" y="29"/>
                  </a:lnTo>
                  <a:lnTo>
                    <a:pt x="295" y="63"/>
                  </a:lnTo>
                  <a:lnTo>
                    <a:pt x="329" y="79"/>
                  </a:lnTo>
                  <a:lnTo>
                    <a:pt x="345" y="91"/>
                  </a:lnTo>
                  <a:lnTo>
                    <a:pt x="345" y="91"/>
                  </a:lnTo>
                  <a:lnTo>
                    <a:pt x="391" y="136"/>
                  </a:lnTo>
                  <a:lnTo>
                    <a:pt x="447" y="187"/>
                  </a:lnTo>
                  <a:lnTo>
                    <a:pt x="481" y="215"/>
                  </a:lnTo>
                  <a:lnTo>
                    <a:pt x="521" y="238"/>
                  </a:lnTo>
                  <a:lnTo>
                    <a:pt x="566" y="261"/>
                  </a:lnTo>
                  <a:lnTo>
                    <a:pt x="612" y="278"/>
                  </a:lnTo>
                  <a:lnTo>
                    <a:pt x="668" y="295"/>
                  </a:lnTo>
                  <a:lnTo>
                    <a:pt x="730" y="300"/>
                  </a:lnTo>
                  <a:lnTo>
                    <a:pt x="798" y="300"/>
                  </a:lnTo>
                  <a:lnTo>
                    <a:pt x="872" y="289"/>
                  </a:lnTo>
                  <a:lnTo>
                    <a:pt x="957" y="272"/>
                  </a:lnTo>
                  <a:lnTo>
                    <a:pt x="1048" y="238"/>
                  </a:lnTo>
                  <a:lnTo>
                    <a:pt x="1149" y="193"/>
                  </a:lnTo>
                  <a:lnTo>
                    <a:pt x="1257" y="136"/>
                  </a:lnTo>
                  <a:lnTo>
                    <a:pt x="1257" y="136"/>
                  </a:lnTo>
                  <a:lnTo>
                    <a:pt x="1268" y="130"/>
                  </a:lnTo>
                  <a:lnTo>
                    <a:pt x="1274" y="130"/>
                  </a:lnTo>
                  <a:lnTo>
                    <a:pt x="1274" y="136"/>
                  </a:lnTo>
                  <a:lnTo>
                    <a:pt x="1257" y="170"/>
                  </a:lnTo>
                  <a:lnTo>
                    <a:pt x="1155" y="317"/>
                  </a:lnTo>
                  <a:lnTo>
                    <a:pt x="1098" y="419"/>
                  </a:lnTo>
                  <a:lnTo>
                    <a:pt x="1048" y="521"/>
                  </a:lnTo>
                  <a:lnTo>
                    <a:pt x="1025" y="572"/>
                  </a:lnTo>
                  <a:lnTo>
                    <a:pt x="1008" y="623"/>
                  </a:lnTo>
                  <a:lnTo>
                    <a:pt x="1002" y="674"/>
                  </a:lnTo>
                  <a:lnTo>
                    <a:pt x="1002" y="719"/>
                  </a:lnTo>
                  <a:lnTo>
                    <a:pt x="1002" y="719"/>
                  </a:lnTo>
                  <a:lnTo>
                    <a:pt x="1008" y="747"/>
                  </a:lnTo>
                  <a:lnTo>
                    <a:pt x="1002" y="781"/>
                  </a:lnTo>
                  <a:lnTo>
                    <a:pt x="991" y="815"/>
                  </a:lnTo>
                  <a:lnTo>
                    <a:pt x="968" y="838"/>
                  </a:lnTo>
                  <a:lnTo>
                    <a:pt x="946" y="866"/>
                  </a:lnTo>
                  <a:lnTo>
                    <a:pt x="917" y="889"/>
                  </a:lnTo>
                  <a:lnTo>
                    <a:pt x="889" y="906"/>
                  </a:lnTo>
                  <a:lnTo>
                    <a:pt x="849" y="917"/>
                  </a:lnTo>
                  <a:lnTo>
                    <a:pt x="810" y="923"/>
                  </a:lnTo>
                  <a:lnTo>
                    <a:pt x="764" y="917"/>
                  </a:lnTo>
                  <a:lnTo>
                    <a:pt x="719" y="912"/>
                  </a:lnTo>
                  <a:lnTo>
                    <a:pt x="668" y="895"/>
                  </a:lnTo>
                  <a:lnTo>
                    <a:pt x="617" y="866"/>
                  </a:lnTo>
                  <a:lnTo>
                    <a:pt x="566" y="832"/>
                  </a:lnTo>
                  <a:lnTo>
                    <a:pt x="510" y="787"/>
                  </a:lnTo>
                  <a:lnTo>
                    <a:pt x="453" y="730"/>
                  </a:lnTo>
                  <a:lnTo>
                    <a:pt x="453" y="730"/>
                  </a:lnTo>
                  <a:lnTo>
                    <a:pt x="351" y="606"/>
                  </a:lnTo>
                  <a:lnTo>
                    <a:pt x="261" y="487"/>
                  </a:lnTo>
                  <a:lnTo>
                    <a:pt x="181" y="368"/>
                  </a:lnTo>
                  <a:lnTo>
                    <a:pt x="119" y="261"/>
                  </a:lnTo>
                  <a:lnTo>
                    <a:pt x="62" y="164"/>
                  </a:lnTo>
                  <a:lnTo>
                    <a:pt x="28" y="96"/>
                  </a:lnTo>
                  <a:lnTo>
                    <a:pt x="0" y="34"/>
                  </a:lnTo>
                  <a:lnTo>
                    <a:pt x="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3" name="Freeform 373"/>
            <p:cNvSpPr>
              <a:spLocks/>
            </p:cNvSpPr>
            <p:nvPr/>
          </p:nvSpPr>
          <p:spPr bwMode="auto">
            <a:xfrm>
              <a:off x="3128" y="2527"/>
              <a:ext cx="334" cy="334"/>
            </a:xfrm>
            <a:custGeom>
              <a:avLst/>
              <a:gdLst>
                <a:gd name="T0" fmla="*/ 96 w 334"/>
                <a:gd name="T1" fmla="*/ 334 h 334"/>
                <a:gd name="T2" fmla="*/ 96 w 334"/>
                <a:gd name="T3" fmla="*/ 334 h 334"/>
                <a:gd name="T4" fmla="*/ 56 w 334"/>
                <a:gd name="T5" fmla="*/ 283 h 334"/>
                <a:gd name="T6" fmla="*/ 34 w 334"/>
                <a:gd name="T7" fmla="*/ 226 h 334"/>
                <a:gd name="T8" fmla="*/ 17 w 334"/>
                <a:gd name="T9" fmla="*/ 170 h 334"/>
                <a:gd name="T10" fmla="*/ 5 w 334"/>
                <a:gd name="T11" fmla="*/ 107 h 334"/>
                <a:gd name="T12" fmla="*/ 5 w 334"/>
                <a:gd name="T13" fmla="*/ 107 h 334"/>
                <a:gd name="T14" fmla="*/ 0 w 334"/>
                <a:gd name="T15" fmla="*/ 79 h 334"/>
                <a:gd name="T16" fmla="*/ 0 w 334"/>
                <a:gd name="T17" fmla="*/ 40 h 334"/>
                <a:gd name="T18" fmla="*/ 0 w 334"/>
                <a:gd name="T19" fmla="*/ 23 h 334"/>
                <a:gd name="T20" fmla="*/ 5 w 334"/>
                <a:gd name="T21" fmla="*/ 11 h 334"/>
                <a:gd name="T22" fmla="*/ 17 w 334"/>
                <a:gd name="T23" fmla="*/ 0 h 334"/>
                <a:gd name="T24" fmla="*/ 39 w 334"/>
                <a:gd name="T25" fmla="*/ 6 h 334"/>
                <a:gd name="T26" fmla="*/ 39 w 334"/>
                <a:gd name="T27" fmla="*/ 6 h 334"/>
                <a:gd name="T28" fmla="*/ 51 w 334"/>
                <a:gd name="T29" fmla="*/ 11 h 334"/>
                <a:gd name="T30" fmla="*/ 56 w 334"/>
                <a:gd name="T31" fmla="*/ 17 h 334"/>
                <a:gd name="T32" fmla="*/ 68 w 334"/>
                <a:gd name="T33" fmla="*/ 40 h 334"/>
                <a:gd name="T34" fmla="*/ 79 w 334"/>
                <a:gd name="T35" fmla="*/ 68 h 334"/>
                <a:gd name="T36" fmla="*/ 96 w 334"/>
                <a:gd name="T37" fmla="*/ 85 h 334"/>
                <a:gd name="T38" fmla="*/ 96 w 334"/>
                <a:gd name="T39" fmla="*/ 85 h 334"/>
                <a:gd name="T40" fmla="*/ 107 w 334"/>
                <a:gd name="T41" fmla="*/ 96 h 334"/>
                <a:gd name="T42" fmla="*/ 119 w 334"/>
                <a:gd name="T43" fmla="*/ 102 h 334"/>
                <a:gd name="T44" fmla="*/ 124 w 334"/>
                <a:gd name="T45" fmla="*/ 96 h 334"/>
                <a:gd name="T46" fmla="*/ 130 w 334"/>
                <a:gd name="T47" fmla="*/ 90 h 334"/>
                <a:gd name="T48" fmla="*/ 152 w 334"/>
                <a:gd name="T49" fmla="*/ 51 h 334"/>
                <a:gd name="T50" fmla="*/ 152 w 334"/>
                <a:gd name="T51" fmla="*/ 51 h 334"/>
                <a:gd name="T52" fmla="*/ 175 w 334"/>
                <a:gd name="T53" fmla="*/ 34 h 334"/>
                <a:gd name="T54" fmla="*/ 192 w 334"/>
                <a:gd name="T55" fmla="*/ 23 h 334"/>
                <a:gd name="T56" fmla="*/ 203 w 334"/>
                <a:gd name="T57" fmla="*/ 23 h 334"/>
                <a:gd name="T58" fmla="*/ 215 w 334"/>
                <a:gd name="T59" fmla="*/ 23 h 334"/>
                <a:gd name="T60" fmla="*/ 232 w 334"/>
                <a:gd name="T61" fmla="*/ 28 h 334"/>
                <a:gd name="T62" fmla="*/ 243 w 334"/>
                <a:gd name="T63" fmla="*/ 40 h 334"/>
                <a:gd name="T64" fmla="*/ 254 w 334"/>
                <a:gd name="T65" fmla="*/ 51 h 334"/>
                <a:gd name="T66" fmla="*/ 254 w 334"/>
                <a:gd name="T67" fmla="*/ 51 h 334"/>
                <a:gd name="T68" fmla="*/ 271 w 334"/>
                <a:gd name="T69" fmla="*/ 85 h 334"/>
                <a:gd name="T70" fmla="*/ 277 w 334"/>
                <a:gd name="T71" fmla="*/ 119 h 334"/>
                <a:gd name="T72" fmla="*/ 277 w 334"/>
                <a:gd name="T73" fmla="*/ 158 h 334"/>
                <a:gd name="T74" fmla="*/ 271 w 334"/>
                <a:gd name="T75" fmla="*/ 192 h 334"/>
                <a:gd name="T76" fmla="*/ 271 w 334"/>
                <a:gd name="T77" fmla="*/ 192 h 334"/>
                <a:gd name="T78" fmla="*/ 271 w 334"/>
                <a:gd name="T79" fmla="*/ 209 h 334"/>
                <a:gd name="T80" fmla="*/ 277 w 334"/>
                <a:gd name="T81" fmla="*/ 221 h 334"/>
                <a:gd name="T82" fmla="*/ 288 w 334"/>
                <a:gd name="T83" fmla="*/ 249 h 334"/>
                <a:gd name="T84" fmla="*/ 305 w 334"/>
                <a:gd name="T85" fmla="*/ 272 h 334"/>
                <a:gd name="T86" fmla="*/ 322 w 334"/>
                <a:gd name="T87" fmla="*/ 294 h 334"/>
                <a:gd name="T88" fmla="*/ 334 w 334"/>
                <a:gd name="T89" fmla="*/ 311 h 334"/>
                <a:gd name="T90" fmla="*/ 334 w 334"/>
                <a:gd name="T91" fmla="*/ 323 h 334"/>
                <a:gd name="T92" fmla="*/ 322 w 334"/>
                <a:gd name="T93" fmla="*/ 328 h 334"/>
                <a:gd name="T94" fmla="*/ 288 w 334"/>
                <a:gd name="T95" fmla="*/ 323 h 334"/>
                <a:gd name="T96" fmla="*/ 96 w 334"/>
                <a:gd name="T9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4">
                  <a:moveTo>
                    <a:pt x="96" y="334"/>
                  </a:moveTo>
                  <a:lnTo>
                    <a:pt x="96" y="334"/>
                  </a:lnTo>
                  <a:lnTo>
                    <a:pt x="56" y="283"/>
                  </a:lnTo>
                  <a:lnTo>
                    <a:pt x="34" y="226"/>
                  </a:lnTo>
                  <a:lnTo>
                    <a:pt x="17" y="170"/>
                  </a:lnTo>
                  <a:lnTo>
                    <a:pt x="5" y="107"/>
                  </a:lnTo>
                  <a:lnTo>
                    <a:pt x="5" y="107"/>
                  </a:lnTo>
                  <a:lnTo>
                    <a:pt x="0" y="79"/>
                  </a:lnTo>
                  <a:lnTo>
                    <a:pt x="0" y="40"/>
                  </a:lnTo>
                  <a:lnTo>
                    <a:pt x="0" y="23"/>
                  </a:lnTo>
                  <a:lnTo>
                    <a:pt x="5" y="11"/>
                  </a:lnTo>
                  <a:lnTo>
                    <a:pt x="17" y="0"/>
                  </a:lnTo>
                  <a:lnTo>
                    <a:pt x="39" y="6"/>
                  </a:lnTo>
                  <a:lnTo>
                    <a:pt x="39" y="6"/>
                  </a:lnTo>
                  <a:lnTo>
                    <a:pt x="51" y="11"/>
                  </a:lnTo>
                  <a:lnTo>
                    <a:pt x="56" y="17"/>
                  </a:lnTo>
                  <a:lnTo>
                    <a:pt x="68" y="40"/>
                  </a:lnTo>
                  <a:lnTo>
                    <a:pt x="79" y="68"/>
                  </a:lnTo>
                  <a:lnTo>
                    <a:pt x="96" y="85"/>
                  </a:lnTo>
                  <a:lnTo>
                    <a:pt x="96" y="85"/>
                  </a:lnTo>
                  <a:lnTo>
                    <a:pt x="107" y="96"/>
                  </a:lnTo>
                  <a:lnTo>
                    <a:pt x="119" y="102"/>
                  </a:lnTo>
                  <a:lnTo>
                    <a:pt x="124" y="96"/>
                  </a:lnTo>
                  <a:lnTo>
                    <a:pt x="130" y="90"/>
                  </a:lnTo>
                  <a:lnTo>
                    <a:pt x="152" y="51"/>
                  </a:lnTo>
                  <a:lnTo>
                    <a:pt x="152" y="51"/>
                  </a:lnTo>
                  <a:lnTo>
                    <a:pt x="175" y="34"/>
                  </a:lnTo>
                  <a:lnTo>
                    <a:pt x="192" y="23"/>
                  </a:lnTo>
                  <a:lnTo>
                    <a:pt x="203" y="23"/>
                  </a:lnTo>
                  <a:lnTo>
                    <a:pt x="215" y="23"/>
                  </a:lnTo>
                  <a:lnTo>
                    <a:pt x="232" y="28"/>
                  </a:lnTo>
                  <a:lnTo>
                    <a:pt x="243" y="40"/>
                  </a:lnTo>
                  <a:lnTo>
                    <a:pt x="254" y="51"/>
                  </a:lnTo>
                  <a:lnTo>
                    <a:pt x="254" y="51"/>
                  </a:lnTo>
                  <a:lnTo>
                    <a:pt x="271" y="85"/>
                  </a:lnTo>
                  <a:lnTo>
                    <a:pt x="277" y="119"/>
                  </a:lnTo>
                  <a:lnTo>
                    <a:pt x="277" y="158"/>
                  </a:lnTo>
                  <a:lnTo>
                    <a:pt x="271" y="192"/>
                  </a:lnTo>
                  <a:lnTo>
                    <a:pt x="271" y="192"/>
                  </a:lnTo>
                  <a:lnTo>
                    <a:pt x="271" y="209"/>
                  </a:lnTo>
                  <a:lnTo>
                    <a:pt x="277" y="221"/>
                  </a:lnTo>
                  <a:lnTo>
                    <a:pt x="288" y="249"/>
                  </a:lnTo>
                  <a:lnTo>
                    <a:pt x="305" y="272"/>
                  </a:lnTo>
                  <a:lnTo>
                    <a:pt x="322" y="294"/>
                  </a:lnTo>
                  <a:lnTo>
                    <a:pt x="334" y="311"/>
                  </a:lnTo>
                  <a:lnTo>
                    <a:pt x="334" y="323"/>
                  </a:lnTo>
                  <a:lnTo>
                    <a:pt x="322" y="328"/>
                  </a:lnTo>
                  <a:lnTo>
                    <a:pt x="288" y="323"/>
                  </a:lnTo>
                  <a:lnTo>
                    <a:pt x="96" y="3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4" name="Freeform 374"/>
            <p:cNvSpPr>
              <a:spLocks/>
            </p:cNvSpPr>
            <p:nvPr/>
          </p:nvSpPr>
          <p:spPr bwMode="auto">
            <a:xfrm>
              <a:off x="3088" y="2731"/>
              <a:ext cx="487" cy="164"/>
            </a:xfrm>
            <a:custGeom>
              <a:avLst/>
              <a:gdLst>
                <a:gd name="T0" fmla="*/ 487 w 487"/>
                <a:gd name="T1" fmla="*/ 0 h 164"/>
                <a:gd name="T2" fmla="*/ 487 w 487"/>
                <a:gd name="T3" fmla="*/ 0 h 164"/>
                <a:gd name="T4" fmla="*/ 481 w 487"/>
                <a:gd name="T5" fmla="*/ 28 h 164"/>
                <a:gd name="T6" fmla="*/ 476 w 487"/>
                <a:gd name="T7" fmla="*/ 56 h 164"/>
                <a:gd name="T8" fmla="*/ 459 w 487"/>
                <a:gd name="T9" fmla="*/ 79 h 164"/>
                <a:gd name="T10" fmla="*/ 442 w 487"/>
                <a:gd name="T11" fmla="*/ 102 h 164"/>
                <a:gd name="T12" fmla="*/ 419 w 487"/>
                <a:gd name="T13" fmla="*/ 119 h 164"/>
                <a:gd name="T14" fmla="*/ 396 w 487"/>
                <a:gd name="T15" fmla="*/ 136 h 164"/>
                <a:gd name="T16" fmla="*/ 368 w 487"/>
                <a:gd name="T17" fmla="*/ 147 h 164"/>
                <a:gd name="T18" fmla="*/ 334 w 487"/>
                <a:gd name="T19" fmla="*/ 158 h 164"/>
                <a:gd name="T20" fmla="*/ 300 w 487"/>
                <a:gd name="T21" fmla="*/ 164 h 164"/>
                <a:gd name="T22" fmla="*/ 260 w 487"/>
                <a:gd name="T23" fmla="*/ 164 h 164"/>
                <a:gd name="T24" fmla="*/ 221 w 487"/>
                <a:gd name="T25" fmla="*/ 158 h 164"/>
                <a:gd name="T26" fmla="*/ 181 w 487"/>
                <a:gd name="T27" fmla="*/ 147 h 164"/>
                <a:gd name="T28" fmla="*/ 136 w 487"/>
                <a:gd name="T29" fmla="*/ 136 h 164"/>
                <a:gd name="T30" fmla="*/ 91 w 487"/>
                <a:gd name="T31" fmla="*/ 107 h 164"/>
                <a:gd name="T32" fmla="*/ 45 w 487"/>
                <a:gd name="T33" fmla="*/ 79 h 164"/>
                <a:gd name="T34" fmla="*/ 0 w 487"/>
                <a:gd name="T35" fmla="*/ 45 h 164"/>
                <a:gd name="T36" fmla="*/ 0 w 487"/>
                <a:gd name="T37" fmla="*/ 45 h 164"/>
                <a:gd name="T38" fmla="*/ 91 w 487"/>
                <a:gd name="T39" fmla="*/ 62 h 164"/>
                <a:gd name="T40" fmla="*/ 170 w 487"/>
                <a:gd name="T41" fmla="*/ 68 h 164"/>
                <a:gd name="T42" fmla="*/ 243 w 487"/>
                <a:gd name="T43" fmla="*/ 68 h 164"/>
                <a:gd name="T44" fmla="*/ 311 w 487"/>
                <a:gd name="T45" fmla="*/ 62 h 164"/>
                <a:gd name="T46" fmla="*/ 368 w 487"/>
                <a:gd name="T47" fmla="*/ 51 h 164"/>
                <a:gd name="T48" fmla="*/ 413 w 487"/>
                <a:gd name="T49" fmla="*/ 34 h 164"/>
                <a:gd name="T50" fmla="*/ 453 w 487"/>
                <a:gd name="T51" fmla="*/ 17 h 164"/>
                <a:gd name="T52" fmla="*/ 487 w 487"/>
                <a:gd name="T53" fmla="*/ 0 h 164"/>
                <a:gd name="T54" fmla="*/ 487 w 487"/>
                <a:gd name="T5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7" h="164">
                  <a:moveTo>
                    <a:pt x="487" y="0"/>
                  </a:moveTo>
                  <a:lnTo>
                    <a:pt x="487" y="0"/>
                  </a:lnTo>
                  <a:lnTo>
                    <a:pt x="481" y="28"/>
                  </a:lnTo>
                  <a:lnTo>
                    <a:pt x="476" y="56"/>
                  </a:lnTo>
                  <a:lnTo>
                    <a:pt x="459" y="79"/>
                  </a:lnTo>
                  <a:lnTo>
                    <a:pt x="442" y="102"/>
                  </a:lnTo>
                  <a:lnTo>
                    <a:pt x="419" y="119"/>
                  </a:lnTo>
                  <a:lnTo>
                    <a:pt x="396" y="136"/>
                  </a:lnTo>
                  <a:lnTo>
                    <a:pt x="368" y="147"/>
                  </a:lnTo>
                  <a:lnTo>
                    <a:pt x="334" y="158"/>
                  </a:lnTo>
                  <a:lnTo>
                    <a:pt x="300" y="164"/>
                  </a:lnTo>
                  <a:lnTo>
                    <a:pt x="260" y="164"/>
                  </a:lnTo>
                  <a:lnTo>
                    <a:pt x="221" y="158"/>
                  </a:lnTo>
                  <a:lnTo>
                    <a:pt x="181" y="147"/>
                  </a:lnTo>
                  <a:lnTo>
                    <a:pt x="136" y="136"/>
                  </a:lnTo>
                  <a:lnTo>
                    <a:pt x="91" y="107"/>
                  </a:lnTo>
                  <a:lnTo>
                    <a:pt x="45" y="79"/>
                  </a:lnTo>
                  <a:lnTo>
                    <a:pt x="0" y="45"/>
                  </a:lnTo>
                  <a:lnTo>
                    <a:pt x="0" y="45"/>
                  </a:lnTo>
                  <a:lnTo>
                    <a:pt x="91" y="62"/>
                  </a:lnTo>
                  <a:lnTo>
                    <a:pt x="170" y="68"/>
                  </a:lnTo>
                  <a:lnTo>
                    <a:pt x="243" y="68"/>
                  </a:lnTo>
                  <a:lnTo>
                    <a:pt x="311" y="62"/>
                  </a:lnTo>
                  <a:lnTo>
                    <a:pt x="368" y="51"/>
                  </a:lnTo>
                  <a:lnTo>
                    <a:pt x="413" y="34"/>
                  </a:lnTo>
                  <a:lnTo>
                    <a:pt x="453" y="17"/>
                  </a:lnTo>
                  <a:lnTo>
                    <a:pt x="487" y="0"/>
                  </a:lnTo>
                  <a:lnTo>
                    <a:pt x="4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5" name="Freeform 375"/>
            <p:cNvSpPr>
              <a:spLocks/>
            </p:cNvSpPr>
            <p:nvPr/>
          </p:nvSpPr>
          <p:spPr bwMode="auto">
            <a:xfrm>
              <a:off x="2567" y="1967"/>
              <a:ext cx="1274" cy="520"/>
            </a:xfrm>
            <a:custGeom>
              <a:avLst/>
              <a:gdLst>
                <a:gd name="T0" fmla="*/ 329 w 1274"/>
                <a:gd name="T1" fmla="*/ 288 h 520"/>
                <a:gd name="T2" fmla="*/ 527 w 1274"/>
                <a:gd name="T3" fmla="*/ 441 h 520"/>
                <a:gd name="T4" fmla="*/ 708 w 1274"/>
                <a:gd name="T5" fmla="*/ 509 h 520"/>
                <a:gd name="T6" fmla="*/ 861 w 1274"/>
                <a:gd name="T7" fmla="*/ 515 h 520"/>
                <a:gd name="T8" fmla="*/ 991 w 1274"/>
                <a:gd name="T9" fmla="*/ 481 h 520"/>
                <a:gd name="T10" fmla="*/ 1093 w 1274"/>
                <a:gd name="T11" fmla="*/ 424 h 520"/>
                <a:gd name="T12" fmla="*/ 1274 w 1274"/>
                <a:gd name="T13" fmla="*/ 147 h 520"/>
                <a:gd name="T14" fmla="*/ 1257 w 1274"/>
                <a:gd name="T15" fmla="*/ 141 h 520"/>
                <a:gd name="T16" fmla="*/ 1121 w 1274"/>
                <a:gd name="T17" fmla="*/ 215 h 520"/>
                <a:gd name="T18" fmla="*/ 997 w 1274"/>
                <a:gd name="T19" fmla="*/ 266 h 520"/>
                <a:gd name="T20" fmla="*/ 991 w 1274"/>
                <a:gd name="T21" fmla="*/ 266 h 520"/>
                <a:gd name="T22" fmla="*/ 895 w 1274"/>
                <a:gd name="T23" fmla="*/ 294 h 520"/>
                <a:gd name="T24" fmla="*/ 861 w 1274"/>
                <a:gd name="T25" fmla="*/ 300 h 520"/>
                <a:gd name="T26" fmla="*/ 849 w 1274"/>
                <a:gd name="T27" fmla="*/ 300 h 520"/>
                <a:gd name="T28" fmla="*/ 815 w 1274"/>
                <a:gd name="T29" fmla="*/ 305 h 520"/>
                <a:gd name="T30" fmla="*/ 708 w 1274"/>
                <a:gd name="T31" fmla="*/ 305 h 520"/>
                <a:gd name="T32" fmla="*/ 708 w 1274"/>
                <a:gd name="T33" fmla="*/ 305 h 520"/>
                <a:gd name="T34" fmla="*/ 680 w 1274"/>
                <a:gd name="T35" fmla="*/ 300 h 520"/>
                <a:gd name="T36" fmla="*/ 657 w 1274"/>
                <a:gd name="T37" fmla="*/ 300 h 520"/>
                <a:gd name="T38" fmla="*/ 612 w 1274"/>
                <a:gd name="T39" fmla="*/ 283 h 520"/>
                <a:gd name="T40" fmla="*/ 572 w 1274"/>
                <a:gd name="T41" fmla="*/ 271 h 520"/>
                <a:gd name="T42" fmla="*/ 555 w 1274"/>
                <a:gd name="T43" fmla="*/ 260 h 520"/>
                <a:gd name="T44" fmla="*/ 532 w 1274"/>
                <a:gd name="T45" fmla="*/ 249 h 520"/>
                <a:gd name="T46" fmla="*/ 532 w 1274"/>
                <a:gd name="T47" fmla="*/ 249 h 520"/>
                <a:gd name="T48" fmla="*/ 515 w 1274"/>
                <a:gd name="T49" fmla="*/ 237 h 520"/>
                <a:gd name="T50" fmla="*/ 453 w 1274"/>
                <a:gd name="T51" fmla="*/ 198 h 520"/>
                <a:gd name="T52" fmla="*/ 442 w 1274"/>
                <a:gd name="T53" fmla="*/ 186 h 520"/>
                <a:gd name="T54" fmla="*/ 436 w 1274"/>
                <a:gd name="T55" fmla="*/ 181 h 520"/>
                <a:gd name="T56" fmla="*/ 425 w 1274"/>
                <a:gd name="T57" fmla="*/ 175 h 520"/>
                <a:gd name="T58" fmla="*/ 368 w 1274"/>
                <a:gd name="T59" fmla="*/ 118 h 520"/>
                <a:gd name="T60" fmla="*/ 357 w 1274"/>
                <a:gd name="T61" fmla="*/ 107 h 520"/>
                <a:gd name="T62" fmla="*/ 357 w 1274"/>
                <a:gd name="T63" fmla="*/ 107 h 520"/>
                <a:gd name="T64" fmla="*/ 345 w 1274"/>
                <a:gd name="T65" fmla="*/ 96 h 520"/>
                <a:gd name="T66" fmla="*/ 300 w 1274"/>
                <a:gd name="T67" fmla="*/ 68 h 520"/>
                <a:gd name="T68" fmla="*/ 232 w 1274"/>
                <a:gd name="T69" fmla="*/ 39 h 520"/>
                <a:gd name="T70" fmla="*/ 215 w 1274"/>
                <a:gd name="T71" fmla="*/ 34 h 520"/>
                <a:gd name="T72" fmla="*/ 193 w 1274"/>
                <a:gd name="T73" fmla="*/ 28 h 520"/>
                <a:gd name="T74" fmla="*/ 187 w 1274"/>
                <a:gd name="T75" fmla="*/ 22 h 520"/>
                <a:gd name="T76" fmla="*/ 164 w 1274"/>
                <a:gd name="T77" fmla="*/ 17 h 520"/>
                <a:gd name="T78" fmla="*/ 159 w 1274"/>
                <a:gd name="T79" fmla="*/ 17 h 520"/>
                <a:gd name="T80" fmla="*/ 136 w 1274"/>
                <a:gd name="T81" fmla="*/ 11 h 520"/>
                <a:gd name="T82" fmla="*/ 130 w 1274"/>
                <a:gd name="T83" fmla="*/ 5 h 520"/>
                <a:gd name="T84" fmla="*/ 113 w 1274"/>
                <a:gd name="T85" fmla="*/ 5 h 520"/>
                <a:gd name="T86" fmla="*/ 108 w 1274"/>
                <a:gd name="T87" fmla="*/ 5 h 520"/>
                <a:gd name="T88" fmla="*/ 96 w 1274"/>
                <a:gd name="T89" fmla="*/ 0 h 520"/>
                <a:gd name="T90" fmla="*/ 85 w 1274"/>
                <a:gd name="T91" fmla="*/ 5 h 520"/>
                <a:gd name="T92" fmla="*/ 6 w 1274"/>
                <a:gd name="T93" fmla="*/ 34 h 520"/>
                <a:gd name="T94" fmla="*/ 0 w 1274"/>
                <a:gd name="T95" fmla="*/ 39 h 520"/>
                <a:gd name="T96" fmla="*/ 0 w 1274"/>
                <a:gd name="T97" fmla="*/ 39 h 520"/>
                <a:gd name="T98" fmla="*/ 0 w 1274"/>
                <a:gd name="T99" fmla="*/ 39 h 520"/>
                <a:gd name="T100" fmla="*/ 0 w 1274"/>
                <a:gd name="T101" fmla="*/ 45 h 520"/>
                <a:gd name="T102" fmla="*/ 0 w 1274"/>
                <a:gd name="T103" fmla="*/ 45 h 520"/>
                <a:gd name="T104" fmla="*/ 6 w 1274"/>
                <a:gd name="T105" fmla="*/ 56 h 520"/>
                <a:gd name="T106" fmla="*/ 17 w 1274"/>
                <a:gd name="T107" fmla="*/ 84 h 520"/>
                <a:gd name="T108" fmla="*/ 119 w 1274"/>
                <a:gd name="T109" fmla="*/ 96 h 520"/>
                <a:gd name="T110" fmla="*/ 221 w 1274"/>
                <a:gd name="T111" fmla="*/ 169 h 520"/>
                <a:gd name="T112" fmla="*/ 255 w 1274"/>
                <a:gd name="T113" fmla="*/ 21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4" h="520">
                  <a:moveTo>
                    <a:pt x="255" y="215"/>
                  </a:moveTo>
                  <a:lnTo>
                    <a:pt x="255" y="215"/>
                  </a:lnTo>
                  <a:lnTo>
                    <a:pt x="329" y="288"/>
                  </a:lnTo>
                  <a:lnTo>
                    <a:pt x="396" y="351"/>
                  </a:lnTo>
                  <a:lnTo>
                    <a:pt x="464" y="396"/>
                  </a:lnTo>
                  <a:lnTo>
                    <a:pt x="527" y="441"/>
                  </a:lnTo>
                  <a:lnTo>
                    <a:pt x="589" y="469"/>
                  </a:lnTo>
                  <a:lnTo>
                    <a:pt x="651" y="492"/>
                  </a:lnTo>
                  <a:lnTo>
                    <a:pt x="708" y="509"/>
                  </a:lnTo>
                  <a:lnTo>
                    <a:pt x="764" y="515"/>
                  </a:lnTo>
                  <a:lnTo>
                    <a:pt x="815" y="520"/>
                  </a:lnTo>
                  <a:lnTo>
                    <a:pt x="861" y="515"/>
                  </a:lnTo>
                  <a:lnTo>
                    <a:pt x="912" y="509"/>
                  </a:lnTo>
                  <a:lnTo>
                    <a:pt x="951" y="498"/>
                  </a:lnTo>
                  <a:lnTo>
                    <a:pt x="991" y="481"/>
                  </a:lnTo>
                  <a:lnTo>
                    <a:pt x="1031" y="464"/>
                  </a:lnTo>
                  <a:lnTo>
                    <a:pt x="1093" y="424"/>
                  </a:lnTo>
                  <a:lnTo>
                    <a:pt x="1093" y="424"/>
                  </a:lnTo>
                  <a:lnTo>
                    <a:pt x="1172" y="305"/>
                  </a:lnTo>
                  <a:lnTo>
                    <a:pt x="1234" y="203"/>
                  </a:lnTo>
                  <a:lnTo>
                    <a:pt x="1274" y="147"/>
                  </a:lnTo>
                  <a:lnTo>
                    <a:pt x="1274" y="135"/>
                  </a:lnTo>
                  <a:lnTo>
                    <a:pt x="1274" y="135"/>
                  </a:lnTo>
                  <a:lnTo>
                    <a:pt x="1257" y="141"/>
                  </a:lnTo>
                  <a:lnTo>
                    <a:pt x="1257" y="141"/>
                  </a:lnTo>
                  <a:lnTo>
                    <a:pt x="1183" y="181"/>
                  </a:lnTo>
                  <a:lnTo>
                    <a:pt x="1121" y="215"/>
                  </a:lnTo>
                  <a:lnTo>
                    <a:pt x="1053" y="243"/>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74" y="84"/>
                  </a:lnTo>
                  <a:lnTo>
                    <a:pt x="119" y="96"/>
                  </a:lnTo>
                  <a:lnTo>
                    <a:pt x="159" y="118"/>
                  </a:lnTo>
                  <a:lnTo>
                    <a:pt x="193" y="141"/>
                  </a:lnTo>
                  <a:lnTo>
                    <a:pt x="221" y="169"/>
                  </a:lnTo>
                  <a:lnTo>
                    <a:pt x="238" y="192"/>
                  </a:lnTo>
                  <a:lnTo>
                    <a:pt x="255" y="215"/>
                  </a:lnTo>
                  <a:lnTo>
                    <a:pt x="25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6" name="Freeform 379"/>
            <p:cNvSpPr>
              <a:spLocks/>
            </p:cNvSpPr>
            <p:nvPr/>
          </p:nvSpPr>
          <p:spPr bwMode="auto">
            <a:xfrm>
              <a:off x="2567" y="1967"/>
              <a:ext cx="1274" cy="520"/>
            </a:xfrm>
            <a:custGeom>
              <a:avLst/>
              <a:gdLst>
                <a:gd name="T0" fmla="*/ 312 w 1274"/>
                <a:gd name="T1" fmla="*/ 277 h 520"/>
                <a:gd name="T2" fmla="*/ 396 w 1274"/>
                <a:gd name="T3" fmla="*/ 186 h 520"/>
                <a:gd name="T4" fmla="*/ 419 w 1274"/>
                <a:gd name="T5" fmla="*/ 203 h 520"/>
                <a:gd name="T6" fmla="*/ 464 w 1274"/>
                <a:gd name="T7" fmla="*/ 396 h 520"/>
                <a:gd name="T8" fmla="*/ 589 w 1274"/>
                <a:gd name="T9" fmla="*/ 288 h 520"/>
                <a:gd name="T10" fmla="*/ 651 w 1274"/>
                <a:gd name="T11" fmla="*/ 492 h 520"/>
                <a:gd name="T12" fmla="*/ 815 w 1274"/>
                <a:gd name="T13" fmla="*/ 334 h 520"/>
                <a:gd name="T14" fmla="*/ 844 w 1274"/>
                <a:gd name="T15" fmla="*/ 334 h 520"/>
                <a:gd name="T16" fmla="*/ 968 w 1274"/>
                <a:gd name="T17" fmla="*/ 492 h 520"/>
                <a:gd name="T18" fmla="*/ 1002 w 1274"/>
                <a:gd name="T19" fmla="*/ 317 h 520"/>
                <a:gd name="T20" fmla="*/ 1093 w 1274"/>
                <a:gd name="T21" fmla="*/ 424 h 520"/>
                <a:gd name="T22" fmla="*/ 1115 w 1274"/>
                <a:gd name="T23" fmla="*/ 288 h 520"/>
                <a:gd name="T24" fmla="*/ 1268 w 1274"/>
                <a:gd name="T25" fmla="*/ 152 h 520"/>
                <a:gd name="T26" fmla="*/ 1257 w 1274"/>
                <a:gd name="T27" fmla="*/ 141 h 520"/>
                <a:gd name="T28" fmla="*/ 997 w 1274"/>
                <a:gd name="T29" fmla="*/ 266 h 520"/>
                <a:gd name="T30" fmla="*/ 991 w 1274"/>
                <a:gd name="T31" fmla="*/ 266 h 520"/>
                <a:gd name="T32" fmla="*/ 883 w 1274"/>
                <a:gd name="T33" fmla="*/ 294 h 520"/>
                <a:gd name="T34" fmla="*/ 849 w 1274"/>
                <a:gd name="T35" fmla="*/ 300 h 520"/>
                <a:gd name="T36" fmla="*/ 815 w 1274"/>
                <a:gd name="T37" fmla="*/ 305 h 520"/>
                <a:gd name="T38" fmla="*/ 708 w 1274"/>
                <a:gd name="T39" fmla="*/ 305 h 520"/>
                <a:gd name="T40" fmla="*/ 685 w 1274"/>
                <a:gd name="T41" fmla="*/ 300 h 520"/>
                <a:gd name="T42" fmla="*/ 657 w 1274"/>
                <a:gd name="T43" fmla="*/ 300 h 520"/>
                <a:gd name="T44" fmla="*/ 572 w 1274"/>
                <a:gd name="T45" fmla="*/ 271 h 520"/>
                <a:gd name="T46" fmla="*/ 555 w 1274"/>
                <a:gd name="T47" fmla="*/ 260 h 520"/>
                <a:gd name="T48" fmla="*/ 532 w 1274"/>
                <a:gd name="T49" fmla="*/ 249 h 520"/>
                <a:gd name="T50" fmla="*/ 515 w 1274"/>
                <a:gd name="T51" fmla="*/ 237 h 520"/>
                <a:gd name="T52" fmla="*/ 453 w 1274"/>
                <a:gd name="T53" fmla="*/ 198 h 520"/>
                <a:gd name="T54" fmla="*/ 442 w 1274"/>
                <a:gd name="T55" fmla="*/ 186 h 520"/>
                <a:gd name="T56" fmla="*/ 430 w 1274"/>
                <a:gd name="T57" fmla="*/ 175 h 520"/>
                <a:gd name="T58" fmla="*/ 368 w 1274"/>
                <a:gd name="T59" fmla="*/ 118 h 520"/>
                <a:gd name="T60" fmla="*/ 357 w 1274"/>
                <a:gd name="T61" fmla="*/ 107 h 520"/>
                <a:gd name="T62" fmla="*/ 345 w 1274"/>
                <a:gd name="T63" fmla="*/ 96 h 520"/>
                <a:gd name="T64" fmla="*/ 345 w 1274"/>
                <a:gd name="T65" fmla="*/ 96 h 520"/>
                <a:gd name="T66" fmla="*/ 232 w 1274"/>
                <a:gd name="T67" fmla="*/ 39 h 520"/>
                <a:gd name="T68" fmla="*/ 210 w 1274"/>
                <a:gd name="T69" fmla="*/ 34 h 520"/>
                <a:gd name="T70" fmla="*/ 187 w 1274"/>
                <a:gd name="T71" fmla="*/ 22 h 520"/>
                <a:gd name="T72" fmla="*/ 164 w 1274"/>
                <a:gd name="T73" fmla="*/ 17 h 520"/>
                <a:gd name="T74" fmla="*/ 147 w 1274"/>
                <a:gd name="T75" fmla="*/ 11 h 520"/>
                <a:gd name="T76" fmla="*/ 130 w 1274"/>
                <a:gd name="T77" fmla="*/ 5 h 520"/>
                <a:gd name="T78" fmla="*/ 113 w 1274"/>
                <a:gd name="T79" fmla="*/ 5 h 520"/>
                <a:gd name="T80" fmla="*/ 96 w 1274"/>
                <a:gd name="T81" fmla="*/ 5 h 520"/>
                <a:gd name="T82" fmla="*/ 85 w 1274"/>
                <a:gd name="T83" fmla="*/ 5 h 520"/>
                <a:gd name="T84" fmla="*/ 6 w 1274"/>
                <a:gd name="T85" fmla="*/ 34 h 520"/>
                <a:gd name="T86" fmla="*/ 0 w 1274"/>
                <a:gd name="T87" fmla="*/ 39 h 520"/>
                <a:gd name="T88" fmla="*/ 0 w 1274"/>
                <a:gd name="T89" fmla="*/ 39 h 520"/>
                <a:gd name="T90" fmla="*/ 0 w 1274"/>
                <a:gd name="T91" fmla="*/ 45 h 520"/>
                <a:gd name="T92" fmla="*/ 6 w 1274"/>
                <a:gd name="T93" fmla="*/ 51 h 520"/>
                <a:gd name="T94" fmla="*/ 17 w 1274"/>
                <a:gd name="T95" fmla="*/ 84 h 520"/>
                <a:gd name="T96" fmla="*/ 51 w 1274"/>
                <a:gd name="T97" fmla="*/ 79 h 520"/>
                <a:gd name="T98" fmla="*/ 74 w 1274"/>
                <a:gd name="T99" fmla="*/ 84 h 520"/>
                <a:gd name="T100" fmla="*/ 96 w 1274"/>
                <a:gd name="T101" fmla="*/ 90 h 520"/>
                <a:gd name="T102" fmla="*/ 125 w 1274"/>
                <a:gd name="T103" fmla="*/ 96 h 520"/>
                <a:gd name="T104" fmla="*/ 159 w 1274"/>
                <a:gd name="T105" fmla="*/ 90 h 520"/>
                <a:gd name="T106" fmla="*/ 261 w 1274"/>
                <a:gd name="T107" fmla="*/ 9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4" h="520">
                  <a:moveTo>
                    <a:pt x="306" y="113"/>
                  </a:moveTo>
                  <a:lnTo>
                    <a:pt x="272" y="237"/>
                  </a:lnTo>
                  <a:lnTo>
                    <a:pt x="272" y="237"/>
                  </a:lnTo>
                  <a:lnTo>
                    <a:pt x="312" y="277"/>
                  </a:lnTo>
                  <a:lnTo>
                    <a:pt x="329" y="130"/>
                  </a:lnTo>
                  <a:lnTo>
                    <a:pt x="329" y="130"/>
                  </a:lnTo>
                  <a:lnTo>
                    <a:pt x="368" y="158"/>
                  </a:lnTo>
                  <a:lnTo>
                    <a:pt x="396" y="186"/>
                  </a:lnTo>
                  <a:lnTo>
                    <a:pt x="362" y="317"/>
                  </a:lnTo>
                  <a:lnTo>
                    <a:pt x="362" y="317"/>
                  </a:lnTo>
                  <a:lnTo>
                    <a:pt x="402" y="351"/>
                  </a:lnTo>
                  <a:lnTo>
                    <a:pt x="419" y="203"/>
                  </a:lnTo>
                  <a:lnTo>
                    <a:pt x="419" y="203"/>
                  </a:lnTo>
                  <a:lnTo>
                    <a:pt x="504" y="249"/>
                  </a:lnTo>
                  <a:lnTo>
                    <a:pt x="464" y="396"/>
                  </a:lnTo>
                  <a:lnTo>
                    <a:pt x="464" y="396"/>
                  </a:lnTo>
                  <a:lnTo>
                    <a:pt x="510" y="430"/>
                  </a:lnTo>
                  <a:lnTo>
                    <a:pt x="527" y="266"/>
                  </a:lnTo>
                  <a:lnTo>
                    <a:pt x="527" y="266"/>
                  </a:lnTo>
                  <a:lnTo>
                    <a:pt x="589" y="288"/>
                  </a:lnTo>
                  <a:lnTo>
                    <a:pt x="646" y="305"/>
                  </a:lnTo>
                  <a:lnTo>
                    <a:pt x="600" y="475"/>
                  </a:lnTo>
                  <a:lnTo>
                    <a:pt x="600" y="475"/>
                  </a:lnTo>
                  <a:lnTo>
                    <a:pt x="651" y="492"/>
                  </a:lnTo>
                  <a:lnTo>
                    <a:pt x="674" y="317"/>
                  </a:lnTo>
                  <a:lnTo>
                    <a:pt x="674" y="317"/>
                  </a:lnTo>
                  <a:lnTo>
                    <a:pt x="747" y="328"/>
                  </a:lnTo>
                  <a:lnTo>
                    <a:pt x="815" y="334"/>
                  </a:lnTo>
                  <a:lnTo>
                    <a:pt x="770" y="520"/>
                  </a:lnTo>
                  <a:lnTo>
                    <a:pt x="770" y="520"/>
                  </a:lnTo>
                  <a:lnTo>
                    <a:pt x="821" y="520"/>
                  </a:lnTo>
                  <a:lnTo>
                    <a:pt x="844" y="334"/>
                  </a:lnTo>
                  <a:lnTo>
                    <a:pt x="844" y="334"/>
                  </a:lnTo>
                  <a:lnTo>
                    <a:pt x="912" y="328"/>
                  </a:lnTo>
                  <a:lnTo>
                    <a:pt x="980" y="322"/>
                  </a:lnTo>
                  <a:lnTo>
                    <a:pt x="968" y="492"/>
                  </a:lnTo>
                  <a:lnTo>
                    <a:pt x="968" y="492"/>
                  </a:lnTo>
                  <a:lnTo>
                    <a:pt x="1008" y="475"/>
                  </a:lnTo>
                  <a:lnTo>
                    <a:pt x="1002" y="317"/>
                  </a:lnTo>
                  <a:lnTo>
                    <a:pt x="1002" y="317"/>
                  </a:lnTo>
                  <a:lnTo>
                    <a:pt x="1093" y="294"/>
                  </a:lnTo>
                  <a:lnTo>
                    <a:pt x="1087" y="430"/>
                  </a:lnTo>
                  <a:lnTo>
                    <a:pt x="1087" y="430"/>
                  </a:lnTo>
                  <a:lnTo>
                    <a:pt x="1093" y="424"/>
                  </a:lnTo>
                  <a:lnTo>
                    <a:pt x="1093" y="424"/>
                  </a:lnTo>
                  <a:lnTo>
                    <a:pt x="1110" y="396"/>
                  </a:lnTo>
                  <a:lnTo>
                    <a:pt x="1115" y="288"/>
                  </a:lnTo>
                  <a:lnTo>
                    <a:pt x="1115" y="288"/>
                  </a:lnTo>
                  <a:lnTo>
                    <a:pt x="1200" y="254"/>
                  </a:lnTo>
                  <a:lnTo>
                    <a:pt x="1200" y="254"/>
                  </a:lnTo>
                  <a:lnTo>
                    <a:pt x="1268" y="152"/>
                  </a:lnTo>
                  <a:lnTo>
                    <a:pt x="1268" y="152"/>
                  </a:lnTo>
                  <a:lnTo>
                    <a:pt x="1274" y="135"/>
                  </a:lnTo>
                  <a:lnTo>
                    <a:pt x="1268" y="135"/>
                  </a:lnTo>
                  <a:lnTo>
                    <a:pt x="1257" y="141"/>
                  </a:lnTo>
                  <a:lnTo>
                    <a:pt x="1257" y="141"/>
                  </a:lnTo>
                  <a:lnTo>
                    <a:pt x="1195" y="175"/>
                  </a:lnTo>
                  <a:lnTo>
                    <a:pt x="1195" y="175"/>
                  </a:lnTo>
                  <a:lnTo>
                    <a:pt x="1093" y="226"/>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45" y="79"/>
                  </a:lnTo>
                  <a:lnTo>
                    <a:pt x="51" y="79"/>
                  </a:lnTo>
                  <a:lnTo>
                    <a:pt x="51" y="79"/>
                  </a:lnTo>
                  <a:lnTo>
                    <a:pt x="68" y="84"/>
                  </a:lnTo>
                  <a:lnTo>
                    <a:pt x="68" y="84"/>
                  </a:lnTo>
                  <a:lnTo>
                    <a:pt x="74" y="84"/>
                  </a:lnTo>
                  <a:lnTo>
                    <a:pt x="74" y="84"/>
                  </a:lnTo>
                  <a:lnTo>
                    <a:pt x="96" y="90"/>
                  </a:lnTo>
                  <a:lnTo>
                    <a:pt x="96" y="90"/>
                  </a:lnTo>
                  <a:lnTo>
                    <a:pt x="96" y="90"/>
                  </a:lnTo>
                  <a:lnTo>
                    <a:pt x="96" y="90"/>
                  </a:lnTo>
                  <a:lnTo>
                    <a:pt x="113" y="96"/>
                  </a:lnTo>
                  <a:lnTo>
                    <a:pt x="113" y="96"/>
                  </a:lnTo>
                  <a:lnTo>
                    <a:pt x="125" y="96"/>
                  </a:lnTo>
                  <a:lnTo>
                    <a:pt x="125" y="96"/>
                  </a:lnTo>
                  <a:lnTo>
                    <a:pt x="136" y="107"/>
                  </a:lnTo>
                  <a:lnTo>
                    <a:pt x="136" y="107"/>
                  </a:lnTo>
                  <a:lnTo>
                    <a:pt x="159" y="90"/>
                  </a:lnTo>
                  <a:lnTo>
                    <a:pt x="176" y="84"/>
                  </a:lnTo>
                  <a:lnTo>
                    <a:pt x="198" y="79"/>
                  </a:lnTo>
                  <a:lnTo>
                    <a:pt x="221" y="79"/>
                  </a:lnTo>
                  <a:lnTo>
                    <a:pt x="261" y="90"/>
                  </a:lnTo>
                  <a:lnTo>
                    <a:pt x="306" y="113"/>
                  </a:lnTo>
                  <a:lnTo>
                    <a:pt x="306" y="11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7" name="Freeform 380"/>
            <p:cNvSpPr>
              <a:spLocks/>
            </p:cNvSpPr>
            <p:nvPr/>
          </p:nvSpPr>
          <p:spPr bwMode="auto">
            <a:xfrm>
              <a:off x="3864" y="1972"/>
              <a:ext cx="113" cy="153"/>
            </a:xfrm>
            <a:custGeom>
              <a:avLst/>
              <a:gdLst>
                <a:gd name="T0" fmla="*/ 0 w 113"/>
                <a:gd name="T1" fmla="*/ 0 h 153"/>
                <a:gd name="T2" fmla="*/ 0 w 113"/>
                <a:gd name="T3" fmla="*/ 0 h 153"/>
                <a:gd name="T4" fmla="*/ 28 w 113"/>
                <a:gd name="T5" fmla="*/ 0 h 153"/>
                <a:gd name="T6" fmla="*/ 56 w 113"/>
                <a:gd name="T7" fmla="*/ 6 h 153"/>
                <a:gd name="T8" fmla="*/ 85 w 113"/>
                <a:gd name="T9" fmla="*/ 12 h 153"/>
                <a:gd name="T10" fmla="*/ 96 w 113"/>
                <a:gd name="T11" fmla="*/ 23 h 153"/>
                <a:gd name="T12" fmla="*/ 107 w 113"/>
                <a:gd name="T13" fmla="*/ 29 h 153"/>
                <a:gd name="T14" fmla="*/ 113 w 113"/>
                <a:gd name="T15" fmla="*/ 46 h 153"/>
                <a:gd name="T16" fmla="*/ 113 w 113"/>
                <a:gd name="T17" fmla="*/ 57 h 153"/>
                <a:gd name="T18" fmla="*/ 107 w 113"/>
                <a:gd name="T19" fmla="*/ 74 h 153"/>
                <a:gd name="T20" fmla="*/ 96 w 113"/>
                <a:gd name="T21" fmla="*/ 96 h 153"/>
                <a:gd name="T22" fmla="*/ 73 w 113"/>
                <a:gd name="T23" fmla="*/ 119 h 153"/>
                <a:gd name="T24" fmla="*/ 45 w 113"/>
                <a:gd name="T25" fmla="*/ 153 h 153"/>
                <a:gd name="T26" fmla="*/ 45 w 113"/>
                <a:gd name="T27" fmla="*/ 153 h 153"/>
                <a:gd name="T28" fmla="*/ 62 w 113"/>
                <a:gd name="T29" fmla="*/ 130 h 153"/>
                <a:gd name="T30" fmla="*/ 68 w 113"/>
                <a:gd name="T31" fmla="*/ 113 h 153"/>
                <a:gd name="T32" fmla="*/ 73 w 113"/>
                <a:gd name="T33" fmla="*/ 91 h 153"/>
                <a:gd name="T34" fmla="*/ 73 w 113"/>
                <a:gd name="T35" fmla="*/ 63 h 153"/>
                <a:gd name="T36" fmla="*/ 62 w 113"/>
                <a:gd name="T37" fmla="*/ 40 h 153"/>
                <a:gd name="T38" fmla="*/ 56 w 113"/>
                <a:gd name="T39" fmla="*/ 29 h 153"/>
                <a:gd name="T40" fmla="*/ 39 w 113"/>
                <a:gd name="T41" fmla="*/ 17 h 153"/>
                <a:gd name="T42" fmla="*/ 22 w 113"/>
                <a:gd name="T43" fmla="*/ 6 h 153"/>
                <a:gd name="T44" fmla="*/ 0 w 113"/>
                <a:gd name="T45" fmla="*/ 0 h 153"/>
                <a:gd name="T46" fmla="*/ 0 w 113"/>
                <a:gd name="T4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53">
                  <a:moveTo>
                    <a:pt x="0" y="0"/>
                  </a:moveTo>
                  <a:lnTo>
                    <a:pt x="0" y="0"/>
                  </a:lnTo>
                  <a:lnTo>
                    <a:pt x="28" y="0"/>
                  </a:lnTo>
                  <a:lnTo>
                    <a:pt x="56" y="6"/>
                  </a:lnTo>
                  <a:lnTo>
                    <a:pt x="85" y="12"/>
                  </a:lnTo>
                  <a:lnTo>
                    <a:pt x="96" y="23"/>
                  </a:lnTo>
                  <a:lnTo>
                    <a:pt x="107" y="29"/>
                  </a:lnTo>
                  <a:lnTo>
                    <a:pt x="113" y="46"/>
                  </a:lnTo>
                  <a:lnTo>
                    <a:pt x="113" y="57"/>
                  </a:lnTo>
                  <a:lnTo>
                    <a:pt x="107" y="74"/>
                  </a:lnTo>
                  <a:lnTo>
                    <a:pt x="96" y="96"/>
                  </a:lnTo>
                  <a:lnTo>
                    <a:pt x="73" y="119"/>
                  </a:lnTo>
                  <a:lnTo>
                    <a:pt x="45" y="153"/>
                  </a:lnTo>
                  <a:lnTo>
                    <a:pt x="45" y="153"/>
                  </a:lnTo>
                  <a:lnTo>
                    <a:pt x="62" y="130"/>
                  </a:lnTo>
                  <a:lnTo>
                    <a:pt x="68" y="113"/>
                  </a:lnTo>
                  <a:lnTo>
                    <a:pt x="73" y="91"/>
                  </a:lnTo>
                  <a:lnTo>
                    <a:pt x="73" y="63"/>
                  </a:lnTo>
                  <a:lnTo>
                    <a:pt x="62" y="40"/>
                  </a:lnTo>
                  <a:lnTo>
                    <a:pt x="56" y="29"/>
                  </a:lnTo>
                  <a:lnTo>
                    <a:pt x="39" y="17"/>
                  </a:lnTo>
                  <a:lnTo>
                    <a:pt x="22" y="6"/>
                  </a:lnTo>
                  <a:lnTo>
                    <a:pt x="0" y="0"/>
                  </a:lnTo>
                  <a:lnTo>
                    <a:pt x="0"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pic>
        <p:nvPicPr>
          <p:cNvPr id="46161" name="Picture 2" descr="C:\Users\covalt\AppData\Local\Microsoft\Windows\Temporary Internet Files\Content.IE5\80C57O4B\MC900434389[1].wmf"/>
          <p:cNvPicPr>
            <a:picLocks noChangeAspect="1" noChangeArrowheads="1"/>
          </p:cNvPicPr>
          <p:nvPr/>
        </p:nvPicPr>
        <p:blipFill>
          <a:blip r:embed="rId2"/>
          <a:srcRect/>
          <a:stretch>
            <a:fillRect/>
          </a:stretch>
        </p:blipFill>
        <p:spPr bwMode="auto">
          <a:xfrm>
            <a:off x="6629400" y="0"/>
            <a:ext cx="2514600" cy="3962400"/>
          </a:xfrm>
          <a:prstGeom prst="rect">
            <a:avLst/>
          </a:prstGeom>
          <a:ln>
            <a:noFill/>
          </a:ln>
          <a:effectLst>
            <a:outerShdw blurRad="292100" dist="139700" dir="2700000" algn="tl" rotWithShape="0">
              <a:srgbClr val="080808">
                <a:alpha val="65000"/>
              </a:srgbClr>
            </a:outerShdw>
          </a:effectLst>
          <a:extLst>
            <a:ext uri="{909E8E84-426E-40DD-AFC4-6F175D3DCCD1}">
              <a14:hiddenFill xmlns:a14="http://schemas.microsoft.com/office/drawing/2010/main">
                <a:solidFill>
                  <a:srgbClr val="FFFFFF"/>
                </a:solidFill>
              </a14:hiddenFill>
            </a:ext>
          </a:extLst>
        </p:spPr>
      </p:pic>
      <p:pic>
        <p:nvPicPr>
          <p:cNvPr id="274" name="Picture 5" descr="C:\Users\covalt\AppData\Local\Microsoft\Windows\Temporary Internet Files\Content.IE5\DP3Q6V3H\MC900434409[1].wmf"/>
          <p:cNvPicPr>
            <a:picLocks noChangeAspect="1" noChangeArrowheads="1"/>
          </p:cNvPicPr>
          <p:nvPr/>
        </p:nvPicPr>
        <p:blipFill>
          <a:blip r:embed="rId3"/>
          <a:srcRect/>
          <a:stretch>
            <a:fillRect/>
          </a:stretch>
        </p:blipFill>
        <p:spPr bwMode="auto">
          <a:xfrm>
            <a:off x="3328988" y="100013"/>
            <a:ext cx="3656012" cy="3429000"/>
          </a:xfrm>
          <a:prstGeom prst="rect">
            <a:avLst/>
          </a:prstGeom>
          <a:ln>
            <a:noFill/>
          </a:ln>
          <a:effectLst>
            <a:outerShdw blurRad="292100" dist="139700" dir="2700000" algn="tl" rotWithShape="0">
              <a:schemeClr val="tx1">
                <a:lumMod val="95000"/>
                <a:lumOff val="5000"/>
                <a:alpha val="65000"/>
              </a:schemeClr>
            </a:outerShdw>
          </a:effectLst>
          <a:extLst>
            <a:ext uri="{909E8E84-426E-40DD-AFC4-6F175D3DCCD1}">
              <a14:hiddenFill xmlns:a14="http://schemas.microsoft.com/office/drawing/2010/main">
                <a:solidFill>
                  <a:srgbClr val="FFFFFF"/>
                </a:solidFill>
              </a14:hiddenFill>
            </a:ext>
          </a:extLst>
        </p:spPr>
      </p:pic>
      <p:pic>
        <p:nvPicPr>
          <p:cNvPr id="275" name="Picture 2" descr="C:\Users\covalt\AppData\Local\Microsoft\Windows\Temporary Internet Files\Content.IE5\3LLREQZ0\MC900442030[1].wmf"/>
          <p:cNvPicPr>
            <a:picLocks noChangeAspect="1" noChangeArrowheads="1"/>
          </p:cNvPicPr>
          <p:nvPr/>
        </p:nvPicPr>
        <p:blipFill>
          <a:blip r:embed="rId4"/>
          <a:srcRect/>
          <a:stretch>
            <a:fillRect/>
          </a:stretch>
        </p:blipFill>
        <p:spPr bwMode="auto">
          <a:xfrm>
            <a:off x="5975350" y="3233738"/>
            <a:ext cx="3284538" cy="3748087"/>
          </a:xfrm>
          <a:prstGeom prst="rect">
            <a:avLst/>
          </a:prstGeom>
          <a:ln>
            <a:noFill/>
          </a:ln>
          <a:effectLst>
            <a:outerShdw blurRad="292100" dist="139700" dir="2700000" algn="tl" rotWithShape="0">
              <a:schemeClr val="tx1">
                <a:lumMod val="95000"/>
                <a:lumOff val="5000"/>
                <a:alpha val="65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par>
                          <p:cTn id="8" fill="hold" nodeType="afterGroup">
                            <p:stCondLst>
                              <p:cond delay="1250"/>
                            </p:stCondLst>
                            <p:childTnLst>
                              <p:par>
                                <p:cTn id="9" presetID="21" presetClass="entr" presetSubtype="8" fill="hold" nodeType="afterEffect">
                                  <p:stCondLst>
                                    <p:cond delay="4000"/>
                                  </p:stCondLst>
                                  <p:childTnLst>
                                    <p:set>
                                      <p:cBhvr>
                                        <p:cTn id="10" dur="1" fill="hold">
                                          <p:stCondLst>
                                            <p:cond delay="0"/>
                                          </p:stCondLst>
                                        </p:cTn>
                                        <p:tgtEl>
                                          <p:spTgt spid="4"/>
                                        </p:tgtEl>
                                        <p:attrNameLst>
                                          <p:attrName>style.visibility</p:attrName>
                                        </p:attrNameLst>
                                      </p:cBhvr>
                                      <p:to>
                                        <p:strVal val="visible"/>
                                      </p:to>
                                    </p:set>
                                    <p:animEffect transition="in" filter="wheel(8)">
                                      <p:cBhvr>
                                        <p:cTn id="11" dur="500"/>
                                        <p:tgtEl>
                                          <p:spTgt spid="4"/>
                                        </p:tgtEl>
                                      </p:cBhvr>
                                    </p:animEffect>
                                  </p:childTnLst>
                                </p:cTn>
                              </p:par>
                            </p:childTnLst>
                          </p:cTn>
                        </p:par>
                        <p:par>
                          <p:cTn id="12" fill="hold" nodeType="afterGroup">
                            <p:stCondLst>
                              <p:cond delay="5750"/>
                            </p:stCondLst>
                            <p:childTnLst>
                              <p:par>
                                <p:cTn id="13" presetID="1" presetClass="entr" presetSubtype="0" fill="hold" nodeType="afterEffect">
                                  <p:stCondLst>
                                    <p:cond delay="750"/>
                                  </p:stCondLst>
                                  <p:childTnLst>
                                    <p:set>
                                      <p:cBhvr>
                                        <p:cTn id="14" dur="1" fill="hold">
                                          <p:stCondLst>
                                            <p:cond delay="499"/>
                                          </p:stCondLst>
                                        </p:cTn>
                                        <p:tgtEl>
                                          <p:spTgt spid="46128"/>
                                        </p:tgtEl>
                                        <p:attrNameLst>
                                          <p:attrName>style.visibility</p:attrName>
                                        </p:attrNameLst>
                                      </p:cBhvr>
                                      <p:to>
                                        <p:strVal val="visible"/>
                                      </p:to>
                                    </p:set>
                                  </p:childTnLst>
                                </p:cTn>
                              </p:par>
                            </p:childTnLst>
                          </p:cTn>
                        </p:par>
                        <p:par>
                          <p:cTn id="15" fill="hold" nodeType="afterGroup">
                            <p:stCondLst>
                              <p:cond delay="7000"/>
                            </p:stCondLst>
                            <p:childTnLst>
                              <p:par>
                                <p:cTn id="16" presetID="16" presetClass="entr" presetSubtype="37" fill="hold" nodeType="afterEffect">
                                  <p:stCondLst>
                                    <p:cond delay="500"/>
                                  </p:stCondLst>
                                  <p:childTnLst>
                                    <p:set>
                                      <p:cBhvr>
                                        <p:cTn id="17" dur="1" fill="hold">
                                          <p:stCondLst>
                                            <p:cond delay="0"/>
                                          </p:stCondLst>
                                        </p:cTn>
                                        <p:tgtEl>
                                          <p:spTgt spid="46161"/>
                                        </p:tgtEl>
                                        <p:attrNameLst>
                                          <p:attrName>style.visibility</p:attrName>
                                        </p:attrNameLst>
                                      </p:cBhvr>
                                      <p:to>
                                        <p:strVal val="visible"/>
                                      </p:to>
                                    </p:set>
                                    <p:animEffect transition="in" filter="barn(outVertical)">
                                      <p:cBhvr>
                                        <p:cTn id="18" dur="500"/>
                                        <p:tgtEl>
                                          <p:spTgt spid="46161"/>
                                        </p:tgtEl>
                                      </p:cBhvr>
                                    </p:animEffect>
                                  </p:childTnLst>
                                </p:cTn>
                              </p:par>
                              <p:par>
                                <p:cTn id="19" presetID="53" presetClass="entr" presetSubtype="16" fill="hold" nodeType="withEffect">
                                  <p:stCondLst>
                                    <p:cond delay="0"/>
                                  </p:stCondLst>
                                  <p:childTnLst>
                                    <p:set>
                                      <p:cBhvr>
                                        <p:cTn id="20" dur="1" fill="hold">
                                          <p:stCondLst>
                                            <p:cond delay="0"/>
                                          </p:stCondLst>
                                        </p:cTn>
                                        <p:tgtEl>
                                          <p:spTgt spid="274"/>
                                        </p:tgtEl>
                                        <p:attrNameLst>
                                          <p:attrName>style.visibility</p:attrName>
                                        </p:attrNameLst>
                                      </p:cBhvr>
                                      <p:to>
                                        <p:strVal val="visible"/>
                                      </p:to>
                                    </p:set>
                                    <p:anim calcmode="lin" valueType="num">
                                      <p:cBhvr>
                                        <p:cTn id="21" dur="750" fill="hold"/>
                                        <p:tgtEl>
                                          <p:spTgt spid="274"/>
                                        </p:tgtEl>
                                        <p:attrNameLst>
                                          <p:attrName>ppt_w</p:attrName>
                                        </p:attrNameLst>
                                      </p:cBhvr>
                                      <p:tavLst>
                                        <p:tav tm="0">
                                          <p:val>
                                            <p:fltVal val="0"/>
                                          </p:val>
                                        </p:tav>
                                        <p:tav tm="100000">
                                          <p:val>
                                            <p:strVal val="#ppt_w"/>
                                          </p:val>
                                        </p:tav>
                                      </p:tavLst>
                                    </p:anim>
                                    <p:anim calcmode="lin" valueType="num">
                                      <p:cBhvr>
                                        <p:cTn id="22" dur="750" fill="hold"/>
                                        <p:tgtEl>
                                          <p:spTgt spid="274"/>
                                        </p:tgtEl>
                                        <p:attrNameLst>
                                          <p:attrName>ppt_h</p:attrName>
                                        </p:attrNameLst>
                                      </p:cBhvr>
                                      <p:tavLst>
                                        <p:tav tm="0">
                                          <p:val>
                                            <p:fltVal val="0"/>
                                          </p:val>
                                        </p:tav>
                                        <p:tav tm="100000">
                                          <p:val>
                                            <p:strVal val="#ppt_h"/>
                                          </p:val>
                                        </p:tav>
                                      </p:tavLst>
                                    </p:anim>
                                    <p:animEffect transition="in" filter="fade">
                                      <p:cBhvr>
                                        <p:cTn id="23" dur="750"/>
                                        <p:tgtEl>
                                          <p:spTgt spid="274"/>
                                        </p:tgtEl>
                                      </p:cBhvr>
                                    </p:animEffect>
                                  </p:childTnLst>
                                </p:cTn>
                              </p:par>
                              <p:par>
                                <p:cTn id="24" presetID="16" presetClass="entr" presetSubtype="37" fill="hold" nodeType="withEffect">
                                  <p:stCondLst>
                                    <p:cond delay="0"/>
                                  </p:stCondLst>
                                  <p:childTnLst>
                                    <p:set>
                                      <p:cBhvr>
                                        <p:cTn id="25" dur="1" fill="hold">
                                          <p:stCondLst>
                                            <p:cond delay="0"/>
                                          </p:stCondLst>
                                        </p:cTn>
                                        <p:tgtEl>
                                          <p:spTgt spid="275"/>
                                        </p:tgtEl>
                                        <p:attrNameLst>
                                          <p:attrName>style.visibility</p:attrName>
                                        </p:attrNameLst>
                                      </p:cBhvr>
                                      <p:to>
                                        <p:strVal val="visible"/>
                                      </p:to>
                                    </p:set>
                                    <p:animEffect transition="in" filter="barn(outVertical)">
                                      <p:cBhvr>
                                        <p:cTn id="26" dur="5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Text Placeholder 2"/>
          <p:cNvSpPr>
            <a:spLocks noGrp="1"/>
          </p:cNvSpPr>
          <p:nvPr>
            <p:ph type="body" idx="4294967295"/>
          </p:nvPr>
        </p:nvSpPr>
        <p:spPr>
          <a:xfrm>
            <a:off x="228600" y="304800"/>
            <a:ext cx="8610600" cy="6191250"/>
          </a:xfrm>
        </p:spPr>
        <p:txBody>
          <a:bodyPr anchor="ctr"/>
          <a:lstStyle/>
          <a:p>
            <a:r>
              <a:rPr lang="en-US" b="1" smtClean="0"/>
              <a:t>(To volunteer) We are going to show you two containers.</a:t>
            </a:r>
          </a:p>
          <a:p>
            <a:r>
              <a:rPr lang="en-US" b="1" smtClean="0"/>
              <a:t>With the help of the rest of the class, please choose 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Effect transition="in" filter="dissolve">
                                      <p:cBhvr>
                                        <p:cTn id="7" dur="500"/>
                                        <p:tgtEl>
                                          <p:spTgt spid="122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0">
                                            <p:txEl>
                                              <p:pRg st="1" end="1"/>
                                            </p:txEl>
                                          </p:spTgt>
                                        </p:tgtEl>
                                        <p:attrNameLst>
                                          <p:attrName>style.visibility</p:attrName>
                                        </p:attrNameLst>
                                      </p:cBhvr>
                                      <p:to>
                                        <p:strVal val="visible"/>
                                      </p:to>
                                    </p:set>
                                    <p:animEffect transition="in" filter="dissolve">
                                      <p:cBhvr>
                                        <p:cTn id="12" dur="500"/>
                                        <p:tgtEl>
                                          <p:spTgt spid="122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bldLvl="5"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2"/>
          <p:cNvSpPr txBox="1">
            <a:spLocks/>
          </p:cNvSpPr>
          <p:nvPr/>
        </p:nvSpPr>
        <p:spPr bwMode="auto">
          <a:xfrm>
            <a:off x="152400" y="4492625"/>
            <a:ext cx="3055938"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algn="ctr" eaLnBrk="1" hangingPunct="1">
              <a:buClr>
                <a:schemeClr val="tx2"/>
              </a:buClr>
              <a:buFont typeface="Wingdings 2" pitchFamily="18" charset="2"/>
              <a:buNone/>
            </a:pPr>
            <a:r>
              <a:rPr lang="en-US" b="0">
                <a:solidFill>
                  <a:schemeClr val="tx1"/>
                </a:solidFill>
              </a:rPr>
              <a:t>Left Container</a:t>
            </a:r>
          </a:p>
        </p:txBody>
      </p:sp>
      <p:pic>
        <p:nvPicPr>
          <p:cNvPr id="13315" name="Picture 2" descr="G:\Graphics\WMF\food\E196_079.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105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descr="G:\Graphics\WMF\food\E196_08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663" y="2438400"/>
            <a:ext cx="48085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Placeholder 2"/>
          <p:cNvSpPr txBox="1">
            <a:spLocks/>
          </p:cNvSpPr>
          <p:nvPr/>
        </p:nvSpPr>
        <p:spPr bwMode="auto">
          <a:xfrm>
            <a:off x="6091238" y="1752600"/>
            <a:ext cx="3055937"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algn="ctr" eaLnBrk="1" hangingPunct="1">
              <a:buClr>
                <a:schemeClr val="tx2"/>
              </a:buClr>
              <a:buFont typeface="Wingdings 2" pitchFamily="18" charset="2"/>
              <a:buNone/>
            </a:pPr>
            <a:r>
              <a:rPr lang="en-US" b="0">
                <a:solidFill>
                  <a:schemeClr val="tx1"/>
                </a:solidFill>
              </a:rPr>
              <a:t>Right Container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ext Placeholder 2"/>
          <p:cNvSpPr>
            <a:spLocks noGrp="1"/>
          </p:cNvSpPr>
          <p:nvPr>
            <p:ph type="body" idx="4294967295"/>
          </p:nvPr>
        </p:nvSpPr>
        <p:spPr>
          <a:xfrm>
            <a:off x="228600" y="304800"/>
            <a:ext cx="8686800" cy="6324600"/>
          </a:xfrm>
        </p:spPr>
        <p:txBody>
          <a:bodyPr anchor="ctr"/>
          <a:lstStyle/>
          <a:p>
            <a:r>
              <a:rPr lang="en-US" b="1" smtClean="0"/>
              <a:t>Why did you choose that container?</a:t>
            </a:r>
          </a:p>
          <a:p>
            <a:r>
              <a:rPr lang="en-US" b="1" smtClean="0"/>
              <a:t>How did you feel when the rest of the class was trying to tell you what to do?</a:t>
            </a:r>
          </a:p>
        </p:txBody>
      </p:sp>
      <p:sp>
        <p:nvSpPr>
          <p:cNvPr id="14339" name="Text Placeholder 2"/>
          <p:cNvSpPr txBox="1">
            <a:spLocks/>
          </p:cNvSpPr>
          <p:nvPr/>
        </p:nvSpPr>
        <p:spPr bwMode="auto">
          <a:xfrm>
            <a:off x="525463" y="4191000"/>
            <a:ext cx="808513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Clr>
                <a:schemeClr val="tx2"/>
              </a:buClr>
              <a:buFontTx/>
              <a:buChar char="•"/>
            </a:pPr>
            <a:endParaRPr lang="en-US" b="0">
              <a:solidFill>
                <a:schemeClr val="fo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Effect transition="in" filter="dissolve">
                                      <p:cBhvr>
                                        <p:cTn id="7" dur="500"/>
                                        <p:tgtEl>
                                          <p:spTgt spid="143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8">
                                            <p:txEl>
                                              <p:pRg st="1" end="1"/>
                                            </p:txEl>
                                          </p:spTgt>
                                        </p:tgtEl>
                                        <p:attrNameLst>
                                          <p:attrName>style.visibility</p:attrName>
                                        </p:attrNameLst>
                                      </p:cBhvr>
                                      <p:to>
                                        <p:strVal val="visible"/>
                                      </p:to>
                                    </p:set>
                                    <p:animEffect transition="in" filter="dissolve">
                                      <p:cBhvr>
                                        <p:cTn id="12" dur="500"/>
                                        <p:tgtEl>
                                          <p:spTgt spid="143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bldLvl="5"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Text Placeholder 2"/>
          <p:cNvSpPr>
            <a:spLocks noGrp="1"/>
          </p:cNvSpPr>
          <p:nvPr>
            <p:ph type="body" idx="4294967295"/>
          </p:nvPr>
        </p:nvSpPr>
        <p:spPr>
          <a:xfrm>
            <a:off x="152400" y="304800"/>
            <a:ext cx="8763000" cy="6324600"/>
          </a:xfrm>
        </p:spPr>
        <p:txBody>
          <a:bodyPr rtlCol="0" anchor="ctr">
            <a:normAutofit fontScale="92500"/>
          </a:bodyPr>
          <a:lstStyle/>
          <a:p>
            <a:pPr fontAlgn="auto">
              <a:spcAft>
                <a:spcPts val="0"/>
              </a:spcAft>
              <a:defRPr/>
            </a:pPr>
            <a:r>
              <a:rPr lang="en-US" dirty="0" smtClean="0"/>
              <a:t>When </a:t>
            </a:r>
            <a:r>
              <a:rPr lang="en-US" dirty="0"/>
              <a:t>Joseph Smith was fourteen years old, he was confused about a choice he needed to make. </a:t>
            </a:r>
            <a:endParaRPr lang="en-US" dirty="0" smtClean="0"/>
          </a:p>
          <a:p>
            <a:pPr fontAlgn="auto">
              <a:spcAft>
                <a:spcPts val="0"/>
              </a:spcAft>
              <a:defRPr/>
            </a:pPr>
            <a:r>
              <a:rPr lang="en-US" dirty="0" smtClean="0"/>
              <a:t>He </a:t>
            </a:r>
            <a:r>
              <a:rPr lang="en-US" dirty="0"/>
              <a:t>was trying to decide which church he should join. </a:t>
            </a:r>
            <a:endParaRPr lang="en-US" dirty="0" smtClean="0"/>
          </a:p>
          <a:p>
            <a:pPr fontAlgn="auto">
              <a:spcAft>
                <a:spcPts val="0"/>
              </a:spcAft>
              <a:defRPr/>
            </a:pPr>
            <a:r>
              <a:rPr lang="en-US" dirty="0" smtClean="0"/>
              <a:t>Other </a:t>
            </a:r>
            <a:r>
              <a:rPr lang="en-US" dirty="0"/>
              <a:t>people tried to help him choose a church, but he only became more confused. </a:t>
            </a:r>
            <a:endParaRPr lang="en-US" dirty="0" smtClean="0"/>
          </a:p>
          <a:p>
            <a:pPr fontAlgn="auto">
              <a:spcAft>
                <a:spcPts val="0"/>
              </a:spcAft>
              <a:defRPr/>
            </a:pPr>
            <a:r>
              <a:rPr lang="en-US" dirty="0" smtClean="0"/>
              <a:t>He </a:t>
            </a:r>
            <a:r>
              <a:rPr lang="en-US" dirty="0"/>
              <a:t>felt that he needed more information to make a wise decision: he wanted to know which church was true. </a:t>
            </a:r>
            <a:endParaRPr lang="en-US" dirty="0" smtClean="0"/>
          </a:p>
          <a:p>
            <a:pPr fontAlgn="auto">
              <a:spcAft>
                <a:spcPts val="0"/>
              </a:spcAft>
              <a:defRPr/>
            </a:pPr>
            <a:r>
              <a:rPr lang="en-US" dirty="0" smtClean="0"/>
              <a:t>Joseph’s </a:t>
            </a:r>
            <a:r>
              <a:rPr lang="en-US" dirty="0"/>
              <a:t>situation was similar to that of the child who had to choose between the two containers</a:t>
            </a:r>
            <a:r>
              <a:rPr lang="en-US" dirty="0" smtClean="0"/>
              <a:t>.</a:t>
            </a:r>
          </a:p>
          <a:p>
            <a:pPr fontAlgn="auto">
              <a:spcAft>
                <a:spcPts val="0"/>
              </a:spcAft>
              <a:defRPr/>
            </a:pPr>
            <a:r>
              <a:rPr lang="en-US" dirty="0" smtClean="0"/>
              <a:t>Everyone </a:t>
            </a:r>
            <a:r>
              <a:rPr lang="en-US" dirty="0"/>
              <a:t>wanted him to choose their church, but he did not know which church was the right </a:t>
            </a:r>
            <a:r>
              <a:rPr lang="en-US" dirty="0" smtClean="0"/>
              <a:t>choice.</a:t>
            </a:r>
            <a:endParaRPr lang="en-US" b="1" dirty="0" smtClean="0">
              <a:solidFill>
                <a:schemeClr val="folHlink"/>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4">
                                            <p:txEl>
                                              <p:pRg st="0" end="0"/>
                                            </p:txEl>
                                          </p:spTgt>
                                        </p:tgtEl>
                                        <p:attrNameLst>
                                          <p:attrName>style.visibility</p:attrName>
                                        </p:attrNameLst>
                                      </p:cBhvr>
                                      <p:to>
                                        <p:strVal val="visible"/>
                                      </p:to>
                                    </p:set>
                                    <p:animEffect transition="in" filter="dissolve">
                                      <p:cBhvr>
                                        <p:cTn id="7" dur="500"/>
                                        <p:tgtEl>
                                          <p:spTgt spid="133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314">
                                            <p:txEl>
                                              <p:pRg st="1" end="1"/>
                                            </p:txEl>
                                          </p:spTgt>
                                        </p:tgtEl>
                                        <p:attrNameLst>
                                          <p:attrName>style.visibility</p:attrName>
                                        </p:attrNameLst>
                                      </p:cBhvr>
                                      <p:to>
                                        <p:strVal val="visible"/>
                                      </p:to>
                                    </p:set>
                                    <p:animEffect transition="in" filter="dissolve">
                                      <p:cBhvr>
                                        <p:cTn id="12" dur="500"/>
                                        <p:tgtEl>
                                          <p:spTgt spid="133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314">
                                            <p:txEl>
                                              <p:pRg st="2" end="2"/>
                                            </p:txEl>
                                          </p:spTgt>
                                        </p:tgtEl>
                                        <p:attrNameLst>
                                          <p:attrName>style.visibility</p:attrName>
                                        </p:attrNameLst>
                                      </p:cBhvr>
                                      <p:to>
                                        <p:strVal val="visible"/>
                                      </p:to>
                                    </p:set>
                                    <p:animEffect transition="in" filter="dissolve">
                                      <p:cBhvr>
                                        <p:cTn id="17" dur="500"/>
                                        <p:tgtEl>
                                          <p:spTgt spid="133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3314">
                                            <p:txEl>
                                              <p:pRg st="3" end="3"/>
                                            </p:txEl>
                                          </p:spTgt>
                                        </p:tgtEl>
                                        <p:attrNameLst>
                                          <p:attrName>style.visibility</p:attrName>
                                        </p:attrNameLst>
                                      </p:cBhvr>
                                      <p:to>
                                        <p:strVal val="visible"/>
                                      </p:to>
                                    </p:set>
                                    <p:animEffect transition="in" filter="dissolve">
                                      <p:cBhvr>
                                        <p:cTn id="22" dur="500"/>
                                        <p:tgtEl>
                                          <p:spTgt spid="1331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3314">
                                            <p:txEl>
                                              <p:pRg st="4" end="4"/>
                                            </p:txEl>
                                          </p:spTgt>
                                        </p:tgtEl>
                                        <p:attrNameLst>
                                          <p:attrName>style.visibility</p:attrName>
                                        </p:attrNameLst>
                                      </p:cBhvr>
                                      <p:to>
                                        <p:strVal val="visible"/>
                                      </p:to>
                                    </p:set>
                                    <p:animEffect transition="in" filter="dissolve">
                                      <p:cBhvr>
                                        <p:cTn id="27" dur="500"/>
                                        <p:tgtEl>
                                          <p:spTgt spid="1331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3314">
                                            <p:txEl>
                                              <p:pRg st="5" end="5"/>
                                            </p:txEl>
                                          </p:spTgt>
                                        </p:tgtEl>
                                        <p:attrNameLst>
                                          <p:attrName>style.visibility</p:attrName>
                                        </p:attrNameLst>
                                      </p:cBhvr>
                                      <p:to>
                                        <p:strVal val="visible"/>
                                      </p:to>
                                    </p:set>
                                    <p:animEffect transition="in" filter="dissolve">
                                      <p:cBhvr>
                                        <p:cTn id="32" dur="500"/>
                                        <p:tgtEl>
                                          <p:spTgt spid="133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a:spLocks noGrp="1"/>
          </p:cNvSpPr>
          <p:nvPr>
            <p:ph type="body" idx="4294967295"/>
          </p:nvPr>
        </p:nvSpPr>
        <p:spPr>
          <a:xfrm>
            <a:off x="228600" y="304800"/>
            <a:ext cx="8610600" cy="6191250"/>
          </a:xfrm>
        </p:spPr>
        <p:txBody>
          <a:bodyPr anchor="ctr"/>
          <a:lstStyle/>
          <a:p>
            <a:pPr marL="0" indent="0" algn="ctr">
              <a:buFont typeface="Arial" pitchFamily="34" charset="0"/>
              <a:buNone/>
            </a:pPr>
            <a:r>
              <a:rPr lang="en-US" b="1" smtClean="0"/>
              <a:t>This is what our lesson is about today.</a:t>
            </a:r>
          </a:p>
        </p:txBody>
      </p:sp>
      <p:sp>
        <p:nvSpPr>
          <p:cNvPr id="16387" name="Text Placeholder 2"/>
          <p:cNvSpPr txBox="1">
            <a:spLocks/>
          </p:cNvSpPr>
          <p:nvPr/>
        </p:nvSpPr>
        <p:spPr bwMode="auto">
          <a:xfrm>
            <a:off x="525463" y="4191000"/>
            <a:ext cx="808513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Clr>
                <a:schemeClr val="tx2"/>
              </a:buClr>
              <a:buFontTx/>
              <a:buChar char="•"/>
            </a:pPr>
            <a:endParaRPr lang="en-US" b="0">
              <a:solidFill>
                <a:schemeClr val="folHlink"/>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idx="4294967295"/>
          </p:nvPr>
        </p:nvSpPr>
        <p:spPr>
          <a:xfrm>
            <a:off x="609600" y="274638"/>
            <a:ext cx="8229600" cy="1935162"/>
          </a:xfrm>
        </p:spPr>
        <p:txBody>
          <a:bodyPr/>
          <a:lstStyle/>
          <a:p>
            <a:r>
              <a:rPr lang="en-US" sz="4800" smtClean="0"/>
              <a:t>Lesson 1: Joseph Smith and the First Vision</a:t>
            </a:r>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057400"/>
            <a:ext cx="4095750"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0" y="1981200"/>
            <a:ext cx="9144000" cy="2438400"/>
          </a:xfrm>
        </p:spPr>
        <p:txBody>
          <a:bodyPr/>
          <a:lstStyle/>
          <a:p>
            <a:r>
              <a:rPr lang="en-US" sz="4800" smtClean="0">
                <a:hlinkClick r:id="rId2" action="ppaction://hlinksldjump"/>
              </a:rPr>
              <a:t>GO TO THE VIDEO</a:t>
            </a:r>
            <a:r>
              <a:rPr lang="en-US" sz="4800" smtClean="0"/>
              <a:t/>
            </a:r>
            <a:br>
              <a:rPr lang="en-US" sz="4800" smtClean="0"/>
            </a:br>
            <a:r>
              <a:rPr lang="en-US" sz="4800" smtClean="0">
                <a:hlinkClick r:id="rId3" action="ppaction://hlinksldjump"/>
              </a:rPr>
              <a:t>GO TO THE SLIDES</a:t>
            </a:r>
            <a:r>
              <a:rPr lang="en-US" sz="4800" smtClean="0"/>
              <a:t/>
            </a:r>
            <a:br>
              <a:rPr lang="en-US" sz="4800" smtClean="0"/>
            </a:br>
            <a:r>
              <a:rPr lang="en-US" sz="4800" smtClean="0">
                <a:hlinkClick r:id="rId4" action="ppaction://hlinksldjump"/>
              </a:rPr>
              <a:t>DISCUSSION TIME</a:t>
            </a:r>
            <a:endParaRPr lang="en-US" sz="480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idx="4294967295"/>
          </p:nvPr>
        </p:nvSpPr>
        <p:spPr>
          <a:xfrm>
            <a:off x="0" y="1981200"/>
            <a:ext cx="9144000" cy="2438400"/>
          </a:xfrm>
        </p:spPr>
        <p:txBody>
          <a:bodyPr/>
          <a:lstStyle/>
          <a:p>
            <a:r>
              <a:rPr lang="en-US" sz="4800" smtClean="0">
                <a:hlinkClick r:id="rId2"/>
              </a:rPr>
              <a:t>Video 1</a:t>
            </a:r>
            <a:r>
              <a:rPr lang="en-US" sz="4800" smtClean="0"/>
              <a:t/>
            </a:r>
            <a:br>
              <a:rPr lang="en-US" sz="4800" smtClean="0"/>
            </a:br>
            <a:r>
              <a:rPr lang="en-US" sz="4800" smtClean="0">
                <a:hlinkClick r:id="rId3"/>
              </a:rPr>
              <a:t>Video 2</a:t>
            </a:r>
            <a:r>
              <a:rPr lang="en-US" sz="4800" smtClean="0"/>
              <a:t/>
            </a:r>
            <a:br>
              <a:rPr lang="en-US" sz="4800" smtClean="0"/>
            </a:br>
            <a:r>
              <a:rPr lang="en-US" sz="4800" smtClean="0">
                <a:hlinkClick r:id="rId4" action="ppaction://hlinksldjump"/>
              </a:rPr>
              <a:t>DISCUSSION TIME</a:t>
            </a:r>
            <a:endParaRPr lang="en-US" sz="48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ext Placeholder 2"/>
          <p:cNvSpPr>
            <a:spLocks noGrp="1"/>
          </p:cNvSpPr>
          <p:nvPr>
            <p:ph type="body" idx="4294967295"/>
          </p:nvPr>
        </p:nvSpPr>
        <p:spPr>
          <a:xfrm>
            <a:off x="152400" y="304800"/>
            <a:ext cx="8991600" cy="3276600"/>
          </a:xfrm>
        </p:spPr>
        <p:txBody>
          <a:bodyPr anchor="ctr"/>
          <a:lstStyle/>
          <a:p>
            <a:r>
              <a:rPr lang="en-US" smtClean="0"/>
              <a:t>Joseph Smith was born on 23 December 1805. </a:t>
            </a:r>
          </a:p>
          <a:p>
            <a:r>
              <a:rPr lang="en-US" smtClean="0"/>
              <a:t>His family lived in the state of Vermont in the United States of America. </a:t>
            </a:r>
          </a:p>
          <a:p>
            <a:r>
              <a:rPr lang="en-US" smtClean="0"/>
              <a:t>Joseph Smith’s father was also named Joseph. </a:t>
            </a:r>
          </a:p>
          <a:p>
            <a:r>
              <a:rPr lang="en-US" smtClean="0"/>
              <a:t>His mother’s name was Lucy. </a:t>
            </a:r>
            <a:endParaRPr lang="en-US" b="1" smtClean="0">
              <a:solidFill>
                <a:schemeClr val="folHlink"/>
              </a:solidFill>
            </a:endParaRPr>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341688"/>
            <a:ext cx="3590925" cy="337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dissolve">
                                      <p:cBhvr>
                                        <p:cTn id="7" dur="500"/>
                                        <p:tgtEl>
                                          <p:spTgt spid="194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58">
                                            <p:txEl>
                                              <p:pRg st="1" end="1"/>
                                            </p:txEl>
                                          </p:spTgt>
                                        </p:tgtEl>
                                        <p:attrNameLst>
                                          <p:attrName>style.visibility</p:attrName>
                                        </p:attrNameLst>
                                      </p:cBhvr>
                                      <p:to>
                                        <p:strVal val="visible"/>
                                      </p:to>
                                    </p:set>
                                    <p:animEffect transition="in" filter="dissolve">
                                      <p:cBhvr>
                                        <p:cTn id="12" dur="500"/>
                                        <p:tgtEl>
                                          <p:spTgt spid="194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58">
                                            <p:txEl>
                                              <p:pRg st="2" end="2"/>
                                            </p:txEl>
                                          </p:spTgt>
                                        </p:tgtEl>
                                        <p:attrNameLst>
                                          <p:attrName>style.visibility</p:attrName>
                                        </p:attrNameLst>
                                      </p:cBhvr>
                                      <p:to>
                                        <p:strVal val="visible"/>
                                      </p:to>
                                    </p:set>
                                    <p:animEffect transition="in" filter="dissolve">
                                      <p:cBhvr>
                                        <p:cTn id="17" dur="500"/>
                                        <p:tgtEl>
                                          <p:spTgt spid="1945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458">
                                            <p:txEl>
                                              <p:pRg st="3" end="3"/>
                                            </p:txEl>
                                          </p:spTgt>
                                        </p:tgtEl>
                                        <p:attrNameLst>
                                          <p:attrName>style.visibility</p:attrName>
                                        </p:attrNameLst>
                                      </p:cBhvr>
                                      <p:to>
                                        <p:strVal val="visible"/>
                                      </p:to>
                                    </p:set>
                                    <p:animEffect transition="in" filter="dissolve">
                                      <p:cBhvr>
                                        <p:cTn id="22" dur="500"/>
                                        <p:tgtEl>
                                          <p:spTgt spid="194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bldLvl="5"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idx="4294967295"/>
          </p:nvPr>
        </p:nvSpPr>
        <p:spPr>
          <a:xfrm>
            <a:off x="0" y="350838"/>
            <a:ext cx="7772400" cy="1143000"/>
          </a:xfrm>
        </p:spPr>
        <p:txBody>
          <a:bodyPr/>
          <a:lstStyle/>
          <a:p>
            <a:r>
              <a:rPr lang="en-US" sz="4800" smtClean="0"/>
              <a:t>PURPOSE</a:t>
            </a:r>
          </a:p>
        </p:txBody>
      </p:sp>
      <p:sp>
        <p:nvSpPr>
          <p:cNvPr id="3075" name="Text Placeholder 2"/>
          <p:cNvSpPr>
            <a:spLocks noGrp="1"/>
          </p:cNvSpPr>
          <p:nvPr>
            <p:ph type="body" idx="4294967295"/>
          </p:nvPr>
        </p:nvSpPr>
        <p:spPr>
          <a:xfrm>
            <a:off x="533400" y="1665288"/>
            <a:ext cx="7772400" cy="4114800"/>
          </a:xfrm>
        </p:spPr>
        <p:txBody>
          <a:bodyPr anchor="ctr"/>
          <a:lstStyle/>
          <a:p>
            <a:pPr algn="ctr">
              <a:lnSpc>
                <a:spcPct val="90000"/>
              </a:lnSpc>
              <a:buFont typeface="Arial" pitchFamily="34" charset="0"/>
              <a:buNone/>
            </a:pPr>
            <a:r>
              <a:rPr lang="en-US" smtClean="0"/>
              <a:t>To strengthen each child’s testimony that the Prophet Joseph Smith saw Heavenly Father and his Son, Jesus Christ.</a:t>
            </a:r>
            <a:endParaRPr lang="en-US" i="1" smtClean="0">
              <a:latin typeface="Georgia" pitchFamily="18" charset="0"/>
            </a:endParaRPr>
          </a:p>
        </p:txBody>
      </p:sp>
    </p:spTree>
  </p:cSld>
  <p:clrMapOvr>
    <a:masterClrMapping/>
  </p:clrMapOvr>
  <p:transition>
    <p:sndAc>
      <p:end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2"/>
          <p:cNvSpPr>
            <a:spLocks noGrp="1"/>
          </p:cNvSpPr>
          <p:nvPr>
            <p:ph type="body" idx="4294967295"/>
          </p:nvPr>
        </p:nvSpPr>
        <p:spPr>
          <a:xfrm>
            <a:off x="147638" y="5181600"/>
            <a:ext cx="8839200" cy="1524000"/>
          </a:xfrm>
        </p:spPr>
        <p:txBody>
          <a:bodyPr anchor="ctr"/>
          <a:lstStyle/>
          <a:p>
            <a:r>
              <a:rPr lang="en-US" smtClean="0"/>
              <a:t>Joseph had five brothers and three sisters.</a:t>
            </a:r>
            <a:endParaRPr lang="en-US" b="1" smtClean="0">
              <a:solidFill>
                <a:schemeClr val="folHlink"/>
              </a:solidFill>
            </a:endParaRPr>
          </a:p>
        </p:txBody>
      </p:sp>
      <p:pic>
        <p:nvPicPr>
          <p:cNvPr id="2048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04800"/>
            <a:ext cx="5257800" cy="494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856163" y="762000"/>
            <a:ext cx="3983037" cy="4419600"/>
          </a:xfrm>
        </p:spPr>
        <p:txBody>
          <a:bodyPr anchor="ctr"/>
          <a:lstStyle/>
          <a:p>
            <a:r>
              <a:rPr lang="en-US" smtClean="0"/>
              <a:t>Joseph’s mother and father were good people.</a:t>
            </a:r>
          </a:p>
          <a:p>
            <a:r>
              <a:rPr lang="en-US" smtClean="0"/>
              <a:t> They loved their children and worked hard to take care of them.</a:t>
            </a:r>
            <a:endParaRPr lang="en-US" smtClean="0">
              <a:solidFill>
                <a:srgbClr val="FFFF00"/>
              </a:solidFill>
              <a:latin typeface="Palatino-Roman"/>
            </a:endParaRPr>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0"/>
            <a:ext cx="4703763"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4038600" cy="6324600"/>
          </a:xfrm>
        </p:spPr>
        <p:txBody>
          <a:bodyPr anchor="ctr"/>
          <a:lstStyle/>
          <a:p>
            <a:r>
              <a:rPr lang="en-US" smtClean="0"/>
              <a:t>When Joseph was a little boy, he had a very bad sore on his leg. </a:t>
            </a:r>
          </a:p>
          <a:p>
            <a:r>
              <a:rPr lang="en-US" smtClean="0"/>
              <a:t>Doctors tried to make his leg better, but they couldn’t.</a:t>
            </a:r>
            <a:endParaRPr lang="en-US" smtClean="0">
              <a:solidFill>
                <a:srgbClr val="FFFF00"/>
              </a:solidFill>
              <a:latin typeface="Palatino-Roman"/>
            </a:endParaRPr>
          </a:p>
        </p:txBody>
      </p:sp>
      <p:pic>
        <p:nvPicPr>
          <p:cNvPr id="2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392238"/>
            <a:ext cx="4276725" cy="40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3200400"/>
          </a:xfrm>
        </p:spPr>
        <p:txBody>
          <a:bodyPr rtlCol="0" anchor="ctr">
            <a:normAutofit lnSpcReduction="10000"/>
          </a:bodyPr>
          <a:lstStyle/>
          <a:p>
            <a:pPr fontAlgn="auto">
              <a:spcAft>
                <a:spcPts val="0"/>
              </a:spcAft>
              <a:defRPr/>
            </a:pPr>
            <a:r>
              <a:rPr lang="en-US" dirty="0"/>
              <a:t>Hyrum Smith was one of Joseph’s older brothers</a:t>
            </a:r>
            <a:r>
              <a:rPr lang="en-US" dirty="0" smtClean="0"/>
              <a:t>.</a:t>
            </a:r>
          </a:p>
          <a:p>
            <a:pPr fontAlgn="auto">
              <a:spcAft>
                <a:spcPts val="0"/>
              </a:spcAft>
              <a:defRPr/>
            </a:pPr>
            <a:r>
              <a:rPr lang="en-US" dirty="0" smtClean="0"/>
              <a:t>He </a:t>
            </a:r>
            <a:r>
              <a:rPr lang="en-US" dirty="0"/>
              <a:t>loved Joseph and was sad that Joseph’s leg </a:t>
            </a:r>
            <a:r>
              <a:rPr lang="en-US" dirty="0" smtClean="0"/>
              <a:t>hurt so </a:t>
            </a:r>
            <a:r>
              <a:rPr lang="en-US" dirty="0"/>
              <a:t>much. </a:t>
            </a:r>
            <a:endParaRPr lang="en-US" dirty="0" smtClean="0"/>
          </a:p>
          <a:p>
            <a:pPr fontAlgn="auto">
              <a:spcAft>
                <a:spcPts val="0"/>
              </a:spcAft>
              <a:defRPr/>
            </a:pPr>
            <a:r>
              <a:rPr lang="en-US" dirty="0" smtClean="0"/>
              <a:t>He </a:t>
            </a:r>
            <a:r>
              <a:rPr lang="en-US" dirty="0"/>
              <a:t>sat by Joseph’s bed and tried to </a:t>
            </a:r>
            <a:r>
              <a:rPr lang="en-US" dirty="0" smtClean="0"/>
              <a:t>help him </a:t>
            </a:r>
            <a:r>
              <a:rPr lang="en-US" dirty="0"/>
              <a:t>feel better.</a:t>
            </a:r>
            <a:endParaRPr lang="en-US" dirty="0" smtClean="0">
              <a:solidFill>
                <a:srgbClr val="FFFF00"/>
              </a:solidFill>
              <a:latin typeface="Palatino-Roman" charset="0"/>
            </a:endParaRPr>
          </a:p>
        </p:txBody>
      </p:sp>
      <p:pic>
        <p:nvPicPr>
          <p:cNvPr id="2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895600"/>
            <a:ext cx="4114800" cy="385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381000" y="3505200"/>
            <a:ext cx="8229600" cy="3200400"/>
          </a:xfrm>
        </p:spPr>
        <p:txBody>
          <a:bodyPr rtlCol="0" anchor="ctr">
            <a:normAutofit fontScale="92500" lnSpcReduction="10000"/>
          </a:bodyPr>
          <a:lstStyle/>
          <a:p>
            <a:pPr fontAlgn="auto">
              <a:spcAft>
                <a:spcPts val="0"/>
              </a:spcAft>
              <a:defRPr/>
            </a:pPr>
            <a:r>
              <a:rPr lang="en-US" dirty="0"/>
              <a:t>The doctors wanted to cut off Joseph’s leg, but his </a:t>
            </a:r>
            <a:r>
              <a:rPr lang="en-US" dirty="0" smtClean="0"/>
              <a:t>mother would </a:t>
            </a:r>
            <a:r>
              <a:rPr lang="en-US" dirty="0"/>
              <a:t>not let them. </a:t>
            </a:r>
            <a:endParaRPr lang="en-US" dirty="0" smtClean="0"/>
          </a:p>
          <a:p>
            <a:pPr fontAlgn="auto">
              <a:spcAft>
                <a:spcPts val="0"/>
              </a:spcAft>
              <a:defRPr/>
            </a:pPr>
            <a:r>
              <a:rPr lang="en-US" dirty="0" smtClean="0"/>
              <a:t>So </a:t>
            </a:r>
            <a:r>
              <a:rPr lang="en-US" dirty="0"/>
              <a:t>the doctors decided to cut </a:t>
            </a:r>
            <a:r>
              <a:rPr lang="en-US" dirty="0" smtClean="0"/>
              <a:t>out part </a:t>
            </a:r>
            <a:r>
              <a:rPr lang="en-US" dirty="0"/>
              <a:t>of the bone. </a:t>
            </a:r>
            <a:endParaRPr lang="en-US" dirty="0" smtClean="0"/>
          </a:p>
          <a:p>
            <a:pPr fontAlgn="auto">
              <a:spcAft>
                <a:spcPts val="0"/>
              </a:spcAft>
              <a:defRPr/>
            </a:pPr>
            <a:r>
              <a:rPr lang="en-US" dirty="0" smtClean="0"/>
              <a:t>Joseph </a:t>
            </a:r>
            <a:r>
              <a:rPr lang="en-US" dirty="0"/>
              <a:t>knew his leg would hurt </a:t>
            </a:r>
            <a:r>
              <a:rPr lang="en-US" dirty="0" smtClean="0"/>
              <a:t>when the </a:t>
            </a:r>
            <a:r>
              <a:rPr lang="en-US" dirty="0"/>
              <a:t>doctors cut it, but he had faith that Heavenly </a:t>
            </a:r>
            <a:r>
              <a:rPr lang="en-US" dirty="0" smtClean="0"/>
              <a:t>Father would </a:t>
            </a:r>
            <a:r>
              <a:rPr lang="en-US" dirty="0"/>
              <a:t>help him.</a:t>
            </a:r>
            <a:endParaRPr lang="en-US" dirty="0" smtClean="0">
              <a:solidFill>
                <a:srgbClr val="FFFF00"/>
              </a:solidFill>
              <a:latin typeface="Palatino-Roman" charset="0"/>
            </a:endParaRPr>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52400"/>
            <a:ext cx="358140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724400" y="304800"/>
            <a:ext cx="4114800" cy="6337300"/>
          </a:xfrm>
        </p:spPr>
        <p:txBody>
          <a:bodyPr anchor="ctr"/>
          <a:lstStyle/>
          <a:p>
            <a:r>
              <a:rPr lang="en-US" smtClean="0"/>
              <a:t>The doctors asked Joseph to drink some wine so the pain would not be so bad. </a:t>
            </a:r>
          </a:p>
          <a:p>
            <a:r>
              <a:rPr lang="en-US" smtClean="0"/>
              <a:t>Joseph would not drink the wine.</a:t>
            </a:r>
          </a:p>
          <a:p>
            <a:r>
              <a:rPr lang="en-US" smtClean="0"/>
              <a:t>Joseph asked his mother to go outside because he didn’t want her to see the doctors cut into his leg.</a:t>
            </a:r>
            <a:endParaRPr lang="en-US" smtClean="0">
              <a:solidFill>
                <a:srgbClr val="FFFF00"/>
              </a:solidFill>
              <a:latin typeface="Palatino-Roman"/>
            </a:endParaRPr>
          </a:p>
        </p:txBody>
      </p:sp>
      <p:pic>
        <p:nvPicPr>
          <p:cNvPr id="256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454183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4191000" cy="6410325"/>
          </a:xfrm>
        </p:spPr>
        <p:txBody>
          <a:bodyPr anchor="ctr"/>
          <a:lstStyle/>
          <a:p>
            <a:r>
              <a:rPr lang="en-US" smtClean="0"/>
              <a:t>Joseph asked his father to hold him while the doctors cut into his leg. </a:t>
            </a:r>
          </a:p>
          <a:p>
            <a:r>
              <a:rPr lang="en-US" smtClean="0"/>
              <a:t>They cut out the bad parts of the bone. </a:t>
            </a:r>
          </a:p>
          <a:p>
            <a:r>
              <a:rPr lang="en-US" smtClean="0"/>
              <a:t>This hurt very much, but Joseph was brave. </a:t>
            </a:r>
          </a:p>
          <a:p>
            <a:r>
              <a:rPr lang="en-US" smtClean="0"/>
              <a:t>After many days, his leg was better.</a:t>
            </a:r>
            <a:endParaRPr lang="en-US" smtClean="0">
              <a:solidFill>
                <a:srgbClr val="FFFF00"/>
              </a:solidFill>
              <a:latin typeface="Palatino-Roman"/>
            </a:endParaRPr>
          </a:p>
        </p:txBody>
      </p:sp>
      <p:pic>
        <p:nvPicPr>
          <p:cNvPr id="266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8375" y="1524000"/>
            <a:ext cx="414655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2514600"/>
          </a:xfrm>
        </p:spPr>
        <p:txBody>
          <a:bodyPr anchor="ctr"/>
          <a:lstStyle/>
          <a:p>
            <a:r>
              <a:rPr lang="en-US" smtClean="0"/>
              <a:t>When Joseph was older, his family moved to the state of New York. </a:t>
            </a:r>
          </a:p>
          <a:p>
            <a:r>
              <a:rPr lang="en-US" smtClean="0"/>
              <a:t>They lived in a log house on a farm near Palmyra. </a:t>
            </a:r>
            <a:endParaRPr lang="en-US" smtClean="0">
              <a:solidFill>
                <a:srgbClr val="FFFF00"/>
              </a:solidFill>
              <a:latin typeface="Palatino-Roman"/>
            </a:endParaRPr>
          </a:p>
        </p:txBody>
      </p:sp>
      <p:pic>
        <p:nvPicPr>
          <p:cNvPr id="276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667000"/>
            <a:ext cx="4191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57200" y="3667125"/>
            <a:ext cx="8229600" cy="2895600"/>
          </a:xfrm>
        </p:spPr>
        <p:txBody>
          <a:bodyPr anchor="ctr"/>
          <a:lstStyle/>
          <a:p>
            <a:r>
              <a:rPr lang="en-US" smtClean="0"/>
              <a:t>Joseph’s family was poor. </a:t>
            </a:r>
          </a:p>
          <a:p>
            <a:r>
              <a:rPr lang="en-US" smtClean="0"/>
              <a:t>They worked hard to pay for the farm. </a:t>
            </a:r>
          </a:p>
          <a:p>
            <a:r>
              <a:rPr lang="en-US" smtClean="0"/>
              <a:t>The boys helped their father plant crops and take care of the animals. </a:t>
            </a:r>
          </a:p>
          <a:p>
            <a:r>
              <a:rPr lang="en-US" smtClean="0"/>
              <a:t>The girls worked with their mother.</a:t>
            </a:r>
            <a:endParaRPr lang="en-US" smtClean="0">
              <a:solidFill>
                <a:srgbClr val="FFFF00"/>
              </a:solidFill>
              <a:latin typeface="Palatino-Roman"/>
            </a:endParaRPr>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2400"/>
            <a:ext cx="381000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953000" y="1143000"/>
            <a:ext cx="3886200" cy="4367213"/>
          </a:xfrm>
        </p:spPr>
        <p:txBody>
          <a:bodyPr anchor="ctr"/>
          <a:lstStyle/>
          <a:p>
            <a:r>
              <a:rPr lang="en-US" smtClean="0"/>
              <a:t>Joseph was a good boy. </a:t>
            </a:r>
          </a:p>
          <a:p>
            <a:r>
              <a:rPr lang="en-US" smtClean="0"/>
              <a:t>He was happy and liked to laugh and have fun.</a:t>
            </a:r>
            <a:endParaRPr lang="en-US" smtClean="0">
              <a:solidFill>
                <a:srgbClr val="FFFF00"/>
              </a:solidFill>
              <a:latin typeface="Palatino-Roman"/>
            </a:endParaRP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4648200" cy="43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457200" y="152400"/>
            <a:ext cx="8229600" cy="609600"/>
          </a:xfrm>
        </p:spPr>
        <p:txBody>
          <a:bodyPr rtlCol="0">
            <a:normAutofit fontScale="90000"/>
          </a:bodyPr>
          <a:lstStyle/>
          <a:p>
            <a:pPr fontAlgn="auto">
              <a:spcAft>
                <a:spcPts val="0"/>
              </a:spcAft>
              <a:defRPr/>
            </a:pPr>
            <a:r>
              <a:rPr lang="en-US" b="1" dirty="0"/>
              <a:t>Joseph Smith’s First Prayer </a:t>
            </a:r>
          </a:p>
        </p:txBody>
      </p:sp>
      <p:sp>
        <p:nvSpPr>
          <p:cNvPr id="4099" name="Text Placeholder 2"/>
          <p:cNvSpPr>
            <a:spLocks noGrp="1"/>
          </p:cNvSpPr>
          <p:nvPr>
            <p:ph type="body" idx="4294967295"/>
          </p:nvPr>
        </p:nvSpPr>
        <p:spPr>
          <a:xfrm>
            <a:off x="228600" y="685800"/>
            <a:ext cx="8686800" cy="6172200"/>
          </a:xfrm>
        </p:spPr>
        <p:txBody>
          <a:bodyPr/>
          <a:lstStyle/>
          <a:p>
            <a:r>
              <a:rPr lang="en-US" sz="2300" smtClean="0"/>
              <a:t>1. Oh, how lovely was the morning!</a:t>
            </a:r>
            <a:br>
              <a:rPr lang="en-US" sz="2300" smtClean="0"/>
            </a:br>
            <a:r>
              <a:rPr lang="en-US" sz="2300" smtClean="0"/>
              <a:t>Radiant beamed the sun above.</a:t>
            </a:r>
            <a:br>
              <a:rPr lang="en-US" sz="2300" smtClean="0"/>
            </a:br>
            <a:r>
              <a:rPr lang="en-US" sz="2300" smtClean="0"/>
              <a:t>Bees were humming, sweet birds singing,</a:t>
            </a:r>
            <a:br>
              <a:rPr lang="en-US" sz="2300" smtClean="0"/>
            </a:br>
            <a:r>
              <a:rPr lang="en-US" sz="2300" smtClean="0"/>
              <a:t>Music ringing thru the grove,</a:t>
            </a:r>
            <a:br>
              <a:rPr lang="en-US" sz="2300" smtClean="0"/>
            </a:br>
            <a:r>
              <a:rPr lang="en-US" sz="2300" smtClean="0"/>
              <a:t>When within the shady woodland</a:t>
            </a:r>
            <a:br>
              <a:rPr lang="en-US" sz="2300" smtClean="0"/>
            </a:br>
            <a:r>
              <a:rPr lang="en-US" sz="2300" smtClean="0"/>
              <a:t>Joseph sought the God of love,</a:t>
            </a:r>
            <a:br>
              <a:rPr lang="en-US" sz="2300" smtClean="0"/>
            </a:br>
            <a:r>
              <a:rPr lang="en-US" sz="2300" smtClean="0"/>
              <a:t>When within the shady woodland</a:t>
            </a:r>
            <a:br>
              <a:rPr lang="en-US" sz="2300" smtClean="0"/>
            </a:br>
            <a:r>
              <a:rPr lang="en-US" sz="2300" smtClean="0"/>
              <a:t>Joseph sought the God of love.</a:t>
            </a:r>
            <a:br>
              <a:rPr lang="en-US" sz="2300" smtClean="0"/>
            </a:br>
            <a:endParaRPr lang="en-US" sz="2300" smtClean="0"/>
          </a:p>
          <a:p>
            <a:r>
              <a:rPr lang="en-US" sz="2300" smtClean="0"/>
              <a:t>2. Humbly kneeling, sweet appealing—</a:t>
            </a:r>
            <a:br>
              <a:rPr lang="en-US" sz="2300" smtClean="0"/>
            </a:br>
            <a:r>
              <a:rPr lang="en-US" sz="2300" smtClean="0"/>
              <a:t>’Twas the boy’s first uttered prayer—</a:t>
            </a:r>
            <a:br>
              <a:rPr lang="en-US" sz="2300" smtClean="0"/>
            </a:br>
            <a:r>
              <a:rPr lang="en-US" sz="2300" smtClean="0"/>
              <a:t>When the pow’rs of sin assailing</a:t>
            </a:r>
            <a:br>
              <a:rPr lang="en-US" sz="2300" smtClean="0"/>
            </a:br>
            <a:r>
              <a:rPr lang="en-US" sz="2300" smtClean="0"/>
              <a:t>Filled his soul with deep despair;</a:t>
            </a:r>
            <a:br>
              <a:rPr lang="en-US" sz="2300" smtClean="0"/>
            </a:br>
            <a:r>
              <a:rPr lang="en-US" sz="2300" smtClean="0"/>
              <a:t>But undaunted, still he trusted</a:t>
            </a:r>
            <a:br>
              <a:rPr lang="en-US" sz="2300" smtClean="0"/>
            </a:br>
            <a:r>
              <a:rPr lang="en-US" sz="2300" smtClean="0"/>
              <a:t>In his Heav’nly Father’s care;</a:t>
            </a:r>
            <a:br>
              <a:rPr lang="en-US" sz="2300" smtClean="0"/>
            </a:br>
            <a:r>
              <a:rPr lang="en-US" sz="2300" smtClean="0"/>
              <a:t>But undaunted, still he trusted</a:t>
            </a:r>
            <a:br>
              <a:rPr lang="en-US" sz="2300" smtClean="0"/>
            </a:br>
            <a:r>
              <a:rPr lang="en-US" sz="2300" smtClean="0"/>
              <a:t>In his Heav’nly Father’s care.</a:t>
            </a:r>
            <a:endParaRPr lang="en-US" sz="1000" smtClean="0"/>
          </a:p>
        </p:txBody>
      </p:sp>
    </p:spTree>
  </p:cSld>
  <p:clrMapOvr>
    <a:masterClrMapping/>
  </p:clrMapOvr>
  <p:transition advClick="0" advTm="100000">
    <p:sndAc>
      <p:stSnd>
        <p:snd r:embed="rId2" name="Hymns_026_JosephSmithsFirstPrayer_eng.wav"/>
      </p:stSnd>
    </p:sndAc>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3200400"/>
          </a:xfrm>
        </p:spPr>
        <p:txBody>
          <a:bodyPr anchor="ctr"/>
          <a:lstStyle/>
          <a:p>
            <a:r>
              <a:rPr lang="en-US" smtClean="0"/>
              <a:t>Joseph Smith and his family believed in God. </a:t>
            </a:r>
          </a:p>
          <a:p>
            <a:r>
              <a:rPr lang="en-US" smtClean="0"/>
              <a:t>They read the Bible together. </a:t>
            </a:r>
          </a:p>
          <a:p>
            <a:r>
              <a:rPr lang="en-US" smtClean="0"/>
              <a:t>Joseph’s parents taught their children to be good.</a:t>
            </a:r>
            <a:endParaRPr lang="en-US" smtClean="0">
              <a:solidFill>
                <a:srgbClr val="FFFF00"/>
              </a:solidFill>
              <a:latin typeface="Palatino-Roman"/>
            </a:endParaRPr>
          </a:p>
        </p:txBody>
      </p:sp>
      <p:pic>
        <p:nvPicPr>
          <p:cNvPr id="307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514600"/>
            <a:ext cx="4495800" cy="420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228600" y="304800"/>
            <a:ext cx="4316413" cy="6172200"/>
          </a:xfrm>
        </p:spPr>
        <p:txBody>
          <a:bodyPr anchor="ctr"/>
          <a:lstStyle/>
          <a:p>
            <a:r>
              <a:rPr lang="en-US" smtClean="0"/>
              <a:t>There were many churches where Joseph lived. </a:t>
            </a:r>
          </a:p>
          <a:p>
            <a:r>
              <a:rPr lang="en-US" smtClean="0"/>
              <a:t>All the people disagreed on which church was right. </a:t>
            </a:r>
          </a:p>
          <a:p>
            <a:r>
              <a:rPr lang="en-US" smtClean="0"/>
              <a:t>Joseph didn’t know which church to join. </a:t>
            </a:r>
          </a:p>
          <a:p>
            <a:r>
              <a:rPr lang="en-US" smtClean="0"/>
              <a:t>He wanted to know which was the true Church of Jesus Christ. </a:t>
            </a:r>
            <a:endParaRPr lang="en-US" smtClean="0">
              <a:solidFill>
                <a:srgbClr val="FFFF00"/>
              </a:solidFill>
              <a:latin typeface="Palatino-Roman"/>
            </a:endParaRPr>
          </a:p>
        </p:txBody>
      </p:sp>
      <p:pic>
        <p:nvPicPr>
          <p:cNvPr id="317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5013" y="838200"/>
            <a:ext cx="43799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3200400"/>
          </a:xfrm>
        </p:spPr>
        <p:txBody>
          <a:bodyPr anchor="ctr"/>
          <a:lstStyle/>
          <a:p>
            <a:r>
              <a:rPr lang="en-US" smtClean="0"/>
              <a:t>One day when Joseph was 14 years old, he read in the Bible that we should ask God when we want to know something. </a:t>
            </a:r>
          </a:p>
          <a:p>
            <a:r>
              <a:rPr lang="en-US" smtClean="0"/>
              <a:t>Joseph decided to pray and ask God which church to join.</a:t>
            </a:r>
            <a:endParaRPr lang="en-US" smtClean="0">
              <a:solidFill>
                <a:srgbClr val="FFFF00"/>
              </a:solidFill>
              <a:latin typeface="Palatino-Roman"/>
            </a:endParaRPr>
          </a:p>
        </p:txBody>
      </p:sp>
      <p:pic>
        <p:nvPicPr>
          <p:cNvPr id="327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3276600"/>
            <a:ext cx="3581400" cy="336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57200" y="3883025"/>
            <a:ext cx="8229600" cy="2822575"/>
          </a:xfrm>
        </p:spPr>
        <p:txBody>
          <a:bodyPr anchor="ctr"/>
          <a:lstStyle/>
          <a:p>
            <a:r>
              <a:rPr lang="en-US" smtClean="0"/>
              <a:t>On a beautiful spring day, Joseph went to the woods near his home. </a:t>
            </a:r>
          </a:p>
          <a:p>
            <a:r>
              <a:rPr lang="en-US" smtClean="0"/>
              <a:t>He knelt down and prayed out loud. </a:t>
            </a:r>
          </a:p>
          <a:p>
            <a:r>
              <a:rPr lang="en-US" smtClean="0"/>
              <a:t>He had faith that Heavenly Father would answer his prayer.</a:t>
            </a:r>
            <a:endParaRPr lang="en-US" smtClean="0">
              <a:solidFill>
                <a:srgbClr val="FFFF00"/>
              </a:solidFill>
              <a:latin typeface="Palatino-Roman"/>
            </a:endParaRPr>
          </a:p>
        </p:txBody>
      </p:sp>
      <p:pic>
        <p:nvPicPr>
          <p:cNvPr id="337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924800" cy="365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2438400"/>
          </a:xfrm>
        </p:spPr>
        <p:txBody>
          <a:bodyPr anchor="ctr"/>
          <a:lstStyle/>
          <a:p>
            <a:r>
              <a:rPr lang="en-US" smtClean="0"/>
              <a:t>Satan did not want Joseph to pray. </a:t>
            </a:r>
          </a:p>
          <a:p>
            <a:r>
              <a:rPr lang="en-US" smtClean="0"/>
              <a:t>He tried to stop Joseph and made it dark all around him. </a:t>
            </a:r>
          </a:p>
          <a:p>
            <a:r>
              <a:rPr lang="en-US" smtClean="0"/>
              <a:t>Joseph was afraid and could not talk.</a:t>
            </a:r>
            <a:endParaRPr lang="en-US" smtClean="0">
              <a:solidFill>
                <a:srgbClr val="FFFF00"/>
              </a:solidFill>
              <a:latin typeface="Palatino-Roman"/>
            </a:endParaRP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4191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1600200"/>
            <a:ext cx="4419600" cy="3579813"/>
          </a:xfrm>
        </p:spPr>
        <p:txBody>
          <a:bodyPr anchor="ctr"/>
          <a:lstStyle/>
          <a:p>
            <a:r>
              <a:rPr lang="en-US" smtClean="0"/>
              <a:t>But Joseph did not stop praying. </a:t>
            </a:r>
          </a:p>
          <a:p>
            <a:r>
              <a:rPr lang="en-US" smtClean="0"/>
              <a:t>Satan could not make him stop.</a:t>
            </a:r>
            <a:endParaRPr lang="en-US" smtClean="0">
              <a:solidFill>
                <a:srgbClr val="FFFF00"/>
              </a:solidFill>
              <a:latin typeface="Palatino-Roman"/>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00200"/>
            <a:ext cx="381000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152400" y="76200"/>
            <a:ext cx="3657600" cy="6629400"/>
          </a:xfrm>
        </p:spPr>
        <p:txBody>
          <a:bodyPr rtlCol="0" anchor="ctr">
            <a:normAutofit fontScale="92500" lnSpcReduction="10000"/>
          </a:bodyPr>
          <a:lstStyle/>
          <a:p>
            <a:pPr fontAlgn="auto">
              <a:spcAft>
                <a:spcPts val="0"/>
              </a:spcAft>
              <a:defRPr/>
            </a:pPr>
            <a:r>
              <a:rPr lang="en-US" dirty="0"/>
              <a:t>Then Joseph had a vision. </a:t>
            </a:r>
            <a:endParaRPr lang="en-US" dirty="0" smtClean="0"/>
          </a:p>
          <a:p>
            <a:pPr fontAlgn="auto">
              <a:spcAft>
                <a:spcPts val="0"/>
              </a:spcAft>
              <a:defRPr/>
            </a:pPr>
            <a:r>
              <a:rPr lang="en-US" dirty="0" smtClean="0"/>
              <a:t>He </a:t>
            </a:r>
            <a:r>
              <a:rPr lang="en-US" dirty="0"/>
              <a:t>saw a beautiful, bright </a:t>
            </a:r>
            <a:r>
              <a:rPr lang="en-US" dirty="0" smtClean="0"/>
              <a:t>light all </a:t>
            </a:r>
            <a:r>
              <a:rPr lang="en-US" dirty="0"/>
              <a:t>around him. </a:t>
            </a:r>
            <a:endParaRPr lang="en-US" dirty="0" smtClean="0"/>
          </a:p>
          <a:p>
            <a:pPr fontAlgn="auto">
              <a:spcAft>
                <a:spcPts val="0"/>
              </a:spcAft>
              <a:defRPr/>
            </a:pPr>
            <a:r>
              <a:rPr lang="en-US" dirty="0" smtClean="0"/>
              <a:t>He </a:t>
            </a:r>
            <a:r>
              <a:rPr lang="en-US" dirty="0"/>
              <a:t>saw Heavenly Father and Jesus </a:t>
            </a:r>
            <a:r>
              <a:rPr lang="en-US" dirty="0" smtClean="0"/>
              <a:t>Christ standing </a:t>
            </a:r>
            <a:r>
              <a:rPr lang="en-US" dirty="0"/>
              <a:t>above him in the air. </a:t>
            </a:r>
            <a:endParaRPr lang="en-US" dirty="0" smtClean="0"/>
          </a:p>
          <a:p>
            <a:pPr fontAlgn="auto">
              <a:spcAft>
                <a:spcPts val="0"/>
              </a:spcAft>
              <a:defRPr/>
            </a:pPr>
            <a:r>
              <a:rPr lang="en-US" dirty="0" smtClean="0"/>
              <a:t>Heavenly </a:t>
            </a:r>
            <a:r>
              <a:rPr lang="en-US" dirty="0"/>
              <a:t>Father </a:t>
            </a:r>
            <a:r>
              <a:rPr lang="en-US" dirty="0" smtClean="0"/>
              <a:t>pointed to </a:t>
            </a:r>
            <a:r>
              <a:rPr lang="en-US" dirty="0"/>
              <a:t>Jesus and said, “This is My Beloved Son. Hear Him</a:t>
            </a:r>
            <a:r>
              <a:rPr lang="en-US" dirty="0" smtClean="0"/>
              <a:t>!”</a:t>
            </a:r>
            <a:endParaRPr lang="en-US" dirty="0" smtClean="0">
              <a:solidFill>
                <a:srgbClr val="FFFF00"/>
              </a:solidFill>
              <a:latin typeface="Palatino-Roman" charset="0"/>
            </a:endParaRP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557213"/>
            <a:ext cx="514350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4114800" cy="6257925"/>
          </a:xfrm>
        </p:spPr>
        <p:txBody>
          <a:bodyPr rtlCol="0" anchor="ctr">
            <a:normAutofit lnSpcReduction="10000"/>
          </a:bodyPr>
          <a:lstStyle/>
          <a:p>
            <a:pPr fontAlgn="auto">
              <a:spcAft>
                <a:spcPts val="0"/>
              </a:spcAft>
              <a:defRPr/>
            </a:pPr>
            <a:r>
              <a:rPr lang="en-US" dirty="0"/>
              <a:t>Joseph asked Jesus which church he should join. </a:t>
            </a:r>
            <a:endParaRPr lang="en-US" dirty="0" smtClean="0"/>
          </a:p>
          <a:p>
            <a:pPr fontAlgn="auto">
              <a:spcAft>
                <a:spcPts val="0"/>
              </a:spcAft>
              <a:defRPr/>
            </a:pPr>
            <a:r>
              <a:rPr lang="en-US" dirty="0" smtClean="0"/>
              <a:t>Jesus told </a:t>
            </a:r>
            <a:r>
              <a:rPr lang="en-US" dirty="0"/>
              <a:t>Joseph not to join any of the churches because </a:t>
            </a:r>
            <a:r>
              <a:rPr lang="en-US" dirty="0" smtClean="0"/>
              <a:t>they were </a:t>
            </a:r>
            <a:r>
              <a:rPr lang="en-US" dirty="0"/>
              <a:t>all wrong. </a:t>
            </a:r>
            <a:endParaRPr lang="en-US" dirty="0" smtClean="0"/>
          </a:p>
          <a:p>
            <a:pPr fontAlgn="auto">
              <a:spcAft>
                <a:spcPts val="0"/>
              </a:spcAft>
              <a:defRPr/>
            </a:pPr>
            <a:r>
              <a:rPr lang="en-US" dirty="0" smtClean="0"/>
              <a:t>None </a:t>
            </a:r>
            <a:r>
              <a:rPr lang="en-US" dirty="0"/>
              <a:t>of them was His Church. </a:t>
            </a:r>
            <a:endParaRPr lang="en-US" dirty="0" smtClean="0"/>
          </a:p>
          <a:p>
            <a:pPr fontAlgn="auto">
              <a:spcAft>
                <a:spcPts val="0"/>
              </a:spcAft>
              <a:defRPr/>
            </a:pPr>
            <a:r>
              <a:rPr lang="en-US" dirty="0" smtClean="0"/>
              <a:t>He told Joseph </a:t>
            </a:r>
            <a:r>
              <a:rPr lang="en-US" dirty="0"/>
              <a:t>many other things. </a:t>
            </a:r>
            <a:endParaRPr lang="en-US" dirty="0" smtClean="0"/>
          </a:p>
          <a:p>
            <a:pPr fontAlgn="auto">
              <a:spcAft>
                <a:spcPts val="0"/>
              </a:spcAft>
              <a:defRPr/>
            </a:pPr>
            <a:r>
              <a:rPr lang="en-US" dirty="0" smtClean="0"/>
              <a:t>Then </a:t>
            </a:r>
            <a:r>
              <a:rPr lang="en-US" dirty="0"/>
              <a:t>the vision ended</a:t>
            </a:r>
            <a:r>
              <a:rPr lang="en-US" dirty="0" smtClean="0"/>
              <a:t>.</a:t>
            </a:r>
            <a:endParaRPr lang="en-US" dirty="0" smtClean="0">
              <a:solidFill>
                <a:srgbClr val="FFFF00"/>
              </a:solidFill>
              <a:latin typeface="Palatino-Roman" charset="0"/>
            </a:endParaRPr>
          </a:p>
        </p:txBody>
      </p:sp>
      <p:pic>
        <p:nvPicPr>
          <p:cNvPr id="378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4800"/>
            <a:ext cx="42973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2578">
                                            <p:txEl>
                                              <p:pRg st="4" end="4"/>
                                            </p:txEl>
                                          </p:spTgt>
                                        </p:tgtEl>
                                        <p:attrNameLst>
                                          <p:attrName>style.visibility</p:attrName>
                                        </p:attrNameLst>
                                      </p:cBhvr>
                                      <p:to>
                                        <p:strVal val="visible"/>
                                      </p:to>
                                    </p:set>
                                    <p:animEffect transition="in" filter="dissolve">
                                      <p:cBhvr>
                                        <p:cTn id="27" dur="500"/>
                                        <p:tgtEl>
                                          <p:spTgt spid="1525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609600" y="304800"/>
            <a:ext cx="8229600" cy="2895600"/>
          </a:xfrm>
        </p:spPr>
        <p:txBody>
          <a:bodyPr anchor="ctr"/>
          <a:lstStyle/>
          <a:p>
            <a:r>
              <a:rPr lang="en-US" smtClean="0"/>
              <a:t>When Joseph went home, his mother asked if he was all right. </a:t>
            </a:r>
          </a:p>
          <a:p>
            <a:r>
              <a:rPr lang="en-US" smtClean="0"/>
              <a:t>Joseph said he was. </a:t>
            </a:r>
          </a:p>
          <a:p>
            <a:r>
              <a:rPr lang="en-US" smtClean="0"/>
              <a:t>Then he told his mother he had seen a vision.</a:t>
            </a:r>
          </a:p>
          <a:p>
            <a:r>
              <a:rPr lang="en-US" smtClean="0"/>
              <a:t>He told her what he learned in his vision.</a:t>
            </a:r>
            <a:endParaRPr lang="en-US" smtClean="0">
              <a:solidFill>
                <a:srgbClr val="FFFF00"/>
              </a:solidFill>
              <a:latin typeface="Palatino-Roman"/>
            </a:endParaRP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200400"/>
            <a:ext cx="3810000"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2578">
                                            <p:txEl>
                                              <p:pRg st="3" end="3"/>
                                            </p:txEl>
                                          </p:spTgt>
                                        </p:tgtEl>
                                        <p:attrNameLst>
                                          <p:attrName>style.visibility</p:attrName>
                                        </p:attrNameLst>
                                      </p:cBhvr>
                                      <p:to>
                                        <p:strVal val="visible"/>
                                      </p:to>
                                    </p:set>
                                    <p:animEffect transition="in" filter="dissolve">
                                      <p:cBhvr>
                                        <p:cTn id="22"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4449763" y="304800"/>
            <a:ext cx="4389437" cy="6400800"/>
          </a:xfrm>
        </p:spPr>
        <p:txBody>
          <a:bodyPr anchor="ctr"/>
          <a:lstStyle/>
          <a:p>
            <a:r>
              <a:rPr lang="en-US" smtClean="0"/>
              <a:t>Joseph also told some people in the town about his vision. </a:t>
            </a:r>
          </a:p>
          <a:p>
            <a:r>
              <a:rPr lang="en-US" smtClean="0"/>
              <a:t>The people did not believe him. </a:t>
            </a:r>
          </a:p>
          <a:p>
            <a:r>
              <a:rPr lang="en-US" smtClean="0"/>
              <a:t>They said he was telling a lie, and they became angry and were mean to him.</a:t>
            </a:r>
            <a:endParaRPr lang="en-US" smtClean="0">
              <a:solidFill>
                <a:srgbClr val="FFFF00"/>
              </a:solidFill>
              <a:latin typeface="Palatino-Roman"/>
            </a:endParaRPr>
          </a:p>
        </p:txBody>
      </p:sp>
      <p:pic>
        <p:nvPicPr>
          <p:cNvPr id="399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42973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2578">
                                            <p:txEl>
                                              <p:pRg st="2" end="2"/>
                                            </p:txEl>
                                          </p:spTgt>
                                        </p:tgtEl>
                                        <p:attrNameLst>
                                          <p:attrName>style.visibility</p:attrName>
                                        </p:attrNameLst>
                                      </p:cBhvr>
                                      <p:to>
                                        <p:strVal val="visible"/>
                                      </p:to>
                                    </p:set>
                                    <p:animEffect transition="in" filter="dissolve">
                                      <p:cBhvr>
                                        <p:cTn id="17" dur="500"/>
                                        <p:tgtEl>
                                          <p:spTgt spid="1525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p:cNvSpPr>
            <a:spLocks noGrp="1"/>
          </p:cNvSpPr>
          <p:nvPr>
            <p:ph type="body" idx="4294967295"/>
          </p:nvPr>
        </p:nvSpPr>
        <p:spPr>
          <a:xfrm>
            <a:off x="228600" y="0"/>
            <a:ext cx="8686800" cy="6858000"/>
          </a:xfrm>
        </p:spPr>
        <p:txBody>
          <a:bodyPr/>
          <a:lstStyle/>
          <a:p>
            <a:r>
              <a:rPr lang="en-US" sz="2300" smtClean="0"/>
              <a:t>3. Suddenly a light descended,</a:t>
            </a:r>
            <a:br>
              <a:rPr lang="en-US" sz="2300" smtClean="0"/>
            </a:br>
            <a:r>
              <a:rPr lang="en-US" sz="2300" smtClean="0"/>
              <a:t>Brighter far than noonday sun,</a:t>
            </a:r>
            <a:br>
              <a:rPr lang="en-US" sz="2300" smtClean="0"/>
            </a:br>
            <a:r>
              <a:rPr lang="en-US" sz="2300" smtClean="0"/>
              <a:t>And a shining, glorious pillar</a:t>
            </a:r>
            <a:br>
              <a:rPr lang="en-US" sz="2300" smtClean="0"/>
            </a:br>
            <a:r>
              <a:rPr lang="en-US" sz="2300" smtClean="0"/>
              <a:t>O’er him fell, around him shone,</a:t>
            </a:r>
            <a:br>
              <a:rPr lang="en-US" sz="2300" smtClean="0"/>
            </a:br>
            <a:r>
              <a:rPr lang="en-US" sz="2300" smtClean="0"/>
              <a:t>While appeared two heav’nly beings,</a:t>
            </a:r>
            <a:br>
              <a:rPr lang="en-US" sz="2300" smtClean="0"/>
            </a:br>
            <a:r>
              <a:rPr lang="en-US" sz="2300" smtClean="0"/>
              <a:t>God the Father and the Son,</a:t>
            </a:r>
            <a:br>
              <a:rPr lang="en-US" sz="2300" smtClean="0"/>
            </a:br>
            <a:r>
              <a:rPr lang="en-US" sz="2300" smtClean="0"/>
              <a:t>While appeared two heav’nly beings,</a:t>
            </a:r>
            <a:br>
              <a:rPr lang="en-US" sz="2300" smtClean="0"/>
            </a:br>
            <a:r>
              <a:rPr lang="en-US" sz="2300" smtClean="0"/>
              <a:t>God the Father and the Son.</a:t>
            </a:r>
            <a:br>
              <a:rPr lang="en-US" sz="2300" smtClean="0"/>
            </a:br>
            <a:endParaRPr lang="en-US" sz="2300" smtClean="0"/>
          </a:p>
          <a:p>
            <a:r>
              <a:rPr lang="en-US" sz="2300" smtClean="0"/>
              <a:t>4. “Joseph, this is my Beloved;</a:t>
            </a:r>
            <a:br>
              <a:rPr lang="en-US" sz="2300" smtClean="0"/>
            </a:br>
            <a:r>
              <a:rPr lang="en-US" sz="2300" smtClean="0"/>
              <a:t>Hear him!” Oh, how sweet the word!</a:t>
            </a:r>
            <a:br>
              <a:rPr lang="en-US" sz="2300" smtClean="0"/>
            </a:br>
            <a:r>
              <a:rPr lang="en-US" sz="2300" smtClean="0"/>
              <a:t>Joseph’s humble prayer was answered,</a:t>
            </a:r>
            <a:br>
              <a:rPr lang="en-US" sz="2300" smtClean="0"/>
            </a:br>
            <a:r>
              <a:rPr lang="en-US" sz="2300" smtClean="0"/>
              <a:t>And he listened to the Lord.</a:t>
            </a:r>
            <a:br>
              <a:rPr lang="en-US" sz="2300" smtClean="0"/>
            </a:br>
            <a:r>
              <a:rPr lang="en-US" sz="2300" smtClean="0"/>
              <a:t>Oh, what rapture filled his bosom,</a:t>
            </a:r>
            <a:br>
              <a:rPr lang="en-US" sz="2300" smtClean="0"/>
            </a:br>
            <a:r>
              <a:rPr lang="en-US" sz="2300" smtClean="0"/>
              <a:t>For he saw the living God;</a:t>
            </a:r>
            <a:br>
              <a:rPr lang="en-US" sz="2300" smtClean="0"/>
            </a:br>
            <a:r>
              <a:rPr lang="en-US" sz="2300" smtClean="0"/>
              <a:t>Oh, what rapture filled his bosom,</a:t>
            </a:r>
            <a:br>
              <a:rPr lang="en-US" sz="2300" smtClean="0"/>
            </a:br>
            <a:r>
              <a:rPr lang="en-US" sz="2300" smtClean="0"/>
              <a:t>For he saw the living God.</a:t>
            </a:r>
            <a:br>
              <a:rPr lang="en-US" sz="2300" smtClean="0"/>
            </a:br>
            <a:endParaRPr lang="en-US" sz="2300" smtClean="0"/>
          </a:p>
          <a:p>
            <a:r>
              <a:rPr lang="en-US" sz="1000" i="1" smtClean="0"/>
              <a:t>Text:</a:t>
            </a:r>
            <a:r>
              <a:rPr lang="en-US" sz="1000" smtClean="0"/>
              <a:t> George Manwaring, 1854–1889</a:t>
            </a:r>
          </a:p>
          <a:p>
            <a:r>
              <a:rPr lang="en-US" sz="1000" i="1" smtClean="0"/>
              <a:t>Music:</a:t>
            </a:r>
            <a:r>
              <a:rPr lang="en-US" sz="1000" smtClean="0"/>
              <a:t> Sylvanus Billings Pond, 1792–1871; adapted by A. C. Smyth, 1840–1909</a:t>
            </a:r>
          </a:p>
        </p:txBody>
      </p:sp>
    </p:spTree>
  </p:cSld>
  <p:clrMapOvr>
    <a:masterClrMapping/>
  </p:clrMapOvr>
  <p:transition>
    <p:sndAc>
      <p:stSnd>
        <p:snd r:embed="rId2" name="Hymns_026_JosephSmithsFirstPrayer_eng - part 2.wav"/>
      </p:stSnd>
    </p:sndAc>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Text Placeholder 2"/>
          <p:cNvSpPr>
            <a:spLocks noGrp="1"/>
          </p:cNvSpPr>
          <p:nvPr>
            <p:ph type="body" idx="4294967295"/>
          </p:nvPr>
        </p:nvSpPr>
        <p:spPr>
          <a:xfrm>
            <a:off x="152400" y="304800"/>
            <a:ext cx="8686800" cy="1828800"/>
          </a:xfrm>
        </p:spPr>
        <p:txBody>
          <a:bodyPr anchor="ctr"/>
          <a:lstStyle/>
          <a:p>
            <a:r>
              <a:rPr lang="en-US" smtClean="0"/>
              <a:t>Joseph always told the truth about his vision.</a:t>
            </a:r>
          </a:p>
          <a:p>
            <a:r>
              <a:rPr lang="en-US" smtClean="0"/>
              <a:t>He knew he had seen Heavenly Father and Jesus Christ. </a:t>
            </a:r>
            <a:endParaRPr lang="en-US" smtClean="0">
              <a:solidFill>
                <a:srgbClr val="FFFF00"/>
              </a:solidFill>
              <a:latin typeface="Palatino-Roman"/>
            </a:endParaRPr>
          </a:p>
        </p:txBody>
      </p:sp>
      <p:pic>
        <p:nvPicPr>
          <p:cNvPr id="409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00200"/>
            <a:ext cx="4191000" cy="3938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2"/>
          <p:cNvSpPr txBox="1">
            <a:spLocks/>
          </p:cNvSpPr>
          <p:nvPr/>
        </p:nvSpPr>
        <p:spPr bwMode="auto">
          <a:xfrm>
            <a:off x="381000" y="5257800"/>
            <a:ext cx="8229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Arial" pitchFamily="34" charset="0"/>
              <a:buChar char="•"/>
            </a:pPr>
            <a:r>
              <a:rPr lang="en-US" b="0">
                <a:solidFill>
                  <a:schemeClr val="tx1"/>
                </a:solidFill>
                <a:latin typeface="Calibri" pitchFamily="34" charset="0"/>
              </a:rPr>
              <a:t>He knew that none of the churches on earth was true.</a:t>
            </a:r>
            <a:endParaRPr lang="en-US" b="0">
              <a:latin typeface="Palatino-Roman"/>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2578">
                                            <p:txEl>
                                              <p:pRg st="0" end="0"/>
                                            </p:txEl>
                                          </p:spTgt>
                                        </p:tgtEl>
                                        <p:attrNameLst>
                                          <p:attrName>style.visibility</p:attrName>
                                        </p:attrNameLst>
                                      </p:cBhvr>
                                      <p:to>
                                        <p:strVal val="visible"/>
                                      </p:to>
                                    </p:set>
                                    <p:animEffect transition="in" filter="dissolve">
                                      <p:cBhvr>
                                        <p:cTn id="7" dur="500"/>
                                        <p:tgtEl>
                                          <p:spTgt spid="152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2578">
                                            <p:txEl>
                                              <p:pRg st="1" end="1"/>
                                            </p:txEl>
                                          </p:spTgt>
                                        </p:tgtEl>
                                        <p:attrNameLst>
                                          <p:attrName>style.visibility</p:attrName>
                                        </p:attrNameLst>
                                      </p:cBhvr>
                                      <p:to>
                                        <p:strVal val="visible"/>
                                      </p:to>
                                    </p:set>
                                    <p:animEffect transition="in" filter="dissolve">
                                      <p:cBhvr>
                                        <p:cTn id="12" dur="500"/>
                                        <p:tgtEl>
                                          <p:spTgt spid="152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build="p" bldLvl="5" autoUpdateAnimBg="0"/>
      <p:bldP spid="4" grpId="0" build="p" bldLvl="5"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79" name="Rectangle 15"/>
          <p:cNvSpPr>
            <a:spLocks noGrp="1" noChangeArrowheads="1"/>
          </p:cNvSpPr>
          <p:nvPr>
            <p:ph type="title" idx="4294967295"/>
          </p:nvPr>
        </p:nvSpPr>
        <p:spPr>
          <a:xfrm>
            <a:off x="1371600" y="1752600"/>
            <a:ext cx="5943600" cy="1828800"/>
          </a:xfrm>
        </p:spPr>
        <p:txBody>
          <a:bodyPr rtlCol="0">
            <a:normAutofit/>
          </a:bodyPr>
          <a:lstStyle/>
          <a:p>
            <a:pPr fontAlgn="auto">
              <a:spcAft>
                <a:spcPts val="0"/>
              </a:spcAft>
              <a:defRPr/>
            </a:pPr>
            <a:r>
              <a:rPr lang="en-US" sz="6000" b="1" i="1" dirty="0" smtClean="0">
                <a:solidFill>
                  <a:schemeClr val="hlink"/>
                </a:solidFill>
                <a:effectLst>
                  <a:outerShdw blurRad="38100" dist="38100" dir="2700000" algn="tl">
                    <a:srgbClr val="000000"/>
                  </a:outerShdw>
                </a:effectLst>
              </a:rPr>
              <a:t>DISCUSSION TIME</a:t>
            </a:r>
          </a:p>
        </p:txBody>
      </p:sp>
      <p:pic>
        <p:nvPicPr>
          <p:cNvPr id="41987" name="Picture 2" descr="G:\Graphics\WMF\People\E137_040.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276600"/>
            <a:ext cx="20701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4572000" y="228600"/>
            <a:ext cx="4419600" cy="2606675"/>
          </a:xfrm>
        </p:spPr>
        <p:txBody>
          <a:bodyPr rtlCol="0">
            <a:normAutofit fontScale="92500" lnSpcReduction="20000"/>
          </a:bodyPr>
          <a:lstStyle/>
          <a:p>
            <a:pPr fontAlgn="auto">
              <a:spcAft>
                <a:spcPts val="0"/>
              </a:spcAft>
              <a:defRPr/>
            </a:pPr>
            <a:r>
              <a:rPr lang="en-US" dirty="0"/>
              <a:t>When and where was Joseph Smith born? </a:t>
            </a:r>
            <a:r>
              <a:rPr lang="en-US" dirty="0" smtClean="0"/>
              <a:t>  (</a:t>
            </a:r>
            <a:r>
              <a:rPr lang="en-US" dirty="0">
                <a:hlinkClick r:id="rId2" action="ppaction://hlinksldjump"/>
              </a:rPr>
              <a:t>JS—H 1:3</a:t>
            </a:r>
            <a:r>
              <a:rPr lang="en-US" dirty="0" smtClean="0"/>
              <a:t>.)</a:t>
            </a:r>
          </a:p>
          <a:p>
            <a:pPr fontAlgn="auto">
              <a:spcAft>
                <a:spcPts val="0"/>
              </a:spcAft>
              <a:defRPr/>
            </a:pPr>
            <a:r>
              <a:rPr lang="en-US" dirty="0" smtClean="0"/>
              <a:t>What </a:t>
            </a:r>
            <a:r>
              <a:rPr lang="en-US" dirty="0"/>
              <a:t>were the names of Joseph’s mother and father? (</a:t>
            </a:r>
            <a:r>
              <a:rPr lang="en-US" dirty="0">
                <a:hlinkClick r:id="rId3" action="ppaction://hlinksldjump"/>
              </a:rPr>
              <a:t>JS—H 1:4</a:t>
            </a:r>
            <a:r>
              <a:rPr lang="en-US" dirty="0" smtClean="0"/>
              <a:t>.)</a:t>
            </a:r>
            <a:endParaRPr lang="en-US" b="1" dirty="0" smtClean="0">
              <a:solidFill>
                <a:srgbClr val="FFFF00"/>
              </a:solidFill>
            </a:endParaRPr>
          </a:p>
        </p:txBody>
      </p:sp>
      <p:pic>
        <p:nvPicPr>
          <p:cNvPr id="430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28600"/>
            <a:ext cx="42672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835275"/>
            <a:ext cx="4048125" cy="380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a:xfrm>
            <a:off x="290513" y="4238625"/>
            <a:ext cx="4419600" cy="2606675"/>
          </a:xfrm>
          <a:prstGeom prst="rect">
            <a:avLst/>
          </a:prstGeom>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0000"/>
              </a:buClr>
              <a:buSzPct val="115000"/>
              <a:defRPr/>
            </a:pPr>
            <a:r>
              <a:rPr lang="en-US" b="0" dirty="0" smtClean="0"/>
              <a:t>How many children were in Joseph’s family?             (</a:t>
            </a:r>
            <a:r>
              <a:rPr lang="en-US" b="0" dirty="0" smtClean="0">
                <a:hlinkClick r:id="rId6" action="ppaction://hlinksldjump"/>
              </a:rPr>
              <a:t>JS—H 1:4</a:t>
            </a:r>
            <a:r>
              <a:rPr lang="en-US" b="0" dirty="0" smtClean="0"/>
              <a:t>.) </a:t>
            </a:r>
          </a:p>
          <a:p>
            <a:pPr>
              <a:buClr>
                <a:srgbClr val="000000"/>
              </a:buClr>
              <a:buSzPct val="115000"/>
              <a:defRPr/>
            </a:pPr>
            <a:r>
              <a:rPr lang="en-US" b="0" dirty="0" smtClean="0"/>
              <a:t>How did Joseph’s parents help prepare him for the work he was to do? </a:t>
            </a:r>
            <a:endParaRPr lang="en-US" b="0" dirty="0" smtClean="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dissolv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P spid="5" grpId="0" build="p" bldLvl="5"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76200" y="76200"/>
            <a:ext cx="8991600" cy="1981200"/>
          </a:xfrm>
        </p:spPr>
        <p:txBody>
          <a:bodyPr/>
          <a:lstStyle/>
          <a:p>
            <a:r>
              <a:rPr lang="en-US" sz="2800" dirty="0" smtClean="0"/>
              <a:t>Where did Joseph Smith’s family move after they left Vermont? (</a:t>
            </a:r>
            <a:r>
              <a:rPr lang="en-US" sz="2800" dirty="0" smtClean="0">
                <a:hlinkClick r:id="rId2" action="ppaction://hlinksldjump"/>
              </a:rPr>
              <a:t>JS—H 1:3</a:t>
            </a:r>
            <a:r>
              <a:rPr lang="en-US" sz="2800" dirty="0" smtClean="0"/>
              <a:t>.)</a:t>
            </a:r>
          </a:p>
          <a:p>
            <a:r>
              <a:rPr lang="en-US" sz="2800" dirty="0" smtClean="0"/>
              <a:t>Although the family moved from Vermont to New York to find a better place to farm, a more</a:t>
            </a:r>
            <a:endParaRPr lang="en-US" sz="2800" b="1" dirty="0" smtClean="0">
              <a:solidFill>
                <a:srgbClr val="FFFF00"/>
              </a:solidFill>
            </a:endParaRPr>
          </a:p>
        </p:txBody>
      </p:sp>
      <p:pic>
        <p:nvPicPr>
          <p:cNvPr id="44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28850"/>
            <a:ext cx="4495800"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bwMode="auto">
          <a:xfrm>
            <a:off x="4953000" y="1828800"/>
            <a:ext cx="4114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Arial" pitchFamily="34" charset="0"/>
              <a:buNone/>
            </a:pPr>
            <a:r>
              <a:rPr lang="en-US" sz="2800" b="0">
                <a:solidFill>
                  <a:schemeClr val="tx1"/>
                </a:solidFill>
                <a:latin typeface="Calibri" pitchFamily="34" charset="0"/>
              </a:rPr>
              <a:t>important reason for their move—a reason they did not know about—was so that Joseph could live close to the place where the gold plates were buried. </a:t>
            </a:r>
            <a:endParaRPr lang="en-US" sz="2800" b="0">
              <a:latin typeface="Calibri" pitchFamily="34" charset="0"/>
            </a:endParaRPr>
          </a:p>
          <a:p>
            <a:pPr eaLnBrk="1" hangingPunct="1">
              <a:buFont typeface="Arial" pitchFamily="34" charset="0"/>
              <a:buNone/>
            </a:pPr>
            <a:endParaRPr lang="en-US" sz="2800" b="0">
              <a:latin typeface="Calibri" pitchFamily="34" charset="0"/>
            </a:endParaRPr>
          </a:p>
        </p:txBody>
      </p:sp>
      <p:sp>
        <p:nvSpPr>
          <p:cNvPr id="6" name="Rectangle 3"/>
          <p:cNvSpPr txBox="1">
            <a:spLocks noChangeArrowheads="1"/>
          </p:cNvSpPr>
          <p:nvPr/>
        </p:nvSpPr>
        <p:spPr bwMode="auto">
          <a:xfrm>
            <a:off x="4648200" y="4819650"/>
            <a:ext cx="4495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Arial" pitchFamily="34" charset="0"/>
              <a:buChar char="•"/>
            </a:pPr>
            <a:r>
              <a:rPr lang="en-US" sz="2800" b="0">
                <a:solidFill>
                  <a:schemeClr val="tx1"/>
                </a:solidFill>
                <a:latin typeface="Calibri" pitchFamily="34" charset="0"/>
              </a:rPr>
              <a:t>In what ways might Heavenly Father direct our lives without our knowing about it? </a:t>
            </a:r>
            <a:endParaRPr lang="en-US" sz="2800" b="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dissolve">
                                      <p:cBhvr>
                                        <p:cTn id="17" dur="500"/>
                                        <p:tgtEl>
                                          <p:spTgt spid="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dissolve">
                                      <p:cBhvr>
                                        <p:cTn id="2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P spid="5" grpId="0" build="p" bldLvl="5" autoUpdateAnimBg="0"/>
      <p:bldP spid="6" grpId="0" build="p" bldLvl="5"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52400" y="152400"/>
            <a:ext cx="4572000" cy="2481263"/>
          </a:xfrm>
        </p:spPr>
        <p:txBody>
          <a:bodyPr/>
          <a:lstStyle/>
          <a:p>
            <a:r>
              <a:rPr lang="en-US" dirty="0" smtClean="0"/>
              <a:t>Why was Joseph confused about which church he should join? (</a:t>
            </a:r>
            <a:r>
              <a:rPr lang="en-US" dirty="0" smtClean="0">
                <a:hlinkClick r:id="rId2" action="ppaction://hlinksldjump"/>
              </a:rPr>
              <a:t>JS—H 1:5–10</a:t>
            </a:r>
            <a:r>
              <a:rPr lang="en-US" dirty="0" smtClean="0"/>
              <a:t>).</a:t>
            </a:r>
          </a:p>
        </p:txBody>
      </p:sp>
      <p:pic>
        <p:nvPicPr>
          <p:cNvPr id="450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33663"/>
            <a:ext cx="4343400"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2400"/>
            <a:ext cx="4276725" cy="4017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p:cNvSpPr txBox="1">
            <a:spLocks noChangeArrowheads="1"/>
          </p:cNvSpPr>
          <p:nvPr/>
        </p:nvSpPr>
        <p:spPr>
          <a:xfrm>
            <a:off x="4495800" y="4170363"/>
            <a:ext cx="4572000" cy="2544762"/>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00000"/>
              </a:buClr>
              <a:buSzPct val="115000"/>
              <a:defRPr/>
            </a:pPr>
            <a:r>
              <a:rPr lang="en-US" b="0" dirty="0" smtClean="0"/>
              <a:t>How did the scriptures help Joseph decide what to do? (</a:t>
            </a:r>
            <a:r>
              <a:rPr lang="en-US" b="0" dirty="0" smtClean="0">
                <a:hlinkClick r:id="rId5" action="ppaction://hlinksldjump"/>
              </a:rPr>
              <a:t>JS—H 1:11–13</a:t>
            </a:r>
            <a:r>
              <a:rPr lang="en-US" b="0" dirty="0" smtClean="0"/>
              <a:t>.) </a:t>
            </a:r>
          </a:p>
          <a:p>
            <a:pPr>
              <a:buClr>
                <a:srgbClr val="000000"/>
              </a:buClr>
              <a:buSzPct val="115000"/>
              <a:defRPr/>
            </a:pPr>
            <a:r>
              <a:rPr lang="en-US" b="0" dirty="0" smtClean="0"/>
              <a:t>How have the scriptures helped you make decisions? </a:t>
            </a:r>
            <a:endParaRPr lang="en-US" b="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P spid="5" grpId="0" build="p" bldLvl="5"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228600" y="533400"/>
            <a:ext cx="8763000" cy="1905000"/>
          </a:xfrm>
        </p:spPr>
        <p:txBody>
          <a:bodyPr rtlCol="0">
            <a:normAutofit fontScale="85000" lnSpcReduction="20000"/>
          </a:bodyPr>
          <a:lstStyle/>
          <a:p>
            <a:pPr fontAlgn="auto">
              <a:spcAft>
                <a:spcPts val="0"/>
              </a:spcAft>
              <a:defRPr/>
            </a:pPr>
            <a:r>
              <a:rPr lang="en-US" dirty="0"/>
              <a:t>Where did Joseph Smith go to pray? (</a:t>
            </a:r>
            <a:r>
              <a:rPr lang="en-US" dirty="0">
                <a:hlinkClick r:id="rId2" action="ppaction://hlinksldjump"/>
              </a:rPr>
              <a:t>JS—H 1:14</a:t>
            </a:r>
            <a:r>
              <a:rPr lang="en-US" dirty="0" smtClean="0"/>
              <a:t>.)</a:t>
            </a:r>
          </a:p>
          <a:p>
            <a:pPr fontAlgn="auto">
              <a:spcAft>
                <a:spcPts val="0"/>
              </a:spcAft>
              <a:defRPr/>
            </a:pPr>
            <a:r>
              <a:rPr lang="en-US" dirty="0" smtClean="0"/>
              <a:t>Why </a:t>
            </a:r>
            <a:r>
              <a:rPr lang="en-US" dirty="0"/>
              <a:t>do you think he wanted a place where he could be alone? </a:t>
            </a:r>
            <a:endParaRPr lang="en-US" dirty="0" smtClean="0"/>
          </a:p>
          <a:p>
            <a:pPr fontAlgn="auto">
              <a:spcAft>
                <a:spcPts val="0"/>
              </a:spcAft>
              <a:defRPr/>
            </a:pPr>
            <a:r>
              <a:rPr lang="en-US" dirty="0" smtClean="0"/>
              <a:t>The </a:t>
            </a:r>
            <a:r>
              <a:rPr lang="en-US" dirty="0"/>
              <a:t>place where Joseph Smith went to pray is now called “The Sacred Grove</a:t>
            </a:r>
            <a:r>
              <a:rPr lang="en-US" dirty="0" smtClean="0"/>
              <a:t>.”</a:t>
            </a:r>
            <a:endParaRPr lang="en-US" b="1" dirty="0" smtClean="0">
              <a:solidFill>
                <a:srgbClr val="FFFF00"/>
              </a:solidFill>
            </a:endParaRPr>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44800"/>
            <a:ext cx="8229600" cy="37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dissolve">
                                      <p:cBhvr>
                                        <p:cTn id="17" dur="500"/>
                                        <p:tgtEl>
                                          <p:spTgt spid="36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228600" y="4427538"/>
            <a:ext cx="8686800" cy="2278062"/>
          </a:xfrm>
        </p:spPr>
        <p:txBody>
          <a:bodyPr rtlCol="0">
            <a:normAutofit fontScale="92500" lnSpcReduction="20000"/>
          </a:bodyPr>
          <a:lstStyle/>
          <a:p>
            <a:pPr fontAlgn="auto">
              <a:spcAft>
                <a:spcPts val="0"/>
              </a:spcAft>
              <a:defRPr/>
            </a:pPr>
            <a:r>
              <a:rPr lang="en-US" dirty="0"/>
              <a:t>Why do you think Satan wanted to stop Joseph from praying? </a:t>
            </a:r>
            <a:endParaRPr lang="en-US" dirty="0" smtClean="0"/>
          </a:p>
          <a:p>
            <a:pPr fontAlgn="auto">
              <a:spcAft>
                <a:spcPts val="0"/>
              </a:spcAft>
              <a:defRPr/>
            </a:pPr>
            <a:r>
              <a:rPr lang="en-US" dirty="0" smtClean="0"/>
              <a:t>How </a:t>
            </a:r>
            <a:r>
              <a:rPr lang="en-US" dirty="0"/>
              <a:t>does Satan try to stop us from praying or doing what is right? </a:t>
            </a:r>
            <a:endParaRPr lang="en-US" dirty="0" smtClean="0"/>
          </a:p>
          <a:p>
            <a:pPr fontAlgn="auto">
              <a:spcAft>
                <a:spcPts val="0"/>
              </a:spcAft>
              <a:defRPr/>
            </a:pPr>
            <a:r>
              <a:rPr lang="en-US" dirty="0" smtClean="0"/>
              <a:t>What </a:t>
            </a:r>
            <a:r>
              <a:rPr lang="en-US" dirty="0"/>
              <a:t>can we do when Satan tempts us? </a:t>
            </a:r>
            <a:endParaRPr lang="en-US" b="1" dirty="0" smtClean="0">
              <a:solidFill>
                <a:srgbClr val="FFFF00"/>
              </a:solidFill>
            </a:endParaRPr>
          </a:p>
        </p:txBody>
      </p:sp>
      <p:pic>
        <p:nvPicPr>
          <p:cNvPr id="47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3425" y="152400"/>
            <a:ext cx="4549775" cy="427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dissolve">
                                      <p:cBhvr>
                                        <p:cTn id="17" dur="500"/>
                                        <p:tgtEl>
                                          <p:spTgt spid="368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52400" y="533400"/>
            <a:ext cx="3733800" cy="5775325"/>
          </a:xfrm>
        </p:spPr>
        <p:txBody>
          <a:bodyPr rtlCol="0">
            <a:normAutofit fontScale="92500" lnSpcReduction="20000"/>
          </a:bodyPr>
          <a:lstStyle/>
          <a:p>
            <a:pPr fontAlgn="auto">
              <a:spcAft>
                <a:spcPts val="0"/>
              </a:spcAft>
              <a:defRPr/>
            </a:pPr>
            <a:r>
              <a:rPr lang="en-US" dirty="0"/>
              <a:t>Who appeared to Joseph in the Sacred Grove? (</a:t>
            </a:r>
            <a:r>
              <a:rPr lang="en-US" dirty="0">
                <a:hlinkClick r:id="rId2" action="ppaction://hlinksldjump"/>
              </a:rPr>
              <a:t>JS—H 1:17</a:t>
            </a:r>
            <a:r>
              <a:rPr lang="en-US" dirty="0"/>
              <a:t>.) </a:t>
            </a:r>
            <a:endParaRPr lang="en-US" dirty="0" smtClean="0"/>
          </a:p>
          <a:p>
            <a:pPr fontAlgn="auto">
              <a:spcAft>
                <a:spcPts val="0"/>
              </a:spcAft>
              <a:defRPr/>
            </a:pPr>
            <a:r>
              <a:rPr lang="en-US" dirty="0" smtClean="0"/>
              <a:t>What </a:t>
            </a:r>
            <a:r>
              <a:rPr lang="en-US" dirty="0"/>
              <a:t>did these personages look like? </a:t>
            </a:r>
            <a:endParaRPr lang="en-US" dirty="0" smtClean="0"/>
          </a:p>
          <a:p>
            <a:pPr fontAlgn="auto">
              <a:spcAft>
                <a:spcPts val="0"/>
              </a:spcAft>
              <a:defRPr/>
            </a:pPr>
            <a:r>
              <a:rPr lang="en-US" dirty="0" smtClean="0"/>
              <a:t>What </a:t>
            </a:r>
            <a:r>
              <a:rPr lang="en-US" dirty="0"/>
              <a:t>did Heavenly Father say to Joseph? </a:t>
            </a:r>
            <a:endParaRPr lang="en-US" dirty="0" smtClean="0"/>
          </a:p>
          <a:p>
            <a:pPr fontAlgn="auto">
              <a:spcAft>
                <a:spcPts val="0"/>
              </a:spcAft>
              <a:defRPr/>
            </a:pPr>
            <a:r>
              <a:rPr lang="en-US" dirty="0" smtClean="0"/>
              <a:t>What </a:t>
            </a:r>
            <a:r>
              <a:rPr lang="en-US" dirty="0"/>
              <a:t>did Joseph learn about Heavenly Father and Jesus Christ from this vision? </a:t>
            </a:r>
            <a:endParaRPr lang="en-US" b="1" dirty="0" smtClean="0">
              <a:solidFill>
                <a:srgbClr val="FFFF00"/>
              </a:solidFill>
            </a:endParaRPr>
          </a:p>
        </p:txBody>
      </p:sp>
      <p:pic>
        <p:nvPicPr>
          <p:cNvPr id="481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565150"/>
            <a:ext cx="514350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dissolve">
                                      <p:cBhvr>
                                        <p:cTn id="17" dur="500"/>
                                        <p:tgtEl>
                                          <p:spTgt spid="368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6">
                                            <p:txEl>
                                              <p:pRg st="3" end="3"/>
                                            </p:txEl>
                                          </p:spTgt>
                                        </p:tgtEl>
                                        <p:attrNameLst>
                                          <p:attrName>style.visibility</p:attrName>
                                        </p:attrNameLst>
                                      </p:cBhvr>
                                      <p:to>
                                        <p:strVal val="visible"/>
                                      </p:to>
                                    </p:set>
                                    <p:animEffect transition="in" filter="dissolve">
                                      <p:cBhvr>
                                        <p:cTn id="22" dur="500"/>
                                        <p:tgtEl>
                                          <p:spTgt spid="368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762000" y="533400"/>
            <a:ext cx="7708900" cy="4114800"/>
          </a:xfrm>
        </p:spPr>
        <p:txBody>
          <a:bodyPr rtlCol="0">
            <a:normAutofit fontScale="92500" lnSpcReduction="20000"/>
          </a:bodyPr>
          <a:lstStyle/>
          <a:p>
            <a:pPr fontAlgn="auto">
              <a:spcAft>
                <a:spcPts val="0"/>
              </a:spcAft>
              <a:defRPr/>
            </a:pPr>
            <a:r>
              <a:rPr lang="en-US" dirty="0"/>
              <a:t>What did Jesus tell Joseph about which church he should join? (</a:t>
            </a:r>
            <a:r>
              <a:rPr lang="en-US" dirty="0">
                <a:hlinkClick r:id="rId2" action="ppaction://hlinksldjump"/>
              </a:rPr>
              <a:t>JS—H 1:18–19</a:t>
            </a:r>
            <a:r>
              <a:rPr lang="en-US" dirty="0"/>
              <a:t>.) </a:t>
            </a:r>
            <a:endParaRPr lang="en-US" dirty="0" smtClean="0"/>
          </a:p>
          <a:p>
            <a:pPr lvl="1" fontAlgn="auto">
              <a:spcAft>
                <a:spcPts val="0"/>
              </a:spcAft>
              <a:defRPr/>
            </a:pPr>
            <a:r>
              <a:rPr lang="en-US" dirty="0" smtClean="0"/>
              <a:t>Why</a:t>
            </a:r>
            <a:r>
              <a:rPr lang="en-US" dirty="0"/>
              <a:t>? </a:t>
            </a:r>
            <a:endParaRPr lang="en-US" dirty="0" smtClean="0"/>
          </a:p>
          <a:p>
            <a:pPr fontAlgn="auto">
              <a:spcAft>
                <a:spcPts val="0"/>
              </a:spcAft>
              <a:defRPr/>
            </a:pPr>
            <a:r>
              <a:rPr lang="en-US" dirty="0" smtClean="0"/>
              <a:t>Both of these containers are empty. Neither </a:t>
            </a:r>
            <a:r>
              <a:rPr lang="en-US" dirty="0"/>
              <a:t>container was the “right” choice</a:t>
            </a:r>
            <a:r>
              <a:rPr lang="en-US" dirty="0" smtClean="0"/>
              <a:t>.</a:t>
            </a:r>
          </a:p>
          <a:p>
            <a:pPr fontAlgn="auto">
              <a:spcAft>
                <a:spcPts val="0"/>
              </a:spcAft>
              <a:defRPr/>
            </a:pPr>
            <a:r>
              <a:rPr lang="en-US" dirty="0" smtClean="0"/>
              <a:t>Just like none </a:t>
            </a:r>
            <a:r>
              <a:rPr lang="en-US" dirty="0"/>
              <a:t>of the churches on the earth in Joseph Smith’s time was the right choice. </a:t>
            </a:r>
            <a:endParaRPr lang="en-US" dirty="0" smtClean="0"/>
          </a:p>
          <a:p>
            <a:pPr fontAlgn="auto">
              <a:spcAft>
                <a:spcPts val="0"/>
              </a:spcAft>
              <a:defRPr/>
            </a:pPr>
            <a:r>
              <a:rPr lang="en-US" dirty="0" smtClean="0"/>
              <a:t>Each </a:t>
            </a:r>
            <a:r>
              <a:rPr lang="en-US" dirty="0"/>
              <a:t>of these churches had some good teachings, but none of them had the complete truth of the gospel. </a:t>
            </a:r>
            <a:endParaRPr lang="en-US" b="1" dirty="0" smtClean="0">
              <a:solidFill>
                <a:srgbClr val="FFFF00"/>
              </a:solidFill>
            </a:endParaRPr>
          </a:p>
        </p:txBody>
      </p:sp>
      <p:pic>
        <p:nvPicPr>
          <p:cNvPr id="49155" name="Picture 2" descr="G:\Graphics\WMF\food\E196_079.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722813"/>
            <a:ext cx="2144713"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3" descr="G:\Graphics\WMF\food\E196_08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800" y="4572000"/>
            <a:ext cx="2405063" cy="212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dissolve">
                                      <p:cBhvr>
                                        <p:cTn id="17" dur="500"/>
                                        <p:tgtEl>
                                          <p:spTgt spid="368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6">
                                            <p:txEl>
                                              <p:pRg st="3" end="3"/>
                                            </p:txEl>
                                          </p:spTgt>
                                        </p:tgtEl>
                                        <p:attrNameLst>
                                          <p:attrName>style.visibility</p:attrName>
                                        </p:attrNameLst>
                                      </p:cBhvr>
                                      <p:to>
                                        <p:strVal val="visible"/>
                                      </p:to>
                                    </p:set>
                                    <p:animEffect transition="in" filter="dissolve">
                                      <p:cBhvr>
                                        <p:cTn id="22" dur="500"/>
                                        <p:tgtEl>
                                          <p:spTgt spid="368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66">
                                            <p:txEl>
                                              <p:pRg st="4" end="4"/>
                                            </p:txEl>
                                          </p:spTgt>
                                        </p:tgtEl>
                                        <p:attrNameLst>
                                          <p:attrName>style.visibility</p:attrName>
                                        </p:attrNameLst>
                                      </p:cBhvr>
                                      <p:to>
                                        <p:strVal val="visible"/>
                                      </p:to>
                                    </p:set>
                                    <p:animEffect transition="in" filter="dissolve">
                                      <p:cBhvr>
                                        <p:cTn id="27" dur="500"/>
                                        <p:tgtEl>
                                          <p:spTgt spid="368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381000" y="533400"/>
            <a:ext cx="8089900" cy="3743325"/>
          </a:xfrm>
        </p:spPr>
        <p:txBody>
          <a:bodyPr rtlCol="0">
            <a:normAutofit fontScale="85000" lnSpcReduction="20000"/>
          </a:bodyPr>
          <a:lstStyle/>
          <a:p>
            <a:pPr fontAlgn="auto">
              <a:spcAft>
                <a:spcPts val="0"/>
              </a:spcAft>
              <a:defRPr/>
            </a:pPr>
            <a:r>
              <a:rPr lang="en-US" dirty="0"/>
              <a:t>How did the “professors of religion” react to Joseph’s vision? (</a:t>
            </a:r>
            <a:r>
              <a:rPr lang="en-US" dirty="0">
                <a:hlinkClick r:id="rId2" action="ppaction://hlinksldjump"/>
              </a:rPr>
              <a:t>JS—H 1:21–22</a:t>
            </a:r>
            <a:r>
              <a:rPr lang="en-US" dirty="0"/>
              <a:t>.) </a:t>
            </a:r>
            <a:endParaRPr lang="en-US" dirty="0" smtClean="0"/>
          </a:p>
          <a:p>
            <a:pPr fontAlgn="auto">
              <a:spcAft>
                <a:spcPts val="0"/>
              </a:spcAft>
              <a:defRPr/>
            </a:pPr>
            <a:r>
              <a:rPr lang="en-US" dirty="0" smtClean="0"/>
              <a:t>Why </a:t>
            </a:r>
            <a:r>
              <a:rPr lang="en-US" dirty="0"/>
              <a:t>was Joseph surprised by their reactions? </a:t>
            </a:r>
            <a:r>
              <a:rPr lang="en-US" dirty="0" smtClean="0"/>
              <a:t>       (</a:t>
            </a:r>
            <a:r>
              <a:rPr lang="en-US" dirty="0">
                <a:hlinkClick r:id="rId3" action="ppaction://hlinksldjump"/>
              </a:rPr>
              <a:t>JS—H 1:22–23</a:t>
            </a:r>
            <a:r>
              <a:rPr lang="en-US" dirty="0"/>
              <a:t>.) </a:t>
            </a:r>
            <a:endParaRPr lang="en-US" dirty="0" smtClean="0"/>
          </a:p>
          <a:p>
            <a:pPr fontAlgn="auto">
              <a:spcAft>
                <a:spcPts val="0"/>
              </a:spcAft>
              <a:defRPr/>
            </a:pPr>
            <a:r>
              <a:rPr lang="en-US" dirty="0" smtClean="0"/>
              <a:t>Explain </a:t>
            </a:r>
            <a:r>
              <a:rPr lang="en-US" dirty="0"/>
              <a:t>that </a:t>
            </a:r>
            <a:r>
              <a:rPr lang="en-US" i="1" dirty="0"/>
              <a:t>persecute</a:t>
            </a:r>
            <a:r>
              <a:rPr lang="en-US" dirty="0"/>
              <a:t> means to cause someone to suffer because of what they believe. </a:t>
            </a:r>
            <a:endParaRPr lang="en-US" dirty="0" smtClean="0"/>
          </a:p>
          <a:p>
            <a:pPr fontAlgn="auto">
              <a:spcAft>
                <a:spcPts val="0"/>
              </a:spcAft>
              <a:defRPr/>
            </a:pPr>
            <a:r>
              <a:rPr lang="en-US" dirty="0" smtClean="0"/>
              <a:t>Have </a:t>
            </a:r>
            <a:r>
              <a:rPr lang="en-US" dirty="0"/>
              <a:t>you ever been persecuted for the things you believe? </a:t>
            </a:r>
            <a:endParaRPr lang="en-US" dirty="0" smtClean="0"/>
          </a:p>
          <a:p>
            <a:pPr fontAlgn="auto">
              <a:spcAft>
                <a:spcPts val="0"/>
              </a:spcAft>
              <a:defRPr/>
            </a:pPr>
            <a:r>
              <a:rPr lang="en-US" dirty="0" smtClean="0"/>
              <a:t>What </a:t>
            </a:r>
            <a:r>
              <a:rPr lang="en-US" dirty="0"/>
              <a:t>have you done about it? </a:t>
            </a:r>
            <a:endParaRPr lang="en-US" b="1" dirty="0" smtClean="0">
              <a:solidFill>
                <a:srgbClr val="FFFF00"/>
              </a:solidFill>
            </a:endParaRPr>
          </a:p>
        </p:txBody>
      </p:sp>
      <p:pic>
        <p:nvPicPr>
          <p:cNvPr id="501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276600"/>
            <a:ext cx="3733800"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6866">
                                            <p:txEl>
                                              <p:pRg st="2" end="2"/>
                                            </p:txEl>
                                          </p:spTgt>
                                        </p:tgtEl>
                                        <p:attrNameLst>
                                          <p:attrName>style.visibility</p:attrName>
                                        </p:attrNameLst>
                                      </p:cBhvr>
                                      <p:to>
                                        <p:strVal val="visible"/>
                                      </p:to>
                                    </p:set>
                                    <p:animEffect transition="in" filter="dissolve">
                                      <p:cBhvr>
                                        <p:cTn id="17" dur="500"/>
                                        <p:tgtEl>
                                          <p:spTgt spid="3686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6866">
                                            <p:txEl>
                                              <p:pRg st="3" end="3"/>
                                            </p:txEl>
                                          </p:spTgt>
                                        </p:tgtEl>
                                        <p:attrNameLst>
                                          <p:attrName>style.visibility</p:attrName>
                                        </p:attrNameLst>
                                      </p:cBhvr>
                                      <p:to>
                                        <p:strVal val="visible"/>
                                      </p:to>
                                    </p:set>
                                    <p:animEffect transition="in" filter="dissolve">
                                      <p:cBhvr>
                                        <p:cTn id="22" dur="500"/>
                                        <p:tgtEl>
                                          <p:spTgt spid="3686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6866">
                                            <p:txEl>
                                              <p:pRg st="4" end="4"/>
                                            </p:txEl>
                                          </p:spTgt>
                                        </p:tgtEl>
                                        <p:attrNameLst>
                                          <p:attrName>style.visibility</p:attrName>
                                        </p:attrNameLst>
                                      </p:cBhvr>
                                      <p:to>
                                        <p:strVal val="visible"/>
                                      </p:to>
                                    </p:set>
                                    <p:animEffect transition="in" filter="dissolve">
                                      <p:cBhvr>
                                        <p:cTn id="27" dur="500"/>
                                        <p:tgtEl>
                                          <p:spTgt spid="368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81000" y="228600"/>
            <a:ext cx="8382000" cy="1371600"/>
          </a:xfrm>
        </p:spPr>
        <p:txBody>
          <a:bodyPr rtlCol="0">
            <a:noAutofit/>
          </a:bodyPr>
          <a:lstStyle/>
          <a:p>
            <a:pPr fontAlgn="auto">
              <a:spcAft>
                <a:spcPts val="0"/>
              </a:spcAft>
              <a:defRPr/>
            </a:pPr>
            <a:r>
              <a:rPr lang="en-US" sz="4800" b="1" dirty="0" smtClean="0">
                <a:effectLst>
                  <a:outerShdw blurRad="38100" dist="38100" dir="2700000" algn="tl">
                    <a:srgbClr val="000000"/>
                  </a:outerShdw>
                </a:effectLst>
              </a:rPr>
              <a:t>OUR OPENING PRAYER WILL BE GIVEN BY</a:t>
            </a:r>
            <a:endParaRPr lang="en-US" sz="4800" b="1" dirty="0" smtClean="0">
              <a:effectLst>
                <a:outerShdw blurRad="38100" dist="38100" dir="2700000" algn="tl">
                  <a:srgbClr val="000000"/>
                </a:outerShdw>
              </a:effectLst>
              <a:hlinkClick r:id="rId2"/>
            </a:endParaRPr>
          </a:p>
        </p:txBody>
      </p:sp>
      <p:sp>
        <p:nvSpPr>
          <p:cNvPr id="3" name="Text Placeholder 2"/>
          <p:cNvSpPr>
            <a:spLocks noGrp="1"/>
          </p:cNvSpPr>
          <p:nvPr>
            <p:ph type="body" idx="4294967295"/>
          </p:nvPr>
        </p:nvSpPr>
        <p:spPr>
          <a:xfrm>
            <a:off x="0" y="5562600"/>
            <a:ext cx="9144000" cy="563563"/>
          </a:xfrm>
        </p:spPr>
        <p:txBody>
          <a:bodyPr rtlCol="0">
            <a:normAutofit fontScale="85000" lnSpcReduction="20000"/>
          </a:bodyPr>
          <a:lstStyle/>
          <a:p>
            <a:pPr marL="0" indent="0" algn="ctr" fontAlgn="auto">
              <a:lnSpc>
                <a:spcPct val="90000"/>
              </a:lnSpc>
              <a:spcAft>
                <a:spcPts val="0"/>
              </a:spcAft>
              <a:buClr>
                <a:srgbClr val="000000"/>
              </a:buClr>
              <a:buFontTx/>
              <a:buNone/>
              <a:defRPr/>
            </a:pPr>
            <a:r>
              <a:rPr lang="en-US" sz="4800" dirty="0" smtClean="0">
                <a:solidFill>
                  <a:srgbClr val="FF0000"/>
                </a:solidFill>
              </a:rPr>
              <a:t>(Enter Name Here)</a:t>
            </a:r>
          </a:p>
        </p:txBody>
      </p:sp>
      <p:grpSp>
        <p:nvGrpSpPr>
          <p:cNvPr id="5" name="Group 5"/>
          <p:cNvGrpSpPr>
            <a:grpSpLocks noChangeAspect="1"/>
          </p:cNvGrpSpPr>
          <p:nvPr/>
        </p:nvGrpSpPr>
        <p:grpSpPr bwMode="auto">
          <a:xfrm>
            <a:off x="3104837" y="1846800"/>
            <a:ext cx="3032819" cy="3385056"/>
            <a:chOff x="772" y="2023"/>
            <a:chExt cx="1628" cy="1701"/>
          </a:xfrm>
          <a:effectLst>
            <a:outerShdw blurRad="292100" dist="139700" dir="2700000" algn="tl" rotWithShape="0">
              <a:srgbClr val="080808">
                <a:alpha val="65000"/>
              </a:srgbClr>
            </a:outerShdw>
          </a:effectLst>
        </p:grpSpPr>
        <p:sp>
          <p:nvSpPr>
            <p:cNvPr id="6"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2"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3"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4"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5"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6"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7"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8"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9"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0"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1"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2"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3"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4"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5"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6"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7"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Tree>
  </p:cSld>
  <p:clrMapOvr>
    <a:masterClrMapping/>
  </p:clrMapOvr>
  <p:transition spd="slow">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cmd type="evt" cmd="onstopaudio">
                                      <p:cBhvr>
                                        <p:cTn display="0" masterRel="sameClick">
                                          <p:stCondLst>
                                            <p:cond evt="begin" delay="0">
                                              <p:tn val="5"/>
                                            </p:cond>
                                          </p:stCondLst>
                                        </p:cTn>
                                        <p:tgtEl>
                                          <p:sldTgt/>
                                        </p:tgtEl>
                                      </p:cBhvr>
                                    </p:cmd>
                                  </p:sub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3"/>
          <p:cNvSpPr>
            <a:spLocks noGrp="1" noChangeArrowheads="1"/>
          </p:cNvSpPr>
          <p:nvPr>
            <p:ph idx="1"/>
          </p:nvPr>
        </p:nvSpPr>
        <p:spPr>
          <a:xfrm>
            <a:off x="152400" y="304800"/>
            <a:ext cx="8763000" cy="1981200"/>
          </a:xfrm>
        </p:spPr>
        <p:txBody>
          <a:bodyPr rtlCol="0">
            <a:normAutofit fontScale="85000" lnSpcReduction="10000"/>
          </a:bodyPr>
          <a:lstStyle/>
          <a:p>
            <a:pPr fontAlgn="auto">
              <a:spcAft>
                <a:spcPts val="0"/>
              </a:spcAft>
              <a:defRPr/>
            </a:pPr>
            <a:r>
              <a:rPr lang="en-US" dirty="0"/>
              <a:t>How was Joseph’s testimony of his first vision affected by the persecution he received? (</a:t>
            </a:r>
            <a:r>
              <a:rPr lang="en-US" dirty="0">
                <a:hlinkClick r:id="rId2" action="ppaction://hlinksldjump"/>
              </a:rPr>
              <a:t>JS—H 1:25</a:t>
            </a:r>
            <a:r>
              <a:rPr lang="en-US" dirty="0"/>
              <a:t>.) </a:t>
            </a:r>
            <a:endParaRPr lang="en-US" dirty="0" smtClean="0"/>
          </a:p>
          <a:p>
            <a:pPr fontAlgn="auto">
              <a:spcAft>
                <a:spcPts val="0"/>
              </a:spcAft>
              <a:defRPr/>
            </a:pPr>
            <a:r>
              <a:rPr lang="en-US" dirty="0" smtClean="0"/>
              <a:t>Why </a:t>
            </a:r>
            <a:r>
              <a:rPr lang="en-US" dirty="0"/>
              <a:t>is it important that we each have a personal testimony of Joseph Smith’s first vision? </a:t>
            </a:r>
          </a:p>
        </p:txBody>
      </p:sp>
      <p:pic>
        <p:nvPicPr>
          <p:cNvPr id="512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819400"/>
            <a:ext cx="4100513" cy="3852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6866">
                                            <p:txEl>
                                              <p:pRg st="0" end="0"/>
                                            </p:txEl>
                                          </p:spTgt>
                                        </p:tgtEl>
                                        <p:attrNameLst>
                                          <p:attrName>style.visibility</p:attrName>
                                        </p:attrNameLst>
                                      </p:cBhvr>
                                      <p:to>
                                        <p:strVal val="visible"/>
                                      </p:to>
                                    </p:set>
                                    <p:animEffect transition="in" filter="dissolve">
                                      <p:cBhvr>
                                        <p:cTn id="7" dur="500"/>
                                        <p:tgtEl>
                                          <p:spTgt spid="368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6866">
                                            <p:txEl>
                                              <p:pRg st="1" end="1"/>
                                            </p:txEl>
                                          </p:spTgt>
                                        </p:tgtEl>
                                        <p:attrNameLst>
                                          <p:attrName>style.visibility</p:attrName>
                                        </p:attrNameLst>
                                      </p:cBhvr>
                                      <p:to>
                                        <p:strVal val="visible"/>
                                      </p:to>
                                    </p:set>
                                    <p:animEffect transition="in" filter="dissolve">
                                      <p:cBhvr>
                                        <p:cTn id="12" dur="500"/>
                                        <p:tgtEl>
                                          <p:spTgt spid="368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build="p" bldLvl="5"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80902" name="Rectangle 6"/>
          <p:cNvSpPr>
            <a:spLocks noGrp="1" noChangeArrowheads="1"/>
          </p:cNvSpPr>
          <p:nvPr>
            <p:ph type="title" idx="4294967295"/>
          </p:nvPr>
        </p:nvSpPr>
        <p:spPr>
          <a:xfrm>
            <a:off x="1828800" y="2514600"/>
            <a:ext cx="5105400" cy="1477963"/>
          </a:xfrm>
        </p:spPr>
        <p:txBody>
          <a:bodyPr rtlCol="0">
            <a:normAutofit fontScale="90000"/>
          </a:bodyPr>
          <a:lstStyle/>
          <a:p>
            <a:pPr fontAlgn="auto">
              <a:spcAft>
                <a:spcPts val="0"/>
              </a:spcAft>
              <a:defRPr/>
            </a:pPr>
            <a:r>
              <a:rPr lang="en-US" sz="5400" b="1" dirty="0" smtClean="0">
                <a:solidFill>
                  <a:srgbClr val="FFFF00"/>
                </a:solidFill>
                <a:effectLst>
                  <a:outerShdw blurRad="38100" dist="38100" dir="2700000" algn="tl">
                    <a:srgbClr val="000000"/>
                  </a:outerShdw>
                </a:effectLst>
              </a:rPr>
              <a:t>ENRICHMENT ACTIVITIES</a:t>
            </a:r>
          </a:p>
        </p:txBody>
      </p:sp>
      <p:pic>
        <p:nvPicPr>
          <p:cNvPr id="52228" name="Picture 4" descr="G:\Graphics\WMF\food\E196_079.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191000"/>
            <a:ext cx="27701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descr="G:\Graphics\WMF\food\E196_08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100513"/>
            <a:ext cx="2938463"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2057400"/>
            <a:ext cx="7315200" cy="3581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53251"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53252" name="TextBox 1"/>
          <p:cNvSpPr txBox="1">
            <a:spLocks noChangeArrowheads="1"/>
          </p:cNvSpPr>
          <p:nvPr/>
        </p:nvSpPr>
        <p:spPr bwMode="auto">
          <a:xfrm>
            <a:off x="442913" y="1752600"/>
            <a:ext cx="81534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Arial" pitchFamily="34" charset="0"/>
              <a:buChar char="•"/>
            </a:pPr>
            <a:r>
              <a:rPr lang="en-US" dirty="0">
                <a:solidFill>
                  <a:schemeClr val="tx1"/>
                </a:solidFill>
              </a:rPr>
              <a:t>The following slides are for a crossword puzzle.  Make a copy of the puzzle on the Blackboard to play the game.</a:t>
            </a:r>
          </a:p>
          <a:p>
            <a:pPr eaLnBrk="1" hangingPunct="1">
              <a:buFont typeface="Arial" pitchFamily="34" charset="0"/>
              <a:buChar char="•"/>
            </a:pPr>
            <a:r>
              <a:rPr lang="en-US" dirty="0">
                <a:solidFill>
                  <a:schemeClr val="tx1"/>
                </a:solidFill>
              </a:rPr>
              <a:t>Take turns trying to answer the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3252">
                                            <p:txEl>
                                              <p:pRg st="0" end="0"/>
                                            </p:txEl>
                                          </p:spTgt>
                                        </p:tgtEl>
                                        <p:attrNameLst>
                                          <p:attrName>style.visibility</p:attrName>
                                        </p:attrNameLst>
                                      </p:cBhvr>
                                      <p:to>
                                        <p:strVal val="visible"/>
                                      </p:to>
                                    </p:set>
                                    <p:animEffect transition="in" filter="dissolve">
                                      <p:cBhvr>
                                        <p:cTn id="12" dur="500"/>
                                        <p:tgtEl>
                                          <p:spTgt spid="5325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3252">
                                            <p:txEl>
                                              <p:pRg st="1" end="1"/>
                                            </p:txEl>
                                          </p:spTgt>
                                        </p:tgtEl>
                                        <p:attrNameLst>
                                          <p:attrName>style.visibility</p:attrName>
                                        </p:attrNameLst>
                                      </p:cBhvr>
                                      <p:to>
                                        <p:strVal val="visible"/>
                                      </p:to>
                                    </p:set>
                                    <p:animEffect transition="in" filter="dissolve">
                                      <p:cBhvr>
                                        <p:cTn id="17" dur="500"/>
                                        <p:tgtEl>
                                          <p:spTgt spid="532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P spid="53252"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54275"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graphicFrame>
        <p:nvGraphicFramePr>
          <p:cNvPr id="54276" name="Object 3"/>
          <p:cNvGraphicFramePr>
            <a:graphicFrameLocks noChangeAspect="1"/>
          </p:cNvGraphicFramePr>
          <p:nvPr/>
        </p:nvGraphicFramePr>
        <p:xfrm>
          <a:off x="381000" y="392113"/>
          <a:ext cx="8534400" cy="6184900"/>
        </p:xfrm>
        <a:graphic>
          <a:graphicData uri="http://schemas.openxmlformats.org/presentationml/2006/ole">
            <mc:AlternateContent xmlns:mc="http://schemas.openxmlformats.org/markup-compatibility/2006">
              <mc:Choice xmlns:v="urn:schemas-microsoft-com:vml" Requires="v">
                <p:oleObj spid="_x0000_s54283" name="Worksheet" r:id="rId3" imgW="4219510" imgH="3057415" progId="Excel.Sheet.12">
                  <p:embed/>
                </p:oleObj>
              </mc:Choice>
              <mc:Fallback>
                <p:oleObj name="Worksheet" r:id="rId3" imgW="4219510" imgH="3057415" progId="Excel.Sheet.12">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92113"/>
                        <a:ext cx="8534400"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4277" name="TextBox 4"/>
          <p:cNvSpPr txBox="1">
            <a:spLocks noChangeArrowheads="1"/>
          </p:cNvSpPr>
          <p:nvPr/>
        </p:nvSpPr>
        <p:spPr bwMode="auto">
          <a:xfrm>
            <a:off x="457200" y="2590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a:solidFill>
                  <a:schemeClr val="tx1"/>
                </a:solidFill>
              </a:rPr>
              <a:t>5</a:t>
            </a:r>
          </a:p>
        </p:txBody>
      </p:sp>
      <p:sp>
        <p:nvSpPr>
          <p:cNvPr id="54278" name="TextBox 6"/>
          <p:cNvSpPr txBox="1">
            <a:spLocks noChangeArrowheads="1"/>
          </p:cNvSpPr>
          <p:nvPr/>
        </p:nvSpPr>
        <p:spPr bwMode="auto">
          <a:xfrm>
            <a:off x="4419600" y="3733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a:solidFill>
                  <a:schemeClr val="tx1"/>
                </a:solidFill>
              </a:rPr>
              <a:t>6</a:t>
            </a:r>
          </a:p>
        </p:txBody>
      </p:sp>
      <p:sp>
        <p:nvSpPr>
          <p:cNvPr id="54279" name="TextBox 7"/>
          <p:cNvSpPr txBox="1">
            <a:spLocks noChangeArrowheads="1"/>
          </p:cNvSpPr>
          <p:nvPr/>
        </p:nvSpPr>
        <p:spPr bwMode="auto">
          <a:xfrm>
            <a:off x="425450" y="4876800"/>
            <a:ext cx="38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a:solidFill>
                  <a:schemeClr val="tx1"/>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55299"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55300" name="Rectangle 1"/>
          <p:cNvSpPr>
            <a:spLocks noChangeArrowheads="1"/>
          </p:cNvSpPr>
          <p:nvPr/>
        </p:nvSpPr>
        <p:spPr bwMode="auto">
          <a:xfrm>
            <a:off x="152400" y="331788"/>
            <a:ext cx="8839200" cy="629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sz="2800">
                <a:solidFill>
                  <a:schemeClr val="tx1"/>
                </a:solidFill>
              </a:rPr>
              <a:t>What We Learn from the First Vision </a:t>
            </a:r>
          </a:p>
          <a:p>
            <a:pPr>
              <a:spcBef>
                <a:spcPct val="20000"/>
              </a:spcBef>
              <a:buClr>
                <a:srgbClr val="000000"/>
              </a:buClr>
              <a:buSzPct val="115000"/>
              <a:buFont typeface="Wingdings 2" pitchFamily="18" charset="2"/>
              <a:buNone/>
            </a:pPr>
            <a:r>
              <a:rPr lang="en-US" sz="2800">
                <a:solidFill>
                  <a:schemeClr val="tx1"/>
                </a:solidFill>
              </a:rPr>
              <a:t>1. We are made in the image of ________ and Jesus Christ. </a:t>
            </a:r>
          </a:p>
          <a:p>
            <a:pPr>
              <a:spcBef>
                <a:spcPct val="20000"/>
              </a:spcBef>
              <a:buClr>
                <a:srgbClr val="000000"/>
              </a:buClr>
              <a:buSzPct val="115000"/>
              <a:buFont typeface="Wingdings 2" pitchFamily="18" charset="2"/>
              <a:buNone/>
            </a:pPr>
            <a:r>
              <a:rPr lang="en-US" sz="2800">
                <a:solidFill>
                  <a:schemeClr val="tx1"/>
                </a:solidFill>
              </a:rPr>
              <a:t>2. Heavenly Father’s power is ________ than Satan’s power. </a:t>
            </a:r>
          </a:p>
          <a:p>
            <a:pPr>
              <a:spcBef>
                <a:spcPct val="20000"/>
              </a:spcBef>
              <a:buClr>
                <a:srgbClr val="000000"/>
              </a:buClr>
              <a:buSzPct val="115000"/>
              <a:buFont typeface="Wingdings 2" pitchFamily="18" charset="2"/>
              <a:buNone/>
            </a:pPr>
            <a:r>
              <a:rPr lang="en-US" sz="2800">
                <a:solidFill>
                  <a:schemeClr val="tx1"/>
                </a:solidFill>
              </a:rPr>
              <a:t>3. ________ is Heavenly Father’s Son. </a:t>
            </a:r>
          </a:p>
          <a:p>
            <a:pPr>
              <a:spcBef>
                <a:spcPct val="20000"/>
              </a:spcBef>
              <a:buClr>
                <a:srgbClr val="000000"/>
              </a:buClr>
              <a:buSzPct val="115000"/>
              <a:buFont typeface="Wingdings 2" pitchFamily="18" charset="2"/>
              <a:buNone/>
            </a:pPr>
            <a:r>
              <a:rPr lang="en-US" sz="2800">
                <a:solidFill>
                  <a:schemeClr val="tx1"/>
                </a:solidFill>
              </a:rPr>
              <a:t>4. Heavenly Father and Jesus are two ________ personages. </a:t>
            </a:r>
          </a:p>
          <a:p>
            <a:pPr>
              <a:spcBef>
                <a:spcPct val="20000"/>
              </a:spcBef>
              <a:buClr>
                <a:srgbClr val="000000"/>
              </a:buClr>
              <a:buSzPct val="115000"/>
              <a:buFont typeface="Wingdings 2" pitchFamily="18" charset="2"/>
              <a:buNone/>
            </a:pPr>
            <a:r>
              <a:rPr lang="en-US" sz="2800">
                <a:solidFill>
                  <a:schemeClr val="tx1"/>
                </a:solidFill>
              </a:rPr>
              <a:t>5. Heavenly Father will ________ our sincere prayers. </a:t>
            </a:r>
          </a:p>
          <a:p>
            <a:pPr>
              <a:spcBef>
                <a:spcPct val="20000"/>
              </a:spcBef>
              <a:buClr>
                <a:srgbClr val="000000"/>
              </a:buClr>
              <a:buSzPct val="115000"/>
              <a:buFont typeface="Wingdings 2" pitchFamily="18" charset="2"/>
              <a:buNone/>
            </a:pPr>
            <a:r>
              <a:rPr lang="en-US" sz="2800">
                <a:solidFill>
                  <a:schemeClr val="tx1"/>
                </a:solidFill>
              </a:rPr>
              <a:t>6. Satan is real and wants to ________ the work of Heavenly Father and Jesus. </a:t>
            </a:r>
          </a:p>
          <a:p>
            <a:pPr>
              <a:spcBef>
                <a:spcPct val="20000"/>
              </a:spcBef>
              <a:buClr>
                <a:srgbClr val="000000"/>
              </a:buClr>
              <a:buSzPct val="115000"/>
              <a:buFont typeface="Wingdings 2" pitchFamily="18" charset="2"/>
              <a:buNone/>
            </a:pPr>
            <a:r>
              <a:rPr lang="en-US" sz="2800">
                <a:solidFill>
                  <a:schemeClr val="tx1"/>
                </a:solidFill>
              </a:rPr>
              <a:t>7. Jesus told Joseph that no ________ then on the earth was true.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56323"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graphicFrame>
        <p:nvGraphicFramePr>
          <p:cNvPr id="56324" name="Object 1"/>
          <p:cNvGraphicFramePr>
            <a:graphicFrameLocks noChangeAspect="1"/>
          </p:cNvGraphicFramePr>
          <p:nvPr/>
        </p:nvGraphicFramePr>
        <p:xfrm>
          <a:off x="533400" y="523875"/>
          <a:ext cx="8229600" cy="5962650"/>
        </p:xfrm>
        <a:graphic>
          <a:graphicData uri="http://schemas.openxmlformats.org/presentationml/2006/ole">
            <mc:AlternateContent xmlns:mc="http://schemas.openxmlformats.org/markup-compatibility/2006">
              <mc:Choice xmlns:v="urn:schemas-microsoft-com:vml" Requires="v">
                <p:oleObj spid="_x0000_s56328" name="Worksheet" r:id="rId3" imgW="4219510" imgH="3057415" progId="Excel.Sheet.12">
                  <p:embed/>
                </p:oleObj>
              </mc:Choice>
              <mc:Fallback>
                <p:oleObj name="Worksheet" r:id="rId3" imgW="4219510" imgH="3057415" progId="Excel.Sheet.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523875"/>
                        <a:ext cx="822960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76200" y="228600"/>
            <a:ext cx="8915400" cy="6248400"/>
          </a:xfrm>
        </p:spPr>
        <p:txBody>
          <a:bodyPr anchor="ctr"/>
          <a:lstStyle/>
          <a:p>
            <a:pPr>
              <a:spcBef>
                <a:spcPct val="0"/>
              </a:spcBef>
            </a:pPr>
            <a:r>
              <a:rPr lang="en-US" b="1" smtClean="0"/>
              <a:t>We need (2) Volunteers.</a:t>
            </a:r>
          </a:p>
          <a:p>
            <a:pPr>
              <a:spcBef>
                <a:spcPct val="0"/>
              </a:spcBef>
            </a:pPr>
            <a:r>
              <a:rPr lang="en-US" b="1" smtClean="0"/>
              <a:t>Would one of the Volunteers please read the follow quotation from Joseph Of. Smith, the sixth President of the Church.</a:t>
            </a:r>
          </a:p>
          <a:p>
            <a:pPr>
              <a:spcBef>
                <a:spcPct val="0"/>
              </a:spcBef>
            </a:pPr>
            <a:r>
              <a:rPr lang="en-US" smtClean="0">
                <a:solidFill>
                  <a:srgbClr val="FF0000"/>
                </a:solidFill>
                <a:latin typeface="Arial" pitchFamily="34" charset="0"/>
              </a:rPr>
              <a:t>“The greatest event that has ever occurred in the world, since the resurrection of the Son of God from the tomb and his ascension on high, was the coming of the Father and of the Son to that boy Joseph Smith. … Having accepted this truth, I find it easy to accept of every other truth that [Joseph Smith] … declared” </a:t>
            </a:r>
            <a:r>
              <a:rPr lang="en-US" smtClean="0">
                <a:latin typeface="Arial" pitchFamily="34" charset="0"/>
              </a:rPr>
              <a:t>(</a:t>
            </a:r>
            <a:r>
              <a:rPr lang="en-US" i="1" smtClean="0">
                <a:latin typeface="Arial" pitchFamily="34" charset="0"/>
              </a:rPr>
              <a:t>Gospel Doctrine,</a:t>
            </a:r>
            <a:r>
              <a:rPr lang="en-US" smtClean="0">
                <a:latin typeface="Arial" pitchFamily="34" charset="0"/>
              </a:rPr>
              <a:t> 5th ed. [Salt Lake City: Deseret Book Co., 1939], pp. 495–96). </a:t>
            </a:r>
          </a:p>
        </p:txBody>
      </p:sp>
      <p:sp>
        <p:nvSpPr>
          <p:cNvPr id="57347" name="Text Box 3"/>
          <p:cNvSpPr txBox="1">
            <a:spLocks noChangeArrowheads="1"/>
          </p:cNvSpPr>
          <p:nvPr/>
        </p:nvSpPr>
        <p:spPr bwMode="auto">
          <a:xfrm>
            <a:off x="8153400" y="5867400"/>
            <a:ext cx="609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76200" y="533400"/>
            <a:ext cx="8915400" cy="5518150"/>
          </a:xfrm>
        </p:spPr>
        <p:txBody>
          <a:bodyPr anchor="ctr"/>
          <a:lstStyle/>
          <a:p>
            <a:pPr>
              <a:spcBef>
                <a:spcPct val="0"/>
              </a:spcBef>
            </a:pPr>
            <a:r>
              <a:rPr lang="en-US" b="1" smtClean="0"/>
              <a:t>Would the other volunteers please read the follow quotation from </a:t>
            </a:r>
            <a:r>
              <a:rPr lang="en-US" smtClean="0">
                <a:latin typeface="Arial" pitchFamily="34" charset="0"/>
              </a:rPr>
              <a:t>Ezra Taft Benson, thirteenth President of the Church.</a:t>
            </a:r>
          </a:p>
          <a:p>
            <a:pPr>
              <a:spcBef>
                <a:spcPct val="0"/>
              </a:spcBef>
            </a:pPr>
            <a:r>
              <a:rPr lang="en-US" smtClean="0">
                <a:solidFill>
                  <a:srgbClr val="FF0000"/>
                </a:solidFill>
                <a:latin typeface="Arial" pitchFamily="34" charset="0"/>
              </a:rPr>
              <a:t>“You should always bear testimony to the truth of the First Vision. Joseph Smith did see the Father and the Son. They conversed with him as he said they did” </a:t>
            </a:r>
            <a:r>
              <a:rPr lang="en-US" smtClean="0">
                <a:latin typeface="Arial" pitchFamily="34" charset="0"/>
              </a:rPr>
              <a:t>(</a:t>
            </a:r>
            <a:r>
              <a:rPr lang="en-US" i="1" smtClean="0">
                <a:latin typeface="Arial" pitchFamily="34" charset="0"/>
              </a:rPr>
              <a:t>The Teachings of Ezra Taft Benson</a:t>
            </a:r>
            <a:r>
              <a:rPr lang="en-US" smtClean="0">
                <a:latin typeface="Arial" pitchFamily="34" charset="0"/>
              </a:rPr>
              <a:t> [Salt Lake City: Bookcraft, 1988], p. 101). </a:t>
            </a:r>
          </a:p>
          <a:p>
            <a:pPr>
              <a:spcBef>
                <a:spcPct val="0"/>
              </a:spcBef>
            </a:pPr>
            <a:r>
              <a:rPr lang="en-US" smtClean="0">
                <a:latin typeface="Arial" pitchFamily="34" charset="0"/>
              </a:rPr>
              <a:t>(</a:t>
            </a:r>
            <a:r>
              <a:rPr lang="en-US" i="1" smtClean="0">
                <a:latin typeface="Arial" pitchFamily="34" charset="0"/>
              </a:rPr>
              <a:t>Gospel Doctrine,</a:t>
            </a:r>
            <a:r>
              <a:rPr lang="en-US" smtClean="0">
                <a:latin typeface="Arial" pitchFamily="34" charset="0"/>
              </a:rPr>
              <a:t> 5th ed. [Salt Lake City: Deseret Book Co., 1939], pp. 495–96).</a:t>
            </a:r>
          </a:p>
        </p:txBody>
      </p:sp>
      <p:sp>
        <p:nvSpPr>
          <p:cNvPr id="58371" name="Text Box 3"/>
          <p:cNvSpPr txBox="1">
            <a:spLocks noChangeArrowheads="1"/>
          </p:cNvSpPr>
          <p:nvPr/>
        </p:nvSpPr>
        <p:spPr bwMode="auto">
          <a:xfrm>
            <a:off x="8153400" y="5867400"/>
            <a:ext cx="609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52400" y="533400"/>
            <a:ext cx="6019800" cy="3352800"/>
          </a:xfrm>
        </p:spPr>
        <p:txBody>
          <a:bodyPr anchor="ctr"/>
          <a:lstStyle/>
          <a:p>
            <a:pPr eaLnBrk="0" hangingPunct="0">
              <a:spcBef>
                <a:spcPct val="0"/>
              </a:spcBef>
            </a:pPr>
            <a:r>
              <a:rPr lang="en-US" smtClean="0">
                <a:latin typeface="Arial" pitchFamily="34" charset="0"/>
              </a:rPr>
              <a:t>Why is it important to have a testimony of the First Vision? </a:t>
            </a:r>
          </a:p>
          <a:p>
            <a:pPr eaLnBrk="0" hangingPunct="0">
              <a:spcBef>
                <a:spcPct val="0"/>
              </a:spcBef>
            </a:pPr>
            <a:r>
              <a:rPr lang="en-US" smtClean="0">
                <a:latin typeface="Arial" pitchFamily="34" charset="0"/>
              </a:rPr>
              <a:t>The First Vision is the foundation of a testimony of the true church of Jesus Christ. </a:t>
            </a:r>
          </a:p>
        </p:txBody>
      </p:sp>
      <p:sp>
        <p:nvSpPr>
          <p:cNvPr id="59395" name="Text Box 3"/>
          <p:cNvSpPr txBox="1">
            <a:spLocks noChangeArrowheads="1"/>
          </p:cNvSpPr>
          <p:nvPr/>
        </p:nvSpPr>
        <p:spPr bwMode="auto">
          <a:xfrm>
            <a:off x="8153400" y="5867400"/>
            <a:ext cx="609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grpSp>
        <p:nvGrpSpPr>
          <p:cNvPr id="4" name="Group 104"/>
          <p:cNvGrpSpPr>
            <a:grpSpLocks noChangeAspect="1"/>
          </p:cNvGrpSpPr>
          <p:nvPr/>
        </p:nvGrpSpPr>
        <p:grpSpPr bwMode="auto">
          <a:xfrm flipH="1">
            <a:off x="6172200" y="228600"/>
            <a:ext cx="2768008" cy="3516132"/>
            <a:chOff x="3600" y="1920"/>
            <a:chExt cx="1361" cy="1729"/>
          </a:xfrm>
          <a:effectLst>
            <a:outerShdw blurRad="292100" dist="139700" dir="2700000" algn="ctr" rotWithShape="0">
              <a:srgbClr val="080808">
                <a:alpha val="65000"/>
              </a:srgbClr>
            </a:outerShdw>
          </a:effectLst>
        </p:grpSpPr>
        <p:sp>
          <p:nvSpPr>
            <p:cNvPr id="5" name="AutoShape 103"/>
            <p:cNvSpPr>
              <a:spLocks noChangeAspect="1" noChangeArrowheads="1" noTextEdit="1"/>
            </p:cNvSpPr>
            <p:nvPr/>
          </p:nvSpPr>
          <p:spPr bwMode="auto">
            <a:xfrm>
              <a:off x="3600" y="1920"/>
              <a:ext cx="1361" cy="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 name="Freeform 105"/>
            <p:cNvSpPr>
              <a:spLocks/>
            </p:cNvSpPr>
            <p:nvPr/>
          </p:nvSpPr>
          <p:spPr bwMode="auto">
            <a:xfrm>
              <a:off x="3673" y="2061"/>
              <a:ext cx="1196" cy="1259"/>
            </a:xfrm>
            <a:custGeom>
              <a:avLst/>
              <a:gdLst>
                <a:gd name="T0" fmla="*/ 596 w 1196"/>
                <a:gd name="T1" fmla="*/ 0 h 1259"/>
                <a:gd name="T2" fmla="*/ 479 w 1196"/>
                <a:gd name="T3" fmla="*/ 12 h 1259"/>
                <a:gd name="T4" fmla="*/ 367 w 1196"/>
                <a:gd name="T5" fmla="*/ 50 h 1259"/>
                <a:gd name="T6" fmla="*/ 263 w 1196"/>
                <a:gd name="T7" fmla="*/ 108 h 1259"/>
                <a:gd name="T8" fmla="*/ 175 w 1196"/>
                <a:gd name="T9" fmla="*/ 183 h 1259"/>
                <a:gd name="T10" fmla="*/ 104 w 1196"/>
                <a:gd name="T11" fmla="*/ 279 h 1259"/>
                <a:gd name="T12" fmla="*/ 50 w 1196"/>
                <a:gd name="T13" fmla="*/ 387 h 1259"/>
                <a:gd name="T14" fmla="*/ 12 w 1196"/>
                <a:gd name="T15" fmla="*/ 504 h 1259"/>
                <a:gd name="T16" fmla="*/ 0 w 1196"/>
                <a:gd name="T17" fmla="*/ 629 h 1259"/>
                <a:gd name="T18" fmla="*/ 4 w 1196"/>
                <a:gd name="T19" fmla="*/ 696 h 1259"/>
                <a:gd name="T20" fmla="*/ 29 w 1196"/>
                <a:gd name="T21" fmla="*/ 817 h 1259"/>
                <a:gd name="T22" fmla="*/ 75 w 1196"/>
                <a:gd name="T23" fmla="*/ 929 h 1259"/>
                <a:gd name="T24" fmla="*/ 138 w 1196"/>
                <a:gd name="T25" fmla="*/ 1029 h 1259"/>
                <a:gd name="T26" fmla="*/ 217 w 1196"/>
                <a:gd name="T27" fmla="*/ 1117 h 1259"/>
                <a:gd name="T28" fmla="*/ 313 w 1196"/>
                <a:gd name="T29" fmla="*/ 1184 h 1259"/>
                <a:gd name="T30" fmla="*/ 421 w 1196"/>
                <a:gd name="T31" fmla="*/ 1234 h 1259"/>
                <a:gd name="T32" fmla="*/ 538 w 1196"/>
                <a:gd name="T33" fmla="*/ 1259 h 1259"/>
                <a:gd name="T34" fmla="*/ 596 w 1196"/>
                <a:gd name="T35" fmla="*/ 1259 h 1259"/>
                <a:gd name="T36" fmla="*/ 717 w 1196"/>
                <a:gd name="T37" fmla="*/ 1246 h 1259"/>
                <a:gd name="T38" fmla="*/ 829 w 1196"/>
                <a:gd name="T39" fmla="*/ 1213 h 1259"/>
                <a:gd name="T40" fmla="*/ 930 w 1196"/>
                <a:gd name="T41" fmla="*/ 1154 h 1259"/>
                <a:gd name="T42" fmla="*/ 1021 w 1196"/>
                <a:gd name="T43" fmla="*/ 1075 h 1259"/>
                <a:gd name="T44" fmla="*/ 1092 w 1196"/>
                <a:gd name="T45" fmla="*/ 984 h 1259"/>
                <a:gd name="T46" fmla="*/ 1146 w 1196"/>
                <a:gd name="T47" fmla="*/ 875 h 1259"/>
                <a:gd name="T48" fmla="*/ 1184 w 1196"/>
                <a:gd name="T49" fmla="*/ 758 h 1259"/>
                <a:gd name="T50" fmla="*/ 1196 w 1196"/>
                <a:gd name="T51" fmla="*/ 629 h 1259"/>
                <a:gd name="T52" fmla="*/ 1192 w 1196"/>
                <a:gd name="T53" fmla="*/ 567 h 1259"/>
                <a:gd name="T54" fmla="*/ 1167 w 1196"/>
                <a:gd name="T55" fmla="*/ 442 h 1259"/>
                <a:gd name="T56" fmla="*/ 1121 w 1196"/>
                <a:gd name="T57" fmla="*/ 329 h 1259"/>
                <a:gd name="T58" fmla="*/ 1059 w 1196"/>
                <a:gd name="T59" fmla="*/ 229 h 1259"/>
                <a:gd name="T60" fmla="*/ 975 w 1196"/>
                <a:gd name="T61" fmla="*/ 146 h 1259"/>
                <a:gd name="T62" fmla="*/ 884 w 1196"/>
                <a:gd name="T63" fmla="*/ 75 h 1259"/>
                <a:gd name="T64" fmla="*/ 775 w 1196"/>
                <a:gd name="T65" fmla="*/ 29 h 1259"/>
                <a:gd name="T66" fmla="*/ 659 w 1196"/>
                <a:gd name="T67" fmla="*/ 4 h 1259"/>
                <a:gd name="T68" fmla="*/ 596 w 1196"/>
                <a:gd name="T69" fmla="*/ 0 h 1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6" h="1259">
                  <a:moveTo>
                    <a:pt x="596" y="0"/>
                  </a:moveTo>
                  <a:lnTo>
                    <a:pt x="596" y="0"/>
                  </a:lnTo>
                  <a:lnTo>
                    <a:pt x="538" y="4"/>
                  </a:lnTo>
                  <a:lnTo>
                    <a:pt x="479" y="12"/>
                  </a:lnTo>
                  <a:lnTo>
                    <a:pt x="421" y="29"/>
                  </a:lnTo>
                  <a:lnTo>
                    <a:pt x="367" y="50"/>
                  </a:lnTo>
                  <a:lnTo>
                    <a:pt x="313" y="75"/>
                  </a:lnTo>
                  <a:lnTo>
                    <a:pt x="263" y="108"/>
                  </a:lnTo>
                  <a:lnTo>
                    <a:pt x="217" y="146"/>
                  </a:lnTo>
                  <a:lnTo>
                    <a:pt x="175" y="183"/>
                  </a:lnTo>
                  <a:lnTo>
                    <a:pt x="138" y="229"/>
                  </a:lnTo>
                  <a:lnTo>
                    <a:pt x="104" y="279"/>
                  </a:lnTo>
                  <a:lnTo>
                    <a:pt x="75" y="329"/>
                  </a:lnTo>
                  <a:lnTo>
                    <a:pt x="50" y="387"/>
                  </a:lnTo>
                  <a:lnTo>
                    <a:pt x="29" y="442"/>
                  </a:lnTo>
                  <a:lnTo>
                    <a:pt x="12" y="504"/>
                  </a:lnTo>
                  <a:lnTo>
                    <a:pt x="4" y="567"/>
                  </a:lnTo>
                  <a:lnTo>
                    <a:pt x="0" y="629"/>
                  </a:lnTo>
                  <a:lnTo>
                    <a:pt x="0" y="629"/>
                  </a:lnTo>
                  <a:lnTo>
                    <a:pt x="4" y="696"/>
                  </a:lnTo>
                  <a:lnTo>
                    <a:pt x="12" y="758"/>
                  </a:lnTo>
                  <a:lnTo>
                    <a:pt x="29" y="817"/>
                  </a:lnTo>
                  <a:lnTo>
                    <a:pt x="50" y="875"/>
                  </a:lnTo>
                  <a:lnTo>
                    <a:pt x="75" y="929"/>
                  </a:lnTo>
                  <a:lnTo>
                    <a:pt x="104" y="984"/>
                  </a:lnTo>
                  <a:lnTo>
                    <a:pt x="138" y="1029"/>
                  </a:lnTo>
                  <a:lnTo>
                    <a:pt x="175" y="1075"/>
                  </a:lnTo>
                  <a:lnTo>
                    <a:pt x="217" y="1117"/>
                  </a:lnTo>
                  <a:lnTo>
                    <a:pt x="263" y="1154"/>
                  </a:lnTo>
                  <a:lnTo>
                    <a:pt x="313" y="1184"/>
                  </a:lnTo>
                  <a:lnTo>
                    <a:pt x="367" y="1213"/>
                  </a:lnTo>
                  <a:lnTo>
                    <a:pt x="421" y="1234"/>
                  </a:lnTo>
                  <a:lnTo>
                    <a:pt x="479" y="1246"/>
                  </a:lnTo>
                  <a:lnTo>
                    <a:pt x="538" y="1259"/>
                  </a:lnTo>
                  <a:lnTo>
                    <a:pt x="596" y="1259"/>
                  </a:lnTo>
                  <a:lnTo>
                    <a:pt x="596" y="1259"/>
                  </a:lnTo>
                  <a:lnTo>
                    <a:pt x="659" y="1259"/>
                  </a:lnTo>
                  <a:lnTo>
                    <a:pt x="717" y="1246"/>
                  </a:lnTo>
                  <a:lnTo>
                    <a:pt x="775" y="1234"/>
                  </a:lnTo>
                  <a:lnTo>
                    <a:pt x="829" y="1213"/>
                  </a:lnTo>
                  <a:lnTo>
                    <a:pt x="884" y="1184"/>
                  </a:lnTo>
                  <a:lnTo>
                    <a:pt x="930" y="1154"/>
                  </a:lnTo>
                  <a:lnTo>
                    <a:pt x="975" y="1117"/>
                  </a:lnTo>
                  <a:lnTo>
                    <a:pt x="1021" y="1075"/>
                  </a:lnTo>
                  <a:lnTo>
                    <a:pt x="1059" y="1029"/>
                  </a:lnTo>
                  <a:lnTo>
                    <a:pt x="1092" y="984"/>
                  </a:lnTo>
                  <a:lnTo>
                    <a:pt x="1121" y="929"/>
                  </a:lnTo>
                  <a:lnTo>
                    <a:pt x="1146" y="875"/>
                  </a:lnTo>
                  <a:lnTo>
                    <a:pt x="1167" y="817"/>
                  </a:lnTo>
                  <a:lnTo>
                    <a:pt x="1184" y="758"/>
                  </a:lnTo>
                  <a:lnTo>
                    <a:pt x="1192" y="696"/>
                  </a:lnTo>
                  <a:lnTo>
                    <a:pt x="1196" y="629"/>
                  </a:lnTo>
                  <a:lnTo>
                    <a:pt x="1196" y="629"/>
                  </a:lnTo>
                  <a:lnTo>
                    <a:pt x="1192" y="567"/>
                  </a:lnTo>
                  <a:lnTo>
                    <a:pt x="1184" y="504"/>
                  </a:lnTo>
                  <a:lnTo>
                    <a:pt x="1167" y="442"/>
                  </a:lnTo>
                  <a:lnTo>
                    <a:pt x="1146" y="387"/>
                  </a:lnTo>
                  <a:lnTo>
                    <a:pt x="1121" y="329"/>
                  </a:lnTo>
                  <a:lnTo>
                    <a:pt x="1092" y="279"/>
                  </a:lnTo>
                  <a:lnTo>
                    <a:pt x="1059" y="229"/>
                  </a:lnTo>
                  <a:lnTo>
                    <a:pt x="1021" y="183"/>
                  </a:lnTo>
                  <a:lnTo>
                    <a:pt x="975" y="146"/>
                  </a:lnTo>
                  <a:lnTo>
                    <a:pt x="930" y="108"/>
                  </a:lnTo>
                  <a:lnTo>
                    <a:pt x="884" y="75"/>
                  </a:lnTo>
                  <a:lnTo>
                    <a:pt x="829" y="50"/>
                  </a:lnTo>
                  <a:lnTo>
                    <a:pt x="775" y="29"/>
                  </a:lnTo>
                  <a:lnTo>
                    <a:pt x="717" y="12"/>
                  </a:lnTo>
                  <a:lnTo>
                    <a:pt x="659" y="4"/>
                  </a:lnTo>
                  <a:lnTo>
                    <a:pt x="596" y="0"/>
                  </a:lnTo>
                  <a:lnTo>
                    <a:pt x="59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106"/>
            <p:cNvSpPr>
              <a:spLocks/>
            </p:cNvSpPr>
            <p:nvPr/>
          </p:nvSpPr>
          <p:spPr bwMode="auto">
            <a:xfrm>
              <a:off x="3673" y="2057"/>
              <a:ext cx="1200" cy="1267"/>
            </a:xfrm>
            <a:custGeom>
              <a:avLst/>
              <a:gdLst>
                <a:gd name="T0" fmla="*/ 600 w 1200"/>
                <a:gd name="T1" fmla="*/ 0 h 1267"/>
                <a:gd name="T2" fmla="*/ 479 w 1200"/>
                <a:gd name="T3" fmla="*/ 12 h 1267"/>
                <a:gd name="T4" fmla="*/ 367 w 1200"/>
                <a:gd name="T5" fmla="*/ 50 h 1267"/>
                <a:gd name="T6" fmla="*/ 267 w 1200"/>
                <a:gd name="T7" fmla="*/ 108 h 1267"/>
                <a:gd name="T8" fmla="*/ 175 w 1200"/>
                <a:gd name="T9" fmla="*/ 183 h 1267"/>
                <a:gd name="T10" fmla="*/ 104 w 1200"/>
                <a:gd name="T11" fmla="*/ 279 h 1267"/>
                <a:gd name="T12" fmla="*/ 46 w 1200"/>
                <a:gd name="T13" fmla="*/ 387 h 1267"/>
                <a:gd name="T14" fmla="*/ 12 w 1200"/>
                <a:gd name="T15" fmla="*/ 504 h 1267"/>
                <a:gd name="T16" fmla="*/ 0 w 1200"/>
                <a:gd name="T17" fmla="*/ 633 h 1267"/>
                <a:gd name="T18" fmla="*/ 4 w 1200"/>
                <a:gd name="T19" fmla="*/ 696 h 1267"/>
                <a:gd name="T20" fmla="*/ 29 w 1200"/>
                <a:gd name="T21" fmla="*/ 821 h 1267"/>
                <a:gd name="T22" fmla="*/ 71 w 1200"/>
                <a:gd name="T23" fmla="*/ 933 h 1267"/>
                <a:gd name="T24" fmla="*/ 138 w 1200"/>
                <a:gd name="T25" fmla="*/ 1033 h 1267"/>
                <a:gd name="T26" fmla="*/ 217 w 1200"/>
                <a:gd name="T27" fmla="*/ 1121 h 1267"/>
                <a:gd name="T28" fmla="*/ 313 w 1200"/>
                <a:gd name="T29" fmla="*/ 1188 h 1267"/>
                <a:gd name="T30" fmla="*/ 421 w 1200"/>
                <a:gd name="T31" fmla="*/ 1238 h 1267"/>
                <a:gd name="T32" fmla="*/ 538 w 1200"/>
                <a:gd name="T33" fmla="*/ 1263 h 1267"/>
                <a:gd name="T34" fmla="*/ 600 w 1200"/>
                <a:gd name="T35" fmla="*/ 1267 h 1267"/>
                <a:gd name="T36" fmla="*/ 721 w 1200"/>
                <a:gd name="T37" fmla="*/ 1254 h 1267"/>
                <a:gd name="T38" fmla="*/ 834 w 1200"/>
                <a:gd name="T39" fmla="*/ 1217 h 1267"/>
                <a:gd name="T40" fmla="*/ 934 w 1200"/>
                <a:gd name="T41" fmla="*/ 1158 h 1267"/>
                <a:gd name="T42" fmla="*/ 1025 w 1200"/>
                <a:gd name="T43" fmla="*/ 1079 h 1267"/>
                <a:gd name="T44" fmla="*/ 1096 w 1200"/>
                <a:gd name="T45" fmla="*/ 988 h 1267"/>
                <a:gd name="T46" fmla="*/ 1155 w 1200"/>
                <a:gd name="T47" fmla="*/ 879 h 1267"/>
                <a:gd name="T48" fmla="*/ 1188 w 1200"/>
                <a:gd name="T49" fmla="*/ 758 h 1267"/>
                <a:gd name="T50" fmla="*/ 1200 w 1200"/>
                <a:gd name="T51" fmla="*/ 633 h 1267"/>
                <a:gd name="T52" fmla="*/ 1196 w 1200"/>
                <a:gd name="T53" fmla="*/ 567 h 1267"/>
                <a:gd name="T54" fmla="*/ 1171 w 1200"/>
                <a:gd name="T55" fmla="*/ 446 h 1267"/>
                <a:gd name="T56" fmla="*/ 1125 w 1200"/>
                <a:gd name="T57" fmla="*/ 333 h 1267"/>
                <a:gd name="T58" fmla="*/ 1063 w 1200"/>
                <a:gd name="T59" fmla="*/ 229 h 1267"/>
                <a:gd name="T60" fmla="*/ 980 w 1200"/>
                <a:gd name="T61" fmla="*/ 145 h 1267"/>
                <a:gd name="T62" fmla="*/ 884 w 1200"/>
                <a:gd name="T63" fmla="*/ 75 h 1267"/>
                <a:gd name="T64" fmla="*/ 779 w 1200"/>
                <a:gd name="T65" fmla="*/ 29 h 1267"/>
                <a:gd name="T66" fmla="*/ 663 w 1200"/>
                <a:gd name="T67" fmla="*/ 4 h 1267"/>
                <a:gd name="T68" fmla="*/ 600 w 1200"/>
                <a:gd name="T69" fmla="*/ 0 h 1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267">
                  <a:moveTo>
                    <a:pt x="600" y="0"/>
                  </a:moveTo>
                  <a:lnTo>
                    <a:pt x="600" y="0"/>
                  </a:lnTo>
                  <a:lnTo>
                    <a:pt x="538" y="4"/>
                  </a:lnTo>
                  <a:lnTo>
                    <a:pt x="479" y="12"/>
                  </a:lnTo>
                  <a:lnTo>
                    <a:pt x="421" y="29"/>
                  </a:lnTo>
                  <a:lnTo>
                    <a:pt x="367" y="50"/>
                  </a:lnTo>
                  <a:lnTo>
                    <a:pt x="313" y="75"/>
                  </a:lnTo>
                  <a:lnTo>
                    <a:pt x="267" y="108"/>
                  </a:lnTo>
                  <a:lnTo>
                    <a:pt x="217" y="145"/>
                  </a:lnTo>
                  <a:lnTo>
                    <a:pt x="175" y="183"/>
                  </a:lnTo>
                  <a:lnTo>
                    <a:pt x="138" y="229"/>
                  </a:lnTo>
                  <a:lnTo>
                    <a:pt x="104" y="279"/>
                  </a:lnTo>
                  <a:lnTo>
                    <a:pt x="71" y="333"/>
                  </a:lnTo>
                  <a:lnTo>
                    <a:pt x="46" y="387"/>
                  </a:lnTo>
                  <a:lnTo>
                    <a:pt x="29" y="446"/>
                  </a:lnTo>
                  <a:lnTo>
                    <a:pt x="12" y="504"/>
                  </a:lnTo>
                  <a:lnTo>
                    <a:pt x="4" y="567"/>
                  </a:lnTo>
                  <a:lnTo>
                    <a:pt x="0" y="633"/>
                  </a:lnTo>
                  <a:lnTo>
                    <a:pt x="0" y="633"/>
                  </a:lnTo>
                  <a:lnTo>
                    <a:pt x="4" y="696"/>
                  </a:lnTo>
                  <a:lnTo>
                    <a:pt x="12" y="758"/>
                  </a:lnTo>
                  <a:lnTo>
                    <a:pt x="29" y="821"/>
                  </a:lnTo>
                  <a:lnTo>
                    <a:pt x="46" y="879"/>
                  </a:lnTo>
                  <a:lnTo>
                    <a:pt x="71" y="933"/>
                  </a:lnTo>
                  <a:lnTo>
                    <a:pt x="104" y="988"/>
                  </a:lnTo>
                  <a:lnTo>
                    <a:pt x="138" y="1033"/>
                  </a:lnTo>
                  <a:lnTo>
                    <a:pt x="175" y="1079"/>
                  </a:lnTo>
                  <a:lnTo>
                    <a:pt x="217" y="1121"/>
                  </a:lnTo>
                  <a:lnTo>
                    <a:pt x="267" y="1158"/>
                  </a:lnTo>
                  <a:lnTo>
                    <a:pt x="313" y="1188"/>
                  </a:lnTo>
                  <a:lnTo>
                    <a:pt x="367" y="1217"/>
                  </a:lnTo>
                  <a:lnTo>
                    <a:pt x="421" y="1238"/>
                  </a:lnTo>
                  <a:lnTo>
                    <a:pt x="479" y="1254"/>
                  </a:lnTo>
                  <a:lnTo>
                    <a:pt x="538" y="1263"/>
                  </a:lnTo>
                  <a:lnTo>
                    <a:pt x="600" y="1267"/>
                  </a:lnTo>
                  <a:lnTo>
                    <a:pt x="600" y="1267"/>
                  </a:lnTo>
                  <a:lnTo>
                    <a:pt x="663" y="1263"/>
                  </a:lnTo>
                  <a:lnTo>
                    <a:pt x="721" y="1254"/>
                  </a:lnTo>
                  <a:lnTo>
                    <a:pt x="779" y="1238"/>
                  </a:lnTo>
                  <a:lnTo>
                    <a:pt x="834" y="1217"/>
                  </a:lnTo>
                  <a:lnTo>
                    <a:pt x="884" y="1188"/>
                  </a:lnTo>
                  <a:lnTo>
                    <a:pt x="934" y="1158"/>
                  </a:lnTo>
                  <a:lnTo>
                    <a:pt x="980" y="1121"/>
                  </a:lnTo>
                  <a:lnTo>
                    <a:pt x="1025" y="1079"/>
                  </a:lnTo>
                  <a:lnTo>
                    <a:pt x="1063" y="1033"/>
                  </a:lnTo>
                  <a:lnTo>
                    <a:pt x="1096" y="988"/>
                  </a:lnTo>
                  <a:lnTo>
                    <a:pt x="1125" y="933"/>
                  </a:lnTo>
                  <a:lnTo>
                    <a:pt x="1155" y="879"/>
                  </a:lnTo>
                  <a:lnTo>
                    <a:pt x="1171" y="821"/>
                  </a:lnTo>
                  <a:lnTo>
                    <a:pt x="1188" y="758"/>
                  </a:lnTo>
                  <a:lnTo>
                    <a:pt x="1196" y="696"/>
                  </a:lnTo>
                  <a:lnTo>
                    <a:pt x="1200" y="633"/>
                  </a:lnTo>
                  <a:lnTo>
                    <a:pt x="1200" y="633"/>
                  </a:lnTo>
                  <a:lnTo>
                    <a:pt x="1196" y="567"/>
                  </a:lnTo>
                  <a:lnTo>
                    <a:pt x="1188" y="504"/>
                  </a:lnTo>
                  <a:lnTo>
                    <a:pt x="1171" y="446"/>
                  </a:lnTo>
                  <a:lnTo>
                    <a:pt x="1155" y="387"/>
                  </a:lnTo>
                  <a:lnTo>
                    <a:pt x="1125" y="333"/>
                  </a:lnTo>
                  <a:lnTo>
                    <a:pt x="1096" y="279"/>
                  </a:lnTo>
                  <a:lnTo>
                    <a:pt x="1063" y="229"/>
                  </a:lnTo>
                  <a:lnTo>
                    <a:pt x="1025" y="183"/>
                  </a:lnTo>
                  <a:lnTo>
                    <a:pt x="980" y="145"/>
                  </a:lnTo>
                  <a:lnTo>
                    <a:pt x="934" y="108"/>
                  </a:lnTo>
                  <a:lnTo>
                    <a:pt x="884" y="75"/>
                  </a:lnTo>
                  <a:lnTo>
                    <a:pt x="834" y="50"/>
                  </a:lnTo>
                  <a:lnTo>
                    <a:pt x="779" y="29"/>
                  </a:lnTo>
                  <a:lnTo>
                    <a:pt x="721" y="12"/>
                  </a:lnTo>
                  <a:lnTo>
                    <a:pt x="663" y="4"/>
                  </a:lnTo>
                  <a:lnTo>
                    <a:pt x="600" y="0"/>
                  </a:lnTo>
                  <a:lnTo>
                    <a:pt x="60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107"/>
            <p:cNvSpPr>
              <a:spLocks/>
            </p:cNvSpPr>
            <p:nvPr/>
          </p:nvSpPr>
          <p:spPr bwMode="auto">
            <a:xfrm>
              <a:off x="3673" y="2052"/>
              <a:ext cx="1205" cy="1272"/>
            </a:xfrm>
            <a:custGeom>
              <a:avLst/>
              <a:gdLst>
                <a:gd name="T0" fmla="*/ 600 w 1205"/>
                <a:gd name="T1" fmla="*/ 0 h 1272"/>
                <a:gd name="T2" fmla="*/ 479 w 1205"/>
                <a:gd name="T3" fmla="*/ 13 h 1272"/>
                <a:gd name="T4" fmla="*/ 367 w 1205"/>
                <a:gd name="T5" fmla="*/ 50 h 1272"/>
                <a:gd name="T6" fmla="*/ 267 w 1205"/>
                <a:gd name="T7" fmla="*/ 109 h 1272"/>
                <a:gd name="T8" fmla="*/ 175 w 1205"/>
                <a:gd name="T9" fmla="*/ 188 h 1272"/>
                <a:gd name="T10" fmla="*/ 104 w 1205"/>
                <a:gd name="T11" fmla="*/ 280 h 1272"/>
                <a:gd name="T12" fmla="*/ 46 w 1205"/>
                <a:gd name="T13" fmla="*/ 388 h 1272"/>
                <a:gd name="T14" fmla="*/ 12 w 1205"/>
                <a:gd name="T15" fmla="*/ 509 h 1272"/>
                <a:gd name="T16" fmla="*/ 0 w 1205"/>
                <a:gd name="T17" fmla="*/ 634 h 1272"/>
                <a:gd name="T18" fmla="*/ 4 w 1205"/>
                <a:gd name="T19" fmla="*/ 701 h 1272"/>
                <a:gd name="T20" fmla="*/ 25 w 1205"/>
                <a:gd name="T21" fmla="*/ 826 h 1272"/>
                <a:gd name="T22" fmla="*/ 71 w 1205"/>
                <a:gd name="T23" fmla="*/ 938 h 1272"/>
                <a:gd name="T24" fmla="*/ 138 w 1205"/>
                <a:gd name="T25" fmla="*/ 1038 h 1272"/>
                <a:gd name="T26" fmla="*/ 221 w 1205"/>
                <a:gd name="T27" fmla="*/ 1126 h 1272"/>
                <a:gd name="T28" fmla="*/ 317 w 1205"/>
                <a:gd name="T29" fmla="*/ 1197 h 1272"/>
                <a:gd name="T30" fmla="*/ 425 w 1205"/>
                <a:gd name="T31" fmla="*/ 1243 h 1272"/>
                <a:gd name="T32" fmla="*/ 542 w 1205"/>
                <a:gd name="T33" fmla="*/ 1268 h 1272"/>
                <a:gd name="T34" fmla="*/ 600 w 1205"/>
                <a:gd name="T35" fmla="*/ 1272 h 1272"/>
                <a:gd name="T36" fmla="*/ 725 w 1205"/>
                <a:gd name="T37" fmla="*/ 1259 h 1272"/>
                <a:gd name="T38" fmla="*/ 838 w 1205"/>
                <a:gd name="T39" fmla="*/ 1222 h 1272"/>
                <a:gd name="T40" fmla="*/ 938 w 1205"/>
                <a:gd name="T41" fmla="*/ 1163 h 1272"/>
                <a:gd name="T42" fmla="*/ 1030 w 1205"/>
                <a:gd name="T43" fmla="*/ 1084 h 1272"/>
                <a:gd name="T44" fmla="*/ 1100 w 1205"/>
                <a:gd name="T45" fmla="*/ 993 h 1272"/>
                <a:gd name="T46" fmla="*/ 1159 w 1205"/>
                <a:gd name="T47" fmla="*/ 884 h 1272"/>
                <a:gd name="T48" fmla="*/ 1192 w 1205"/>
                <a:gd name="T49" fmla="*/ 763 h 1272"/>
                <a:gd name="T50" fmla="*/ 1205 w 1205"/>
                <a:gd name="T51" fmla="*/ 634 h 1272"/>
                <a:gd name="T52" fmla="*/ 1200 w 1205"/>
                <a:gd name="T53" fmla="*/ 572 h 1272"/>
                <a:gd name="T54" fmla="*/ 1180 w 1205"/>
                <a:gd name="T55" fmla="*/ 446 h 1272"/>
                <a:gd name="T56" fmla="*/ 1134 w 1205"/>
                <a:gd name="T57" fmla="*/ 334 h 1272"/>
                <a:gd name="T58" fmla="*/ 1067 w 1205"/>
                <a:gd name="T59" fmla="*/ 230 h 1272"/>
                <a:gd name="T60" fmla="*/ 984 w 1205"/>
                <a:gd name="T61" fmla="*/ 146 h 1272"/>
                <a:gd name="T62" fmla="*/ 888 w 1205"/>
                <a:gd name="T63" fmla="*/ 75 h 1272"/>
                <a:gd name="T64" fmla="*/ 779 w 1205"/>
                <a:gd name="T65" fmla="*/ 30 h 1272"/>
                <a:gd name="T66" fmla="*/ 663 w 1205"/>
                <a:gd name="T67" fmla="*/ 5 h 1272"/>
                <a:gd name="T68" fmla="*/ 600 w 1205"/>
                <a:gd name="T69" fmla="*/ 0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5" h="1272">
                  <a:moveTo>
                    <a:pt x="600" y="0"/>
                  </a:moveTo>
                  <a:lnTo>
                    <a:pt x="600" y="0"/>
                  </a:lnTo>
                  <a:lnTo>
                    <a:pt x="542" y="5"/>
                  </a:lnTo>
                  <a:lnTo>
                    <a:pt x="479" y="13"/>
                  </a:lnTo>
                  <a:lnTo>
                    <a:pt x="425" y="30"/>
                  </a:lnTo>
                  <a:lnTo>
                    <a:pt x="367" y="50"/>
                  </a:lnTo>
                  <a:lnTo>
                    <a:pt x="317" y="75"/>
                  </a:lnTo>
                  <a:lnTo>
                    <a:pt x="267" y="109"/>
                  </a:lnTo>
                  <a:lnTo>
                    <a:pt x="221" y="146"/>
                  </a:lnTo>
                  <a:lnTo>
                    <a:pt x="175" y="188"/>
                  </a:lnTo>
                  <a:lnTo>
                    <a:pt x="138" y="230"/>
                  </a:lnTo>
                  <a:lnTo>
                    <a:pt x="104" y="280"/>
                  </a:lnTo>
                  <a:lnTo>
                    <a:pt x="71" y="334"/>
                  </a:lnTo>
                  <a:lnTo>
                    <a:pt x="46" y="388"/>
                  </a:lnTo>
                  <a:lnTo>
                    <a:pt x="25" y="446"/>
                  </a:lnTo>
                  <a:lnTo>
                    <a:pt x="12" y="509"/>
                  </a:lnTo>
                  <a:lnTo>
                    <a:pt x="4" y="572"/>
                  </a:lnTo>
                  <a:lnTo>
                    <a:pt x="0" y="634"/>
                  </a:lnTo>
                  <a:lnTo>
                    <a:pt x="0" y="634"/>
                  </a:lnTo>
                  <a:lnTo>
                    <a:pt x="4" y="701"/>
                  </a:lnTo>
                  <a:lnTo>
                    <a:pt x="12" y="763"/>
                  </a:lnTo>
                  <a:lnTo>
                    <a:pt x="25" y="826"/>
                  </a:lnTo>
                  <a:lnTo>
                    <a:pt x="46" y="884"/>
                  </a:lnTo>
                  <a:lnTo>
                    <a:pt x="71" y="938"/>
                  </a:lnTo>
                  <a:lnTo>
                    <a:pt x="104" y="993"/>
                  </a:lnTo>
                  <a:lnTo>
                    <a:pt x="138" y="1038"/>
                  </a:lnTo>
                  <a:lnTo>
                    <a:pt x="175" y="1084"/>
                  </a:lnTo>
                  <a:lnTo>
                    <a:pt x="221" y="1126"/>
                  </a:lnTo>
                  <a:lnTo>
                    <a:pt x="267" y="1163"/>
                  </a:lnTo>
                  <a:lnTo>
                    <a:pt x="317" y="1197"/>
                  </a:lnTo>
                  <a:lnTo>
                    <a:pt x="367" y="1222"/>
                  </a:lnTo>
                  <a:lnTo>
                    <a:pt x="425" y="1243"/>
                  </a:lnTo>
                  <a:lnTo>
                    <a:pt x="479" y="1259"/>
                  </a:lnTo>
                  <a:lnTo>
                    <a:pt x="542" y="1268"/>
                  </a:lnTo>
                  <a:lnTo>
                    <a:pt x="600" y="1272"/>
                  </a:lnTo>
                  <a:lnTo>
                    <a:pt x="600" y="1272"/>
                  </a:lnTo>
                  <a:lnTo>
                    <a:pt x="663" y="1268"/>
                  </a:lnTo>
                  <a:lnTo>
                    <a:pt x="725" y="1259"/>
                  </a:lnTo>
                  <a:lnTo>
                    <a:pt x="779" y="1243"/>
                  </a:lnTo>
                  <a:lnTo>
                    <a:pt x="838" y="1222"/>
                  </a:lnTo>
                  <a:lnTo>
                    <a:pt x="888" y="1197"/>
                  </a:lnTo>
                  <a:lnTo>
                    <a:pt x="938" y="1163"/>
                  </a:lnTo>
                  <a:lnTo>
                    <a:pt x="984" y="1126"/>
                  </a:lnTo>
                  <a:lnTo>
                    <a:pt x="1030" y="1084"/>
                  </a:lnTo>
                  <a:lnTo>
                    <a:pt x="1067" y="1038"/>
                  </a:lnTo>
                  <a:lnTo>
                    <a:pt x="1100" y="993"/>
                  </a:lnTo>
                  <a:lnTo>
                    <a:pt x="1134" y="938"/>
                  </a:lnTo>
                  <a:lnTo>
                    <a:pt x="1159" y="884"/>
                  </a:lnTo>
                  <a:lnTo>
                    <a:pt x="1180" y="826"/>
                  </a:lnTo>
                  <a:lnTo>
                    <a:pt x="1192" y="763"/>
                  </a:lnTo>
                  <a:lnTo>
                    <a:pt x="1200" y="701"/>
                  </a:lnTo>
                  <a:lnTo>
                    <a:pt x="1205" y="634"/>
                  </a:lnTo>
                  <a:lnTo>
                    <a:pt x="1205" y="634"/>
                  </a:lnTo>
                  <a:lnTo>
                    <a:pt x="1200" y="572"/>
                  </a:lnTo>
                  <a:lnTo>
                    <a:pt x="1192" y="509"/>
                  </a:lnTo>
                  <a:lnTo>
                    <a:pt x="1180" y="446"/>
                  </a:lnTo>
                  <a:lnTo>
                    <a:pt x="1159" y="388"/>
                  </a:lnTo>
                  <a:lnTo>
                    <a:pt x="1134" y="334"/>
                  </a:lnTo>
                  <a:lnTo>
                    <a:pt x="1100" y="280"/>
                  </a:lnTo>
                  <a:lnTo>
                    <a:pt x="1067" y="230"/>
                  </a:lnTo>
                  <a:lnTo>
                    <a:pt x="1030" y="188"/>
                  </a:lnTo>
                  <a:lnTo>
                    <a:pt x="984" y="146"/>
                  </a:lnTo>
                  <a:lnTo>
                    <a:pt x="938" y="109"/>
                  </a:lnTo>
                  <a:lnTo>
                    <a:pt x="888" y="75"/>
                  </a:lnTo>
                  <a:lnTo>
                    <a:pt x="838" y="50"/>
                  </a:lnTo>
                  <a:lnTo>
                    <a:pt x="779" y="30"/>
                  </a:lnTo>
                  <a:lnTo>
                    <a:pt x="725" y="13"/>
                  </a:lnTo>
                  <a:lnTo>
                    <a:pt x="663" y="5"/>
                  </a:lnTo>
                  <a:lnTo>
                    <a:pt x="600" y="0"/>
                  </a:lnTo>
                  <a:lnTo>
                    <a:pt x="60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108"/>
            <p:cNvSpPr>
              <a:spLocks/>
            </p:cNvSpPr>
            <p:nvPr/>
          </p:nvSpPr>
          <p:spPr bwMode="auto">
            <a:xfrm>
              <a:off x="3673" y="2048"/>
              <a:ext cx="1209" cy="1276"/>
            </a:xfrm>
            <a:custGeom>
              <a:avLst/>
              <a:gdLst>
                <a:gd name="T0" fmla="*/ 604 w 1209"/>
                <a:gd name="T1" fmla="*/ 0 h 1276"/>
                <a:gd name="T2" fmla="*/ 483 w 1209"/>
                <a:gd name="T3" fmla="*/ 13 h 1276"/>
                <a:gd name="T4" fmla="*/ 367 w 1209"/>
                <a:gd name="T5" fmla="*/ 50 h 1276"/>
                <a:gd name="T6" fmla="*/ 267 w 1209"/>
                <a:gd name="T7" fmla="*/ 109 h 1276"/>
                <a:gd name="T8" fmla="*/ 175 w 1209"/>
                <a:gd name="T9" fmla="*/ 188 h 1276"/>
                <a:gd name="T10" fmla="*/ 104 w 1209"/>
                <a:gd name="T11" fmla="*/ 280 h 1276"/>
                <a:gd name="T12" fmla="*/ 46 w 1209"/>
                <a:gd name="T13" fmla="*/ 388 h 1276"/>
                <a:gd name="T14" fmla="*/ 12 w 1209"/>
                <a:gd name="T15" fmla="*/ 509 h 1276"/>
                <a:gd name="T16" fmla="*/ 0 w 1209"/>
                <a:gd name="T17" fmla="*/ 638 h 1276"/>
                <a:gd name="T18" fmla="*/ 0 w 1209"/>
                <a:gd name="T19" fmla="*/ 705 h 1276"/>
                <a:gd name="T20" fmla="*/ 25 w 1209"/>
                <a:gd name="T21" fmla="*/ 830 h 1276"/>
                <a:gd name="T22" fmla="*/ 71 w 1209"/>
                <a:gd name="T23" fmla="*/ 942 h 1276"/>
                <a:gd name="T24" fmla="*/ 138 w 1209"/>
                <a:gd name="T25" fmla="*/ 1042 h 1276"/>
                <a:gd name="T26" fmla="*/ 221 w 1209"/>
                <a:gd name="T27" fmla="*/ 1130 h 1276"/>
                <a:gd name="T28" fmla="*/ 317 w 1209"/>
                <a:gd name="T29" fmla="*/ 1201 h 1276"/>
                <a:gd name="T30" fmla="*/ 425 w 1209"/>
                <a:gd name="T31" fmla="*/ 1247 h 1276"/>
                <a:gd name="T32" fmla="*/ 542 w 1209"/>
                <a:gd name="T33" fmla="*/ 1276 h 1276"/>
                <a:gd name="T34" fmla="*/ 604 w 1209"/>
                <a:gd name="T35" fmla="*/ 1276 h 1276"/>
                <a:gd name="T36" fmla="*/ 725 w 1209"/>
                <a:gd name="T37" fmla="*/ 1263 h 1276"/>
                <a:gd name="T38" fmla="*/ 838 w 1209"/>
                <a:gd name="T39" fmla="*/ 1226 h 1276"/>
                <a:gd name="T40" fmla="*/ 942 w 1209"/>
                <a:gd name="T41" fmla="*/ 1167 h 1276"/>
                <a:gd name="T42" fmla="*/ 1034 w 1209"/>
                <a:gd name="T43" fmla="*/ 1088 h 1276"/>
                <a:gd name="T44" fmla="*/ 1105 w 1209"/>
                <a:gd name="T45" fmla="*/ 997 h 1276"/>
                <a:gd name="T46" fmla="*/ 1163 w 1209"/>
                <a:gd name="T47" fmla="*/ 888 h 1276"/>
                <a:gd name="T48" fmla="*/ 1196 w 1209"/>
                <a:gd name="T49" fmla="*/ 767 h 1276"/>
                <a:gd name="T50" fmla="*/ 1209 w 1209"/>
                <a:gd name="T51" fmla="*/ 638 h 1276"/>
                <a:gd name="T52" fmla="*/ 1209 w 1209"/>
                <a:gd name="T53" fmla="*/ 571 h 1276"/>
                <a:gd name="T54" fmla="*/ 1184 w 1209"/>
                <a:gd name="T55" fmla="*/ 446 h 1276"/>
                <a:gd name="T56" fmla="*/ 1138 w 1209"/>
                <a:gd name="T57" fmla="*/ 334 h 1276"/>
                <a:gd name="T58" fmla="*/ 1071 w 1209"/>
                <a:gd name="T59" fmla="*/ 234 h 1276"/>
                <a:gd name="T60" fmla="*/ 988 w 1209"/>
                <a:gd name="T61" fmla="*/ 146 h 1276"/>
                <a:gd name="T62" fmla="*/ 892 w 1209"/>
                <a:gd name="T63" fmla="*/ 75 h 1276"/>
                <a:gd name="T64" fmla="*/ 784 w 1209"/>
                <a:gd name="T65" fmla="*/ 29 h 1276"/>
                <a:gd name="T66" fmla="*/ 667 w 1209"/>
                <a:gd name="T67" fmla="*/ 0 h 1276"/>
                <a:gd name="T68" fmla="*/ 604 w 1209"/>
                <a:gd name="T69" fmla="*/ 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9" h="1276">
                  <a:moveTo>
                    <a:pt x="604" y="0"/>
                  </a:moveTo>
                  <a:lnTo>
                    <a:pt x="604" y="0"/>
                  </a:lnTo>
                  <a:lnTo>
                    <a:pt x="542" y="0"/>
                  </a:lnTo>
                  <a:lnTo>
                    <a:pt x="483" y="13"/>
                  </a:lnTo>
                  <a:lnTo>
                    <a:pt x="425" y="29"/>
                  </a:lnTo>
                  <a:lnTo>
                    <a:pt x="367" y="50"/>
                  </a:lnTo>
                  <a:lnTo>
                    <a:pt x="317" y="75"/>
                  </a:lnTo>
                  <a:lnTo>
                    <a:pt x="267" y="109"/>
                  </a:lnTo>
                  <a:lnTo>
                    <a:pt x="221" y="146"/>
                  </a:lnTo>
                  <a:lnTo>
                    <a:pt x="175" y="188"/>
                  </a:lnTo>
                  <a:lnTo>
                    <a:pt x="138" y="234"/>
                  </a:lnTo>
                  <a:lnTo>
                    <a:pt x="104" y="280"/>
                  </a:lnTo>
                  <a:lnTo>
                    <a:pt x="71" y="334"/>
                  </a:lnTo>
                  <a:lnTo>
                    <a:pt x="46" y="388"/>
                  </a:lnTo>
                  <a:lnTo>
                    <a:pt x="25" y="446"/>
                  </a:lnTo>
                  <a:lnTo>
                    <a:pt x="12" y="509"/>
                  </a:lnTo>
                  <a:lnTo>
                    <a:pt x="0" y="571"/>
                  </a:lnTo>
                  <a:lnTo>
                    <a:pt x="0" y="638"/>
                  </a:lnTo>
                  <a:lnTo>
                    <a:pt x="0" y="638"/>
                  </a:lnTo>
                  <a:lnTo>
                    <a:pt x="0" y="705"/>
                  </a:lnTo>
                  <a:lnTo>
                    <a:pt x="12" y="767"/>
                  </a:lnTo>
                  <a:lnTo>
                    <a:pt x="25" y="830"/>
                  </a:lnTo>
                  <a:lnTo>
                    <a:pt x="46" y="888"/>
                  </a:lnTo>
                  <a:lnTo>
                    <a:pt x="71" y="942"/>
                  </a:lnTo>
                  <a:lnTo>
                    <a:pt x="104" y="997"/>
                  </a:lnTo>
                  <a:lnTo>
                    <a:pt x="138" y="1042"/>
                  </a:lnTo>
                  <a:lnTo>
                    <a:pt x="175" y="1088"/>
                  </a:lnTo>
                  <a:lnTo>
                    <a:pt x="221" y="1130"/>
                  </a:lnTo>
                  <a:lnTo>
                    <a:pt x="267" y="1167"/>
                  </a:lnTo>
                  <a:lnTo>
                    <a:pt x="317" y="1201"/>
                  </a:lnTo>
                  <a:lnTo>
                    <a:pt x="367" y="1226"/>
                  </a:lnTo>
                  <a:lnTo>
                    <a:pt x="425" y="1247"/>
                  </a:lnTo>
                  <a:lnTo>
                    <a:pt x="483" y="1263"/>
                  </a:lnTo>
                  <a:lnTo>
                    <a:pt x="542" y="1276"/>
                  </a:lnTo>
                  <a:lnTo>
                    <a:pt x="604" y="1276"/>
                  </a:lnTo>
                  <a:lnTo>
                    <a:pt x="604" y="1276"/>
                  </a:lnTo>
                  <a:lnTo>
                    <a:pt x="667" y="1276"/>
                  </a:lnTo>
                  <a:lnTo>
                    <a:pt x="725" y="1263"/>
                  </a:lnTo>
                  <a:lnTo>
                    <a:pt x="784" y="1247"/>
                  </a:lnTo>
                  <a:lnTo>
                    <a:pt x="838" y="1226"/>
                  </a:lnTo>
                  <a:lnTo>
                    <a:pt x="892" y="1201"/>
                  </a:lnTo>
                  <a:lnTo>
                    <a:pt x="942" y="1167"/>
                  </a:lnTo>
                  <a:lnTo>
                    <a:pt x="988" y="1130"/>
                  </a:lnTo>
                  <a:lnTo>
                    <a:pt x="1034" y="1088"/>
                  </a:lnTo>
                  <a:lnTo>
                    <a:pt x="1071" y="1042"/>
                  </a:lnTo>
                  <a:lnTo>
                    <a:pt x="1105" y="997"/>
                  </a:lnTo>
                  <a:lnTo>
                    <a:pt x="1138" y="942"/>
                  </a:lnTo>
                  <a:lnTo>
                    <a:pt x="1163" y="888"/>
                  </a:lnTo>
                  <a:lnTo>
                    <a:pt x="1184" y="830"/>
                  </a:lnTo>
                  <a:lnTo>
                    <a:pt x="1196" y="767"/>
                  </a:lnTo>
                  <a:lnTo>
                    <a:pt x="1209" y="705"/>
                  </a:lnTo>
                  <a:lnTo>
                    <a:pt x="1209" y="638"/>
                  </a:lnTo>
                  <a:lnTo>
                    <a:pt x="1209" y="638"/>
                  </a:lnTo>
                  <a:lnTo>
                    <a:pt x="1209" y="571"/>
                  </a:lnTo>
                  <a:lnTo>
                    <a:pt x="1196" y="509"/>
                  </a:lnTo>
                  <a:lnTo>
                    <a:pt x="1184" y="446"/>
                  </a:lnTo>
                  <a:lnTo>
                    <a:pt x="1163" y="388"/>
                  </a:lnTo>
                  <a:lnTo>
                    <a:pt x="1138" y="334"/>
                  </a:lnTo>
                  <a:lnTo>
                    <a:pt x="1105" y="280"/>
                  </a:lnTo>
                  <a:lnTo>
                    <a:pt x="1071" y="234"/>
                  </a:lnTo>
                  <a:lnTo>
                    <a:pt x="1034" y="188"/>
                  </a:lnTo>
                  <a:lnTo>
                    <a:pt x="988" y="146"/>
                  </a:lnTo>
                  <a:lnTo>
                    <a:pt x="942" y="109"/>
                  </a:lnTo>
                  <a:lnTo>
                    <a:pt x="892" y="75"/>
                  </a:lnTo>
                  <a:lnTo>
                    <a:pt x="838" y="50"/>
                  </a:lnTo>
                  <a:lnTo>
                    <a:pt x="784" y="29"/>
                  </a:lnTo>
                  <a:lnTo>
                    <a:pt x="725" y="13"/>
                  </a:lnTo>
                  <a:lnTo>
                    <a:pt x="667" y="0"/>
                  </a:lnTo>
                  <a:lnTo>
                    <a:pt x="604" y="0"/>
                  </a:lnTo>
                  <a:lnTo>
                    <a:pt x="604"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109"/>
            <p:cNvSpPr>
              <a:spLocks/>
            </p:cNvSpPr>
            <p:nvPr/>
          </p:nvSpPr>
          <p:spPr bwMode="auto">
            <a:xfrm>
              <a:off x="3669" y="2040"/>
              <a:ext cx="1217" cy="1288"/>
            </a:xfrm>
            <a:custGeom>
              <a:avLst/>
              <a:gdLst>
                <a:gd name="T0" fmla="*/ 608 w 1217"/>
                <a:gd name="T1" fmla="*/ 0 h 1288"/>
                <a:gd name="T2" fmla="*/ 487 w 1217"/>
                <a:gd name="T3" fmla="*/ 17 h 1288"/>
                <a:gd name="T4" fmla="*/ 375 w 1217"/>
                <a:gd name="T5" fmla="*/ 54 h 1288"/>
                <a:gd name="T6" fmla="*/ 271 w 1217"/>
                <a:gd name="T7" fmla="*/ 112 h 1288"/>
                <a:gd name="T8" fmla="*/ 179 w 1217"/>
                <a:gd name="T9" fmla="*/ 192 h 1288"/>
                <a:gd name="T10" fmla="*/ 104 w 1217"/>
                <a:gd name="T11" fmla="*/ 283 h 1288"/>
                <a:gd name="T12" fmla="*/ 50 w 1217"/>
                <a:gd name="T13" fmla="*/ 396 h 1288"/>
                <a:gd name="T14" fmla="*/ 12 w 1217"/>
                <a:gd name="T15" fmla="*/ 517 h 1288"/>
                <a:gd name="T16" fmla="*/ 0 w 1217"/>
                <a:gd name="T17" fmla="*/ 646 h 1288"/>
                <a:gd name="T18" fmla="*/ 4 w 1217"/>
                <a:gd name="T19" fmla="*/ 709 h 1288"/>
                <a:gd name="T20" fmla="*/ 29 w 1217"/>
                <a:gd name="T21" fmla="*/ 834 h 1288"/>
                <a:gd name="T22" fmla="*/ 75 w 1217"/>
                <a:gd name="T23" fmla="*/ 950 h 1288"/>
                <a:gd name="T24" fmla="*/ 142 w 1217"/>
                <a:gd name="T25" fmla="*/ 1055 h 1288"/>
                <a:gd name="T26" fmla="*/ 225 w 1217"/>
                <a:gd name="T27" fmla="*/ 1138 h 1288"/>
                <a:gd name="T28" fmla="*/ 321 w 1217"/>
                <a:gd name="T29" fmla="*/ 1209 h 1288"/>
                <a:gd name="T30" fmla="*/ 429 w 1217"/>
                <a:gd name="T31" fmla="*/ 1259 h 1288"/>
                <a:gd name="T32" fmla="*/ 550 w 1217"/>
                <a:gd name="T33" fmla="*/ 1284 h 1288"/>
                <a:gd name="T34" fmla="*/ 608 w 1217"/>
                <a:gd name="T35" fmla="*/ 1288 h 1288"/>
                <a:gd name="T36" fmla="*/ 733 w 1217"/>
                <a:gd name="T37" fmla="*/ 1276 h 1288"/>
                <a:gd name="T38" fmla="*/ 846 w 1217"/>
                <a:gd name="T39" fmla="*/ 1238 h 1288"/>
                <a:gd name="T40" fmla="*/ 950 w 1217"/>
                <a:gd name="T41" fmla="*/ 1175 h 1288"/>
                <a:gd name="T42" fmla="*/ 1042 w 1217"/>
                <a:gd name="T43" fmla="*/ 1096 h 1288"/>
                <a:gd name="T44" fmla="*/ 1113 w 1217"/>
                <a:gd name="T45" fmla="*/ 1005 h 1288"/>
                <a:gd name="T46" fmla="*/ 1171 w 1217"/>
                <a:gd name="T47" fmla="*/ 892 h 1288"/>
                <a:gd name="T48" fmla="*/ 1209 w 1217"/>
                <a:gd name="T49" fmla="*/ 775 h 1288"/>
                <a:gd name="T50" fmla="*/ 1217 w 1217"/>
                <a:gd name="T51" fmla="*/ 646 h 1288"/>
                <a:gd name="T52" fmla="*/ 1217 w 1217"/>
                <a:gd name="T53" fmla="*/ 579 h 1288"/>
                <a:gd name="T54" fmla="*/ 1192 w 1217"/>
                <a:gd name="T55" fmla="*/ 454 h 1288"/>
                <a:gd name="T56" fmla="*/ 1146 w 1217"/>
                <a:gd name="T57" fmla="*/ 338 h 1288"/>
                <a:gd name="T58" fmla="*/ 1079 w 1217"/>
                <a:gd name="T59" fmla="*/ 238 h 1288"/>
                <a:gd name="T60" fmla="*/ 996 w 1217"/>
                <a:gd name="T61" fmla="*/ 150 h 1288"/>
                <a:gd name="T62" fmla="*/ 900 w 1217"/>
                <a:gd name="T63" fmla="*/ 79 h 1288"/>
                <a:gd name="T64" fmla="*/ 792 w 1217"/>
                <a:gd name="T65" fmla="*/ 29 h 1288"/>
                <a:gd name="T66" fmla="*/ 671 w 1217"/>
                <a:gd name="T67" fmla="*/ 4 h 1288"/>
                <a:gd name="T68" fmla="*/ 608 w 1217"/>
                <a:gd name="T69" fmla="*/ 0 h 1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17" h="1288">
                  <a:moveTo>
                    <a:pt x="608" y="0"/>
                  </a:moveTo>
                  <a:lnTo>
                    <a:pt x="608" y="0"/>
                  </a:lnTo>
                  <a:lnTo>
                    <a:pt x="550" y="4"/>
                  </a:lnTo>
                  <a:lnTo>
                    <a:pt x="487" y="17"/>
                  </a:lnTo>
                  <a:lnTo>
                    <a:pt x="429" y="29"/>
                  </a:lnTo>
                  <a:lnTo>
                    <a:pt x="375" y="54"/>
                  </a:lnTo>
                  <a:lnTo>
                    <a:pt x="321" y="79"/>
                  </a:lnTo>
                  <a:lnTo>
                    <a:pt x="271" y="112"/>
                  </a:lnTo>
                  <a:lnTo>
                    <a:pt x="225" y="150"/>
                  </a:lnTo>
                  <a:lnTo>
                    <a:pt x="179" y="192"/>
                  </a:lnTo>
                  <a:lnTo>
                    <a:pt x="142" y="238"/>
                  </a:lnTo>
                  <a:lnTo>
                    <a:pt x="104" y="283"/>
                  </a:lnTo>
                  <a:lnTo>
                    <a:pt x="75" y="338"/>
                  </a:lnTo>
                  <a:lnTo>
                    <a:pt x="50" y="396"/>
                  </a:lnTo>
                  <a:lnTo>
                    <a:pt x="29" y="454"/>
                  </a:lnTo>
                  <a:lnTo>
                    <a:pt x="12" y="517"/>
                  </a:lnTo>
                  <a:lnTo>
                    <a:pt x="4" y="579"/>
                  </a:lnTo>
                  <a:lnTo>
                    <a:pt x="0" y="646"/>
                  </a:lnTo>
                  <a:lnTo>
                    <a:pt x="0" y="646"/>
                  </a:lnTo>
                  <a:lnTo>
                    <a:pt x="4" y="709"/>
                  </a:lnTo>
                  <a:lnTo>
                    <a:pt x="12" y="775"/>
                  </a:lnTo>
                  <a:lnTo>
                    <a:pt x="29" y="834"/>
                  </a:lnTo>
                  <a:lnTo>
                    <a:pt x="50" y="892"/>
                  </a:lnTo>
                  <a:lnTo>
                    <a:pt x="75" y="950"/>
                  </a:lnTo>
                  <a:lnTo>
                    <a:pt x="104" y="1005"/>
                  </a:lnTo>
                  <a:lnTo>
                    <a:pt x="142" y="1055"/>
                  </a:lnTo>
                  <a:lnTo>
                    <a:pt x="179" y="1096"/>
                  </a:lnTo>
                  <a:lnTo>
                    <a:pt x="225" y="1138"/>
                  </a:lnTo>
                  <a:lnTo>
                    <a:pt x="271" y="1175"/>
                  </a:lnTo>
                  <a:lnTo>
                    <a:pt x="321" y="1209"/>
                  </a:lnTo>
                  <a:lnTo>
                    <a:pt x="375" y="1238"/>
                  </a:lnTo>
                  <a:lnTo>
                    <a:pt x="429" y="1259"/>
                  </a:lnTo>
                  <a:lnTo>
                    <a:pt x="487" y="1276"/>
                  </a:lnTo>
                  <a:lnTo>
                    <a:pt x="550" y="1284"/>
                  </a:lnTo>
                  <a:lnTo>
                    <a:pt x="608" y="1288"/>
                  </a:lnTo>
                  <a:lnTo>
                    <a:pt x="608" y="1288"/>
                  </a:lnTo>
                  <a:lnTo>
                    <a:pt x="671" y="1284"/>
                  </a:lnTo>
                  <a:lnTo>
                    <a:pt x="733" y="1276"/>
                  </a:lnTo>
                  <a:lnTo>
                    <a:pt x="792" y="1259"/>
                  </a:lnTo>
                  <a:lnTo>
                    <a:pt x="846" y="1238"/>
                  </a:lnTo>
                  <a:lnTo>
                    <a:pt x="900" y="1209"/>
                  </a:lnTo>
                  <a:lnTo>
                    <a:pt x="950" y="1175"/>
                  </a:lnTo>
                  <a:lnTo>
                    <a:pt x="996" y="1138"/>
                  </a:lnTo>
                  <a:lnTo>
                    <a:pt x="1042" y="1096"/>
                  </a:lnTo>
                  <a:lnTo>
                    <a:pt x="1079" y="1055"/>
                  </a:lnTo>
                  <a:lnTo>
                    <a:pt x="1113" y="1005"/>
                  </a:lnTo>
                  <a:lnTo>
                    <a:pt x="1146" y="950"/>
                  </a:lnTo>
                  <a:lnTo>
                    <a:pt x="1171" y="892"/>
                  </a:lnTo>
                  <a:lnTo>
                    <a:pt x="1192" y="834"/>
                  </a:lnTo>
                  <a:lnTo>
                    <a:pt x="1209" y="775"/>
                  </a:lnTo>
                  <a:lnTo>
                    <a:pt x="1217" y="709"/>
                  </a:lnTo>
                  <a:lnTo>
                    <a:pt x="1217" y="646"/>
                  </a:lnTo>
                  <a:lnTo>
                    <a:pt x="1217" y="646"/>
                  </a:lnTo>
                  <a:lnTo>
                    <a:pt x="1217" y="579"/>
                  </a:lnTo>
                  <a:lnTo>
                    <a:pt x="1209" y="517"/>
                  </a:lnTo>
                  <a:lnTo>
                    <a:pt x="1192" y="454"/>
                  </a:lnTo>
                  <a:lnTo>
                    <a:pt x="1171" y="396"/>
                  </a:lnTo>
                  <a:lnTo>
                    <a:pt x="1146" y="338"/>
                  </a:lnTo>
                  <a:lnTo>
                    <a:pt x="1113" y="283"/>
                  </a:lnTo>
                  <a:lnTo>
                    <a:pt x="1079" y="238"/>
                  </a:lnTo>
                  <a:lnTo>
                    <a:pt x="1042" y="192"/>
                  </a:lnTo>
                  <a:lnTo>
                    <a:pt x="996" y="150"/>
                  </a:lnTo>
                  <a:lnTo>
                    <a:pt x="950" y="112"/>
                  </a:lnTo>
                  <a:lnTo>
                    <a:pt x="900" y="79"/>
                  </a:lnTo>
                  <a:lnTo>
                    <a:pt x="846" y="54"/>
                  </a:lnTo>
                  <a:lnTo>
                    <a:pt x="792" y="29"/>
                  </a:lnTo>
                  <a:lnTo>
                    <a:pt x="733" y="17"/>
                  </a:lnTo>
                  <a:lnTo>
                    <a:pt x="671" y="4"/>
                  </a:lnTo>
                  <a:lnTo>
                    <a:pt x="608" y="0"/>
                  </a:lnTo>
                  <a:lnTo>
                    <a:pt x="60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110"/>
            <p:cNvSpPr>
              <a:spLocks/>
            </p:cNvSpPr>
            <p:nvPr/>
          </p:nvSpPr>
          <p:spPr bwMode="auto">
            <a:xfrm>
              <a:off x="3669" y="2036"/>
              <a:ext cx="1225" cy="1292"/>
            </a:xfrm>
            <a:custGeom>
              <a:avLst/>
              <a:gdLst>
                <a:gd name="T0" fmla="*/ 613 w 1225"/>
                <a:gd name="T1" fmla="*/ 0 h 1292"/>
                <a:gd name="T2" fmla="*/ 487 w 1225"/>
                <a:gd name="T3" fmla="*/ 12 h 1292"/>
                <a:gd name="T4" fmla="*/ 375 w 1225"/>
                <a:gd name="T5" fmla="*/ 50 h 1292"/>
                <a:gd name="T6" fmla="*/ 271 w 1225"/>
                <a:gd name="T7" fmla="*/ 112 h 1292"/>
                <a:gd name="T8" fmla="*/ 179 w 1225"/>
                <a:gd name="T9" fmla="*/ 192 h 1292"/>
                <a:gd name="T10" fmla="*/ 104 w 1225"/>
                <a:gd name="T11" fmla="*/ 287 h 1292"/>
                <a:gd name="T12" fmla="*/ 50 w 1225"/>
                <a:gd name="T13" fmla="*/ 396 h 1292"/>
                <a:gd name="T14" fmla="*/ 12 w 1225"/>
                <a:gd name="T15" fmla="*/ 517 h 1292"/>
                <a:gd name="T16" fmla="*/ 0 w 1225"/>
                <a:gd name="T17" fmla="*/ 646 h 1292"/>
                <a:gd name="T18" fmla="*/ 4 w 1225"/>
                <a:gd name="T19" fmla="*/ 713 h 1292"/>
                <a:gd name="T20" fmla="*/ 29 w 1225"/>
                <a:gd name="T21" fmla="*/ 838 h 1292"/>
                <a:gd name="T22" fmla="*/ 75 w 1225"/>
                <a:gd name="T23" fmla="*/ 954 h 1292"/>
                <a:gd name="T24" fmla="*/ 142 w 1225"/>
                <a:gd name="T25" fmla="*/ 1059 h 1292"/>
                <a:gd name="T26" fmla="*/ 225 w 1225"/>
                <a:gd name="T27" fmla="*/ 1146 h 1292"/>
                <a:gd name="T28" fmla="*/ 321 w 1225"/>
                <a:gd name="T29" fmla="*/ 1213 h 1292"/>
                <a:gd name="T30" fmla="*/ 429 w 1225"/>
                <a:gd name="T31" fmla="*/ 1263 h 1292"/>
                <a:gd name="T32" fmla="*/ 550 w 1225"/>
                <a:gd name="T33" fmla="*/ 1288 h 1292"/>
                <a:gd name="T34" fmla="*/ 613 w 1225"/>
                <a:gd name="T35" fmla="*/ 1292 h 1292"/>
                <a:gd name="T36" fmla="*/ 733 w 1225"/>
                <a:gd name="T37" fmla="*/ 1280 h 1292"/>
                <a:gd name="T38" fmla="*/ 850 w 1225"/>
                <a:gd name="T39" fmla="*/ 1242 h 1292"/>
                <a:gd name="T40" fmla="*/ 954 w 1225"/>
                <a:gd name="T41" fmla="*/ 1184 h 1292"/>
                <a:gd name="T42" fmla="*/ 1046 w 1225"/>
                <a:gd name="T43" fmla="*/ 1104 h 1292"/>
                <a:gd name="T44" fmla="*/ 1121 w 1225"/>
                <a:gd name="T45" fmla="*/ 1009 h 1292"/>
                <a:gd name="T46" fmla="*/ 1175 w 1225"/>
                <a:gd name="T47" fmla="*/ 896 h 1292"/>
                <a:gd name="T48" fmla="*/ 1213 w 1225"/>
                <a:gd name="T49" fmla="*/ 775 h 1292"/>
                <a:gd name="T50" fmla="*/ 1225 w 1225"/>
                <a:gd name="T51" fmla="*/ 646 h 1292"/>
                <a:gd name="T52" fmla="*/ 1221 w 1225"/>
                <a:gd name="T53" fmla="*/ 579 h 1292"/>
                <a:gd name="T54" fmla="*/ 1196 w 1225"/>
                <a:gd name="T55" fmla="*/ 454 h 1292"/>
                <a:gd name="T56" fmla="*/ 1150 w 1225"/>
                <a:gd name="T57" fmla="*/ 337 h 1292"/>
                <a:gd name="T58" fmla="*/ 1084 w 1225"/>
                <a:gd name="T59" fmla="*/ 237 h 1292"/>
                <a:gd name="T60" fmla="*/ 1000 w 1225"/>
                <a:gd name="T61" fmla="*/ 150 h 1292"/>
                <a:gd name="T62" fmla="*/ 904 w 1225"/>
                <a:gd name="T63" fmla="*/ 79 h 1292"/>
                <a:gd name="T64" fmla="*/ 796 w 1225"/>
                <a:gd name="T65" fmla="*/ 29 h 1292"/>
                <a:gd name="T66" fmla="*/ 675 w 1225"/>
                <a:gd name="T67" fmla="*/ 4 h 1292"/>
                <a:gd name="T68" fmla="*/ 613 w 1225"/>
                <a:gd name="T69" fmla="*/ 0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5" h="1292">
                  <a:moveTo>
                    <a:pt x="613" y="0"/>
                  </a:moveTo>
                  <a:lnTo>
                    <a:pt x="613" y="0"/>
                  </a:lnTo>
                  <a:lnTo>
                    <a:pt x="550" y="4"/>
                  </a:lnTo>
                  <a:lnTo>
                    <a:pt x="487" y="12"/>
                  </a:lnTo>
                  <a:lnTo>
                    <a:pt x="429" y="29"/>
                  </a:lnTo>
                  <a:lnTo>
                    <a:pt x="375" y="50"/>
                  </a:lnTo>
                  <a:lnTo>
                    <a:pt x="321" y="79"/>
                  </a:lnTo>
                  <a:lnTo>
                    <a:pt x="271" y="112"/>
                  </a:lnTo>
                  <a:lnTo>
                    <a:pt x="225" y="150"/>
                  </a:lnTo>
                  <a:lnTo>
                    <a:pt x="179" y="192"/>
                  </a:lnTo>
                  <a:lnTo>
                    <a:pt x="142" y="237"/>
                  </a:lnTo>
                  <a:lnTo>
                    <a:pt x="104" y="287"/>
                  </a:lnTo>
                  <a:lnTo>
                    <a:pt x="75" y="337"/>
                  </a:lnTo>
                  <a:lnTo>
                    <a:pt x="50" y="396"/>
                  </a:lnTo>
                  <a:lnTo>
                    <a:pt x="29" y="454"/>
                  </a:lnTo>
                  <a:lnTo>
                    <a:pt x="12" y="517"/>
                  </a:lnTo>
                  <a:lnTo>
                    <a:pt x="4" y="579"/>
                  </a:lnTo>
                  <a:lnTo>
                    <a:pt x="0" y="646"/>
                  </a:lnTo>
                  <a:lnTo>
                    <a:pt x="0" y="646"/>
                  </a:lnTo>
                  <a:lnTo>
                    <a:pt x="4" y="713"/>
                  </a:lnTo>
                  <a:lnTo>
                    <a:pt x="12" y="775"/>
                  </a:lnTo>
                  <a:lnTo>
                    <a:pt x="29" y="838"/>
                  </a:lnTo>
                  <a:lnTo>
                    <a:pt x="50" y="896"/>
                  </a:lnTo>
                  <a:lnTo>
                    <a:pt x="75" y="954"/>
                  </a:lnTo>
                  <a:lnTo>
                    <a:pt x="104" y="1009"/>
                  </a:lnTo>
                  <a:lnTo>
                    <a:pt x="142" y="1059"/>
                  </a:lnTo>
                  <a:lnTo>
                    <a:pt x="179" y="1104"/>
                  </a:lnTo>
                  <a:lnTo>
                    <a:pt x="225" y="1146"/>
                  </a:lnTo>
                  <a:lnTo>
                    <a:pt x="271" y="1184"/>
                  </a:lnTo>
                  <a:lnTo>
                    <a:pt x="321" y="1213"/>
                  </a:lnTo>
                  <a:lnTo>
                    <a:pt x="375" y="1242"/>
                  </a:lnTo>
                  <a:lnTo>
                    <a:pt x="429" y="1263"/>
                  </a:lnTo>
                  <a:lnTo>
                    <a:pt x="487" y="1280"/>
                  </a:lnTo>
                  <a:lnTo>
                    <a:pt x="550" y="1288"/>
                  </a:lnTo>
                  <a:lnTo>
                    <a:pt x="613" y="1292"/>
                  </a:lnTo>
                  <a:lnTo>
                    <a:pt x="613" y="1292"/>
                  </a:lnTo>
                  <a:lnTo>
                    <a:pt x="675" y="1288"/>
                  </a:lnTo>
                  <a:lnTo>
                    <a:pt x="733" y="1280"/>
                  </a:lnTo>
                  <a:lnTo>
                    <a:pt x="796" y="1263"/>
                  </a:lnTo>
                  <a:lnTo>
                    <a:pt x="850" y="1242"/>
                  </a:lnTo>
                  <a:lnTo>
                    <a:pt x="904" y="1213"/>
                  </a:lnTo>
                  <a:lnTo>
                    <a:pt x="954" y="1184"/>
                  </a:lnTo>
                  <a:lnTo>
                    <a:pt x="1000" y="1146"/>
                  </a:lnTo>
                  <a:lnTo>
                    <a:pt x="1046" y="1104"/>
                  </a:lnTo>
                  <a:lnTo>
                    <a:pt x="1084" y="1059"/>
                  </a:lnTo>
                  <a:lnTo>
                    <a:pt x="1121" y="1009"/>
                  </a:lnTo>
                  <a:lnTo>
                    <a:pt x="1150" y="954"/>
                  </a:lnTo>
                  <a:lnTo>
                    <a:pt x="1175" y="896"/>
                  </a:lnTo>
                  <a:lnTo>
                    <a:pt x="1196" y="838"/>
                  </a:lnTo>
                  <a:lnTo>
                    <a:pt x="1213" y="775"/>
                  </a:lnTo>
                  <a:lnTo>
                    <a:pt x="1221" y="713"/>
                  </a:lnTo>
                  <a:lnTo>
                    <a:pt x="1225" y="646"/>
                  </a:lnTo>
                  <a:lnTo>
                    <a:pt x="1225" y="646"/>
                  </a:lnTo>
                  <a:lnTo>
                    <a:pt x="1221" y="579"/>
                  </a:lnTo>
                  <a:lnTo>
                    <a:pt x="1213" y="517"/>
                  </a:lnTo>
                  <a:lnTo>
                    <a:pt x="1196" y="454"/>
                  </a:lnTo>
                  <a:lnTo>
                    <a:pt x="1175" y="396"/>
                  </a:lnTo>
                  <a:lnTo>
                    <a:pt x="1150" y="337"/>
                  </a:lnTo>
                  <a:lnTo>
                    <a:pt x="1121" y="287"/>
                  </a:lnTo>
                  <a:lnTo>
                    <a:pt x="1084" y="237"/>
                  </a:lnTo>
                  <a:lnTo>
                    <a:pt x="1046" y="192"/>
                  </a:lnTo>
                  <a:lnTo>
                    <a:pt x="1000" y="150"/>
                  </a:lnTo>
                  <a:lnTo>
                    <a:pt x="954" y="112"/>
                  </a:lnTo>
                  <a:lnTo>
                    <a:pt x="904" y="79"/>
                  </a:lnTo>
                  <a:lnTo>
                    <a:pt x="850" y="50"/>
                  </a:lnTo>
                  <a:lnTo>
                    <a:pt x="796" y="29"/>
                  </a:lnTo>
                  <a:lnTo>
                    <a:pt x="733" y="12"/>
                  </a:lnTo>
                  <a:lnTo>
                    <a:pt x="675" y="4"/>
                  </a:lnTo>
                  <a:lnTo>
                    <a:pt x="613" y="0"/>
                  </a:lnTo>
                  <a:lnTo>
                    <a:pt x="613"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111"/>
            <p:cNvSpPr>
              <a:spLocks/>
            </p:cNvSpPr>
            <p:nvPr/>
          </p:nvSpPr>
          <p:spPr bwMode="auto">
            <a:xfrm>
              <a:off x="3669" y="2032"/>
              <a:ext cx="1229" cy="1296"/>
            </a:xfrm>
            <a:custGeom>
              <a:avLst/>
              <a:gdLst>
                <a:gd name="T0" fmla="*/ 613 w 1229"/>
                <a:gd name="T1" fmla="*/ 0 h 1296"/>
                <a:gd name="T2" fmla="*/ 492 w 1229"/>
                <a:gd name="T3" fmla="*/ 12 h 1296"/>
                <a:gd name="T4" fmla="*/ 375 w 1229"/>
                <a:gd name="T5" fmla="*/ 50 h 1296"/>
                <a:gd name="T6" fmla="*/ 271 w 1229"/>
                <a:gd name="T7" fmla="*/ 112 h 1296"/>
                <a:gd name="T8" fmla="*/ 179 w 1229"/>
                <a:gd name="T9" fmla="*/ 191 h 1296"/>
                <a:gd name="T10" fmla="*/ 104 w 1229"/>
                <a:gd name="T11" fmla="*/ 287 h 1296"/>
                <a:gd name="T12" fmla="*/ 50 w 1229"/>
                <a:gd name="T13" fmla="*/ 396 h 1296"/>
                <a:gd name="T14" fmla="*/ 12 w 1229"/>
                <a:gd name="T15" fmla="*/ 516 h 1296"/>
                <a:gd name="T16" fmla="*/ 0 w 1229"/>
                <a:gd name="T17" fmla="*/ 650 h 1296"/>
                <a:gd name="T18" fmla="*/ 4 w 1229"/>
                <a:gd name="T19" fmla="*/ 717 h 1296"/>
                <a:gd name="T20" fmla="*/ 29 w 1229"/>
                <a:gd name="T21" fmla="*/ 842 h 1296"/>
                <a:gd name="T22" fmla="*/ 75 w 1229"/>
                <a:gd name="T23" fmla="*/ 958 h 1296"/>
                <a:gd name="T24" fmla="*/ 142 w 1229"/>
                <a:gd name="T25" fmla="*/ 1063 h 1296"/>
                <a:gd name="T26" fmla="*/ 225 w 1229"/>
                <a:gd name="T27" fmla="*/ 1150 h 1296"/>
                <a:gd name="T28" fmla="*/ 321 w 1229"/>
                <a:gd name="T29" fmla="*/ 1221 h 1296"/>
                <a:gd name="T30" fmla="*/ 433 w 1229"/>
                <a:gd name="T31" fmla="*/ 1267 h 1296"/>
                <a:gd name="T32" fmla="*/ 550 w 1229"/>
                <a:gd name="T33" fmla="*/ 1296 h 1296"/>
                <a:gd name="T34" fmla="*/ 613 w 1229"/>
                <a:gd name="T35" fmla="*/ 1296 h 1296"/>
                <a:gd name="T36" fmla="*/ 738 w 1229"/>
                <a:gd name="T37" fmla="*/ 1284 h 1296"/>
                <a:gd name="T38" fmla="*/ 854 w 1229"/>
                <a:gd name="T39" fmla="*/ 1246 h 1296"/>
                <a:gd name="T40" fmla="*/ 959 w 1229"/>
                <a:gd name="T41" fmla="*/ 1188 h 1296"/>
                <a:gd name="T42" fmla="*/ 1050 w 1229"/>
                <a:gd name="T43" fmla="*/ 1108 h 1296"/>
                <a:gd name="T44" fmla="*/ 1125 w 1229"/>
                <a:gd name="T45" fmla="*/ 1013 h 1296"/>
                <a:gd name="T46" fmla="*/ 1179 w 1229"/>
                <a:gd name="T47" fmla="*/ 900 h 1296"/>
                <a:gd name="T48" fmla="*/ 1217 w 1229"/>
                <a:gd name="T49" fmla="*/ 779 h 1296"/>
                <a:gd name="T50" fmla="*/ 1229 w 1229"/>
                <a:gd name="T51" fmla="*/ 650 h 1296"/>
                <a:gd name="T52" fmla="*/ 1225 w 1229"/>
                <a:gd name="T53" fmla="*/ 583 h 1296"/>
                <a:gd name="T54" fmla="*/ 1200 w 1229"/>
                <a:gd name="T55" fmla="*/ 458 h 1296"/>
                <a:gd name="T56" fmla="*/ 1154 w 1229"/>
                <a:gd name="T57" fmla="*/ 341 h 1296"/>
                <a:gd name="T58" fmla="*/ 1088 w 1229"/>
                <a:gd name="T59" fmla="*/ 237 h 1296"/>
                <a:gd name="T60" fmla="*/ 1004 w 1229"/>
                <a:gd name="T61" fmla="*/ 150 h 1296"/>
                <a:gd name="T62" fmla="*/ 909 w 1229"/>
                <a:gd name="T63" fmla="*/ 79 h 1296"/>
                <a:gd name="T64" fmla="*/ 796 w 1229"/>
                <a:gd name="T65" fmla="*/ 29 h 1296"/>
                <a:gd name="T66" fmla="*/ 679 w 1229"/>
                <a:gd name="T67" fmla="*/ 4 h 1296"/>
                <a:gd name="T68" fmla="*/ 613 w 1229"/>
                <a:gd name="T69" fmla="*/ 0 h 1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9" h="1296">
                  <a:moveTo>
                    <a:pt x="613" y="0"/>
                  </a:moveTo>
                  <a:lnTo>
                    <a:pt x="613" y="0"/>
                  </a:lnTo>
                  <a:lnTo>
                    <a:pt x="550" y="4"/>
                  </a:lnTo>
                  <a:lnTo>
                    <a:pt x="492" y="12"/>
                  </a:lnTo>
                  <a:lnTo>
                    <a:pt x="433" y="29"/>
                  </a:lnTo>
                  <a:lnTo>
                    <a:pt x="375" y="50"/>
                  </a:lnTo>
                  <a:lnTo>
                    <a:pt x="321" y="79"/>
                  </a:lnTo>
                  <a:lnTo>
                    <a:pt x="271" y="112"/>
                  </a:lnTo>
                  <a:lnTo>
                    <a:pt x="225" y="150"/>
                  </a:lnTo>
                  <a:lnTo>
                    <a:pt x="179" y="191"/>
                  </a:lnTo>
                  <a:lnTo>
                    <a:pt x="142" y="237"/>
                  </a:lnTo>
                  <a:lnTo>
                    <a:pt x="104" y="287"/>
                  </a:lnTo>
                  <a:lnTo>
                    <a:pt x="75" y="341"/>
                  </a:lnTo>
                  <a:lnTo>
                    <a:pt x="50" y="396"/>
                  </a:lnTo>
                  <a:lnTo>
                    <a:pt x="29" y="458"/>
                  </a:lnTo>
                  <a:lnTo>
                    <a:pt x="12" y="516"/>
                  </a:lnTo>
                  <a:lnTo>
                    <a:pt x="4" y="583"/>
                  </a:lnTo>
                  <a:lnTo>
                    <a:pt x="0" y="650"/>
                  </a:lnTo>
                  <a:lnTo>
                    <a:pt x="0" y="650"/>
                  </a:lnTo>
                  <a:lnTo>
                    <a:pt x="4" y="717"/>
                  </a:lnTo>
                  <a:lnTo>
                    <a:pt x="12" y="779"/>
                  </a:lnTo>
                  <a:lnTo>
                    <a:pt x="29" y="842"/>
                  </a:lnTo>
                  <a:lnTo>
                    <a:pt x="50" y="900"/>
                  </a:lnTo>
                  <a:lnTo>
                    <a:pt x="75" y="958"/>
                  </a:lnTo>
                  <a:lnTo>
                    <a:pt x="104" y="1013"/>
                  </a:lnTo>
                  <a:lnTo>
                    <a:pt x="142" y="1063"/>
                  </a:lnTo>
                  <a:lnTo>
                    <a:pt x="179" y="1108"/>
                  </a:lnTo>
                  <a:lnTo>
                    <a:pt x="225" y="1150"/>
                  </a:lnTo>
                  <a:lnTo>
                    <a:pt x="271" y="1188"/>
                  </a:lnTo>
                  <a:lnTo>
                    <a:pt x="321" y="1221"/>
                  </a:lnTo>
                  <a:lnTo>
                    <a:pt x="375" y="1246"/>
                  </a:lnTo>
                  <a:lnTo>
                    <a:pt x="433" y="1267"/>
                  </a:lnTo>
                  <a:lnTo>
                    <a:pt x="492" y="1284"/>
                  </a:lnTo>
                  <a:lnTo>
                    <a:pt x="550" y="1296"/>
                  </a:lnTo>
                  <a:lnTo>
                    <a:pt x="613" y="1296"/>
                  </a:lnTo>
                  <a:lnTo>
                    <a:pt x="613" y="1296"/>
                  </a:lnTo>
                  <a:lnTo>
                    <a:pt x="679" y="1296"/>
                  </a:lnTo>
                  <a:lnTo>
                    <a:pt x="738" y="1284"/>
                  </a:lnTo>
                  <a:lnTo>
                    <a:pt x="796" y="1267"/>
                  </a:lnTo>
                  <a:lnTo>
                    <a:pt x="854" y="1246"/>
                  </a:lnTo>
                  <a:lnTo>
                    <a:pt x="909" y="1221"/>
                  </a:lnTo>
                  <a:lnTo>
                    <a:pt x="959" y="1188"/>
                  </a:lnTo>
                  <a:lnTo>
                    <a:pt x="1004" y="1150"/>
                  </a:lnTo>
                  <a:lnTo>
                    <a:pt x="1050" y="1108"/>
                  </a:lnTo>
                  <a:lnTo>
                    <a:pt x="1088" y="1063"/>
                  </a:lnTo>
                  <a:lnTo>
                    <a:pt x="1125" y="1013"/>
                  </a:lnTo>
                  <a:lnTo>
                    <a:pt x="1154" y="958"/>
                  </a:lnTo>
                  <a:lnTo>
                    <a:pt x="1179" y="900"/>
                  </a:lnTo>
                  <a:lnTo>
                    <a:pt x="1200" y="842"/>
                  </a:lnTo>
                  <a:lnTo>
                    <a:pt x="1217" y="779"/>
                  </a:lnTo>
                  <a:lnTo>
                    <a:pt x="1225" y="717"/>
                  </a:lnTo>
                  <a:lnTo>
                    <a:pt x="1229" y="650"/>
                  </a:lnTo>
                  <a:lnTo>
                    <a:pt x="1229" y="650"/>
                  </a:lnTo>
                  <a:lnTo>
                    <a:pt x="1225" y="583"/>
                  </a:lnTo>
                  <a:lnTo>
                    <a:pt x="1217" y="516"/>
                  </a:lnTo>
                  <a:lnTo>
                    <a:pt x="1200" y="458"/>
                  </a:lnTo>
                  <a:lnTo>
                    <a:pt x="1179" y="396"/>
                  </a:lnTo>
                  <a:lnTo>
                    <a:pt x="1154" y="341"/>
                  </a:lnTo>
                  <a:lnTo>
                    <a:pt x="1125" y="287"/>
                  </a:lnTo>
                  <a:lnTo>
                    <a:pt x="1088" y="237"/>
                  </a:lnTo>
                  <a:lnTo>
                    <a:pt x="1050" y="191"/>
                  </a:lnTo>
                  <a:lnTo>
                    <a:pt x="1004" y="150"/>
                  </a:lnTo>
                  <a:lnTo>
                    <a:pt x="959" y="112"/>
                  </a:lnTo>
                  <a:lnTo>
                    <a:pt x="909" y="79"/>
                  </a:lnTo>
                  <a:lnTo>
                    <a:pt x="854" y="50"/>
                  </a:lnTo>
                  <a:lnTo>
                    <a:pt x="796" y="29"/>
                  </a:lnTo>
                  <a:lnTo>
                    <a:pt x="738" y="12"/>
                  </a:lnTo>
                  <a:lnTo>
                    <a:pt x="679" y="4"/>
                  </a:lnTo>
                  <a:lnTo>
                    <a:pt x="613" y="0"/>
                  </a:lnTo>
                  <a:lnTo>
                    <a:pt x="613"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112"/>
            <p:cNvSpPr>
              <a:spLocks/>
            </p:cNvSpPr>
            <p:nvPr/>
          </p:nvSpPr>
          <p:spPr bwMode="auto">
            <a:xfrm>
              <a:off x="3669" y="2027"/>
              <a:ext cx="1234" cy="1305"/>
            </a:xfrm>
            <a:custGeom>
              <a:avLst/>
              <a:gdLst>
                <a:gd name="T0" fmla="*/ 617 w 1234"/>
                <a:gd name="T1" fmla="*/ 0 h 1305"/>
                <a:gd name="T2" fmla="*/ 492 w 1234"/>
                <a:gd name="T3" fmla="*/ 13 h 1305"/>
                <a:gd name="T4" fmla="*/ 375 w 1234"/>
                <a:gd name="T5" fmla="*/ 50 h 1305"/>
                <a:gd name="T6" fmla="*/ 271 w 1234"/>
                <a:gd name="T7" fmla="*/ 113 h 1305"/>
                <a:gd name="T8" fmla="*/ 179 w 1234"/>
                <a:gd name="T9" fmla="*/ 192 h 1305"/>
                <a:gd name="T10" fmla="*/ 104 w 1234"/>
                <a:gd name="T11" fmla="*/ 288 h 1305"/>
                <a:gd name="T12" fmla="*/ 50 w 1234"/>
                <a:gd name="T13" fmla="*/ 401 h 1305"/>
                <a:gd name="T14" fmla="*/ 12 w 1234"/>
                <a:gd name="T15" fmla="*/ 521 h 1305"/>
                <a:gd name="T16" fmla="*/ 0 w 1234"/>
                <a:gd name="T17" fmla="*/ 651 h 1305"/>
                <a:gd name="T18" fmla="*/ 4 w 1234"/>
                <a:gd name="T19" fmla="*/ 717 h 1305"/>
                <a:gd name="T20" fmla="*/ 29 w 1234"/>
                <a:gd name="T21" fmla="*/ 847 h 1305"/>
                <a:gd name="T22" fmla="*/ 75 w 1234"/>
                <a:gd name="T23" fmla="*/ 963 h 1305"/>
                <a:gd name="T24" fmla="*/ 142 w 1234"/>
                <a:gd name="T25" fmla="*/ 1068 h 1305"/>
                <a:gd name="T26" fmla="*/ 225 w 1234"/>
                <a:gd name="T27" fmla="*/ 1155 h 1305"/>
                <a:gd name="T28" fmla="*/ 321 w 1234"/>
                <a:gd name="T29" fmla="*/ 1226 h 1305"/>
                <a:gd name="T30" fmla="*/ 433 w 1234"/>
                <a:gd name="T31" fmla="*/ 1276 h 1305"/>
                <a:gd name="T32" fmla="*/ 554 w 1234"/>
                <a:gd name="T33" fmla="*/ 1301 h 1305"/>
                <a:gd name="T34" fmla="*/ 617 w 1234"/>
                <a:gd name="T35" fmla="*/ 1305 h 1305"/>
                <a:gd name="T36" fmla="*/ 742 w 1234"/>
                <a:gd name="T37" fmla="*/ 1289 h 1305"/>
                <a:gd name="T38" fmla="*/ 858 w 1234"/>
                <a:gd name="T39" fmla="*/ 1251 h 1305"/>
                <a:gd name="T40" fmla="*/ 963 w 1234"/>
                <a:gd name="T41" fmla="*/ 1193 h 1305"/>
                <a:gd name="T42" fmla="*/ 1054 w 1234"/>
                <a:gd name="T43" fmla="*/ 1113 h 1305"/>
                <a:gd name="T44" fmla="*/ 1129 w 1234"/>
                <a:gd name="T45" fmla="*/ 1018 h 1305"/>
                <a:gd name="T46" fmla="*/ 1184 w 1234"/>
                <a:gd name="T47" fmla="*/ 905 h 1305"/>
                <a:gd name="T48" fmla="*/ 1221 w 1234"/>
                <a:gd name="T49" fmla="*/ 784 h 1305"/>
                <a:gd name="T50" fmla="*/ 1234 w 1234"/>
                <a:gd name="T51" fmla="*/ 651 h 1305"/>
                <a:gd name="T52" fmla="*/ 1229 w 1234"/>
                <a:gd name="T53" fmla="*/ 584 h 1305"/>
                <a:gd name="T54" fmla="*/ 1204 w 1234"/>
                <a:gd name="T55" fmla="*/ 459 h 1305"/>
                <a:gd name="T56" fmla="*/ 1159 w 1234"/>
                <a:gd name="T57" fmla="*/ 342 h 1305"/>
                <a:gd name="T58" fmla="*/ 1092 w 1234"/>
                <a:gd name="T59" fmla="*/ 238 h 1305"/>
                <a:gd name="T60" fmla="*/ 1009 w 1234"/>
                <a:gd name="T61" fmla="*/ 150 h 1305"/>
                <a:gd name="T62" fmla="*/ 909 w 1234"/>
                <a:gd name="T63" fmla="*/ 80 h 1305"/>
                <a:gd name="T64" fmla="*/ 800 w 1234"/>
                <a:gd name="T65" fmla="*/ 30 h 1305"/>
                <a:gd name="T66" fmla="*/ 679 w 1234"/>
                <a:gd name="T67" fmla="*/ 5 h 1305"/>
                <a:gd name="T68" fmla="*/ 617 w 1234"/>
                <a:gd name="T69" fmla="*/ 0 h 1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4" h="1305">
                  <a:moveTo>
                    <a:pt x="617" y="0"/>
                  </a:moveTo>
                  <a:lnTo>
                    <a:pt x="617" y="0"/>
                  </a:lnTo>
                  <a:lnTo>
                    <a:pt x="554" y="5"/>
                  </a:lnTo>
                  <a:lnTo>
                    <a:pt x="492" y="13"/>
                  </a:lnTo>
                  <a:lnTo>
                    <a:pt x="433" y="30"/>
                  </a:lnTo>
                  <a:lnTo>
                    <a:pt x="375" y="50"/>
                  </a:lnTo>
                  <a:lnTo>
                    <a:pt x="321" y="80"/>
                  </a:lnTo>
                  <a:lnTo>
                    <a:pt x="271" y="113"/>
                  </a:lnTo>
                  <a:lnTo>
                    <a:pt x="225" y="150"/>
                  </a:lnTo>
                  <a:lnTo>
                    <a:pt x="179" y="192"/>
                  </a:lnTo>
                  <a:lnTo>
                    <a:pt x="142" y="238"/>
                  </a:lnTo>
                  <a:lnTo>
                    <a:pt x="104" y="288"/>
                  </a:lnTo>
                  <a:lnTo>
                    <a:pt x="75" y="342"/>
                  </a:lnTo>
                  <a:lnTo>
                    <a:pt x="50" y="401"/>
                  </a:lnTo>
                  <a:lnTo>
                    <a:pt x="29" y="459"/>
                  </a:lnTo>
                  <a:lnTo>
                    <a:pt x="12" y="521"/>
                  </a:lnTo>
                  <a:lnTo>
                    <a:pt x="4" y="584"/>
                  </a:lnTo>
                  <a:lnTo>
                    <a:pt x="0" y="651"/>
                  </a:lnTo>
                  <a:lnTo>
                    <a:pt x="0" y="651"/>
                  </a:lnTo>
                  <a:lnTo>
                    <a:pt x="4" y="717"/>
                  </a:lnTo>
                  <a:lnTo>
                    <a:pt x="12" y="784"/>
                  </a:lnTo>
                  <a:lnTo>
                    <a:pt x="29" y="847"/>
                  </a:lnTo>
                  <a:lnTo>
                    <a:pt x="50" y="905"/>
                  </a:lnTo>
                  <a:lnTo>
                    <a:pt x="75" y="963"/>
                  </a:lnTo>
                  <a:lnTo>
                    <a:pt x="104" y="1018"/>
                  </a:lnTo>
                  <a:lnTo>
                    <a:pt x="142" y="1068"/>
                  </a:lnTo>
                  <a:lnTo>
                    <a:pt x="179" y="1113"/>
                  </a:lnTo>
                  <a:lnTo>
                    <a:pt x="225" y="1155"/>
                  </a:lnTo>
                  <a:lnTo>
                    <a:pt x="271" y="1193"/>
                  </a:lnTo>
                  <a:lnTo>
                    <a:pt x="321" y="1226"/>
                  </a:lnTo>
                  <a:lnTo>
                    <a:pt x="375" y="1251"/>
                  </a:lnTo>
                  <a:lnTo>
                    <a:pt x="433" y="1276"/>
                  </a:lnTo>
                  <a:lnTo>
                    <a:pt x="492" y="1289"/>
                  </a:lnTo>
                  <a:lnTo>
                    <a:pt x="554" y="1301"/>
                  </a:lnTo>
                  <a:lnTo>
                    <a:pt x="617" y="1305"/>
                  </a:lnTo>
                  <a:lnTo>
                    <a:pt x="617" y="1305"/>
                  </a:lnTo>
                  <a:lnTo>
                    <a:pt x="679" y="1301"/>
                  </a:lnTo>
                  <a:lnTo>
                    <a:pt x="742" y="1289"/>
                  </a:lnTo>
                  <a:lnTo>
                    <a:pt x="800" y="1276"/>
                  </a:lnTo>
                  <a:lnTo>
                    <a:pt x="858" y="1251"/>
                  </a:lnTo>
                  <a:lnTo>
                    <a:pt x="909" y="1226"/>
                  </a:lnTo>
                  <a:lnTo>
                    <a:pt x="963" y="1193"/>
                  </a:lnTo>
                  <a:lnTo>
                    <a:pt x="1009" y="1155"/>
                  </a:lnTo>
                  <a:lnTo>
                    <a:pt x="1054" y="1113"/>
                  </a:lnTo>
                  <a:lnTo>
                    <a:pt x="1092" y="1068"/>
                  </a:lnTo>
                  <a:lnTo>
                    <a:pt x="1129" y="1018"/>
                  </a:lnTo>
                  <a:lnTo>
                    <a:pt x="1159" y="963"/>
                  </a:lnTo>
                  <a:lnTo>
                    <a:pt x="1184" y="905"/>
                  </a:lnTo>
                  <a:lnTo>
                    <a:pt x="1204" y="847"/>
                  </a:lnTo>
                  <a:lnTo>
                    <a:pt x="1221" y="784"/>
                  </a:lnTo>
                  <a:lnTo>
                    <a:pt x="1229" y="717"/>
                  </a:lnTo>
                  <a:lnTo>
                    <a:pt x="1234" y="651"/>
                  </a:lnTo>
                  <a:lnTo>
                    <a:pt x="1234" y="651"/>
                  </a:lnTo>
                  <a:lnTo>
                    <a:pt x="1229" y="584"/>
                  </a:lnTo>
                  <a:lnTo>
                    <a:pt x="1221" y="521"/>
                  </a:lnTo>
                  <a:lnTo>
                    <a:pt x="1204" y="459"/>
                  </a:lnTo>
                  <a:lnTo>
                    <a:pt x="1184" y="401"/>
                  </a:lnTo>
                  <a:lnTo>
                    <a:pt x="1159" y="342"/>
                  </a:lnTo>
                  <a:lnTo>
                    <a:pt x="1129" y="288"/>
                  </a:lnTo>
                  <a:lnTo>
                    <a:pt x="1092" y="238"/>
                  </a:lnTo>
                  <a:lnTo>
                    <a:pt x="1054" y="192"/>
                  </a:lnTo>
                  <a:lnTo>
                    <a:pt x="1009" y="150"/>
                  </a:lnTo>
                  <a:lnTo>
                    <a:pt x="963" y="113"/>
                  </a:lnTo>
                  <a:lnTo>
                    <a:pt x="909" y="80"/>
                  </a:lnTo>
                  <a:lnTo>
                    <a:pt x="858" y="50"/>
                  </a:lnTo>
                  <a:lnTo>
                    <a:pt x="800" y="30"/>
                  </a:lnTo>
                  <a:lnTo>
                    <a:pt x="742" y="13"/>
                  </a:lnTo>
                  <a:lnTo>
                    <a:pt x="679" y="5"/>
                  </a:lnTo>
                  <a:lnTo>
                    <a:pt x="617" y="0"/>
                  </a:lnTo>
                  <a:lnTo>
                    <a:pt x="617"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113"/>
            <p:cNvSpPr>
              <a:spLocks/>
            </p:cNvSpPr>
            <p:nvPr/>
          </p:nvSpPr>
          <p:spPr bwMode="auto">
            <a:xfrm>
              <a:off x="3669" y="2023"/>
              <a:ext cx="1238" cy="1309"/>
            </a:xfrm>
            <a:custGeom>
              <a:avLst/>
              <a:gdLst>
                <a:gd name="T0" fmla="*/ 617 w 1238"/>
                <a:gd name="T1" fmla="*/ 0 h 1309"/>
                <a:gd name="T2" fmla="*/ 496 w 1238"/>
                <a:gd name="T3" fmla="*/ 13 h 1309"/>
                <a:gd name="T4" fmla="*/ 379 w 1238"/>
                <a:gd name="T5" fmla="*/ 50 h 1309"/>
                <a:gd name="T6" fmla="*/ 271 w 1238"/>
                <a:gd name="T7" fmla="*/ 113 h 1309"/>
                <a:gd name="T8" fmla="*/ 179 w 1238"/>
                <a:gd name="T9" fmla="*/ 192 h 1309"/>
                <a:gd name="T10" fmla="*/ 104 w 1238"/>
                <a:gd name="T11" fmla="*/ 288 h 1309"/>
                <a:gd name="T12" fmla="*/ 46 w 1238"/>
                <a:gd name="T13" fmla="*/ 400 h 1309"/>
                <a:gd name="T14" fmla="*/ 12 w 1238"/>
                <a:gd name="T15" fmla="*/ 521 h 1309"/>
                <a:gd name="T16" fmla="*/ 0 w 1238"/>
                <a:gd name="T17" fmla="*/ 655 h 1309"/>
                <a:gd name="T18" fmla="*/ 0 w 1238"/>
                <a:gd name="T19" fmla="*/ 721 h 1309"/>
                <a:gd name="T20" fmla="*/ 25 w 1238"/>
                <a:gd name="T21" fmla="*/ 851 h 1309"/>
                <a:gd name="T22" fmla="*/ 75 w 1238"/>
                <a:gd name="T23" fmla="*/ 967 h 1309"/>
                <a:gd name="T24" fmla="*/ 142 w 1238"/>
                <a:gd name="T25" fmla="*/ 1072 h 1309"/>
                <a:gd name="T26" fmla="*/ 225 w 1238"/>
                <a:gd name="T27" fmla="*/ 1159 h 1309"/>
                <a:gd name="T28" fmla="*/ 325 w 1238"/>
                <a:gd name="T29" fmla="*/ 1230 h 1309"/>
                <a:gd name="T30" fmla="*/ 433 w 1238"/>
                <a:gd name="T31" fmla="*/ 1280 h 1309"/>
                <a:gd name="T32" fmla="*/ 554 w 1238"/>
                <a:gd name="T33" fmla="*/ 1305 h 1309"/>
                <a:gd name="T34" fmla="*/ 617 w 1238"/>
                <a:gd name="T35" fmla="*/ 1309 h 1309"/>
                <a:gd name="T36" fmla="*/ 742 w 1238"/>
                <a:gd name="T37" fmla="*/ 1297 h 1309"/>
                <a:gd name="T38" fmla="*/ 858 w 1238"/>
                <a:gd name="T39" fmla="*/ 1259 h 1309"/>
                <a:gd name="T40" fmla="*/ 967 w 1238"/>
                <a:gd name="T41" fmla="*/ 1197 h 1309"/>
                <a:gd name="T42" fmla="*/ 1059 w 1238"/>
                <a:gd name="T43" fmla="*/ 1117 h 1309"/>
                <a:gd name="T44" fmla="*/ 1134 w 1238"/>
                <a:gd name="T45" fmla="*/ 1022 h 1309"/>
                <a:gd name="T46" fmla="*/ 1192 w 1238"/>
                <a:gd name="T47" fmla="*/ 909 h 1309"/>
                <a:gd name="T48" fmla="*/ 1225 w 1238"/>
                <a:gd name="T49" fmla="*/ 784 h 1309"/>
                <a:gd name="T50" fmla="*/ 1238 w 1238"/>
                <a:gd name="T51" fmla="*/ 655 h 1309"/>
                <a:gd name="T52" fmla="*/ 1234 w 1238"/>
                <a:gd name="T53" fmla="*/ 588 h 1309"/>
                <a:gd name="T54" fmla="*/ 1213 w 1238"/>
                <a:gd name="T55" fmla="*/ 459 h 1309"/>
                <a:gd name="T56" fmla="*/ 1163 w 1238"/>
                <a:gd name="T57" fmla="*/ 342 h 1309"/>
                <a:gd name="T58" fmla="*/ 1096 w 1238"/>
                <a:gd name="T59" fmla="*/ 238 h 1309"/>
                <a:gd name="T60" fmla="*/ 1013 w 1238"/>
                <a:gd name="T61" fmla="*/ 150 h 1309"/>
                <a:gd name="T62" fmla="*/ 913 w 1238"/>
                <a:gd name="T63" fmla="*/ 79 h 1309"/>
                <a:gd name="T64" fmla="*/ 804 w 1238"/>
                <a:gd name="T65" fmla="*/ 29 h 1309"/>
                <a:gd name="T66" fmla="*/ 683 w 1238"/>
                <a:gd name="T67" fmla="*/ 4 h 1309"/>
                <a:gd name="T68" fmla="*/ 617 w 1238"/>
                <a:gd name="T69" fmla="*/ 0 h 1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38" h="1309">
                  <a:moveTo>
                    <a:pt x="617" y="0"/>
                  </a:moveTo>
                  <a:lnTo>
                    <a:pt x="617" y="0"/>
                  </a:lnTo>
                  <a:lnTo>
                    <a:pt x="554" y="4"/>
                  </a:lnTo>
                  <a:lnTo>
                    <a:pt x="496" y="13"/>
                  </a:lnTo>
                  <a:lnTo>
                    <a:pt x="433" y="29"/>
                  </a:lnTo>
                  <a:lnTo>
                    <a:pt x="379" y="50"/>
                  </a:lnTo>
                  <a:lnTo>
                    <a:pt x="325" y="79"/>
                  </a:lnTo>
                  <a:lnTo>
                    <a:pt x="271" y="113"/>
                  </a:lnTo>
                  <a:lnTo>
                    <a:pt x="225" y="150"/>
                  </a:lnTo>
                  <a:lnTo>
                    <a:pt x="179" y="192"/>
                  </a:lnTo>
                  <a:lnTo>
                    <a:pt x="142" y="238"/>
                  </a:lnTo>
                  <a:lnTo>
                    <a:pt x="104" y="288"/>
                  </a:lnTo>
                  <a:lnTo>
                    <a:pt x="75" y="342"/>
                  </a:lnTo>
                  <a:lnTo>
                    <a:pt x="46" y="400"/>
                  </a:lnTo>
                  <a:lnTo>
                    <a:pt x="25" y="459"/>
                  </a:lnTo>
                  <a:lnTo>
                    <a:pt x="12" y="521"/>
                  </a:lnTo>
                  <a:lnTo>
                    <a:pt x="0" y="588"/>
                  </a:lnTo>
                  <a:lnTo>
                    <a:pt x="0" y="655"/>
                  </a:lnTo>
                  <a:lnTo>
                    <a:pt x="0" y="655"/>
                  </a:lnTo>
                  <a:lnTo>
                    <a:pt x="0" y="721"/>
                  </a:lnTo>
                  <a:lnTo>
                    <a:pt x="12" y="784"/>
                  </a:lnTo>
                  <a:lnTo>
                    <a:pt x="25" y="851"/>
                  </a:lnTo>
                  <a:lnTo>
                    <a:pt x="46" y="909"/>
                  </a:lnTo>
                  <a:lnTo>
                    <a:pt x="75" y="967"/>
                  </a:lnTo>
                  <a:lnTo>
                    <a:pt x="104" y="1022"/>
                  </a:lnTo>
                  <a:lnTo>
                    <a:pt x="142" y="1072"/>
                  </a:lnTo>
                  <a:lnTo>
                    <a:pt x="179" y="1117"/>
                  </a:lnTo>
                  <a:lnTo>
                    <a:pt x="225" y="1159"/>
                  </a:lnTo>
                  <a:lnTo>
                    <a:pt x="271" y="1197"/>
                  </a:lnTo>
                  <a:lnTo>
                    <a:pt x="325" y="1230"/>
                  </a:lnTo>
                  <a:lnTo>
                    <a:pt x="379" y="1259"/>
                  </a:lnTo>
                  <a:lnTo>
                    <a:pt x="433" y="1280"/>
                  </a:lnTo>
                  <a:lnTo>
                    <a:pt x="496" y="1297"/>
                  </a:lnTo>
                  <a:lnTo>
                    <a:pt x="554" y="1305"/>
                  </a:lnTo>
                  <a:lnTo>
                    <a:pt x="617" y="1309"/>
                  </a:lnTo>
                  <a:lnTo>
                    <a:pt x="617" y="1309"/>
                  </a:lnTo>
                  <a:lnTo>
                    <a:pt x="683" y="1305"/>
                  </a:lnTo>
                  <a:lnTo>
                    <a:pt x="742" y="1297"/>
                  </a:lnTo>
                  <a:lnTo>
                    <a:pt x="804" y="1280"/>
                  </a:lnTo>
                  <a:lnTo>
                    <a:pt x="858" y="1259"/>
                  </a:lnTo>
                  <a:lnTo>
                    <a:pt x="913" y="1230"/>
                  </a:lnTo>
                  <a:lnTo>
                    <a:pt x="967" y="1197"/>
                  </a:lnTo>
                  <a:lnTo>
                    <a:pt x="1013" y="1159"/>
                  </a:lnTo>
                  <a:lnTo>
                    <a:pt x="1059" y="1117"/>
                  </a:lnTo>
                  <a:lnTo>
                    <a:pt x="1096" y="1072"/>
                  </a:lnTo>
                  <a:lnTo>
                    <a:pt x="1134" y="1022"/>
                  </a:lnTo>
                  <a:lnTo>
                    <a:pt x="1163" y="967"/>
                  </a:lnTo>
                  <a:lnTo>
                    <a:pt x="1192" y="909"/>
                  </a:lnTo>
                  <a:lnTo>
                    <a:pt x="1213" y="851"/>
                  </a:lnTo>
                  <a:lnTo>
                    <a:pt x="1225" y="784"/>
                  </a:lnTo>
                  <a:lnTo>
                    <a:pt x="1234" y="721"/>
                  </a:lnTo>
                  <a:lnTo>
                    <a:pt x="1238" y="655"/>
                  </a:lnTo>
                  <a:lnTo>
                    <a:pt x="1238" y="655"/>
                  </a:lnTo>
                  <a:lnTo>
                    <a:pt x="1234" y="588"/>
                  </a:lnTo>
                  <a:lnTo>
                    <a:pt x="1225" y="521"/>
                  </a:lnTo>
                  <a:lnTo>
                    <a:pt x="1213" y="459"/>
                  </a:lnTo>
                  <a:lnTo>
                    <a:pt x="1192" y="400"/>
                  </a:lnTo>
                  <a:lnTo>
                    <a:pt x="1163" y="342"/>
                  </a:lnTo>
                  <a:lnTo>
                    <a:pt x="1134" y="288"/>
                  </a:lnTo>
                  <a:lnTo>
                    <a:pt x="1096" y="238"/>
                  </a:lnTo>
                  <a:lnTo>
                    <a:pt x="1059" y="192"/>
                  </a:lnTo>
                  <a:lnTo>
                    <a:pt x="1013" y="150"/>
                  </a:lnTo>
                  <a:lnTo>
                    <a:pt x="967" y="113"/>
                  </a:lnTo>
                  <a:lnTo>
                    <a:pt x="913" y="79"/>
                  </a:lnTo>
                  <a:lnTo>
                    <a:pt x="858" y="50"/>
                  </a:lnTo>
                  <a:lnTo>
                    <a:pt x="804" y="29"/>
                  </a:lnTo>
                  <a:lnTo>
                    <a:pt x="742" y="13"/>
                  </a:lnTo>
                  <a:lnTo>
                    <a:pt x="683" y="4"/>
                  </a:lnTo>
                  <a:lnTo>
                    <a:pt x="617" y="0"/>
                  </a:lnTo>
                  <a:lnTo>
                    <a:pt x="61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114"/>
            <p:cNvSpPr>
              <a:spLocks/>
            </p:cNvSpPr>
            <p:nvPr/>
          </p:nvSpPr>
          <p:spPr bwMode="auto">
            <a:xfrm>
              <a:off x="3665" y="2019"/>
              <a:ext cx="1246" cy="1313"/>
            </a:xfrm>
            <a:custGeom>
              <a:avLst/>
              <a:gdLst>
                <a:gd name="T0" fmla="*/ 625 w 1246"/>
                <a:gd name="T1" fmla="*/ 0 h 1313"/>
                <a:gd name="T2" fmla="*/ 500 w 1246"/>
                <a:gd name="T3" fmla="*/ 13 h 1313"/>
                <a:gd name="T4" fmla="*/ 383 w 1246"/>
                <a:gd name="T5" fmla="*/ 50 h 1313"/>
                <a:gd name="T6" fmla="*/ 275 w 1246"/>
                <a:gd name="T7" fmla="*/ 113 h 1313"/>
                <a:gd name="T8" fmla="*/ 183 w 1246"/>
                <a:gd name="T9" fmla="*/ 192 h 1313"/>
                <a:gd name="T10" fmla="*/ 108 w 1246"/>
                <a:gd name="T11" fmla="*/ 288 h 1313"/>
                <a:gd name="T12" fmla="*/ 50 w 1246"/>
                <a:gd name="T13" fmla="*/ 400 h 1313"/>
                <a:gd name="T14" fmla="*/ 16 w 1246"/>
                <a:gd name="T15" fmla="*/ 525 h 1313"/>
                <a:gd name="T16" fmla="*/ 0 w 1246"/>
                <a:gd name="T17" fmla="*/ 655 h 1313"/>
                <a:gd name="T18" fmla="*/ 4 w 1246"/>
                <a:gd name="T19" fmla="*/ 725 h 1313"/>
                <a:gd name="T20" fmla="*/ 29 w 1246"/>
                <a:gd name="T21" fmla="*/ 850 h 1313"/>
                <a:gd name="T22" fmla="*/ 79 w 1246"/>
                <a:gd name="T23" fmla="*/ 971 h 1313"/>
                <a:gd name="T24" fmla="*/ 146 w 1246"/>
                <a:gd name="T25" fmla="*/ 1076 h 1313"/>
                <a:gd name="T26" fmla="*/ 229 w 1246"/>
                <a:gd name="T27" fmla="*/ 1163 h 1313"/>
                <a:gd name="T28" fmla="*/ 329 w 1246"/>
                <a:gd name="T29" fmla="*/ 1234 h 1313"/>
                <a:gd name="T30" fmla="*/ 441 w 1246"/>
                <a:gd name="T31" fmla="*/ 1284 h 1313"/>
                <a:gd name="T32" fmla="*/ 562 w 1246"/>
                <a:gd name="T33" fmla="*/ 1309 h 1313"/>
                <a:gd name="T34" fmla="*/ 625 w 1246"/>
                <a:gd name="T35" fmla="*/ 1313 h 1313"/>
                <a:gd name="T36" fmla="*/ 750 w 1246"/>
                <a:gd name="T37" fmla="*/ 1301 h 1313"/>
                <a:gd name="T38" fmla="*/ 867 w 1246"/>
                <a:gd name="T39" fmla="*/ 1263 h 1313"/>
                <a:gd name="T40" fmla="*/ 971 w 1246"/>
                <a:gd name="T41" fmla="*/ 1201 h 1313"/>
                <a:gd name="T42" fmla="*/ 1067 w 1246"/>
                <a:gd name="T43" fmla="*/ 1121 h 1313"/>
                <a:gd name="T44" fmla="*/ 1142 w 1246"/>
                <a:gd name="T45" fmla="*/ 1026 h 1313"/>
                <a:gd name="T46" fmla="*/ 1200 w 1246"/>
                <a:gd name="T47" fmla="*/ 913 h 1313"/>
                <a:gd name="T48" fmla="*/ 1233 w 1246"/>
                <a:gd name="T49" fmla="*/ 788 h 1313"/>
                <a:gd name="T50" fmla="*/ 1246 w 1246"/>
                <a:gd name="T51" fmla="*/ 655 h 1313"/>
                <a:gd name="T52" fmla="*/ 1246 w 1246"/>
                <a:gd name="T53" fmla="*/ 588 h 1313"/>
                <a:gd name="T54" fmla="*/ 1221 w 1246"/>
                <a:gd name="T55" fmla="*/ 463 h 1313"/>
                <a:gd name="T56" fmla="*/ 1171 w 1246"/>
                <a:gd name="T57" fmla="*/ 342 h 1313"/>
                <a:gd name="T58" fmla="*/ 1104 w 1246"/>
                <a:gd name="T59" fmla="*/ 238 h 1313"/>
                <a:gd name="T60" fmla="*/ 1021 w 1246"/>
                <a:gd name="T61" fmla="*/ 150 h 1313"/>
                <a:gd name="T62" fmla="*/ 921 w 1246"/>
                <a:gd name="T63" fmla="*/ 79 h 1313"/>
                <a:gd name="T64" fmla="*/ 808 w 1246"/>
                <a:gd name="T65" fmla="*/ 29 h 1313"/>
                <a:gd name="T66" fmla="*/ 687 w 1246"/>
                <a:gd name="T67" fmla="*/ 0 h 1313"/>
                <a:gd name="T68" fmla="*/ 625 w 1246"/>
                <a:gd name="T6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6" h="1313">
                  <a:moveTo>
                    <a:pt x="625" y="0"/>
                  </a:moveTo>
                  <a:lnTo>
                    <a:pt x="625" y="0"/>
                  </a:lnTo>
                  <a:lnTo>
                    <a:pt x="562" y="0"/>
                  </a:lnTo>
                  <a:lnTo>
                    <a:pt x="500" y="13"/>
                  </a:lnTo>
                  <a:lnTo>
                    <a:pt x="441" y="29"/>
                  </a:lnTo>
                  <a:lnTo>
                    <a:pt x="383" y="50"/>
                  </a:lnTo>
                  <a:lnTo>
                    <a:pt x="329" y="79"/>
                  </a:lnTo>
                  <a:lnTo>
                    <a:pt x="275" y="113"/>
                  </a:lnTo>
                  <a:lnTo>
                    <a:pt x="229" y="150"/>
                  </a:lnTo>
                  <a:lnTo>
                    <a:pt x="183" y="192"/>
                  </a:lnTo>
                  <a:lnTo>
                    <a:pt x="146" y="238"/>
                  </a:lnTo>
                  <a:lnTo>
                    <a:pt x="108" y="288"/>
                  </a:lnTo>
                  <a:lnTo>
                    <a:pt x="79" y="342"/>
                  </a:lnTo>
                  <a:lnTo>
                    <a:pt x="50" y="400"/>
                  </a:lnTo>
                  <a:lnTo>
                    <a:pt x="29" y="463"/>
                  </a:lnTo>
                  <a:lnTo>
                    <a:pt x="16" y="525"/>
                  </a:lnTo>
                  <a:lnTo>
                    <a:pt x="4" y="588"/>
                  </a:lnTo>
                  <a:lnTo>
                    <a:pt x="0" y="655"/>
                  </a:lnTo>
                  <a:lnTo>
                    <a:pt x="0" y="655"/>
                  </a:lnTo>
                  <a:lnTo>
                    <a:pt x="4" y="725"/>
                  </a:lnTo>
                  <a:lnTo>
                    <a:pt x="16" y="788"/>
                  </a:lnTo>
                  <a:lnTo>
                    <a:pt x="29" y="850"/>
                  </a:lnTo>
                  <a:lnTo>
                    <a:pt x="50" y="913"/>
                  </a:lnTo>
                  <a:lnTo>
                    <a:pt x="79" y="971"/>
                  </a:lnTo>
                  <a:lnTo>
                    <a:pt x="108" y="1026"/>
                  </a:lnTo>
                  <a:lnTo>
                    <a:pt x="146" y="1076"/>
                  </a:lnTo>
                  <a:lnTo>
                    <a:pt x="183" y="1121"/>
                  </a:lnTo>
                  <a:lnTo>
                    <a:pt x="229" y="1163"/>
                  </a:lnTo>
                  <a:lnTo>
                    <a:pt x="275" y="1201"/>
                  </a:lnTo>
                  <a:lnTo>
                    <a:pt x="329" y="1234"/>
                  </a:lnTo>
                  <a:lnTo>
                    <a:pt x="383" y="1263"/>
                  </a:lnTo>
                  <a:lnTo>
                    <a:pt x="441" y="1284"/>
                  </a:lnTo>
                  <a:lnTo>
                    <a:pt x="500" y="1301"/>
                  </a:lnTo>
                  <a:lnTo>
                    <a:pt x="562" y="1309"/>
                  </a:lnTo>
                  <a:lnTo>
                    <a:pt x="625" y="1313"/>
                  </a:lnTo>
                  <a:lnTo>
                    <a:pt x="625" y="1313"/>
                  </a:lnTo>
                  <a:lnTo>
                    <a:pt x="687" y="1309"/>
                  </a:lnTo>
                  <a:lnTo>
                    <a:pt x="750" y="1301"/>
                  </a:lnTo>
                  <a:lnTo>
                    <a:pt x="808" y="1284"/>
                  </a:lnTo>
                  <a:lnTo>
                    <a:pt x="867" y="1263"/>
                  </a:lnTo>
                  <a:lnTo>
                    <a:pt x="921" y="1234"/>
                  </a:lnTo>
                  <a:lnTo>
                    <a:pt x="971" y="1201"/>
                  </a:lnTo>
                  <a:lnTo>
                    <a:pt x="1021" y="1163"/>
                  </a:lnTo>
                  <a:lnTo>
                    <a:pt x="1067" y="1121"/>
                  </a:lnTo>
                  <a:lnTo>
                    <a:pt x="1104" y="1076"/>
                  </a:lnTo>
                  <a:lnTo>
                    <a:pt x="1142" y="1026"/>
                  </a:lnTo>
                  <a:lnTo>
                    <a:pt x="1171" y="971"/>
                  </a:lnTo>
                  <a:lnTo>
                    <a:pt x="1200" y="913"/>
                  </a:lnTo>
                  <a:lnTo>
                    <a:pt x="1221" y="850"/>
                  </a:lnTo>
                  <a:lnTo>
                    <a:pt x="1233" y="788"/>
                  </a:lnTo>
                  <a:lnTo>
                    <a:pt x="1246" y="725"/>
                  </a:lnTo>
                  <a:lnTo>
                    <a:pt x="1246" y="655"/>
                  </a:lnTo>
                  <a:lnTo>
                    <a:pt x="1246" y="655"/>
                  </a:lnTo>
                  <a:lnTo>
                    <a:pt x="1246" y="588"/>
                  </a:lnTo>
                  <a:lnTo>
                    <a:pt x="1233" y="525"/>
                  </a:lnTo>
                  <a:lnTo>
                    <a:pt x="1221" y="463"/>
                  </a:lnTo>
                  <a:lnTo>
                    <a:pt x="1200" y="400"/>
                  </a:lnTo>
                  <a:lnTo>
                    <a:pt x="1171" y="342"/>
                  </a:lnTo>
                  <a:lnTo>
                    <a:pt x="1142" y="288"/>
                  </a:lnTo>
                  <a:lnTo>
                    <a:pt x="1104" y="238"/>
                  </a:lnTo>
                  <a:lnTo>
                    <a:pt x="1067" y="192"/>
                  </a:lnTo>
                  <a:lnTo>
                    <a:pt x="1021" y="150"/>
                  </a:lnTo>
                  <a:lnTo>
                    <a:pt x="971" y="113"/>
                  </a:lnTo>
                  <a:lnTo>
                    <a:pt x="921" y="79"/>
                  </a:lnTo>
                  <a:lnTo>
                    <a:pt x="867" y="50"/>
                  </a:lnTo>
                  <a:lnTo>
                    <a:pt x="808" y="29"/>
                  </a:lnTo>
                  <a:lnTo>
                    <a:pt x="750" y="13"/>
                  </a:lnTo>
                  <a:lnTo>
                    <a:pt x="687" y="0"/>
                  </a:lnTo>
                  <a:lnTo>
                    <a:pt x="625" y="0"/>
                  </a:lnTo>
                  <a:lnTo>
                    <a:pt x="62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115"/>
            <p:cNvSpPr>
              <a:spLocks/>
            </p:cNvSpPr>
            <p:nvPr/>
          </p:nvSpPr>
          <p:spPr bwMode="auto">
            <a:xfrm>
              <a:off x="3665" y="2015"/>
              <a:ext cx="1254" cy="1321"/>
            </a:xfrm>
            <a:custGeom>
              <a:avLst/>
              <a:gdLst>
                <a:gd name="T0" fmla="*/ 625 w 1254"/>
                <a:gd name="T1" fmla="*/ 0 h 1321"/>
                <a:gd name="T2" fmla="*/ 500 w 1254"/>
                <a:gd name="T3" fmla="*/ 12 h 1321"/>
                <a:gd name="T4" fmla="*/ 383 w 1254"/>
                <a:gd name="T5" fmla="*/ 50 h 1321"/>
                <a:gd name="T6" fmla="*/ 279 w 1254"/>
                <a:gd name="T7" fmla="*/ 112 h 1321"/>
                <a:gd name="T8" fmla="*/ 183 w 1254"/>
                <a:gd name="T9" fmla="*/ 192 h 1321"/>
                <a:gd name="T10" fmla="*/ 108 w 1254"/>
                <a:gd name="T11" fmla="*/ 292 h 1321"/>
                <a:gd name="T12" fmla="*/ 50 w 1254"/>
                <a:gd name="T13" fmla="*/ 400 h 1321"/>
                <a:gd name="T14" fmla="*/ 12 w 1254"/>
                <a:gd name="T15" fmla="*/ 525 h 1321"/>
                <a:gd name="T16" fmla="*/ 0 w 1254"/>
                <a:gd name="T17" fmla="*/ 659 h 1321"/>
                <a:gd name="T18" fmla="*/ 4 w 1254"/>
                <a:gd name="T19" fmla="*/ 725 h 1321"/>
                <a:gd name="T20" fmla="*/ 29 w 1254"/>
                <a:gd name="T21" fmla="*/ 854 h 1321"/>
                <a:gd name="T22" fmla="*/ 75 w 1254"/>
                <a:gd name="T23" fmla="*/ 975 h 1321"/>
                <a:gd name="T24" fmla="*/ 146 w 1254"/>
                <a:gd name="T25" fmla="*/ 1080 h 1321"/>
                <a:gd name="T26" fmla="*/ 229 w 1254"/>
                <a:gd name="T27" fmla="*/ 1167 h 1321"/>
                <a:gd name="T28" fmla="*/ 329 w 1254"/>
                <a:gd name="T29" fmla="*/ 1238 h 1321"/>
                <a:gd name="T30" fmla="*/ 441 w 1254"/>
                <a:gd name="T31" fmla="*/ 1288 h 1321"/>
                <a:gd name="T32" fmla="*/ 562 w 1254"/>
                <a:gd name="T33" fmla="*/ 1317 h 1321"/>
                <a:gd name="T34" fmla="*/ 625 w 1254"/>
                <a:gd name="T35" fmla="*/ 1321 h 1321"/>
                <a:gd name="T36" fmla="*/ 754 w 1254"/>
                <a:gd name="T37" fmla="*/ 1305 h 1321"/>
                <a:gd name="T38" fmla="*/ 871 w 1254"/>
                <a:gd name="T39" fmla="*/ 1267 h 1321"/>
                <a:gd name="T40" fmla="*/ 975 w 1254"/>
                <a:gd name="T41" fmla="*/ 1205 h 1321"/>
                <a:gd name="T42" fmla="*/ 1071 w 1254"/>
                <a:gd name="T43" fmla="*/ 1125 h 1321"/>
                <a:gd name="T44" fmla="*/ 1146 w 1254"/>
                <a:gd name="T45" fmla="*/ 1030 h 1321"/>
                <a:gd name="T46" fmla="*/ 1204 w 1254"/>
                <a:gd name="T47" fmla="*/ 917 h 1321"/>
                <a:gd name="T48" fmla="*/ 1242 w 1254"/>
                <a:gd name="T49" fmla="*/ 792 h 1321"/>
                <a:gd name="T50" fmla="*/ 1254 w 1254"/>
                <a:gd name="T51" fmla="*/ 659 h 1321"/>
                <a:gd name="T52" fmla="*/ 1250 w 1254"/>
                <a:gd name="T53" fmla="*/ 592 h 1321"/>
                <a:gd name="T54" fmla="*/ 1225 w 1254"/>
                <a:gd name="T55" fmla="*/ 463 h 1321"/>
                <a:gd name="T56" fmla="*/ 1175 w 1254"/>
                <a:gd name="T57" fmla="*/ 346 h 1321"/>
                <a:gd name="T58" fmla="*/ 1108 w 1254"/>
                <a:gd name="T59" fmla="*/ 238 h 1321"/>
                <a:gd name="T60" fmla="*/ 1025 w 1254"/>
                <a:gd name="T61" fmla="*/ 150 h 1321"/>
                <a:gd name="T62" fmla="*/ 925 w 1254"/>
                <a:gd name="T63" fmla="*/ 79 h 1321"/>
                <a:gd name="T64" fmla="*/ 812 w 1254"/>
                <a:gd name="T65" fmla="*/ 29 h 1321"/>
                <a:gd name="T66" fmla="*/ 692 w 1254"/>
                <a:gd name="T67" fmla="*/ 0 h 1321"/>
                <a:gd name="T68" fmla="*/ 625 w 1254"/>
                <a:gd name="T69" fmla="*/ 0 h 1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4" h="1321">
                  <a:moveTo>
                    <a:pt x="625" y="0"/>
                  </a:moveTo>
                  <a:lnTo>
                    <a:pt x="625" y="0"/>
                  </a:lnTo>
                  <a:lnTo>
                    <a:pt x="562" y="0"/>
                  </a:lnTo>
                  <a:lnTo>
                    <a:pt x="500" y="12"/>
                  </a:lnTo>
                  <a:lnTo>
                    <a:pt x="441" y="29"/>
                  </a:lnTo>
                  <a:lnTo>
                    <a:pt x="383" y="50"/>
                  </a:lnTo>
                  <a:lnTo>
                    <a:pt x="329" y="79"/>
                  </a:lnTo>
                  <a:lnTo>
                    <a:pt x="279" y="112"/>
                  </a:lnTo>
                  <a:lnTo>
                    <a:pt x="229" y="150"/>
                  </a:lnTo>
                  <a:lnTo>
                    <a:pt x="183" y="192"/>
                  </a:lnTo>
                  <a:lnTo>
                    <a:pt x="146" y="238"/>
                  </a:lnTo>
                  <a:lnTo>
                    <a:pt x="108" y="292"/>
                  </a:lnTo>
                  <a:lnTo>
                    <a:pt x="75" y="346"/>
                  </a:lnTo>
                  <a:lnTo>
                    <a:pt x="50" y="400"/>
                  </a:lnTo>
                  <a:lnTo>
                    <a:pt x="29" y="463"/>
                  </a:lnTo>
                  <a:lnTo>
                    <a:pt x="12" y="525"/>
                  </a:lnTo>
                  <a:lnTo>
                    <a:pt x="4" y="592"/>
                  </a:lnTo>
                  <a:lnTo>
                    <a:pt x="0" y="659"/>
                  </a:lnTo>
                  <a:lnTo>
                    <a:pt x="0" y="659"/>
                  </a:lnTo>
                  <a:lnTo>
                    <a:pt x="4" y="725"/>
                  </a:lnTo>
                  <a:lnTo>
                    <a:pt x="12" y="792"/>
                  </a:lnTo>
                  <a:lnTo>
                    <a:pt x="29" y="854"/>
                  </a:lnTo>
                  <a:lnTo>
                    <a:pt x="50" y="917"/>
                  </a:lnTo>
                  <a:lnTo>
                    <a:pt x="75" y="975"/>
                  </a:lnTo>
                  <a:lnTo>
                    <a:pt x="108" y="1030"/>
                  </a:lnTo>
                  <a:lnTo>
                    <a:pt x="146" y="1080"/>
                  </a:lnTo>
                  <a:lnTo>
                    <a:pt x="183" y="1125"/>
                  </a:lnTo>
                  <a:lnTo>
                    <a:pt x="229" y="1167"/>
                  </a:lnTo>
                  <a:lnTo>
                    <a:pt x="279" y="1205"/>
                  </a:lnTo>
                  <a:lnTo>
                    <a:pt x="329" y="1238"/>
                  </a:lnTo>
                  <a:lnTo>
                    <a:pt x="383" y="1267"/>
                  </a:lnTo>
                  <a:lnTo>
                    <a:pt x="441" y="1288"/>
                  </a:lnTo>
                  <a:lnTo>
                    <a:pt x="500" y="1305"/>
                  </a:lnTo>
                  <a:lnTo>
                    <a:pt x="562" y="1317"/>
                  </a:lnTo>
                  <a:lnTo>
                    <a:pt x="625" y="1321"/>
                  </a:lnTo>
                  <a:lnTo>
                    <a:pt x="625" y="1321"/>
                  </a:lnTo>
                  <a:lnTo>
                    <a:pt x="692" y="1317"/>
                  </a:lnTo>
                  <a:lnTo>
                    <a:pt x="754" y="1305"/>
                  </a:lnTo>
                  <a:lnTo>
                    <a:pt x="812" y="1288"/>
                  </a:lnTo>
                  <a:lnTo>
                    <a:pt x="871" y="1267"/>
                  </a:lnTo>
                  <a:lnTo>
                    <a:pt x="925" y="1238"/>
                  </a:lnTo>
                  <a:lnTo>
                    <a:pt x="975" y="1205"/>
                  </a:lnTo>
                  <a:lnTo>
                    <a:pt x="1025" y="1167"/>
                  </a:lnTo>
                  <a:lnTo>
                    <a:pt x="1071" y="1125"/>
                  </a:lnTo>
                  <a:lnTo>
                    <a:pt x="1108" y="1080"/>
                  </a:lnTo>
                  <a:lnTo>
                    <a:pt x="1146" y="1030"/>
                  </a:lnTo>
                  <a:lnTo>
                    <a:pt x="1175" y="975"/>
                  </a:lnTo>
                  <a:lnTo>
                    <a:pt x="1204" y="917"/>
                  </a:lnTo>
                  <a:lnTo>
                    <a:pt x="1225" y="854"/>
                  </a:lnTo>
                  <a:lnTo>
                    <a:pt x="1242" y="792"/>
                  </a:lnTo>
                  <a:lnTo>
                    <a:pt x="1250" y="725"/>
                  </a:lnTo>
                  <a:lnTo>
                    <a:pt x="1254" y="659"/>
                  </a:lnTo>
                  <a:lnTo>
                    <a:pt x="1254" y="659"/>
                  </a:lnTo>
                  <a:lnTo>
                    <a:pt x="1250" y="592"/>
                  </a:lnTo>
                  <a:lnTo>
                    <a:pt x="1242" y="525"/>
                  </a:lnTo>
                  <a:lnTo>
                    <a:pt x="1225" y="463"/>
                  </a:lnTo>
                  <a:lnTo>
                    <a:pt x="1204" y="400"/>
                  </a:lnTo>
                  <a:lnTo>
                    <a:pt x="1175" y="346"/>
                  </a:lnTo>
                  <a:lnTo>
                    <a:pt x="1146" y="292"/>
                  </a:lnTo>
                  <a:lnTo>
                    <a:pt x="1108" y="238"/>
                  </a:lnTo>
                  <a:lnTo>
                    <a:pt x="1071" y="192"/>
                  </a:lnTo>
                  <a:lnTo>
                    <a:pt x="1025" y="150"/>
                  </a:lnTo>
                  <a:lnTo>
                    <a:pt x="975" y="112"/>
                  </a:lnTo>
                  <a:lnTo>
                    <a:pt x="925" y="79"/>
                  </a:lnTo>
                  <a:lnTo>
                    <a:pt x="871" y="50"/>
                  </a:lnTo>
                  <a:lnTo>
                    <a:pt x="812" y="29"/>
                  </a:lnTo>
                  <a:lnTo>
                    <a:pt x="754" y="12"/>
                  </a:lnTo>
                  <a:lnTo>
                    <a:pt x="692" y="0"/>
                  </a:lnTo>
                  <a:lnTo>
                    <a:pt x="625" y="0"/>
                  </a:lnTo>
                  <a:lnTo>
                    <a:pt x="625"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116"/>
            <p:cNvSpPr>
              <a:spLocks/>
            </p:cNvSpPr>
            <p:nvPr/>
          </p:nvSpPr>
          <p:spPr bwMode="auto">
            <a:xfrm>
              <a:off x="3665" y="2007"/>
              <a:ext cx="1258" cy="1329"/>
            </a:xfrm>
            <a:custGeom>
              <a:avLst/>
              <a:gdLst>
                <a:gd name="T0" fmla="*/ 629 w 1258"/>
                <a:gd name="T1" fmla="*/ 0 h 1329"/>
                <a:gd name="T2" fmla="*/ 504 w 1258"/>
                <a:gd name="T3" fmla="*/ 16 h 1329"/>
                <a:gd name="T4" fmla="*/ 383 w 1258"/>
                <a:gd name="T5" fmla="*/ 54 h 1329"/>
                <a:gd name="T6" fmla="*/ 279 w 1258"/>
                <a:gd name="T7" fmla="*/ 116 h 1329"/>
                <a:gd name="T8" fmla="*/ 183 w 1258"/>
                <a:gd name="T9" fmla="*/ 195 h 1329"/>
                <a:gd name="T10" fmla="*/ 108 w 1258"/>
                <a:gd name="T11" fmla="*/ 296 h 1329"/>
                <a:gd name="T12" fmla="*/ 50 w 1258"/>
                <a:gd name="T13" fmla="*/ 408 h 1329"/>
                <a:gd name="T14" fmla="*/ 12 w 1258"/>
                <a:gd name="T15" fmla="*/ 533 h 1329"/>
                <a:gd name="T16" fmla="*/ 0 w 1258"/>
                <a:gd name="T17" fmla="*/ 667 h 1329"/>
                <a:gd name="T18" fmla="*/ 4 w 1258"/>
                <a:gd name="T19" fmla="*/ 733 h 1329"/>
                <a:gd name="T20" fmla="*/ 29 w 1258"/>
                <a:gd name="T21" fmla="*/ 862 h 1329"/>
                <a:gd name="T22" fmla="*/ 75 w 1258"/>
                <a:gd name="T23" fmla="*/ 979 h 1329"/>
                <a:gd name="T24" fmla="*/ 146 w 1258"/>
                <a:gd name="T25" fmla="*/ 1088 h 1329"/>
                <a:gd name="T26" fmla="*/ 229 w 1258"/>
                <a:gd name="T27" fmla="*/ 1175 h 1329"/>
                <a:gd name="T28" fmla="*/ 329 w 1258"/>
                <a:gd name="T29" fmla="*/ 1250 h 1329"/>
                <a:gd name="T30" fmla="*/ 441 w 1258"/>
                <a:gd name="T31" fmla="*/ 1300 h 1329"/>
                <a:gd name="T32" fmla="*/ 567 w 1258"/>
                <a:gd name="T33" fmla="*/ 1325 h 1329"/>
                <a:gd name="T34" fmla="*/ 629 w 1258"/>
                <a:gd name="T35" fmla="*/ 1329 h 1329"/>
                <a:gd name="T36" fmla="*/ 754 w 1258"/>
                <a:gd name="T37" fmla="*/ 1317 h 1329"/>
                <a:gd name="T38" fmla="*/ 875 w 1258"/>
                <a:gd name="T39" fmla="*/ 1275 h 1329"/>
                <a:gd name="T40" fmla="*/ 979 w 1258"/>
                <a:gd name="T41" fmla="*/ 1217 h 1329"/>
                <a:gd name="T42" fmla="*/ 1075 w 1258"/>
                <a:gd name="T43" fmla="*/ 1133 h 1329"/>
                <a:gd name="T44" fmla="*/ 1150 w 1258"/>
                <a:gd name="T45" fmla="*/ 1038 h 1329"/>
                <a:gd name="T46" fmla="*/ 1208 w 1258"/>
                <a:gd name="T47" fmla="*/ 925 h 1329"/>
                <a:gd name="T48" fmla="*/ 1246 w 1258"/>
                <a:gd name="T49" fmla="*/ 800 h 1329"/>
                <a:gd name="T50" fmla="*/ 1258 w 1258"/>
                <a:gd name="T51" fmla="*/ 667 h 1329"/>
                <a:gd name="T52" fmla="*/ 1254 w 1258"/>
                <a:gd name="T53" fmla="*/ 596 h 1329"/>
                <a:gd name="T54" fmla="*/ 1229 w 1258"/>
                <a:gd name="T55" fmla="*/ 466 h 1329"/>
                <a:gd name="T56" fmla="*/ 1183 w 1258"/>
                <a:gd name="T57" fmla="*/ 350 h 1329"/>
                <a:gd name="T58" fmla="*/ 1113 w 1258"/>
                <a:gd name="T59" fmla="*/ 241 h 1329"/>
                <a:gd name="T60" fmla="*/ 1029 w 1258"/>
                <a:gd name="T61" fmla="*/ 154 h 1329"/>
                <a:gd name="T62" fmla="*/ 929 w 1258"/>
                <a:gd name="T63" fmla="*/ 83 h 1329"/>
                <a:gd name="T64" fmla="*/ 817 w 1258"/>
                <a:gd name="T65" fmla="*/ 33 h 1329"/>
                <a:gd name="T66" fmla="*/ 692 w 1258"/>
                <a:gd name="T67" fmla="*/ 4 h 1329"/>
                <a:gd name="T68" fmla="*/ 629 w 1258"/>
                <a:gd name="T69" fmla="*/ 0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58" h="1329">
                  <a:moveTo>
                    <a:pt x="629" y="0"/>
                  </a:moveTo>
                  <a:lnTo>
                    <a:pt x="629" y="0"/>
                  </a:lnTo>
                  <a:lnTo>
                    <a:pt x="567" y="4"/>
                  </a:lnTo>
                  <a:lnTo>
                    <a:pt x="504" y="16"/>
                  </a:lnTo>
                  <a:lnTo>
                    <a:pt x="441" y="33"/>
                  </a:lnTo>
                  <a:lnTo>
                    <a:pt x="383" y="54"/>
                  </a:lnTo>
                  <a:lnTo>
                    <a:pt x="329" y="83"/>
                  </a:lnTo>
                  <a:lnTo>
                    <a:pt x="279" y="116"/>
                  </a:lnTo>
                  <a:lnTo>
                    <a:pt x="229" y="154"/>
                  </a:lnTo>
                  <a:lnTo>
                    <a:pt x="183" y="195"/>
                  </a:lnTo>
                  <a:lnTo>
                    <a:pt x="146" y="241"/>
                  </a:lnTo>
                  <a:lnTo>
                    <a:pt x="108" y="296"/>
                  </a:lnTo>
                  <a:lnTo>
                    <a:pt x="75" y="350"/>
                  </a:lnTo>
                  <a:lnTo>
                    <a:pt x="50" y="408"/>
                  </a:lnTo>
                  <a:lnTo>
                    <a:pt x="29" y="466"/>
                  </a:lnTo>
                  <a:lnTo>
                    <a:pt x="12" y="533"/>
                  </a:lnTo>
                  <a:lnTo>
                    <a:pt x="4" y="596"/>
                  </a:lnTo>
                  <a:lnTo>
                    <a:pt x="0" y="667"/>
                  </a:lnTo>
                  <a:lnTo>
                    <a:pt x="0" y="667"/>
                  </a:lnTo>
                  <a:lnTo>
                    <a:pt x="4" y="733"/>
                  </a:lnTo>
                  <a:lnTo>
                    <a:pt x="12" y="800"/>
                  </a:lnTo>
                  <a:lnTo>
                    <a:pt x="29" y="862"/>
                  </a:lnTo>
                  <a:lnTo>
                    <a:pt x="50" y="925"/>
                  </a:lnTo>
                  <a:lnTo>
                    <a:pt x="75" y="979"/>
                  </a:lnTo>
                  <a:lnTo>
                    <a:pt x="108" y="1038"/>
                  </a:lnTo>
                  <a:lnTo>
                    <a:pt x="146" y="1088"/>
                  </a:lnTo>
                  <a:lnTo>
                    <a:pt x="183" y="1133"/>
                  </a:lnTo>
                  <a:lnTo>
                    <a:pt x="229" y="1175"/>
                  </a:lnTo>
                  <a:lnTo>
                    <a:pt x="279" y="1217"/>
                  </a:lnTo>
                  <a:lnTo>
                    <a:pt x="329" y="1250"/>
                  </a:lnTo>
                  <a:lnTo>
                    <a:pt x="383" y="1275"/>
                  </a:lnTo>
                  <a:lnTo>
                    <a:pt x="441" y="1300"/>
                  </a:lnTo>
                  <a:lnTo>
                    <a:pt x="504" y="1317"/>
                  </a:lnTo>
                  <a:lnTo>
                    <a:pt x="567" y="1325"/>
                  </a:lnTo>
                  <a:lnTo>
                    <a:pt x="629" y="1329"/>
                  </a:lnTo>
                  <a:lnTo>
                    <a:pt x="629" y="1329"/>
                  </a:lnTo>
                  <a:lnTo>
                    <a:pt x="692" y="1325"/>
                  </a:lnTo>
                  <a:lnTo>
                    <a:pt x="754" y="1317"/>
                  </a:lnTo>
                  <a:lnTo>
                    <a:pt x="817" y="1300"/>
                  </a:lnTo>
                  <a:lnTo>
                    <a:pt x="875" y="1275"/>
                  </a:lnTo>
                  <a:lnTo>
                    <a:pt x="929" y="1250"/>
                  </a:lnTo>
                  <a:lnTo>
                    <a:pt x="979" y="1217"/>
                  </a:lnTo>
                  <a:lnTo>
                    <a:pt x="1029" y="1175"/>
                  </a:lnTo>
                  <a:lnTo>
                    <a:pt x="1075" y="1133"/>
                  </a:lnTo>
                  <a:lnTo>
                    <a:pt x="1113" y="1088"/>
                  </a:lnTo>
                  <a:lnTo>
                    <a:pt x="1150" y="1038"/>
                  </a:lnTo>
                  <a:lnTo>
                    <a:pt x="1183" y="979"/>
                  </a:lnTo>
                  <a:lnTo>
                    <a:pt x="1208" y="925"/>
                  </a:lnTo>
                  <a:lnTo>
                    <a:pt x="1229" y="862"/>
                  </a:lnTo>
                  <a:lnTo>
                    <a:pt x="1246" y="800"/>
                  </a:lnTo>
                  <a:lnTo>
                    <a:pt x="1254" y="733"/>
                  </a:lnTo>
                  <a:lnTo>
                    <a:pt x="1258" y="667"/>
                  </a:lnTo>
                  <a:lnTo>
                    <a:pt x="1258" y="667"/>
                  </a:lnTo>
                  <a:lnTo>
                    <a:pt x="1254" y="596"/>
                  </a:lnTo>
                  <a:lnTo>
                    <a:pt x="1246" y="533"/>
                  </a:lnTo>
                  <a:lnTo>
                    <a:pt x="1229" y="466"/>
                  </a:lnTo>
                  <a:lnTo>
                    <a:pt x="1208" y="408"/>
                  </a:lnTo>
                  <a:lnTo>
                    <a:pt x="1183" y="350"/>
                  </a:lnTo>
                  <a:lnTo>
                    <a:pt x="1150" y="296"/>
                  </a:lnTo>
                  <a:lnTo>
                    <a:pt x="1113" y="241"/>
                  </a:lnTo>
                  <a:lnTo>
                    <a:pt x="1075" y="195"/>
                  </a:lnTo>
                  <a:lnTo>
                    <a:pt x="1029" y="154"/>
                  </a:lnTo>
                  <a:lnTo>
                    <a:pt x="979" y="116"/>
                  </a:lnTo>
                  <a:lnTo>
                    <a:pt x="929" y="83"/>
                  </a:lnTo>
                  <a:lnTo>
                    <a:pt x="875" y="54"/>
                  </a:lnTo>
                  <a:lnTo>
                    <a:pt x="817" y="33"/>
                  </a:lnTo>
                  <a:lnTo>
                    <a:pt x="754" y="16"/>
                  </a:lnTo>
                  <a:lnTo>
                    <a:pt x="692" y="4"/>
                  </a:lnTo>
                  <a:lnTo>
                    <a:pt x="629" y="0"/>
                  </a:lnTo>
                  <a:lnTo>
                    <a:pt x="629"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117"/>
            <p:cNvSpPr>
              <a:spLocks/>
            </p:cNvSpPr>
            <p:nvPr/>
          </p:nvSpPr>
          <p:spPr bwMode="auto">
            <a:xfrm>
              <a:off x="3665" y="2002"/>
              <a:ext cx="1263" cy="1334"/>
            </a:xfrm>
            <a:custGeom>
              <a:avLst/>
              <a:gdLst>
                <a:gd name="T0" fmla="*/ 629 w 1263"/>
                <a:gd name="T1" fmla="*/ 0 h 1334"/>
                <a:gd name="T2" fmla="*/ 504 w 1263"/>
                <a:gd name="T3" fmla="*/ 13 h 1334"/>
                <a:gd name="T4" fmla="*/ 387 w 1263"/>
                <a:gd name="T5" fmla="*/ 55 h 1334"/>
                <a:gd name="T6" fmla="*/ 279 w 1263"/>
                <a:gd name="T7" fmla="*/ 117 h 1334"/>
                <a:gd name="T8" fmla="*/ 183 w 1263"/>
                <a:gd name="T9" fmla="*/ 196 h 1334"/>
                <a:gd name="T10" fmla="*/ 108 w 1263"/>
                <a:gd name="T11" fmla="*/ 296 h 1334"/>
                <a:gd name="T12" fmla="*/ 50 w 1263"/>
                <a:gd name="T13" fmla="*/ 409 h 1334"/>
                <a:gd name="T14" fmla="*/ 12 w 1263"/>
                <a:gd name="T15" fmla="*/ 534 h 1334"/>
                <a:gd name="T16" fmla="*/ 0 w 1263"/>
                <a:gd name="T17" fmla="*/ 667 h 1334"/>
                <a:gd name="T18" fmla="*/ 4 w 1263"/>
                <a:gd name="T19" fmla="*/ 738 h 1334"/>
                <a:gd name="T20" fmla="*/ 29 w 1263"/>
                <a:gd name="T21" fmla="*/ 867 h 1334"/>
                <a:gd name="T22" fmla="*/ 75 w 1263"/>
                <a:gd name="T23" fmla="*/ 984 h 1334"/>
                <a:gd name="T24" fmla="*/ 146 w 1263"/>
                <a:gd name="T25" fmla="*/ 1093 h 1334"/>
                <a:gd name="T26" fmla="*/ 229 w 1263"/>
                <a:gd name="T27" fmla="*/ 1184 h 1334"/>
                <a:gd name="T28" fmla="*/ 329 w 1263"/>
                <a:gd name="T29" fmla="*/ 1255 h 1334"/>
                <a:gd name="T30" fmla="*/ 441 w 1263"/>
                <a:gd name="T31" fmla="*/ 1305 h 1334"/>
                <a:gd name="T32" fmla="*/ 567 w 1263"/>
                <a:gd name="T33" fmla="*/ 1330 h 1334"/>
                <a:gd name="T34" fmla="*/ 629 w 1263"/>
                <a:gd name="T35" fmla="*/ 1334 h 1334"/>
                <a:gd name="T36" fmla="*/ 758 w 1263"/>
                <a:gd name="T37" fmla="*/ 1322 h 1334"/>
                <a:gd name="T38" fmla="*/ 875 w 1263"/>
                <a:gd name="T39" fmla="*/ 1284 h 1334"/>
                <a:gd name="T40" fmla="*/ 983 w 1263"/>
                <a:gd name="T41" fmla="*/ 1222 h 1334"/>
                <a:gd name="T42" fmla="*/ 1079 w 1263"/>
                <a:gd name="T43" fmla="*/ 1138 h 1334"/>
                <a:gd name="T44" fmla="*/ 1154 w 1263"/>
                <a:gd name="T45" fmla="*/ 1043 h 1334"/>
                <a:gd name="T46" fmla="*/ 1213 w 1263"/>
                <a:gd name="T47" fmla="*/ 926 h 1334"/>
                <a:gd name="T48" fmla="*/ 1250 w 1263"/>
                <a:gd name="T49" fmla="*/ 801 h 1334"/>
                <a:gd name="T50" fmla="*/ 1263 w 1263"/>
                <a:gd name="T51" fmla="*/ 667 h 1334"/>
                <a:gd name="T52" fmla="*/ 1258 w 1263"/>
                <a:gd name="T53" fmla="*/ 601 h 1334"/>
                <a:gd name="T54" fmla="*/ 1233 w 1263"/>
                <a:gd name="T55" fmla="*/ 471 h 1334"/>
                <a:gd name="T56" fmla="*/ 1188 w 1263"/>
                <a:gd name="T57" fmla="*/ 351 h 1334"/>
                <a:gd name="T58" fmla="*/ 1117 w 1263"/>
                <a:gd name="T59" fmla="*/ 246 h 1334"/>
                <a:gd name="T60" fmla="*/ 1033 w 1263"/>
                <a:gd name="T61" fmla="*/ 155 h 1334"/>
                <a:gd name="T62" fmla="*/ 933 w 1263"/>
                <a:gd name="T63" fmla="*/ 84 h 1334"/>
                <a:gd name="T64" fmla="*/ 817 w 1263"/>
                <a:gd name="T65" fmla="*/ 30 h 1334"/>
                <a:gd name="T66" fmla="*/ 696 w 1263"/>
                <a:gd name="T67" fmla="*/ 5 h 1334"/>
                <a:gd name="T68" fmla="*/ 629 w 1263"/>
                <a:gd name="T69" fmla="*/ 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3" h="1334">
                  <a:moveTo>
                    <a:pt x="629" y="0"/>
                  </a:moveTo>
                  <a:lnTo>
                    <a:pt x="629" y="0"/>
                  </a:lnTo>
                  <a:lnTo>
                    <a:pt x="567" y="5"/>
                  </a:lnTo>
                  <a:lnTo>
                    <a:pt x="504" y="13"/>
                  </a:lnTo>
                  <a:lnTo>
                    <a:pt x="441" y="30"/>
                  </a:lnTo>
                  <a:lnTo>
                    <a:pt x="387" y="55"/>
                  </a:lnTo>
                  <a:lnTo>
                    <a:pt x="329" y="84"/>
                  </a:lnTo>
                  <a:lnTo>
                    <a:pt x="279" y="117"/>
                  </a:lnTo>
                  <a:lnTo>
                    <a:pt x="229" y="155"/>
                  </a:lnTo>
                  <a:lnTo>
                    <a:pt x="183" y="196"/>
                  </a:lnTo>
                  <a:lnTo>
                    <a:pt x="146" y="246"/>
                  </a:lnTo>
                  <a:lnTo>
                    <a:pt x="108" y="296"/>
                  </a:lnTo>
                  <a:lnTo>
                    <a:pt x="75" y="351"/>
                  </a:lnTo>
                  <a:lnTo>
                    <a:pt x="50" y="409"/>
                  </a:lnTo>
                  <a:lnTo>
                    <a:pt x="29" y="471"/>
                  </a:lnTo>
                  <a:lnTo>
                    <a:pt x="12" y="534"/>
                  </a:lnTo>
                  <a:lnTo>
                    <a:pt x="4" y="601"/>
                  </a:lnTo>
                  <a:lnTo>
                    <a:pt x="0" y="667"/>
                  </a:lnTo>
                  <a:lnTo>
                    <a:pt x="0" y="667"/>
                  </a:lnTo>
                  <a:lnTo>
                    <a:pt x="4" y="738"/>
                  </a:lnTo>
                  <a:lnTo>
                    <a:pt x="12" y="801"/>
                  </a:lnTo>
                  <a:lnTo>
                    <a:pt x="29" y="867"/>
                  </a:lnTo>
                  <a:lnTo>
                    <a:pt x="50" y="926"/>
                  </a:lnTo>
                  <a:lnTo>
                    <a:pt x="75" y="984"/>
                  </a:lnTo>
                  <a:lnTo>
                    <a:pt x="108" y="1043"/>
                  </a:lnTo>
                  <a:lnTo>
                    <a:pt x="146" y="1093"/>
                  </a:lnTo>
                  <a:lnTo>
                    <a:pt x="183" y="1138"/>
                  </a:lnTo>
                  <a:lnTo>
                    <a:pt x="229" y="1184"/>
                  </a:lnTo>
                  <a:lnTo>
                    <a:pt x="279" y="1222"/>
                  </a:lnTo>
                  <a:lnTo>
                    <a:pt x="329" y="1255"/>
                  </a:lnTo>
                  <a:lnTo>
                    <a:pt x="387" y="1284"/>
                  </a:lnTo>
                  <a:lnTo>
                    <a:pt x="441" y="1305"/>
                  </a:lnTo>
                  <a:lnTo>
                    <a:pt x="504" y="1322"/>
                  </a:lnTo>
                  <a:lnTo>
                    <a:pt x="567" y="1330"/>
                  </a:lnTo>
                  <a:lnTo>
                    <a:pt x="629" y="1334"/>
                  </a:lnTo>
                  <a:lnTo>
                    <a:pt x="629" y="1334"/>
                  </a:lnTo>
                  <a:lnTo>
                    <a:pt x="696" y="1330"/>
                  </a:lnTo>
                  <a:lnTo>
                    <a:pt x="758" y="1322"/>
                  </a:lnTo>
                  <a:lnTo>
                    <a:pt x="817" y="1305"/>
                  </a:lnTo>
                  <a:lnTo>
                    <a:pt x="875" y="1284"/>
                  </a:lnTo>
                  <a:lnTo>
                    <a:pt x="933" y="1255"/>
                  </a:lnTo>
                  <a:lnTo>
                    <a:pt x="983" y="1222"/>
                  </a:lnTo>
                  <a:lnTo>
                    <a:pt x="1033" y="1184"/>
                  </a:lnTo>
                  <a:lnTo>
                    <a:pt x="1079" y="1138"/>
                  </a:lnTo>
                  <a:lnTo>
                    <a:pt x="1117" y="1093"/>
                  </a:lnTo>
                  <a:lnTo>
                    <a:pt x="1154" y="1043"/>
                  </a:lnTo>
                  <a:lnTo>
                    <a:pt x="1188" y="984"/>
                  </a:lnTo>
                  <a:lnTo>
                    <a:pt x="1213" y="926"/>
                  </a:lnTo>
                  <a:lnTo>
                    <a:pt x="1233" y="867"/>
                  </a:lnTo>
                  <a:lnTo>
                    <a:pt x="1250" y="801"/>
                  </a:lnTo>
                  <a:lnTo>
                    <a:pt x="1258" y="738"/>
                  </a:lnTo>
                  <a:lnTo>
                    <a:pt x="1263" y="667"/>
                  </a:lnTo>
                  <a:lnTo>
                    <a:pt x="1263" y="667"/>
                  </a:lnTo>
                  <a:lnTo>
                    <a:pt x="1258" y="601"/>
                  </a:lnTo>
                  <a:lnTo>
                    <a:pt x="1250" y="534"/>
                  </a:lnTo>
                  <a:lnTo>
                    <a:pt x="1233" y="471"/>
                  </a:lnTo>
                  <a:lnTo>
                    <a:pt x="1213" y="409"/>
                  </a:lnTo>
                  <a:lnTo>
                    <a:pt x="1188" y="351"/>
                  </a:lnTo>
                  <a:lnTo>
                    <a:pt x="1154" y="296"/>
                  </a:lnTo>
                  <a:lnTo>
                    <a:pt x="1117" y="246"/>
                  </a:lnTo>
                  <a:lnTo>
                    <a:pt x="1079" y="196"/>
                  </a:lnTo>
                  <a:lnTo>
                    <a:pt x="1033" y="155"/>
                  </a:lnTo>
                  <a:lnTo>
                    <a:pt x="983" y="117"/>
                  </a:lnTo>
                  <a:lnTo>
                    <a:pt x="933" y="84"/>
                  </a:lnTo>
                  <a:lnTo>
                    <a:pt x="875" y="55"/>
                  </a:lnTo>
                  <a:lnTo>
                    <a:pt x="817" y="30"/>
                  </a:lnTo>
                  <a:lnTo>
                    <a:pt x="758" y="13"/>
                  </a:lnTo>
                  <a:lnTo>
                    <a:pt x="696" y="5"/>
                  </a:lnTo>
                  <a:lnTo>
                    <a:pt x="629" y="0"/>
                  </a:lnTo>
                  <a:lnTo>
                    <a:pt x="629"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118"/>
            <p:cNvSpPr>
              <a:spLocks/>
            </p:cNvSpPr>
            <p:nvPr/>
          </p:nvSpPr>
          <p:spPr bwMode="auto">
            <a:xfrm>
              <a:off x="3665" y="1998"/>
              <a:ext cx="1267" cy="1343"/>
            </a:xfrm>
            <a:custGeom>
              <a:avLst/>
              <a:gdLst>
                <a:gd name="T0" fmla="*/ 633 w 1267"/>
                <a:gd name="T1" fmla="*/ 0 h 1343"/>
                <a:gd name="T2" fmla="*/ 504 w 1267"/>
                <a:gd name="T3" fmla="*/ 13 h 1343"/>
                <a:gd name="T4" fmla="*/ 387 w 1267"/>
                <a:gd name="T5" fmla="*/ 54 h 1343"/>
                <a:gd name="T6" fmla="*/ 279 w 1267"/>
                <a:gd name="T7" fmla="*/ 117 h 1343"/>
                <a:gd name="T8" fmla="*/ 183 w 1267"/>
                <a:gd name="T9" fmla="*/ 196 h 1343"/>
                <a:gd name="T10" fmla="*/ 108 w 1267"/>
                <a:gd name="T11" fmla="*/ 296 h 1343"/>
                <a:gd name="T12" fmla="*/ 50 w 1267"/>
                <a:gd name="T13" fmla="*/ 409 h 1343"/>
                <a:gd name="T14" fmla="*/ 12 w 1267"/>
                <a:gd name="T15" fmla="*/ 534 h 1343"/>
                <a:gd name="T16" fmla="*/ 0 w 1267"/>
                <a:gd name="T17" fmla="*/ 671 h 1343"/>
                <a:gd name="T18" fmla="*/ 0 w 1267"/>
                <a:gd name="T19" fmla="*/ 738 h 1343"/>
                <a:gd name="T20" fmla="*/ 29 w 1267"/>
                <a:gd name="T21" fmla="*/ 867 h 1343"/>
                <a:gd name="T22" fmla="*/ 75 w 1267"/>
                <a:gd name="T23" fmla="*/ 988 h 1343"/>
                <a:gd name="T24" fmla="*/ 146 w 1267"/>
                <a:gd name="T25" fmla="*/ 1097 h 1343"/>
                <a:gd name="T26" fmla="*/ 229 w 1267"/>
                <a:gd name="T27" fmla="*/ 1188 h 1343"/>
                <a:gd name="T28" fmla="*/ 329 w 1267"/>
                <a:gd name="T29" fmla="*/ 1259 h 1343"/>
                <a:gd name="T30" fmla="*/ 446 w 1267"/>
                <a:gd name="T31" fmla="*/ 1309 h 1343"/>
                <a:gd name="T32" fmla="*/ 567 w 1267"/>
                <a:gd name="T33" fmla="*/ 1338 h 1343"/>
                <a:gd name="T34" fmla="*/ 633 w 1267"/>
                <a:gd name="T35" fmla="*/ 1343 h 1343"/>
                <a:gd name="T36" fmla="*/ 762 w 1267"/>
                <a:gd name="T37" fmla="*/ 1326 h 1343"/>
                <a:gd name="T38" fmla="*/ 879 w 1267"/>
                <a:gd name="T39" fmla="*/ 1288 h 1343"/>
                <a:gd name="T40" fmla="*/ 988 w 1267"/>
                <a:gd name="T41" fmla="*/ 1226 h 1343"/>
                <a:gd name="T42" fmla="*/ 1083 w 1267"/>
                <a:gd name="T43" fmla="*/ 1142 h 1343"/>
                <a:gd name="T44" fmla="*/ 1158 w 1267"/>
                <a:gd name="T45" fmla="*/ 1047 h 1343"/>
                <a:gd name="T46" fmla="*/ 1217 w 1267"/>
                <a:gd name="T47" fmla="*/ 930 h 1343"/>
                <a:gd name="T48" fmla="*/ 1254 w 1267"/>
                <a:gd name="T49" fmla="*/ 805 h 1343"/>
                <a:gd name="T50" fmla="*/ 1267 w 1267"/>
                <a:gd name="T51" fmla="*/ 671 h 1343"/>
                <a:gd name="T52" fmla="*/ 1263 w 1267"/>
                <a:gd name="T53" fmla="*/ 601 h 1343"/>
                <a:gd name="T54" fmla="*/ 1238 w 1267"/>
                <a:gd name="T55" fmla="*/ 471 h 1343"/>
                <a:gd name="T56" fmla="*/ 1192 w 1267"/>
                <a:gd name="T57" fmla="*/ 350 h 1343"/>
                <a:gd name="T58" fmla="*/ 1121 w 1267"/>
                <a:gd name="T59" fmla="*/ 246 h 1343"/>
                <a:gd name="T60" fmla="*/ 1038 w 1267"/>
                <a:gd name="T61" fmla="*/ 154 h 1343"/>
                <a:gd name="T62" fmla="*/ 933 w 1267"/>
                <a:gd name="T63" fmla="*/ 79 h 1343"/>
                <a:gd name="T64" fmla="*/ 821 w 1267"/>
                <a:gd name="T65" fmla="*/ 29 h 1343"/>
                <a:gd name="T66" fmla="*/ 696 w 1267"/>
                <a:gd name="T67" fmla="*/ 4 h 1343"/>
                <a:gd name="T68" fmla="*/ 633 w 1267"/>
                <a:gd name="T69" fmla="*/ 0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67" h="1343">
                  <a:moveTo>
                    <a:pt x="633" y="0"/>
                  </a:moveTo>
                  <a:lnTo>
                    <a:pt x="633" y="0"/>
                  </a:lnTo>
                  <a:lnTo>
                    <a:pt x="567" y="4"/>
                  </a:lnTo>
                  <a:lnTo>
                    <a:pt x="504" y="13"/>
                  </a:lnTo>
                  <a:lnTo>
                    <a:pt x="446" y="29"/>
                  </a:lnTo>
                  <a:lnTo>
                    <a:pt x="387" y="54"/>
                  </a:lnTo>
                  <a:lnTo>
                    <a:pt x="329" y="79"/>
                  </a:lnTo>
                  <a:lnTo>
                    <a:pt x="279" y="117"/>
                  </a:lnTo>
                  <a:lnTo>
                    <a:pt x="229" y="154"/>
                  </a:lnTo>
                  <a:lnTo>
                    <a:pt x="183" y="196"/>
                  </a:lnTo>
                  <a:lnTo>
                    <a:pt x="146" y="246"/>
                  </a:lnTo>
                  <a:lnTo>
                    <a:pt x="108" y="296"/>
                  </a:lnTo>
                  <a:lnTo>
                    <a:pt x="75" y="350"/>
                  </a:lnTo>
                  <a:lnTo>
                    <a:pt x="50" y="409"/>
                  </a:lnTo>
                  <a:lnTo>
                    <a:pt x="29" y="471"/>
                  </a:lnTo>
                  <a:lnTo>
                    <a:pt x="12" y="534"/>
                  </a:lnTo>
                  <a:lnTo>
                    <a:pt x="0" y="601"/>
                  </a:lnTo>
                  <a:lnTo>
                    <a:pt x="0" y="671"/>
                  </a:lnTo>
                  <a:lnTo>
                    <a:pt x="0" y="671"/>
                  </a:lnTo>
                  <a:lnTo>
                    <a:pt x="0" y="738"/>
                  </a:lnTo>
                  <a:lnTo>
                    <a:pt x="12" y="805"/>
                  </a:lnTo>
                  <a:lnTo>
                    <a:pt x="29" y="867"/>
                  </a:lnTo>
                  <a:lnTo>
                    <a:pt x="50" y="930"/>
                  </a:lnTo>
                  <a:lnTo>
                    <a:pt x="75" y="988"/>
                  </a:lnTo>
                  <a:lnTo>
                    <a:pt x="108" y="1047"/>
                  </a:lnTo>
                  <a:lnTo>
                    <a:pt x="146" y="1097"/>
                  </a:lnTo>
                  <a:lnTo>
                    <a:pt x="183" y="1142"/>
                  </a:lnTo>
                  <a:lnTo>
                    <a:pt x="229" y="1188"/>
                  </a:lnTo>
                  <a:lnTo>
                    <a:pt x="279" y="1226"/>
                  </a:lnTo>
                  <a:lnTo>
                    <a:pt x="329" y="1259"/>
                  </a:lnTo>
                  <a:lnTo>
                    <a:pt x="387" y="1288"/>
                  </a:lnTo>
                  <a:lnTo>
                    <a:pt x="446" y="1309"/>
                  </a:lnTo>
                  <a:lnTo>
                    <a:pt x="504" y="1326"/>
                  </a:lnTo>
                  <a:lnTo>
                    <a:pt x="567" y="1338"/>
                  </a:lnTo>
                  <a:lnTo>
                    <a:pt x="633" y="1343"/>
                  </a:lnTo>
                  <a:lnTo>
                    <a:pt x="633" y="1343"/>
                  </a:lnTo>
                  <a:lnTo>
                    <a:pt x="696" y="1338"/>
                  </a:lnTo>
                  <a:lnTo>
                    <a:pt x="762" y="1326"/>
                  </a:lnTo>
                  <a:lnTo>
                    <a:pt x="821" y="1309"/>
                  </a:lnTo>
                  <a:lnTo>
                    <a:pt x="879" y="1288"/>
                  </a:lnTo>
                  <a:lnTo>
                    <a:pt x="933" y="1259"/>
                  </a:lnTo>
                  <a:lnTo>
                    <a:pt x="988" y="1226"/>
                  </a:lnTo>
                  <a:lnTo>
                    <a:pt x="1038" y="1188"/>
                  </a:lnTo>
                  <a:lnTo>
                    <a:pt x="1083" y="1142"/>
                  </a:lnTo>
                  <a:lnTo>
                    <a:pt x="1121" y="1097"/>
                  </a:lnTo>
                  <a:lnTo>
                    <a:pt x="1158" y="1047"/>
                  </a:lnTo>
                  <a:lnTo>
                    <a:pt x="1192" y="988"/>
                  </a:lnTo>
                  <a:lnTo>
                    <a:pt x="1217" y="930"/>
                  </a:lnTo>
                  <a:lnTo>
                    <a:pt x="1238" y="867"/>
                  </a:lnTo>
                  <a:lnTo>
                    <a:pt x="1254" y="805"/>
                  </a:lnTo>
                  <a:lnTo>
                    <a:pt x="1263" y="738"/>
                  </a:lnTo>
                  <a:lnTo>
                    <a:pt x="1267" y="671"/>
                  </a:lnTo>
                  <a:lnTo>
                    <a:pt x="1267" y="671"/>
                  </a:lnTo>
                  <a:lnTo>
                    <a:pt x="1263" y="601"/>
                  </a:lnTo>
                  <a:lnTo>
                    <a:pt x="1254" y="534"/>
                  </a:lnTo>
                  <a:lnTo>
                    <a:pt x="1238" y="471"/>
                  </a:lnTo>
                  <a:lnTo>
                    <a:pt x="1217" y="409"/>
                  </a:lnTo>
                  <a:lnTo>
                    <a:pt x="1192" y="350"/>
                  </a:lnTo>
                  <a:lnTo>
                    <a:pt x="1158" y="296"/>
                  </a:lnTo>
                  <a:lnTo>
                    <a:pt x="1121" y="246"/>
                  </a:lnTo>
                  <a:lnTo>
                    <a:pt x="1083" y="196"/>
                  </a:lnTo>
                  <a:lnTo>
                    <a:pt x="1038" y="154"/>
                  </a:lnTo>
                  <a:lnTo>
                    <a:pt x="988" y="117"/>
                  </a:lnTo>
                  <a:lnTo>
                    <a:pt x="933" y="79"/>
                  </a:lnTo>
                  <a:lnTo>
                    <a:pt x="879" y="54"/>
                  </a:lnTo>
                  <a:lnTo>
                    <a:pt x="821" y="29"/>
                  </a:lnTo>
                  <a:lnTo>
                    <a:pt x="762" y="13"/>
                  </a:lnTo>
                  <a:lnTo>
                    <a:pt x="696" y="4"/>
                  </a:lnTo>
                  <a:lnTo>
                    <a:pt x="633" y="0"/>
                  </a:lnTo>
                  <a:lnTo>
                    <a:pt x="633"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119"/>
            <p:cNvSpPr>
              <a:spLocks/>
            </p:cNvSpPr>
            <p:nvPr/>
          </p:nvSpPr>
          <p:spPr bwMode="auto">
            <a:xfrm>
              <a:off x="3665" y="1994"/>
              <a:ext cx="1271" cy="1347"/>
            </a:xfrm>
            <a:custGeom>
              <a:avLst/>
              <a:gdLst>
                <a:gd name="T0" fmla="*/ 633 w 1271"/>
                <a:gd name="T1" fmla="*/ 0 h 1347"/>
                <a:gd name="T2" fmla="*/ 508 w 1271"/>
                <a:gd name="T3" fmla="*/ 13 h 1347"/>
                <a:gd name="T4" fmla="*/ 387 w 1271"/>
                <a:gd name="T5" fmla="*/ 54 h 1347"/>
                <a:gd name="T6" fmla="*/ 279 w 1271"/>
                <a:gd name="T7" fmla="*/ 117 h 1347"/>
                <a:gd name="T8" fmla="*/ 183 w 1271"/>
                <a:gd name="T9" fmla="*/ 196 h 1347"/>
                <a:gd name="T10" fmla="*/ 108 w 1271"/>
                <a:gd name="T11" fmla="*/ 296 h 1347"/>
                <a:gd name="T12" fmla="*/ 50 w 1271"/>
                <a:gd name="T13" fmla="*/ 413 h 1347"/>
                <a:gd name="T14" fmla="*/ 12 w 1271"/>
                <a:gd name="T15" fmla="*/ 538 h 1347"/>
                <a:gd name="T16" fmla="*/ 0 w 1271"/>
                <a:gd name="T17" fmla="*/ 671 h 1347"/>
                <a:gd name="T18" fmla="*/ 0 w 1271"/>
                <a:gd name="T19" fmla="*/ 742 h 1347"/>
                <a:gd name="T20" fmla="*/ 25 w 1271"/>
                <a:gd name="T21" fmla="*/ 871 h 1347"/>
                <a:gd name="T22" fmla="*/ 75 w 1271"/>
                <a:gd name="T23" fmla="*/ 992 h 1347"/>
                <a:gd name="T24" fmla="*/ 146 w 1271"/>
                <a:gd name="T25" fmla="*/ 1101 h 1347"/>
                <a:gd name="T26" fmla="*/ 229 w 1271"/>
                <a:gd name="T27" fmla="*/ 1192 h 1347"/>
                <a:gd name="T28" fmla="*/ 333 w 1271"/>
                <a:gd name="T29" fmla="*/ 1263 h 1347"/>
                <a:gd name="T30" fmla="*/ 446 w 1271"/>
                <a:gd name="T31" fmla="*/ 1317 h 1347"/>
                <a:gd name="T32" fmla="*/ 571 w 1271"/>
                <a:gd name="T33" fmla="*/ 1342 h 1347"/>
                <a:gd name="T34" fmla="*/ 633 w 1271"/>
                <a:gd name="T35" fmla="*/ 1347 h 1347"/>
                <a:gd name="T36" fmla="*/ 762 w 1271"/>
                <a:gd name="T37" fmla="*/ 1334 h 1347"/>
                <a:gd name="T38" fmla="*/ 883 w 1271"/>
                <a:gd name="T39" fmla="*/ 1292 h 1347"/>
                <a:gd name="T40" fmla="*/ 992 w 1271"/>
                <a:gd name="T41" fmla="*/ 1230 h 1347"/>
                <a:gd name="T42" fmla="*/ 1088 w 1271"/>
                <a:gd name="T43" fmla="*/ 1146 h 1347"/>
                <a:gd name="T44" fmla="*/ 1163 w 1271"/>
                <a:gd name="T45" fmla="*/ 1051 h 1347"/>
                <a:gd name="T46" fmla="*/ 1221 w 1271"/>
                <a:gd name="T47" fmla="*/ 934 h 1347"/>
                <a:gd name="T48" fmla="*/ 1258 w 1271"/>
                <a:gd name="T49" fmla="*/ 809 h 1347"/>
                <a:gd name="T50" fmla="*/ 1271 w 1271"/>
                <a:gd name="T51" fmla="*/ 671 h 1347"/>
                <a:gd name="T52" fmla="*/ 1271 w 1271"/>
                <a:gd name="T53" fmla="*/ 605 h 1347"/>
                <a:gd name="T54" fmla="*/ 1246 w 1271"/>
                <a:gd name="T55" fmla="*/ 471 h 1347"/>
                <a:gd name="T56" fmla="*/ 1196 w 1271"/>
                <a:gd name="T57" fmla="*/ 350 h 1347"/>
                <a:gd name="T58" fmla="*/ 1125 w 1271"/>
                <a:gd name="T59" fmla="*/ 246 h 1347"/>
                <a:gd name="T60" fmla="*/ 1042 w 1271"/>
                <a:gd name="T61" fmla="*/ 154 h 1347"/>
                <a:gd name="T62" fmla="*/ 938 w 1271"/>
                <a:gd name="T63" fmla="*/ 79 h 1347"/>
                <a:gd name="T64" fmla="*/ 825 w 1271"/>
                <a:gd name="T65" fmla="*/ 29 h 1347"/>
                <a:gd name="T66" fmla="*/ 700 w 1271"/>
                <a:gd name="T67" fmla="*/ 4 h 1347"/>
                <a:gd name="T68" fmla="*/ 633 w 1271"/>
                <a:gd name="T69" fmla="*/ 0 h 1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1" h="1347">
                  <a:moveTo>
                    <a:pt x="633" y="0"/>
                  </a:moveTo>
                  <a:lnTo>
                    <a:pt x="633" y="0"/>
                  </a:lnTo>
                  <a:lnTo>
                    <a:pt x="571" y="4"/>
                  </a:lnTo>
                  <a:lnTo>
                    <a:pt x="508" y="13"/>
                  </a:lnTo>
                  <a:lnTo>
                    <a:pt x="446" y="29"/>
                  </a:lnTo>
                  <a:lnTo>
                    <a:pt x="387" y="54"/>
                  </a:lnTo>
                  <a:lnTo>
                    <a:pt x="333" y="79"/>
                  </a:lnTo>
                  <a:lnTo>
                    <a:pt x="279" y="117"/>
                  </a:lnTo>
                  <a:lnTo>
                    <a:pt x="229" y="154"/>
                  </a:lnTo>
                  <a:lnTo>
                    <a:pt x="183" y="196"/>
                  </a:lnTo>
                  <a:lnTo>
                    <a:pt x="146" y="246"/>
                  </a:lnTo>
                  <a:lnTo>
                    <a:pt x="108" y="296"/>
                  </a:lnTo>
                  <a:lnTo>
                    <a:pt x="75" y="350"/>
                  </a:lnTo>
                  <a:lnTo>
                    <a:pt x="50" y="413"/>
                  </a:lnTo>
                  <a:lnTo>
                    <a:pt x="25" y="471"/>
                  </a:lnTo>
                  <a:lnTo>
                    <a:pt x="12" y="538"/>
                  </a:lnTo>
                  <a:lnTo>
                    <a:pt x="0" y="605"/>
                  </a:lnTo>
                  <a:lnTo>
                    <a:pt x="0" y="671"/>
                  </a:lnTo>
                  <a:lnTo>
                    <a:pt x="0" y="671"/>
                  </a:lnTo>
                  <a:lnTo>
                    <a:pt x="0" y="742"/>
                  </a:lnTo>
                  <a:lnTo>
                    <a:pt x="12" y="809"/>
                  </a:lnTo>
                  <a:lnTo>
                    <a:pt x="25" y="871"/>
                  </a:lnTo>
                  <a:lnTo>
                    <a:pt x="50" y="934"/>
                  </a:lnTo>
                  <a:lnTo>
                    <a:pt x="75" y="992"/>
                  </a:lnTo>
                  <a:lnTo>
                    <a:pt x="108" y="1051"/>
                  </a:lnTo>
                  <a:lnTo>
                    <a:pt x="146" y="1101"/>
                  </a:lnTo>
                  <a:lnTo>
                    <a:pt x="183" y="1146"/>
                  </a:lnTo>
                  <a:lnTo>
                    <a:pt x="229" y="1192"/>
                  </a:lnTo>
                  <a:lnTo>
                    <a:pt x="279" y="1230"/>
                  </a:lnTo>
                  <a:lnTo>
                    <a:pt x="333" y="1263"/>
                  </a:lnTo>
                  <a:lnTo>
                    <a:pt x="387" y="1292"/>
                  </a:lnTo>
                  <a:lnTo>
                    <a:pt x="446" y="1317"/>
                  </a:lnTo>
                  <a:lnTo>
                    <a:pt x="508" y="1334"/>
                  </a:lnTo>
                  <a:lnTo>
                    <a:pt x="571" y="1342"/>
                  </a:lnTo>
                  <a:lnTo>
                    <a:pt x="633" y="1347"/>
                  </a:lnTo>
                  <a:lnTo>
                    <a:pt x="633" y="1347"/>
                  </a:lnTo>
                  <a:lnTo>
                    <a:pt x="700" y="1342"/>
                  </a:lnTo>
                  <a:lnTo>
                    <a:pt x="762" y="1334"/>
                  </a:lnTo>
                  <a:lnTo>
                    <a:pt x="825" y="1317"/>
                  </a:lnTo>
                  <a:lnTo>
                    <a:pt x="883" y="1292"/>
                  </a:lnTo>
                  <a:lnTo>
                    <a:pt x="938" y="1263"/>
                  </a:lnTo>
                  <a:lnTo>
                    <a:pt x="992" y="1230"/>
                  </a:lnTo>
                  <a:lnTo>
                    <a:pt x="1042" y="1192"/>
                  </a:lnTo>
                  <a:lnTo>
                    <a:pt x="1088" y="1146"/>
                  </a:lnTo>
                  <a:lnTo>
                    <a:pt x="1125" y="1101"/>
                  </a:lnTo>
                  <a:lnTo>
                    <a:pt x="1163" y="1051"/>
                  </a:lnTo>
                  <a:lnTo>
                    <a:pt x="1196" y="992"/>
                  </a:lnTo>
                  <a:lnTo>
                    <a:pt x="1221" y="934"/>
                  </a:lnTo>
                  <a:lnTo>
                    <a:pt x="1246" y="871"/>
                  </a:lnTo>
                  <a:lnTo>
                    <a:pt x="1258" y="809"/>
                  </a:lnTo>
                  <a:lnTo>
                    <a:pt x="1271" y="742"/>
                  </a:lnTo>
                  <a:lnTo>
                    <a:pt x="1271" y="671"/>
                  </a:lnTo>
                  <a:lnTo>
                    <a:pt x="1271" y="671"/>
                  </a:lnTo>
                  <a:lnTo>
                    <a:pt x="1271" y="605"/>
                  </a:lnTo>
                  <a:lnTo>
                    <a:pt x="1258" y="538"/>
                  </a:lnTo>
                  <a:lnTo>
                    <a:pt x="1246" y="471"/>
                  </a:lnTo>
                  <a:lnTo>
                    <a:pt x="1221" y="413"/>
                  </a:lnTo>
                  <a:lnTo>
                    <a:pt x="1196" y="350"/>
                  </a:lnTo>
                  <a:lnTo>
                    <a:pt x="1163" y="296"/>
                  </a:lnTo>
                  <a:lnTo>
                    <a:pt x="1125" y="246"/>
                  </a:lnTo>
                  <a:lnTo>
                    <a:pt x="1088" y="196"/>
                  </a:lnTo>
                  <a:lnTo>
                    <a:pt x="1042" y="154"/>
                  </a:lnTo>
                  <a:lnTo>
                    <a:pt x="992" y="117"/>
                  </a:lnTo>
                  <a:lnTo>
                    <a:pt x="938" y="79"/>
                  </a:lnTo>
                  <a:lnTo>
                    <a:pt x="883" y="54"/>
                  </a:lnTo>
                  <a:lnTo>
                    <a:pt x="825" y="29"/>
                  </a:lnTo>
                  <a:lnTo>
                    <a:pt x="762" y="13"/>
                  </a:lnTo>
                  <a:lnTo>
                    <a:pt x="700" y="4"/>
                  </a:lnTo>
                  <a:lnTo>
                    <a:pt x="633" y="0"/>
                  </a:lnTo>
                  <a:lnTo>
                    <a:pt x="633"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120"/>
            <p:cNvSpPr>
              <a:spLocks/>
            </p:cNvSpPr>
            <p:nvPr/>
          </p:nvSpPr>
          <p:spPr bwMode="auto">
            <a:xfrm>
              <a:off x="3660" y="1990"/>
              <a:ext cx="1284" cy="1351"/>
            </a:xfrm>
            <a:custGeom>
              <a:avLst/>
              <a:gdLst>
                <a:gd name="T0" fmla="*/ 642 w 1284"/>
                <a:gd name="T1" fmla="*/ 0 h 1351"/>
                <a:gd name="T2" fmla="*/ 513 w 1284"/>
                <a:gd name="T3" fmla="*/ 12 h 1351"/>
                <a:gd name="T4" fmla="*/ 392 w 1284"/>
                <a:gd name="T5" fmla="*/ 54 h 1351"/>
                <a:gd name="T6" fmla="*/ 284 w 1284"/>
                <a:gd name="T7" fmla="*/ 112 h 1351"/>
                <a:gd name="T8" fmla="*/ 188 w 1284"/>
                <a:gd name="T9" fmla="*/ 196 h 1351"/>
                <a:gd name="T10" fmla="*/ 113 w 1284"/>
                <a:gd name="T11" fmla="*/ 296 h 1351"/>
                <a:gd name="T12" fmla="*/ 50 w 1284"/>
                <a:gd name="T13" fmla="*/ 413 h 1351"/>
                <a:gd name="T14" fmla="*/ 13 w 1284"/>
                <a:gd name="T15" fmla="*/ 538 h 1351"/>
                <a:gd name="T16" fmla="*/ 0 w 1284"/>
                <a:gd name="T17" fmla="*/ 675 h 1351"/>
                <a:gd name="T18" fmla="*/ 5 w 1284"/>
                <a:gd name="T19" fmla="*/ 742 h 1351"/>
                <a:gd name="T20" fmla="*/ 30 w 1284"/>
                <a:gd name="T21" fmla="*/ 875 h 1351"/>
                <a:gd name="T22" fmla="*/ 80 w 1284"/>
                <a:gd name="T23" fmla="*/ 996 h 1351"/>
                <a:gd name="T24" fmla="*/ 146 w 1284"/>
                <a:gd name="T25" fmla="*/ 1105 h 1351"/>
                <a:gd name="T26" fmla="*/ 234 w 1284"/>
                <a:gd name="T27" fmla="*/ 1196 h 1351"/>
                <a:gd name="T28" fmla="*/ 338 w 1284"/>
                <a:gd name="T29" fmla="*/ 1271 h 1351"/>
                <a:gd name="T30" fmla="*/ 451 w 1284"/>
                <a:gd name="T31" fmla="*/ 1321 h 1351"/>
                <a:gd name="T32" fmla="*/ 576 w 1284"/>
                <a:gd name="T33" fmla="*/ 1346 h 1351"/>
                <a:gd name="T34" fmla="*/ 642 w 1284"/>
                <a:gd name="T35" fmla="*/ 1351 h 1351"/>
                <a:gd name="T36" fmla="*/ 772 w 1284"/>
                <a:gd name="T37" fmla="*/ 1338 h 1351"/>
                <a:gd name="T38" fmla="*/ 892 w 1284"/>
                <a:gd name="T39" fmla="*/ 1296 h 1351"/>
                <a:gd name="T40" fmla="*/ 1001 w 1284"/>
                <a:gd name="T41" fmla="*/ 1234 h 1351"/>
                <a:gd name="T42" fmla="*/ 1097 w 1284"/>
                <a:gd name="T43" fmla="*/ 1155 h 1351"/>
                <a:gd name="T44" fmla="*/ 1172 w 1284"/>
                <a:gd name="T45" fmla="*/ 1055 h 1351"/>
                <a:gd name="T46" fmla="*/ 1234 w 1284"/>
                <a:gd name="T47" fmla="*/ 938 h 1351"/>
                <a:gd name="T48" fmla="*/ 1272 w 1284"/>
                <a:gd name="T49" fmla="*/ 813 h 1351"/>
                <a:gd name="T50" fmla="*/ 1284 w 1284"/>
                <a:gd name="T51" fmla="*/ 675 h 1351"/>
                <a:gd name="T52" fmla="*/ 1280 w 1284"/>
                <a:gd name="T53" fmla="*/ 604 h 1351"/>
                <a:gd name="T54" fmla="*/ 1255 w 1284"/>
                <a:gd name="T55" fmla="*/ 475 h 1351"/>
                <a:gd name="T56" fmla="*/ 1205 w 1284"/>
                <a:gd name="T57" fmla="*/ 354 h 1351"/>
                <a:gd name="T58" fmla="*/ 1134 w 1284"/>
                <a:gd name="T59" fmla="*/ 246 h 1351"/>
                <a:gd name="T60" fmla="*/ 1051 w 1284"/>
                <a:gd name="T61" fmla="*/ 154 h 1351"/>
                <a:gd name="T62" fmla="*/ 947 w 1284"/>
                <a:gd name="T63" fmla="*/ 79 h 1351"/>
                <a:gd name="T64" fmla="*/ 834 w 1284"/>
                <a:gd name="T65" fmla="*/ 29 h 1351"/>
                <a:gd name="T66" fmla="*/ 709 w 1284"/>
                <a:gd name="T67" fmla="*/ 4 h 1351"/>
                <a:gd name="T68" fmla="*/ 642 w 1284"/>
                <a:gd name="T69" fmla="*/ 0 h 1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4" h="1351">
                  <a:moveTo>
                    <a:pt x="642" y="0"/>
                  </a:moveTo>
                  <a:lnTo>
                    <a:pt x="642" y="0"/>
                  </a:lnTo>
                  <a:lnTo>
                    <a:pt x="576" y="4"/>
                  </a:lnTo>
                  <a:lnTo>
                    <a:pt x="513" y="12"/>
                  </a:lnTo>
                  <a:lnTo>
                    <a:pt x="451" y="29"/>
                  </a:lnTo>
                  <a:lnTo>
                    <a:pt x="392" y="54"/>
                  </a:lnTo>
                  <a:lnTo>
                    <a:pt x="338" y="79"/>
                  </a:lnTo>
                  <a:lnTo>
                    <a:pt x="284" y="112"/>
                  </a:lnTo>
                  <a:lnTo>
                    <a:pt x="234" y="154"/>
                  </a:lnTo>
                  <a:lnTo>
                    <a:pt x="188" y="196"/>
                  </a:lnTo>
                  <a:lnTo>
                    <a:pt x="146" y="246"/>
                  </a:lnTo>
                  <a:lnTo>
                    <a:pt x="113" y="296"/>
                  </a:lnTo>
                  <a:lnTo>
                    <a:pt x="80" y="354"/>
                  </a:lnTo>
                  <a:lnTo>
                    <a:pt x="50" y="413"/>
                  </a:lnTo>
                  <a:lnTo>
                    <a:pt x="30" y="475"/>
                  </a:lnTo>
                  <a:lnTo>
                    <a:pt x="13" y="538"/>
                  </a:lnTo>
                  <a:lnTo>
                    <a:pt x="5" y="604"/>
                  </a:lnTo>
                  <a:lnTo>
                    <a:pt x="0" y="675"/>
                  </a:lnTo>
                  <a:lnTo>
                    <a:pt x="0" y="675"/>
                  </a:lnTo>
                  <a:lnTo>
                    <a:pt x="5" y="742"/>
                  </a:lnTo>
                  <a:lnTo>
                    <a:pt x="13" y="813"/>
                  </a:lnTo>
                  <a:lnTo>
                    <a:pt x="30" y="875"/>
                  </a:lnTo>
                  <a:lnTo>
                    <a:pt x="50" y="938"/>
                  </a:lnTo>
                  <a:lnTo>
                    <a:pt x="80" y="996"/>
                  </a:lnTo>
                  <a:lnTo>
                    <a:pt x="113" y="1055"/>
                  </a:lnTo>
                  <a:lnTo>
                    <a:pt x="146" y="1105"/>
                  </a:lnTo>
                  <a:lnTo>
                    <a:pt x="188" y="1155"/>
                  </a:lnTo>
                  <a:lnTo>
                    <a:pt x="234" y="1196"/>
                  </a:lnTo>
                  <a:lnTo>
                    <a:pt x="284" y="1234"/>
                  </a:lnTo>
                  <a:lnTo>
                    <a:pt x="338" y="1271"/>
                  </a:lnTo>
                  <a:lnTo>
                    <a:pt x="392" y="1296"/>
                  </a:lnTo>
                  <a:lnTo>
                    <a:pt x="451" y="1321"/>
                  </a:lnTo>
                  <a:lnTo>
                    <a:pt x="513" y="1338"/>
                  </a:lnTo>
                  <a:lnTo>
                    <a:pt x="576" y="1346"/>
                  </a:lnTo>
                  <a:lnTo>
                    <a:pt x="642" y="1351"/>
                  </a:lnTo>
                  <a:lnTo>
                    <a:pt x="642" y="1351"/>
                  </a:lnTo>
                  <a:lnTo>
                    <a:pt x="709" y="1346"/>
                  </a:lnTo>
                  <a:lnTo>
                    <a:pt x="772" y="1338"/>
                  </a:lnTo>
                  <a:lnTo>
                    <a:pt x="834" y="1321"/>
                  </a:lnTo>
                  <a:lnTo>
                    <a:pt x="892" y="1296"/>
                  </a:lnTo>
                  <a:lnTo>
                    <a:pt x="947" y="1271"/>
                  </a:lnTo>
                  <a:lnTo>
                    <a:pt x="1001" y="1234"/>
                  </a:lnTo>
                  <a:lnTo>
                    <a:pt x="1051" y="1196"/>
                  </a:lnTo>
                  <a:lnTo>
                    <a:pt x="1097" y="1155"/>
                  </a:lnTo>
                  <a:lnTo>
                    <a:pt x="1134" y="1105"/>
                  </a:lnTo>
                  <a:lnTo>
                    <a:pt x="1172" y="1055"/>
                  </a:lnTo>
                  <a:lnTo>
                    <a:pt x="1205" y="996"/>
                  </a:lnTo>
                  <a:lnTo>
                    <a:pt x="1234" y="938"/>
                  </a:lnTo>
                  <a:lnTo>
                    <a:pt x="1255" y="875"/>
                  </a:lnTo>
                  <a:lnTo>
                    <a:pt x="1272" y="813"/>
                  </a:lnTo>
                  <a:lnTo>
                    <a:pt x="1280" y="742"/>
                  </a:lnTo>
                  <a:lnTo>
                    <a:pt x="1284" y="675"/>
                  </a:lnTo>
                  <a:lnTo>
                    <a:pt x="1284" y="675"/>
                  </a:lnTo>
                  <a:lnTo>
                    <a:pt x="1280" y="604"/>
                  </a:lnTo>
                  <a:lnTo>
                    <a:pt x="1272" y="538"/>
                  </a:lnTo>
                  <a:lnTo>
                    <a:pt x="1255" y="475"/>
                  </a:lnTo>
                  <a:lnTo>
                    <a:pt x="1234" y="413"/>
                  </a:lnTo>
                  <a:lnTo>
                    <a:pt x="1205" y="354"/>
                  </a:lnTo>
                  <a:lnTo>
                    <a:pt x="1172" y="296"/>
                  </a:lnTo>
                  <a:lnTo>
                    <a:pt x="1134" y="246"/>
                  </a:lnTo>
                  <a:lnTo>
                    <a:pt x="1097" y="196"/>
                  </a:lnTo>
                  <a:lnTo>
                    <a:pt x="1051" y="154"/>
                  </a:lnTo>
                  <a:lnTo>
                    <a:pt x="1001" y="112"/>
                  </a:lnTo>
                  <a:lnTo>
                    <a:pt x="947" y="79"/>
                  </a:lnTo>
                  <a:lnTo>
                    <a:pt x="892" y="54"/>
                  </a:lnTo>
                  <a:lnTo>
                    <a:pt x="834" y="29"/>
                  </a:lnTo>
                  <a:lnTo>
                    <a:pt x="772" y="12"/>
                  </a:lnTo>
                  <a:lnTo>
                    <a:pt x="709" y="4"/>
                  </a:lnTo>
                  <a:lnTo>
                    <a:pt x="642" y="0"/>
                  </a:lnTo>
                  <a:lnTo>
                    <a:pt x="64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121"/>
            <p:cNvSpPr>
              <a:spLocks/>
            </p:cNvSpPr>
            <p:nvPr/>
          </p:nvSpPr>
          <p:spPr bwMode="auto">
            <a:xfrm>
              <a:off x="3660" y="1986"/>
              <a:ext cx="1288" cy="1355"/>
            </a:xfrm>
            <a:custGeom>
              <a:avLst/>
              <a:gdLst>
                <a:gd name="T0" fmla="*/ 642 w 1288"/>
                <a:gd name="T1" fmla="*/ 0 h 1355"/>
                <a:gd name="T2" fmla="*/ 513 w 1288"/>
                <a:gd name="T3" fmla="*/ 12 h 1355"/>
                <a:gd name="T4" fmla="*/ 392 w 1288"/>
                <a:gd name="T5" fmla="*/ 50 h 1355"/>
                <a:gd name="T6" fmla="*/ 284 w 1288"/>
                <a:gd name="T7" fmla="*/ 112 h 1355"/>
                <a:gd name="T8" fmla="*/ 188 w 1288"/>
                <a:gd name="T9" fmla="*/ 196 h 1355"/>
                <a:gd name="T10" fmla="*/ 113 w 1288"/>
                <a:gd name="T11" fmla="*/ 300 h 1355"/>
                <a:gd name="T12" fmla="*/ 50 w 1288"/>
                <a:gd name="T13" fmla="*/ 412 h 1355"/>
                <a:gd name="T14" fmla="*/ 13 w 1288"/>
                <a:gd name="T15" fmla="*/ 542 h 1355"/>
                <a:gd name="T16" fmla="*/ 0 w 1288"/>
                <a:gd name="T17" fmla="*/ 679 h 1355"/>
                <a:gd name="T18" fmla="*/ 5 w 1288"/>
                <a:gd name="T19" fmla="*/ 746 h 1355"/>
                <a:gd name="T20" fmla="*/ 30 w 1288"/>
                <a:gd name="T21" fmla="*/ 879 h 1355"/>
                <a:gd name="T22" fmla="*/ 80 w 1288"/>
                <a:gd name="T23" fmla="*/ 1000 h 1355"/>
                <a:gd name="T24" fmla="*/ 146 w 1288"/>
                <a:gd name="T25" fmla="*/ 1109 h 1355"/>
                <a:gd name="T26" fmla="*/ 234 w 1288"/>
                <a:gd name="T27" fmla="*/ 1200 h 1355"/>
                <a:gd name="T28" fmla="*/ 338 w 1288"/>
                <a:gd name="T29" fmla="*/ 1275 h 1355"/>
                <a:gd name="T30" fmla="*/ 455 w 1288"/>
                <a:gd name="T31" fmla="*/ 1325 h 1355"/>
                <a:gd name="T32" fmla="*/ 580 w 1288"/>
                <a:gd name="T33" fmla="*/ 1355 h 1355"/>
                <a:gd name="T34" fmla="*/ 642 w 1288"/>
                <a:gd name="T35" fmla="*/ 1355 h 1355"/>
                <a:gd name="T36" fmla="*/ 776 w 1288"/>
                <a:gd name="T37" fmla="*/ 1342 h 1355"/>
                <a:gd name="T38" fmla="*/ 892 w 1288"/>
                <a:gd name="T39" fmla="*/ 1304 h 1355"/>
                <a:gd name="T40" fmla="*/ 1005 w 1288"/>
                <a:gd name="T41" fmla="*/ 1242 h 1355"/>
                <a:gd name="T42" fmla="*/ 1101 w 1288"/>
                <a:gd name="T43" fmla="*/ 1159 h 1355"/>
                <a:gd name="T44" fmla="*/ 1176 w 1288"/>
                <a:gd name="T45" fmla="*/ 1054 h 1355"/>
                <a:gd name="T46" fmla="*/ 1238 w 1288"/>
                <a:gd name="T47" fmla="*/ 942 h 1355"/>
                <a:gd name="T48" fmla="*/ 1276 w 1288"/>
                <a:gd name="T49" fmla="*/ 813 h 1355"/>
                <a:gd name="T50" fmla="*/ 1288 w 1288"/>
                <a:gd name="T51" fmla="*/ 679 h 1355"/>
                <a:gd name="T52" fmla="*/ 1284 w 1288"/>
                <a:gd name="T53" fmla="*/ 608 h 1355"/>
                <a:gd name="T54" fmla="*/ 1259 w 1288"/>
                <a:gd name="T55" fmla="*/ 475 h 1355"/>
                <a:gd name="T56" fmla="*/ 1209 w 1288"/>
                <a:gd name="T57" fmla="*/ 354 h 1355"/>
                <a:gd name="T58" fmla="*/ 1143 w 1288"/>
                <a:gd name="T59" fmla="*/ 246 h 1355"/>
                <a:gd name="T60" fmla="*/ 1055 w 1288"/>
                <a:gd name="T61" fmla="*/ 154 h 1355"/>
                <a:gd name="T62" fmla="*/ 951 w 1288"/>
                <a:gd name="T63" fmla="*/ 79 h 1355"/>
                <a:gd name="T64" fmla="*/ 834 w 1288"/>
                <a:gd name="T65" fmla="*/ 29 h 1355"/>
                <a:gd name="T66" fmla="*/ 709 w 1288"/>
                <a:gd name="T67" fmla="*/ 0 h 1355"/>
                <a:gd name="T68" fmla="*/ 642 w 1288"/>
                <a:gd name="T69" fmla="*/ 0 h 1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88" h="1355">
                  <a:moveTo>
                    <a:pt x="642" y="0"/>
                  </a:moveTo>
                  <a:lnTo>
                    <a:pt x="642" y="0"/>
                  </a:lnTo>
                  <a:lnTo>
                    <a:pt x="580" y="0"/>
                  </a:lnTo>
                  <a:lnTo>
                    <a:pt x="513" y="12"/>
                  </a:lnTo>
                  <a:lnTo>
                    <a:pt x="455" y="29"/>
                  </a:lnTo>
                  <a:lnTo>
                    <a:pt x="392" y="50"/>
                  </a:lnTo>
                  <a:lnTo>
                    <a:pt x="338" y="79"/>
                  </a:lnTo>
                  <a:lnTo>
                    <a:pt x="284" y="112"/>
                  </a:lnTo>
                  <a:lnTo>
                    <a:pt x="234" y="154"/>
                  </a:lnTo>
                  <a:lnTo>
                    <a:pt x="188" y="196"/>
                  </a:lnTo>
                  <a:lnTo>
                    <a:pt x="146" y="246"/>
                  </a:lnTo>
                  <a:lnTo>
                    <a:pt x="113" y="300"/>
                  </a:lnTo>
                  <a:lnTo>
                    <a:pt x="80" y="354"/>
                  </a:lnTo>
                  <a:lnTo>
                    <a:pt x="50" y="412"/>
                  </a:lnTo>
                  <a:lnTo>
                    <a:pt x="30" y="475"/>
                  </a:lnTo>
                  <a:lnTo>
                    <a:pt x="13" y="542"/>
                  </a:lnTo>
                  <a:lnTo>
                    <a:pt x="5" y="608"/>
                  </a:lnTo>
                  <a:lnTo>
                    <a:pt x="0" y="679"/>
                  </a:lnTo>
                  <a:lnTo>
                    <a:pt x="0" y="679"/>
                  </a:lnTo>
                  <a:lnTo>
                    <a:pt x="5" y="746"/>
                  </a:lnTo>
                  <a:lnTo>
                    <a:pt x="13" y="813"/>
                  </a:lnTo>
                  <a:lnTo>
                    <a:pt x="30" y="879"/>
                  </a:lnTo>
                  <a:lnTo>
                    <a:pt x="50" y="942"/>
                  </a:lnTo>
                  <a:lnTo>
                    <a:pt x="80" y="1000"/>
                  </a:lnTo>
                  <a:lnTo>
                    <a:pt x="113" y="1054"/>
                  </a:lnTo>
                  <a:lnTo>
                    <a:pt x="146" y="1109"/>
                  </a:lnTo>
                  <a:lnTo>
                    <a:pt x="188" y="1159"/>
                  </a:lnTo>
                  <a:lnTo>
                    <a:pt x="234" y="1200"/>
                  </a:lnTo>
                  <a:lnTo>
                    <a:pt x="284" y="1242"/>
                  </a:lnTo>
                  <a:lnTo>
                    <a:pt x="338" y="1275"/>
                  </a:lnTo>
                  <a:lnTo>
                    <a:pt x="392" y="1304"/>
                  </a:lnTo>
                  <a:lnTo>
                    <a:pt x="455" y="1325"/>
                  </a:lnTo>
                  <a:lnTo>
                    <a:pt x="513" y="1342"/>
                  </a:lnTo>
                  <a:lnTo>
                    <a:pt x="580" y="1355"/>
                  </a:lnTo>
                  <a:lnTo>
                    <a:pt x="642" y="1355"/>
                  </a:lnTo>
                  <a:lnTo>
                    <a:pt x="642" y="1355"/>
                  </a:lnTo>
                  <a:lnTo>
                    <a:pt x="709" y="1355"/>
                  </a:lnTo>
                  <a:lnTo>
                    <a:pt x="776" y="1342"/>
                  </a:lnTo>
                  <a:lnTo>
                    <a:pt x="834" y="1325"/>
                  </a:lnTo>
                  <a:lnTo>
                    <a:pt x="892" y="1304"/>
                  </a:lnTo>
                  <a:lnTo>
                    <a:pt x="951" y="1275"/>
                  </a:lnTo>
                  <a:lnTo>
                    <a:pt x="1005" y="1242"/>
                  </a:lnTo>
                  <a:lnTo>
                    <a:pt x="1055" y="1200"/>
                  </a:lnTo>
                  <a:lnTo>
                    <a:pt x="1101" y="1159"/>
                  </a:lnTo>
                  <a:lnTo>
                    <a:pt x="1143" y="1109"/>
                  </a:lnTo>
                  <a:lnTo>
                    <a:pt x="1176" y="1054"/>
                  </a:lnTo>
                  <a:lnTo>
                    <a:pt x="1209" y="1000"/>
                  </a:lnTo>
                  <a:lnTo>
                    <a:pt x="1238" y="942"/>
                  </a:lnTo>
                  <a:lnTo>
                    <a:pt x="1259" y="879"/>
                  </a:lnTo>
                  <a:lnTo>
                    <a:pt x="1276" y="813"/>
                  </a:lnTo>
                  <a:lnTo>
                    <a:pt x="1284" y="746"/>
                  </a:lnTo>
                  <a:lnTo>
                    <a:pt x="1288" y="679"/>
                  </a:lnTo>
                  <a:lnTo>
                    <a:pt x="1288" y="679"/>
                  </a:lnTo>
                  <a:lnTo>
                    <a:pt x="1284" y="608"/>
                  </a:lnTo>
                  <a:lnTo>
                    <a:pt x="1276" y="542"/>
                  </a:lnTo>
                  <a:lnTo>
                    <a:pt x="1259" y="475"/>
                  </a:lnTo>
                  <a:lnTo>
                    <a:pt x="1238" y="412"/>
                  </a:lnTo>
                  <a:lnTo>
                    <a:pt x="1209" y="354"/>
                  </a:lnTo>
                  <a:lnTo>
                    <a:pt x="1176" y="300"/>
                  </a:lnTo>
                  <a:lnTo>
                    <a:pt x="1143" y="246"/>
                  </a:lnTo>
                  <a:lnTo>
                    <a:pt x="1101" y="196"/>
                  </a:lnTo>
                  <a:lnTo>
                    <a:pt x="1055" y="154"/>
                  </a:lnTo>
                  <a:lnTo>
                    <a:pt x="1005" y="112"/>
                  </a:lnTo>
                  <a:lnTo>
                    <a:pt x="951" y="79"/>
                  </a:lnTo>
                  <a:lnTo>
                    <a:pt x="892" y="50"/>
                  </a:lnTo>
                  <a:lnTo>
                    <a:pt x="834" y="29"/>
                  </a:lnTo>
                  <a:lnTo>
                    <a:pt x="776" y="12"/>
                  </a:lnTo>
                  <a:lnTo>
                    <a:pt x="709" y="0"/>
                  </a:lnTo>
                  <a:lnTo>
                    <a:pt x="642" y="0"/>
                  </a:lnTo>
                  <a:lnTo>
                    <a:pt x="64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122"/>
            <p:cNvSpPr>
              <a:spLocks noEditPoints="1"/>
            </p:cNvSpPr>
            <p:nvPr/>
          </p:nvSpPr>
          <p:spPr bwMode="auto">
            <a:xfrm>
              <a:off x="3656" y="1977"/>
              <a:ext cx="1297" cy="1372"/>
            </a:xfrm>
            <a:custGeom>
              <a:avLst/>
              <a:gdLst>
                <a:gd name="T0" fmla="*/ 584 w 1297"/>
                <a:gd name="T1" fmla="*/ 5 h 1372"/>
                <a:gd name="T2" fmla="*/ 396 w 1297"/>
                <a:gd name="T3" fmla="*/ 55 h 1372"/>
                <a:gd name="T4" fmla="*/ 234 w 1297"/>
                <a:gd name="T5" fmla="*/ 159 h 1372"/>
                <a:gd name="T6" fmla="*/ 109 w 1297"/>
                <a:gd name="T7" fmla="*/ 305 h 1372"/>
                <a:gd name="T8" fmla="*/ 29 w 1297"/>
                <a:gd name="T9" fmla="*/ 484 h 1372"/>
                <a:gd name="T10" fmla="*/ 0 w 1297"/>
                <a:gd name="T11" fmla="*/ 688 h 1372"/>
                <a:gd name="T12" fmla="*/ 13 w 1297"/>
                <a:gd name="T13" fmla="*/ 826 h 1372"/>
                <a:gd name="T14" fmla="*/ 79 w 1297"/>
                <a:gd name="T15" fmla="*/ 1013 h 1372"/>
                <a:gd name="T16" fmla="*/ 188 w 1297"/>
                <a:gd name="T17" fmla="*/ 1172 h 1372"/>
                <a:gd name="T18" fmla="*/ 338 w 1297"/>
                <a:gd name="T19" fmla="*/ 1288 h 1372"/>
                <a:gd name="T20" fmla="*/ 517 w 1297"/>
                <a:gd name="T21" fmla="*/ 1355 h 1372"/>
                <a:gd name="T22" fmla="*/ 646 w 1297"/>
                <a:gd name="T23" fmla="*/ 1372 h 1372"/>
                <a:gd name="T24" fmla="*/ 842 w 1297"/>
                <a:gd name="T25" fmla="*/ 1339 h 1372"/>
                <a:gd name="T26" fmla="*/ 1009 w 1297"/>
                <a:gd name="T27" fmla="*/ 1255 h 1372"/>
                <a:gd name="T28" fmla="*/ 1151 w 1297"/>
                <a:gd name="T29" fmla="*/ 1122 h 1372"/>
                <a:gd name="T30" fmla="*/ 1247 w 1297"/>
                <a:gd name="T31" fmla="*/ 951 h 1372"/>
                <a:gd name="T32" fmla="*/ 1292 w 1297"/>
                <a:gd name="T33" fmla="*/ 755 h 1372"/>
                <a:gd name="T34" fmla="*/ 1292 w 1297"/>
                <a:gd name="T35" fmla="*/ 617 h 1372"/>
                <a:gd name="T36" fmla="*/ 1247 w 1297"/>
                <a:gd name="T37" fmla="*/ 421 h 1372"/>
                <a:gd name="T38" fmla="*/ 1151 w 1297"/>
                <a:gd name="T39" fmla="*/ 251 h 1372"/>
                <a:gd name="T40" fmla="*/ 1009 w 1297"/>
                <a:gd name="T41" fmla="*/ 117 h 1372"/>
                <a:gd name="T42" fmla="*/ 842 w 1297"/>
                <a:gd name="T43" fmla="*/ 34 h 1372"/>
                <a:gd name="T44" fmla="*/ 646 w 1297"/>
                <a:gd name="T45" fmla="*/ 0 h 1372"/>
                <a:gd name="T46" fmla="*/ 646 w 1297"/>
                <a:gd name="T47" fmla="*/ 1359 h 1372"/>
                <a:gd name="T48" fmla="*/ 459 w 1297"/>
                <a:gd name="T49" fmla="*/ 1330 h 1372"/>
                <a:gd name="T50" fmla="*/ 292 w 1297"/>
                <a:gd name="T51" fmla="*/ 1243 h 1372"/>
                <a:gd name="T52" fmla="*/ 155 w 1297"/>
                <a:gd name="T53" fmla="*/ 1113 h 1372"/>
                <a:gd name="T54" fmla="*/ 59 w 1297"/>
                <a:gd name="T55" fmla="*/ 947 h 1372"/>
                <a:gd name="T56" fmla="*/ 13 w 1297"/>
                <a:gd name="T57" fmla="*/ 755 h 1372"/>
                <a:gd name="T58" fmla="*/ 13 w 1297"/>
                <a:gd name="T59" fmla="*/ 617 h 1372"/>
                <a:gd name="T60" fmla="*/ 59 w 1297"/>
                <a:gd name="T61" fmla="*/ 426 h 1372"/>
                <a:gd name="T62" fmla="*/ 155 w 1297"/>
                <a:gd name="T63" fmla="*/ 259 h 1372"/>
                <a:gd name="T64" fmla="*/ 292 w 1297"/>
                <a:gd name="T65" fmla="*/ 130 h 1372"/>
                <a:gd name="T66" fmla="*/ 459 w 1297"/>
                <a:gd name="T67" fmla="*/ 42 h 1372"/>
                <a:gd name="T68" fmla="*/ 646 w 1297"/>
                <a:gd name="T69" fmla="*/ 13 h 1372"/>
                <a:gd name="T70" fmla="*/ 776 w 1297"/>
                <a:gd name="T71" fmla="*/ 25 h 1372"/>
                <a:gd name="T72" fmla="*/ 951 w 1297"/>
                <a:gd name="T73" fmla="*/ 92 h 1372"/>
                <a:gd name="T74" fmla="*/ 1101 w 1297"/>
                <a:gd name="T75" fmla="*/ 209 h 1372"/>
                <a:gd name="T76" fmla="*/ 1209 w 1297"/>
                <a:gd name="T77" fmla="*/ 367 h 1372"/>
                <a:gd name="T78" fmla="*/ 1272 w 1297"/>
                <a:gd name="T79" fmla="*/ 551 h 1372"/>
                <a:gd name="T80" fmla="*/ 1284 w 1297"/>
                <a:gd name="T81" fmla="*/ 688 h 1372"/>
                <a:gd name="T82" fmla="*/ 1259 w 1297"/>
                <a:gd name="T83" fmla="*/ 888 h 1372"/>
                <a:gd name="T84" fmla="*/ 1176 w 1297"/>
                <a:gd name="T85" fmla="*/ 1063 h 1372"/>
                <a:gd name="T86" fmla="*/ 1055 w 1297"/>
                <a:gd name="T87" fmla="*/ 1205 h 1372"/>
                <a:gd name="T88" fmla="*/ 896 w 1297"/>
                <a:gd name="T89" fmla="*/ 1305 h 1372"/>
                <a:gd name="T90" fmla="*/ 713 w 1297"/>
                <a:gd name="T91" fmla="*/ 1355 h 1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97" h="1372">
                  <a:moveTo>
                    <a:pt x="646" y="0"/>
                  </a:moveTo>
                  <a:lnTo>
                    <a:pt x="646" y="0"/>
                  </a:lnTo>
                  <a:lnTo>
                    <a:pt x="584" y="5"/>
                  </a:lnTo>
                  <a:lnTo>
                    <a:pt x="517" y="17"/>
                  </a:lnTo>
                  <a:lnTo>
                    <a:pt x="455" y="34"/>
                  </a:lnTo>
                  <a:lnTo>
                    <a:pt x="396" y="55"/>
                  </a:lnTo>
                  <a:lnTo>
                    <a:pt x="338" y="84"/>
                  </a:lnTo>
                  <a:lnTo>
                    <a:pt x="284" y="117"/>
                  </a:lnTo>
                  <a:lnTo>
                    <a:pt x="234" y="159"/>
                  </a:lnTo>
                  <a:lnTo>
                    <a:pt x="188" y="200"/>
                  </a:lnTo>
                  <a:lnTo>
                    <a:pt x="146" y="251"/>
                  </a:lnTo>
                  <a:lnTo>
                    <a:pt x="109" y="305"/>
                  </a:lnTo>
                  <a:lnTo>
                    <a:pt x="79" y="359"/>
                  </a:lnTo>
                  <a:lnTo>
                    <a:pt x="50" y="421"/>
                  </a:lnTo>
                  <a:lnTo>
                    <a:pt x="29" y="484"/>
                  </a:lnTo>
                  <a:lnTo>
                    <a:pt x="13" y="546"/>
                  </a:lnTo>
                  <a:lnTo>
                    <a:pt x="4" y="617"/>
                  </a:lnTo>
                  <a:lnTo>
                    <a:pt x="0" y="688"/>
                  </a:lnTo>
                  <a:lnTo>
                    <a:pt x="0" y="688"/>
                  </a:lnTo>
                  <a:lnTo>
                    <a:pt x="4" y="755"/>
                  </a:lnTo>
                  <a:lnTo>
                    <a:pt x="13" y="826"/>
                  </a:lnTo>
                  <a:lnTo>
                    <a:pt x="29" y="888"/>
                  </a:lnTo>
                  <a:lnTo>
                    <a:pt x="50" y="951"/>
                  </a:lnTo>
                  <a:lnTo>
                    <a:pt x="79" y="1013"/>
                  </a:lnTo>
                  <a:lnTo>
                    <a:pt x="109" y="1068"/>
                  </a:lnTo>
                  <a:lnTo>
                    <a:pt x="146" y="1122"/>
                  </a:lnTo>
                  <a:lnTo>
                    <a:pt x="188" y="1172"/>
                  </a:lnTo>
                  <a:lnTo>
                    <a:pt x="234" y="1213"/>
                  </a:lnTo>
                  <a:lnTo>
                    <a:pt x="284" y="1255"/>
                  </a:lnTo>
                  <a:lnTo>
                    <a:pt x="338" y="1288"/>
                  </a:lnTo>
                  <a:lnTo>
                    <a:pt x="396" y="1318"/>
                  </a:lnTo>
                  <a:lnTo>
                    <a:pt x="455" y="1339"/>
                  </a:lnTo>
                  <a:lnTo>
                    <a:pt x="517" y="1355"/>
                  </a:lnTo>
                  <a:lnTo>
                    <a:pt x="584" y="1368"/>
                  </a:lnTo>
                  <a:lnTo>
                    <a:pt x="646" y="1372"/>
                  </a:lnTo>
                  <a:lnTo>
                    <a:pt x="646" y="1372"/>
                  </a:lnTo>
                  <a:lnTo>
                    <a:pt x="713" y="1368"/>
                  </a:lnTo>
                  <a:lnTo>
                    <a:pt x="780" y="1355"/>
                  </a:lnTo>
                  <a:lnTo>
                    <a:pt x="842" y="1339"/>
                  </a:lnTo>
                  <a:lnTo>
                    <a:pt x="901" y="1318"/>
                  </a:lnTo>
                  <a:lnTo>
                    <a:pt x="959" y="1288"/>
                  </a:lnTo>
                  <a:lnTo>
                    <a:pt x="1009" y="1255"/>
                  </a:lnTo>
                  <a:lnTo>
                    <a:pt x="1059" y="1213"/>
                  </a:lnTo>
                  <a:lnTo>
                    <a:pt x="1109" y="1172"/>
                  </a:lnTo>
                  <a:lnTo>
                    <a:pt x="1151" y="1122"/>
                  </a:lnTo>
                  <a:lnTo>
                    <a:pt x="1188" y="1068"/>
                  </a:lnTo>
                  <a:lnTo>
                    <a:pt x="1217" y="1013"/>
                  </a:lnTo>
                  <a:lnTo>
                    <a:pt x="1247" y="951"/>
                  </a:lnTo>
                  <a:lnTo>
                    <a:pt x="1267" y="888"/>
                  </a:lnTo>
                  <a:lnTo>
                    <a:pt x="1284" y="826"/>
                  </a:lnTo>
                  <a:lnTo>
                    <a:pt x="1292" y="755"/>
                  </a:lnTo>
                  <a:lnTo>
                    <a:pt x="1297" y="688"/>
                  </a:lnTo>
                  <a:lnTo>
                    <a:pt x="1297" y="688"/>
                  </a:lnTo>
                  <a:lnTo>
                    <a:pt x="1292" y="617"/>
                  </a:lnTo>
                  <a:lnTo>
                    <a:pt x="1284" y="546"/>
                  </a:lnTo>
                  <a:lnTo>
                    <a:pt x="1267" y="484"/>
                  </a:lnTo>
                  <a:lnTo>
                    <a:pt x="1247" y="421"/>
                  </a:lnTo>
                  <a:lnTo>
                    <a:pt x="1217" y="359"/>
                  </a:lnTo>
                  <a:lnTo>
                    <a:pt x="1188" y="305"/>
                  </a:lnTo>
                  <a:lnTo>
                    <a:pt x="1151" y="251"/>
                  </a:lnTo>
                  <a:lnTo>
                    <a:pt x="1109" y="200"/>
                  </a:lnTo>
                  <a:lnTo>
                    <a:pt x="1059" y="159"/>
                  </a:lnTo>
                  <a:lnTo>
                    <a:pt x="1009" y="117"/>
                  </a:lnTo>
                  <a:lnTo>
                    <a:pt x="959" y="84"/>
                  </a:lnTo>
                  <a:lnTo>
                    <a:pt x="901" y="55"/>
                  </a:lnTo>
                  <a:lnTo>
                    <a:pt x="842" y="34"/>
                  </a:lnTo>
                  <a:lnTo>
                    <a:pt x="780" y="17"/>
                  </a:lnTo>
                  <a:lnTo>
                    <a:pt x="713" y="5"/>
                  </a:lnTo>
                  <a:lnTo>
                    <a:pt x="646" y="0"/>
                  </a:lnTo>
                  <a:lnTo>
                    <a:pt x="646" y="0"/>
                  </a:lnTo>
                  <a:close/>
                  <a:moveTo>
                    <a:pt x="646" y="1359"/>
                  </a:moveTo>
                  <a:lnTo>
                    <a:pt x="646" y="1359"/>
                  </a:lnTo>
                  <a:lnTo>
                    <a:pt x="584" y="1355"/>
                  </a:lnTo>
                  <a:lnTo>
                    <a:pt x="521" y="1347"/>
                  </a:lnTo>
                  <a:lnTo>
                    <a:pt x="459" y="1330"/>
                  </a:lnTo>
                  <a:lnTo>
                    <a:pt x="400" y="1305"/>
                  </a:lnTo>
                  <a:lnTo>
                    <a:pt x="346" y="1280"/>
                  </a:lnTo>
                  <a:lnTo>
                    <a:pt x="292" y="1243"/>
                  </a:lnTo>
                  <a:lnTo>
                    <a:pt x="242" y="1205"/>
                  </a:lnTo>
                  <a:lnTo>
                    <a:pt x="196" y="1163"/>
                  </a:lnTo>
                  <a:lnTo>
                    <a:pt x="155" y="1113"/>
                  </a:lnTo>
                  <a:lnTo>
                    <a:pt x="121" y="1063"/>
                  </a:lnTo>
                  <a:lnTo>
                    <a:pt x="88" y="1005"/>
                  </a:lnTo>
                  <a:lnTo>
                    <a:pt x="59" y="947"/>
                  </a:lnTo>
                  <a:lnTo>
                    <a:pt x="38" y="888"/>
                  </a:lnTo>
                  <a:lnTo>
                    <a:pt x="25" y="822"/>
                  </a:lnTo>
                  <a:lnTo>
                    <a:pt x="13" y="755"/>
                  </a:lnTo>
                  <a:lnTo>
                    <a:pt x="9" y="688"/>
                  </a:lnTo>
                  <a:lnTo>
                    <a:pt x="9" y="688"/>
                  </a:lnTo>
                  <a:lnTo>
                    <a:pt x="13" y="617"/>
                  </a:lnTo>
                  <a:lnTo>
                    <a:pt x="25" y="551"/>
                  </a:lnTo>
                  <a:lnTo>
                    <a:pt x="38" y="488"/>
                  </a:lnTo>
                  <a:lnTo>
                    <a:pt x="59" y="426"/>
                  </a:lnTo>
                  <a:lnTo>
                    <a:pt x="88" y="367"/>
                  </a:lnTo>
                  <a:lnTo>
                    <a:pt x="121" y="309"/>
                  </a:lnTo>
                  <a:lnTo>
                    <a:pt x="155" y="259"/>
                  </a:lnTo>
                  <a:lnTo>
                    <a:pt x="196" y="209"/>
                  </a:lnTo>
                  <a:lnTo>
                    <a:pt x="242" y="167"/>
                  </a:lnTo>
                  <a:lnTo>
                    <a:pt x="292" y="130"/>
                  </a:lnTo>
                  <a:lnTo>
                    <a:pt x="346" y="92"/>
                  </a:lnTo>
                  <a:lnTo>
                    <a:pt x="400" y="67"/>
                  </a:lnTo>
                  <a:lnTo>
                    <a:pt x="459" y="42"/>
                  </a:lnTo>
                  <a:lnTo>
                    <a:pt x="521" y="25"/>
                  </a:lnTo>
                  <a:lnTo>
                    <a:pt x="584" y="17"/>
                  </a:lnTo>
                  <a:lnTo>
                    <a:pt x="646" y="13"/>
                  </a:lnTo>
                  <a:lnTo>
                    <a:pt x="646" y="13"/>
                  </a:lnTo>
                  <a:lnTo>
                    <a:pt x="713" y="17"/>
                  </a:lnTo>
                  <a:lnTo>
                    <a:pt x="776" y="25"/>
                  </a:lnTo>
                  <a:lnTo>
                    <a:pt x="838" y="42"/>
                  </a:lnTo>
                  <a:lnTo>
                    <a:pt x="896" y="67"/>
                  </a:lnTo>
                  <a:lnTo>
                    <a:pt x="951" y="92"/>
                  </a:lnTo>
                  <a:lnTo>
                    <a:pt x="1005" y="130"/>
                  </a:lnTo>
                  <a:lnTo>
                    <a:pt x="1055" y="167"/>
                  </a:lnTo>
                  <a:lnTo>
                    <a:pt x="1101" y="209"/>
                  </a:lnTo>
                  <a:lnTo>
                    <a:pt x="1142" y="259"/>
                  </a:lnTo>
                  <a:lnTo>
                    <a:pt x="1176" y="309"/>
                  </a:lnTo>
                  <a:lnTo>
                    <a:pt x="1209" y="367"/>
                  </a:lnTo>
                  <a:lnTo>
                    <a:pt x="1234" y="426"/>
                  </a:lnTo>
                  <a:lnTo>
                    <a:pt x="1259" y="488"/>
                  </a:lnTo>
                  <a:lnTo>
                    <a:pt x="1272" y="551"/>
                  </a:lnTo>
                  <a:lnTo>
                    <a:pt x="1284" y="617"/>
                  </a:lnTo>
                  <a:lnTo>
                    <a:pt x="1284" y="688"/>
                  </a:lnTo>
                  <a:lnTo>
                    <a:pt x="1284" y="688"/>
                  </a:lnTo>
                  <a:lnTo>
                    <a:pt x="1284" y="755"/>
                  </a:lnTo>
                  <a:lnTo>
                    <a:pt x="1272" y="822"/>
                  </a:lnTo>
                  <a:lnTo>
                    <a:pt x="1259" y="888"/>
                  </a:lnTo>
                  <a:lnTo>
                    <a:pt x="1234" y="947"/>
                  </a:lnTo>
                  <a:lnTo>
                    <a:pt x="1209" y="1005"/>
                  </a:lnTo>
                  <a:lnTo>
                    <a:pt x="1176" y="1063"/>
                  </a:lnTo>
                  <a:lnTo>
                    <a:pt x="1142" y="1113"/>
                  </a:lnTo>
                  <a:lnTo>
                    <a:pt x="1101" y="1163"/>
                  </a:lnTo>
                  <a:lnTo>
                    <a:pt x="1055" y="1205"/>
                  </a:lnTo>
                  <a:lnTo>
                    <a:pt x="1005" y="1243"/>
                  </a:lnTo>
                  <a:lnTo>
                    <a:pt x="951" y="1280"/>
                  </a:lnTo>
                  <a:lnTo>
                    <a:pt x="896" y="1305"/>
                  </a:lnTo>
                  <a:lnTo>
                    <a:pt x="838" y="1330"/>
                  </a:lnTo>
                  <a:lnTo>
                    <a:pt x="776" y="1347"/>
                  </a:lnTo>
                  <a:lnTo>
                    <a:pt x="713" y="1355"/>
                  </a:lnTo>
                  <a:lnTo>
                    <a:pt x="646" y="1359"/>
                  </a:lnTo>
                  <a:lnTo>
                    <a:pt x="646" y="1359"/>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123"/>
            <p:cNvSpPr>
              <a:spLocks/>
            </p:cNvSpPr>
            <p:nvPr/>
          </p:nvSpPr>
          <p:spPr bwMode="auto">
            <a:xfrm>
              <a:off x="3681" y="2007"/>
              <a:ext cx="1226" cy="1313"/>
            </a:xfrm>
            <a:custGeom>
              <a:avLst/>
              <a:gdLst>
                <a:gd name="T0" fmla="*/ 613 w 1226"/>
                <a:gd name="T1" fmla="*/ 0 h 1313"/>
                <a:gd name="T2" fmla="*/ 492 w 1226"/>
                <a:gd name="T3" fmla="*/ 12 h 1313"/>
                <a:gd name="T4" fmla="*/ 375 w 1226"/>
                <a:gd name="T5" fmla="*/ 50 h 1313"/>
                <a:gd name="T6" fmla="*/ 271 w 1226"/>
                <a:gd name="T7" fmla="*/ 112 h 1313"/>
                <a:gd name="T8" fmla="*/ 184 w 1226"/>
                <a:gd name="T9" fmla="*/ 191 h 1313"/>
                <a:gd name="T10" fmla="*/ 109 w 1226"/>
                <a:gd name="T11" fmla="*/ 287 h 1313"/>
                <a:gd name="T12" fmla="*/ 50 w 1226"/>
                <a:gd name="T13" fmla="*/ 400 h 1313"/>
                <a:gd name="T14" fmla="*/ 13 w 1226"/>
                <a:gd name="T15" fmla="*/ 525 h 1313"/>
                <a:gd name="T16" fmla="*/ 0 w 1226"/>
                <a:gd name="T17" fmla="*/ 654 h 1313"/>
                <a:gd name="T18" fmla="*/ 4 w 1226"/>
                <a:gd name="T19" fmla="*/ 721 h 1313"/>
                <a:gd name="T20" fmla="*/ 29 w 1226"/>
                <a:gd name="T21" fmla="*/ 850 h 1313"/>
                <a:gd name="T22" fmla="*/ 75 w 1226"/>
                <a:gd name="T23" fmla="*/ 967 h 1313"/>
                <a:gd name="T24" fmla="*/ 142 w 1226"/>
                <a:gd name="T25" fmla="*/ 1071 h 1313"/>
                <a:gd name="T26" fmla="*/ 225 w 1226"/>
                <a:gd name="T27" fmla="*/ 1163 h 1313"/>
                <a:gd name="T28" fmla="*/ 321 w 1226"/>
                <a:gd name="T29" fmla="*/ 1233 h 1313"/>
                <a:gd name="T30" fmla="*/ 434 w 1226"/>
                <a:gd name="T31" fmla="*/ 1279 h 1313"/>
                <a:gd name="T32" fmla="*/ 551 w 1226"/>
                <a:gd name="T33" fmla="*/ 1309 h 1313"/>
                <a:gd name="T34" fmla="*/ 613 w 1226"/>
                <a:gd name="T35" fmla="*/ 1313 h 1313"/>
                <a:gd name="T36" fmla="*/ 738 w 1226"/>
                <a:gd name="T37" fmla="*/ 1296 h 1313"/>
                <a:gd name="T38" fmla="*/ 855 w 1226"/>
                <a:gd name="T39" fmla="*/ 1258 h 1313"/>
                <a:gd name="T40" fmla="*/ 955 w 1226"/>
                <a:gd name="T41" fmla="*/ 1200 h 1313"/>
                <a:gd name="T42" fmla="*/ 1047 w 1226"/>
                <a:gd name="T43" fmla="*/ 1117 h 1313"/>
                <a:gd name="T44" fmla="*/ 1122 w 1226"/>
                <a:gd name="T45" fmla="*/ 1021 h 1313"/>
                <a:gd name="T46" fmla="*/ 1180 w 1226"/>
                <a:gd name="T47" fmla="*/ 908 h 1313"/>
                <a:gd name="T48" fmla="*/ 1213 w 1226"/>
                <a:gd name="T49" fmla="*/ 787 h 1313"/>
                <a:gd name="T50" fmla="*/ 1226 w 1226"/>
                <a:gd name="T51" fmla="*/ 654 h 1313"/>
                <a:gd name="T52" fmla="*/ 1226 w 1226"/>
                <a:gd name="T53" fmla="*/ 587 h 1313"/>
                <a:gd name="T54" fmla="*/ 1201 w 1226"/>
                <a:gd name="T55" fmla="*/ 462 h 1313"/>
                <a:gd name="T56" fmla="*/ 1155 w 1226"/>
                <a:gd name="T57" fmla="*/ 341 h 1313"/>
                <a:gd name="T58" fmla="*/ 1088 w 1226"/>
                <a:gd name="T59" fmla="*/ 237 h 1313"/>
                <a:gd name="T60" fmla="*/ 1005 w 1226"/>
                <a:gd name="T61" fmla="*/ 150 h 1313"/>
                <a:gd name="T62" fmla="*/ 905 w 1226"/>
                <a:gd name="T63" fmla="*/ 79 h 1313"/>
                <a:gd name="T64" fmla="*/ 796 w 1226"/>
                <a:gd name="T65" fmla="*/ 29 h 1313"/>
                <a:gd name="T66" fmla="*/ 676 w 1226"/>
                <a:gd name="T67" fmla="*/ 4 h 1313"/>
                <a:gd name="T68" fmla="*/ 613 w 1226"/>
                <a:gd name="T69" fmla="*/ 0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6" h="1313">
                  <a:moveTo>
                    <a:pt x="613" y="0"/>
                  </a:moveTo>
                  <a:lnTo>
                    <a:pt x="613" y="0"/>
                  </a:lnTo>
                  <a:lnTo>
                    <a:pt x="551" y="4"/>
                  </a:lnTo>
                  <a:lnTo>
                    <a:pt x="492" y="12"/>
                  </a:lnTo>
                  <a:lnTo>
                    <a:pt x="434" y="29"/>
                  </a:lnTo>
                  <a:lnTo>
                    <a:pt x="375" y="50"/>
                  </a:lnTo>
                  <a:lnTo>
                    <a:pt x="321" y="79"/>
                  </a:lnTo>
                  <a:lnTo>
                    <a:pt x="271" y="112"/>
                  </a:lnTo>
                  <a:lnTo>
                    <a:pt x="225" y="150"/>
                  </a:lnTo>
                  <a:lnTo>
                    <a:pt x="184" y="191"/>
                  </a:lnTo>
                  <a:lnTo>
                    <a:pt x="142" y="237"/>
                  </a:lnTo>
                  <a:lnTo>
                    <a:pt x="109" y="287"/>
                  </a:lnTo>
                  <a:lnTo>
                    <a:pt x="75" y="341"/>
                  </a:lnTo>
                  <a:lnTo>
                    <a:pt x="50" y="400"/>
                  </a:lnTo>
                  <a:lnTo>
                    <a:pt x="29" y="462"/>
                  </a:lnTo>
                  <a:lnTo>
                    <a:pt x="13" y="525"/>
                  </a:lnTo>
                  <a:lnTo>
                    <a:pt x="4" y="587"/>
                  </a:lnTo>
                  <a:lnTo>
                    <a:pt x="0" y="654"/>
                  </a:lnTo>
                  <a:lnTo>
                    <a:pt x="0" y="654"/>
                  </a:lnTo>
                  <a:lnTo>
                    <a:pt x="4" y="721"/>
                  </a:lnTo>
                  <a:lnTo>
                    <a:pt x="13" y="787"/>
                  </a:lnTo>
                  <a:lnTo>
                    <a:pt x="29" y="850"/>
                  </a:lnTo>
                  <a:lnTo>
                    <a:pt x="50" y="908"/>
                  </a:lnTo>
                  <a:lnTo>
                    <a:pt x="75" y="967"/>
                  </a:lnTo>
                  <a:lnTo>
                    <a:pt x="109" y="1021"/>
                  </a:lnTo>
                  <a:lnTo>
                    <a:pt x="142" y="1071"/>
                  </a:lnTo>
                  <a:lnTo>
                    <a:pt x="184" y="1117"/>
                  </a:lnTo>
                  <a:lnTo>
                    <a:pt x="225" y="1163"/>
                  </a:lnTo>
                  <a:lnTo>
                    <a:pt x="271" y="1200"/>
                  </a:lnTo>
                  <a:lnTo>
                    <a:pt x="321" y="1233"/>
                  </a:lnTo>
                  <a:lnTo>
                    <a:pt x="375" y="1258"/>
                  </a:lnTo>
                  <a:lnTo>
                    <a:pt x="434" y="1279"/>
                  </a:lnTo>
                  <a:lnTo>
                    <a:pt x="492" y="1296"/>
                  </a:lnTo>
                  <a:lnTo>
                    <a:pt x="551" y="1309"/>
                  </a:lnTo>
                  <a:lnTo>
                    <a:pt x="613" y="1313"/>
                  </a:lnTo>
                  <a:lnTo>
                    <a:pt x="613" y="1313"/>
                  </a:lnTo>
                  <a:lnTo>
                    <a:pt x="676" y="1309"/>
                  </a:lnTo>
                  <a:lnTo>
                    <a:pt x="738" y="1296"/>
                  </a:lnTo>
                  <a:lnTo>
                    <a:pt x="796" y="1279"/>
                  </a:lnTo>
                  <a:lnTo>
                    <a:pt x="855" y="1258"/>
                  </a:lnTo>
                  <a:lnTo>
                    <a:pt x="905" y="1233"/>
                  </a:lnTo>
                  <a:lnTo>
                    <a:pt x="955" y="1200"/>
                  </a:lnTo>
                  <a:lnTo>
                    <a:pt x="1005" y="1163"/>
                  </a:lnTo>
                  <a:lnTo>
                    <a:pt x="1047" y="1117"/>
                  </a:lnTo>
                  <a:lnTo>
                    <a:pt x="1088" y="1071"/>
                  </a:lnTo>
                  <a:lnTo>
                    <a:pt x="1122" y="1021"/>
                  </a:lnTo>
                  <a:lnTo>
                    <a:pt x="1155" y="967"/>
                  </a:lnTo>
                  <a:lnTo>
                    <a:pt x="1180" y="908"/>
                  </a:lnTo>
                  <a:lnTo>
                    <a:pt x="1201" y="850"/>
                  </a:lnTo>
                  <a:lnTo>
                    <a:pt x="1213" y="787"/>
                  </a:lnTo>
                  <a:lnTo>
                    <a:pt x="1226" y="721"/>
                  </a:lnTo>
                  <a:lnTo>
                    <a:pt x="1226" y="654"/>
                  </a:lnTo>
                  <a:lnTo>
                    <a:pt x="1226" y="654"/>
                  </a:lnTo>
                  <a:lnTo>
                    <a:pt x="1226" y="587"/>
                  </a:lnTo>
                  <a:lnTo>
                    <a:pt x="1213" y="525"/>
                  </a:lnTo>
                  <a:lnTo>
                    <a:pt x="1201" y="462"/>
                  </a:lnTo>
                  <a:lnTo>
                    <a:pt x="1180" y="400"/>
                  </a:lnTo>
                  <a:lnTo>
                    <a:pt x="1155" y="341"/>
                  </a:lnTo>
                  <a:lnTo>
                    <a:pt x="1122" y="287"/>
                  </a:lnTo>
                  <a:lnTo>
                    <a:pt x="1088" y="237"/>
                  </a:lnTo>
                  <a:lnTo>
                    <a:pt x="1047" y="191"/>
                  </a:lnTo>
                  <a:lnTo>
                    <a:pt x="1005" y="150"/>
                  </a:lnTo>
                  <a:lnTo>
                    <a:pt x="955" y="112"/>
                  </a:lnTo>
                  <a:lnTo>
                    <a:pt x="905" y="79"/>
                  </a:lnTo>
                  <a:lnTo>
                    <a:pt x="855" y="50"/>
                  </a:lnTo>
                  <a:lnTo>
                    <a:pt x="796" y="29"/>
                  </a:lnTo>
                  <a:lnTo>
                    <a:pt x="738" y="12"/>
                  </a:lnTo>
                  <a:lnTo>
                    <a:pt x="676" y="4"/>
                  </a:lnTo>
                  <a:lnTo>
                    <a:pt x="613" y="0"/>
                  </a:lnTo>
                  <a:lnTo>
                    <a:pt x="613"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124"/>
            <p:cNvSpPr>
              <a:spLocks/>
            </p:cNvSpPr>
            <p:nvPr/>
          </p:nvSpPr>
          <p:spPr bwMode="auto">
            <a:xfrm>
              <a:off x="3702" y="2019"/>
              <a:ext cx="1196" cy="1271"/>
            </a:xfrm>
            <a:custGeom>
              <a:avLst/>
              <a:gdLst>
                <a:gd name="T0" fmla="*/ 596 w 1196"/>
                <a:gd name="T1" fmla="*/ 0 h 1271"/>
                <a:gd name="T2" fmla="*/ 475 w 1196"/>
                <a:gd name="T3" fmla="*/ 13 h 1271"/>
                <a:gd name="T4" fmla="*/ 363 w 1196"/>
                <a:gd name="T5" fmla="*/ 50 h 1271"/>
                <a:gd name="T6" fmla="*/ 263 w 1196"/>
                <a:gd name="T7" fmla="*/ 108 h 1271"/>
                <a:gd name="T8" fmla="*/ 175 w 1196"/>
                <a:gd name="T9" fmla="*/ 188 h 1271"/>
                <a:gd name="T10" fmla="*/ 100 w 1196"/>
                <a:gd name="T11" fmla="*/ 284 h 1271"/>
                <a:gd name="T12" fmla="*/ 46 w 1196"/>
                <a:gd name="T13" fmla="*/ 392 h 1271"/>
                <a:gd name="T14" fmla="*/ 13 w 1196"/>
                <a:gd name="T15" fmla="*/ 509 h 1271"/>
                <a:gd name="T16" fmla="*/ 0 w 1196"/>
                <a:gd name="T17" fmla="*/ 638 h 1271"/>
                <a:gd name="T18" fmla="*/ 4 w 1196"/>
                <a:gd name="T19" fmla="*/ 705 h 1271"/>
                <a:gd name="T20" fmla="*/ 29 w 1196"/>
                <a:gd name="T21" fmla="*/ 825 h 1271"/>
                <a:gd name="T22" fmla="*/ 75 w 1196"/>
                <a:gd name="T23" fmla="*/ 942 h 1271"/>
                <a:gd name="T24" fmla="*/ 138 w 1196"/>
                <a:gd name="T25" fmla="*/ 1042 h 1271"/>
                <a:gd name="T26" fmla="*/ 221 w 1196"/>
                <a:gd name="T27" fmla="*/ 1130 h 1271"/>
                <a:gd name="T28" fmla="*/ 317 w 1196"/>
                <a:gd name="T29" fmla="*/ 1196 h 1271"/>
                <a:gd name="T30" fmla="*/ 421 w 1196"/>
                <a:gd name="T31" fmla="*/ 1246 h 1271"/>
                <a:gd name="T32" fmla="*/ 538 w 1196"/>
                <a:gd name="T33" fmla="*/ 1271 h 1271"/>
                <a:gd name="T34" fmla="*/ 600 w 1196"/>
                <a:gd name="T35" fmla="*/ 1271 h 1271"/>
                <a:gd name="T36" fmla="*/ 721 w 1196"/>
                <a:gd name="T37" fmla="*/ 1259 h 1271"/>
                <a:gd name="T38" fmla="*/ 834 w 1196"/>
                <a:gd name="T39" fmla="*/ 1221 h 1271"/>
                <a:gd name="T40" fmla="*/ 934 w 1196"/>
                <a:gd name="T41" fmla="*/ 1163 h 1271"/>
                <a:gd name="T42" fmla="*/ 1021 w 1196"/>
                <a:gd name="T43" fmla="*/ 1084 h 1271"/>
                <a:gd name="T44" fmla="*/ 1096 w 1196"/>
                <a:gd name="T45" fmla="*/ 988 h 1271"/>
                <a:gd name="T46" fmla="*/ 1151 w 1196"/>
                <a:gd name="T47" fmla="*/ 880 h 1271"/>
                <a:gd name="T48" fmla="*/ 1184 w 1196"/>
                <a:gd name="T49" fmla="*/ 763 h 1271"/>
                <a:gd name="T50" fmla="*/ 1196 w 1196"/>
                <a:gd name="T51" fmla="*/ 634 h 1271"/>
                <a:gd name="T52" fmla="*/ 1192 w 1196"/>
                <a:gd name="T53" fmla="*/ 567 h 1271"/>
                <a:gd name="T54" fmla="*/ 1167 w 1196"/>
                <a:gd name="T55" fmla="*/ 446 h 1271"/>
                <a:gd name="T56" fmla="*/ 1121 w 1196"/>
                <a:gd name="T57" fmla="*/ 329 h 1271"/>
                <a:gd name="T58" fmla="*/ 1059 w 1196"/>
                <a:gd name="T59" fmla="*/ 229 h 1271"/>
                <a:gd name="T60" fmla="*/ 976 w 1196"/>
                <a:gd name="T61" fmla="*/ 142 h 1271"/>
                <a:gd name="T62" fmla="*/ 880 w 1196"/>
                <a:gd name="T63" fmla="*/ 75 h 1271"/>
                <a:gd name="T64" fmla="*/ 775 w 1196"/>
                <a:gd name="T65" fmla="*/ 25 h 1271"/>
                <a:gd name="T66" fmla="*/ 659 w 1196"/>
                <a:gd name="T67" fmla="*/ 0 h 1271"/>
                <a:gd name="T68" fmla="*/ 596 w 1196"/>
                <a:gd name="T69" fmla="*/ 0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96" h="1271">
                  <a:moveTo>
                    <a:pt x="596" y="0"/>
                  </a:moveTo>
                  <a:lnTo>
                    <a:pt x="596" y="0"/>
                  </a:lnTo>
                  <a:lnTo>
                    <a:pt x="534" y="0"/>
                  </a:lnTo>
                  <a:lnTo>
                    <a:pt x="475" y="13"/>
                  </a:lnTo>
                  <a:lnTo>
                    <a:pt x="417" y="29"/>
                  </a:lnTo>
                  <a:lnTo>
                    <a:pt x="363" y="50"/>
                  </a:lnTo>
                  <a:lnTo>
                    <a:pt x="313" y="75"/>
                  </a:lnTo>
                  <a:lnTo>
                    <a:pt x="263" y="108"/>
                  </a:lnTo>
                  <a:lnTo>
                    <a:pt x="217" y="146"/>
                  </a:lnTo>
                  <a:lnTo>
                    <a:pt x="175" y="188"/>
                  </a:lnTo>
                  <a:lnTo>
                    <a:pt x="138" y="234"/>
                  </a:lnTo>
                  <a:lnTo>
                    <a:pt x="100" y="284"/>
                  </a:lnTo>
                  <a:lnTo>
                    <a:pt x="71" y="334"/>
                  </a:lnTo>
                  <a:lnTo>
                    <a:pt x="46" y="392"/>
                  </a:lnTo>
                  <a:lnTo>
                    <a:pt x="25" y="450"/>
                  </a:lnTo>
                  <a:lnTo>
                    <a:pt x="13" y="509"/>
                  </a:lnTo>
                  <a:lnTo>
                    <a:pt x="4" y="571"/>
                  </a:lnTo>
                  <a:lnTo>
                    <a:pt x="0" y="638"/>
                  </a:lnTo>
                  <a:lnTo>
                    <a:pt x="0" y="638"/>
                  </a:lnTo>
                  <a:lnTo>
                    <a:pt x="4" y="705"/>
                  </a:lnTo>
                  <a:lnTo>
                    <a:pt x="13" y="767"/>
                  </a:lnTo>
                  <a:lnTo>
                    <a:pt x="29" y="825"/>
                  </a:lnTo>
                  <a:lnTo>
                    <a:pt x="50" y="884"/>
                  </a:lnTo>
                  <a:lnTo>
                    <a:pt x="75" y="942"/>
                  </a:lnTo>
                  <a:lnTo>
                    <a:pt x="104" y="992"/>
                  </a:lnTo>
                  <a:lnTo>
                    <a:pt x="138" y="1042"/>
                  </a:lnTo>
                  <a:lnTo>
                    <a:pt x="179" y="1088"/>
                  </a:lnTo>
                  <a:lnTo>
                    <a:pt x="221" y="1130"/>
                  </a:lnTo>
                  <a:lnTo>
                    <a:pt x="267" y="1163"/>
                  </a:lnTo>
                  <a:lnTo>
                    <a:pt x="317" y="1196"/>
                  </a:lnTo>
                  <a:lnTo>
                    <a:pt x="367" y="1221"/>
                  </a:lnTo>
                  <a:lnTo>
                    <a:pt x="421" y="1246"/>
                  </a:lnTo>
                  <a:lnTo>
                    <a:pt x="480" y="1259"/>
                  </a:lnTo>
                  <a:lnTo>
                    <a:pt x="538" y="1271"/>
                  </a:lnTo>
                  <a:lnTo>
                    <a:pt x="600" y="1271"/>
                  </a:lnTo>
                  <a:lnTo>
                    <a:pt x="600" y="1271"/>
                  </a:lnTo>
                  <a:lnTo>
                    <a:pt x="663" y="1267"/>
                  </a:lnTo>
                  <a:lnTo>
                    <a:pt x="721" y="1259"/>
                  </a:lnTo>
                  <a:lnTo>
                    <a:pt x="775" y="1242"/>
                  </a:lnTo>
                  <a:lnTo>
                    <a:pt x="834" y="1221"/>
                  </a:lnTo>
                  <a:lnTo>
                    <a:pt x="884" y="1196"/>
                  </a:lnTo>
                  <a:lnTo>
                    <a:pt x="934" y="1163"/>
                  </a:lnTo>
                  <a:lnTo>
                    <a:pt x="980" y="1126"/>
                  </a:lnTo>
                  <a:lnTo>
                    <a:pt x="1021" y="1084"/>
                  </a:lnTo>
                  <a:lnTo>
                    <a:pt x="1059" y="1038"/>
                  </a:lnTo>
                  <a:lnTo>
                    <a:pt x="1096" y="988"/>
                  </a:lnTo>
                  <a:lnTo>
                    <a:pt x="1126" y="938"/>
                  </a:lnTo>
                  <a:lnTo>
                    <a:pt x="1151" y="880"/>
                  </a:lnTo>
                  <a:lnTo>
                    <a:pt x="1167" y="821"/>
                  </a:lnTo>
                  <a:lnTo>
                    <a:pt x="1184" y="763"/>
                  </a:lnTo>
                  <a:lnTo>
                    <a:pt x="1192" y="696"/>
                  </a:lnTo>
                  <a:lnTo>
                    <a:pt x="1196" y="634"/>
                  </a:lnTo>
                  <a:lnTo>
                    <a:pt x="1196" y="634"/>
                  </a:lnTo>
                  <a:lnTo>
                    <a:pt x="1192" y="567"/>
                  </a:lnTo>
                  <a:lnTo>
                    <a:pt x="1184" y="504"/>
                  </a:lnTo>
                  <a:lnTo>
                    <a:pt x="1167" y="446"/>
                  </a:lnTo>
                  <a:lnTo>
                    <a:pt x="1146" y="388"/>
                  </a:lnTo>
                  <a:lnTo>
                    <a:pt x="1121" y="329"/>
                  </a:lnTo>
                  <a:lnTo>
                    <a:pt x="1092" y="279"/>
                  </a:lnTo>
                  <a:lnTo>
                    <a:pt x="1059" y="229"/>
                  </a:lnTo>
                  <a:lnTo>
                    <a:pt x="1017" y="183"/>
                  </a:lnTo>
                  <a:lnTo>
                    <a:pt x="976" y="142"/>
                  </a:lnTo>
                  <a:lnTo>
                    <a:pt x="930" y="104"/>
                  </a:lnTo>
                  <a:lnTo>
                    <a:pt x="880" y="75"/>
                  </a:lnTo>
                  <a:lnTo>
                    <a:pt x="830" y="46"/>
                  </a:lnTo>
                  <a:lnTo>
                    <a:pt x="775" y="25"/>
                  </a:lnTo>
                  <a:lnTo>
                    <a:pt x="717" y="13"/>
                  </a:lnTo>
                  <a:lnTo>
                    <a:pt x="659" y="0"/>
                  </a:lnTo>
                  <a:lnTo>
                    <a:pt x="596" y="0"/>
                  </a:lnTo>
                  <a:lnTo>
                    <a:pt x="59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125"/>
            <p:cNvSpPr>
              <a:spLocks/>
            </p:cNvSpPr>
            <p:nvPr/>
          </p:nvSpPr>
          <p:spPr bwMode="auto">
            <a:xfrm>
              <a:off x="3723" y="2027"/>
              <a:ext cx="1163" cy="1238"/>
            </a:xfrm>
            <a:custGeom>
              <a:avLst/>
              <a:gdLst>
                <a:gd name="T0" fmla="*/ 579 w 1163"/>
                <a:gd name="T1" fmla="*/ 0 h 1238"/>
                <a:gd name="T2" fmla="*/ 463 w 1163"/>
                <a:gd name="T3" fmla="*/ 13 h 1238"/>
                <a:gd name="T4" fmla="*/ 350 w 1163"/>
                <a:gd name="T5" fmla="*/ 50 h 1238"/>
                <a:gd name="T6" fmla="*/ 254 w 1163"/>
                <a:gd name="T7" fmla="*/ 109 h 1238"/>
                <a:gd name="T8" fmla="*/ 167 w 1163"/>
                <a:gd name="T9" fmla="*/ 188 h 1238"/>
                <a:gd name="T10" fmla="*/ 96 w 1163"/>
                <a:gd name="T11" fmla="*/ 280 h 1238"/>
                <a:gd name="T12" fmla="*/ 46 w 1163"/>
                <a:gd name="T13" fmla="*/ 384 h 1238"/>
                <a:gd name="T14" fmla="*/ 12 w 1163"/>
                <a:gd name="T15" fmla="*/ 501 h 1238"/>
                <a:gd name="T16" fmla="*/ 0 w 1163"/>
                <a:gd name="T17" fmla="*/ 626 h 1238"/>
                <a:gd name="T18" fmla="*/ 4 w 1163"/>
                <a:gd name="T19" fmla="*/ 688 h 1238"/>
                <a:gd name="T20" fmla="*/ 29 w 1163"/>
                <a:gd name="T21" fmla="*/ 809 h 1238"/>
                <a:gd name="T22" fmla="*/ 71 w 1163"/>
                <a:gd name="T23" fmla="*/ 918 h 1238"/>
                <a:gd name="T24" fmla="*/ 138 w 1163"/>
                <a:gd name="T25" fmla="*/ 1018 h 1238"/>
                <a:gd name="T26" fmla="*/ 217 w 1163"/>
                <a:gd name="T27" fmla="*/ 1101 h 1238"/>
                <a:gd name="T28" fmla="*/ 308 w 1163"/>
                <a:gd name="T29" fmla="*/ 1168 h 1238"/>
                <a:gd name="T30" fmla="*/ 413 w 1163"/>
                <a:gd name="T31" fmla="*/ 1213 h 1238"/>
                <a:gd name="T32" fmla="*/ 525 w 1163"/>
                <a:gd name="T33" fmla="*/ 1234 h 1238"/>
                <a:gd name="T34" fmla="*/ 588 w 1163"/>
                <a:gd name="T35" fmla="*/ 1238 h 1238"/>
                <a:gd name="T36" fmla="*/ 704 w 1163"/>
                <a:gd name="T37" fmla="*/ 1226 h 1238"/>
                <a:gd name="T38" fmla="*/ 813 w 1163"/>
                <a:gd name="T39" fmla="*/ 1188 h 1238"/>
                <a:gd name="T40" fmla="*/ 909 w 1163"/>
                <a:gd name="T41" fmla="*/ 1130 h 1238"/>
                <a:gd name="T42" fmla="*/ 996 w 1163"/>
                <a:gd name="T43" fmla="*/ 1055 h 1238"/>
                <a:gd name="T44" fmla="*/ 1067 w 1163"/>
                <a:gd name="T45" fmla="*/ 963 h 1238"/>
                <a:gd name="T46" fmla="*/ 1121 w 1163"/>
                <a:gd name="T47" fmla="*/ 855 h 1238"/>
                <a:gd name="T48" fmla="*/ 1155 w 1163"/>
                <a:gd name="T49" fmla="*/ 738 h 1238"/>
                <a:gd name="T50" fmla="*/ 1163 w 1163"/>
                <a:gd name="T51" fmla="*/ 613 h 1238"/>
                <a:gd name="T52" fmla="*/ 1159 w 1163"/>
                <a:gd name="T53" fmla="*/ 551 h 1238"/>
                <a:gd name="T54" fmla="*/ 1138 w 1163"/>
                <a:gd name="T55" fmla="*/ 430 h 1238"/>
                <a:gd name="T56" fmla="*/ 1092 w 1163"/>
                <a:gd name="T57" fmla="*/ 321 h 1238"/>
                <a:gd name="T58" fmla="*/ 1030 w 1163"/>
                <a:gd name="T59" fmla="*/ 221 h 1238"/>
                <a:gd name="T60" fmla="*/ 950 w 1163"/>
                <a:gd name="T61" fmla="*/ 138 h 1238"/>
                <a:gd name="T62" fmla="*/ 855 w 1163"/>
                <a:gd name="T63" fmla="*/ 75 h 1238"/>
                <a:gd name="T64" fmla="*/ 750 w 1163"/>
                <a:gd name="T65" fmla="*/ 30 h 1238"/>
                <a:gd name="T66" fmla="*/ 638 w 1163"/>
                <a:gd name="T67" fmla="*/ 5 h 1238"/>
                <a:gd name="T68" fmla="*/ 579 w 1163"/>
                <a:gd name="T69" fmla="*/ 0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3" h="1238">
                  <a:moveTo>
                    <a:pt x="579" y="0"/>
                  </a:moveTo>
                  <a:lnTo>
                    <a:pt x="579" y="0"/>
                  </a:lnTo>
                  <a:lnTo>
                    <a:pt x="517" y="5"/>
                  </a:lnTo>
                  <a:lnTo>
                    <a:pt x="463" y="13"/>
                  </a:lnTo>
                  <a:lnTo>
                    <a:pt x="404" y="30"/>
                  </a:lnTo>
                  <a:lnTo>
                    <a:pt x="350" y="50"/>
                  </a:lnTo>
                  <a:lnTo>
                    <a:pt x="300" y="80"/>
                  </a:lnTo>
                  <a:lnTo>
                    <a:pt x="254" y="109"/>
                  </a:lnTo>
                  <a:lnTo>
                    <a:pt x="208" y="146"/>
                  </a:lnTo>
                  <a:lnTo>
                    <a:pt x="167" y="188"/>
                  </a:lnTo>
                  <a:lnTo>
                    <a:pt x="129" y="230"/>
                  </a:lnTo>
                  <a:lnTo>
                    <a:pt x="96" y="280"/>
                  </a:lnTo>
                  <a:lnTo>
                    <a:pt x="67" y="330"/>
                  </a:lnTo>
                  <a:lnTo>
                    <a:pt x="46" y="384"/>
                  </a:lnTo>
                  <a:lnTo>
                    <a:pt x="25" y="442"/>
                  </a:lnTo>
                  <a:lnTo>
                    <a:pt x="12" y="501"/>
                  </a:lnTo>
                  <a:lnTo>
                    <a:pt x="4" y="563"/>
                  </a:lnTo>
                  <a:lnTo>
                    <a:pt x="0" y="626"/>
                  </a:lnTo>
                  <a:lnTo>
                    <a:pt x="0" y="626"/>
                  </a:lnTo>
                  <a:lnTo>
                    <a:pt x="4" y="688"/>
                  </a:lnTo>
                  <a:lnTo>
                    <a:pt x="12" y="751"/>
                  </a:lnTo>
                  <a:lnTo>
                    <a:pt x="29" y="809"/>
                  </a:lnTo>
                  <a:lnTo>
                    <a:pt x="46" y="863"/>
                  </a:lnTo>
                  <a:lnTo>
                    <a:pt x="71" y="918"/>
                  </a:lnTo>
                  <a:lnTo>
                    <a:pt x="100" y="968"/>
                  </a:lnTo>
                  <a:lnTo>
                    <a:pt x="138" y="1018"/>
                  </a:lnTo>
                  <a:lnTo>
                    <a:pt x="175" y="1059"/>
                  </a:lnTo>
                  <a:lnTo>
                    <a:pt x="217" y="1101"/>
                  </a:lnTo>
                  <a:lnTo>
                    <a:pt x="258" y="1134"/>
                  </a:lnTo>
                  <a:lnTo>
                    <a:pt x="308" y="1168"/>
                  </a:lnTo>
                  <a:lnTo>
                    <a:pt x="358" y="1193"/>
                  </a:lnTo>
                  <a:lnTo>
                    <a:pt x="413" y="1213"/>
                  </a:lnTo>
                  <a:lnTo>
                    <a:pt x="467" y="1226"/>
                  </a:lnTo>
                  <a:lnTo>
                    <a:pt x="525" y="1234"/>
                  </a:lnTo>
                  <a:lnTo>
                    <a:pt x="588" y="1238"/>
                  </a:lnTo>
                  <a:lnTo>
                    <a:pt x="588" y="1238"/>
                  </a:lnTo>
                  <a:lnTo>
                    <a:pt x="646" y="1234"/>
                  </a:lnTo>
                  <a:lnTo>
                    <a:pt x="704" y="1226"/>
                  </a:lnTo>
                  <a:lnTo>
                    <a:pt x="759" y="1209"/>
                  </a:lnTo>
                  <a:lnTo>
                    <a:pt x="813" y="1188"/>
                  </a:lnTo>
                  <a:lnTo>
                    <a:pt x="863" y="1163"/>
                  </a:lnTo>
                  <a:lnTo>
                    <a:pt x="909" y="1130"/>
                  </a:lnTo>
                  <a:lnTo>
                    <a:pt x="955" y="1093"/>
                  </a:lnTo>
                  <a:lnTo>
                    <a:pt x="996" y="1055"/>
                  </a:lnTo>
                  <a:lnTo>
                    <a:pt x="1034" y="1009"/>
                  </a:lnTo>
                  <a:lnTo>
                    <a:pt x="1067" y="963"/>
                  </a:lnTo>
                  <a:lnTo>
                    <a:pt x="1096" y="909"/>
                  </a:lnTo>
                  <a:lnTo>
                    <a:pt x="1121" y="855"/>
                  </a:lnTo>
                  <a:lnTo>
                    <a:pt x="1138" y="801"/>
                  </a:lnTo>
                  <a:lnTo>
                    <a:pt x="1155" y="738"/>
                  </a:lnTo>
                  <a:lnTo>
                    <a:pt x="1163" y="680"/>
                  </a:lnTo>
                  <a:lnTo>
                    <a:pt x="1163" y="613"/>
                  </a:lnTo>
                  <a:lnTo>
                    <a:pt x="1163" y="613"/>
                  </a:lnTo>
                  <a:lnTo>
                    <a:pt x="1159" y="551"/>
                  </a:lnTo>
                  <a:lnTo>
                    <a:pt x="1150" y="492"/>
                  </a:lnTo>
                  <a:lnTo>
                    <a:pt x="1138" y="430"/>
                  </a:lnTo>
                  <a:lnTo>
                    <a:pt x="1117" y="376"/>
                  </a:lnTo>
                  <a:lnTo>
                    <a:pt x="1092" y="321"/>
                  </a:lnTo>
                  <a:lnTo>
                    <a:pt x="1063" y="271"/>
                  </a:lnTo>
                  <a:lnTo>
                    <a:pt x="1030" y="221"/>
                  </a:lnTo>
                  <a:lnTo>
                    <a:pt x="988" y="180"/>
                  </a:lnTo>
                  <a:lnTo>
                    <a:pt x="950" y="138"/>
                  </a:lnTo>
                  <a:lnTo>
                    <a:pt x="905" y="105"/>
                  </a:lnTo>
                  <a:lnTo>
                    <a:pt x="855" y="75"/>
                  </a:lnTo>
                  <a:lnTo>
                    <a:pt x="804" y="46"/>
                  </a:lnTo>
                  <a:lnTo>
                    <a:pt x="750" y="30"/>
                  </a:lnTo>
                  <a:lnTo>
                    <a:pt x="696" y="13"/>
                  </a:lnTo>
                  <a:lnTo>
                    <a:pt x="638" y="5"/>
                  </a:lnTo>
                  <a:lnTo>
                    <a:pt x="579" y="0"/>
                  </a:lnTo>
                  <a:lnTo>
                    <a:pt x="579"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126"/>
            <p:cNvSpPr>
              <a:spLocks/>
            </p:cNvSpPr>
            <p:nvPr/>
          </p:nvSpPr>
          <p:spPr bwMode="auto">
            <a:xfrm>
              <a:off x="3744" y="2040"/>
              <a:ext cx="1134" cy="1200"/>
            </a:xfrm>
            <a:custGeom>
              <a:avLst/>
              <a:gdLst>
                <a:gd name="T0" fmla="*/ 558 w 1134"/>
                <a:gd name="T1" fmla="*/ 0 h 1200"/>
                <a:gd name="T2" fmla="*/ 446 w 1134"/>
                <a:gd name="T3" fmla="*/ 12 h 1200"/>
                <a:gd name="T4" fmla="*/ 337 w 1134"/>
                <a:gd name="T5" fmla="*/ 50 h 1200"/>
                <a:gd name="T6" fmla="*/ 246 w 1134"/>
                <a:gd name="T7" fmla="*/ 104 h 1200"/>
                <a:gd name="T8" fmla="*/ 162 w 1134"/>
                <a:gd name="T9" fmla="*/ 179 h 1200"/>
                <a:gd name="T10" fmla="*/ 92 w 1134"/>
                <a:gd name="T11" fmla="*/ 271 h 1200"/>
                <a:gd name="T12" fmla="*/ 42 w 1134"/>
                <a:gd name="T13" fmla="*/ 371 h 1200"/>
                <a:gd name="T14" fmla="*/ 8 w 1134"/>
                <a:gd name="T15" fmla="*/ 488 h 1200"/>
                <a:gd name="T16" fmla="*/ 0 w 1134"/>
                <a:gd name="T17" fmla="*/ 609 h 1200"/>
                <a:gd name="T18" fmla="*/ 4 w 1134"/>
                <a:gd name="T19" fmla="*/ 667 h 1200"/>
                <a:gd name="T20" fmla="*/ 25 w 1134"/>
                <a:gd name="T21" fmla="*/ 784 h 1200"/>
                <a:gd name="T22" fmla="*/ 71 w 1134"/>
                <a:gd name="T23" fmla="*/ 892 h 1200"/>
                <a:gd name="T24" fmla="*/ 133 w 1134"/>
                <a:gd name="T25" fmla="*/ 988 h 1200"/>
                <a:gd name="T26" fmla="*/ 208 w 1134"/>
                <a:gd name="T27" fmla="*/ 1067 h 1200"/>
                <a:gd name="T28" fmla="*/ 300 w 1134"/>
                <a:gd name="T29" fmla="*/ 1130 h 1200"/>
                <a:gd name="T30" fmla="*/ 404 w 1134"/>
                <a:gd name="T31" fmla="*/ 1175 h 1200"/>
                <a:gd name="T32" fmla="*/ 513 w 1134"/>
                <a:gd name="T33" fmla="*/ 1196 h 1200"/>
                <a:gd name="T34" fmla="*/ 571 w 1134"/>
                <a:gd name="T35" fmla="*/ 1200 h 1200"/>
                <a:gd name="T36" fmla="*/ 683 w 1134"/>
                <a:gd name="T37" fmla="*/ 1188 h 1200"/>
                <a:gd name="T38" fmla="*/ 792 w 1134"/>
                <a:gd name="T39" fmla="*/ 1150 h 1200"/>
                <a:gd name="T40" fmla="*/ 888 w 1134"/>
                <a:gd name="T41" fmla="*/ 1092 h 1200"/>
                <a:gd name="T42" fmla="*/ 971 w 1134"/>
                <a:gd name="T43" fmla="*/ 1017 h 1200"/>
                <a:gd name="T44" fmla="*/ 1038 w 1134"/>
                <a:gd name="T45" fmla="*/ 930 h 1200"/>
                <a:gd name="T46" fmla="*/ 1088 w 1134"/>
                <a:gd name="T47" fmla="*/ 825 h 1200"/>
                <a:gd name="T48" fmla="*/ 1121 w 1134"/>
                <a:gd name="T49" fmla="*/ 713 h 1200"/>
                <a:gd name="T50" fmla="*/ 1134 w 1134"/>
                <a:gd name="T51" fmla="*/ 592 h 1200"/>
                <a:gd name="T52" fmla="*/ 1129 w 1134"/>
                <a:gd name="T53" fmla="*/ 529 h 1200"/>
                <a:gd name="T54" fmla="*/ 1104 w 1134"/>
                <a:gd name="T55" fmla="*/ 413 h 1200"/>
                <a:gd name="T56" fmla="*/ 1059 w 1134"/>
                <a:gd name="T57" fmla="*/ 308 h 1200"/>
                <a:gd name="T58" fmla="*/ 1000 w 1134"/>
                <a:gd name="T59" fmla="*/ 213 h 1200"/>
                <a:gd name="T60" fmla="*/ 921 w 1134"/>
                <a:gd name="T61" fmla="*/ 133 h 1200"/>
                <a:gd name="T62" fmla="*/ 829 w 1134"/>
                <a:gd name="T63" fmla="*/ 67 h 1200"/>
                <a:gd name="T64" fmla="*/ 729 w 1134"/>
                <a:gd name="T65" fmla="*/ 25 h 1200"/>
                <a:gd name="T66" fmla="*/ 617 w 1134"/>
                <a:gd name="T67" fmla="*/ 0 h 1200"/>
                <a:gd name="T68" fmla="*/ 558 w 1134"/>
                <a:gd name="T69" fmla="*/ 0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4" h="1200">
                  <a:moveTo>
                    <a:pt x="558" y="0"/>
                  </a:moveTo>
                  <a:lnTo>
                    <a:pt x="558" y="0"/>
                  </a:lnTo>
                  <a:lnTo>
                    <a:pt x="500" y="4"/>
                  </a:lnTo>
                  <a:lnTo>
                    <a:pt x="446" y="12"/>
                  </a:lnTo>
                  <a:lnTo>
                    <a:pt x="392" y="29"/>
                  </a:lnTo>
                  <a:lnTo>
                    <a:pt x="337" y="50"/>
                  </a:lnTo>
                  <a:lnTo>
                    <a:pt x="292" y="75"/>
                  </a:lnTo>
                  <a:lnTo>
                    <a:pt x="246" y="104"/>
                  </a:lnTo>
                  <a:lnTo>
                    <a:pt x="200" y="142"/>
                  </a:lnTo>
                  <a:lnTo>
                    <a:pt x="162" y="179"/>
                  </a:lnTo>
                  <a:lnTo>
                    <a:pt x="125" y="225"/>
                  </a:lnTo>
                  <a:lnTo>
                    <a:pt x="92" y="271"/>
                  </a:lnTo>
                  <a:lnTo>
                    <a:pt x="62" y="321"/>
                  </a:lnTo>
                  <a:lnTo>
                    <a:pt x="42" y="371"/>
                  </a:lnTo>
                  <a:lnTo>
                    <a:pt x="21" y="429"/>
                  </a:lnTo>
                  <a:lnTo>
                    <a:pt x="8" y="488"/>
                  </a:lnTo>
                  <a:lnTo>
                    <a:pt x="0" y="546"/>
                  </a:lnTo>
                  <a:lnTo>
                    <a:pt x="0" y="609"/>
                  </a:lnTo>
                  <a:lnTo>
                    <a:pt x="0" y="609"/>
                  </a:lnTo>
                  <a:lnTo>
                    <a:pt x="4" y="667"/>
                  </a:lnTo>
                  <a:lnTo>
                    <a:pt x="12" y="725"/>
                  </a:lnTo>
                  <a:lnTo>
                    <a:pt x="25" y="784"/>
                  </a:lnTo>
                  <a:lnTo>
                    <a:pt x="46" y="838"/>
                  </a:lnTo>
                  <a:lnTo>
                    <a:pt x="71" y="892"/>
                  </a:lnTo>
                  <a:lnTo>
                    <a:pt x="100" y="942"/>
                  </a:lnTo>
                  <a:lnTo>
                    <a:pt x="133" y="988"/>
                  </a:lnTo>
                  <a:lnTo>
                    <a:pt x="171" y="1030"/>
                  </a:lnTo>
                  <a:lnTo>
                    <a:pt x="208" y="1067"/>
                  </a:lnTo>
                  <a:lnTo>
                    <a:pt x="254" y="1100"/>
                  </a:lnTo>
                  <a:lnTo>
                    <a:pt x="300" y="1130"/>
                  </a:lnTo>
                  <a:lnTo>
                    <a:pt x="350" y="1155"/>
                  </a:lnTo>
                  <a:lnTo>
                    <a:pt x="404" y="1175"/>
                  </a:lnTo>
                  <a:lnTo>
                    <a:pt x="458" y="1188"/>
                  </a:lnTo>
                  <a:lnTo>
                    <a:pt x="513" y="1196"/>
                  </a:lnTo>
                  <a:lnTo>
                    <a:pt x="571" y="1200"/>
                  </a:lnTo>
                  <a:lnTo>
                    <a:pt x="571" y="1200"/>
                  </a:lnTo>
                  <a:lnTo>
                    <a:pt x="629" y="1196"/>
                  </a:lnTo>
                  <a:lnTo>
                    <a:pt x="683" y="1188"/>
                  </a:lnTo>
                  <a:lnTo>
                    <a:pt x="738" y="1171"/>
                  </a:lnTo>
                  <a:lnTo>
                    <a:pt x="792" y="1150"/>
                  </a:lnTo>
                  <a:lnTo>
                    <a:pt x="842" y="1125"/>
                  </a:lnTo>
                  <a:lnTo>
                    <a:pt x="888" y="1092"/>
                  </a:lnTo>
                  <a:lnTo>
                    <a:pt x="929" y="1059"/>
                  </a:lnTo>
                  <a:lnTo>
                    <a:pt x="971" y="1017"/>
                  </a:lnTo>
                  <a:lnTo>
                    <a:pt x="1004" y="975"/>
                  </a:lnTo>
                  <a:lnTo>
                    <a:pt x="1038" y="930"/>
                  </a:lnTo>
                  <a:lnTo>
                    <a:pt x="1067" y="879"/>
                  </a:lnTo>
                  <a:lnTo>
                    <a:pt x="1088" y="825"/>
                  </a:lnTo>
                  <a:lnTo>
                    <a:pt x="1109" y="771"/>
                  </a:lnTo>
                  <a:lnTo>
                    <a:pt x="1121" y="713"/>
                  </a:lnTo>
                  <a:lnTo>
                    <a:pt x="1129" y="654"/>
                  </a:lnTo>
                  <a:lnTo>
                    <a:pt x="1134" y="592"/>
                  </a:lnTo>
                  <a:lnTo>
                    <a:pt x="1134" y="592"/>
                  </a:lnTo>
                  <a:lnTo>
                    <a:pt x="1129" y="529"/>
                  </a:lnTo>
                  <a:lnTo>
                    <a:pt x="1117" y="471"/>
                  </a:lnTo>
                  <a:lnTo>
                    <a:pt x="1104" y="413"/>
                  </a:lnTo>
                  <a:lnTo>
                    <a:pt x="1084" y="358"/>
                  </a:lnTo>
                  <a:lnTo>
                    <a:pt x="1059" y="308"/>
                  </a:lnTo>
                  <a:lnTo>
                    <a:pt x="1029" y="258"/>
                  </a:lnTo>
                  <a:lnTo>
                    <a:pt x="1000" y="213"/>
                  </a:lnTo>
                  <a:lnTo>
                    <a:pt x="963" y="171"/>
                  </a:lnTo>
                  <a:lnTo>
                    <a:pt x="921" y="133"/>
                  </a:lnTo>
                  <a:lnTo>
                    <a:pt x="875" y="100"/>
                  </a:lnTo>
                  <a:lnTo>
                    <a:pt x="829" y="67"/>
                  </a:lnTo>
                  <a:lnTo>
                    <a:pt x="779" y="42"/>
                  </a:lnTo>
                  <a:lnTo>
                    <a:pt x="729" y="25"/>
                  </a:lnTo>
                  <a:lnTo>
                    <a:pt x="675" y="8"/>
                  </a:lnTo>
                  <a:lnTo>
                    <a:pt x="617" y="0"/>
                  </a:lnTo>
                  <a:lnTo>
                    <a:pt x="558" y="0"/>
                  </a:lnTo>
                  <a:lnTo>
                    <a:pt x="55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127"/>
            <p:cNvSpPr>
              <a:spLocks/>
            </p:cNvSpPr>
            <p:nvPr/>
          </p:nvSpPr>
          <p:spPr bwMode="auto">
            <a:xfrm>
              <a:off x="3765" y="2048"/>
              <a:ext cx="1100" cy="1167"/>
            </a:xfrm>
            <a:custGeom>
              <a:avLst/>
              <a:gdLst>
                <a:gd name="T0" fmla="*/ 542 w 1100"/>
                <a:gd name="T1" fmla="*/ 0 h 1167"/>
                <a:gd name="T2" fmla="*/ 429 w 1100"/>
                <a:gd name="T3" fmla="*/ 17 h 1167"/>
                <a:gd name="T4" fmla="*/ 329 w 1100"/>
                <a:gd name="T5" fmla="*/ 50 h 1167"/>
                <a:gd name="T6" fmla="*/ 233 w 1100"/>
                <a:gd name="T7" fmla="*/ 109 h 1167"/>
                <a:gd name="T8" fmla="*/ 154 w 1100"/>
                <a:gd name="T9" fmla="*/ 180 h 1167"/>
                <a:gd name="T10" fmla="*/ 87 w 1100"/>
                <a:gd name="T11" fmla="*/ 267 h 1167"/>
                <a:gd name="T12" fmla="*/ 37 w 1100"/>
                <a:gd name="T13" fmla="*/ 367 h 1167"/>
                <a:gd name="T14" fmla="*/ 8 w 1100"/>
                <a:gd name="T15" fmla="*/ 475 h 1167"/>
                <a:gd name="T16" fmla="*/ 0 w 1100"/>
                <a:gd name="T17" fmla="*/ 592 h 1167"/>
                <a:gd name="T18" fmla="*/ 0 w 1100"/>
                <a:gd name="T19" fmla="*/ 655 h 1167"/>
                <a:gd name="T20" fmla="*/ 25 w 1100"/>
                <a:gd name="T21" fmla="*/ 767 h 1167"/>
                <a:gd name="T22" fmla="*/ 66 w 1100"/>
                <a:gd name="T23" fmla="*/ 867 h 1167"/>
                <a:gd name="T24" fmla="*/ 129 w 1100"/>
                <a:gd name="T25" fmla="*/ 959 h 1167"/>
                <a:gd name="T26" fmla="*/ 204 w 1100"/>
                <a:gd name="T27" fmla="*/ 1038 h 1167"/>
                <a:gd name="T28" fmla="*/ 296 w 1100"/>
                <a:gd name="T29" fmla="*/ 1101 h 1167"/>
                <a:gd name="T30" fmla="*/ 391 w 1100"/>
                <a:gd name="T31" fmla="*/ 1142 h 1167"/>
                <a:gd name="T32" fmla="*/ 500 w 1100"/>
                <a:gd name="T33" fmla="*/ 1163 h 1167"/>
                <a:gd name="T34" fmla="*/ 558 w 1100"/>
                <a:gd name="T35" fmla="*/ 1167 h 1167"/>
                <a:gd name="T36" fmla="*/ 667 w 1100"/>
                <a:gd name="T37" fmla="*/ 1151 h 1167"/>
                <a:gd name="T38" fmla="*/ 771 w 1100"/>
                <a:gd name="T39" fmla="*/ 1117 h 1167"/>
                <a:gd name="T40" fmla="*/ 863 w 1100"/>
                <a:gd name="T41" fmla="*/ 1059 h 1167"/>
                <a:gd name="T42" fmla="*/ 946 w 1100"/>
                <a:gd name="T43" fmla="*/ 988 h 1167"/>
                <a:gd name="T44" fmla="*/ 1008 w 1100"/>
                <a:gd name="T45" fmla="*/ 901 h 1167"/>
                <a:gd name="T46" fmla="*/ 1058 w 1100"/>
                <a:gd name="T47" fmla="*/ 801 h 1167"/>
                <a:gd name="T48" fmla="*/ 1092 w 1100"/>
                <a:gd name="T49" fmla="*/ 692 h 1167"/>
                <a:gd name="T50" fmla="*/ 1100 w 1100"/>
                <a:gd name="T51" fmla="*/ 576 h 1167"/>
                <a:gd name="T52" fmla="*/ 1096 w 1100"/>
                <a:gd name="T53" fmla="*/ 513 h 1167"/>
                <a:gd name="T54" fmla="*/ 1071 w 1100"/>
                <a:gd name="T55" fmla="*/ 400 h 1167"/>
                <a:gd name="T56" fmla="*/ 1029 w 1100"/>
                <a:gd name="T57" fmla="*/ 300 h 1167"/>
                <a:gd name="T58" fmla="*/ 967 w 1100"/>
                <a:gd name="T59" fmla="*/ 209 h 1167"/>
                <a:gd name="T60" fmla="*/ 892 w 1100"/>
                <a:gd name="T61" fmla="*/ 129 h 1167"/>
                <a:gd name="T62" fmla="*/ 804 w 1100"/>
                <a:gd name="T63" fmla="*/ 67 h 1167"/>
                <a:gd name="T64" fmla="*/ 704 w 1100"/>
                <a:gd name="T65" fmla="*/ 25 h 1167"/>
                <a:gd name="T66" fmla="*/ 596 w 1100"/>
                <a:gd name="T67" fmla="*/ 4 h 1167"/>
                <a:gd name="T68" fmla="*/ 542 w 1100"/>
                <a:gd name="T69" fmla="*/ 0 h 1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00" h="1167">
                  <a:moveTo>
                    <a:pt x="542" y="0"/>
                  </a:moveTo>
                  <a:lnTo>
                    <a:pt x="542" y="0"/>
                  </a:lnTo>
                  <a:lnTo>
                    <a:pt x="483" y="4"/>
                  </a:lnTo>
                  <a:lnTo>
                    <a:pt x="429" y="17"/>
                  </a:lnTo>
                  <a:lnTo>
                    <a:pt x="379" y="29"/>
                  </a:lnTo>
                  <a:lnTo>
                    <a:pt x="329" y="50"/>
                  </a:lnTo>
                  <a:lnTo>
                    <a:pt x="279" y="75"/>
                  </a:lnTo>
                  <a:lnTo>
                    <a:pt x="233" y="109"/>
                  </a:lnTo>
                  <a:lnTo>
                    <a:pt x="191" y="142"/>
                  </a:lnTo>
                  <a:lnTo>
                    <a:pt x="154" y="180"/>
                  </a:lnTo>
                  <a:lnTo>
                    <a:pt x="121" y="221"/>
                  </a:lnTo>
                  <a:lnTo>
                    <a:pt x="87" y="267"/>
                  </a:lnTo>
                  <a:lnTo>
                    <a:pt x="62" y="317"/>
                  </a:lnTo>
                  <a:lnTo>
                    <a:pt x="37" y="367"/>
                  </a:lnTo>
                  <a:lnTo>
                    <a:pt x="21" y="421"/>
                  </a:lnTo>
                  <a:lnTo>
                    <a:pt x="8" y="475"/>
                  </a:lnTo>
                  <a:lnTo>
                    <a:pt x="0" y="534"/>
                  </a:lnTo>
                  <a:lnTo>
                    <a:pt x="0" y="592"/>
                  </a:lnTo>
                  <a:lnTo>
                    <a:pt x="0" y="592"/>
                  </a:lnTo>
                  <a:lnTo>
                    <a:pt x="0" y="655"/>
                  </a:lnTo>
                  <a:lnTo>
                    <a:pt x="12" y="709"/>
                  </a:lnTo>
                  <a:lnTo>
                    <a:pt x="25" y="767"/>
                  </a:lnTo>
                  <a:lnTo>
                    <a:pt x="46" y="817"/>
                  </a:lnTo>
                  <a:lnTo>
                    <a:pt x="66" y="867"/>
                  </a:lnTo>
                  <a:lnTo>
                    <a:pt x="96" y="917"/>
                  </a:lnTo>
                  <a:lnTo>
                    <a:pt x="129" y="959"/>
                  </a:lnTo>
                  <a:lnTo>
                    <a:pt x="166" y="1001"/>
                  </a:lnTo>
                  <a:lnTo>
                    <a:pt x="204" y="1038"/>
                  </a:lnTo>
                  <a:lnTo>
                    <a:pt x="250" y="1072"/>
                  </a:lnTo>
                  <a:lnTo>
                    <a:pt x="296" y="1101"/>
                  </a:lnTo>
                  <a:lnTo>
                    <a:pt x="341" y="1122"/>
                  </a:lnTo>
                  <a:lnTo>
                    <a:pt x="391" y="1142"/>
                  </a:lnTo>
                  <a:lnTo>
                    <a:pt x="446" y="1155"/>
                  </a:lnTo>
                  <a:lnTo>
                    <a:pt x="500" y="1163"/>
                  </a:lnTo>
                  <a:lnTo>
                    <a:pt x="558" y="1167"/>
                  </a:lnTo>
                  <a:lnTo>
                    <a:pt x="558" y="1167"/>
                  </a:lnTo>
                  <a:lnTo>
                    <a:pt x="612" y="1163"/>
                  </a:lnTo>
                  <a:lnTo>
                    <a:pt x="667" y="1151"/>
                  </a:lnTo>
                  <a:lnTo>
                    <a:pt x="721" y="1138"/>
                  </a:lnTo>
                  <a:lnTo>
                    <a:pt x="771" y="1117"/>
                  </a:lnTo>
                  <a:lnTo>
                    <a:pt x="817" y="1092"/>
                  </a:lnTo>
                  <a:lnTo>
                    <a:pt x="863" y="1059"/>
                  </a:lnTo>
                  <a:lnTo>
                    <a:pt x="904" y="1026"/>
                  </a:lnTo>
                  <a:lnTo>
                    <a:pt x="946" y="988"/>
                  </a:lnTo>
                  <a:lnTo>
                    <a:pt x="979" y="947"/>
                  </a:lnTo>
                  <a:lnTo>
                    <a:pt x="1008" y="901"/>
                  </a:lnTo>
                  <a:lnTo>
                    <a:pt x="1038" y="851"/>
                  </a:lnTo>
                  <a:lnTo>
                    <a:pt x="1058" y="801"/>
                  </a:lnTo>
                  <a:lnTo>
                    <a:pt x="1079" y="746"/>
                  </a:lnTo>
                  <a:lnTo>
                    <a:pt x="1092" y="692"/>
                  </a:lnTo>
                  <a:lnTo>
                    <a:pt x="1096" y="634"/>
                  </a:lnTo>
                  <a:lnTo>
                    <a:pt x="1100" y="576"/>
                  </a:lnTo>
                  <a:lnTo>
                    <a:pt x="1100" y="576"/>
                  </a:lnTo>
                  <a:lnTo>
                    <a:pt x="1096" y="513"/>
                  </a:lnTo>
                  <a:lnTo>
                    <a:pt x="1088" y="459"/>
                  </a:lnTo>
                  <a:lnTo>
                    <a:pt x="1071" y="400"/>
                  </a:lnTo>
                  <a:lnTo>
                    <a:pt x="1054" y="350"/>
                  </a:lnTo>
                  <a:lnTo>
                    <a:pt x="1029" y="300"/>
                  </a:lnTo>
                  <a:lnTo>
                    <a:pt x="1000" y="250"/>
                  </a:lnTo>
                  <a:lnTo>
                    <a:pt x="967" y="209"/>
                  </a:lnTo>
                  <a:lnTo>
                    <a:pt x="933" y="167"/>
                  </a:lnTo>
                  <a:lnTo>
                    <a:pt x="892" y="129"/>
                  </a:lnTo>
                  <a:lnTo>
                    <a:pt x="850" y="96"/>
                  </a:lnTo>
                  <a:lnTo>
                    <a:pt x="804" y="67"/>
                  </a:lnTo>
                  <a:lnTo>
                    <a:pt x="754" y="46"/>
                  </a:lnTo>
                  <a:lnTo>
                    <a:pt x="704" y="25"/>
                  </a:lnTo>
                  <a:lnTo>
                    <a:pt x="650" y="13"/>
                  </a:lnTo>
                  <a:lnTo>
                    <a:pt x="596" y="4"/>
                  </a:lnTo>
                  <a:lnTo>
                    <a:pt x="542" y="0"/>
                  </a:lnTo>
                  <a:lnTo>
                    <a:pt x="542"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128"/>
            <p:cNvSpPr>
              <a:spLocks/>
            </p:cNvSpPr>
            <p:nvPr/>
          </p:nvSpPr>
          <p:spPr bwMode="auto">
            <a:xfrm>
              <a:off x="3781" y="2061"/>
              <a:ext cx="1072" cy="1125"/>
            </a:xfrm>
            <a:custGeom>
              <a:avLst/>
              <a:gdLst>
                <a:gd name="T0" fmla="*/ 526 w 1072"/>
                <a:gd name="T1" fmla="*/ 0 h 1125"/>
                <a:gd name="T2" fmla="*/ 421 w 1072"/>
                <a:gd name="T3" fmla="*/ 12 h 1125"/>
                <a:gd name="T4" fmla="*/ 321 w 1072"/>
                <a:gd name="T5" fmla="*/ 50 h 1125"/>
                <a:gd name="T6" fmla="*/ 230 w 1072"/>
                <a:gd name="T7" fmla="*/ 104 h 1125"/>
                <a:gd name="T8" fmla="*/ 150 w 1072"/>
                <a:gd name="T9" fmla="*/ 175 h 1125"/>
                <a:gd name="T10" fmla="*/ 88 w 1072"/>
                <a:gd name="T11" fmla="*/ 258 h 1125"/>
                <a:gd name="T12" fmla="*/ 38 w 1072"/>
                <a:gd name="T13" fmla="*/ 354 h 1125"/>
                <a:gd name="T14" fmla="*/ 9 w 1072"/>
                <a:gd name="T15" fmla="*/ 462 h 1125"/>
                <a:gd name="T16" fmla="*/ 0 w 1072"/>
                <a:gd name="T17" fmla="*/ 575 h 1125"/>
                <a:gd name="T18" fmla="*/ 5 w 1072"/>
                <a:gd name="T19" fmla="*/ 633 h 1125"/>
                <a:gd name="T20" fmla="*/ 30 w 1072"/>
                <a:gd name="T21" fmla="*/ 742 h 1125"/>
                <a:gd name="T22" fmla="*/ 71 w 1072"/>
                <a:gd name="T23" fmla="*/ 842 h 1125"/>
                <a:gd name="T24" fmla="*/ 130 w 1072"/>
                <a:gd name="T25" fmla="*/ 929 h 1125"/>
                <a:gd name="T26" fmla="*/ 205 w 1072"/>
                <a:gd name="T27" fmla="*/ 1004 h 1125"/>
                <a:gd name="T28" fmla="*/ 292 w 1072"/>
                <a:gd name="T29" fmla="*/ 1063 h 1125"/>
                <a:gd name="T30" fmla="*/ 388 w 1072"/>
                <a:gd name="T31" fmla="*/ 1104 h 1125"/>
                <a:gd name="T32" fmla="*/ 492 w 1072"/>
                <a:gd name="T33" fmla="*/ 1125 h 1125"/>
                <a:gd name="T34" fmla="*/ 546 w 1072"/>
                <a:gd name="T35" fmla="*/ 1125 h 1125"/>
                <a:gd name="T36" fmla="*/ 655 w 1072"/>
                <a:gd name="T37" fmla="*/ 1113 h 1125"/>
                <a:gd name="T38" fmla="*/ 755 w 1072"/>
                <a:gd name="T39" fmla="*/ 1079 h 1125"/>
                <a:gd name="T40" fmla="*/ 847 w 1072"/>
                <a:gd name="T41" fmla="*/ 1025 h 1125"/>
                <a:gd name="T42" fmla="*/ 922 w 1072"/>
                <a:gd name="T43" fmla="*/ 954 h 1125"/>
                <a:gd name="T44" fmla="*/ 988 w 1072"/>
                <a:gd name="T45" fmla="*/ 867 h 1125"/>
                <a:gd name="T46" fmla="*/ 1034 w 1072"/>
                <a:gd name="T47" fmla="*/ 771 h 1125"/>
                <a:gd name="T48" fmla="*/ 1063 w 1072"/>
                <a:gd name="T49" fmla="*/ 667 h 1125"/>
                <a:gd name="T50" fmla="*/ 1072 w 1072"/>
                <a:gd name="T51" fmla="*/ 550 h 1125"/>
                <a:gd name="T52" fmla="*/ 1067 w 1072"/>
                <a:gd name="T53" fmla="*/ 496 h 1125"/>
                <a:gd name="T54" fmla="*/ 1047 w 1072"/>
                <a:gd name="T55" fmla="*/ 383 h 1125"/>
                <a:gd name="T56" fmla="*/ 1005 w 1072"/>
                <a:gd name="T57" fmla="*/ 283 h 1125"/>
                <a:gd name="T58" fmla="*/ 942 w 1072"/>
                <a:gd name="T59" fmla="*/ 196 h 1125"/>
                <a:gd name="T60" fmla="*/ 872 w 1072"/>
                <a:gd name="T61" fmla="*/ 121 h 1125"/>
                <a:gd name="T62" fmla="*/ 784 w 1072"/>
                <a:gd name="T63" fmla="*/ 62 h 1125"/>
                <a:gd name="T64" fmla="*/ 688 w 1072"/>
                <a:gd name="T65" fmla="*/ 21 h 1125"/>
                <a:gd name="T66" fmla="*/ 580 w 1072"/>
                <a:gd name="T67" fmla="*/ 0 h 1125"/>
                <a:gd name="T68" fmla="*/ 526 w 1072"/>
                <a:gd name="T69" fmla="*/ 0 h 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2" h="1125">
                  <a:moveTo>
                    <a:pt x="526" y="0"/>
                  </a:moveTo>
                  <a:lnTo>
                    <a:pt x="526" y="0"/>
                  </a:lnTo>
                  <a:lnTo>
                    <a:pt x="471" y="4"/>
                  </a:lnTo>
                  <a:lnTo>
                    <a:pt x="421" y="12"/>
                  </a:lnTo>
                  <a:lnTo>
                    <a:pt x="367" y="29"/>
                  </a:lnTo>
                  <a:lnTo>
                    <a:pt x="321" y="50"/>
                  </a:lnTo>
                  <a:lnTo>
                    <a:pt x="271" y="75"/>
                  </a:lnTo>
                  <a:lnTo>
                    <a:pt x="230" y="104"/>
                  </a:lnTo>
                  <a:lnTo>
                    <a:pt x="188" y="137"/>
                  </a:lnTo>
                  <a:lnTo>
                    <a:pt x="150" y="175"/>
                  </a:lnTo>
                  <a:lnTo>
                    <a:pt x="117" y="212"/>
                  </a:lnTo>
                  <a:lnTo>
                    <a:pt x="88" y="258"/>
                  </a:lnTo>
                  <a:lnTo>
                    <a:pt x="63" y="304"/>
                  </a:lnTo>
                  <a:lnTo>
                    <a:pt x="38" y="354"/>
                  </a:lnTo>
                  <a:lnTo>
                    <a:pt x="21" y="408"/>
                  </a:lnTo>
                  <a:lnTo>
                    <a:pt x="9" y="462"/>
                  </a:lnTo>
                  <a:lnTo>
                    <a:pt x="5" y="517"/>
                  </a:lnTo>
                  <a:lnTo>
                    <a:pt x="0" y="575"/>
                  </a:lnTo>
                  <a:lnTo>
                    <a:pt x="0" y="575"/>
                  </a:lnTo>
                  <a:lnTo>
                    <a:pt x="5" y="633"/>
                  </a:lnTo>
                  <a:lnTo>
                    <a:pt x="13" y="688"/>
                  </a:lnTo>
                  <a:lnTo>
                    <a:pt x="30" y="742"/>
                  </a:lnTo>
                  <a:lnTo>
                    <a:pt x="46" y="792"/>
                  </a:lnTo>
                  <a:lnTo>
                    <a:pt x="71" y="842"/>
                  </a:lnTo>
                  <a:lnTo>
                    <a:pt x="100" y="888"/>
                  </a:lnTo>
                  <a:lnTo>
                    <a:pt x="130" y="929"/>
                  </a:lnTo>
                  <a:lnTo>
                    <a:pt x="167" y="971"/>
                  </a:lnTo>
                  <a:lnTo>
                    <a:pt x="205" y="1004"/>
                  </a:lnTo>
                  <a:lnTo>
                    <a:pt x="246" y="1038"/>
                  </a:lnTo>
                  <a:lnTo>
                    <a:pt x="292" y="1063"/>
                  </a:lnTo>
                  <a:lnTo>
                    <a:pt x="338" y="1088"/>
                  </a:lnTo>
                  <a:lnTo>
                    <a:pt x="388" y="1104"/>
                  </a:lnTo>
                  <a:lnTo>
                    <a:pt x="438" y="1117"/>
                  </a:lnTo>
                  <a:lnTo>
                    <a:pt x="492" y="1125"/>
                  </a:lnTo>
                  <a:lnTo>
                    <a:pt x="546" y="1125"/>
                  </a:lnTo>
                  <a:lnTo>
                    <a:pt x="546" y="1125"/>
                  </a:lnTo>
                  <a:lnTo>
                    <a:pt x="601" y="1121"/>
                  </a:lnTo>
                  <a:lnTo>
                    <a:pt x="655" y="1113"/>
                  </a:lnTo>
                  <a:lnTo>
                    <a:pt x="705" y="1096"/>
                  </a:lnTo>
                  <a:lnTo>
                    <a:pt x="755" y="1079"/>
                  </a:lnTo>
                  <a:lnTo>
                    <a:pt x="801" y="1054"/>
                  </a:lnTo>
                  <a:lnTo>
                    <a:pt x="847" y="1025"/>
                  </a:lnTo>
                  <a:lnTo>
                    <a:pt x="884" y="992"/>
                  </a:lnTo>
                  <a:lnTo>
                    <a:pt x="922" y="954"/>
                  </a:lnTo>
                  <a:lnTo>
                    <a:pt x="955" y="913"/>
                  </a:lnTo>
                  <a:lnTo>
                    <a:pt x="988" y="867"/>
                  </a:lnTo>
                  <a:lnTo>
                    <a:pt x="1013" y="821"/>
                  </a:lnTo>
                  <a:lnTo>
                    <a:pt x="1034" y="771"/>
                  </a:lnTo>
                  <a:lnTo>
                    <a:pt x="1051" y="721"/>
                  </a:lnTo>
                  <a:lnTo>
                    <a:pt x="1063" y="667"/>
                  </a:lnTo>
                  <a:lnTo>
                    <a:pt x="1072" y="608"/>
                  </a:lnTo>
                  <a:lnTo>
                    <a:pt x="1072" y="550"/>
                  </a:lnTo>
                  <a:lnTo>
                    <a:pt x="1072" y="550"/>
                  </a:lnTo>
                  <a:lnTo>
                    <a:pt x="1067" y="496"/>
                  </a:lnTo>
                  <a:lnTo>
                    <a:pt x="1059" y="437"/>
                  </a:lnTo>
                  <a:lnTo>
                    <a:pt x="1047" y="383"/>
                  </a:lnTo>
                  <a:lnTo>
                    <a:pt x="1026" y="333"/>
                  </a:lnTo>
                  <a:lnTo>
                    <a:pt x="1005" y="283"/>
                  </a:lnTo>
                  <a:lnTo>
                    <a:pt x="976" y="237"/>
                  </a:lnTo>
                  <a:lnTo>
                    <a:pt x="942" y="196"/>
                  </a:lnTo>
                  <a:lnTo>
                    <a:pt x="909" y="158"/>
                  </a:lnTo>
                  <a:lnTo>
                    <a:pt x="872" y="121"/>
                  </a:lnTo>
                  <a:lnTo>
                    <a:pt x="830" y="91"/>
                  </a:lnTo>
                  <a:lnTo>
                    <a:pt x="784" y="62"/>
                  </a:lnTo>
                  <a:lnTo>
                    <a:pt x="734" y="41"/>
                  </a:lnTo>
                  <a:lnTo>
                    <a:pt x="688" y="21"/>
                  </a:lnTo>
                  <a:lnTo>
                    <a:pt x="634" y="8"/>
                  </a:lnTo>
                  <a:lnTo>
                    <a:pt x="580" y="0"/>
                  </a:lnTo>
                  <a:lnTo>
                    <a:pt x="526" y="0"/>
                  </a:lnTo>
                  <a:lnTo>
                    <a:pt x="526"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129"/>
            <p:cNvSpPr>
              <a:spLocks/>
            </p:cNvSpPr>
            <p:nvPr/>
          </p:nvSpPr>
          <p:spPr bwMode="auto">
            <a:xfrm>
              <a:off x="3802" y="2073"/>
              <a:ext cx="1042" cy="1088"/>
            </a:xfrm>
            <a:custGeom>
              <a:avLst/>
              <a:gdLst>
                <a:gd name="T0" fmla="*/ 509 w 1042"/>
                <a:gd name="T1" fmla="*/ 0 h 1088"/>
                <a:gd name="T2" fmla="*/ 405 w 1042"/>
                <a:gd name="T3" fmla="*/ 13 h 1088"/>
                <a:gd name="T4" fmla="*/ 309 w 1042"/>
                <a:gd name="T5" fmla="*/ 46 h 1088"/>
                <a:gd name="T6" fmla="*/ 221 w 1042"/>
                <a:gd name="T7" fmla="*/ 100 h 1088"/>
                <a:gd name="T8" fmla="*/ 146 w 1042"/>
                <a:gd name="T9" fmla="*/ 167 h 1088"/>
                <a:gd name="T10" fmla="*/ 84 w 1042"/>
                <a:gd name="T11" fmla="*/ 250 h 1088"/>
                <a:gd name="T12" fmla="*/ 38 w 1042"/>
                <a:gd name="T13" fmla="*/ 346 h 1088"/>
                <a:gd name="T14" fmla="*/ 9 w 1042"/>
                <a:gd name="T15" fmla="*/ 446 h 1088"/>
                <a:gd name="T16" fmla="*/ 0 w 1042"/>
                <a:gd name="T17" fmla="*/ 559 h 1088"/>
                <a:gd name="T18" fmla="*/ 4 w 1042"/>
                <a:gd name="T19" fmla="*/ 613 h 1088"/>
                <a:gd name="T20" fmla="*/ 29 w 1042"/>
                <a:gd name="T21" fmla="*/ 717 h 1088"/>
                <a:gd name="T22" fmla="*/ 71 w 1042"/>
                <a:gd name="T23" fmla="*/ 817 h 1088"/>
                <a:gd name="T24" fmla="*/ 129 w 1042"/>
                <a:gd name="T25" fmla="*/ 901 h 1088"/>
                <a:gd name="T26" fmla="*/ 200 w 1042"/>
                <a:gd name="T27" fmla="*/ 972 h 1088"/>
                <a:gd name="T28" fmla="*/ 284 w 1042"/>
                <a:gd name="T29" fmla="*/ 1030 h 1088"/>
                <a:gd name="T30" fmla="*/ 380 w 1042"/>
                <a:gd name="T31" fmla="*/ 1067 h 1088"/>
                <a:gd name="T32" fmla="*/ 480 w 1042"/>
                <a:gd name="T33" fmla="*/ 1088 h 1088"/>
                <a:gd name="T34" fmla="*/ 534 w 1042"/>
                <a:gd name="T35" fmla="*/ 1088 h 1088"/>
                <a:gd name="T36" fmla="*/ 638 w 1042"/>
                <a:gd name="T37" fmla="*/ 1076 h 1088"/>
                <a:gd name="T38" fmla="*/ 734 w 1042"/>
                <a:gd name="T39" fmla="*/ 1038 h 1088"/>
                <a:gd name="T40" fmla="*/ 821 w 1042"/>
                <a:gd name="T41" fmla="*/ 988 h 1088"/>
                <a:gd name="T42" fmla="*/ 896 w 1042"/>
                <a:gd name="T43" fmla="*/ 917 h 1088"/>
                <a:gd name="T44" fmla="*/ 959 w 1042"/>
                <a:gd name="T45" fmla="*/ 838 h 1088"/>
                <a:gd name="T46" fmla="*/ 1005 w 1042"/>
                <a:gd name="T47" fmla="*/ 742 h 1088"/>
                <a:gd name="T48" fmla="*/ 1034 w 1042"/>
                <a:gd name="T49" fmla="*/ 638 h 1088"/>
                <a:gd name="T50" fmla="*/ 1042 w 1042"/>
                <a:gd name="T51" fmla="*/ 530 h 1088"/>
                <a:gd name="T52" fmla="*/ 1038 w 1042"/>
                <a:gd name="T53" fmla="*/ 475 h 1088"/>
                <a:gd name="T54" fmla="*/ 1013 w 1042"/>
                <a:gd name="T55" fmla="*/ 367 h 1088"/>
                <a:gd name="T56" fmla="*/ 971 w 1042"/>
                <a:gd name="T57" fmla="*/ 271 h 1088"/>
                <a:gd name="T58" fmla="*/ 913 w 1042"/>
                <a:gd name="T59" fmla="*/ 188 h 1088"/>
                <a:gd name="T60" fmla="*/ 842 w 1042"/>
                <a:gd name="T61" fmla="*/ 113 h 1088"/>
                <a:gd name="T62" fmla="*/ 759 w 1042"/>
                <a:gd name="T63" fmla="*/ 59 h 1088"/>
                <a:gd name="T64" fmla="*/ 663 w 1042"/>
                <a:gd name="T65" fmla="*/ 17 h 1088"/>
                <a:gd name="T66" fmla="*/ 563 w 1042"/>
                <a:gd name="T67" fmla="*/ 0 h 1088"/>
                <a:gd name="T68" fmla="*/ 509 w 1042"/>
                <a:gd name="T69" fmla="*/ 0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088">
                  <a:moveTo>
                    <a:pt x="509" y="0"/>
                  </a:moveTo>
                  <a:lnTo>
                    <a:pt x="509" y="0"/>
                  </a:lnTo>
                  <a:lnTo>
                    <a:pt x="455" y="4"/>
                  </a:lnTo>
                  <a:lnTo>
                    <a:pt x="405" y="13"/>
                  </a:lnTo>
                  <a:lnTo>
                    <a:pt x="354" y="25"/>
                  </a:lnTo>
                  <a:lnTo>
                    <a:pt x="309" y="46"/>
                  </a:lnTo>
                  <a:lnTo>
                    <a:pt x="263" y="71"/>
                  </a:lnTo>
                  <a:lnTo>
                    <a:pt x="221" y="100"/>
                  </a:lnTo>
                  <a:lnTo>
                    <a:pt x="179" y="134"/>
                  </a:lnTo>
                  <a:lnTo>
                    <a:pt x="146" y="167"/>
                  </a:lnTo>
                  <a:lnTo>
                    <a:pt x="113" y="209"/>
                  </a:lnTo>
                  <a:lnTo>
                    <a:pt x="84" y="250"/>
                  </a:lnTo>
                  <a:lnTo>
                    <a:pt x="59" y="296"/>
                  </a:lnTo>
                  <a:lnTo>
                    <a:pt x="38" y="346"/>
                  </a:lnTo>
                  <a:lnTo>
                    <a:pt x="21" y="396"/>
                  </a:lnTo>
                  <a:lnTo>
                    <a:pt x="9" y="446"/>
                  </a:lnTo>
                  <a:lnTo>
                    <a:pt x="0" y="500"/>
                  </a:lnTo>
                  <a:lnTo>
                    <a:pt x="0" y="559"/>
                  </a:lnTo>
                  <a:lnTo>
                    <a:pt x="0" y="559"/>
                  </a:lnTo>
                  <a:lnTo>
                    <a:pt x="4" y="613"/>
                  </a:lnTo>
                  <a:lnTo>
                    <a:pt x="13" y="667"/>
                  </a:lnTo>
                  <a:lnTo>
                    <a:pt x="29" y="717"/>
                  </a:lnTo>
                  <a:lnTo>
                    <a:pt x="46" y="767"/>
                  </a:lnTo>
                  <a:lnTo>
                    <a:pt x="71" y="817"/>
                  </a:lnTo>
                  <a:lnTo>
                    <a:pt x="96" y="859"/>
                  </a:lnTo>
                  <a:lnTo>
                    <a:pt x="129" y="901"/>
                  </a:lnTo>
                  <a:lnTo>
                    <a:pt x="163" y="938"/>
                  </a:lnTo>
                  <a:lnTo>
                    <a:pt x="200" y="972"/>
                  </a:lnTo>
                  <a:lnTo>
                    <a:pt x="242" y="1005"/>
                  </a:lnTo>
                  <a:lnTo>
                    <a:pt x="284" y="1030"/>
                  </a:lnTo>
                  <a:lnTo>
                    <a:pt x="329" y="1051"/>
                  </a:lnTo>
                  <a:lnTo>
                    <a:pt x="380" y="1067"/>
                  </a:lnTo>
                  <a:lnTo>
                    <a:pt x="430" y="1080"/>
                  </a:lnTo>
                  <a:lnTo>
                    <a:pt x="480" y="1088"/>
                  </a:lnTo>
                  <a:lnTo>
                    <a:pt x="534" y="1088"/>
                  </a:lnTo>
                  <a:lnTo>
                    <a:pt x="534" y="1088"/>
                  </a:lnTo>
                  <a:lnTo>
                    <a:pt x="588" y="1084"/>
                  </a:lnTo>
                  <a:lnTo>
                    <a:pt x="638" y="1076"/>
                  </a:lnTo>
                  <a:lnTo>
                    <a:pt x="688" y="1059"/>
                  </a:lnTo>
                  <a:lnTo>
                    <a:pt x="734" y="1038"/>
                  </a:lnTo>
                  <a:lnTo>
                    <a:pt x="780" y="1017"/>
                  </a:lnTo>
                  <a:lnTo>
                    <a:pt x="821" y="988"/>
                  </a:lnTo>
                  <a:lnTo>
                    <a:pt x="859" y="955"/>
                  </a:lnTo>
                  <a:lnTo>
                    <a:pt x="896" y="917"/>
                  </a:lnTo>
                  <a:lnTo>
                    <a:pt x="930" y="880"/>
                  </a:lnTo>
                  <a:lnTo>
                    <a:pt x="959" y="838"/>
                  </a:lnTo>
                  <a:lnTo>
                    <a:pt x="984" y="792"/>
                  </a:lnTo>
                  <a:lnTo>
                    <a:pt x="1005" y="742"/>
                  </a:lnTo>
                  <a:lnTo>
                    <a:pt x="1021" y="692"/>
                  </a:lnTo>
                  <a:lnTo>
                    <a:pt x="1034" y="638"/>
                  </a:lnTo>
                  <a:lnTo>
                    <a:pt x="1038" y="584"/>
                  </a:lnTo>
                  <a:lnTo>
                    <a:pt x="1042" y="530"/>
                  </a:lnTo>
                  <a:lnTo>
                    <a:pt x="1042" y="530"/>
                  </a:lnTo>
                  <a:lnTo>
                    <a:pt x="1038" y="475"/>
                  </a:lnTo>
                  <a:lnTo>
                    <a:pt x="1030" y="421"/>
                  </a:lnTo>
                  <a:lnTo>
                    <a:pt x="1013" y="367"/>
                  </a:lnTo>
                  <a:lnTo>
                    <a:pt x="996" y="317"/>
                  </a:lnTo>
                  <a:lnTo>
                    <a:pt x="971" y="271"/>
                  </a:lnTo>
                  <a:lnTo>
                    <a:pt x="946" y="225"/>
                  </a:lnTo>
                  <a:lnTo>
                    <a:pt x="913" y="188"/>
                  </a:lnTo>
                  <a:lnTo>
                    <a:pt x="880" y="150"/>
                  </a:lnTo>
                  <a:lnTo>
                    <a:pt x="842" y="113"/>
                  </a:lnTo>
                  <a:lnTo>
                    <a:pt x="801" y="84"/>
                  </a:lnTo>
                  <a:lnTo>
                    <a:pt x="759" y="59"/>
                  </a:lnTo>
                  <a:lnTo>
                    <a:pt x="713" y="38"/>
                  </a:lnTo>
                  <a:lnTo>
                    <a:pt x="663" y="17"/>
                  </a:lnTo>
                  <a:lnTo>
                    <a:pt x="613" y="9"/>
                  </a:lnTo>
                  <a:lnTo>
                    <a:pt x="563" y="0"/>
                  </a:lnTo>
                  <a:lnTo>
                    <a:pt x="509" y="0"/>
                  </a:lnTo>
                  <a:lnTo>
                    <a:pt x="509"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130"/>
            <p:cNvSpPr>
              <a:spLocks/>
            </p:cNvSpPr>
            <p:nvPr/>
          </p:nvSpPr>
          <p:spPr bwMode="auto">
            <a:xfrm>
              <a:off x="3823" y="2082"/>
              <a:ext cx="1009" cy="1054"/>
            </a:xfrm>
            <a:custGeom>
              <a:avLst/>
              <a:gdLst>
                <a:gd name="T0" fmla="*/ 492 w 1009"/>
                <a:gd name="T1" fmla="*/ 0 h 1054"/>
                <a:gd name="T2" fmla="*/ 388 w 1009"/>
                <a:gd name="T3" fmla="*/ 16 h 1054"/>
                <a:gd name="T4" fmla="*/ 296 w 1009"/>
                <a:gd name="T5" fmla="*/ 50 h 1054"/>
                <a:gd name="T6" fmla="*/ 213 w 1009"/>
                <a:gd name="T7" fmla="*/ 100 h 1054"/>
                <a:gd name="T8" fmla="*/ 138 w 1009"/>
                <a:gd name="T9" fmla="*/ 166 h 1054"/>
                <a:gd name="T10" fmla="*/ 79 w 1009"/>
                <a:gd name="T11" fmla="*/ 246 h 1054"/>
                <a:gd name="T12" fmla="*/ 33 w 1009"/>
                <a:gd name="T13" fmla="*/ 337 h 1054"/>
                <a:gd name="T14" fmla="*/ 8 w 1009"/>
                <a:gd name="T15" fmla="*/ 437 h 1054"/>
                <a:gd name="T16" fmla="*/ 0 w 1009"/>
                <a:gd name="T17" fmla="*/ 546 h 1054"/>
                <a:gd name="T18" fmla="*/ 4 w 1009"/>
                <a:gd name="T19" fmla="*/ 596 h 1054"/>
                <a:gd name="T20" fmla="*/ 25 w 1009"/>
                <a:gd name="T21" fmla="*/ 700 h 1054"/>
                <a:gd name="T22" fmla="*/ 67 w 1009"/>
                <a:gd name="T23" fmla="*/ 792 h 1054"/>
                <a:gd name="T24" fmla="*/ 125 w 1009"/>
                <a:gd name="T25" fmla="*/ 875 h 1054"/>
                <a:gd name="T26" fmla="*/ 196 w 1009"/>
                <a:gd name="T27" fmla="*/ 942 h 1054"/>
                <a:gd name="T28" fmla="*/ 275 w 1009"/>
                <a:gd name="T29" fmla="*/ 996 h 1054"/>
                <a:gd name="T30" fmla="*/ 367 w 1009"/>
                <a:gd name="T31" fmla="*/ 1033 h 1054"/>
                <a:gd name="T32" fmla="*/ 467 w 1009"/>
                <a:gd name="T33" fmla="*/ 1054 h 1054"/>
                <a:gd name="T34" fmla="*/ 517 w 1009"/>
                <a:gd name="T35" fmla="*/ 1054 h 1054"/>
                <a:gd name="T36" fmla="*/ 621 w 1009"/>
                <a:gd name="T37" fmla="*/ 1038 h 1054"/>
                <a:gd name="T38" fmla="*/ 713 w 1009"/>
                <a:gd name="T39" fmla="*/ 1004 h 1054"/>
                <a:gd name="T40" fmla="*/ 796 w 1009"/>
                <a:gd name="T41" fmla="*/ 954 h 1054"/>
                <a:gd name="T42" fmla="*/ 871 w 1009"/>
                <a:gd name="T43" fmla="*/ 888 h 1054"/>
                <a:gd name="T44" fmla="*/ 930 w 1009"/>
                <a:gd name="T45" fmla="*/ 808 h 1054"/>
                <a:gd name="T46" fmla="*/ 975 w 1009"/>
                <a:gd name="T47" fmla="*/ 717 h 1054"/>
                <a:gd name="T48" fmla="*/ 1000 w 1009"/>
                <a:gd name="T49" fmla="*/ 617 h 1054"/>
                <a:gd name="T50" fmla="*/ 1009 w 1009"/>
                <a:gd name="T51" fmla="*/ 512 h 1054"/>
                <a:gd name="T52" fmla="*/ 1005 w 1009"/>
                <a:gd name="T53" fmla="*/ 458 h 1054"/>
                <a:gd name="T54" fmla="*/ 984 w 1009"/>
                <a:gd name="T55" fmla="*/ 354 h 1054"/>
                <a:gd name="T56" fmla="*/ 942 w 1009"/>
                <a:gd name="T57" fmla="*/ 262 h 1054"/>
                <a:gd name="T58" fmla="*/ 884 w 1009"/>
                <a:gd name="T59" fmla="*/ 179 h 1054"/>
                <a:gd name="T60" fmla="*/ 813 w 1009"/>
                <a:gd name="T61" fmla="*/ 112 h 1054"/>
                <a:gd name="T62" fmla="*/ 734 w 1009"/>
                <a:gd name="T63" fmla="*/ 58 h 1054"/>
                <a:gd name="T64" fmla="*/ 642 w 1009"/>
                <a:gd name="T65" fmla="*/ 20 h 1054"/>
                <a:gd name="T66" fmla="*/ 542 w 1009"/>
                <a:gd name="T67" fmla="*/ 0 h 1054"/>
                <a:gd name="T68" fmla="*/ 492 w 1009"/>
                <a:gd name="T69" fmla="*/ 0 h 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9" h="1054">
                  <a:moveTo>
                    <a:pt x="492" y="0"/>
                  </a:moveTo>
                  <a:lnTo>
                    <a:pt x="492" y="0"/>
                  </a:lnTo>
                  <a:lnTo>
                    <a:pt x="438" y="4"/>
                  </a:lnTo>
                  <a:lnTo>
                    <a:pt x="388" y="16"/>
                  </a:lnTo>
                  <a:lnTo>
                    <a:pt x="342" y="29"/>
                  </a:lnTo>
                  <a:lnTo>
                    <a:pt x="296" y="50"/>
                  </a:lnTo>
                  <a:lnTo>
                    <a:pt x="250" y="70"/>
                  </a:lnTo>
                  <a:lnTo>
                    <a:pt x="213" y="100"/>
                  </a:lnTo>
                  <a:lnTo>
                    <a:pt x="171" y="133"/>
                  </a:lnTo>
                  <a:lnTo>
                    <a:pt x="138" y="166"/>
                  </a:lnTo>
                  <a:lnTo>
                    <a:pt x="104" y="204"/>
                  </a:lnTo>
                  <a:lnTo>
                    <a:pt x="79" y="246"/>
                  </a:lnTo>
                  <a:lnTo>
                    <a:pt x="54" y="291"/>
                  </a:lnTo>
                  <a:lnTo>
                    <a:pt x="33" y="337"/>
                  </a:lnTo>
                  <a:lnTo>
                    <a:pt x="17" y="387"/>
                  </a:lnTo>
                  <a:lnTo>
                    <a:pt x="8" y="437"/>
                  </a:lnTo>
                  <a:lnTo>
                    <a:pt x="0" y="491"/>
                  </a:lnTo>
                  <a:lnTo>
                    <a:pt x="0" y="546"/>
                  </a:lnTo>
                  <a:lnTo>
                    <a:pt x="0" y="546"/>
                  </a:lnTo>
                  <a:lnTo>
                    <a:pt x="4" y="596"/>
                  </a:lnTo>
                  <a:lnTo>
                    <a:pt x="13" y="650"/>
                  </a:lnTo>
                  <a:lnTo>
                    <a:pt x="25" y="700"/>
                  </a:lnTo>
                  <a:lnTo>
                    <a:pt x="46" y="746"/>
                  </a:lnTo>
                  <a:lnTo>
                    <a:pt x="67" y="792"/>
                  </a:lnTo>
                  <a:lnTo>
                    <a:pt x="96" y="833"/>
                  </a:lnTo>
                  <a:lnTo>
                    <a:pt x="125" y="875"/>
                  </a:lnTo>
                  <a:lnTo>
                    <a:pt x="158" y="913"/>
                  </a:lnTo>
                  <a:lnTo>
                    <a:pt x="196" y="942"/>
                  </a:lnTo>
                  <a:lnTo>
                    <a:pt x="233" y="971"/>
                  </a:lnTo>
                  <a:lnTo>
                    <a:pt x="275" y="996"/>
                  </a:lnTo>
                  <a:lnTo>
                    <a:pt x="321" y="1017"/>
                  </a:lnTo>
                  <a:lnTo>
                    <a:pt x="367" y="1033"/>
                  </a:lnTo>
                  <a:lnTo>
                    <a:pt x="417" y="1046"/>
                  </a:lnTo>
                  <a:lnTo>
                    <a:pt x="467" y="1054"/>
                  </a:lnTo>
                  <a:lnTo>
                    <a:pt x="517" y="1054"/>
                  </a:lnTo>
                  <a:lnTo>
                    <a:pt x="517" y="1054"/>
                  </a:lnTo>
                  <a:lnTo>
                    <a:pt x="571" y="1050"/>
                  </a:lnTo>
                  <a:lnTo>
                    <a:pt x="621" y="1038"/>
                  </a:lnTo>
                  <a:lnTo>
                    <a:pt x="667" y="1025"/>
                  </a:lnTo>
                  <a:lnTo>
                    <a:pt x="713" y="1004"/>
                  </a:lnTo>
                  <a:lnTo>
                    <a:pt x="759" y="983"/>
                  </a:lnTo>
                  <a:lnTo>
                    <a:pt x="796" y="954"/>
                  </a:lnTo>
                  <a:lnTo>
                    <a:pt x="838" y="921"/>
                  </a:lnTo>
                  <a:lnTo>
                    <a:pt x="871" y="888"/>
                  </a:lnTo>
                  <a:lnTo>
                    <a:pt x="905" y="850"/>
                  </a:lnTo>
                  <a:lnTo>
                    <a:pt x="930" y="808"/>
                  </a:lnTo>
                  <a:lnTo>
                    <a:pt x="955" y="762"/>
                  </a:lnTo>
                  <a:lnTo>
                    <a:pt x="975" y="717"/>
                  </a:lnTo>
                  <a:lnTo>
                    <a:pt x="992" y="667"/>
                  </a:lnTo>
                  <a:lnTo>
                    <a:pt x="1000" y="617"/>
                  </a:lnTo>
                  <a:lnTo>
                    <a:pt x="1009" y="562"/>
                  </a:lnTo>
                  <a:lnTo>
                    <a:pt x="1009" y="512"/>
                  </a:lnTo>
                  <a:lnTo>
                    <a:pt x="1009" y="512"/>
                  </a:lnTo>
                  <a:lnTo>
                    <a:pt x="1005" y="458"/>
                  </a:lnTo>
                  <a:lnTo>
                    <a:pt x="996" y="404"/>
                  </a:lnTo>
                  <a:lnTo>
                    <a:pt x="984" y="354"/>
                  </a:lnTo>
                  <a:lnTo>
                    <a:pt x="963" y="308"/>
                  </a:lnTo>
                  <a:lnTo>
                    <a:pt x="942" y="262"/>
                  </a:lnTo>
                  <a:lnTo>
                    <a:pt x="913" y="221"/>
                  </a:lnTo>
                  <a:lnTo>
                    <a:pt x="884" y="179"/>
                  </a:lnTo>
                  <a:lnTo>
                    <a:pt x="850" y="141"/>
                  </a:lnTo>
                  <a:lnTo>
                    <a:pt x="813" y="112"/>
                  </a:lnTo>
                  <a:lnTo>
                    <a:pt x="775" y="83"/>
                  </a:lnTo>
                  <a:lnTo>
                    <a:pt x="734" y="58"/>
                  </a:lnTo>
                  <a:lnTo>
                    <a:pt x="688" y="37"/>
                  </a:lnTo>
                  <a:lnTo>
                    <a:pt x="642" y="20"/>
                  </a:lnTo>
                  <a:lnTo>
                    <a:pt x="592" y="8"/>
                  </a:lnTo>
                  <a:lnTo>
                    <a:pt x="542" y="0"/>
                  </a:lnTo>
                  <a:lnTo>
                    <a:pt x="492" y="0"/>
                  </a:lnTo>
                  <a:lnTo>
                    <a:pt x="49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131"/>
            <p:cNvSpPr>
              <a:spLocks/>
            </p:cNvSpPr>
            <p:nvPr/>
          </p:nvSpPr>
          <p:spPr bwMode="auto">
            <a:xfrm>
              <a:off x="3844" y="2094"/>
              <a:ext cx="975" cy="1017"/>
            </a:xfrm>
            <a:custGeom>
              <a:avLst/>
              <a:gdLst>
                <a:gd name="T0" fmla="*/ 471 w 975"/>
                <a:gd name="T1" fmla="*/ 0 h 1017"/>
                <a:gd name="T2" fmla="*/ 375 w 975"/>
                <a:gd name="T3" fmla="*/ 13 h 1017"/>
                <a:gd name="T4" fmla="*/ 283 w 975"/>
                <a:gd name="T5" fmla="*/ 46 h 1017"/>
                <a:gd name="T6" fmla="*/ 200 w 975"/>
                <a:gd name="T7" fmla="*/ 96 h 1017"/>
                <a:gd name="T8" fmla="*/ 129 w 975"/>
                <a:gd name="T9" fmla="*/ 163 h 1017"/>
                <a:gd name="T10" fmla="*/ 75 w 975"/>
                <a:gd name="T11" fmla="*/ 238 h 1017"/>
                <a:gd name="T12" fmla="*/ 29 w 975"/>
                <a:gd name="T13" fmla="*/ 329 h 1017"/>
                <a:gd name="T14" fmla="*/ 4 w 975"/>
                <a:gd name="T15" fmla="*/ 425 h 1017"/>
                <a:gd name="T16" fmla="*/ 0 w 975"/>
                <a:gd name="T17" fmla="*/ 525 h 1017"/>
                <a:gd name="T18" fmla="*/ 4 w 975"/>
                <a:gd name="T19" fmla="*/ 580 h 1017"/>
                <a:gd name="T20" fmla="*/ 25 w 975"/>
                <a:gd name="T21" fmla="*/ 675 h 1017"/>
                <a:gd name="T22" fmla="*/ 67 w 975"/>
                <a:gd name="T23" fmla="*/ 767 h 1017"/>
                <a:gd name="T24" fmla="*/ 121 w 975"/>
                <a:gd name="T25" fmla="*/ 846 h 1017"/>
                <a:gd name="T26" fmla="*/ 192 w 975"/>
                <a:gd name="T27" fmla="*/ 913 h 1017"/>
                <a:gd name="T28" fmla="*/ 271 w 975"/>
                <a:gd name="T29" fmla="*/ 963 h 1017"/>
                <a:gd name="T30" fmla="*/ 358 w 975"/>
                <a:gd name="T31" fmla="*/ 996 h 1017"/>
                <a:gd name="T32" fmla="*/ 454 w 975"/>
                <a:gd name="T33" fmla="*/ 1013 h 1017"/>
                <a:gd name="T34" fmla="*/ 504 w 975"/>
                <a:gd name="T35" fmla="*/ 1017 h 1017"/>
                <a:gd name="T36" fmla="*/ 604 w 975"/>
                <a:gd name="T37" fmla="*/ 1001 h 1017"/>
                <a:gd name="T38" fmla="*/ 692 w 975"/>
                <a:gd name="T39" fmla="*/ 967 h 1017"/>
                <a:gd name="T40" fmla="*/ 775 w 975"/>
                <a:gd name="T41" fmla="*/ 917 h 1017"/>
                <a:gd name="T42" fmla="*/ 846 w 975"/>
                <a:gd name="T43" fmla="*/ 855 h 1017"/>
                <a:gd name="T44" fmla="*/ 904 w 975"/>
                <a:gd name="T45" fmla="*/ 775 h 1017"/>
                <a:gd name="T46" fmla="*/ 946 w 975"/>
                <a:gd name="T47" fmla="*/ 688 h 1017"/>
                <a:gd name="T48" fmla="*/ 971 w 975"/>
                <a:gd name="T49" fmla="*/ 592 h 1017"/>
                <a:gd name="T50" fmla="*/ 975 w 975"/>
                <a:gd name="T51" fmla="*/ 488 h 1017"/>
                <a:gd name="T52" fmla="*/ 971 w 975"/>
                <a:gd name="T53" fmla="*/ 438 h 1017"/>
                <a:gd name="T54" fmla="*/ 950 w 975"/>
                <a:gd name="T55" fmla="*/ 338 h 1017"/>
                <a:gd name="T56" fmla="*/ 909 w 975"/>
                <a:gd name="T57" fmla="*/ 250 h 1017"/>
                <a:gd name="T58" fmla="*/ 854 w 975"/>
                <a:gd name="T59" fmla="*/ 171 h 1017"/>
                <a:gd name="T60" fmla="*/ 788 w 975"/>
                <a:gd name="T61" fmla="*/ 104 h 1017"/>
                <a:gd name="T62" fmla="*/ 708 w 975"/>
                <a:gd name="T63" fmla="*/ 50 h 1017"/>
                <a:gd name="T64" fmla="*/ 617 w 975"/>
                <a:gd name="T65" fmla="*/ 17 h 1017"/>
                <a:gd name="T66" fmla="*/ 521 w 975"/>
                <a:gd name="T67" fmla="*/ 0 h 1017"/>
                <a:gd name="T68" fmla="*/ 471 w 975"/>
                <a:gd name="T69" fmla="*/ 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75" h="1017">
                  <a:moveTo>
                    <a:pt x="471" y="0"/>
                  </a:moveTo>
                  <a:lnTo>
                    <a:pt x="471" y="0"/>
                  </a:lnTo>
                  <a:lnTo>
                    <a:pt x="421" y="4"/>
                  </a:lnTo>
                  <a:lnTo>
                    <a:pt x="375" y="13"/>
                  </a:lnTo>
                  <a:lnTo>
                    <a:pt x="325" y="29"/>
                  </a:lnTo>
                  <a:lnTo>
                    <a:pt x="283" y="46"/>
                  </a:lnTo>
                  <a:lnTo>
                    <a:pt x="242" y="71"/>
                  </a:lnTo>
                  <a:lnTo>
                    <a:pt x="200" y="96"/>
                  </a:lnTo>
                  <a:lnTo>
                    <a:pt x="162" y="129"/>
                  </a:lnTo>
                  <a:lnTo>
                    <a:pt x="129" y="163"/>
                  </a:lnTo>
                  <a:lnTo>
                    <a:pt x="100" y="200"/>
                  </a:lnTo>
                  <a:lnTo>
                    <a:pt x="75" y="238"/>
                  </a:lnTo>
                  <a:lnTo>
                    <a:pt x="50" y="284"/>
                  </a:lnTo>
                  <a:lnTo>
                    <a:pt x="29" y="329"/>
                  </a:lnTo>
                  <a:lnTo>
                    <a:pt x="17" y="375"/>
                  </a:lnTo>
                  <a:lnTo>
                    <a:pt x="4" y="425"/>
                  </a:lnTo>
                  <a:lnTo>
                    <a:pt x="0" y="475"/>
                  </a:lnTo>
                  <a:lnTo>
                    <a:pt x="0" y="525"/>
                  </a:lnTo>
                  <a:lnTo>
                    <a:pt x="0" y="525"/>
                  </a:lnTo>
                  <a:lnTo>
                    <a:pt x="4" y="580"/>
                  </a:lnTo>
                  <a:lnTo>
                    <a:pt x="12" y="630"/>
                  </a:lnTo>
                  <a:lnTo>
                    <a:pt x="25" y="675"/>
                  </a:lnTo>
                  <a:lnTo>
                    <a:pt x="42" y="721"/>
                  </a:lnTo>
                  <a:lnTo>
                    <a:pt x="67" y="767"/>
                  </a:lnTo>
                  <a:lnTo>
                    <a:pt x="92" y="809"/>
                  </a:lnTo>
                  <a:lnTo>
                    <a:pt x="121" y="846"/>
                  </a:lnTo>
                  <a:lnTo>
                    <a:pt x="154" y="880"/>
                  </a:lnTo>
                  <a:lnTo>
                    <a:pt x="192" y="913"/>
                  </a:lnTo>
                  <a:lnTo>
                    <a:pt x="229" y="938"/>
                  </a:lnTo>
                  <a:lnTo>
                    <a:pt x="271" y="963"/>
                  </a:lnTo>
                  <a:lnTo>
                    <a:pt x="312" y="984"/>
                  </a:lnTo>
                  <a:lnTo>
                    <a:pt x="358" y="996"/>
                  </a:lnTo>
                  <a:lnTo>
                    <a:pt x="404" y="1009"/>
                  </a:lnTo>
                  <a:lnTo>
                    <a:pt x="454" y="1013"/>
                  </a:lnTo>
                  <a:lnTo>
                    <a:pt x="504" y="1017"/>
                  </a:lnTo>
                  <a:lnTo>
                    <a:pt x="504" y="1017"/>
                  </a:lnTo>
                  <a:lnTo>
                    <a:pt x="554" y="1013"/>
                  </a:lnTo>
                  <a:lnTo>
                    <a:pt x="604" y="1001"/>
                  </a:lnTo>
                  <a:lnTo>
                    <a:pt x="650" y="988"/>
                  </a:lnTo>
                  <a:lnTo>
                    <a:pt x="692" y="967"/>
                  </a:lnTo>
                  <a:lnTo>
                    <a:pt x="734" y="946"/>
                  </a:lnTo>
                  <a:lnTo>
                    <a:pt x="775" y="917"/>
                  </a:lnTo>
                  <a:lnTo>
                    <a:pt x="813" y="888"/>
                  </a:lnTo>
                  <a:lnTo>
                    <a:pt x="846" y="855"/>
                  </a:lnTo>
                  <a:lnTo>
                    <a:pt x="875" y="817"/>
                  </a:lnTo>
                  <a:lnTo>
                    <a:pt x="904" y="775"/>
                  </a:lnTo>
                  <a:lnTo>
                    <a:pt x="925" y="734"/>
                  </a:lnTo>
                  <a:lnTo>
                    <a:pt x="946" y="688"/>
                  </a:lnTo>
                  <a:lnTo>
                    <a:pt x="959" y="642"/>
                  </a:lnTo>
                  <a:lnTo>
                    <a:pt x="971" y="592"/>
                  </a:lnTo>
                  <a:lnTo>
                    <a:pt x="975" y="542"/>
                  </a:lnTo>
                  <a:lnTo>
                    <a:pt x="975" y="488"/>
                  </a:lnTo>
                  <a:lnTo>
                    <a:pt x="975" y="488"/>
                  </a:lnTo>
                  <a:lnTo>
                    <a:pt x="971" y="438"/>
                  </a:lnTo>
                  <a:lnTo>
                    <a:pt x="963" y="388"/>
                  </a:lnTo>
                  <a:lnTo>
                    <a:pt x="950" y="338"/>
                  </a:lnTo>
                  <a:lnTo>
                    <a:pt x="934" y="292"/>
                  </a:lnTo>
                  <a:lnTo>
                    <a:pt x="909" y="250"/>
                  </a:lnTo>
                  <a:lnTo>
                    <a:pt x="884" y="209"/>
                  </a:lnTo>
                  <a:lnTo>
                    <a:pt x="854" y="171"/>
                  </a:lnTo>
                  <a:lnTo>
                    <a:pt x="821" y="134"/>
                  </a:lnTo>
                  <a:lnTo>
                    <a:pt x="788" y="104"/>
                  </a:lnTo>
                  <a:lnTo>
                    <a:pt x="746" y="75"/>
                  </a:lnTo>
                  <a:lnTo>
                    <a:pt x="708" y="50"/>
                  </a:lnTo>
                  <a:lnTo>
                    <a:pt x="663" y="33"/>
                  </a:lnTo>
                  <a:lnTo>
                    <a:pt x="617" y="17"/>
                  </a:lnTo>
                  <a:lnTo>
                    <a:pt x="571" y="4"/>
                  </a:lnTo>
                  <a:lnTo>
                    <a:pt x="521" y="0"/>
                  </a:lnTo>
                  <a:lnTo>
                    <a:pt x="471" y="0"/>
                  </a:lnTo>
                  <a:lnTo>
                    <a:pt x="471"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132"/>
            <p:cNvSpPr>
              <a:spLocks/>
            </p:cNvSpPr>
            <p:nvPr/>
          </p:nvSpPr>
          <p:spPr bwMode="auto">
            <a:xfrm>
              <a:off x="3861" y="2102"/>
              <a:ext cx="950" cy="980"/>
            </a:xfrm>
            <a:custGeom>
              <a:avLst/>
              <a:gdLst>
                <a:gd name="T0" fmla="*/ 458 w 950"/>
                <a:gd name="T1" fmla="*/ 0 h 980"/>
                <a:gd name="T2" fmla="*/ 362 w 950"/>
                <a:gd name="T3" fmla="*/ 17 h 980"/>
                <a:gd name="T4" fmla="*/ 275 w 950"/>
                <a:gd name="T5" fmla="*/ 50 h 980"/>
                <a:gd name="T6" fmla="*/ 195 w 950"/>
                <a:gd name="T7" fmla="*/ 96 h 980"/>
                <a:gd name="T8" fmla="*/ 129 w 950"/>
                <a:gd name="T9" fmla="*/ 159 h 980"/>
                <a:gd name="T10" fmla="*/ 70 w 950"/>
                <a:gd name="T11" fmla="*/ 234 h 980"/>
                <a:gd name="T12" fmla="*/ 33 w 950"/>
                <a:gd name="T13" fmla="*/ 321 h 980"/>
                <a:gd name="T14" fmla="*/ 8 w 950"/>
                <a:gd name="T15" fmla="*/ 413 h 980"/>
                <a:gd name="T16" fmla="*/ 0 w 950"/>
                <a:gd name="T17" fmla="*/ 513 h 980"/>
                <a:gd name="T18" fmla="*/ 4 w 950"/>
                <a:gd name="T19" fmla="*/ 563 h 980"/>
                <a:gd name="T20" fmla="*/ 29 w 950"/>
                <a:gd name="T21" fmla="*/ 659 h 980"/>
                <a:gd name="T22" fmla="*/ 66 w 950"/>
                <a:gd name="T23" fmla="*/ 742 h 980"/>
                <a:gd name="T24" fmla="*/ 120 w 950"/>
                <a:gd name="T25" fmla="*/ 822 h 980"/>
                <a:gd name="T26" fmla="*/ 187 w 950"/>
                <a:gd name="T27" fmla="*/ 884 h 980"/>
                <a:gd name="T28" fmla="*/ 266 w 950"/>
                <a:gd name="T29" fmla="*/ 934 h 980"/>
                <a:gd name="T30" fmla="*/ 354 w 950"/>
                <a:gd name="T31" fmla="*/ 968 h 980"/>
                <a:gd name="T32" fmla="*/ 446 w 950"/>
                <a:gd name="T33" fmla="*/ 980 h 980"/>
                <a:gd name="T34" fmla="*/ 496 w 950"/>
                <a:gd name="T35" fmla="*/ 980 h 980"/>
                <a:gd name="T36" fmla="*/ 587 w 950"/>
                <a:gd name="T37" fmla="*/ 968 h 980"/>
                <a:gd name="T38" fmla="*/ 675 w 950"/>
                <a:gd name="T39" fmla="*/ 934 h 980"/>
                <a:gd name="T40" fmla="*/ 754 w 950"/>
                <a:gd name="T41" fmla="*/ 884 h 980"/>
                <a:gd name="T42" fmla="*/ 825 w 950"/>
                <a:gd name="T43" fmla="*/ 822 h 980"/>
                <a:gd name="T44" fmla="*/ 879 w 950"/>
                <a:gd name="T45" fmla="*/ 747 h 980"/>
                <a:gd name="T46" fmla="*/ 921 w 950"/>
                <a:gd name="T47" fmla="*/ 663 h 980"/>
                <a:gd name="T48" fmla="*/ 942 w 950"/>
                <a:gd name="T49" fmla="*/ 567 h 980"/>
                <a:gd name="T50" fmla="*/ 950 w 950"/>
                <a:gd name="T51" fmla="*/ 471 h 980"/>
                <a:gd name="T52" fmla="*/ 946 w 950"/>
                <a:gd name="T53" fmla="*/ 421 h 980"/>
                <a:gd name="T54" fmla="*/ 921 w 950"/>
                <a:gd name="T55" fmla="*/ 326 h 980"/>
                <a:gd name="T56" fmla="*/ 883 w 950"/>
                <a:gd name="T57" fmla="*/ 238 h 980"/>
                <a:gd name="T58" fmla="*/ 829 w 950"/>
                <a:gd name="T59" fmla="*/ 163 h 980"/>
                <a:gd name="T60" fmla="*/ 762 w 950"/>
                <a:gd name="T61" fmla="*/ 100 h 980"/>
                <a:gd name="T62" fmla="*/ 683 w 950"/>
                <a:gd name="T63" fmla="*/ 50 h 980"/>
                <a:gd name="T64" fmla="*/ 600 w 950"/>
                <a:gd name="T65" fmla="*/ 17 h 980"/>
                <a:gd name="T66" fmla="*/ 504 w 950"/>
                <a:gd name="T67" fmla="*/ 0 h 980"/>
                <a:gd name="T68" fmla="*/ 458 w 950"/>
                <a:gd name="T69" fmla="*/ 0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50" h="980">
                  <a:moveTo>
                    <a:pt x="458" y="0"/>
                  </a:moveTo>
                  <a:lnTo>
                    <a:pt x="458" y="0"/>
                  </a:lnTo>
                  <a:lnTo>
                    <a:pt x="408" y="5"/>
                  </a:lnTo>
                  <a:lnTo>
                    <a:pt x="362" y="17"/>
                  </a:lnTo>
                  <a:lnTo>
                    <a:pt x="316" y="30"/>
                  </a:lnTo>
                  <a:lnTo>
                    <a:pt x="275" y="50"/>
                  </a:lnTo>
                  <a:lnTo>
                    <a:pt x="233" y="71"/>
                  </a:lnTo>
                  <a:lnTo>
                    <a:pt x="195" y="96"/>
                  </a:lnTo>
                  <a:lnTo>
                    <a:pt x="158" y="130"/>
                  </a:lnTo>
                  <a:lnTo>
                    <a:pt x="129" y="159"/>
                  </a:lnTo>
                  <a:lnTo>
                    <a:pt x="100" y="196"/>
                  </a:lnTo>
                  <a:lnTo>
                    <a:pt x="70" y="234"/>
                  </a:lnTo>
                  <a:lnTo>
                    <a:pt x="50" y="276"/>
                  </a:lnTo>
                  <a:lnTo>
                    <a:pt x="33" y="321"/>
                  </a:lnTo>
                  <a:lnTo>
                    <a:pt x="16" y="367"/>
                  </a:lnTo>
                  <a:lnTo>
                    <a:pt x="8" y="413"/>
                  </a:lnTo>
                  <a:lnTo>
                    <a:pt x="4" y="463"/>
                  </a:lnTo>
                  <a:lnTo>
                    <a:pt x="0" y="513"/>
                  </a:lnTo>
                  <a:lnTo>
                    <a:pt x="0" y="513"/>
                  </a:lnTo>
                  <a:lnTo>
                    <a:pt x="4" y="563"/>
                  </a:lnTo>
                  <a:lnTo>
                    <a:pt x="16" y="613"/>
                  </a:lnTo>
                  <a:lnTo>
                    <a:pt x="29" y="659"/>
                  </a:lnTo>
                  <a:lnTo>
                    <a:pt x="45" y="701"/>
                  </a:lnTo>
                  <a:lnTo>
                    <a:pt x="66" y="742"/>
                  </a:lnTo>
                  <a:lnTo>
                    <a:pt x="91" y="784"/>
                  </a:lnTo>
                  <a:lnTo>
                    <a:pt x="120" y="822"/>
                  </a:lnTo>
                  <a:lnTo>
                    <a:pt x="154" y="855"/>
                  </a:lnTo>
                  <a:lnTo>
                    <a:pt x="187" y="884"/>
                  </a:lnTo>
                  <a:lnTo>
                    <a:pt x="225" y="909"/>
                  </a:lnTo>
                  <a:lnTo>
                    <a:pt x="266" y="934"/>
                  </a:lnTo>
                  <a:lnTo>
                    <a:pt x="308" y="951"/>
                  </a:lnTo>
                  <a:lnTo>
                    <a:pt x="354" y="968"/>
                  </a:lnTo>
                  <a:lnTo>
                    <a:pt x="400" y="976"/>
                  </a:lnTo>
                  <a:lnTo>
                    <a:pt x="446" y="980"/>
                  </a:lnTo>
                  <a:lnTo>
                    <a:pt x="496" y="980"/>
                  </a:lnTo>
                  <a:lnTo>
                    <a:pt x="496" y="980"/>
                  </a:lnTo>
                  <a:lnTo>
                    <a:pt x="541" y="976"/>
                  </a:lnTo>
                  <a:lnTo>
                    <a:pt x="587" y="968"/>
                  </a:lnTo>
                  <a:lnTo>
                    <a:pt x="633" y="955"/>
                  </a:lnTo>
                  <a:lnTo>
                    <a:pt x="675" y="934"/>
                  </a:lnTo>
                  <a:lnTo>
                    <a:pt x="717" y="913"/>
                  </a:lnTo>
                  <a:lnTo>
                    <a:pt x="754" y="884"/>
                  </a:lnTo>
                  <a:lnTo>
                    <a:pt x="792" y="855"/>
                  </a:lnTo>
                  <a:lnTo>
                    <a:pt x="825" y="822"/>
                  </a:lnTo>
                  <a:lnTo>
                    <a:pt x="854" y="788"/>
                  </a:lnTo>
                  <a:lnTo>
                    <a:pt x="879" y="747"/>
                  </a:lnTo>
                  <a:lnTo>
                    <a:pt x="900" y="705"/>
                  </a:lnTo>
                  <a:lnTo>
                    <a:pt x="921" y="663"/>
                  </a:lnTo>
                  <a:lnTo>
                    <a:pt x="933" y="617"/>
                  </a:lnTo>
                  <a:lnTo>
                    <a:pt x="942" y="567"/>
                  </a:lnTo>
                  <a:lnTo>
                    <a:pt x="950" y="522"/>
                  </a:lnTo>
                  <a:lnTo>
                    <a:pt x="950" y="471"/>
                  </a:lnTo>
                  <a:lnTo>
                    <a:pt x="950" y="471"/>
                  </a:lnTo>
                  <a:lnTo>
                    <a:pt x="946" y="421"/>
                  </a:lnTo>
                  <a:lnTo>
                    <a:pt x="937" y="371"/>
                  </a:lnTo>
                  <a:lnTo>
                    <a:pt x="921" y="326"/>
                  </a:lnTo>
                  <a:lnTo>
                    <a:pt x="904" y="280"/>
                  </a:lnTo>
                  <a:lnTo>
                    <a:pt x="883" y="238"/>
                  </a:lnTo>
                  <a:lnTo>
                    <a:pt x="858" y="201"/>
                  </a:lnTo>
                  <a:lnTo>
                    <a:pt x="829" y="163"/>
                  </a:lnTo>
                  <a:lnTo>
                    <a:pt x="796" y="130"/>
                  </a:lnTo>
                  <a:lnTo>
                    <a:pt x="762" y="100"/>
                  </a:lnTo>
                  <a:lnTo>
                    <a:pt x="725" y="75"/>
                  </a:lnTo>
                  <a:lnTo>
                    <a:pt x="683" y="50"/>
                  </a:lnTo>
                  <a:lnTo>
                    <a:pt x="641" y="34"/>
                  </a:lnTo>
                  <a:lnTo>
                    <a:pt x="600" y="17"/>
                  </a:lnTo>
                  <a:lnTo>
                    <a:pt x="554" y="9"/>
                  </a:lnTo>
                  <a:lnTo>
                    <a:pt x="504" y="0"/>
                  </a:lnTo>
                  <a:lnTo>
                    <a:pt x="458" y="0"/>
                  </a:lnTo>
                  <a:lnTo>
                    <a:pt x="458"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133"/>
            <p:cNvSpPr>
              <a:spLocks/>
            </p:cNvSpPr>
            <p:nvPr/>
          </p:nvSpPr>
          <p:spPr bwMode="auto">
            <a:xfrm>
              <a:off x="3881" y="2115"/>
              <a:ext cx="917" cy="942"/>
            </a:xfrm>
            <a:custGeom>
              <a:avLst/>
              <a:gdLst>
                <a:gd name="T0" fmla="*/ 438 w 917"/>
                <a:gd name="T1" fmla="*/ 0 h 942"/>
                <a:gd name="T2" fmla="*/ 346 w 917"/>
                <a:gd name="T3" fmla="*/ 12 h 942"/>
                <a:gd name="T4" fmla="*/ 263 w 917"/>
                <a:gd name="T5" fmla="*/ 46 h 942"/>
                <a:gd name="T6" fmla="*/ 188 w 917"/>
                <a:gd name="T7" fmla="*/ 92 h 942"/>
                <a:gd name="T8" fmla="*/ 121 w 917"/>
                <a:gd name="T9" fmla="*/ 154 h 942"/>
                <a:gd name="T10" fmla="*/ 67 w 917"/>
                <a:gd name="T11" fmla="*/ 229 h 942"/>
                <a:gd name="T12" fmla="*/ 30 w 917"/>
                <a:gd name="T13" fmla="*/ 308 h 942"/>
                <a:gd name="T14" fmla="*/ 5 w 917"/>
                <a:gd name="T15" fmla="*/ 400 h 942"/>
                <a:gd name="T16" fmla="*/ 0 w 917"/>
                <a:gd name="T17" fmla="*/ 496 h 942"/>
                <a:gd name="T18" fmla="*/ 5 w 917"/>
                <a:gd name="T19" fmla="*/ 542 h 942"/>
                <a:gd name="T20" fmla="*/ 30 w 917"/>
                <a:gd name="T21" fmla="*/ 634 h 942"/>
                <a:gd name="T22" fmla="*/ 67 w 917"/>
                <a:gd name="T23" fmla="*/ 717 h 942"/>
                <a:gd name="T24" fmla="*/ 121 w 917"/>
                <a:gd name="T25" fmla="*/ 788 h 942"/>
                <a:gd name="T26" fmla="*/ 184 w 917"/>
                <a:gd name="T27" fmla="*/ 850 h 942"/>
                <a:gd name="T28" fmla="*/ 259 w 917"/>
                <a:gd name="T29" fmla="*/ 896 h 942"/>
                <a:gd name="T30" fmla="*/ 342 w 917"/>
                <a:gd name="T31" fmla="*/ 930 h 942"/>
                <a:gd name="T32" fmla="*/ 434 w 917"/>
                <a:gd name="T33" fmla="*/ 942 h 942"/>
                <a:gd name="T34" fmla="*/ 480 w 917"/>
                <a:gd name="T35" fmla="*/ 942 h 942"/>
                <a:gd name="T36" fmla="*/ 571 w 917"/>
                <a:gd name="T37" fmla="*/ 930 h 942"/>
                <a:gd name="T38" fmla="*/ 659 w 917"/>
                <a:gd name="T39" fmla="*/ 896 h 942"/>
                <a:gd name="T40" fmla="*/ 734 w 917"/>
                <a:gd name="T41" fmla="*/ 850 h 942"/>
                <a:gd name="T42" fmla="*/ 797 w 917"/>
                <a:gd name="T43" fmla="*/ 788 h 942"/>
                <a:gd name="T44" fmla="*/ 851 w 917"/>
                <a:gd name="T45" fmla="*/ 713 h 942"/>
                <a:gd name="T46" fmla="*/ 892 w 917"/>
                <a:gd name="T47" fmla="*/ 634 h 942"/>
                <a:gd name="T48" fmla="*/ 913 w 917"/>
                <a:gd name="T49" fmla="*/ 542 h 942"/>
                <a:gd name="T50" fmla="*/ 917 w 917"/>
                <a:gd name="T51" fmla="*/ 446 h 942"/>
                <a:gd name="T52" fmla="*/ 913 w 917"/>
                <a:gd name="T53" fmla="*/ 400 h 942"/>
                <a:gd name="T54" fmla="*/ 892 w 917"/>
                <a:gd name="T55" fmla="*/ 308 h 942"/>
                <a:gd name="T56" fmla="*/ 855 w 917"/>
                <a:gd name="T57" fmla="*/ 225 h 942"/>
                <a:gd name="T58" fmla="*/ 801 w 917"/>
                <a:gd name="T59" fmla="*/ 154 h 942"/>
                <a:gd name="T60" fmla="*/ 734 w 917"/>
                <a:gd name="T61" fmla="*/ 92 h 942"/>
                <a:gd name="T62" fmla="*/ 659 w 917"/>
                <a:gd name="T63" fmla="*/ 46 h 942"/>
                <a:gd name="T64" fmla="*/ 576 w 917"/>
                <a:gd name="T65" fmla="*/ 12 h 942"/>
                <a:gd name="T66" fmla="*/ 488 w 917"/>
                <a:gd name="T67" fmla="*/ 0 h 942"/>
                <a:gd name="T68" fmla="*/ 438 w 917"/>
                <a:gd name="T69" fmla="*/ 0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7" h="942">
                  <a:moveTo>
                    <a:pt x="438" y="0"/>
                  </a:moveTo>
                  <a:lnTo>
                    <a:pt x="438" y="0"/>
                  </a:lnTo>
                  <a:lnTo>
                    <a:pt x="392" y="4"/>
                  </a:lnTo>
                  <a:lnTo>
                    <a:pt x="346" y="12"/>
                  </a:lnTo>
                  <a:lnTo>
                    <a:pt x="305" y="29"/>
                  </a:lnTo>
                  <a:lnTo>
                    <a:pt x="263" y="46"/>
                  </a:lnTo>
                  <a:lnTo>
                    <a:pt x="225" y="67"/>
                  </a:lnTo>
                  <a:lnTo>
                    <a:pt x="188" y="92"/>
                  </a:lnTo>
                  <a:lnTo>
                    <a:pt x="155" y="121"/>
                  </a:lnTo>
                  <a:lnTo>
                    <a:pt x="121" y="154"/>
                  </a:lnTo>
                  <a:lnTo>
                    <a:pt x="92" y="192"/>
                  </a:lnTo>
                  <a:lnTo>
                    <a:pt x="67" y="229"/>
                  </a:lnTo>
                  <a:lnTo>
                    <a:pt x="46" y="267"/>
                  </a:lnTo>
                  <a:lnTo>
                    <a:pt x="30" y="308"/>
                  </a:lnTo>
                  <a:lnTo>
                    <a:pt x="17" y="354"/>
                  </a:lnTo>
                  <a:lnTo>
                    <a:pt x="5" y="400"/>
                  </a:lnTo>
                  <a:lnTo>
                    <a:pt x="0" y="446"/>
                  </a:lnTo>
                  <a:lnTo>
                    <a:pt x="0" y="496"/>
                  </a:lnTo>
                  <a:lnTo>
                    <a:pt x="0" y="496"/>
                  </a:lnTo>
                  <a:lnTo>
                    <a:pt x="5" y="542"/>
                  </a:lnTo>
                  <a:lnTo>
                    <a:pt x="13" y="588"/>
                  </a:lnTo>
                  <a:lnTo>
                    <a:pt x="30" y="634"/>
                  </a:lnTo>
                  <a:lnTo>
                    <a:pt x="46" y="675"/>
                  </a:lnTo>
                  <a:lnTo>
                    <a:pt x="67" y="717"/>
                  </a:lnTo>
                  <a:lnTo>
                    <a:pt x="92" y="754"/>
                  </a:lnTo>
                  <a:lnTo>
                    <a:pt x="121" y="788"/>
                  </a:lnTo>
                  <a:lnTo>
                    <a:pt x="150" y="821"/>
                  </a:lnTo>
                  <a:lnTo>
                    <a:pt x="184" y="850"/>
                  </a:lnTo>
                  <a:lnTo>
                    <a:pt x="221" y="875"/>
                  </a:lnTo>
                  <a:lnTo>
                    <a:pt x="259" y="896"/>
                  </a:lnTo>
                  <a:lnTo>
                    <a:pt x="301" y="913"/>
                  </a:lnTo>
                  <a:lnTo>
                    <a:pt x="342" y="930"/>
                  </a:lnTo>
                  <a:lnTo>
                    <a:pt x="388" y="938"/>
                  </a:lnTo>
                  <a:lnTo>
                    <a:pt x="434" y="942"/>
                  </a:lnTo>
                  <a:lnTo>
                    <a:pt x="480" y="942"/>
                  </a:lnTo>
                  <a:lnTo>
                    <a:pt x="480" y="942"/>
                  </a:lnTo>
                  <a:lnTo>
                    <a:pt x="526" y="938"/>
                  </a:lnTo>
                  <a:lnTo>
                    <a:pt x="571" y="930"/>
                  </a:lnTo>
                  <a:lnTo>
                    <a:pt x="617" y="913"/>
                  </a:lnTo>
                  <a:lnTo>
                    <a:pt x="659" y="896"/>
                  </a:lnTo>
                  <a:lnTo>
                    <a:pt x="697" y="875"/>
                  </a:lnTo>
                  <a:lnTo>
                    <a:pt x="734" y="850"/>
                  </a:lnTo>
                  <a:lnTo>
                    <a:pt x="767" y="821"/>
                  </a:lnTo>
                  <a:lnTo>
                    <a:pt x="797" y="788"/>
                  </a:lnTo>
                  <a:lnTo>
                    <a:pt x="826" y="750"/>
                  </a:lnTo>
                  <a:lnTo>
                    <a:pt x="851" y="713"/>
                  </a:lnTo>
                  <a:lnTo>
                    <a:pt x="872" y="675"/>
                  </a:lnTo>
                  <a:lnTo>
                    <a:pt x="892" y="634"/>
                  </a:lnTo>
                  <a:lnTo>
                    <a:pt x="905" y="588"/>
                  </a:lnTo>
                  <a:lnTo>
                    <a:pt x="913" y="542"/>
                  </a:lnTo>
                  <a:lnTo>
                    <a:pt x="917" y="496"/>
                  </a:lnTo>
                  <a:lnTo>
                    <a:pt x="917" y="446"/>
                  </a:lnTo>
                  <a:lnTo>
                    <a:pt x="917" y="446"/>
                  </a:lnTo>
                  <a:lnTo>
                    <a:pt x="913" y="400"/>
                  </a:lnTo>
                  <a:lnTo>
                    <a:pt x="905" y="354"/>
                  </a:lnTo>
                  <a:lnTo>
                    <a:pt x="892" y="308"/>
                  </a:lnTo>
                  <a:lnTo>
                    <a:pt x="876" y="267"/>
                  </a:lnTo>
                  <a:lnTo>
                    <a:pt x="855" y="225"/>
                  </a:lnTo>
                  <a:lnTo>
                    <a:pt x="830" y="188"/>
                  </a:lnTo>
                  <a:lnTo>
                    <a:pt x="801" y="154"/>
                  </a:lnTo>
                  <a:lnTo>
                    <a:pt x="767" y="121"/>
                  </a:lnTo>
                  <a:lnTo>
                    <a:pt x="734" y="92"/>
                  </a:lnTo>
                  <a:lnTo>
                    <a:pt x="701" y="67"/>
                  </a:lnTo>
                  <a:lnTo>
                    <a:pt x="659" y="46"/>
                  </a:lnTo>
                  <a:lnTo>
                    <a:pt x="617" y="29"/>
                  </a:lnTo>
                  <a:lnTo>
                    <a:pt x="576" y="12"/>
                  </a:lnTo>
                  <a:lnTo>
                    <a:pt x="534" y="4"/>
                  </a:lnTo>
                  <a:lnTo>
                    <a:pt x="488" y="0"/>
                  </a:lnTo>
                  <a:lnTo>
                    <a:pt x="438" y="0"/>
                  </a:lnTo>
                  <a:lnTo>
                    <a:pt x="438"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134"/>
            <p:cNvSpPr>
              <a:spLocks/>
            </p:cNvSpPr>
            <p:nvPr/>
          </p:nvSpPr>
          <p:spPr bwMode="auto">
            <a:xfrm>
              <a:off x="3902" y="2123"/>
              <a:ext cx="888" cy="909"/>
            </a:xfrm>
            <a:custGeom>
              <a:avLst/>
              <a:gdLst>
                <a:gd name="T0" fmla="*/ 421 w 888"/>
                <a:gd name="T1" fmla="*/ 4 h 909"/>
                <a:gd name="T2" fmla="*/ 334 w 888"/>
                <a:gd name="T3" fmla="*/ 17 h 909"/>
                <a:gd name="T4" fmla="*/ 250 w 888"/>
                <a:gd name="T5" fmla="*/ 50 h 909"/>
                <a:gd name="T6" fmla="*/ 175 w 888"/>
                <a:gd name="T7" fmla="*/ 96 h 909"/>
                <a:gd name="T8" fmla="*/ 113 w 888"/>
                <a:gd name="T9" fmla="*/ 155 h 909"/>
                <a:gd name="T10" fmla="*/ 63 w 888"/>
                <a:gd name="T11" fmla="*/ 225 h 909"/>
                <a:gd name="T12" fmla="*/ 25 w 888"/>
                <a:gd name="T13" fmla="*/ 305 h 909"/>
                <a:gd name="T14" fmla="*/ 4 w 888"/>
                <a:gd name="T15" fmla="*/ 392 h 909"/>
                <a:gd name="T16" fmla="*/ 0 w 888"/>
                <a:gd name="T17" fmla="*/ 480 h 909"/>
                <a:gd name="T18" fmla="*/ 4 w 888"/>
                <a:gd name="T19" fmla="*/ 530 h 909"/>
                <a:gd name="T20" fmla="*/ 25 w 888"/>
                <a:gd name="T21" fmla="*/ 613 h 909"/>
                <a:gd name="T22" fmla="*/ 63 w 888"/>
                <a:gd name="T23" fmla="*/ 692 h 909"/>
                <a:gd name="T24" fmla="*/ 117 w 888"/>
                <a:gd name="T25" fmla="*/ 763 h 909"/>
                <a:gd name="T26" fmla="*/ 179 w 888"/>
                <a:gd name="T27" fmla="*/ 822 h 909"/>
                <a:gd name="T28" fmla="*/ 250 w 888"/>
                <a:gd name="T29" fmla="*/ 867 h 909"/>
                <a:gd name="T30" fmla="*/ 334 w 888"/>
                <a:gd name="T31" fmla="*/ 897 h 909"/>
                <a:gd name="T32" fmla="*/ 421 w 888"/>
                <a:gd name="T33" fmla="*/ 909 h 909"/>
                <a:gd name="T34" fmla="*/ 467 w 888"/>
                <a:gd name="T35" fmla="*/ 909 h 909"/>
                <a:gd name="T36" fmla="*/ 555 w 888"/>
                <a:gd name="T37" fmla="*/ 892 h 909"/>
                <a:gd name="T38" fmla="*/ 638 w 888"/>
                <a:gd name="T39" fmla="*/ 863 h 909"/>
                <a:gd name="T40" fmla="*/ 709 w 888"/>
                <a:gd name="T41" fmla="*/ 817 h 909"/>
                <a:gd name="T42" fmla="*/ 771 w 888"/>
                <a:gd name="T43" fmla="*/ 759 h 909"/>
                <a:gd name="T44" fmla="*/ 821 w 888"/>
                <a:gd name="T45" fmla="*/ 688 h 909"/>
                <a:gd name="T46" fmla="*/ 859 w 888"/>
                <a:gd name="T47" fmla="*/ 609 h 909"/>
                <a:gd name="T48" fmla="*/ 884 w 888"/>
                <a:gd name="T49" fmla="*/ 521 h 909"/>
                <a:gd name="T50" fmla="*/ 888 w 888"/>
                <a:gd name="T51" fmla="*/ 430 h 909"/>
                <a:gd name="T52" fmla="*/ 884 w 888"/>
                <a:gd name="T53" fmla="*/ 384 h 909"/>
                <a:gd name="T54" fmla="*/ 859 w 888"/>
                <a:gd name="T55" fmla="*/ 296 h 909"/>
                <a:gd name="T56" fmla="*/ 821 w 888"/>
                <a:gd name="T57" fmla="*/ 217 h 909"/>
                <a:gd name="T58" fmla="*/ 771 w 888"/>
                <a:gd name="T59" fmla="*/ 146 h 909"/>
                <a:gd name="T60" fmla="*/ 709 w 888"/>
                <a:gd name="T61" fmla="*/ 88 h 909"/>
                <a:gd name="T62" fmla="*/ 634 w 888"/>
                <a:gd name="T63" fmla="*/ 46 h 909"/>
                <a:gd name="T64" fmla="*/ 555 w 888"/>
                <a:gd name="T65" fmla="*/ 17 h 909"/>
                <a:gd name="T66" fmla="*/ 467 w 888"/>
                <a:gd name="T67" fmla="*/ 0 h 909"/>
                <a:gd name="T68" fmla="*/ 421 w 888"/>
                <a:gd name="T69" fmla="*/ 4 h 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8" h="909">
                  <a:moveTo>
                    <a:pt x="421" y="4"/>
                  </a:moveTo>
                  <a:lnTo>
                    <a:pt x="421" y="4"/>
                  </a:lnTo>
                  <a:lnTo>
                    <a:pt x="375" y="9"/>
                  </a:lnTo>
                  <a:lnTo>
                    <a:pt x="334" y="17"/>
                  </a:lnTo>
                  <a:lnTo>
                    <a:pt x="292" y="29"/>
                  </a:lnTo>
                  <a:lnTo>
                    <a:pt x="250" y="50"/>
                  </a:lnTo>
                  <a:lnTo>
                    <a:pt x="213" y="71"/>
                  </a:lnTo>
                  <a:lnTo>
                    <a:pt x="175" y="96"/>
                  </a:lnTo>
                  <a:lnTo>
                    <a:pt x="146" y="121"/>
                  </a:lnTo>
                  <a:lnTo>
                    <a:pt x="113" y="155"/>
                  </a:lnTo>
                  <a:lnTo>
                    <a:pt x="88" y="188"/>
                  </a:lnTo>
                  <a:lnTo>
                    <a:pt x="63" y="225"/>
                  </a:lnTo>
                  <a:lnTo>
                    <a:pt x="42" y="263"/>
                  </a:lnTo>
                  <a:lnTo>
                    <a:pt x="25" y="305"/>
                  </a:lnTo>
                  <a:lnTo>
                    <a:pt x="13" y="346"/>
                  </a:lnTo>
                  <a:lnTo>
                    <a:pt x="4" y="392"/>
                  </a:lnTo>
                  <a:lnTo>
                    <a:pt x="0" y="434"/>
                  </a:lnTo>
                  <a:lnTo>
                    <a:pt x="0" y="480"/>
                  </a:lnTo>
                  <a:lnTo>
                    <a:pt x="0" y="480"/>
                  </a:lnTo>
                  <a:lnTo>
                    <a:pt x="4" y="530"/>
                  </a:lnTo>
                  <a:lnTo>
                    <a:pt x="13" y="571"/>
                  </a:lnTo>
                  <a:lnTo>
                    <a:pt x="25" y="613"/>
                  </a:lnTo>
                  <a:lnTo>
                    <a:pt x="46" y="655"/>
                  </a:lnTo>
                  <a:lnTo>
                    <a:pt x="63" y="692"/>
                  </a:lnTo>
                  <a:lnTo>
                    <a:pt x="88" y="730"/>
                  </a:lnTo>
                  <a:lnTo>
                    <a:pt x="117" y="763"/>
                  </a:lnTo>
                  <a:lnTo>
                    <a:pt x="146" y="792"/>
                  </a:lnTo>
                  <a:lnTo>
                    <a:pt x="179" y="822"/>
                  </a:lnTo>
                  <a:lnTo>
                    <a:pt x="213" y="847"/>
                  </a:lnTo>
                  <a:lnTo>
                    <a:pt x="250" y="867"/>
                  </a:lnTo>
                  <a:lnTo>
                    <a:pt x="292" y="884"/>
                  </a:lnTo>
                  <a:lnTo>
                    <a:pt x="334" y="897"/>
                  </a:lnTo>
                  <a:lnTo>
                    <a:pt x="375" y="905"/>
                  </a:lnTo>
                  <a:lnTo>
                    <a:pt x="421" y="909"/>
                  </a:lnTo>
                  <a:lnTo>
                    <a:pt x="467" y="909"/>
                  </a:lnTo>
                  <a:lnTo>
                    <a:pt x="467" y="909"/>
                  </a:lnTo>
                  <a:lnTo>
                    <a:pt x="513" y="905"/>
                  </a:lnTo>
                  <a:lnTo>
                    <a:pt x="555" y="892"/>
                  </a:lnTo>
                  <a:lnTo>
                    <a:pt x="596" y="880"/>
                  </a:lnTo>
                  <a:lnTo>
                    <a:pt x="638" y="863"/>
                  </a:lnTo>
                  <a:lnTo>
                    <a:pt x="676" y="842"/>
                  </a:lnTo>
                  <a:lnTo>
                    <a:pt x="709" y="817"/>
                  </a:lnTo>
                  <a:lnTo>
                    <a:pt x="742" y="788"/>
                  </a:lnTo>
                  <a:lnTo>
                    <a:pt x="771" y="759"/>
                  </a:lnTo>
                  <a:lnTo>
                    <a:pt x="801" y="721"/>
                  </a:lnTo>
                  <a:lnTo>
                    <a:pt x="821" y="688"/>
                  </a:lnTo>
                  <a:lnTo>
                    <a:pt x="842" y="646"/>
                  </a:lnTo>
                  <a:lnTo>
                    <a:pt x="859" y="609"/>
                  </a:lnTo>
                  <a:lnTo>
                    <a:pt x="871" y="563"/>
                  </a:lnTo>
                  <a:lnTo>
                    <a:pt x="884" y="521"/>
                  </a:lnTo>
                  <a:lnTo>
                    <a:pt x="888" y="476"/>
                  </a:lnTo>
                  <a:lnTo>
                    <a:pt x="888" y="430"/>
                  </a:lnTo>
                  <a:lnTo>
                    <a:pt x="888" y="430"/>
                  </a:lnTo>
                  <a:lnTo>
                    <a:pt x="884" y="384"/>
                  </a:lnTo>
                  <a:lnTo>
                    <a:pt x="871" y="338"/>
                  </a:lnTo>
                  <a:lnTo>
                    <a:pt x="859" y="296"/>
                  </a:lnTo>
                  <a:lnTo>
                    <a:pt x="842" y="255"/>
                  </a:lnTo>
                  <a:lnTo>
                    <a:pt x="821" y="217"/>
                  </a:lnTo>
                  <a:lnTo>
                    <a:pt x="796" y="180"/>
                  </a:lnTo>
                  <a:lnTo>
                    <a:pt x="771" y="146"/>
                  </a:lnTo>
                  <a:lnTo>
                    <a:pt x="742" y="117"/>
                  </a:lnTo>
                  <a:lnTo>
                    <a:pt x="709" y="88"/>
                  </a:lnTo>
                  <a:lnTo>
                    <a:pt x="671" y="67"/>
                  </a:lnTo>
                  <a:lnTo>
                    <a:pt x="634" y="46"/>
                  </a:lnTo>
                  <a:lnTo>
                    <a:pt x="596" y="29"/>
                  </a:lnTo>
                  <a:lnTo>
                    <a:pt x="555" y="17"/>
                  </a:lnTo>
                  <a:lnTo>
                    <a:pt x="509" y="4"/>
                  </a:lnTo>
                  <a:lnTo>
                    <a:pt x="467" y="0"/>
                  </a:lnTo>
                  <a:lnTo>
                    <a:pt x="421" y="4"/>
                  </a:lnTo>
                  <a:lnTo>
                    <a:pt x="421" y="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135"/>
            <p:cNvSpPr>
              <a:spLocks/>
            </p:cNvSpPr>
            <p:nvPr/>
          </p:nvSpPr>
          <p:spPr bwMode="auto">
            <a:xfrm>
              <a:off x="3923" y="2136"/>
              <a:ext cx="855" cy="871"/>
            </a:xfrm>
            <a:custGeom>
              <a:avLst/>
              <a:gdLst>
                <a:gd name="T0" fmla="*/ 404 w 855"/>
                <a:gd name="T1" fmla="*/ 0 h 871"/>
                <a:gd name="T2" fmla="*/ 317 w 855"/>
                <a:gd name="T3" fmla="*/ 16 h 871"/>
                <a:gd name="T4" fmla="*/ 238 w 855"/>
                <a:gd name="T5" fmla="*/ 46 h 871"/>
                <a:gd name="T6" fmla="*/ 167 w 855"/>
                <a:gd name="T7" fmla="*/ 92 h 871"/>
                <a:gd name="T8" fmla="*/ 108 w 855"/>
                <a:gd name="T9" fmla="*/ 150 h 871"/>
                <a:gd name="T10" fmla="*/ 58 w 855"/>
                <a:gd name="T11" fmla="*/ 217 h 871"/>
                <a:gd name="T12" fmla="*/ 25 w 855"/>
                <a:gd name="T13" fmla="*/ 292 h 871"/>
                <a:gd name="T14" fmla="*/ 4 w 855"/>
                <a:gd name="T15" fmla="*/ 375 h 871"/>
                <a:gd name="T16" fmla="*/ 0 w 855"/>
                <a:gd name="T17" fmla="*/ 463 h 871"/>
                <a:gd name="T18" fmla="*/ 4 w 855"/>
                <a:gd name="T19" fmla="*/ 508 h 871"/>
                <a:gd name="T20" fmla="*/ 25 w 855"/>
                <a:gd name="T21" fmla="*/ 592 h 871"/>
                <a:gd name="T22" fmla="*/ 63 w 855"/>
                <a:gd name="T23" fmla="*/ 667 h 871"/>
                <a:gd name="T24" fmla="*/ 113 w 855"/>
                <a:gd name="T25" fmla="*/ 733 h 871"/>
                <a:gd name="T26" fmla="*/ 175 w 855"/>
                <a:gd name="T27" fmla="*/ 788 h 871"/>
                <a:gd name="T28" fmla="*/ 246 w 855"/>
                <a:gd name="T29" fmla="*/ 829 h 871"/>
                <a:gd name="T30" fmla="*/ 325 w 855"/>
                <a:gd name="T31" fmla="*/ 859 h 871"/>
                <a:gd name="T32" fmla="*/ 409 w 855"/>
                <a:gd name="T33" fmla="*/ 871 h 871"/>
                <a:gd name="T34" fmla="*/ 450 w 855"/>
                <a:gd name="T35" fmla="*/ 871 h 871"/>
                <a:gd name="T36" fmla="*/ 538 w 855"/>
                <a:gd name="T37" fmla="*/ 854 h 871"/>
                <a:gd name="T38" fmla="*/ 617 w 855"/>
                <a:gd name="T39" fmla="*/ 825 h 871"/>
                <a:gd name="T40" fmla="*/ 688 w 855"/>
                <a:gd name="T41" fmla="*/ 779 h 871"/>
                <a:gd name="T42" fmla="*/ 746 w 855"/>
                <a:gd name="T43" fmla="*/ 721 h 871"/>
                <a:gd name="T44" fmla="*/ 796 w 855"/>
                <a:gd name="T45" fmla="*/ 654 h 871"/>
                <a:gd name="T46" fmla="*/ 830 w 855"/>
                <a:gd name="T47" fmla="*/ 579 h 871"/>
                <a:gd name="T48" fmla="*/ 850 w 855"/>
                <a:gd name="T49" fmla="*/ 496 h 871"/>
                <a:gd name="T50" fmla="*/ 855 w 855"/>
                <a:gd name="T51" fmla="*/ 408 h 871"/>
                <a:gd name="T52" fmla="*/ 850 w 855"/>
                <a:gd name="T53" fmla="*/ 362 h 871"/>
                <a:gd name="T54" fmla="*/ 830 w 855"/>
                <a:gd name="T55" fmla="*/ 279 h 871"/>
                <a:gd name="T56" fmla="*/ 792 w 855"/>
                <a:gd name="T57" fmla="*/ 204 h 871"/>
                <a:gd name="T58" fmla="*/ 742 w 855"/>
                <a:gd name="T59" fmla="*/ 137 h 871"/>
                <a:gd name="T60" fmla="*/ 680 w 855"/>
                <a:gd name="T61" fmla="*/ 83 h 871"/>
                <a:gd name="T62" fmla="*/ 609 w 855"/>
                <a:gd name="T63" fmla="*/ 37 h 871"/>
                <a:gd name="T64" fmla="*/ 529 w 855"/>
                <a:gd name="T65" fmla="*/ 12 h 871"/>
                <a:gd name="T66" fmla="*/ 446 w 855"/>
                <a:gd name="T67" fmla="*/ 0 h 871"/>
                <a:gd name="T68" fmla="*/ 404 w 855"/>
                <a:gd name="T6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5" h="871">
                  <a:moveTo>
                    <a:pt x="404" y="0"/>
                  </a:moveTo>
                  <a:lnTo>
                    <a:pt x="404" y="0"/>
                  </a:lnTo>
                  <a:lnTo>
                    <a:pt x="359" y="4"/>
                  </a:lnTo>
                  <a:lnTo>
                    <a:pt x="317" y="16"/>
                  </a:lnTo>
                  <a:lnTo>
                    <a:pt x="275" y="29"/>
                  </a:lnTo>
                  <a:lnTo>
                    <a:pt x="238" y="46"/>
                  </a:lnTo>
                  <a:lnTo>
                    <a:pt x="200" y="66"/>
                  </a:lnTo>
                  <a:lnTo>
                    <a:pt x="167" y="92"/>
                  </a:lnTo>
                  <a:lnTo>
                    <a:pt x="138" y="117"/>
                  </a:lnTo>
                  <a:lnTo>
                    <a:pt x="108" y="150"/>
                  </a:lnTo>
                  <a:lnTo>
                    <a:pt x="83" y="179"/>
                  </a:lnTo>
                  <a:lnTo>
                    <a:pt x="58" y="217"/>
                  </a:lnTo>
                  <a:lnTo>
                    <a:pt x="38" y="254"/>
                  </a:lnTo>
                  <a:lnTo>
                    <a:pt x="25" y="292"/>
                  </a:lnTo>
                  <a:lnTo>
                    <a:pt x="13" y="333"/>
                  </a:lnTo>
                  <a:lnTo>
                    <a:pt x="4" y="375"/>
                  </a:lnTo>
                  <a:lnTo>
                    <a:pt x="0" y="421"/>
                  </a:lnTo>
                  <a:lnTo>
                    <a:pt x="0" y="463"/>
                  </a:lnTo>
                  <a:lnTo>
                    <a:pt x="0" y="463"/>
                  </a:lnTo>
                  <a:lnTo>
                    <a:pt x="4" y="508"/>
                  </a:lnTo>
                  <a:lnTo>
                    <a:pt x="13" y="550"/>
                  </a:lnTo>
                  <a:lnTo>
                    <a:pt x="25" y="592"/>
                  </a:lnTo>
                  <a:lnTo>
                    <a:pt x="42" y="629"/>
                  </a:lnTo>
                  <a:lnTo>
                    <a:pt x="63" y="667"/>
                  </a:lnTo>
                  <a:lnTo>
                    <a:pt x="88" y="700"/>
                  </a:lnTo>
                  <a:lnTo>
                    <a:pt x="113" y="733"/>
                  </a:lnTo>
                  <a:lnTo>
                    <a:pt x="142" y="763"/>
                  </a:lnTo>
                  <a:lnTo>
                    <a:pt x="175" y="788"/>
                  </a:lnTo>
                  <a:lnTo>
                    <a:pt x="208" y="813"/>
                  </a:lnTo>
                  <a:lnTo>
                    <a:pt x="246" y="829"/>
                  </a:lnTo>
                  <a:lnTo>
                    <a:pt x="284" y="846"/>
                  </a:lnTo>
                  <a:lnTo>
                    <a:pt x="325" y="859"/>
                  </a:lnTo>
                  <a:lnTo>
                    <a:pt x="367" y="867"/>
                  </a:lnTo>
                  <a:lnTo>
                    <a:pt x="409" y="871"/>
                  </a:lnTo>
                  <a:lnTo>
                    <a:pt x="450" y="871"/>
                  </a:lnTo>
                  <a:lnTo>
                    <a:pt x="450" y="871"/>
                  </a:lnTo>
                  <a:lnTo>
                    <a:pt x="496" y="863"/>
                  </a:lnTo>
                  <a:lnTo>
                    <a:pt x="538" y="854"/>
                  </a:lnTo>
                  <a:lnTo>
                    <a:pt x="579" y="842"/>
                  </a:lnTo>
                  <a:lnTo>
                    <a:pt x="617" y="825"/>
                  </a:lnTo>
                  <a:lnTo>
                    <a:pt x="650" y="804"/>
                  </a:lnTo>
                  <a:lnTo>
                    <a:pt x="688" y="779"/>
                  </a:lnTo>
                  <a:lnTo>
                    <a:pt x="717" y="750"/>
                  </a:lnTo>
                  <a:lnTo>
                    <a:pt x="746" y="721"/>
                  </a:lnTo>
                  <a:lnTo>
                    <a:pt x="771" y="688"/>
                  </a:lnTo>
                  <a:lnTo>
                    <a:pt x="796" y="654"/>
                  </a:lnTo>
                  <a:lnTo>
                    <a:pt x="813" y="617"/>
                  </a:lnTo>
                  <a:lnTo>
                    <a:pt x="830" y="579"/>
                  </a:lnTo>
                  <a:lnTo>
                    <a:pt x="842" y="538"/>
                  </a:lnTo>
                  <a:lnTo>
                    <a:pt x="850" y="496"/>
                  </a:lnTo>
                  <a:lnTo>
                    <a:pt x="855" y="450"/>
                  </a:lnTo>
                  <a:lnTo>
                    <a:pt x="855" y="408"/>
                  </a:lnTo>
                  <a:lnTo>
                    <a:pt x="855" y="408"/>
                  </a:lnTo>
                  <a:lnTo>
                    <a:pt x="850" y="362"/>
                  </a:lnTo>
                  <a:lnTo>
                    <a:pt x="842" y="321"/>
                  </a:lnTo>
                  <a:lnTo>
                    <a:pt x="830" y="279"/>
                  </a:lnTo>
                  <a:lnTo>
                    <a:pt x="813" y="242"/>
                  </a:lnTo>
                  <a:lnTo>
                    <a:pt x="792" y="204"/>
                  </a:lnTo>
                  <a:lnTo>
                    <a:pt x="767" y="167"/>
                  </a:lnTo>
                  <a:lnTo>
                    <a:pt x="742" y="137"/>
                  </a:lnTo>
                  <a:lnTo>
                    <a:pt x="713" y="108"/>
                  </a:lnTo>
                  <a:lnTo>
                    <a:pt x="680" y="83"/>
                  </a:lnTo>
                  <a:lnTo>
                    <a:pt x="646" y="58"/>
                  </a:lnTo>
                  <a:lnTo>
                    <a:pt x="609" y="37"/>
                  </a:lnTo>
                  <a:lnTo>
                    <a:pt x="571" y="25"/>
                  </a:lnTo>
                  <a:lnTo>
                    <a:pt x="529" y="12"/>
                  </a:lnTo>
                  <a:lnTo>
                    <a:pt x="488" y="4"/>
                  </a:lnTo>
                  <a:lnTo>
                    <a:pt x="446" y="0"/>
                  </a:lnTo>
                  <a:lnTo>
                    <a:pt x="404" y="0"/>
                  </a:lnTo>
                  <a:lnTo>
                    <a:pt x="404"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136"/>
            <p:cNvSpPr>
              <a:spLocks/>
            </p:cNvSpPr>
            <p:nvPr/>
          </p:nvSpPr>
          <p:spPr bwMode="auto">
            <a:xfrm>
              <a:off x="3940" y="2144"/>
              <a:ext cx="829" cy="838"/>
            </a:xfrm>
            <a:custGeom>
              <a:avLst/>
              <a:gdLst>
                <a:gd name="T0" fmla="*/ 387 w 829"/>
                <a:gd name="T1" fmla="*/ 4 h 838"/>
                <a:gd name="T2" fmla="*/ 304 w 829"/>
                <a:gd name="T3" fmla="*/ 17 h 838"/>
                <a:gd name="T4" fmla="*/ 229 w 829"/>
                <a:gd name="T5" fmla="*/ 46 h 838"/>
                <a:gd name="T6" fmla="*/ 162 w 829"/>
                <a:gd name="T7" fmla="*/ 92 h 838"/>
                <a:gd name="T8" fmla="*/ 104 w 829"/>
                <a:gd name="T9" fmla="*/ 146 h 838"/>
                <a:gd name="T10" fmla="*/ 58 w 829"/>
                <a:gd name="T11" fmla="*/ 213 h 838"/>
                <a:gd name="T12" fmla="*/ 25 w 829"/>
                <a:gd name="T13" fmla="*/ 288 h 838"/>
                <a:gd name="T14" fmla="*/ 4 w 829"/>
                <a:gd name="T15" fmla="*/ 367 h 838"/>
                <a:gd name="T16" fmla="*/ 4 w 829"/>
                <a:gd name="T17" fmla="*/ 450 h 838"/>
                <a:gd name="T18" fmla="*/ 8 w 829"/>
                <a:gd name="T19" fmla="*/ 492 h 838"/>
                <a:gd name="T20" fmla="*/ 29 w 829"/>
                <a:gd name="T21" fmla="*/ 571 h 838"/>
                <a:gd name="T22" fmla="*/ 66 w 829"/>
                <a:gd name="T23" fmla="*/ 646 h 838"/>
                <a:gd name="T24" fmla="*/ 112 w 829"/>
                <a:gd name="T25" fmla="*/ 709 h 838"/>
                <a:gd name="T26" fmla="*/ 175 w 829"/>
                <a:gd name="T27" fmla="*/ 759 h 838"/>
                <a:gd name="T28" fmla="*/ 242 w 829"/>
                <a:gd name="T29" fmla="*/ 801 h 838"/>
                <a:gd name="T30" fmla="*/ 317 w 829"/>
                <a:gd name="T31" fmla="*/ 826 h 838"/>
                <a:gd name="T32" fmla="*/ 400 w 829"/>
                <a:gd name="T33" fmla="*/ 838 h 838"/>
                <a:gd name="T34" fmla="*/ 442 w 829"/>
                <a:gd name="T35" fmla="*/ 834 h 838"/>
                <a:gd name="T36" fmla="*/ 525 w 829"/>
                <a:gd name="T37" fmla="*/ 821 h 838"/>
                <a:gd name="T38" fmla="*/ 600 w 829"/>
                <a:gd name="T39" fmla="*/ 792 h 838"/>
                <a:gd name="T40" fmla="*/ 667 w 829"/>
                <a:gd name="T41" fmla="*/ 746 h 838"/>
                <a:gd name="T42" fmla="*/ 725 w 829"/>
                <a:gd name="T43" fmla="*/ 692 h 838"/>
                <a:gd name="T44" fmla="*/ 771 w 829"/>
                <a:gd name="T45" fmla="*/ 625 h 838"/>
                <a:gd name="T46" fmla="*/ 804 w 829"/>
                <a:gd name="T47" fmla="*/ 555 h 838"/>
                <a:gd name="T48" fmla="*/ 825 w 829"/>
                <a:gd name="T49" fmla="*/ 471 h 838"/>
                <a:gd name="T50" fmla="*/ 825 w 829"/>
                <a:gd name="T51" fmla="*/ 388 h 838"/>
                <a:gd name="T52" fmla="*/ 821 w 829"/>
                <a:gd name="T53" fmla="*/ 346 h 838"/>
                <a:gd name="T54" fmla="*/ 800 w 829"/>
                <a:gd name="T55" fmla="*/ 267 h 838"/>
                <a:gd name="T56" fmla="*/ 763 w 829"/>
                <a:gd name="T57" fmla="*/ 192 h 838"/>
                <a:gd name="T58" fmla="*/ 717 w 829"/>
                <a:gd name="T59" fmla="*/ 129 h 838"/>
                <a:gd name="T60" fmla="*/ 654 w 829"/>
                <a:gd name="T61" fmla="*/ 79 h 838"/>
                <a:gd name="T62" fmla="*/ 587 w 829"/>
                <a:gd name="T63" fmla="*/ 38 h 838"/>
                <a:gd name="T64" fmla="*/ 512 w 829"/>
                <a:gd name="T65" fmla="*/ 13 h 838"/>
                <a:gd name="T66" fmla="*/ 429 w 829"/>
                <a:gd name="T67" fmla="*/ 0 h 838"/>
                <a:gd name="T68" fmla="*/ 387 w 829"/>
                <a:gd name="T69" fmla="*/ 4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29" h="838">
                  <a:moveTo>
                    <a:pt x="387" y="4"/>
                  </a:moveTo>
                  <a:lnTo>
                    <a:pt x="387" y="4"/>
                  </a:lnTo>
                  <a:lnTo>
                    <a:pt x="346" y="8"/>
                  </a:lnTo>
                  <a:lnTo>
                    <a:pt x="304" y="17"/>
                  </a:lnTo>
                  <a:lnTo>
                    <a:pt x="267" y="29"/>
                  </a:lnTo>
                  <a:lnTo>
                    <a:pt x="229" y="46"/>
                  </a:lnTo>
                  <a:lnTo>
                    <a:pt x="196" y="67"/>
                  </a:lnTo>
                  <a:lnTo>
                    <a:pt x="162" y="92"/>
                  </a:lnTo>
                  <a:lnTo>
                    <a:pt x="133" y="117"/>
                  </a:lnTo>
                  <a:lnTo>
                    <a:pt x="104" y="146"/>
                  </a:lnTo>
                  <a:lnTo>
                    <a:pt x="79" y="179"/>
                  </a:lnTo>
                  <a:lnTo>
                    <a:pt x="58" y="213"/>
                  </a:lnTo>
                  <a:lnTo>
                    <a:pt x="41" y="250"/>
                  </a:lnTo>
                  <a:lnTo>
                    <a:pt x="25" y="288"/>
                  </a:lnTo>
                  <a:lnTo>
                    <a:pt x="12" y="325"/>
                  </a:lnTo>
                  <a:lnTo>
                    <a:pt x="4" y="367"/>
                  </a:lnTo>
                  <a:lnTo>
                    <a:pt x="0" y="409"/>
                  </a:lnTo>
                  <a:lnTo>
                    <a:pt x="4" y="450"/>
                  </a:lnTo>
                  <a:lnTo>
                    <a:pt x="4" y="450"/>
                  </a:lnTo>
                  <a:lnTo>
                    <a:pt x="8" y="492"/>
                  </a:lnTo>
                  <a:lnTo>
                    <a:pt x="16" y="534"/>
                  </a:lnTo>
                  <a:lnTo>
                    <a:pt x="29" y="571"/>
                  </a:lnTo>
                  <a:lnTo>
                    <a:pt x="46" y="609"/>
                  </a:lnTo>
                  <a:lnTo>
                    <a:pt x="66" y="646"/>
                  </a:lnTo>
                  <a:lnTo>
                    <a:pt x="87" y="675"/>
                  </a:lnTo>
                  <a:lnTo>
                    <a:pt x="112" y="709"/>
                  </a:lnTo>
                  <a:lnTo>
                    <a:pt x="141" y="734"/>
                  </a:lnTo>
                  <a:lnTo>
                    <a:pt x="175" y="759"/>
                  </a:lnTo>
                  <a:lnTo>
                    <a:pt x="208" y="780"/>
                  </a:lnTo>
                  <a:lnTo>
                    <a:pt x="242" y="801"/>
                  </a:lnTo>
                  <a:lnTo>
                    <a:pt x="279" y="813"/>
                  </a:lnTo>
                  <a:lnTo>
                    <a:pt x="317" y="826"/>
                  </a:lnTo>
                  <a:lnTo>
                    <a:pt x="358" y="834"/>
                  </a:lnTo>
                  <a:lnTo>
                    <a:pt x="400" y="838"/>
                  </a:lnTo>
                  <a:lnTo>
                    <a:pt x="442" y="834"/>
                  </a:lnTo>
                  <a:lnTo>
                    <a:pt x="442" y="834"/>
                  </a:lnTo>
                  <a:lnTo>
                    <a:pt x="483" y="830"/>
                  </a:lnTo>
                  <a:lnTo>
                    <a:pt x="525" y="821"/>
                  </a:lnTo>
                  <a:lnTo>
                    <a:pt x="562" y="809"/>
                  </a:lnTo>
                  <a:lnTo>
                    <a:pt x="600" y="792"/>
                  </a:lnTo>
                  <a:lnTo>
                    <a:pt x="633" y="771"/>
                  </a:lnTo>
                  <a:lnTo>
                    <a:pt x="667" y="746"/>
                  </a:lnTo>
                  <a:lnTo>
                    <a:pt x="696" y="721"/>
                  </a:lnTo>
                  <a:lnTo>
                    <a:pt x="725" y="692"/>
                  </a:lnTo>
                  <a:lnTo>
                    <a:pt x="750" y="659"/>
                  </a:lnTo>
                  <a:lnTo>
                    <a:pt x="771" y="625"/>
                  </a:lnTo>
                  <a:lnTo>
                    <a:pt x="788" y="592"/>
                  </a:lnTo>
                  <a:lnTo>
                    <a:pt x="804" y="555"/>
                  </a:lnTo>
                  <a:lnTo>
                    <a:pt x="817" y="513"/>
                  </a:lnTo>
                  <a:lnTo>
                    <a:pt x="825" y="471"/>
                  </a:lnTo>
                  <a:lnTo>
                    <a:pt x="829" y="429"/>
                  </a:lnTo>
                  <a:lnTo>
                    <a:pt x="825" y="388"/>
                  </a:lnTo>
                  <a:lnTo>
                    <a:pt x="825" y="388"/>
                  </a:lnTo>
                  <a:lnTo>
                    <a:pt x="821" y="346"/>
                  </a:lnTo>
                  <a:lnTo>
                    <a:pt x="813" y="304"/>
                  </a:lnTo>
                  <a:lnTo>
                    <a:pt x="800" y="267"/>
                  </a:lnTo>
                  <a:lnTo>
                    <a:pt x="783" y="229"/>
                  </a:lnTo>
                  <a:lnTo>
                    <a:pt x="763" y="192"/>
                  </a:lnTo>
                  <a:lnTo>
                    <a:pt x="742" y="163"/>
                  </a:lnTo>
                  <a:lnTo>
                    <a:pt x="717" y="129"/>
                  </a:lnTo>
                  <a:lnTo>
                    <a:pt x="688" y="104"/>
                  </a:lnTo>
                  <a:lnTo>
                    <a:pt x="654" y="79"/>
                  </a:lnTo>
                  <a:lnTo>
                    <a:pt x="621" y="58"/>
                  </a:lnTo>
                  <a:lnTo>
                    <a:pt x="587" y="38"/>
                  </a:lnTo>
                  <a:lnTo>
                    <a:pt x="550" y="25"/>
                  </a:lnTo>
                  <a:lnTo>
                    <a:pt x="512" y="13"/>
                  </a:lnTo>
                  <a:lnTo>
                    <a:pt x="471" y="4"/>
                  </a:lnTo>
                  <a:lnTo>
                    <a:pt x="429" y="0"/>
                  </a:lnTo>
                  <a:lnTo>
                    <a:pt x="387" y="4"/>
                  </a:lnTo>
                  <a:lnTo>
                    <a:pt x="387"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137"/>
            <p:cNvSpPr>
              <a:spLocks/>
            </p:cNvSpPr>
            <p:nvPr/>
          </p:nvSpPr>
          <p:spPr bwMode="auto">
            <a:xfrm>
              <a:off x="3961" y="2157"/>
              <a:ext cx="796" cy="800"/>
            </a:xfrm>
            <a:custGeom>
              <a:avLst/>
              <a:gdLst>
                <a:gd name="T0" fmla="*/ 371 w 796"/>
                <a:gd name="T1" fmla="*/ 0 h 800"/>
                <a:gd name="T2" fmla="*/ 291 w 796"/>
                <a:gd name="T3" fmla="*/ 16 h 800"/>
                <a:gd name="T4" fmla="*/ 216 w 796"/>
                <a:gd name="T5" fmla="*/ 45 h 800"/>
                <a:gd name="T6" fmla="*/ 154 w 796"/>
                <a:gd name="T7" fmla="*/ 87 h 800"/>
                <a:gd name="T8" fmla="*/ 95 w 796"/>
                <a:gd name="T9" fmla="*/ 141 h 800"/>
                <a:gd name="T10" fmla="*/ 54 w 796"/>
                <a:gd name="T11" fmla="*/ 204 h 800"/>
                <a:gd name="T12" fmla="*/ 20 w 796"/>
                <a:gd name="T13" fmla="*/ 275 h 800"/>
                <a:gd name="T14" fmla="*/ 4 w 796"/>
                <a:gd name="T15" fmla="*/ 350 h 800"/>
                <a:gd name="T16" fmla="*/ 0 w 796"/>
                <a:gd name="T17" fmla="*/ 433 h 800"/>
                <a:gd name="T18" fmla="*/ 8 w 796"/>
                <a:gd name="T19" fmla="*/ 471 h 800"/>
                <a:gd name="T20" fmla="*/ 29 w 796"/>
                <a:gd name="T21" fmla="*/ 550 h 800"/>
                <a:gd name="T22" fmla="*/ 62 w 796"/>
                <a:gd name="T23" fmla="*/ 617 h 800"/>
                <a:gd name="T24" fmla="*/ 112 w 796"/>
                <a:gd name="T25" fmla="*/ 679 h 800"/>
                <a:gd name="T26" fmla="*/ 166 w 796"/>
                <a:gd name="T27" fmla="*/ 725 h 800"/>
                <a:gd name="T28" fmla="*/ 233 w 796"/>
                <a:gd name="T29" fmla="*/ 762 h 800"/>
                <a:gd name="T30" fmla="*/ 308 w 796"/>
                <a:gd name="T31" fmla="*/ 788 h 800"/>
                <a:gd name="T32" fmla="*/ 387 w 796"/>
                <a:gd name="T33" fmla="*/ 800 h 800"/>
                <a:gd name="T34" fmla="*/ 425 w 796"/>
                <a:gd name="T35" fmla="*/ 796 h 800"/>
                <a:gd name="T36" fmla="*/ 504 w 796"/>
                <a:gd name="T37" fmla="*/ 783 h 800"/>
                <a:gd name="T38" fmla="*/ 579 w 796"/>
                <a:gd name="T39" fmla="*/ 754 h 800"/>
                <a:gd name="T40" fmla="*/ 642 w 796"/>
                <a:gd name="T41" fmla="*/ 708 h 800"/>
                <a:gd name="T42" fmla="*/ 700 w 796"/>
                <a:gd name="T43" fmla="*/ 658 h 800"/>
                <a:gd name="T44" fmla="*/ 742 w 796"/>
                <a:gd name="T45" fmla="*/ 592 h 800"/>
                <a:gd name="T46" fmla="*/ 775 w 796"/>
                <a:gd name="T47" fmla="*/ 521 h 800"/>
                <a:gd name="T48" fmla="*/ 792 w 796"/>
                <a:gd name="T49" fmla="*/ 446 h 800"/>
                <a:gd name="T50" fmla="*/ 796 w 796"/>
                <a:gd name="T51" fmla="*/ 366 h 800"/>
                <a:gd name="T52" fmla="*/ 792 w 796"/>
                <a:gd name="T53" fmla="*/ 325 h 800"/>
                <a:gd name="T54" fmla="*/ 767 w 796"/>
                <a:gd name="T55" fmla="*/ 250 h 800"/>
                <a:gd name="T56" fmla="*/ 733 w 796"/>
                <a:gd name="T57" fmla="*/ 179 h 800"/>
                <a:gd name="T58" fmla="*/ 687 w 796"/>
                <a:gd name="T59" fmla="*/ 121 h 800"/>
                <a:gd name="T60" fmla="*/ 629 w 796"/>
                <a:gd name="T61" fmla="*/ 71 h 800"/>
                <a:gd name="T62" fmla="*/ 562 w 796"/>
                <a:gd name="T63" fmla="*/ 33 h 800"/>
                <a:gd name="T64" fmla="*/ 487 w 796"/>
                <a:gd name="T65" fmla="*/ 8 h 800"/>
                <a:gd name="T66" fmla="*/ 408 w 796"/>
                <a:gd name="T67" fmla="*/ 0 h 800"/>
                <a:gd name="T68" fmla="*/ 371 w 796"/>
                <a:gd name="T69"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6" h="800">
                  <a:moveTo>
                    <a:pt x="371" y="0"/>
                  </a:moveTo>
                  <a:lnTo>
                    <a:pt x="371" y="0"/>
                  </a:lnTo>
                  <a:lnTo>
                    <a:pt x="329" y="8"/>
                  </a:lnTo>
                  <a:lnTo>
                    <a:pt x="291" y="16"/>
                  </a:lnTo>
                  <a:lnTo>
                    <a:pt x="254" y="29"/>
                  </a:lnTo>
                  <a:lnTo>
                    <a:pt x="216" y="45"/>
                  </a:lnTo>
                  <a:lnTo>
                    <a:pt x="183" y="66"/>
                  </a:lnTo>
                  <a:lnTo>
                    <a:pt x="154" y="87"/>
                  </a:lnTo>
                  <a:lnTo>
                    <a:pt x="125" y="112"/>
                  </a:lnTo>
                  <a:lnTo>
                    <a:pt x="95" y="141"/>
                  </a:lnTo>
                  <a:lnTo>
                    <a:pt x="75" y="171"/>
                  </a:lnTo>
                  <a:lnTo>
                    <a:pt x="54" y="204"/>
                  </a:lnTo>
                  <a:lnTo>
                    <a:pt x="37" y="237"/>
                  </a:lnTo>
                  <a:lnTo>
                    <a:pt x="20" y="275"/>
                  </a:lnTo>
                  <a:lnTo>
                    <a:pt x="12" y="312"/>
                  </a:lnTo>
                  <a:lnTo>
                    <a:pt x="4" y="350"/>
                  </a:lnTo>
                  <a:lnTo>
                    <a:pt x="0" y="391"/>
                  </a:lnTo>
                  <a:lnTo>
                    <a:pt x="0" y="433"/>
                  </a:lnTo>
                  <a:lnTo>
                    <a:pt x="0" y="433"/>
                  </a:lnTo>
                  <a:lnTo>
                    <a:pt x="8" y="471"/>
                  </a:lnTo>
                  <a:lnTo>
                    <a:pt x="16" y="512"/>
                  </a:lnTo>
                  <a:lnTo>
                    <a:pt x="29" y="550"/>
                  </a:lnTo>
                  <a:lnTo>
                    <a:pt x="45" y="583"/>
                  </a:lnTo>
                  <a:lnTo>
                    <a:pt x="62" y="617"/>
                  </a:lnTo>
                  <a:lnTo>
                    <a:pt x="87" y="650"/>
                  </a:lnTo>
                  <a:lnTo>
                    <a:pt x="112" y="679"/>
                  </a:lnTo>
                  <a:lnTo>
                    <a:pt x="137" y="704"/>
                  </a:lnTo>
                  <a:lnTo>
                    <a:pt x="166" y="725"/>
                  </a:lnTo>
                  <a:lnTo>
                    <a:pt x="200" y="746"/>
                  </a:lnTo>
                  <a:lnTo>
                    <a:pt x="233" y="762"/>
                  </a:lnTo>
                  <a:lnTo>
                    <a:pt x="271" y="779"/>
                  </a:lnTo>
                  <a:lnTo>
                    <a:pt x="308" y="788"/>
                  </a:lnTo>
                  <a:lnTo>
                    <a:pt x="346" y="796"/>
                  </a:lnTo>
                  <a:lnTo>
                    <a:pt x="387" y="800"/>
                  </a:lnTo>
                  <a:lnTo>
                    <a:pt x="425" y="796"/>
                  </a:lnTo>
                  <a:lnTo>
                    <a:pt x="425" y="796"/>
                  </a:lnTo>
                  <a:lnTo>
                    <a:pt x="466" y="792"/>
                  </a:lnTo>
                  <a:lnTo>
                    <a:pt x="504" y="783"/>
                  </a:lnTo>
                  <a:lnTo>
                    <a:pt x="541" y="771"/>
                  </a:lnTo>
                  <a:lnTo>
                    <a:pt x="579" y="754"/>
                  </a:lnTo>
                  <a:lnTo>
                    <a:pt x="612" y="733"/>
                  </a:lnTo>
                  <a:lnTo>
                    <a:pt x="642" y="708"/>
                  </a:lnTo>
                  <a:lnTo>
                    <a:pt x="671" y="683"/>
                  </a:lnTo>
                  <a:lnTo>
                    <a:pt x="700" y="658"/>
                  </a:lnTo>
                  <a:lnTo>
                    <a:pt x="721" y="625"/>
                  </a:lnTo>
                  <a:lnTo>
                    <a:pt x="742" y="592"/>
                  </a:lnTo>
                  <a:lnTo>
                    <a:pt x="762" y="558"/>
                  </a:lnTo>
                  <a:lnTo>
                    <a:pt x="775" y="521"/>
                  </a:lnTo>
                  <a:lnTo>
                    <a:pt x="787" y="483"/>
                  </a:lnTo>
                  <a:lnTo>
                    <a:pt x="792" y="446"/>
                  </a:lnTo>
                  <a:lnTo>
                    <a:pt x="796" y="404"/>
                  </a:lnTo>
                  <a:lnTo>
                    <a:pt x="796" y="366"/>
                  </a:lnTo>
                  <a:lnTo>
                    <a:pt x="796" y="366"/>
                  </a:lnTo>
                  <a:lnTo>
                    <a:pt x="792" y="325"/>
                  </a:lnTo>
                  <a:lnTo>
                    <a:pt x="779" y="287"/>
                  </a:lnTo>
                  <a:lnTo>
                    <a:pt x="767" y="250"/>
                  </a:lnTo>
                  <a:lnTo>
                    <a:pt x="754" y="212"/>
                  </a:lnTo>
                  <a:lnTo>
                    <a:pt x="733" y="179"/>
                  </a:lnTo>
                  <a:lnTo>
                    <a:pt x="712" y="150"/>
                  </a:lnTo>
                  <a:lnTo>
                    <a:pt x="687" y="121"/>
                  </a:lnTo>
                  <a:lnTo>
                    <a:pt x="658" y="96"/>
                  </a:lnTo>
                  <a:lnTo>
                    <a:pt x="629" y="71"/>
                  </a:lnTo>
                  <a:lnTo>
                    <a:pt x="596" y="50"/>
                  </a:lnTo>
                  <a:lnTo>
                    <a:pt x="562" y="33"/>
                  </a:lnTo>
                  <a:lnTo>
                    <a:pt x="525" y="20"/>
                  </a:lnTo>
                  <a:lnTo>
                    <a:pt x="487" y="8"/>
                  </a:lnTo>
                  <a:lnTo>
                    <a:pt x="450" y="4"/>
                  </a:lnTo>
                  <a:lnTo>
                    <a:pt x="408" y="0"/>
                  </a:lnTo>
                  <a:lnTo>
                    <a:pt x="371" y="0"/>
                  </a:lnTo>
                  <a:lnTo>
                    <a:pt x="371"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138"/>
            <p:cNvSpPr>
              <a:spLocks/>
            </p:cNvSpPr>
            <p:nvPr/>
          </p:nvSpPr>
          <p:spPr bwMode="auto">
            <a:xfrm>
              <a:off x="3981" y="2165"/>
              <a:ext cx="763" cy="763"/>
            </a:xfrm>
            <a:custGeom>
              <a:avLst/>
              <a:gdLst>
                <a:gd name="T0" fmla="*/ 351 w 763"/>
                <a:gd name="T1" fmla="*/ 4 h 763"/>
                <a:gd name="T2" fmla="*/ 276 w 763"/>
                <a:gd name="T3" fmla="*/ 17 h 763"/>
                <a:gd name="T4" fmla="*/ 205 w 763"/>
                <a:gd name="T5" fmla="*/ 46 h 763"/>
                <a:gd name="T6" fmla="*/ 142 w 763"/>
                <a:gd name="T7" fmla="*/ 88 h 763"/>
                <a:gd name="T8" fmla="*/ 92 w 763"/>
                <a:gd name="T9" fmla="*/ 142 h 763"/>
                <a:gd name="T10" fmla="*/ 50 w 763"/>
                <a:gd name="T11" fmla="*/ 200 h 763"/>
                <a:gd name="T12" fmla="*/ 21 w 763"/>
                <a:gd name="T13" fmla="*/ 267 h 763"/>
                <a:gd name="T14" fmla="*/ 5 w 763"/>
                <a:gd name="T15" fmla="*/ 342 h 763"/>
                <a:gd name="T16" fmla="*/ 0 w 763"/>
                <a:gd name="T17" fmla="*/ 417 h 763"/>
                <a:gd name="T18" fmla="*/ 5 w 763"/>
                <a:gd name="T19" fmla="*/ 459 h 763"/>
                <a:gd name="T20" fmla="*/ 25 w 763"/>
                <a:gd name="T21" fmla="*/ 529 h 763"/>
                <a:gd name="T22" fmla="*/ 63 w 763"/>
                <a:gd name="T23" fmla="*/ 596 h 763"/>
                <a:gd name="T24" fmla="*/ 109 w 763"/>
                <a:gd name="T25" fmla="*/ 650 h 763"/>
                <a:gd name="T26" fmla="*/ 163 w 763"/>
                <a:gd name="T27" fmla="*/ 700 h 763"/>
                <a:gd name="T28" fmla="*/ 230 w 763"/>
                <a:gd name="T29" fmla="*/ 734 h 763"/>
                <a:gd name="T30" fmla="*/ 301 w 763"/>
                <a:gd name="T31" fmla="*/ 754 h 763"/>
                <a:gd name="T32" fmla="*/ 376 w 763"/>
                <a:gd name="T33" fmla="*/ 763 h 763"/>
                <a:gd name="T34" fmla="*/ 413 w 763"/>
                <a:gd name="T35" fmla="*/ 763 h 763"/>
                <a:gd name="T36" fmla="*/ 488 w 763"/>
                <a:gd name="T37" fmla="*/ 746 h 763"/>
                <a:gd name="T38" fmla="*/ 559 w 763"/>
                <a:gd name="T39" fmla="*/ 717 h 763"/>
                <a:gd name="T40" fmla="*/ 622 w 763"/>
                <a:gd name="T41" fmla="*/ 679 h 763"/>
                <a:gd name="T42" fmla="*/ 676 w 763"/>
                <a:gd name="T43" fmla="*/ 625 h 763"/>
                <a:gd name="T44" fmla="*/ 717 w 763"/>
                <a:gd name="T45" fmla="*/ 567 h 763"/>
                <a:gd name="T46" fmla="*/ 747 w 763"/>
                <a:gd name="T47" fmla="*/ 496 h 763"/>
                <a:gd name="T48" fmla="*/ 763 w 763"/>
                <a:gd name="T49" fmla="*/ 425 h 763"/>
                <a:gd name="T50" fmla="*/ 763 w 763"/>
                <a:gd name="T51" fmla="*/ 346 h 763"/>
                <a:gd name="T52" fmla="*/ 759 w 763"/>
                <a:gd name="T53" fmla="*/ 308 h 763"/>
                <a:gd name="T54" fmla="*/ 738 w 763"/>
                <a:gd name="T55" fmla="*/ 238 h 763"/>
                <a:gd name="T56" fmla="*/ 705 w 763"/>
                <a:gd name="T57" fmla="*/ 171 h 763"/>
                <a:gd name="T58" fmla="*/ 659 w 763"/>
                <a:gd name="T59" fmla="*/ 113 h 763"/>
                <a:gd name="T60" fmla="*/ 601 w 763"/>
                <a:gd name="T61" fmla="*/ 67 h 763"/>
                <a:gd name="T62" fmla="*/ 538 w 763"/>
                <a:gd name="T63" fmla="*/ 33 h 763"/>
                <a:gd name="T64" fmla="*/ 467 w 763"/>
                <a:gd name="T65" fmla="*/ 8 h 763"/>
                <a:gd name="T66" fmla="*/ 392 w 763"/>
                <a:gd name="T67" fmla="*/ 0 h 763"/>
                <a:gd name="T68" fmla="*/ 351 w 763"/>
                <a:gd name="T69" fmla="*/ 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3" h="763">
                  <a:moveTo>
                    <a:pt x="351" y="4"/>
                  </a:moveTo>
                  <a:lnTo>
                    <a:pt x="351" y="4"/>
                  </a:lnTo>
                  <a:lnTo>
                    <a:pt x="313" y="8"/>
                  </a:lnTo>
                  <a:lnTo>
                    <a:pt x="276" y="17"/>
                  </a:lnTo>
                  <a:lnTo>
                    <a:pt x="238" y="33"/>
                  </a:lnTo>
                  <a:lnTo>
                    <a:pt x="205" y="46"/>
                  </a:lnTo>
                  <a:lnTo>
                    <a:pt x="175" y="67"/>
                  </a:lnTo>
                  <a:lnTo>
                    <a:pt x="142" y="88"/>
                  </a:lnTo>
                  <a:lnTo>
                    <a:pt x="117" y="113"/>
                  </a:lnTo>
                  <a:lnTo>
                    <a:pt x="92" y="142"/>
                  </a:lnTo>
                  <a:lnTo>
                    <a:pt x="67" y="171"/>
                  </a:lnTo>
                  <a:lnTo>
                    <a:pt x="50" y="200"/>
                  </a:lnTo>
                  <a:lnTo>
                    <a:pt x="34" y="233"/>
                  </a:lnTo>
                  <a:lnTo>
                    <a:pt x="21" y="267"/>
                  </a:lnTo>
                  <a:lnTo>
                    <a:pt x="9" y="304"/>
                  </a:lnTo>
                  <a:lnTo>
                    <a:pt x="5" y="342"/>
                  </a:lnTo>
                  <a:lnTo>
                    <a:pt x="0" y="379"/>
                  </a:lnTo>
                  <a:lnTo>
                    <a:pt x="0" y="417"/>
                  </a:lnTo>
                  <a:lnTo>
                    <a:pt x="0" y="417"/>
                  </a:lnTo>
                  <a:lnTo>
                    <a:pt x="5" y="459"/>
                  </a:lnTo>
                  <a:lnTo>
                    <a:pt x="17" y="496"/>
                  </a:lnTo>
                  <a:lnTo>
                    <a:pt x="25" y="529"/>
                  </a:lnTo>
                  <a:lnTo>
                    <a:pt x="42" y="563"/>
                  </a:lnTo>
                  <a:lnTo>
                    <a:pt x="63" y="596"/>
                  </a:lnTo>
                  <a:lnTo>
                    <a:pt x="84" y="625"/>
                  </a:lnTo>
                  <a:lnTo>
                    <a:pt x="109" y="650"/>
                  </a:lnTo>
                  <a:lnTo>
                    <a:pt x="134" y="675"/>
                  </a:lnTo>
                  <a:lnTo>
                    <a:pt x="163" y="700"/>
                  </a:lnTo>
                  <a:lnTo>
                    <a:pt x="196" y="717"/>
                  </a:lnTo>
                  <a:lnTo>
                    <a:pt x="230" y="734"/>
                  </a:lnTo>
                  <a:lnTo>
                    <a:pt x="263" y="746"/>
                  </a:lnTo>
                  <a:lnTo>
                    <a:pt x="301" y="754"/>
                  </a:lnTo>
                  <a:lnTo>
                    <a:pt x="338" y="763"/>
                  </a:lnTo>
                  <a:lnTo>
                    <a:pt x="376" y="763"/>
                  </a:lnTo>
                  <a:lnTo>
                    <a:pt x="413" y="763"/>
                  </a:lnTo>
                  <a:lnTo>
                    <a:pt x="413" y="763"/>
                  </a:lnTo>
                  <a:lnTo>
                    <a:pt x="451" y="759"/>
                  </a:lnTo>
                  <a:lnTo>
                    <a:pt x="488" y="746"/>
                  </a:lnTo>
                  <a:lnTo>
                    <a:pt x="526" y="734"/>
                  </a:lnTo>
                  <a:lnTo>
                    <a:pt x="559" y="717"/>
                  </a:lnTo>
                  <a:lnTo>
                    <a:pt x="592" y="700"/>
                  </a:lnTo>
                  <a:lnTo>
                    <a:pt x="622" y="679"/>
                  </a:lnTo>
                  <a:lnTo>
                    <a:pt x="651" y="654"/>
                  </a:lnTo>
                  <a:lnTo>
                    <a:pt x="676" y="625"/>
                  </a:lnTo>
                  <a:lnTo>
                    <a:pt x="697" y="596"/>
                  </a:lnTo>
                  <a:lnTo>
                    <a:pt x="717" y="567"/>
                  </a:lnTo>
                  <a:lnTo>
                    <a:pt x="734" y="534"/>
                  </a:lnTo>
                  <a:lnTo>
                    <a:pt x="747" y="496"/>
                  </a:lnTo>
                  <a:lnTo>
                    <a:pt x="755" y="463"/>
                  </a:lnTo>
                  <a:lnTo>
                    <a:pt x="763" y="425"/>
                  </a:lnTo>
                  <a:lnTo>
                    <a:pt x="763" y="388"/>
                  </a:lnTo>
                  <a:lnTo>
                    <a:pt x="763" y="346"/>
                  </a:lnTo>
                  <a:lnTo>
                    <a:pt x="763" y="346"/>
                  </a:lnTo>
                  <a:lnTo>
                    <a:pt x="759" y="308"/>
                  </a:lnTo>
                  <a:lnTo>
                    <a:pt x="751" y="271"/>
                  </a:lnTo>
                  <a:lnTo>
                    <a:pt x="738" y="238"/>
                  </a:lnTo>
                  <a:lnTo>
                    <a:pt x="722" y="204"/>
                  </a:lnTo>
                  <a:lnTo>
                    <a:pt x="705" y="171"/>
                  </a:lnTo>
                  <a:lnTo>
                    <a:pt x="680" y="142"/>
                  </a:lnTo>
                  <a:lnTo>
                    <a:pt x="659" y="113"/>
                  </a:lnTo>
                  <a:lnTo>
                    <a:pt x="630" y="92"/>
                  </a:lnTo>
                  <a:lnTo>
                    <a:pt x="601" y="67"/>
                  </a:lnTo>
                  <a:lnTo>
                    <a:pt x="571" y="50"/>
                  </a:lnTo>
                  <a:lnTo>
                    <a:pt x="538" y="33"/>
                  </a:lnTo>
                  <a:lnTo>
                    <a:pt x="501" y="21"/>
                  </a:lnTo>
                  <a:lnTo>
                    <a:pt x="467" y="8"/>
                  </a:lnTo>
                  <a:lnTo>
                    <a:pt x="430" y="4"/>
                  </a:lnTo>
                  <a:lnTo>
                    <a:pt x="392" y="0"/>
                  </a:lnTo>
                  <a:lnTo>
                    <a:pt x="351" y="4"/>
                  </a:lnTo>
                  <a:lnTo>
                    <a:pt x="351"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149"/>
            <p:cNvSpPr>
              <a:spLocks/>
            </p:cNvSpPr>
            <p:nvPr/>
          </p:nvSpPr>
          <p:spPr bwMode="auto">
            <a:xfrm>
              <a:off x="3734" y="3021"/>
              <a:ext cx="629" cy="571"/>
            </a:xfrm>
            <a:custGeom>
              <a:avLst/>
              <a:gdLst>
                <a:gd name="T0" fmla="*/ 629 w 629"/>
                <a:gd name="T1" fmla="*/ 462 h 571"/>
                <a:gd name="T2" fmla="*/ 629 w 629"/>
                <a:gd name="T3" fmla="*/ 462 h 571"/>
                <a:gd name="T4" fmla="*/ 625 w 629"/>
                <a:gd name="T5" fmla="*/ 471 h 571"/>
                <a:gd name="T6" fmla="*/ 608 w 629"/>
                <a:gd name="T7" fmla="*/ 487 h 571"/>
                <a:gd name="T8" fmla="*/ 583 w 629"/>
                <a:gd name="T9" fmla="*/ 508 h 571"/>
                <a:gd name="T10" fmla="*/ 546 w 629"/>
                <a:gd name="T11" fmla="*/ 533 h 571"/>
                <a:gd name="T12" fmla="*/ 504 w 629"/>
                <a:gd name="T13" fmla="*/ 550 h 571"/>
                <a:gd name="T14" fmla="*/ 450 w 629"/>
                <a:gd name="T15" fmla="*/ 566 h 571"/>
                <a:gd name="T16" fmla="*/ 421 w 629"/>
                <a:gd name="T17" fmla="*/ 571 h 571"/>
                <a:gd name="T18" fmla="*/ 392 w 629"/>
                <a:gd name="T19" fmla="*/ 571 h 571"/>
                <a:gd name="T20" fmla="*/ 358 w 629"/>
                <a:gd name="T21" fmla="*/ 571 h 571"/>
                <a:gd name="T22" fmla="*/ 325 w 629"/>
                <a:gd name="T23" fmla="*/ 562 h 571"/>
                <a:gd name="T24" fmla="*/ 325 w 629"/>
                <a:gd name="T25" fmla="*/ 562 h 571"/>
                <a:gd name="T26" fmla="*/ 271 w 629"/>
                <a:gd name="T27" fmla="*/ 550 h 571"/>
                <a:gd name="T28" fmla="*/ 221 w 629"/>
                <a:gd name="T29" fmla="*/ 529 h 571"/>
                <a:gd name="T30" fmla="*/ 179 w 629"/>
                <a:gd name="T31" fmla="*/ 500 h 571"/>
                <a:gd name="T32" fmla="*/ 141 w 629"/>
                <a:gd name="T33" fmla="*/ 471 h 571"/>
                <a:gd name="T34" fmla="*/ 112 w 629"/>
                <a:gd name="T35" fmla="*/ 433 h 571"/>
                <a:gd name="T36" fmla="*/ 83 w 629"/>
                <a:gd name="T37" fmla="*/ 396 h 571"/>
                <a:gd name="T38" fmla="*/ 62 w 629"/>
                <a:gd name="T39" fmla="*/ 354 h 571"/>
                <a:gd name="T40" fmla="*/ 41 w 629"/>
                <a:gd name="T41" fmla="*/ 312 h 571"/>
                <a:gd name="T42" fmla="*/ 29 w 629"/>
                <a:gd name="T43" fmla="*/ 271 h 571"/>
                <a:gd name="T44" fmla="*/ 16 w 629"/>
                <a:gd name="T45" fmla="*/ 225 h 571"/>
                <a:gd name="T46" fmla="*/ 8 w 629"/>
                <a:gd name="T47" fmla="*/ 183 h 571"/>
                <a:gd name="T48" fmla="*/ 4 w 629"/>
                <a:gd name="T49" fmla="*/ 141 h 571"/>
                <a:gd name="T50" fmla="*/ 0 w 629"/>
                <a:gd name="T51" fmla="*/ 62 h 571"/>
                <a:gd name="T52" fmla="*/ 4 w 629"/>
                <a:gd name="T53" fmla="*/ 0 h 571"/>
                <a:gd name="T54" fmla="*/ 4 w 629"/>
                <a:gd name="T55" fmla="*/ 0 h 571"/>
                <a:gd name="T56" fmla="*/ 46 w 629"/>
                <a:gd name="T57" fmla="*/ 54 h 571"/>
                <a:gd name="T58" fmla="*/ 91 w 629"/>
                <a:gd name="T59" fmla="*/ 108 h 571"/>
                <a:gd name="T60" fmla="*/ 91 w 629"/>
                <a:gd name="T61" fmla="*/ 108 h 571"/>
                <a:gd name="T62" fmla="*/ 108 w 629"/>
                <a:gd name="T63" fmla="*/ 191 h 571"/>
                <a:gd name="T64" fmla="*/ 125 w 629"/>
                <a:gd name="T65" fmla="*/ 266 h 571"/>
                <a:gd name="T66" fmla="*/ 137 w 629"/>
                <a:gd name="T67" fmla="*/ 296 h 571"/>
                <a:gd name="T68" fmla="*/ 154 w 629"/>
                <a:gd name="T69" fmla="*/ 325 h 571"/>
                <a:gd name="T70" fmla="*/ 166 w 629"/>
                <a:gd name="T71" fmla="*/ 350 h 571"/>
                <a:gd name="T72" fmla="*/ 183 w 629"/>
                <a:gd name="T73" fmla="*/ 375 h 571"/>
                <a:gd name="T74" fmla="*/ 204 w 629"/>
                <a:gd name="T75" fmla="*/ 396 h 571"/>
                <a:gd name="T76" fmla="*/ 225 w 629"/>
                <a:gd name="T77" fmla="*/ 412 h 571"/>
                <a:gd name="T78" fmla="*/ 246 w 629"/>
                <a:gd name="T79" fmla="*/ 429 h 571"/>
                <a:gd name="T80" fmla="*/ 271 w 629"/>
                <a:gd name="T81" fmla="*/ 437 h 571"/>
                <a:gd name="T82" fmla="*/ 296 w 629"/>
                <a:gd name="T83" fmla="*/ 450 h 571"/>
                <a:gd name="T84" fmla="*/ 321 w 629"/>
                <a:gd name="T85" fmla="*/ 454 h 571"/>
                <a:gd name="T86" fmla="*/ 350 w 629"/>
                <a:gd name="T87" fmla="*/ 458 h 571"/>
                <a:gd name="T88" fmla="*/ 383 w 629"/>
                <a:gd name="T89" fmla="*/ 458 h 571"/>
                <a:gd name="T90" fmla="*/ 383 w 629"/>
                <a:gd name="T91" fmla="*/ 458 h 571"/>
                <a:gd name="T92" fmla="*/ 404 w 629"/>
                <a:gd name="T93" fmla="*/ 454 h 571"/>
                <a:gd name="T94" fmla="*/ 425 w 629"/>
                <a:gd name="T95" fmla="*/ 441 h 571"/>
                <a:gd name="T96" fmla="*/ 450 w 629"/>
                <a:gd name="T97" fmla="*/ 433 h 571"/>
                <a:gd name="T98" fmla="*/ 475 w 629"/>
                <a:gd name="T99" fmla="*/ 425 h 571"/>
                <a:gd name="T100" fmla="*/ 475 w 629"/>
                <a:gd name="T101" fmla="*/ 425 h 571"/>
                <a:gd name="T102" fmla="*/ 529 w 629"/>
                <a:gd name="T103" fmla="*/ 416 h 571"/>
                <a:gd name="T104" fmla="*/ 562 w 629"/>
                <a:gd name="T105" fmla="*/ 416 h 571"/>
                <a:gd name="T106" fmla="*/ 583 w 629"/>
                <a:gd name="T107" fmla="*/ 416 h 571"/>
                <a:gd name="T108" fmla="*/ 583 w 629"/>
                <a:gd name="T109" fmla="*/ 416 h 571"/>
                <a:gd name="T110" fmla="*/ 600 w 629"/>
                <a:gd name="T111" fmla="*/ 429 h 571"/>
                <a:gd name="T112" fmla="*/ 612 w 629"/>
                <a:gd name="T113" fmla="*/ 441 h 571"/>
                <a:gd name="T114" fmla="*/ 629 w 629"/>
                <a:gd name="T115" fmla="*/ 462 h 571"/>
                <a:gd name="T116" fmla="*/ 629 w 629"/>
                <a:gd name="T117" fmla="*/ 46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9" h="571">
                  <a:moveTo>
                    <a:pt x="629" y="462"/>
                  </a:moveTo>
                  <a:lnTo>
                    <a:pt x="629" y="462"/>
                  </a:lnTo>
                  <a:lnTo>
                    <a:pt x="625" y="471"/>
                  </a:lnTo>
                  <a:lnTo>
                    <a:pt x="608" y="487"/>
                  </a:lnTo>
                  <a:lnTo>
                    <a:pt x="583" y="508"/>
                  </a:lnTo>
                  <a:lnTo>
                    <a:pt x="546" y="533"/>
                  </a:lnTo>
                  <a:lnTo>
                    <a:pt x="504" y="550"/>
                  </a:lnTo>
                  <a:lnTo>
                    <a:pt x="450" y="566"/>
                  </a:lnTo>
                  <a:lnTo>
                    <a:pt x="421" y="571"/>
                  </a:lnTo>
                  <a:lnTo>
                    <a:pt x="392" y="571"/>
                  </a:lnTo>
                  <a:lnTo>
                    <a:pt x="358" y="571"/>
                  </a:lnTo>
                  <a:lnTo>
                    <a:pt x="325" y="562"/>
                  </a:lnTo>
                  <a:lnTo>
                    <a:pt x="325" y="562"/>
                  </a:lnTo>
                  <a:lnTo>
                    <a:pt x="271" y="550"/>
                  </a:lnTo>
                  <a:lnTo>
                    <a:pt x="221" y="529"/>
                  </a:lnTo>
                  <a:lnTo>
                    <a:pt x="179" y="500"/>
                  </a:lnTo>
                  <a:lnTo>
                    <a:pt x="141" y="471"/>
                  </a:lnTo>
                  <a:lnTo>
                    <a:pt x="112" y="433"/>
                  </a:lnTo>
                  <a:lnTo>
                    <a:pt x="83" y="396"/>
                  </a:lnTo>
                  <a:lnTo>
                    <a:pt x="62" y="354"/>
                  </a:lnTo>
                  <a:lnTo>
                    <a:pt x="41" y="312"/>
                  </a:lnTo>
                  <a:lnTo>
                    <a:pt x="29" y="271"/>
                  </a:lnTo>
                  <a:lnTo>
                    <a:pt x="16" y="225"/>
                  </a:lnTo>
                  <a:lnTo>
                    <a:pt x="8" y="183"/>
                  </a:lnTo>
                  <a:lnTo>
                    <a:pt x="4" y="141"/>
                  </a:lnTo>
                  <a:lnTo>
                    <a:pt x="0" y="62"/>
                  </a:lnTo>
                  <a:lnTo>
                    <a:pt x="4" y="0"/>
                  </a:lnTo>
                  <a:lnTo>
                    <a:pt x="4" y="0"/>
                  </a:lnTo>
                  <a:lnTo>
                    <a:pt x="46" y="54"/>
                  </a:lnTo>
                  <a:lnTo>
                    <a:pt x="91" y="108"/>
                  </a:lnTo>
                  <a:lnTo>
                    <a:pt x="91" y="108"/>
                  </a:lnTo>
                  <a:lnTo>
                    <a:pt x="108" y="191"/>
                  </a:lnTo>
                  <a:lnTo>
                    <a:pt x="125" y="266"/>
                  </a:lnTo>
                  <a:lnTo>
                    <a:pt x="137" y="296"/>
                  </a:lnTo>
                  <a:lnTo>
                    <a:pt x="154" y="325"/>
                  </a:lnTo>
                  <a:lnTo>
                    <a:pt x="166" y="350"/>
                  </a:lnTo>
                  <a:lnTo>
                    <a:pt x="183" y="375"/>
                  </a:lnTo>
                  <a:lnTo>
                    <a:pt x="204" y="396"/>
                  </a:lnTo>
                  <a:lnTo>
                    <a:pt x="225" y="412"/>
                  </a:lnTo>
                  <a:lnTo>
                    <a:pt x="246" y="429"/>
                  </a:lnTo>
                  <a:lnTo>
                    <a:pt x="271" y="437"/>
                  </a:lnTo>
                  <a:lnTo>
                    <a:pt x="296" y="450"/>
                  </a:lnTo>
                  <a:lnTo>
                    <a:pt x="321" y="454"/>
                  </a:lnTo>
                  <a:lnTo>
                    <a:pt x="350" y="458"/>
                  </a:lnTo>
                  <a:lnTo>
                    <a:pt x="383" y="458"/>
                  </a:lnTo>
                  <a:lnTo>
                    <a:pt x="383" y="458"/>
                  </a:lnTo>
                  <a:lnTo>
                    <a:pt x="404" y="454"/>
                  </a:lnTo>
                  <a:lnTo>
                    <a:pt x="425" y="441"/>
                  </a:lnTo>
                  <a:lnTo>
                    <a:pt x="450" y="433"/>
                  </a:lnTo>
                  <a:lnTo>
                    <a:pt x="475" y="425"/>
                  </a:lnTo>
                  <a:lnTo>
                    <a:pt x="475" y="425"/>
                  </a:lnTo>
                  <a:lnTo>
                    <a:pt x="529" y="416"/>
                  </a:lnTo>
                  <a:lnTo>
                    <a:pt x="562" y="416"/>
                  </a:lnTo>
                  <a:lnTo>
                    <a:pt x="583" y="416"/>
                  </a:lnTo>
                  <a:lnTo>
                    <a:pt x="583" y="416"/>
                  </a:lnTo>
                  <a:lnTo>
                    <a:pt x="600" y="429"/>
                  </a:lnTo>
                  <a:lnTo>
                    <a:pt x="612" y="441"/>
                  </a:lnTo>
                  <a:lnTo>
                    <a:pt x="629" y="462"/>
                  </a:lnTo>
                  <a:lnTo>
                    <a:pt x="629"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150"/>
            <p:cNvSpPr>
              <a:spLocks/>
            </p:cNvSpPr>
            <p:nvPr/>
          </p:nvSpPr>
          <p:spPr bwMode="auto">
            <a:xfrm>
              <a:off x="4223" y="3320"/>
              <a:ext cx="254" cy="196"/>
            </a:xfrm>
            <a:custGeom>
              <a:avLst/>
              <a:gdLst>
                <a:gd name="T0" fmla="*/ 117 w 254"/>
                <a:gd name="T1" fmla="*/ 0 h 196"/>
                <a:gd name="T2" fmla="*/ 117 w 254"/>
                <a:gd name="T3" fmla="*/ 0 h 196"/>
                <a:gd name="T4" fmla="*/ 88 w 254"/>
                <a:gd name="T5" fmla="*/ 8 h 196"/>
                <a:gd name="T6" fmla="*/ 67 w 254"/>
                <a:gd name="T7" fmla="*/ 16 h 196"/>
                <a:gd name="T8" fmla="*/ 46 w 254"/>
                <a:gd name="T9" fmla="*/ 29 h 196"/>
                <a:gd name="T10" fmla="*/ 29 w 254"/>
                <a:gd name="T11" fmla="*/ 41 h 196"/>
                <a:gd name="T12" fmla="*/ 13 w 254"/>
                <a:gd name="T13" fmla="*/ 58 h 196"/>
                <a:gd name="T14" fmla="*/ 4 w 254"/>
                <a:gd name="T15" fmla="*/ 79 h 196"/>
                <a:gd name="T16" fmla="*/ 0 w 254"/>
                <a:gd name="T17" fmla="*/ 96 h 196"/>
                <a:gd name="T18" fmla="*/ 0 w 254"/>
                <a:gd name="T19" fmla="*/ 116 h 196"/>
                <a:gd name="T20" fmla="*/ 0 w 254"/>
                <a:gd name="T21" fmla="*/ 116 h 196"/>
                <a:gd name="T22" fmla="*/ 4 w 254"/>
                <a:gd name="T23" fmla="*/ 137 h 196"/>
                <a:gd name="T24" fmla="*/ 13 w 254"/>
                <a:gd name="T25" fmla="*/ 154 h 196"/>
                <a:gd name="T26" fmla="*/ 29 w 254"/>
                <a:gd name="T27" fmla="*/ 166 h 196"/>
                <a:gd name="T28" fmla="*/ 46 w 254"/>
                <a:gd name="T29" fmla="*/ 179 h 196"/>
                <a:gd name="T30" fmla="*/ 67 w 254"/>
                <a:gd name="T31" fmla="*/ 187 h 196"/>
                <a:gd name="T32" fmla="*/ 88 w 254"/>
                <a:gd name="T33" fmla="*/ 196 h 196"/>
                <a:gd name="T34" fmla="*/ 113 w 254"/>
                <a:gd name="T35" fmla="*/ 196 h 196"/>
                <a:gd name="T36" fmla="*/ 138 w 254"/>
                <a:gd name="T37" fmla="*/ 196 h 196"/>
                <a:gd name="T38" fmla="*/ 138 w 254"/>
                <a:gd name="T39" fmla="*/ 196 h 196"/>
                <a:gd name="T40" fmla="*/ 167 w 254"/>
                <a:gd name="T41" fmla="*/ 187 h 196"/>
                <a:gd name="T42" fmla="*/ 188 w 254"/>
                <a:gd name="T43" fmla="*/ 179 h 196"/>
                <a:gd name="T44" fmla="*/ 209 w 254"/>
                <a:gd name="T45" fmla="*/ 166 h 196"/>
                <a:gd name="T46" fmla="*/ 225 w 254"/>
                <a:gd name="T47" fmla="*/ 150 h 196"/>
                <a:gd name="T48" fmla="*/ 242 w 254"/>
                <a:gd name="T49" fmla="*/ 133 h 196"/>
                <a:gd name="T50" fmla="*/ 250 w 254"/>
                <a:gd name="T51" fmla="*/ 116 h 196"/>
                <a:gd name="T52" fmla="*/ 254 w 254"/>
                <a:gd name="T53" fmla="*/ 100 h 196"/>
                <a:gd name="T54" fmla="*/ 254 w 254"/>
                <a:gd name="T55" fmla="*/ 79 h 196"/>
                <a:gd name="T56" fmla="*/ 254 w 254"/>
                <a:gd name="T57" fmla="*/ 79 h 196"/>
                <a:gd name="T58" fmla="*/ 250 w 254"/>
                <a:gd name="T59" fmla="*/ 58 h 196"/>
                <a:gd name="T60" fmla="*/ 242 w 254"/>
                <a:gd name="T61" fmla="*/ 41 h 196"/>
                <a:gd name="T62" fmla="*/ 225 w 254"/>
                <a:gd name="T63" fmla="*/ 29 h 196"/>
                <a:gd name="T64" fmla="*/ 209 w 254"/>
                <a:gd name="T65" fmla="*/ 16 h 196"/>
                <a:gd name="T66" fmla="*/ 188 w 254"/>
                <a:gd name="T67" fmla="*/ 8 h 196"/>
                <a:gd name="T68" fmla="*/ 167 w 254"/>
                <a:gd name="T69" fmla="*/ 0 h 196"/>
                <a:gd name="T70" fmla="*/ 142 w 254"/>
                <a:gd name="T71" fmla="*/ 0 h 196"/>
                <a:gd name="T72" fmla="*/ 117 w 254"/>
                <a:gd name="T73" fmla="*/ 0 h 196"/>
                <a:gd name="T74" fmla="*/ 117 w 254"/>
                <a:gd name="T75"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196">
                  <a:moveTo>
                    <a:pt x="117" y="0"/>
                  </a:moveTo>
                  <a:lnTo>
                    <a:pt x="117" y="0"/>
                  </a:lnTo>
                  <a:lnTo>
                    <a:pt x="88" y="8"/>
                  </a:lnTo>
                  <a:lnTo>
                    <a:pt x="67" y="16"/>
                  </a:lnTo>
                  <a:lnTo>
                    <a:pt x="46" y="29"/>
                  </a:lnTo>
                  <a:lnTo>
                    <a:pt x="29" y="41"/>
                  </a:lnTo>
                  <a:lnTo>
                    <a:pt x="13" y="58"/>
                  </a:lnTo>
                  <a:lnTo>
                    <a:pt x="4" y="79"/>
                  </a:lnTo>
                  <a:lnTo>
                    <a:pt x="0" y="96"/>
                  </a:lnTo>
                  <a:lnTo>
                    <a:pt x="0" y="116"/>
                  </a:lnTo>
                  <a:lnTo>
                    <a:pt x="0" y="116"/>
                  </a:lnTo>
                  <a:lnTo>
                    <a:pt x="4" y="137"/>
                  </a:lnTo>
                  <a:lnTo>
                    <a:pt x="13" y="154"/>
                  </a:lnTo>
                  <a:lnTo>
                    <a:pt x="29" y="166"/>
                  </a:lnTo>
                  <a:lnTo>
                    <a:pt x="46" y="179"/>
                  </a:lnTo>
                  <a:lnTo>
                    <a:pt x="67" y="187"/>
                  </a:lnTo>
                  <a:lnTo>
                    <a:pt x="88" y="196"/>
                  </a:lnTo>
                  <a:lnTo>
                    <a:pt x="113" y="196"/>
                  </a:lnTo>
                  <a:lnTo>
                    <a:pt x="138" y="196"/>
                  </a:lnTo>
                  <a:lnTo>
                    <a:pt x="138" y="196"/>
                  </a:lnTo>
                  <a:lnTo>
                    <a:pt x="167" y="187"/>
                  </a:lnTo>
                  <a:lnTo>
                    <a:pt x="188" y="179"/>
                  </a:lnTo>
                  <a:lnTo>
                    <a:pt x="209" y="166"/>
                  </a:lnTo>
                  <a:lnTo>
                    <a:pt x="225" y="150"/>
                  </a:lnTo>
                  <a:lnTo>
                    <a:pt x="242" y="133"/>
                  </a:lnTo>
                  <a:lnTo>
                    <a:pt x="250" y="116"/>
                  </a:lnTo>
                  <a:lnTo>
                    <a:pt x="254" y="100"/>
                  </a:lnTo>
                  <a:lnTo>
                    <a:pt x="254" y="79"/>
                  </a:lnTo>
                  <a:lnTo>
                    <a:pt x="254" y="79"/>
                  </a:lnTo>
                  <a:lnTo>
                    <a:pt x="250" y="58"/>
                  </a:lnTo>
                  <a:lnTo>
                    <a:pt x="242" y="41"/>
                  </a:lnTo>
                  <a:lnTo>
                    <a:pt x="225" y="29"/>
                  </a:lnTo>
                  <a:lnTo>
                    <a:pt x="209" y="16"/>
                  </a:lnTo>
                  <a:lnTo>
                    <a:pt x="188" y="8"/>
                  </a:lnTo>
                  <a:lnTo>
                    <a:pt x="167" y="0"/>
                  </a:lnTo>
                  <a:lnTo>
                    <a:pt x="142" y="0"/>
                  </a:lnTo>
                  <a:lnTo>
                    <a:pt x="117" y="0"/>
                  </a:lnTo>
                  <a:lnTo>
                    <a:pt x="1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151"/>
            <p:cNvSpPr>
              <a:spLocks/>
            </p:cNvSpPr>
            <p:nvPr/>
          </p:nvSpPr>
          <p:spPr bwMode="auto">
            <a:xfrm>
              <a:off x="4240" y="3336"/>
              <a:ext cx="221" cy="159"/>
            </a:xfrm>
            <a:custGeom>
              <a:avLst/>
              <a:gdLst>
                <a:gd name="T0" fmla="*/ 100 w 221"/>
                <a:gd name="T1" fmla="*/ 5 h 159"/>
                <a:gd name="T2" fmla="*/ 100 w 221"/>
                <a:gd name="T3" fmla="*/ 5 h 159"/>
                <a:gd name="T4" fmla="*/ 79 w 221"/>
                <a:gd name="T5" fmla="*/ 9 h 159"/>
                <a:gd name="T6" fmla="*/ 58 w 221"/>
                <a:gd name="T7" fmla="*/ 17 h 159"/>
                <a:gd name="T8" fmla="*/ 37 w 221"/>
                <a:gd name="T9" fmla="*/ 25 h 159"/>
                <a:gd name="T10" fmla="*/ 25 w 221"/>
                <a:gd name="T11" fmla="*/ 38 h 159"/>
                <a:gd name="T12" fmla="*/ 12 w 221"/>
                <a:gd name="T13" fmla="*/ 50 h 159"/>
                <a:gd name="T14" fmla="*/ 4 w 221"/>
                <a:gd name="T15" fmla="*/ 67 h 159"/>
                <a:gd name="T16" fmla="*/ 0 w 221"/>
                <a:gd name="T17" fmla="*/ 80 h 159"/>
                <a:gd name="T18" fmla="*/ 0 w 221"/>
                <a:gd name="T19" fmla="*/ 96 h 159"/>
                <a:gd name="T20" fmla="*/ 0 w 221"/>
                <a:gd name="T21" fmla="*/ 96 h 159"/>
                <a:gd name="T22" fmla="*/ 4 w 221"/>
                <a:gd name="T23" fmla="*/ 113 h 159"/>
                <a:gd name="T24" fmla="*/ 12 w 221"/>
                <a:gd name="T25" fmla="*/ 125 h 159"/>
                <a:gd name="T26" fmla="*/ 25 w 221"/>
                <a:gd name="T27" fmla="*/ 138 h 159"/>
                <a:gd name="T28" fmla="*/ 37 w 221"/>
                <a:gd name="T29" fmla="*/ 146 h 159"/>
                <a:gd name="T30" fmla="*/ 58 w 221"/>
                <a:gd name="T31" fmla="*/ 155 h 159"/>
                <a:gd name="T32" fmla="*/ 75 w 221"/>
                <a:gd name="T33" fmla="*/ 159 h 159"/>
                <a:gd name="T34" fmla="*/ 100 w 221"/>
                <a:gd name="T35" fmla="*/ 159 h 159"/>
                <a:gd name="T36" fmla="*/ 121 w 221"/>
                <a:gd name="T37" fmla="*/ 159 h 159"/>
                <a:gd name="T38" fmla="*/ 121 w 221"/>
                <a:gd name="T39" fmla="*/ 159 h 159"/>
                <a:gd name="T40" fmla="*/ 142 w 221"/>
                <a:gd name="T41" fmla="*/ 155 h 159"/>
                <a:gd name="T42" fmla="*/ 162 w 221"/>
                <a:gd name="T43" fmla="*/ 146 h 159"/>
                <a:gd name="T44" fmla="*/ 183 w 221"/>
                <a:gd name="T45" fmla="*/ 138 h 159"/>
                <a:gd name="T46" fmla="*/ 196 w 221"/>
                <a:gd name="T47" fmla="*/ 125 h 159"/>
                <a:gd name="T48" fmla="*/ 208 w 221"/>
                <a:gd name="T49" fmla="*/ 113 h 159"/>
                <a:gd name="T50" fmla="*/ 217 w 221"/>
                <a:gd name="T51" fmla="*/ 96 h 159"/>
                <a:gd name="T52" fmla="*/ 221 w 221"/>
                <a:gd name="T53" fmla="*/ 80 h 159"/>
                <a:gd name="T54" fmla="*/ 221 w 221"/>
                <a:gd name="T55" fmla="*/ 67 h 159"/>
                <a:gd name="T56" fmla="*/ 221 w 221"/>
                <a:gd name="T57" fmla="*/ 67 h 159"/>
                <a:gd name="T58" fmla="*/ 217 w 221"/>
                <a:gd name="T59" fmla="*/ 50 h 159"/>
                <a:gd name="T60" fmla="*/ 208 w 221"/>
                <a:gd name="T61" fmla="*/ 38 h 159"/>
                <a:gd name="T62" fmla="*/ 196 w 221"/>
                <a:gd name="T63" fmla="*/ 25 h 159"/>
                <a:gd name="T64" fmla="*/ 183 w 221"/>
                <a:gd name="T65" fmla="*/ 17 h 159"/>
                <a:gd name="T66" fmla="*/ 162 w 221"/>
                <a:gd name="T67" fmla="*/ 9 h 159"/>
                <a:gd name="T68" fmla="*/ 146 w 221"/>
                <a:gd name="T69" fmla="*/ 5 h 159"/>
                <a:gd name="T70" fmla="*/ 121 w 221"/>
                <a:gd name="T71" fmla="*/ 0 h 159"/>
                <a:gd name="T72" fmla="*/ 100 w 221"/>
                <a:gd name="T73" fmla="*/ 5 h 159"/>
                <a:gd name="T74" fmla="*/ 100 w 221"/>
                <a:gd name="T7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1" h="159">
                  <a:moveTo>
                    <a:pt x="100" y="5"/>
                  </a:moveTo>
                  <a:lnTo>
                    <a:pt x="100" y="5"/>
                  </a:lnTo>
                  <a:lnTo>
                    <a:pt x="79" y="9"/>
                  </a:lnTo>
                  <a:lnTo>
                    <a:pt x="58" y="17"/>
                  </a:lnTo>
                  <a:lnTo>
                    <a:pt x="37" y="25"/>
                  </a:lnTo>
                  <a:lnTo>
                    <a:pt x="25" y="38"/>
                  </a:lnTo>
                  <a:lnTo>
                    <a:pt x="12" y="50"/>
                  </a:lnTo>
                  <a:lnTo>
                    <a:pt x="4" y="67"/>
                  </a:lnTo>
                  <a:lnTo>
                    <a:pt x="0" y="80"/>
                  </a:lnTo>
                  <a:lnTo>
                    <a:pt x="0" y="96"/>
                  </a:lnTo>
                  <a:lnTo>
                    <a:pt x="0" y="96"/>
                  </a:lnTo>
                  <a:lnTo>
                    <a:pt x="4" y="113"/>
                  </a:lnTo>
                  <a:lnTo>
                    <a:pt x="12" y="125"/>
                  </a:lnTo>
                  <a:lnTo>
                    <a:pt x="25" y="138"/>
                  </a:lnTo>
                  <a:lnTo>
                    <a:pt x="37" y="146"/>
                  </a:lnTo>
                  <a:lnTo>
                    <a:pt x="58" y="155"/>
                  </a:lnTo>
                  <a:lnTo>
                    <a:pt x="75" y="159"/>
                  </a:lnTo>
                  <a:lnTo>
                    <a:pt x="100" y="159"/>
                  </a:lnTo>
                  <a:lnTo>
                    <a:pt x="121" y="159"/>
                  </a:lnTo>
                  <a:lnTo>
                    <a:pt x="121" y="159"/>
                  </a:lnTo>
                  <a:lnTo>
                    <a:pt x="142" y="155"/>
                  </a:lnTo>
                  <a:lnTo>
                    <a:pt x="162" y="146"/>
                  </a:lnTo>
                  <a:lnTo>
                    <a:pt x="183" y="138"/>
                  </a:lnTo>
                  <a:lnTo>
                    <a:pt x="196" y="125"/>
                  </a:lnTo>
                  <a:lnTo>
                    <a:pt x="208" y="113"/>
                  </a:lnTo>
                  <a:lnTo>
                    <a:pt x="217" y="96"/>
                  </a:lnTo>
                  <a:lnTo>
                    <a:pt x="221" y="80"/>
                  </a:lnTo>
                  <a:lnTo>
                    <a:pt x="221" y="67"/>
                  </a:lnTo>
                  <a:lnTo>
                    <a:pt x="221" y="67"/>
                  </a:lnTo>
                  <a:lnTo>
                    <a:pt x="217" y="50"/>
                  </a:lnTo>
                  <a:lnTo>
                    <a:pt x="208" y="38"/>
                  </a:lnTo>
                  <a:lnTo>
                    <a:pt x="196" y="25"/>
                  </a:lnTo>
                  <a:lnTo>
                    <a:pt x="183" y="17"/>
                  </a:lnTo>
                  <a:lnTo>
                    <a:pt x="162" y="9"/>
                  </a:lnTo>
                  <a:lnTo>
                    <a:pt x="146" y="5"/>
                  </a:lnTo>
                  <a:lnTo>
                    <a:pt x="121" y="0"/>
                  </a:lnTo>
                  <a:lnTo>
                    <a:pt x="100" y="5"/>
                  </a:lnTo>
                  <a:lnTo>
                    <a:pt x="10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152"/>
            <p:cNvSpPr>
              <a:spLocks/>
            </p:cNvSpPr>
            <p:nvPr/>
          </p:nvSpPr>
          <p:spPr bwMode="auto">
            <a:xfrm>
              <a:off x="4298" y="3336"/>
              <a:ext cx="163" cy="159"/>
            </a:xfrm>
            <a:custGeom>
              <a:avLst/>
              <a:gdLst>
                <a:gd name="T0" fmla="*/ 163 w 163"/>
                <a:gd name="T1" fmla="*/ 67 h 159"/>
                <a:gd name="T2" fmla="*/ 163 w 163"/>
                <a:gd name="T3" fmla="*/ 67 h 159"/>
                <a:gd name="T4" fmla="*/ 159 w 163"/>
                <a:gd name="T5" fmla="*/ 50 h 159"/>
                <a:gd name="T6" fmla="*/ 154 w 163"/>
                <a:gd name="T7" fmla="*/ 38 h 159"/>
                <a:gd name="T8" fmla="*/ 142 w 163"/>
                <a:gd name="T9" fmla="*/ 25 h 159"/>
                <a:gd name="T10" fmla="*/ 129 w 163"/>
                <a:gd name="T11" fmla="*/ 17 h 159"/>
                <a:gd name="T12" fmla="*/ 113 w 163"/>
                <a:gd name="T13" fmla="*/ 9 h 159"/>
                <a:gd name="T14" fmla="*/ 96 w 163"/>
                <a:gd name="T15" fmla="*/ 5 h 159"/>
                <a:gd name="T16" fmla="*/ 75 w 163"/>
                <a:gd name="T17" fmla="*/ 0 h 159"/>
                <a:gd name="T18" fmla="*/ 54 w 163"/>
                <a:gd name="T19" fmla="*/ 0 h 159"/>
                <a:gd name="T20" fmla="*/ 54 w 163"/>
                <a:gd name="T21" fmla="*/ 0 h 159"/>
                <a:gd name="T22" fmla="*/ 79 w 163"/>
                <a:gd name="T23" fmla="*/ 13 h 159"/>
                <a:gd name="T24" fmla="*/ 96 w 163"/>
                <a:gd name="T25" fmla="*/ 25 h 159"/>
                <a:gd name="T26" fmla="*/ 109 w 163"/>
                <a:gd name="T27" fmla="*/ 42 h 159"/>
                <a:gd name="T28" fmla="*/ 113 w 163"/>
                <a:gd name="T29" fmla="*/ 59 h 159"/>
                <a:gd name="T30" fmla="*/ 113 w 163"/>
                <a:gd name="T31" fmla="*/ 59 h 159"/>
                <a:gd name="T32" fmla="*/ 113 w 163"/>
                <a:gd name="T33" fmla="*/ 75 h 159"/>
                <a:gd name="T34" fmla="*/ 109 w 163"/>
                <a:gd name="T35" fmla="*/ 92 h 159"/>
                <a:gd name="T36" fmla="*/ 100 w 163"/>
                <a:gd name="T37" fmla="*/ 105 h 159"/>
                <a:gd name="T38" fmla="*/ 88 w 163"/>
                <a:gd name="T39" fmla="*/ 121 h 159"/>
                <a:gd name="T40" fmla="*/ 75 w 163"/>
                <a:gd name="T41" fmla="*/ 130 h 159"/>
                <a:gd name="T42" fmla="*/ 54 w 163"/>
                <a:gd name="T43" fmla="*/ 142 h 159"/>
                <a:gd name="T44" fmla="*/ 34 w 163"/>
                <a:gd name="T45" fmla="*/ 150 h 159"/>
                <a:gd name="T46" fmla="*/ 13 w 163"/>
                <a:gd name="T47" fmla="*/ 155 h 159"/>
                <a:gd name="T48" fmla="*/ 13 w 163"/>
                <a:gd name="T49" fmla="*/ 155 h 159"/>
                <a:gd name="T50" fmla="*/ 0 w 163"/>
                <a:gd name="T51" fmla="*/ 155 h 159"/>
                <a:gd name="T52" fmla="*/ 0 w 163"/>
                <a:gd name="T53" fmla="*/ 155 h 159"/>
                <a:gd name="T54" fmla="*/ 29 w 163"/>
                <a:gd name="T55" fmla="*/ 159 h 159"/>
                <a:gd name="T56" fmla="*/ 63 w 163"/>
                <a:gd name="T57" fmla="*/ 159 h 159"/>
                <a:gd name="T58" fmla="*/ 63 w 163"/>
                <a:gd name="T59" fmla="*/ 159 h 159"/>
                <a:gd name="T60" fmla="*/ 84 w 163"/>
                <a:gd name="T61" fmla="*/ 155 h 159"/>
                <a:gd name="T62" fmla="*/ 104 w 163"/>
                <a:gd name="T63" fmla="*/ 146 h 159"/>
                <a:gd name="T64" fmla="*/ 125 w 163"/>
                <a:gd name="T65" fmla="*/ 138 h 159"/>
                <a:gd name="T66" fmla="*/ 138 w 163"/>
                <a:gd name="T67" fmla="*/ 125 h 159"/>
                <a:gd name="T68" fmla="*/ 150 w 163"/>
                <a:gd name="T69" fmla="*/ 113 h 159"/>
                <a:gd name="T70" fmla="*/ 159 w 163"/>
                <a:gd name="T71" fmla="*/ 96 h 159"/>
                <a:gd name="T72" fmla="*/ 163 w 163"/>
                <a:gd name="T73" fmla="*/ 80 h 159"/>
                <a:gd name="T74" fmla="*/ 163 w 163"/>
                <a:gd name="T75" fmla="*/ 67 h 159"/>
                <a:gd name="T76" fmla="*/ 163 w 163"/>
                <a:gd name="T77" fmla="*/ 67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3" h="159">
                  <a:moveTo>
                    <a:pt x="163" y="67"/>
                  </a:moveTo>
                  <a:lnTo>
                    <a:pt x="163" y="67"/>
                  </a:lnTo>
                  <a:lnTo>
                    <a:pt x="159" y="50"/>
                  </a:lnTo>
                  <a:lnTo>
                    <a:pt x="154" y="38"/>
                  </a:lnTo>
                  <a:lnTo>
                    <a:pt x="142" y="25"/>
                  </a:lnTo>
                  <a:lnTo>
                    <a:pt x="129" y="17"/>
                  </a:lnTo>
                  <a:lnTo>
                    <a:pt x="113" y="9"/>
                  </a:lnTo>
                  <a:lnTo>
                    <a:pt x="96" y="5"/>
                  </a:lnTo>
                  <a:lnTo>
                    <a:pt x="75" y="0"/>
                  </a:lnTo>
                  <a:lnTo>
                    <a:pt x="54" y="0"/>
                  </a:lnTo>
                  <a:lnTo>
                    <a:pt x="54" y="0"/>
                  </a:lnTo>
                  <a:lnTo>
                    <a:pt x="79" y="13"/>
                  </a:lnTo>
                  <a:lnTo>
                    <a:pt x="96" y="25"/>
                  </a:lnTo>
                  <a:lnTo>
                    <a:pt x="109" y="42"/>
                  </a:lnTo>
                  <a:lnTo>
                    <a:pt x="113" y="59"/>
                  </a:lnTo>
                  <a:lnTo>
                    <a:pt x="113" y="59"/>
                  </a:lnTo>
                  <a:lnTo>
                    <a:pt x="113" y="75"/>
                  </a:lnTo>
                  <a:lnTo>
                    <a:pt x="109" y="92"/>
                  </a:lnTo>
                  <a:lnTo>
                    <a:pt x="100" y="105"/>
                  </a:lnTo>
                  <a:lnTo>
                    <a:pt x="88" y="121"/>
                  </a:lnTo>
                  <a:lnTo>
                    <a:pt x="75" y="130"/>
                  </a:lnTo>
                  <a:lnTo>
                    <a:pt x="54" y="142"/>
                  </a:lnTo>
                  <a:lnTo>
                    <a:pt x="34" y="150"/>
                  </a:lnTo>
                  <a:lnTo>
                    <a:pt x="13" y="155"/>
                  </a:lnTo>
                  <a:lnTo>
                    <a:pt x="13" y="155"/>
                  </a:lnTo>
                  <a:lnTo>
                    <a:pt x="0" y="155"/>
                  </a:lnTo>
                  <a:lnTo>
                    <a:pt x="0" y="155"/>
                  </a:lnTo>
                  <a:lnTo>
                    <a:pt x="29" y="159"/>
                  </a:lnTo>
                  <a:lnTo>
                    <a:pt x="63" y="159"/>
                  </a:lnTo>
                  <a:lnTo>
                    <a:pt x="63" y="159"/>
                  </a:lnTo>
                  <a:lnTo>
                    <a:pt x="84" y="155"/>
                  </a:lnTo>
                  <a:lnTo>
                    <a:pt x="104" y="146"/>
                  </a:lnTo>
                  <a:lnTo>
                    <a:pt x="125" y="138"/>
                  </a:lnTo>
                  <a:lnTo>
                    <a:pt x="138" y="125"/>
                  </a:lnTo>
                  <a:lnTo>
                    <a:pt x="150" y="113"/>
                  </a:lnTo>
                  <a:lnTo>
                    <a:pt x="159" y="96"/>
                  </a:lnTo>
                  <a:lnTo>
                    <a:pt x="163" y="80"/>
                  </a:lnTo>
                  <a:lnTo>
                    <a:pt x="163" y="67"/>
                  </a:lnTo>
                  <a:lnTo>
                    <a:pt x="163" y="67"/>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153"/>
            <p:cNvSpPr>
              <a:spLocks/>
            </p:cNvSpPr>
            <p:nvPr/>
          </p:nvSpPr>
          <p:spPr bwMode="auto">
            <a:xfrm>
              <a:off x="4081" y="2844"/>
              <a:ext cx="542" cy="588"/>
            </a:xfrm>
            <a:custGeom>
              <a:avLst/>
              <a:gdLst>
                <a:gd name="T0" fmla="*/ 84 w 542"/>
                <a:gd name="T1" fmla="*/ 196 h 588"/>
                <a:gd name="T2" fmla="*/ 63 w 542"/>
                <a:gd name="T3" fmla="*/ 159 h 588"/>
                <a:gd name="T4" fmla="*/ 25 w 542"/>
                <a:gd name="T5" fmla="*/ 130 h 588"/>
                <a:gd name="T6" fmla="*/ 0 w 542"/>
                <a:gd name="T7" fmla="*/ 101 h 588"/>
                <a:gd name="T8" fmla="*/ 0 w 542"/>
                <a:gd name="T9" fmla="*/ 84 h 588"/>
                <a:gd name="T10" fmla="*/ 13 w 542"/>
                <a:gd name="T11" fmla="*/ 67 h 588"/>
                <a:gd name="T12" fmla="*/ 38 w 542"/>
                <a:gd name="T13" fmla="*/ 55 h 588"/>
                <a:gd name="T14" fmla="*/ 88 w 542"/>
                <a:gd name="T15" fmla="*/ 63 h 588"/>
                <a:gd name="T16" fmla="*/ 121 w 542"/>
                <a:gd name="T17" fmla="*/ 96 h 588"/>
                <a:gd name="T18" fmla="*/ 146 w 542"/>
                <a:gd name="T19" fmla="*/ 142 h 588"/>
                <a:gd name="T20" fmla="*/ 155 w 542"/>
                <a:gd name="T21" fmla="*/ 167 h 588"/>
                <a:gd name="T22" fmla="*/ 167 w 542"/>
                <a:gd name="T23" fmla="*/ 184 h 588"/>
                <a:gd name="T24" fmla="*/ 196 w 542"/>
                <a:gd name="T25" fmla="*/ 184 h 588"/>
                <a:gd name="T26" fmla="*/ 280 w 542"/>
                <a:gd name="T27" fmla="*/ 155 h 588"/>
                <a:gd name="T28" fmla="*/ 359 w 542"/>
                <a:gd name="T29" fmla="*/ 105 h 588"/>
                <a:gd name="T30" fmla="*/ 409 w 542"/>
                <a:gd name="T31" fmla="*/ 67 h 588"/>
                <a:gd name="T32" fmla="*/ 430 w 542"/>
                <a:gd name="T33" fmla="*/ 38 h 588"/>
                <a:gd name="T34" fmla="*/ 463 w 542"/>
                <a:gd name="T35" fmla="*/ 9 h 588"/>
                <a:gd name="T36" fmla="*/ 492 w 542"/>
                <a:gd name="T37" fmla="*/ 0 h 588"/>
                <a:gd name="T38" fmla="*/ 513 w 542"/>
                <a:gd name="T39" fmla="*/ 5 h 588"/>
                <a:gd name="T40" fmla="*/ 538 w 542"/>
                <a:gd name="T41" fmla="*/ 17 h 588"/>
                <a:gd name="T42" fmla="*/ 542 w 542"/>
                <a:gd name="T43" fmla="*/ 42 h 588"/>
                <a:gd name="T44" fmla="*/ 513 w 542"/>
                <a:gd name="T45" fmla="*/ 96 h 588"/>
                <a:gd name="T46" fmla="*/ 492 w 542"/>
                <a:gd name="T47" fmla="*/ 126 h 588"/>
                <a:gd name="T48" fmla="*/ 463 w 542"/>
                <a:gd name="T49" fmla="*/ 167 h 588"/>
                <a:gd name="T50" fmla="*/ 451 w 542"/>
                <a:gd name="T51" fmla="*/ 180 h 588"/>
                <a:gd name="T52" fmla="*/ 463 w 542"/>
                <a:gd name="T53" fmla="*/ 209 h 588"/>
                <a:gd name="T54" fmla="*/ 459 w 542"/>
                <a:gd name="T55" fmla="*/ 242 h 588"/>
                <a:gd name="T56" fmla="*/ 467 w 542"/>
                <a:gd name="T57" fmla="*/ 259 h 588"/>
                <a:gd name="T58" fmla="*/ 476 w 542"/>
                <a:gd name="T59" fmla="*/ 301 h 588"/>
                <a:gd name="T60" fmla="*/ 471 w 542"/>
                <a:gd name="T61" fmla="*/ 321 h 588"/>
                <a:gd name="T62" fmla="*/ 480 w 542"/>
                <a:gd name="T63" fmla="*/ 359 h 588"/>
                <a:gd name="T64" fmla="*/ 476 w 542"/>
                <a:gd name="T65" fmla="*/ 388 h 588"/>
                <a:gd name="T66" fmla="*/ 442 w 542"/>
                <a:gd name="T67" fmla="*/ 442 h 588"/>
                <a:gd name="T68" fmla="*/ 380 w 542"/>
                <a:gd name="T69" fmla="*/ 522 h 588"/>
                <a:gd name="T70" fmla="*/ 367 w 542"/>
                <a:gd name="T71" fmla="*/ 551 h 588"/>
                <a:gd name="T72" fmla="*/ 359 w 542"/>
                <a:gd name="T73" fmla="*/ 572 h 588"/>
                <a:gd name="T74" fmla="*/ 334 w 542"/>
                <a:gd name="T75" fmla="*/ 580 h 588"/>
                <a:gd name="T76" fmla="*/ 267 w 542"/>
                <a:gd name="T77" fmla="*/ 588 h 588"/>
                <a:gd name="T78" fmla="*/ 205 w 542"/>
                <a:gd name="T79" fmla="*/ 576 h 588"/>
                <a:gd name="T80" fmla="*/ 180 w 542"/>
                <a:gd name="T81" fmla="*/ 559 h 588"/>
                <a:gd name="T82" fmla="*/ 180 w 542"/>
                <a:gd name="T83" fmla="*/ 551 h 588"/>
                <a:gd name="T84" fmla="*/ 151 w 542"/>
                <a:gd name="T85" fmla="*/ 492 h 588"/>
                <a:gd name="T86" fmla="*/ 117 w 542"/>
                <a:gd name="T87" fmla="*/ 430 h 588"/>
                <a:gd name="T88" fmla="*/ 105 w 542"/>
                <a:gd name="T89" fmla="*/ 384 h 588"/>
                <a:gd name="T90" fmla="*/ 96 w 542"/>
                <a:gd name="T91" fmla="*/ 280 h 588"/>
                <a:gd name="T92" fmla="*/ 92 w 542"/>
                <a:gd name="T93" fmla="*/ 230 h 588"/>
                <a:gd name="T94" fmla="*/ 84 w 542"/>
                <a:gd name="T95" fmla="*/ 196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2" h="588">
                  <a:moveTo>
                    <a:pt x="84" y="196"/>
                  </a:moveTo>
                  <a:lnTo>
                    <a:pt x="84" y="196"/>
                  </a:lnTo>
                  <a:lnTo>
                    <a:pt x="75" y="176"/>
                  </a:lnTo>
                  <a:lnTo>
                    <a:pt x="63" y="159"/>
                  </a:lnTo>
                  <a:lnTo>
                    <a:pt x="25" y="130"/>
                  </a:lnTo>
                  <a:lnTo>
                    <a:pt x="25" y="130"/>
                  </a:lnTo>
                  <a:lnTo>
                    <a:pt x="13" y="113"/>
                  </a:lnTo>
                  <a:lnTo>
                    <a:pt x="0" y="101"/>
                  </a:lnTo>
                  <a:lnTo>
                    <a:pt x="0" y="92"/>
                  </a:lnTo>
                  <a:lnTo>
                    <a:pt x="0" y="84"/>
                  </a:lnTo>
                  <a:lnTo>
                    <a:pt x="5" y="75"/>
                  </a:lnTo>
                  <a:lnTo>
                    <a:pt x="13" y="67"/>
                  </a:lnTo>
                  <a:lnTo>
                    <a:pt x="13" y="67"/>
                  </a:lnTo>
                  <a:lnTo>
                    <a:pt x="38" y="55"/>
                  </a:lnTo>
                  <a:lnTo>
                    <a:pt x="63" y="55"/>
                  </a:lnTo>
                  <a:lnTo>
                    <a:pt x="88" y="63"/>
                  </a:lnTo>
                  <a:lnTo>
                    <a:pt x="105" y="75"/>
                  </a:lnTo>
                  <a:lnTo>
                    <a:pt x="121" y="96"/>
                  </a:lnTo>
                  <a:lnTo>
                    <a:pt x="134" y="117"/>
                  </a:lnTo>
                  <a:lnTo>
                    <a:pt x="146" y="142"/>
                  </a:lnTo>
                  <a:lnTo>
                    <a:pt x="155" y="167"/>
                  </a:lnTo>
                  <a:lnTo>
                    <a:pt x="155" y="167"/>
                  </a:lnTo>
                  <a:lnTo>
                    <a:pt x="159" y="176"/>
                  </a:lnTo>
                  <a:lnTo>
                    <a:pt x="167" y="184"/>
                  </a:lnTo>
                  <a:lnTo>
                    <a:pt x="184" y="188"/>
                  </a:lnTo>
                  <a:lnTo>
                    <a:pt x="196" y="184"/>
                  </a:lnTo>
                  <a:lnTo>
                    <a:pt x="234" y="176"/>
                  </a:lnTo>
                  <a:lnTo>
                    <a:pt x="280" y="155"/>
                  </a:lnTo>
                  <a:lnTo>
                    <a:pt x="321" y="130"/>
                  </a:lnTo>
                  <a:lnTo>
                    <a:pt x="359" y="105"/>
                  </a:lnTo>
                  <a:lnTo>
                    <a:pt x="388" y="84"/>
                  </a:lnTo>
                  <a:lnTo>
                    <a:pt x="409" y="67"/>
                  </a:lnTo>
                  <a:lnTo>
                    <a:pt x="409" y="67"/>
                  </a:lnTo>
                  <a:lnTo>
                    <a:pt x="430" y="38"/>
                  </a:lnTo>
                  <a:lnTo>
                    <a:pt x="451" y="17"/>
                  </a:lnTo>
                  <a:lnTo>
                    <a:pt x="463" y="9"/>
                  </a:lnTo>
                  <a:lnTo>
                    <a:pt x="480" y="5"/>
                  </a:lnTo>
                  <a:lnTo>
                    <a:pt x="492" y="0"/>
                  </a:lnTo>
                  <a:lnTo>
                    <a:pt x="513" y="5"/>
                  </a:lnTo>
                  <a:lnTo>
                    <a:pt x="513" y="5"/>
                  </a:lnTo>
                  <a:lnTo>
                    <a:pt x="534" y="13"/>
                  </a:lnTo>
                  <a:lnTo>
                    <a:pt x="538" y="17"/>
                  </a:lnTo>
                  <a:lnTo>
                    <a:pt x="542" y="25"/>
                  </a:lnTo>
                  <a:lnTo>
                    <a:pt x="542" y="42"/>
                  </a:lnTo>
                  <a:lnTo>
                    <a:pt x="538" y="59"/>
                  </a:lnTo>
                  <a:lnTo>
                    <a:pt x="513" y="96"/>
                  </a:lnTo>
                  <a:lnTo>
                    <a:pt x="492" y="126"/>
                  </a:lnTo>
                  <a:lnTo>
                    <a:pt x="492" y="126"/>
                  </a:lnTo>
                  <a:lnTo>
                    <a:pt x="476" y="155"/>
                  </a:lnTo>
                  <a:lnTo>
                    <a:pt x="463" y="167"/>
                  </a:lnTo>
                  <a:lnTo>
                    <a:pt x="451" y="180"/>
                  </a:lnTo>
                  <a:lnTo>
                    <a:pt x="451" y="180"/>
                  </a:lnTo>
                  <a:lnTo>
                    <a:pt x="459" y="192"/>
                  </a:lnTo>
                  <a:lnTo>
                    <a:pt x="463" y="209"/>
                  </a:lnTo>
                  <a:lnTo>
                    <a:pt x="463" y="226"/>
                  </a:lnTo>
                  <a:lnTo>
                    <a:pt x="459" y="242"/>
                  </a:lnTo>
                  <a:lnTo>
                    <a:pt x="459" y="242"/>
                  </a:lnTo>
                  <a:lnTo>
                    <a:pt x="467" y="259"/>
                  </a:lnTo>
                  <a:lnTo>
                    <a:pt x="471" y="280"/>
                  </a:lnTo>
                  <a:lnTo>
                    <a:pt x="476" y="301"/>
                  </a:lnTo>
                  <a:lnTo>
                    <a:pt x="471" y="321"/>
                  </a:lnTo>
                  <a:lnTo>
                    <a:pt x="471" y="321"/>
                  </a:lnTo>
                  <a:lnTo>
                    <a:pt x="476" y="342"/>
                  </a:lnTo>
                  <a:lnTo>
                    <a:pt x="480" y="359"/>
                  </a:lnTo>
                  <a:lnTo>
                    <a:pt x="480" y="371"/>
                  </a:lnTo>
                  <a:lnTo>
                    <a:pt x="476" y="388"/>
                  </a:lnTo>
                  <a:lnTo>
                    <a:pt x="463" y="417"/>
                  </a:lnTo>
                  <a:lnTo>
                    <a:pt x="442" y="442"/>
                  </a:lnTo>
                  <a:lnTo>
                    <a:pt x="401" y="492"/>
                  </a:lnTo>
                  <a:lnTo>
                    <a:pt x="380" y="522"/>
                  </a:lnTo>
                  <a:lnTo>
                    <a:pt x="367" y="551"/>
                  </a:lnTo>
                  <a:lnTo>
                    <a:pt x="367" y="551"/>
                  </a:lnTo>
                  <a:lnTo>
                    <a:pt x="363" y="563"/>
                  </a:lnTo>
                  <a:lnTo>
                    <a:pt x="359" y="572"/>
                  </a:lnTo>
                  <a:lnTo>
                    <a:pt x="346" y="576"/>
                  </a:lnTo>
                  <a:lnTo>
                    <a:pt x="334" y="580"/>
                  </a:lnTo>
                  <a:lnTo>
                    <a:pt x="301" y="588"/>
                  </a:lnTo>
                  <a:lnTo>
                    <a:pt x="267" y="588"/>
                  </a:lnTo>
                  <a:lnTo>
                    <a:pt x="234" y="584"/>
                  </a:lnTo>
                  <a:lnTo>
                    <a:pt x="205" y="576"/>
                  </a:lnTo>
                  <a:lnTo>
                    <a:pt x="184" y="567"/>
                  </a:lnTo>
                  <a:lnTo>
                    <a:pt x="180" y="559"/>
                  </a:lnTo>
                  <a:lnTo>
                    <a:pt x="180" y="551"/>
                  </a:lnTo>
                  <a:lnTo>
                    <a:pt x="180" y="551"/>
                  </a:lnTo>
                  <a:lnTo>
                    <a:pt x="167" y="522"/>
                  </a:lnTo>
                  <a:lnTo>
                    <a:pt x="151" y="492"/>
                  </a:lnTo>
                  <a:lnTo>
                    <a:pt x="117" y="430"/>
                  </a:lnTo>
                  <a:lnTo>
                    <a:pt x="117" y="430"/>
                  </a:lnTo>
                  <a:lnTo>
                    <a:pt x="109" y="409"/>
                  </a:lnTo>
                  <a:lnTo>
                    <a:pt x="105" y="384"/>
                  </a:lnTo>
                  <a:lnTo>
                    <a:pt x="101" y="330"/>
                  </a:lnTo>
                  <a:lnTo>
                    <a:pt x="96" y="280"/>
                  </a:lnTo>
                  <a:lnTo>
                    <a:pt x="92" y="230"/>
                  </a:lnTo>
                  <a:lnTo>
                    <a:pt x="92" y="230"/>
                  </a:lnTo>
                  <a:lnTo>
                    <a:pt x="84" y="196"/>
                  </a:lnTo>
                  <a:lnTo>
                    <a:pt x="84" y="1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154"/>
            <p:cNvSpPr>
              <a:spLocks noEditPoints="1"/>
            </p:cNvSpPr>
            <p:nvPr/>
          </p:nvSpPr>
          <p:spPr bwMode="auto">
            <a:xfrm>
              <a:off x="4073" y="2836"/>
              <a:ext cx="559" cy="605"/>
            </a:xfrm>
            <a:custGeom>
              <a:avLst/>
              <a:gdLst>
                <a:gd name="T0" fmla="*/ 409 w 559"/>
                <a:gd name="T1" fmla="*/ 67 h 605"/>
                <a:gd name="T2" fmla="*/ 238 w 559"/>
                <a:gd name="T3" fmla="*/ 175 h 605"/>
                <a:gd name="T4" fmla="*/ 175 w 559"/>
                <a:gd name="T5" fmla="*/ 179 h 605"/>
                <a:gd name="T6" fmla="*/ 146 w 559"/>
                <a:gd name="T7" fmla="*/ 113 h 605"/>
                <a:gd name="T8" fmla="*/ 92 w 559"/>
                <a:gd name="T9" fmla="*/ 58 h 605"/>
                <a:gd name="T10" fmla="*/ 33 w 559"/>
                <a:gd name="T11" fmla="*/ 58 h 605"/>
                <a:gd name="T12" fmla="*/ 0 w 559"/>
                <a:gd name="T13" fmla="*/ 96 h 605"/>
                <a:gd name="T14" fmla="*/ 0 w 559"/>
                <a:gd name="T15" fmla="*/ 109 h 605"/>
                <a:gd name="T16" fmla="*/ 42 w 559"/>
                <a:gd name="T17" fmla="*/ 154 h 605"/>
                <a:gd name="T18" fmla="*/ 83 w 559"/>
                <a:gd name="T19" fmla="*/ 209 h 605"/>
                <a:gd name="T20" fmla="*/ 96 w 559"/>
                <a:gd name="T21" fmla="*/ 313 h 605"/>
                <a:gd name="T22" fmla="*/ 117 w 559"/>
                <a:gd name="T23" fmla="*/ 442 h 605"/>
                <a:gd name="T24" fmla="*/ 167 w 559"/>
                <a:gd name="T25" fmla="*/ 530 h 605"/>
                <a:gd name="T26" fmla="*/ 179 w 559"/>
                <a:gd name="T27" fmla="*/ 563 h 605"/>
                <a:gd name="T28" fmla="*/ 200 w 559"/>
                <a:gd name="T29" fmla="*/ 588 h 605"/>
                <a:gd name="T30" fmla="*/ 325 w 559"/>
                <a:gd name="T31" fmla="*/ 600 h 605"/>
                <a:gd name="T32" fmla="*/ 375 w 559"/>
                <a:gd name="T33" fmla="*/ 580 h 605"/>
                <a:gd name="T34" fmla="*/ 392 w 559"/>
                <a:gd name="T35" fmla="*/ 538 h 605"/>
                <a:gd name="T36" fmla="*/ 459 w 559"/>
                <a:gd name="T37" fmla="*/ 454 h 605"/>
                <a:gd name="T38" fmla="*/ 496 w 559"/>
                <a:gd name="T39" fmla="*/ 371 h 605"/>
                <a:gd name="T40" fmla="*/ 488 w 559"/>
                <a:gd name="T41" fmla="*/ 329 h 605"/>
                <a:gd name="T42" fmla="*/ 484 w 559"/>
                <a:gd name="T43" fmla="*/ 259 h 605"/>
                <a:gd name="T44" fmla="*/ 479 w 559"/>
                <a:gd name="T45" fmla="*/ 225 h 605"/>
                <a:gd name="T46" fmla="*/ 467 w 559"/>
                <a:gd name="T47" fmla="*/ 188 h 605"/>
                <a:gd name="T48" fmla="*/ 521 w 559"/>
                <a:gd name="T49" fmla="*/ 121 h 605"/>
                <a:gd name="T50" fmla="*/ 559 w 559"/>
                <a:gd name="T51" fmla="*/ 42 h 605"/>
                <a:gd name="T52" fmla="*/ 555 w 559"/>
                <a:gd name="T53" fmla="*/ 21 h 605"/>
                <a:gd name="T54" fmla="*/ 521 w 559"/>
                <a:gd name="T55" fmla="*/ 4 h 605"/>
                <a:gd name="T56" fmla="*/ 463 w 559"/>
                <a:gd name="T57" fmla="*/ 13 h 605"/>
                <a:gd name="T58" fmla="*/ 200 w 559"/>
                <a:gd name="T59" fmla="*/ 567 h 605"/>
                <a:gd name="T60" fmla="*/ 196 w 559"/>
                <a:gd name="T61" fmla="*/ 559 h 605"/>
                <a:gd name="T62" fmla="*/ 163 w 559"/>
                <a:gd name="T63" fmla="*/ 488 h 605"/>
                <a:gd name="T64" fmla="*/ 125 w 559"/>
                <a:gd name="T65" fmla="*/ 409 h 605"/>
                <a:gd name="T66" fmla="*/ 113 w 559"/>
                <a:gd name="T67" fmla="*/ 275 h 605"/>
                <a:gd name="T68" fmla="*/ 100 w 559"/>
                <a:gd name="T69" fmla="*/ 204 h 605"/>
                <a:gd name="T70" fmla="*/ 67 w 559"/>
                <a:gd name="T71" fmla="*/ 150 h 605"/>
                <a:gd name="T72" fmla="*/ 38 w 559"/>
                <a:gd name="T73" fmla="*/ 129 h 605"/>
                <a:gd name="T74" fmla="*/ 17 w 559"/>
                <a:gd name="T75" fmla="*/ 96 h 605"/>
                <a:gd name="T76" fmla="*/ 42 w 559"/>
                <a:gd name="T77" fmla="*/ 75 h 605"/>
                <a:gd name="T78" fmla="*/ 83 w 559"/>
                <a:gd name="T79" fmla="*/ 75 h 605"/>
                <a:gd name="T80" fmla="*/ 154 w 559"/>
                <a:gd name="T81" fmla="*/ 179 h 605"/>
                <a:gd name="T82" fmla="*/ 171 w 559"/>
                <a:gd name="T83" fmla="*/ 200 h 605"/>
                <a:gd name="T84" fmla="*/ 209 w 559"/>
                <a:gd name="T85" fmla="*/ 200 h 605"/>
                <a:gd name="T86" fmla="*/ 384 w 559"/>
                <a:gd name="T87" fmla="*/ 113 h 605"/>
                <a:gd name="T88" fmla="*/ 450 w 559"/>
                <a:gd name="T89" fmla="*/ 42 h 605"/>
                <a:gd name="T90" fmla="*/ 505 w 559"/>
                <a:gd name="T91" fmla="*/ 17 h 605"/>
                <a:gd name="T92" fmla="*/ 542 w 559"/>
                <a:gd name="T93" fmla="*/ 38 h 605"/>
                <a:gd name="T94" fmla="*/ 534 w 559"/>
                <a:gd name="T95" fmla="*/ 75 h 605"/>
                <a:gd name="T96" fmla="*/ 488 w 559"/>
                <a:gd name="T97" fmla="*/ 138 h 605"/>
                <a:gd name="T98" fmla="*/ 454 w 559"/>
                <a:gd name="T99" fmla="*/ 179 h 605"/>
                <a:gd name="T100" fmla="*/ 459 w 559"/>
                <a:gd name="T101" fmla="*/ 204 h 605"/>
                <a:gd name="T102" fmla="*/ 454 w 559"/>
                <a:gd name="T103" fmla="*/ 250 h 605"/>
                <a:gd name="T104" fmla="*/ 475 w 559"/>
                <a:gd name="T105" fmla="*/ 288 h 605"/>
                <a:gd name="T106" fmla="*/ 471 w 559"/>
                <a:gd name="T107" fmla="*/ 334 h 605"/>
                <a:gd name="T108" fmla="*/ 479 w 559"/>
                <a:gd name="T109" fmla="*/ 388 h 605"/>
                <a:gd name="T110" fmla="*/ 425 w 559"/>
                <a:gd name="T111" fmla="*/ 467 h 605"/>
                <a:gd name="T112" fmla="*/ 371 w 559"/>
                <a:gd name="T113" fmla="*/ 559 h 605"/>
                <a:gd name="T114" fmla="*/ 338 w 559"/>
                <a:gd name="T115" fmla="*/ 584 h 605"/>
                <a:gd name="T116" fmla="*/ 209 w 559"/>
                <a:gd name="T117" fmla="*/ 575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9" h="605">
                  <a:moveTo>
                    <a:pt x="421" y="54"/>
                  </a:moveTo>
                  <a:lnTo>
                    <a:pt x="421" y="54"/>
                  </a:lnTo>
                  <a:lnTo>
                    <a:pt x="409" y="67"/>
                  </a:lnTo>
                  <a:lnTo>
                    <a:pt x="409" y="67"/>
                  </a:lnTo>
                  <a:lnTo>
                    <a:pt x="371" y="100"/>
                  </a:lnTo>
                  <a:lnTo>
                    <a:pt x="309" y="142"/>
                  </a:lnTo>
                  <a:lnTo>
                    <a:pt x="271" y="163"/>
                  </a:lnTo>
                  <a:lnTo>
                    <a:pt x="238" y="175"/>
                  </a:lnTo>
                  <a:lnTo>
                    <a:pt x="209" y="184"/>
                  </a:lnTo>
                  <a:lnTo>
                    <a:pt x="184" y="184"/>
                  </a:lnTo>
                  <a:lnTo>
                    <a:pt x="184" y="184"/>
                  </a:lnTo>
                  <a:lnTo>
                    <a:pt x="175" y="179"/>
                  </a:lnTo>
                  <a:lnTo>
                    <a:pt x="167" y="171"/>
                  </a:lnTo>
                  <a:lnTo>
                    <a:pt x="167" y="171"/>
                  </a:lnTo>
                  <a:lnTo>
                    <a:pt x="159" y="146"/>
                  </a:lnTo>
                  <a:lnTo>
                    <a:pt x="146" y="113"/>
                  </a:lnTo>
                  <a:lnTo>
                    <a:pt x="134" y="96"/>
                  </a:lnTo>
                  <a:lnTo>
                    <a:pt x="121" y="83"/>
                  </a:lnTo>
                  <a:lnTo>
                    <a:pt x="109" y="71"/>
                  </a:lnTo>
                  <a:lnTo>
                    <a:pt x="92" y="58"/>
                  </a:lnTo>
                  <a:lnTo>
                    <a:pt x="92" y="58"/>
                  </a:lnTo>
                  <a:lnTo>
                    <a:pt x="75" y="54"/>
                  </a:lnTo>
                  <a:lnTo>
                    <a:pt x="54" y="54"/>
                  </a:lnTo>
                  <a:lnTo>
                    <a:pt x="33" y="58"/>
                  </a:lnTo>
                  <a:lnTo>
                    <a:pt x="13" y="71"/>
                  </a:lnTo>
                  <a:lnTo>
                    <a:pt x="13" y="71"/>
                  </a:lnTo>
                  <a:lnTo>
                    <a:pt x="4" y="83"/>
                  </a:lnTo>
                  <a:lnTo>
                    <a:pt x="0" y="96"/>
                  </a:lnTo>
                  <a:lnTo>
                    <a:pt x="0" y="96"/>
                  </a:lnTo>
                  <a:lnTo>
                    <a:pt x="0" y="96"/>
                  </a:lnTo>
                  <a:lnTo>
                    <a:pt x="0" y="96"/>
                  </a:lnTo>
                  <a:lnTo>
                    <a:pt x="0" y="109"/>
                  </a:lnTo>
                  <a:lnTo>
                    <a:pt x="8" y="121"/>
                  </a:lnTo>
                  <a:lnTo>
                    <a:pt x="29" y="142"/>
                  </a:lnTo>
                  <a:lnTo>
                    <a:pt x="42" y="154"/>
                  </a:lnTo>
                  <a:lnTo>
                    <a:pt x="42" y="154"/>
                  </a:lnTo>
                  <a:lnTo>
                    <a:pt x="67" y="175"/>
                  </a:lnTo>
                  <a:lnTo>
                    <a:pt x="79" y="188"/>
                  </a:lnTo>
                  <a:lnTo>
                    <a:pt x="83" y="209"/>
                  </a:lnTo>
                  <a:lnTo>
                    <a:pt x="83" y="209"/>
                  </a:lnTo>
                  <a:lnTo>
                    <a:pt x="92" y="238"/>
                  </a:lnTo>
                  <a:lnTo>
                    <a:pt x="92" y="238"/>
                  </a:lnTo>
                  <a:lnTo>
                    <a:pt x="96" y="275"/>
                  </a:lnTo>
                  <a:lnTo>
                    <a:pt x="96" y="313"/>
                  </a:lnTo>
                  <a:lnTo>
                    <a:pt x="96" y="313"/>
                  </a:lnTo>
                  <a:lnTo>
                    <a:pt x="100" y="379"/>
                  </a:lnTo>
                  <a:lnTo>
                    <a:pt x="109" y="413"/>
                  </a:lnTo>
                  <a:lnTo>
                    <a:pt x="117" y="442"/>
                  </a:lnTo>
                  <a:lnTo>
                    <a:pt x="117" y="442"/>
                  </a:lnTo>
                  <a:lnTo>
                    <a:pt x="146" y="496"/>
                  </a:lnTo>
                  <a:lnTo>
                    <a:pt x="146" y="496"/>
                  </a:lnTo>
                  <a:lnTo>
                    <a:pt x="167" y="530"/>
                  </a:lnTo>
                  <a:lnTo>
                    <a:pt x="179" y="559"/>
                  </a:lnTo>
                  <a:lnTo>
                    <a:pt x="179" y="559"/>
                  </a:lnTo>
                  <a:lnTo>
                    <a:pt x="179" y="563"/>
                  </a:lnTo>
                  <a:lnTo>
                    <a:pt x="179" y="563"/>
                  </a:lnTo>
                  <a:lnTo>
                    <a:pt x="184" y="571"/>
                  </a:lnTo>
                  <a:lnTo>
                    <a:pt x="188" y="580"/>
                  </a:lnTo>
                  <a:lnTo>
                    <a:pt x="188" y="580"/>
                  </a:lnTo>
                  <a:lnTo>
                    <a:pt x="200" y="588"/>
                  </a:lnTo>
                  <a:lnTo>
                    <a:pt x="217" y="596"/>
                  </a:lnTo>
                  <a:lnTo>
                    <a:pt x="259" y="605"/>
                  </a:lnTo>
                  <a:lnTo>
                    <a:pt x="304" y="605"/>
                  </a:lnTo>
                  <a:lnTo>
                    <a:pt x="325" y="600"/>
                  </a:lnTo>
                  <a:lnTo>
                    <a:pt x="342" y="596"/>
                  </a:lnTo>
                  <a:lnTo>
                    <a:pt x="342" y="596"/>
                  </a:lnTo>
                  <a:lnTo>
                    <a:pt x="363" y="588"/>
                  </a:lnTo>
                  <a:lnTo>
                    <a:pt x="375" y="580"/>
                  </a:lnTo>
                  <a:lnTo>
                    <a:pt x="384" y="571"/>
                  </a:lnTo>
                  <a:lnTo>
                    <a:pt x="384" y="563"/>
                  </a:lnTo>
                  <a:lnTo>
                    <a:pt x="384" y="563"/>
                  </a:lnTo>
                  <a:lnTo>
                    <a:pt x="392" y="538"/>
                  </a:lnTo>
                  <a:lnTo>
                    <a:pt x="404" y="517"/>
                  </a:lnTo>
                  <a:lnTo>
                    <a:pt x="438" y="475"/>
                  </a:lnTo>
                  <a:lnTo>
                    <a:pt x="438" y="475"/>
                  </a:lnTo>
                  <a:lnTo>
                    <a:pt x="459" y="454"/>
                  </a:lnTo>
                  <a:lnTo>
                    <a:pt x="479" y="429"/>
                  </a:lnTo>
                  <a:lnTo>
                    <a:pt x="492" y="400"/>
                  </a:lnTo>
                  <a:lnTo>
                    <a:pt x="496" y="388"/>
                  </a:lnTo>
                  <a:lnTo>
                    <a:pt x="496" y="371"/>
                  </a:lnTo>
                  <a:lnTo>
                    <a:pt x="496" y="371"/>
                  </a:lnTo>
                  <a:lnTo>
                    <a:pt x="492" y="350"/>
                  </a:lnTo>
                  <a:lnTo>
                    <a:pt x="488" y="329"/>
                  </a:lnTo>
                  <a:lnTo>
                    <a:pt x="488" y="329"/>
                  </a:lnTo>
                  <a:lnTo>
                    <a:pt x="492" y="300"/>
                  </a:lnTo>
                  <a:lnTo>
                    <a:pt x="492" y="300"/>
                  </a:lnTo>
                  <a:lnTo>
                    <a:pt x="488" y="271"/>
                  </a:lnTo>
                  <a:lnTo>
                    <a:pt x="484" y="259"/>
                  </a:lnTo>
                  <a:lnTo>
                    <a:pt x="475" y="250"/>
                  </a:lnTo>
                  <a:lnTo>
                    <a:pt x="475" y="250"/>
                  </a:lnTo>
                  <a:lnTo>
                    <a:pt x="479" y="238"/>
                  </a:lnTo>
                  <a:lnTo>
                    <a:pt x="479" y="225"/>
                  </a:lnTo>
                  <a:lnTo>
                    <a:pt x="479" y="225"/>
                  </a:lnTo>
                  <a:lnTo>
                    <a:pt x="475" y="204"/>
                  </a:lnTo>
                  <a:lnTo>
                    <a:pt x="467" y="188"/>
                  </a:lnTo>
                  <a:lnTo>
                    <a:pt x="467" y="188"/>
                  </a:lnTo>
                  <a:lnTo>
                    <a:pt x="488" y="171"/>
                  </a:lnTo>
                  <a:lnTo>
                    <a:pt x="505" y="146"/>
                  </a:lnTo>
                  <a:lnTo>
                    <a:pt x="509" y="138"/>
                  </a:lnTo>
                  <a:lnTo>
                    <a:pt x="521" y="121"/>
                  </a:lnTo>
                  <a:lnTo>
                    <a:pt x="521" y="121"/>
                  </a:lnTo>
                  <a:lnTo>
                    <a:pt x="546" y="83"/>
                  </a:lnTo>
                  <a:lnTo>
                    <a:pt x="555" y="63"/>
                  </a:lnTo>
                  <a:lnTo>
                    <a:pt x="559" y="42"/>
                  </a:lnTo>
                  <a:lnTo>
                    <a:pt x="559" y="42"/>
                  </a:lnTo>
                  <a:lnTo>
                    <a:pt x="559" y="29"/>
                  </a:lnTo>
                  <a:lnTo>
                    <a:pt x="559" y="29"/>
                  </a:lnTo>
                  <a:lnTo>
                    <a:pt x="555" y="21"/>
                  </a:lnTo>
                  <a:lnTo>
                    <a:pt x="546" y="13"/>
                  </a:lnTo>
                  <a:lnTo>
                    <a:pt x="534" y="8"/>
                  </a:lnTo>
                  <a:lnTo>
                    <a:pt x="521" y="4"/>
                  </a:lnTo>
                  <a:lnTo>
                    <a:pt x="521" y="4"/>
                  </a:lnTo>
                  <a:lnTo>
                    <a:pt x="505" y="0"/>
                  </a:lnTo>
                  <a:lnTo>
                    <a:pt x="488" y="4"/>
                  </a:lnTo>
                  <a:lnTo>
                    <a:pt x="475" y="8"/>
                  </a:lnTo>
                  <a:lnTo>
                    <a:pt x="463" y="13"/>
                  </a:lnTo>
                  <a:lnTo>
                    <a:pt x="438" y="33"/>
                  </a:lnTo>
                  <a:lnTo>
                    <a:pt x="421" y="54"/>
                  </a:lnTo>
                  <a:lnTo>
                    <a:pt x="421" y="54"/>
                  </a:lnTo>
                  <a:close/>
                  <a:moveTo>
                    <a:pt x="200" y="567"/>
                  </a:moveTo>
                  <a:lnTo>
                    <a:pt x="200" y="567"/>
                  </a:lnTo>
                  <a:lnTo>
                    <a:pt x="196" y="563"/>
                  </a:lnTo>
                  <a:lnTo>
                    <a:pt x="196" y="563"/>
                  </a:lnTo>
                  <a:lnTo>
                    <a:pt x="196" y="559"/>
                  </a:lnTo>
                  <a:lnTo>
                    <a:pt x="196" y="555"/>
                  </a:lnTo>
                  <a:lnTo>
                    <a:pt x="196" y="555"/>
                  </a:lnTo>
                  <a:lnTo>
                    <a:pt x="179" y="521"/>
                  </a:lnTo>
                  <a:lnTo>
                    <a:pt x="163" y="488"/>
                  </a:lnTo>
                  <a:lnTo>
                    <a:pt x="163" y="488"/>
                  </a:lnTo>
                  <a:lnTo>
                    <a:pt x="134" y="438"/>
                  </a:lnTo>
                  <a:lnTo>
                    <a:pt x="134" y="438"/>
                  </a:lnTo>
                  <a:lnTo>
                    <a:pt x="125" y="409"/>
                  </a:lnTo>
                  <a:lnTo>
                    <a:pt x="117" y="375"/>
                  </a:lnTo>
                  <a:lnTo>
                    <a:pt x="113" y="313"/>
                  </a:lnTo>
                  <a:lnTo>
                    <a:pt x="113" y="313"/>
                  </a:lnTo>
                  <a:lnTo>
                    <a:pt x="113" y="275"/>
                  </a:lnTo>
                  <a:lnTo>
                    <a:pt x="109" y="234"/>
                  </a:lnTo>
                  <a:lnTo>
                    <a:pt x="100" y="204"/>
                  </a:lnTo>
                  <a:lnTo>
                    <a:pt x="100" y="204"/>
                  </a:lnTo>
                  <a:lnTo>
                    <a:pt x="100" y="204"/>
                  </a:lnTo>
                  <a:lnTo>
                    <a:pt x="100" y="204"/>
                  </a:lnTo>
                  <a:lnTo>
                    <a:pt x="92" y="179"/>
                  </a:lnTo>
                  <a:lnTo>
                    <a:pt x="79" y="163"/>
                  </a:lnTo>
                  <a:lnTo>
                    <a:pt x="67" y="150"/>
                  </a:lnTo>
                  <a:lnTo>
                    <a:pt x="50" y="138"/>
                  </a:lnTo>
                  <a:lnTo>
                    <a:pt x="50" y="138"/>
                  </a:lnTo>
                  <a:lnTo>
                    <a:pt x="38" y="129"/>
                  </a:lnTo>
                  <a:lnTo>
                    <a:pt x="38" y="129"/>
                  </a:lnTo>
                  <a:lnTo>
                    <a:pt x="25" y="117"/>
                  </a:lnTo>
                  <a:lnTo>
                    <a:pt x="17" y="104"/>
                  </a:lnTo>
                  <a:lnTo>
                    <a:pt x="17" y="96"/>
                  </a:lnTo>
                  <a:lnTo>
                    <a:pt x="17" y="96"/>
                  </a:lnTo>
                  <a:lnTo>
                    <a:pt x="17" y="88"/>
                  </a:lnTo>
                  <a:lnTo>
                    <a:pt x="25" y="83"/>
                  </a:lnTo>
                  <a:lnTo>
                    <a:pt x="25" y="83"/>
                  </a:lnTo>
                  <a:lnTo>
                    <a:pt x="42" y="75"/>
                  </a:lnTo>
                  <a:lnTo>
                    <a:pt x="54" y="71"/>
                  </a:lnTo>
                  <a:lnTo>
                    <a:pt x="71" y="71"/>
                  </a:lnTo>
                  <a:lnTo>
                    <a:pt x="83" y="75"/>
                  </a:lnTo>
                  <a:lnTo>
                    <a:pt x="83" y="75"/>
                  </a:lnTo>
                  <a:lnTo>
                    <a:pt x="104" y="88"/>
                  </a:lnTo>
                  <a:lnTo>
                    <a:pt x="125" y="109"/>
                  </a:lnTo>
                  <a:lnTo>
                    <a:pt x="142" y="142"/>
                  </a:lnTo>
                  <a:lnTo>
                    <a:pt x="154" y="179"/>
                  </a:lnTo>
                  <a:lnTo>
                    <a:pt x="154" y="179"/>
                  </a:lnTo>
                  <a:lnTo>
                    <a:pt x="159" y="188"/>
                  </a:lnTo>
                  <a:lnTo>
                    <a:pt x="163" y="192"/>
                  </a:lnTo>
                  <a:lnTo>
                    <a:pt x="171" y="200"/>
                  </a:lnTo>
                  <a:lnTo>
                    <a:pt x="179" y="200"/>
                  </a:lnTo>
                  <a:lnTo>
                    <a:pt x="179" y="200"/>
                  </a:lnTo>
                  <a:lnTo>
                    <a:pt x="192" y="204"/>
                  </a:lnTo>
                  <a:lnTo>
                    <a:pt x="209" y="200"/>
                  </a:lnTo>
                  <a:lnTo>
                    <a:pt x="242" y="192"/>
                  </a:lnTo>
                  <a:lnTo>
                    <a:pt x="279" y="175"/>
                  </a:lnTo>
                  <a:lnTo>
                    <a:pt x="317" y="154"/>
                  </a:lnTo>
                  <a:lnTo>
                    <a:pt x="384" y="113"/>
                  </a:lnTo>
                  <a:lnTo>
                    <a:pt x="421" y="79"/>
                  </a:lnTo>
                  <a:lnTo>
                    <a:pt x="434" y="67"/>
                  </a:lnTo>
                  <a:lnTo>
                    <a:pt x="434" y="67"/>
                  </a:lnTo>
                  <a:lnTo>
                    <a:pt x="450" y="42"/>
                  </a:lnTo>
                  <a:lnTo>
                    <a:pt x="471" y="29"/>
                  </a:lnTo>
                  <a:lnTo>
                    <a:pt x="479" y="21"/>
                  </a:lnTo>
                  <a:lnTo>
                    <a:pt x="492" y="17"/>
                  </a:lnTo>
                  <a:lnTo>
                    <a:pt x="505" y="17"/>
                  </a:lnTo>
                  <a:lnTo>
                    <a:pt x="517" y="17"/>
                  </a:lnTo>
                  <a:lnTo>
                    <a:pt x="517" y="17"/>
                  </a:lnTo>
                  <a:lnTo>
                    <a:pt x="534" y="25"/>
                  </a:lnTo>
                  <a:lnTo>
                    <a:pt x="542" y="38"/>
                  </a:lnTo>
                  <a:lnTo>
                    <a:pt x="542" y="38"/>
                  </a:lnTo>
                  <a:lnTo>
                    <a:pt x="542" y="46"/>
                  </a:lnTo>
                  <a:lnTo>
                    <a:pt x="542" y="54"/>
                  </a:lnTo>
                  <a:lnTo>
                    <a:pt x="534" y="75"/>
                  </a:lnTo>
                  <a:lnTo>
                    <a:pt x="509" y="113"/>
                  </a:lnTo>
                  <a:lnTo>
                    <a:pt x="509" y="113"/>
                  </a:lnTo>
                  <a:lnTo>
                    <a:pt x="496" y="129"/>
                  </a:lnTo>
                  <a:lnTo>
                    <a:pt x="488" y="138"/>
                  </a:lnTo>
                  <a:lnTo>
                    <a:pt x="488" y="138"/>
                  </a:lnTo>
                  <a:lnTo>
                    <a:pt x="475" y="163"/>
                  </a:lnTo>
                  <a:lnTo>
                    <a:pt x="463" y="171"/>
                  </a:lnTo>
                  <a:lnTo>
                    <a:pt x="454" y="179"/>
                  </a:lnTo>
                  <a:lnTo>
                    <a:pt x="442" y="184"/>
                  </a:lnTo>
                  <a:lnTo>
                    <a:pt x="450" y="192"/>
                  </a:lnTo>
                  <a:lnTo>
                    <a:pt x="450" y="192"/>
                  </a:lnTo>
                  <a:lnTo>
                    <a:pt x="459" y="204"/>
                  </a:lnTo>
                  <a:lnTo>
                    <a:pt x="463" y="217"/>
                  </a:lnTo>
                  <a:lnTo>
                    <a:pt x="463" y="234"/>
                  </a:lnTo>
                  <a:lnTo>
                    <a:pt x="459" y="246"/>
                  </a:lnTo>
                  <a:lnTo>
                    <a:pt x="454" y="250"/>
                  </a:lnTo>
                  <a:lnTo>
                    <a:pt x="459" y="254"/>
                  </a:lnTo>
                  <a:lnTo>
                    <a:pt x="459" y="254"/>
                  </a:lnTo>
                  <a:lnTo>
                    <a:pt x="467" y="271"/>
                  </a:lnTo>
                  <a:lnTo>
                    <a:pt x="475" y="288"/>
                  </a:lnTo>
                  <a:lnTo>
                    <a:pt x="475" y="309"/>
                  </a:lnTo>
                  <a:lnTo>
                    <a:pt x="471" y="329"/>
                  </a:lnTo>
                  <a:lnTo>
                    <a:pt x="471" y="334"/>
                  </a:lnTo>
                  <a:lnTo>
                    <a:pt x="471" y="334"/>
                  </a:lnTo>
                  <a:lnTo>
                    <a:pt x="471" y="334"/>
                  </a:lnTo>
                  <a:lnTo>
                    <a:pt x="479" y="354"/>
                  </a:lnTo>
                  <a:lnTo>
                    <a:pt x="479" y="371"/>
                  </a:lnTo>
                  <a:lnTo>
                    <a:pt x="479" y="388"/>
                  </a:lnTo>
                  <a:lnTo>
                    <a:pt x="471" y="404"/>
                  </a:lnTo>
                  <a:lnTo>
                    <a:pt x="454" y="434"/>
                  </a:lnTo>
                  <a:lnTo>
                    <a:pt x="425" y="467"/>
                  </a:lnTo>
                  <a:lnTo>
                    <a:pt x="425" y="467"/>
                  </a:lnTo>
                  <a:lnTo>
                    <a:pt x="392" y="509"/>
                  </a:lnTo>
                  <a:lnTo>
                    <a:pt x="379" y="534"/>
                  </a:lnTo>
                  <a:lnTo>
                    <a:pt x="371" y="559"/>
                  </a:lnTo>
                  <a:lnTo>
                    <a:pt x="371" y="559"/>
                  </a:lnTo>
                  <a:lnTo>
                    <a:pt x="367" y="567"/>
                  </a:lnTo>
                  <a:lnTo>
                    <a:pt x="359" y="575"/>
                  </a:lnTo>
                  <a:lnTo>
                    <a:pt x="338" y="584"/>
                  </a:lnTo>
                  <a:lnTo>
                    <a:pt x="338" y="584"/>
                  </a:lnTo>
                  <a:lnTo>
                    <a:pt x="300" y="588"/>
                  </a:lnTo>
                  <a:lnTo>
                    <a:pt x="259" y="588"/>
                  </a:lnTo>
                  <a:lnTo>
                    <a:pt x="221" y="580"/>
                  </a:lnTo>
                  <a:lnTo>
                    <a:pt x="209" y="575"/>
                  </a:lnTo>
                  <a:lnTo>
                    <a:pt x="200" y="567"/>
                  </a:lnTo>
                  <a:lnTo>
                    <a:pt x="200" y="5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155"/>
            <p:cNvSpPr>
              <a:spLocks noEditPoints="1"/>
            </p:cNvSpPr>
            <p:nvPr/>
          </p:nvSpPr>
          <p:spPr bwMode="auto">
            <a:xfrm>
              <a:off x="4461" y="3065"/>
              <a:ext cx="87" cy="96"/>
            </a:xfrm>
            <a:custGeom>
              <a:avLst/>
              <a:gdLst>
                <a:gd name="T0" fmla="*/ 41 w 87"/>
                <a:gd name="T1" fmla="*/ 42 h 96"/>
                <a:gd name="T2" fmla="*/ 41 w 87"/>
                <a:gd name="T3" fmla="*/ 42 h 96"/>
                <a:gd name="T4" fmla="*/ 54 w 87"/>
                <a:gd name="T5" fmla="*/ 25 h 96"/>
                <a:gd name="T6" fmla="*/ 54 w 87"/>
                <a:gd name="T7" fmla="*/ 25 h 96"/>
                <a:gd name="T8" fmla="*/ 62 w 87"/>
                <a:gd name="T9" fmla="*/ 34 h 96"/>
                <a:gd name="T10" fmla="*/ 62 w 87"/>
                <a:gd name="T11" fmla="*/ 34 h 96"/>
                <a:gd name="T12" fmla="*/ 62 w 87"/>
                <a:gd name="T13" fmla="*/ 38 h 96"/>
                <a:gd name="T14" fmla="*/ 62 w 87"/>
                <a:gd name="T15" fmla="*/ 38 h 96"/>
                <a:gd name="T16" fmla="*/ 46 w 87"/>
                <a:gd name="T17" fmla="*/ 50 h 96"/>
                <a:gd name="T18" fmla="*/ 33 w 87"/>
                <a:gd name="T19" fmla="*/ 67 h 96"/>
                <a:gd name="T20" fmla="*/ 21 w 87"/>
                <a:gd name="T21" fmla="*/ 84 h 96"/>
                <a:gd name="T22" fmla="*/ 8 w 87"/>
                <a:gd name="T23" fmla="*/ 96 h 96"/>
                <a:gd name="T24" fmla="*/ 8 w 87"/>
                <a:gd name="T25" fmla="*/ 96 h 96"/>
                <a:gd name="T26" fmla="*/ 4 w 87"/>
                <a:gd name="T27" fmla="*/ 96 h 96"/>
                <a:gd name="T28" fmla="*/ 0 w 87"/>
                <a:gd name="T29" fmla="*/ 96 h 96"/>
                <a:gd name="T30" fmla="*/ 8 w 87"/>
                <a:gd name="T31" fmla="*/ 84 h 96"/>
                <a:gd name="T32" fmla="*/ 41 w 87"/>
                <a:gd name="T33" fmla="*/ 42 h 96"/>
                <a:gd name="T34" fmla="*/ 41 w 87"/>
                <a:gd name="T35" fmla="*/ 42 h 96"/>
                <a:gd name="T36" fmla="*/ 87 w 87"/>
                <a:gd name="T37" fmla="*/ 0 h 96"/>
                <a:gd name="T38" fmla="*/ 87 w 87"/>
                <a:gd name="T39" fmla="*/ 0 h 96"/>
                <a:gd name="T40" fmla="*/ 75 w 87"/>
                <a:gd name="T41" fmla="*/ 17 h 96"/>
                <a:gd name="T42" fmla="*/ 54 w 87"/>
                <a:gd name="T43" fmla="*/ 25 h 96"/>
                <a:gd name="T44" fmla="*/ 54 w 87"/>
                <a:gd name="T45" fmla="*/ 25 h 96"/>
                <a:gd name="T46" fmla="*/ 71 w 87"/>
                <a:gd name="T47" fmla="*/ 13 h 96"/>
                <a:gd name="T48" fmla="*/ 87 w 87"/>
                <a:gd name="T49" fmla="*/ 0 h 96"/>
                <a:gd name="T50" fmla="*/ 87 w 87"/>
                <a:gd name="T5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7" h="96">
                  <a:moveTo>
                    <a:pt x="41" y="42"/>
                  </a:moveTo>
                  <a:lnTo>
                    <a:pt x="41" y="42"/>
                  </a:lnTo>
                  <a:lnTo>
                    <a:pt x="54" y="25"/>
                  </a:lnTo>
                  <a:lnTo>
                    <a:pt x="54" y="25"/>
                  </a:lnTo>
                  <a:lnTo>
                    <a:pt x="62" y="34"/>
                  </a:lnTo>
                  <a:lnTo>
                    <a:pt x="62" y="34"/>
                  </a:lnTo>
                  <a:lnTo>
                    <a:pt x="62" y="38"/>
                  </a:lnTo>
                  <a:lnTo>
                    <a:pt x="62" y="38"/>
                  </a:lnTo>
                  <a:lnTo>
                    <a:pt x="46" y="50"/>
                  </a:lnTo>
                  <a:lnTo>
                    <a:pt x="33" y="67"/>
                  </a:lnTo>
                  <a:lnTo>
                    <a:pt x="21" y="84"/>
                  </a:lnTo>
                  <a:lnTo>
                    <a:pt x="8" y="96"/>
                  </a:lnTo>
                  <a:lnTo>
                    <a:pt x="8" y="96"/>
                  </a:lnTo>
                  <a:lnTo>
                    <a:pt x="4" y="96"/>
                  </a:lnTo>
                  <a:lnTo>
                    <a:pt x="0" y="96"/>
                  </a:lnTo>
                  <a:lnTo>
                    <a:pt x="8" y="84"/>
                  </a:lnTo>
                  <a:lnTo>
                    <a:pt x="41" y="42"/>
                  </a:lnTo>
                  <a:lnTo>
                    <a:pt x="41" y="42"/>
                  </a:lnTo>
                  <a:close/>
                  <a:moveTo>
                    <a:pt x="87" y="0"/>
                  </a:moveTo>
                  <a:lnTo>
                    <a:pt x="87" y="0"/>
                  </a:lnTo>
                  <a:lnTo>
                    <a:pt x="75" y="17"/>
                  </a:lnTo>
                  <a:lnTo>
                    <a:pt x="54" y="25"/>
                  </a:lnTo>
                  <a:lnTo>
                    <a:pt x="54" y="25"/>
                  </a:lnTo>
                  <a:lnTo>
                    <a:pt x="71" y="13"/>
                  </a:lnTo>
                  <a:lnTo>
                    <a:pt x="87" y="0"/>
                  </a:lnTo>
                  <a:lnTo>
                    <a:pt x="8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156"/>
            <p:cNvSpPr>
              <a:spLocks/>
            </p:cNvSpPr>
            <p:nvPr/>
          </p:nvSpPr>
          <p:spPr bwMode="auto">
            <a:xfrm>
              <a:off x="4507" y="3132"/>
              <a:ext cx="29" cy="54"/>
            </a:xfrm>
            <a:custGeom>
              <a:avLst/>
              <a:gdLst>
                <a:gd name="T0" fmla="*/ 29 w 29"/>
                <a:gd name="T1" fmla="*/ 0 h 54"/>
                <a:gd name="T2" fmla="*/ 29 w 29"/>
                <a:gd name="T3" fmla="*/ 0 h 54"/>
                <a:gd name="T4" fmla="*/ 25 w 29"/>
                <a:gd name="T5" fmla="*/ 17 h 54"/>
                <a:gd name="T6" fmla="*/ 12 w 29"/>
                <a:gd name="T7" fmla="*/ 29 h 54"/>
                <a:gd name="T8" fmla="*/ 12 w 29"/>
                <a:gd name="T9" fmla="*/ 29 h 54"/>
                <a:gd name="T10" fmla="*/ 4 w 29"/>
                <a:gd name="T11" fmla="*/ 42 h 54"/>
                <a:gd name="T12" fmla="*/ 0 w 29"/>
                <a:gd name="T13" fmla="*/ 50 h 54"/>
                <a:gd name="T14" fmla="*/ 0 w 29"/>
                <a:gd name="T15" fmla="*/ 54 h 54"/>
                <a:gd name="T16" fmla="*/ 4 w 29"/>
                <a:gd name="T17" fmla="*/ 50 h 54"/>
                <a:gd name="T18" fmla="*/ 12 w 29"/>
                <a:gd name="T19" fmla="*/ 42 h 54"/>
                <a:gd name="T20" fmla="*/ 12 w 29"/>
                <a:gd name="T21" fmla="*/ 42 h 54"/>
                <a:gd name="T22" fmla="*/ 25 w 29"/>
                <a:gd name="T23" fmla="*/ 29 h 54"/>
                <a:gd name="T24" fmla="*/ 25 w 29"/>
                <a:gd name="T25" fmla="*/ 29 h 54"/>
                <a:gd name="T26" fmla="*/ 20 w 29"/>
                <a:gd name="T27" fmla="*/ 29 h 54"/>
                <a:gd name="T28" fmla="*/ 20 w 29"/>
                <a:gd name="T29" fmla="*/ 29 h 54"/>
                <a:gd name="T30" fmla="*/ 20 w 29"/>
                <a:gd name="T31" fmla="*/ 25 h 54"/>
                <a:gd name="T32" fmla="*/ 25 w 29"/>
                <a:gd name="T33" fmla="*/ 21 h 54"/>
                <a:gd name="T34" fmla="*/ 29 w 29"/>
                <a:gd name="T35" fmla="*/ 17 h 54"/>
                <a:gd name="T36" fmla="*/ 29 w 29"/>
                <a:gd name="T37" fmla="*/ 0 h 54"/>
                <a:gd name="T38" fmla="*/ 29 w 29"/>
                <a:gd name="T39" fmla="*/ 0 h 54"/>
                <a:gd name="T40" fmla="*/ 29 w 29"/>
                <a:gd name="T41" fmla="*/ 0 h 54"/>
                <a:gd name="T42" fmla="*/ 29 w 29"/>
                <a:gd name="T4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 h="54">
                  <a:moveTo>
                    <a:pt x="29" y="0"/>
                  </a:moveTo>
                  <a:lnTo>
                    <a:pt x="29" y="0"/>
                  </a:lnTo>
                  <a:lnTo>
                    <a:pt x="25" y="17"/>
                  </a:lnTo>
                  <a:lnTo>
                    <a:pt x="12" y="29"/>
                  </a:lnTo>
                  <a:lnTo>
                    <a:pt x="12" y="29"/>
                  </a:lnTo>
                  <a:lnTo>
                    <a:pt x="4" y="42"/>
                  </a:lnTo>
                  <a:lnTo>
                    <a:pt x="0" y="50"/>
                  </a:lnTo>
                  <a:lnTo>
                    <a:pt x="0" y="54"/>
                  </a:lnTo>
                  <a:lnTo>
                    <a:pt x="4" y="50"/>
                  </a:lnTo>
                  <a:lnTo>
                    <a:pt x="12" y="42"/>
                  </a:lnTo>
                  <a:lnTo>
                    <a:pt x="12" y="42"/>
                  </a:lnTo>
                  <a:lnTo>
                    <a:pt x="25" y="29"/>
                  </a:lnTo>
                  <a:lnTo>
                    <a:pt x="25" y="29"/>
                  </a:lnTo>
                  <a:lnTo>
                    <a:pt x="20" y="29"/>
                  </a:lnTo>
                  <a:lnTo>
                    <a:pt x="20" y="29"/>
                  </a:lnTo>
                  <a:lnTo>
                    <a:pt x="20" y="25"/>
                  </a:lnTo>
                  <a:lnTo>
                    <a:pt x="25" y="21"/>
                  </a:lnTo>
                  <a:lnTo>
                    <a:pt x="29" y="17"/>
                  </a:lnTo>
                  <a:lnTo>
                    <a:pt x="29" y="0"/>
                  </a:lnTo>
                  <a:lnTo>
                    <a:pt x="29" y="0"/>
                  </a:lnTo>
                  <a:lnTo>
                    <a:pt x="29" y="0"/>
                  </a:lnTo>
                  <a:lnTo>
                    <a:pt x="2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157"/>
            <p:cNvSpPr>
              <a:spLocks/>
            </p:cNvSpPr>
            <p:nvPr/>
          </p:nvSpPr>
          <p:spPr bwMode="auto">
            <a:xfrm>
              <a:off x="4519" y="3224"/>
              <a:ext cx="29" cy="46"/>
            </a:xfrm>
            <a:custGeom>
              <a:avLst/>
              <a:gdLst>
                <a:gd name="T0" fmla="*/ 25 w 29"/>
                <a:gd name="T1" fmla="*/ 0 h 46"/>
                <a:gd name="T2" fmla="*/ 25 w 29"/>
                <a:gd name="T3" fmla="*/ 0 h 46"/>
                <a:gd name="T4" fmla="*/ 17 w 29"/>
                <a:gd name="T5" fmla="*/ 21 h 46"/>
                <a:gd name="T6" fmla="*/ 13 w 29"/>
                <a:gd name="T7" fmla="*/ 29 h 46"/>
                <a:gd name="T8" fmla="*/ 4 w 29"/>
                <a:gd name="T9" fmla="*/ 37 h 46"/>
                <a:gd name="T10" fmla="*/ 4 w 29"/>
                <a:gd name="T11" fmla="*/ 37 h 46"/>
                <a:gd name="T12" fmla="*/ 0 w 29"/>
                <a:gd name="T13" fmla="*/ 46 h 46"/>
                <a:gd name="T14" fmla="*/ 4 w 29"/>
                <a:gd name="T15" fmla="*/ 46 h 46"/>
                <a:gd name="T16" fmla="*/ 13 w 29"/>
                <a:gd name="T17" fmla="*/ 41 h 46"/>
                <a:gd name="T18" fmla="*/ 25 w 29"/>
                <a:gd name="T19" fmla="*/ 33 h 46"/>
                <a:gd name="T20" fmla="*/ 25 w 29"/>
                <a:gd name="T21" fmla="*/ 33 h 46"/>
                <a:gd name="T22" fmla="*/ 29 w 29"/>
                <a:gd name="T23" fmla="*/ 29 h 46"/>
                <a:gd name="T24" fmla="*/ 29 w 29"/>
                <a:gd name="T25" fmla="*/ 29 h 46"/>
                <a:gd name="T26" fmla="*/ 21 w 29"/>
                <a:gd name="T27" fmla="*/ 16 h 46"/>
                <a:gd name="T28" fmla="*/ 21 w 29"/>
                <a:gd name="T29" fmla="*/ 16 h 46"/>
                <a:gd name="T30" fmla="*/ 25 w 29"/>
                <a:gd name="T31" fmla="*/ 0 h 46"/>
                <a:gd name="T32" fmla="*/ 25 w 29"/>
                <a:gd name="T3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46">
                  <a:moveTo>
                    <a:pt x="25" y="0"/>
                  </a:moveTo>
                  <a:lnTo>
                    <a:pt x="25" y="0"/>
                  </a:lnTo>
                  <a:lnTo>
                    <a:pt x="17" y="21"/>
                  </a:lnTo>
                  <a:lnTo>
                    <a:pt x="13" y="29"/>
                  </a:lnTo>
                  <a:lnTo>
                    <a:pt x="4" y="37"/>
                  </a:lnTo>
                  <a:lnTo>
                    <a:pt x="4" y="37"/>
                  </a:lnTo>
                  <a:lnTo>
                    <a:pt x="0" y="46"/>
                  </a:lnTo>
                  <a:lnTo>
                    <a:pt x="4" y="46"/>
                  </a:lnTo>
                  <a:lnTo>
                    <a:pt x="13" y="41"/>
                  </a:lnTo>
                  <a:lnTo>
                    <a:pt x="25" y="33"/>
                  </a:lnTo>
                  <a:lnTo>
                    <a:pt x="25" y="33"/>
                  </a:lnTo>
                  <a:lnTo>
                    <a:pt x="29" y="29"/>
                  </a:lnTo>
                  <a:lnTo>
                    <a:pt x="29" y="29"/>
                  </a:lnTo>
                  <a:lnTo>
                    <a:pt x="21" y="16"/>
                  </a:lnTo>
                  <a:lnTo>
                    <a:pt x="21" y="16"/>
                  </a:lnTo>
                  <a:lnTo>
                    <a:pt x="25"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158"/>
            <p:cNvSpPr>
              <a:spLocks/>
            </p:cNvSpPr>
            <p:nvPr/>
          </p:nvSpPr>
          <p:spPr bwMode="auto">
            <a:xfrm>
              <a:off x="4090" y="2853"/>
              <a:ext cx="525" cy="571"/>
            </a:xfrm>
            <a:custGeom>
              <a:avLst/>
              <a:gdLst>
                <a:gd name="T0" fmla="*/ 179 w 525"/>
                <a:gd name="T1" fmla="*/ 542 h 571"/>
                <a:gd name="T2" fmla="*/ 142 w 525"/>
                <a:gd name="T3" fmla="*/ 471 h 571"/>
                <a:gd name="T4" fmla="*/ 104 w 525"/>
                <a:gd name="T5" fmla="*/ 387 h 571"/>
                <a:gd name="T6" fmla="*/ 100 w 525"/>
                <a:gd name="T7" fmla="*/ 362 h 571"/>
                <a:gd name="T8" fmla="*/ 96 w 525"/>
                <a:gd name="T9" fmla="*/ 246 h 571"/>
                <a:gd name="T10" fmla="*/ 83 w 525"/>
                <a:gd name="T11" fmla="*/ 179 h 571"/>
                <a:gd name="T12" fmla="*/ 54 w 525"/>
                <a:gd name="T13" fmla="*/ 137 h 571"/>
                <a:gd name="T14" fmla="*/ 21 w 525"/>
                <a:gd name="T15" fmla="*/ 112 h 571"/>
                <a:gd name="T16" fmla="*/ 0 w 525"/>
                <a:gd name="T17" fmla="*/ 83 h 571"/>
                <a:gd name="T18" fmla="*/ 8 w 525"/>
                <a:gd name="T19" fmla="*/ 66 h 571"/>
                <a:gd name="T20" fmla="*/ 21 w 525"/>
                <a:gd name="T21" fmla="*/ 58 h 571"/>
                <a:gd name="T22" fmla="*/ 54 w 525"/>
                <a:gd name="T23" fmla="*/ 58 h 571"/>
                <a:gd name="T24" fmla="*/ 83 w 525"/>
                <a:gd name="T25" fmla="*/ 66 h 571"/>
                <a:gd name="T26" fmla="*/ 104 w 525"/>
                <a:gd name="T27" fmla="*/ 87 h 571"/>
                <a:gd name="T28" fmla="*/ 121 w 525"/>
                <a:gd name="T29" fmla="*/ 117 h 571"/>
                <a:gd name="T30" fmla="*/ 137 w 525"/>
                <a:gd name="T31" fmla="*/ 162 h 571"/>
                <a:gd name="T32" fmla="*/ 146 w 525"/>
                <a:gd name="T33" fmla="*/ 175 h 571"/>
                <a:gd name="T34" fmla="*/ 167 w 525"/>
                <a:gd name="T35" fmla="*/ 183 h 571"/>
                <a:gd name="T36" fmla="*/ 217 w 525"/>
                <a:gd name="T37" fmla="*/ 179 h 571"/>
                <a:gd name="T38" fmla="*/ 275 w 525"/>
                <a:gd name="T39" fmla="*/ 150 h 571"/>
                <a:gd name="T40" fmla="*/ 375 w 525"/>
                <a:gd name="T41" fmla="*/ 92 h 571"/>
                <a:gd name="T42" fmla="*/ 392 w 525"/>
                <a:gd name="T43" fmla="*/ 79 h 571"/>
                <a:gd name="T44" fmla="*/ 425 w 525"/>
                <a:gd name="T45" fmla="*/ 37 h 571"/>
                <a:gd name="T46" fmla="*/ 458 w 525"/>
                <a:gd name="T47" fmla="*/ 8 h 571"/>
                <a:gd name="T48" fmla="*/ 471 w 525"/>
                <a:gd name="T49" fmla="*/ 4 h 571"/>
                <a:gd name="T50" fmla="*/ 500 w 525"/>
                <a:gd name="T51" fmla="*/ 4 h 571"/>
                <a:gd name="T52" fmla="*/ 521 w 525"/>
                <a:gd name="T53" fmla="*/ 12 h 571"/>
                <a:gd name="T54" fmla="*/ 525 w 525"/>
                <a:gd name="T55" fmla="*/ 33 h 571"/>
                <a:gd name="T56" fmla="*/ 513 w 525"/>
                <a:gd name="T57" fmla="*/ 62 h 571"/>
                <a:gd name="T58" fmla="*/ 479 w 525"/>
                <a:gd name="T59" fmla="*/ 108 h 571"/>
                <a:gd name="T60" fmla="*/ 442 w 525"/>
                <a:gd name="T61" fmla="*/ 158 h 571"/>
                <a:gd name="T62" fmla="*/ 425 w 525"/>
                <a:gd name="T63" fmla="*/ 167 h 571"/>
                <a:gd name="T64" fmla="*/ 433 w 525"/>
                <a:gd name="T65" fmla="*/ 175 h 571"/>
                <a:gd name="T66" fmla="*/ 446 w 525"/>
                <a:gd name="T67" fmla="*/ 208 h 571"/>
                <a:gd name="T68" fmla="*/ 446 w 525"/>
                <a:gd name="T69" fmla="*/ 221 h 571"/>
                <a:gd name="T70" fmla="*/ 437 w 525"/>
                <a:gd name="T71" fmla="*/ 233 h 571"/>
                <a:gd name="T72" fmla="*/ 437 w 525"/>
                <a:gd name="T73" fmla="*/ 233 h 571"/>
                <a:gd name="T74" fmla="*/ 450 w 525"/>
                <a:gd name="T75" fmla="*/ 254 h 571"/>
                <a:gd name="T76" fmla="*/ 458 w 525"/>
                <a:gd name="T77" fmla="*/ 287 h 571"/>
                <a:gd name="T78" fmla="*/ 454 w 525"/>
                <a:gd name="T79" fmla="*/ 312 h 571"/>
                <a:gd name="T80" fmla="*/ 450 w 525"/>
                <a:gd name="T81" fmla="*/ 312 h 571"/>
                <a:gd name="T82" fmla="*/ 462 w 525"/>
                <a:gd name="T83" fmla="*/ 342 h 571"/>
                <a:gd name="T84" fmla="*/ 462 w 525"/>
                <a:gd name="T85" fmla="*/ 358 h 571"/>
                <a:gd name="T86" fmla="*/ 442 w 525"/>
                <a:gd name="T87" fmla="*/ 408 h 571"/>
                <a:gd name="T88" fmla="*/ 396 w 525"/>
                <a:gd name="T89" fmla="*/ 463 h 571"/>
                <a:gd name="T90" fmla="*/ 379 w 525"/>
                <a:gd name="T91" fmla="*/ 483 h 571"/>
                <a:gd name="T92" fmla="*/ 354 w 525"/>
                <a:gd name="T93" fmla="*/ 525 h 571"/>
                <a:gd name="T94" fmla="*/ 350 w 525"/>
                <a:gd name="T95" fmla="*/ 542 h 571"/>
                <a:gd name="T96" fmla="*/ 337 w 525"/>
                <a:gd name="T97" fmla="*/ 558 h 571"/>
                <a:gd name="T98" fmla="*/ 283 w 525"/>
                <a:gd name="T99" fmla="*/ 571 h 571"/>
                <a:gd name="T100" fmla="*/ 221 w 525"/>
                <a:gd name="T101" fmla="*/ 567 h 571"/>
                <a:gd name="T102" fmla="*/ 183 w 525"/>
                <a:gd name="T103" fmla="*/ 550 h 571"/>
                <a:gd name="T104" fmla="*/ 179 w 525"/>
                <a:gd name="T105" fmla="*/ 542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25" h="571">
                  <a:moveTo>
                    <a:pt x="179" y="542"/>
                  </a:moveTo>
                  <a:lnTo>
                    <a:pt x="179" y="542"/>
                  </a:lnTo>
                  <a:lnTo>
                    <a:pt x="171" y="521"/>
                  </a:lnTo>
                  <a:lnTo>
                    <a:pt x="142" y="471"/>
                  </a:lnTo>
                  <a:lnTo>
                    <a:pt x="112" y="412"/>
                  </a:lnTo>
                  <a:lnTo>
                    <a:pt x="104" y="387"/>
                  </a:lnTo>
                  <a:lnTo>
                    <a:pt x="100" y="362"/>
                  </a:lnTo>
                  <a:lnTo>
                    <a:pt x="100" y="362"/>
                  </a:lnTo>
                  <a:lnTo>
                    <a:pt x="100" y="312"/>
                  </a:lnTo>
                  <a:lnTo>
                    <a:pt x="96" y="246"/>
                  </a:lnTo>
                  <a:lnTo>
                    <a:pt x="92" y="208"/>
                  </a:lnTo>
                  <a:lnTo>
                    <a:pt x="83" y="179"/>
                  </a:lnTo>
                  <a:lnTo>
                    <a:pt x="71" y="154"/>
                  </a:lnTo>
                  <a:lnTo>
                    <a:pt x="54" y="137"/>
                  </a:lnTo>
                  <a:lnTo>
                    <a:pt x="54" y="137"/>
                  </a:lnTo>
                  <a:lnTo>
                    <a:pt x="21" y="112"/>
                  </a:lnTo>
                  <a:lnTo>
                    <a:pt x="4" y="92"/>
                  </a:lnTo>
                  <a:lnTo>
                    <a:pt x="0" y="83"/>
                  </a:lnTo>
                  <a:lnTo>
                    <a:pt x="0" y="75"/>
                  </a:lnTo>
                  <a:lnTo>
                    <a:pt x="8" y="66"/>
                  </a:lnTo>
                  <a:lnTo>
                    <a:pt x="21" y="58"/>
                  </a:lnTo>
                  <a:lnTo>
                    <a:pt x="21" y="58"/>
                  </a:lnTo>
                  <a:lnTo>
                    <a:pt x="37" y="58"/>
                  </a:lnTo>
                  <a:lnTo>
                    <a:pt x="54" y="58"/>
                  </a:lnTo>
                  <a:lnTo>
                    <a:pt x="71" y="58"/>
                  </a:lnTo>
                  <a:lnTo>
                    <a:pt x="83" y="66"/>
                  </a:lnTo>
                  <a:lnTo>
                    <a:pt x="96" y="75"/>
                  </a:lnTo>
                  <a:lnTo>
                    <a:pt x="104" y="87"/>
                  </a:lnTo>
                  <a:lnTo>
                    <a:pt x="121" y="117"/>
                  </a:lnTo>
                  <a:lnTo>
                    <a:pt x="121" y="117"/>
                  </a:lnTo>
                  <a:lnTo>
                    <a:pt x="133" y="146"/>
                  </a:lnTo>
                  <a:lnTo>
                    <a:pt x="137" y="162"/>
                  </a:lnTo>
                  <a:lnTo>
                    <a:pt x="142" y="171"/>
                  </a:lnTo>
                  <a:lnTo>
                    <a:pt x="146" y="175"/>
                  </a:lnTo>
                  <a:lnTo>
                    <a:pt x="167" y="183"/>
                  </a:lnTo>
                  <a:lnTo>
                    <a:pt x="167" y="183"/>
                  </a:lnTo>
                  <a:lnTo>
                    <a:pt x="192" y="183"/>
                  </a:lnTo>
                  <a:lnTo>
                    <a:pt x="217" y="179"/>
                  </a:lnTo>
                  <a:lnTo>
                    <a:pt x="246" y="167"/>
                  </a:lnTo>
                  <a:lnTo>
                    <a:pt x="275" y="150"/>
                  </a:lnTo>
                  <a:lnTo>
                    <a:pt x="333" y="117"/>
                  </a:lnTo>
                  <a:lnTo>
                    <a:pt x="375" y="92"/>
                  </a:lnTo>
                  <a:lnTo>
                    <a:pt x="375" y="92"/>
                  </a:lnTo>
                  <a:lnTo>
                    <a:pt x="392" y="79"/>
                  </a:lnTo>
                  <a:lnTo>
                    <a:pt x="404" y="66"/>
                  </a:lnTo>
                  <a:lnTo>
                    <a:pt x="425" y="37"/>
                  </a:lnTo>
                  <a:lnTo>
                    <a:pt x="446" y="16"/>
                  </a:lnTo>
                  <a:lnTo>
                    <a:pt x="458" y="8"/>
                  </a:lnTo>
                  <a:lnTo>
                    <a:pt x="471" y="4"/>
                  </a:lnTo>
                  <a:lnTo>
                    <a:pt x="471" y="4"/>
                  </a:lnTo>
                  <a:lnTo>
                    <a:pt x="488" y="0"/>
                  </a:lnTo>
                  <a:lnTo>
                    <a:pt x="500" y="4"/>
                  </a:lnTo>
                  <a:lnTo>
                    <a:pt x="513" y="8"/>
                  </a:lnTo>
                  <a:lnTo>
                    <a:pt x="521" y="12"/>
                  </a:lnTo>
                  <a:lnTo>
                    <a:pt x="525" y="25"/>
                  </a:lnTo>
                  <a:lnTo>
                    <a:pt x="525" y="33"/>
                  </a:lnTo>
                  <a:lnTo>
                    <a:pt x="521" y="50"/>
                  </a:lnTo>
                  <a:lnTo>
                    <a:pt x="513" y="62"/>
                  </a:lnTo>
                  <a:lnTo>
                    <a:pt x="513" y="62"/>
                  </a:lnTo>
                  <a:lnTo>
                    <a:pt x="479" y="108"/>
                  </a:lnTo>
                  <a:lnTo>
                    <a:pt x="458" y="137"/>
                  </a:lnTo>
                  <a:lnTo>
                    <a:pt x="442" y="158"/>
                  </a:lnTo>
                  <a:lnTo>
                    <a:pt x="433" y="162"/>
                  </a:lnTo>
                  <a:lnTo>
                    <a:pt x="425" y="167"/>
                  </a:lnTo>
                  <a:lnTo>
                    <a:pt x="425" y="167"/>
                  </a:lnTo>
                  <a:lnTo>
                    <a:pt x="433" y="175"/>
                  </a:lnTo>
                  <a:lnTo>
                    <a:pt x="442" y="192"/>
                  </a:lnTo>
                  <a:lnTo>
                    <a:pt x="446" y="208"/>
                  </a:lnTo>
                  <a:lnTo>
                    <a:pt x="446" y="208"/>
                  </a:lnTo>
                  <a:lnTo>
                    <a:pt x="446" y="221"/>
                  </a:lnTo>
                  <a:lnTo>
                    <a:pt x="442" y="229"/>
                  </a:lnTo>
                  <a:lnTo>
                    <a:pt x="437" y="233"/>
                  </a:lnTo>
                  <a:lnTo>
                    <a:pt x="437" y="233"/>
                  </a:lnTo>
                  <a:lnTo>
                    <a:pt x="437" y="233"/>
                  </a:lnTo>
                  <a:lnTo>
                    <a:pt x="446" y="242"/>
                  </a:lnTo>
                  <a:lnTo>
                    <a:pt x="450" y="254"/>
                  </a:lnTo>
                  <a:lnTo>
                    <a:pt x="454" y="271"/>
                  </a:lnTo>
                  <a:lnTo>
                    <a:pt x="458" y="287"/>
                  </a:lnTo>
                  <a:lnTo>
                    <a:pt x="458" y="287"/>
                  </a:lnTo>
                  <a:lnTo>
                    <a:pt x="454" y="312"/>
                  </a:lnTo>
                  <a:lnTo>
                    <a:pt x="450" y="312"/>
                  </a:lnTo>
                  <a:lnTo>
                    <a:pt x="450" y="312"/>
                  </a:lnTo>
                  <a:lnTo>
                    <a:pt x="458" y="329"/>
                  </a:lnTo>
                  <a:lnTo>
                    <a:pt x="462" y="342"/>
                  </a:lnTo>
                  <a:lnTo>
                    <a:pt x="462" y="358"/>
                  </a:lnTo>
                  <a:lnTo>
                    <a:pt x="462" y="358"/>
                  </a:lnTo>
                  <a:lnTo>
                    <a:pt x="458" y="383"/>
                  </a:lnTo>
                  <a:lnTo>
                    <a:pt x="442" y="408"/>
                  </a:lnTo>
                  <a:lnTo>
                    <a:pt x="421" y="437"/>
                  </a:lnTo>
                  <a:lnTo>
                    <a:pt x="396" y="463"/>
                  </a:lnTo>
                  <a:lnTo>
                    <a:pt x="396" y="463"/>
                  </a:lnTo>
                  <a:lnTo>
                    <a:pt x="379" y="483"/>
                  </a:lnTo>
                  <a:lnTo>
                    <a:pt x="362" y="504"/>
                  </a:lnTo>
                  <a:lnTo>
                    <a:pt x="354" y="525"/>
                  </a:lnTo>
                  <a:lnTo>
                    <a:pt x="350" y="542"/>
                  </a:lnTo>
                  <a:lnTo>
                    <a:pt x="350" y="542"/>
                  </a:lnTo>
                  <a:lnTo>
                    <a:pt x="346" y="550"/>
                  </a:lnTo>
                  <a:lnTo>
                    <a:pt x="337" y="558"/>
                  </a:lnTo>
                  <a:lnTo>
                    <a:pt x="312" y="567"/>
                  </a:lnTo>
                  <a:lnTo>
                    <a:pt x="283" y="571"/>
                  </a:lnTo>
                  <a:lnTo>
                    <a:pt x="250" y="571"/>
                  </a:lnTo>
                  <a:lnTo>
                    <a:pt x="221" y="567"/>
                  </a:lnTo>
                  <a:lnTo>
                    <a:pt x="200" y="558"/>
                  </a:lnTo>
                  <a:lnTo>
                    <a:pt x="183" y="550"/>
                  </a:lnTo>
                  <a:lnTo>
                    <a:pt x="179" y="546"/>
                  </a:lnTo>
                  <a:lnTo>
                    <a:pt x="179" y="542"/>
                  </a:lnTo>
                  <a:lnTo>
                    <a:pt x="179" y="5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159"/>
            <p:cNvSpPr>
              <a:spLocks noEditPoints="1"/>
            </p:cNvSpPr>
            <p:nvPr/>
          </p:nvSpPr>
          <p:spPr bwMode="auto">
            <a:xfrm>
              <a:off x="4131" y="2853"/>
              <a:ext cx="484" cy="571"/>
            </a:xfrm>
            <a:custGeom>
              <a:avLst/>
              <a:gdLst>
                <a:gd name="T0" fmla="*/ 17 w 484"/>
                <a:gd name="T1" fmla="*/ 66 h 571"/>
                <a:gd name="T2" fmla="*/ 46 w 484"/>
                <a:gd name="T3" fmla="*/ 112 h 571"/>
                <a:gd name="T4" fmla="*/ 59 w 484"/>
                <a:gd name="T5" fmla="*/ 162 h 571"/>
                <a:gd name="T6" fmla="*/ 88 w 484"/>
                <a:gd name="T7" fmla="*/ 183 h 571"/>
                <a:gd name="T8" fmla="*/ 117 w 484"/>
                <a:gd name="T9" fmla="*/ 183 h 571"/>
                <a:gd name="T10" fmla="*/ 96 w 484"/>
                <a:gd name="T11" fmla="*/ 162 h 571"/>
                <a:gd name="T12" fmla="*/ 80 w 484"/>
                <a:gd name="T13" fmla="*/ 117 h 571"/>
                <a:gd name="T14" fmla="*/ 25 w 484"/>
                <a:gd name="T15" fmla="*/ 58 h 571"/>
                <a:gd name="T16" fmla="*/ 0 w 484"/>
                <a:gd name="T17" fmla="*/ 54 h 571"/>
                <a:gd name="T18" fmla="*/ 246 w 484"/>
                <a:gd name="T19" fmla="*/ 571 h 571"/>
                <a:gd name="T20" fmla="*/ 305 w 484"/>
                <a:gd name="T21" fmla="*/ 550 h 571"/>
                <a:gd name="T22" fmla="*/ 313 w 484"/>
                <a:gd name="T23" fmla="*/ 525 h 571"/>
                <a:gd name="T24" fmla="*/ 355 w 484"/>
                <a:gd name="T25" fmla="*/ 463 h 571"/>
                <a:gd name="T26" fmla="*/ 401 w 484"/>
                <a:gd name="T27" fmla="*/ 408 h 571"/>
                <a:gd name="T28" fmla="*/ 421 w 484"/>
                <a:gd name="T29" fmla="*/ 358 h 571"/>
                <a:gd name="T30" fmla="*/ 409 w 484"/>
                <a:gd name="T31" fmla="*/ 312 h 571"/>
                <a:gd name="T32" fmla="*/ 417 w 484"/>
                <a:gd name="T33" fmla="*/ 287 h 571"/>
                <a:gd name="T34" fmla="*/ 409 w 484"/>
                <a:gd name="T35" fmla="*/ 254 h 571"/>
                <a:gd name="T36" fmla="*/ 396 w 484"/>
                <a:gd name="T37" fmla="*/ 233 h 571"/>
                <a:gd name="T38" fmla="*/ 405 w 484"/>
                <a:gd name="T39" fmla="*/ 221 h 571"/>
                <a:gd name="T40" fmla="*/ 401 w 484"/>
                <a:gd name="T41" fmla="*/ 192 h 571"/>
                <a:gd name="T42" fmla="*/ 384 w 484"/>
                <a:gd name="T43" fmla="*/ 167 h 571"/>
                <a:gd name="T44" fmla="*/ 417 w 484"/>
                <a:gd name="T45" fmla="*/ 137 h 571"/>
                <a:gd name="T46" fmla="*/ 472 w 484"/>
                <a:gd name="T47" fmla="*/ 62 h 571"/>
                <a:gd name="T48" fmla="*/ 484 w 484"/>
                <a:gd name="T49" fmla="*/ 25 h 571"/>
                <a:gd name="T50" fmla="*/ 459 w 484"/>
                <a:gd name="T51" fmla="*/ 4 h 571"/>
                <a:gd name="T52" fmla="*/ 430 w 484"/>
                <a:gd name="T53" fmla="*/ 4 h 571"/>
                <a:gd name="T54" fmla="*/ 405 w 484"/>
                <a:gd name="T55" fmla="*/ 12 h 571"/>
                <a:gd name="T56" fmla="*/ 442 w 484"/>
                <a:gd name="T57" fmla="*/ 25 h 571"/>
                <a:gd name="T58" fmla="*/ 451 w 484"/>
                <a:gd name="T59" fmla="*/ 50 h 571"/>
                <a:gd name="T60" fmla="*/ 438 w 484"/>
                <a:gd name="T61" fmla="*/ 75 h 571"/>
                <a:gd name="T62" fmla="*/ 367 w 484"/>
                <a:gd name="T63" fmla="*/ 167 h 571"/>
                <a:gd name="T64" fmla="*/ 346 w 484"/>
                <a:gd name="T65" fmla="*/ 175 h 571"/>
                <a:gd name="T66" fmla="*/ 367 w 484"/>
                <a:gd name="T67" fmla="*/ 217 h 571"/>
                <a:gd name="T68" fmla="*/ 359 w 484"/>
                <a:gd name="T69" fmla="*/ 242 h 571"/>
                <a:gd name="T70" fmla="*/ 355 w 484"/>
                <a:gd name="T71" fmla="*/ 246 h 571"/>
                <a:gd name="T72" fmla="*/ 371 w 484"/>
                <a:gd name="T73" fmla="*/ 279 h 571"/>
                <a:gd name="T74" fmla="*/ 367 w 484"/>
                <a:gd name="T75" fmla="*/ 321 h 571"/>
                <a:gd name="T76" fmla="*/ 371 w 484"/>
                <a:gd name="T77" fmla="*/ 337 h 571"/>
                <a:gd name="T78" fmla="*/ 376 w 484"/>
                <a:gd name="T79" fmla="*/ 371 h 571"/>
                <a:gd name="T80" fmla="*/ 330 w 484"/>
                <a:gd name="T81" fmla="*/ 446 h 571"/>
                <a:gd name="T82" fmla="*/ 284 w 484"/>
                <a:gd name="T83" fmla="*/ 492 h 571"/>
                <a:gd name="T84" fmla="*/ 255 w 484"/>
                <a:gd name="T85" fmla="*/ 550 h 571"/>
                <a:gd name="T86" fmla="*/ 238 w 484"/>
                <a:gd name="T87" fmla="*/ 563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84" h="571">
                  <a:moveTo>
                    <a:pt x="0" y="54"/>
                  </a:moveTo>
                  <a:lnTo>
                    <a:pt x="0" y="54"/>
                  </a:lnTo>
                  <a:lnTo>
                    <a:pt x="17" y="66"/>
                  </a:lnTo>
                  <a:lnTo>
                    <a:pt x="30" y="79"/>
                  </a:lnTo>
                  <a:lnTo>
                    <a:pt x="38" y="96"/>
                  </a:lnTo>
                  <a:lnTo>
                    <a:pt x="46" y="112"/>
                  </a:lnTo>
                  <a:lnTo>
                    <a:pt x="46" y="112"/>
                  </a:lnTo>
                  <a:lnTo>
                    <a:pt x="55" y="142"/>
                  </a:lnTo>
                  <a:lnTo>
                    <a:pt x="59" y="162"/>
                  </a:lnTo>
                  <a:lnTo>
                    <a:pt x="63" y="167"/>
                  </a:lnTo>
                  <a:lnTo>
                    <a:pt x="67" y="175"/>
                  </a:lnTo>
                  <a:lnTo>
                    <a:pt x="88" y="183"/>
                  </a:lnTo>
                  <a:lnTo>
                    <a:pt x="88" y="183"/>
                  </a:lnTo>
                  <a:lnTo>
                    <a:pt x="101" y="183"/>
                  </a:lnTo>
                  <a:lnTo>
                    <a:pt x="117" y="183"/>
                  </a:lnTo>
                  <a:lnTo>
                    <a:pt x="117" y="183"/>
                  </a:lnTo>
                  <a:lnTo>
                    <a:pt x="101" y="175"/>
                  </a:lnTo>
                  <a:lnTo>
                    <a:pt x="96" y="162"/>
                  </a:lnTo>
                  <a:lnTo>
                    <a:pt x="92" y="146"/>
                  </a:lnTo>
                  <a:lnTo>
                    <a:pt x="80" y="117"/>
                  </a:lnTo>
                  <a:lnTo>
                    <a:pt x="80" y="117"/>
                  </a:lnTo>
                  <a:lnTo>
                    <a:pt x="67" y="92"/>
                  </a:lnTo>
                  <a:lnTo>
                    <a:pt x="51" y="71"/>
                  </a:lnTo>
                  <a:lnTo>
                    <a:pt x="25" y="58"/>
                  </a:lnTo>
                  <a:lnTo>
                    <a:pt x="13" y="58"/>
                  </a:lnTo>
                  <a:lnTo>
                    <a:pt x="0" y="54"/>
                  </a:lnTo>
                  <a:lnTo>
                    <a:pt x="0" y="54"/>
                  </a:lnTo>
                  <a:close/>
                  <a:moveTo>
                    <a:pt x="217" y="571"/>
                  </a:moveTo>
                  <a:lnTo>
                    <a:pt x="217" y="571"/>
                  </a:lnTo>
                  <a:lnTo>
                    <a:pt x="246" y="571"/>
                  </a:lnTo>
                  <a:lnTo>
                    <a:pt x="271" y="567"/>
                  </a:lnTo>
                  <a:lnTo>
                    <a:pt x="296" y="558"/>
                  </a:lnTo>
                  <a:lnTo>
                    <a:pt x="305" y="550"/>
                  </a:lnTo>
                  <a:lnTo>
                    <a:pt x="309" y="542"/>
                  </a:lnTo>
                  <a:lnTo>
                    <a:pt x="309" y="542"/>
                  </a:lnTo>
                  <a:lnTo>
                    <a:pt x="313" y="525"/>
                  </a:lnTo>
                  <a:lnTo>
                    <a:pt x="321" y="504"/>
                  </a:lnTo>
                  <a:lnTo>
                    <a:pt x="338" y="483"/>
                  </a:lnTo>
                  <a:lnTo>
                    <a:pt x="355" y="463"/>
                  </a:lnTo>
                  <a:lnTo>
                    <a:pt x="355" y="463"/>
                  </a:lnTo>
                  <a:lnTo>
                    <a:pt x="380" y="437"/>
                  </a:lnTo>
                  <a:lnTo>
                    <a:pt x="401" y="408"/>
                  </a:lnTo>
                  <a:lnTo>
                    <a:pt x="417" y="383"/>
                  </a:lnTo>
                  <a:lnTo>
                    <a:pt x="421" y="358"/>
                  </a:lnTo>
                  <a:lnTo>
                    <a:pt x="421" y="358"/>
                  </a:lnTo>
                  <a:lnTo>
                    <a:pt x="421" y="342"/>
                  </a:lnTo>
                  <a:lnTo>
                    <a:pt x="417" y="329"/>
                  </a:lnTo>
                  <a:lnTo>
                    <a:pt x="409" y="312"/>
                  </a:lnTo>
                  <a:lnTo>
                    <a:pt x="409" y="312"/>
                  </a:lnTo>
                  <a:lnTo>
                    <a:pt x="413" y="312"/>
                  </a:lnTo>
                  <a:lnTo>
                    <a:pt x="417" y="287"/>
                  </a:lnTo>
                  <a:lnTo>
                    <a:pt x="417" y="287"/>
                  </a:lnTo>
                  <a:lnTo>
                    <a:pt x="413" y="271"/>
                  </a:lnTo>
                  <a:lnTo>
                    <a:pt x="409" y="254"/>
                  </a:lnTo>
                  <a:lnTo>
                    <a:pt x="405" y="242"/>
                  </a:lnTo>
                  <a:lnTo>
                    <a:pt x="396" y="233"/>
                  </a:lnTo>
                  <a:lnTo>
                    <a:pt x="396" y="233"/>
                  </a:lnTo>
                  <a:lnTo>
                    <a:pt x="396" y="233"/>
                  </a:lnTo>
                  <a:lnTo>
                    <a:pt x="401" y="229"/>
                  </a:lnTo>
                  <a:lnTo>
                    <a:pt x="405" y="221"/>
                  </a:lnTo>
                  <a:lnTo>
                    <a:pt x="405" y="208"/>
                  </a:lnTo>
                  <a:lnTo>
                    <a:pt x="405" y="208"/>
                  </a:lnTo>
                  <a:lnTo>
                    <a:pt x="401" y="192"/>
                  </a:lnTo>
                  <a:lnTo>
                    <a:pt x="392" y="175"/>
                  </a:lnTo>
                  <a:lnTo>
                    <a:pt x="384" y="167"/>
                  </a:lnTo>
                  <a:lnTo>
                    <a:pt x="384" y="167"/>
                  </a:lnTo>
                  <a:lnTo>
                    <a:pt x="392" y="162"/>
                  </a:lnTo>
                  <a:lnTo>
                    <a:pt x="401" y="158"/>
                  </a:lnTo>
                  <a:lnTo>
                    <a:pt x="417" y="137"/>
                  </a:lnTo>
                  <a:lnTo>
                    <a:pt x="438" y="108"/>
                  </a:lnTo>
                  <a:lnTo>
                    <a:pt x="472" y="62"/>
                  </a:lnTo>
                  <a:lnTo>
                    <a:pt x="472" y="62"/>
                  </a:lnTo>
                  <a:lnTo>
                    <a:pt x="480" y="50"/>
                  </a:lnTo>
                  <a:lnTo>
                    <a:pt x="484" y="33"/>
                  </a:lnTo>
                  <a:lnTo>
                    <a:pt x="484" y="25"/>
                  </a:lnTo>
                  <a:lnTo>
                    <a:pt x="480" y="12"/>
                  </a:lnTo>
                  <a:lnTo>
                    <a:pt x="472" y="8"/>
                  </a:lnTo>
                  <a:lnTo>
                    <a:pt x="459" y="4"/>
                  </a:lnTo>
                  <a:lnTo>
                    <a:pt x="447" y="0"/>
                  </a:lnTo>
                  <a:lnTo>
                    <a:pt x="430" y="4"/>
                  </a:lnTo>
                  <a:lnTo>
                    <a:pt x="430" y="4"/>
                  </a:lnTo>
                  <a:lnTo>
                    <a:pt x="417" y="8"/>
                  </a:lnTo>
                  <a:lnTo>
                    <a:pt x="405" y="12"/>
                  </a:lnTo>
                  <a:lnTo>
                    <a:pt x="405" y="12"/>
                  </a:lnTo>
                  <a:lnTo>
                    <a:pt x="421" y="12"/>
                  </a:lnTo>
                  <a:lnTo>
                    <a:pt x="434" y="16"/>
                  </a:lnTo>
                  <a:lnTo>
                    <a:pt x="442" y="25"/>
                  </a:lnTo>
                  <a:lnTo>
                    <a:pt x="451" y="29"/>
                  </a:lnTo>
                  <a:lnTo>
                    <a:pt x="455" y="41"/>
                  </a:lnTo>
                  <a:lnTo>
                    <a:pt x="451" y="50"/>
                  </a:lnTo>
                  <a:lnTo>
                    <a:pt x="447" y="62"/>
                  </a:lnTo>
                  <a:lnTo>
                    <a:pt x="438" y="75"/>
                  </a:lnTo>
                  <a:lnTo>
                    <a:pt x="438" y="75"/>
                  </a:lnTo>
                  <a:lnTo>
                    <a:pt x="405" y="121"/>
                  </a:lnTo>
                  <a:lnTo>
                    <a:pt x="384" y="150"/>
                  </a:lnTo>
                  <a:lnTo>
                    <a:pt x="367" y="167"/>
                  </a:lnTo>
                  <a:lnTo>
                    <a:pt x="355" y="171"/>
                  </a:lnTo>
                  <a:lnTo>
                    <a:pt x="346" y="175"/>
                  </a:lnTo>
                  <a:lnTo>
                    <a:pt x="346" y="175"/>
                  </a:lnTo>
                  <a:lnTo>
                    <a:pt x="355" y="187"/>
                  </a:lnTo>
                  <a:lnTo>
                    <a:pt x="363" y="200"/>
                  </a:lnTo>
                  <a:lnTo>
                    <a:pt x="367" y="217"/>
                  </a:lnTo>
                  <a:lnTo>
                    <a:pt x="367" y="217"/>
                  </a:lnTo>
                  <a:lnTo>
                    <a:pt x="363" y="233"/>
                  </a:lnTo>
                  <a:lnTo>
                    <a:pt x="359" y="242"/>
                  </a:lnTo>
                  <a:lnTo>
                    <a:pt x="355" y="242"/>
                  </a:lnTo>
                  <a:lnTo>
                    <a:pt x="355" y="246"/>
                  </a:lnTo>
                  <a:lnTo>
                    <a:pt x="355" y="246"/>
                  </a:lnTo>
                  <a:lnTo>
                    <a:pt x="363" y="250"/>
                  </a:lnTo>
                  <a:lnTo>
                    <a:pt x="367" y="262"/>
                  </a:lnTo>
                  <a:lnTo>
                    <a:pt x="371" y="279"/>
                  </a:lnTo>
                  <a:lnTo>
                    <a:pt x="371" y="300"/>
                  </a:lnTo>
                  <a:lnTo>
                    <a:pt x="371" y="300"/>
                  </a:lnTo>
                  <a:lnTo>
                    <a:pt x="367" y="321"/>
                  </a:lnTo>
                  <a:lnTo>
                    <a:pt x="367" y="325"/>
                  </a:lnTo>
                  <a:lnTo>
                    <a:pt x="367" y="325"/>
                  </a:lnTo>
                  <a:lnTo>
                    <a:pt x="371" y="337"/>
                  </a:lnTo>
                  <a:lnTo>
                    <a:pt x="376" y="354"/>
                  </a:lnTo>
                  <a:lnTo>
                    <a:pt x="376" y="371"/>
                  </a:lnTo>
                  <a:lnTo>
                    <a:pt x="376" y="371"/>
                  </a:lnTo>
                  <a:lnTo>
                    <a:pt x="367" y="392"/>
                  </a:lnTo>
                  <a:lnTo>
                    <a:pt x="351" y="421"/>
                  </a:lnTo>
                  <a:lnTo>
                    <a:pt x="330" y="446"/>
                  </a:lnTo>
                  <a:lnTo>
                    <a:pt x="305" y="471"/>
                  </a:lnTo>
                  <a:lnTo>
                    <a:pt x="305" y="471"/>
                  </a:lnTo>
                  <a:lnTo>
                    <a:pt x="284" y="492"/>
                  </a:lnTo>
                  <a:lnTo>
                    <a:pt x="271" y="513"/>
                  </a:lnTo>
                  <a:lnTo>
                    <a:pt x="259" y="529"/>
                  </a:lnTo>
                  <a:lnTo>
                    <a:pt x="255" y="550"/>
                  </a:lnTo>
                  <a:lnTo>
                    <a:pt x="255" y="550"/>
                  </a:lnTo>
                  <a:lnTo>
                    <a:pt x="251" y="558"/>
                  </a:lnTo>
                  <a:lnTo>
                    <a:pt x="238" y="563"/>
                  </a:lnTo>
                  <a:lnTo>
                    <a:pt x="217" y="571"/>
                  </a:lnTo>
                  <a:lnTo>
                    <a:pt x="217" y="57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160"/>
            <p:cNvSpPr>
              <a:spLocks/>
            </p:cNvSpPr>
            <p:nvPr/>
          </p:nvSpPr>
          <p:spPr bwMode="auto">
            <a:xfrm>
              <a:off x="4027" y="2832"/>
              <a:ext cx="434" cy="138"/>
            </a:xfrm>
            <a:custGeom>
              <a:avLst/>
              <a:gdLst>
                <a:gd name="T0" fmla="*/ 434 w 434"/>
                <a:gd name="T1" fmla="*/ 100 h 138"/>
                <a:gd name="T2" fmla="*/ 434 w 434"/>
                <a:gd name="T3" fmla="*/ 100 h 138"/>
                <a:gd name="T4" fmla="*/ 413 w 434"/>
                <a:gd name="T5" fmla="*/ 113 h 138"/>
                <a:gd name="T6" fmla="*/ 392 w 434"/>
                <a:gd name="T7" fmla="*/ 121 h 138"/>
                <a:gd name="T8" fmla="*/ 367 w 434"/>
                <a:gd name="T9" fmla="*/ 129 h 138"/>
                <a:gd name="T10" fmla="*/ 338 w 434"/>
                <a:gd name="T11" fmla="*/ 138 h 138"/>
                <a:gd name="T12" fmla="*/ 305 w 434"/>
                <a:gd name="T13" fmla="*/ 138 h 138"/>
                <a:gd name="T14" fmla="*/ 275 w 434"/>
                <a:gd name="T15" fmla="*/ 133 h 138"/>
                <a:gd name="T16" fmla="*/ 259 w 434"/>
                <a:gd name="T17" fmla="*/ 125 h 138"/>
                <a:gd name="T18" fmla="*/ 246 w 434"/>
                <a:gd name="T19" fmla="*/ 117 h 138"/>
                <a:gd name="T20" fmla="*/ 246 w 434"/>
                <a:gd name="T21" fmla="*/ 117 h 138"/>
                <a:gd name="T22" fmla="*/ 196 w 434"/>
                <a:gd name="T23" fmla="*/ 79 h 138"/>
                <a:gd name="T24" fmla="*/ 155 w 434"/>
                <a:gd name="T25" fmla="*/ 46 h 138"/>
                <a:gd name="T26" fmla="*/ 134 w 434"/>
                <a:gd name="T27" fmla="*/ 37 h 138"/>
                <a:gd name="T28" fmla="*/ 113 w 434"/>
                <a:gd name="T29" fmla="*/ 29 h 138"/>
                <a:gd name="T30" fmla="*/ 92 w 434"/>
                <a:gd name="T31" fmla="*/ 29 h 138"/>
                <a:gd name="T32" fmla="*/ 67 w 434"/>
                <a:gd name="T33" fmla="*/ 37 h 138"/>
                <a:gd name="T34" fmla="*/ 67 w 434"/>
                <a:gd name="T35" fmla="*/ 37 h 138"/>
                <a:gd name="T36" fmla="*/ 0 w 434"/>
                <a:gd name="T37" fmla="*/ 58 h 138"/>
                <a:gd name="T38" fmla="*/ 0 w 434"/>
                <a:gd name="T39" fmla="*/ 58 h 138"/>
                <a:gd name="T40" fmla="*/ 9 w 434"/>
                <a:gd name="T41" fmla="*/ 46 h 138"/>
                <a:gd name="T42" fmla="*/ 17 w 434"/>
                <a:gd name="T43" fmla="*/ 33 h 138"/>
                <a:gd name="T44" fmla="*/ 29 w 434"/>
                <a:gd name="T45" fmla="*/ 21 h 138"/>
                <a:gd name="T46" fmla="*/ 50 w 434"/>
                <a:gd name="T47" fmla="*/ 8 h 138"/>
                <a:gd name="T48" fmla="*/ 71 w 434"/>
                <a:gd name="T49" fmla="*/ 4 h 138"/>
                <a:gd name="T50" fmla="*/ 96 w 434"/>
                <a:gd name="T51" fmla="*/ 0 h 138"/>
                <a:gd name="T52" fmla="*/ 129 w 434"/>
                <a:gd name="T53" fmla="*/ 8 h 138"/>
                <a:gd name="T54" fmla="*/ 129 w 434"/>
                <a:gd name="T55" fmla="*/ 8 h 138"/>
                <a:gd name="T56" fmla="*/ 159 w 434"/>
                <a:gd name="T57" fmla="*/ 25 h 138"/>
                <a:gd name="T58" fmla="*/ 188 w 434"/>
                <a:gd name="T59" fmla="*/ 42 h 138"/>
                <a:gd name="T60" fmla="*/ 234 w 434"/>
                <a:gd name="T61" fmla="*/ 79 h 138"/>
                <a:gd name="T62" fmla="*/ 275 w 434"/>
                <a:gd name="T63" fmla="*/ 108 h 138"/>
                <a:gd name="T64" fmla="*/ 292 w 434"/>
                <a:gd name="T65" fmla="*/ 117 h 138"/>
                <a:gd name="T66" fmla="*/ 313 w 434"/>
                <a:gd name="T67" fmla="*/ 121 h 138"/>
                <a:gd name="T68" fmla="*/ 313 w 434"/>
                <a:gd name="T69" fmla="*/ 121 h 138"/>
                <a:gd name="T70" fmla="*/ 330 w 434"/>
                <a:gd name="T71" fmla="*/ 125 h 138"/>
                <a:gd name="T72" fmla="*/ 350 w 434"/>
                <a:gd name="T73" fmla="*/ 121 h 138"/>
                <a:gd name="T74" fmla="*/ 388 w 434"/>
                <a:gd name="T75" fmla="*/ 117 h 138"/>
                <a:gd name="T76" fmla="*/ 434 w 434"/>
                <a:gd name="T77" fmla="*/ 100 h 138"/>
                <a:gd name="T78" fmla="*/ 434 w 434"/>
                <a:gd name="T79" fmla="*/ 10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4" h="138">
                  <a:moveTo>
                    <a:pt x="434" y="100"/>
                  </a:moveTo>
                  <a:lnTo>
                    <a:pt x="434" y="100"/>
                  </a:lnTo>
                  <a:lnTo>
                    <a:pt x="413" y="113"/>
                  </a:lnTo>
                  <a:lnTo>
                    <a:pt x="392" y="121"/>
                  </a:lnTo>
                  <a:lnTo>
                    <a:pt x="367" y="129"/>
                  </a:lnTo>
                  <a:lnTo>
                    <a:pt x="338" y="138"/>
                  </a:lnTo>
                  <a:lnTo>
                    <a:pt x="305" y="138"/>
                  </a:lnTo>
                  <a:lnTo>
                    <a:pt x="275" y="133"/>
                  </a:lnTo>
                  <a:lnTo>
                    <a:pt x="259" y="125"/>
                  </a:lnTo>
                  <a:lnTo>
                    <a:pt x="246" y="117"/>
                  </a:lnTo>
                  <a:lnTo>
                    <a:pt x="246" y="117"/>
                  </a:lnTo>
                  <a:lnTo>
                    <a:pt x="196" y="79"/>
                  </a:lnTo>
                  <a:lnTo>
                    <a:pt x="155" y="46"/>
                  </a:lnTo>
                  <a:lnTo>
                    <a:pt x="134" y="37"/>
                  </a:lnTo>
                  <a:lnTo>
                    <a:pt x="113" y="29"/>
                  </a:lnTo>
                  <a:lnTo>
                    <a:pt x="92" y="29"/>
                  </a:lnTo>
                  <a:lnTo>
                    <a:pt x="67" y="37"/>
                  </a:lnTo>
                  <a:lnTo>
                    <a:pt x="67" y="37"/>
                  </a:lnTo>
                  <a:lnTo>
                    <a:pt x="0" y="58"/>
                  </a:lnTo>
                  <a:lnTo>
                    <a:pt x="0" y="58"/>
                  </a:lnTo>
                  <a:lnTo>
                    <a:pt x="9" y="46"/>
                  </a:lnTo>
                  <a:lnTo>
                    <a:pt x="17" y="33"/>
                  </a:lnTo>
                  <a:lnTo>
                    <a:pt x="29" y="21"/>
                  </a:lnTo>
                  <a:lnTo>
                    <a:pt x="50" y="8"/>
                  </a:lnTo>
                  <a:lnTo>
                    <a:pt x="71" y="4"/>
                  </a:lnTo>
                  <a:lnTo>
                    <a:pt x="96" y="0"/>
                  </a:lnTo>
                  <a:lnTo>
                    <a:pt x="129" y="8"/>
                  </a:lnTo>
                  <a:lnTo>
                    <a:pt x="129" y="8"/>
                  </a:lnTo>
                  <a:lnTo>
                    <a:pt x="159" y="25"/>
                  </a:lnTo>
                  <a:lnTo>
                    <a:pt x="188" y="42"/>
                  </a:lnTo>
                  <a:lnTo>
                    <a:pt x="234" y="79"/>
                  </a:lnTo>
                  <a:lnTo>
                    <a:pt x="275" y="108"/>
                  </a:lnTo>
                  <a:lnTo>
                    <a:pt x="292" y="117"/>
                  </a:lnTo>
                  <a:lnTo>
                    <a:pt x="313" y="121"/>
                  </a:lnTo>
                  <a:lnTo>
                    <a:pt x="313" y="121"/>
                  </a:lnTo>
                  <a:lnTo>
                    <a:pt x="330" y="125"/>
                  </a:lnTo>
                  <a:lnTo>
                    <a:pt x="350" y="121"/>
                  </a:lnTo>
                  <a:lnTo>
                    <a:pt x="388" y="117"/>
                  </a:lnTo>
                  <a:lnTo>
                    <a:pt x="434" y="100"/>
                  </a:lnTo>
                  <a:lnTo>
                    <a:pt x="434" y="100"/>
                  </a:lnTo>
                  <a:close/>
                </a:path>
              </a:pathLst>
            </a:custGeom>
            <a:solidFill>
              <a:srgbClr val="B0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161"/>
            <p:cNvSpPr>
              <a:spLocks/>
            </p:cNvSpPr>
            <p:nvPr/>
          </p:nvSpPr>
          <p:spPr bwMode="auto">
            <a:xfrm>
              <a:off x="4002" y="2849"/>
              <a:ext cx="63" cy="75"/>
            </a:xfrm>
            <a:custGeom>
              <a:avLst/>
              <a:gdLst>
                <a:gd name="T0" fmla="*/ 59 w 63"/>
                <a:gd name="T1" fmla="*/ 70 h 75"/>
                <a:gd name="T2" fmla="*/ 59 w 63"/>
                <a:gd name="T3" fmla="*/ 70 h 75"/>
                <a:gd name="T4" fmla="*/ 59 w 63"/>
                <a:gd name="T5" fmla="*/ 70 h 75"/>
                <a:gd name="T6" fmla="*/ 59 w 63"/>
                <a:gd name="T7" fmla="*/ 70 h 75"/>
                <a:gd name="T8" fmla="*/ 46 w 63"/>
                <a:gd name="T9" fmla="*/ 75 h 75"/>
                <a:gd name="T10" fmla="*/ 34 w 63"/>
                <a:gd name="T11" fmla="*/ 70 h 75"/>
                <a:gd name="T12" fmla="*/ 25 w 63"/>
                <a:gd name="T13" fmla="*/ 62 h 75"/>
                <a:gd name="T14" fmla="*/ 13 w 63"/>
                <a:gd name="T15" fmla="*/ 50 h 75"/>
                <a:gd name="T16" fmla="*/ 4 w 63"/>
                <a:gd name="T17" fmla="*/ 33 h 75"/>
                <a:gd name="T18" fmla="*/ 0 w 63"/>
                <a:gd name="T19" fmla="*/ 20 h 75"/>
                <a:gd name="T20" fmla="*/ 0 w 63"/>
                <a:gd name="T21" fmla="*/ 8 h 75"/>
                <a:gd name="T22" fmla="*/ 4 w 63"/>
                <a:gd name="T23" fmla="*/ 0 h 75"/>
                <a:gd name="T24" fmla="*/ 4 w 63"/>
                <a:gd name="T25" fmla="*/ 0 h 75"/>
                <a:gd name="T26" fmla="*/ 4 w 63"/>
                <a:gd name="T27" fmla="*/ 0 h 75"/>
                <a:gd name="T28" fmla="*/ 4 w 63"/>
                <a:gd name="T29" fmla="*/ 0 h 75"/>
                <a:gd name="T30" fmla="*/ 9 w 63"/>
                <a:gd name="T31" fmla="*/ 0 h 75"/>
                <a:gd name="T32" fmla="*/ 9 w 63"/>
                <a:gd name="T33" fmla="*/ 0 h 75"/>
                <a:gd name="T34" fmla="*/ 17 w 63"/>
                <a:gd name="T35" fmla="*/ 0 h 75"/>
                <a:gd name="T36" fmla="*/ 21 w 63"/>
                <a:gd name="T37" fmla="*/ 4 h 75"/>
                <a:gd name="T38" fmla="*/ 21 w 63"/>
                <a:gd name="T39" fmla="*/ 4 h 75"/>
                <a:gd name="T40" fmla="*/ 21 w 63"/>
                <a:gd name="T41" fmla="*/ 20 h 75"/>
                <a:gd name="T42" fmla="*/ 29 w 63"/>
                <a:gd name="T43" fmla="*/ 33 h 75"/>
                <a:gd name="T44" fmla="*/ 42 w 63"/>
                <a:gd name="T45" fmla="*/ 45 h 75"/>
                <a:gd name="T46" fmla="*/ 63 w 63"/>
                <a:gd name="T47" fmla="*/ 54 h 75"/>
                <a:gd name="T48" fmla="*/ 63 w 63"/>
                <a:gd name="T49" fmla="*/ 54 h 75"/>
                <a:gd name="T50" fmla="*/ 63 w 63"/>
                <a:gd name="T51" fmla="*/ 62 h 75"/>
                <a:gd name="T52" fmla="*/ 63 w 63"/>
                <a:gd name="T53" fmla="*/ 66 h 75"/>
                <a:gd name="T54" fmla="*/ 63 w 63"/>
                <a:gd name="T55" fmla="*/ 66 h 75"/>
                <a:gd name="T56" fmla="*/ 59 w 63"/>
                <a:gd name="T57" fmla="*/ 70 h 75"/>
                <a:gd name="T58" fmla="*/ 59 w 63"/>
                <a:gd name="T59" fmla="*/ 7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 h="75">
                  <a:moveTo>
                    <a:pt x="59" y="70"/>
                  </a:moveTo>
                  <a:lnTo>
                    <a:pt x="59" y="70"/>
                  </a:lnTo>
                  <a:lnTo>
                    <a:pt x="59" y="70"/>
                  </a:lnTo>
                  <a:lnTo>
                    <a:pt x="59" y="70"/>
                  </a:lnTo>
                  <a:lnTo>
                    <a:pt x="46" y="75"/>
                  </a:lnTo>
                  <a:lnTo>
                    <a:pt x="34" y="70"/>
                  </a:lnTo>
                  <a:lnTo>
                    <a:pt x="25" y="62"/>
                  </a:lnTo>
                  <a:lnTo>
                    <a:pt x="13" y="50"/>
                  </a:lnTo>
                  <a:lnTo>
                    <a:pt x="4" y="33"/>
                  </a:lnTo>
                  <a:lnTo>
                    <a:pt x="0" y="20"/>
                  </a:lnTo>
                  <a:lnTo>
                    <a:pt x="0" y="8"/>
                  </a:lnTo>
                  <a:lnTo>
                    <a:pt x="4" y="0"/>
                  </a:lnTo>
                  <a:lnTo>
                    <a:pt x="4" y="0"/>
                  </a:lnTo>
                  <a:lnTo>
                    <a:pt x="4" y="0"/>
                  </a:lnTo>
                  <a:lnTo>
                    <a:pt x="4" y="0"/>
                  </a:lnTo>
                  <a:lnTo>
                    <a:pt x="9" y="0"/>
                  </a:lnTo>
                  <a:lnTo>
                    <a:pt x="9" y="0"/>
                  </a:lnTo>
                  <a:lnTo>
                    <a:pt x="17" y="0"/>
                  </a:lnTo>
                  <a:lnTo>
                    <a:pt x="21" y="4"/>
                  </a:lnTo>
                  <a:lnTo>
                    <a:pt x="21" y="4"/>
                  </a:lnTo>
                  <a:lnTo>
                    <a:pt x="21" y="20"/>
                  </a:lnTo>
                  <a:lnTo>
                    <a:pt x="29" y="33"/>
                  </a:lnTo>
                  <a:lnTo>
                    <a:pt x="42" y="45"/>
                  </a:lnTo>
                  <a:lnTo>
                    <a:pt x="63" y="54"/>
                  </a:lnTo>
                  <a:lnTo>
                    <a:pt x="63" y="54"/>
                  </a:lnTo>
                  <a:lnTo>
                    <a:pt x="63" y="62"/>
                  </a:lnTo>
                  <a:lnTo>
                    <a:pt x="63" y="66"/>
                  </a:lnTo>
                  <a:lnTo>
                    <a:pt x="63" y="66"/>
                  </a:lnTo>
                  <a:lnTo>
                    <a:pt x="59" y="70"/>
                  </a:lnTo>
                  <a:lnTo>
                    <a:pt x="59" y="70"/>
                  </a:lnTo>
                  <a:close/>
                </a:path>
              </a:pathLst>
            </a:custGeom>
            <a:solidFill>
              <a:srgbClr val="B024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162"/>
            <p:cNvSpPr>
              <a:spLocks/>
            </p:cNvSpPr>
            <p:nvPr/>
          </p:nvSpPr>
          <p:spPr bwMode="auto">
            <a:xfrm>
              <a:off x="3998" y="2161"/>
              <a:ext cx="275" cy="258"/>
            </a:xfrm>
            <a:custGeom>
              <a:avLst/>
              <a:gdLst>
                <a:gd name="T0" fmla="*/ 179 w 275"/>
                <a:gd name="T1" fmla="*/ 12 h 258"/>
                <a:gd name="T2" fmla="*/ 179 w 275"/>
                <a:gd name="T3" fmla="*/ 12 h 258"/>
                <a:gd name="T4" fmla="*/ 167 w 275"/>
                <a:gd name="T5" fmla="*/ 4 h 258"/>
                <a:gd name="T6" fmla="*/ 150 w 275"/>
                <a:gd name="T7" fmla="*/ 0 h 258"/>
                <a:gd name="T8" fmla="*/ 133 w 275"/>
                <a:gd name="T9" fmla="*/ 0 h 258"/>
                <a:gd name="T10" fmla="*/ 117 w 275"/>
                <a:gd name="T11" fmla="*/ 4 h 258"/>
                <a:gd name="T12" fmla="*/ 100 w 275"/>
                <a:gd name="T13" fmla="*/ 16 h 258"/>
                <a:gd name="T14" fmla="*/ 83 w 275"/>
                <a:gd name="T15" fmla="*/ 33 h 258"/>
                <a:gd name="T16" fmla="*/ 71 w 275"/>
                <a:gd name="T17" fmla="*/ 54 h 258"/>
                <a:gd name="T18" fmla="*/ 54 w 275"/>
                <a:gd name="T19" fmla="*/ 79 h 258"/>
                <a:gd name="T20" fmla="*/ 54 w 275"/>
                <a:gd name="T21" fmla="*/ 79 h 258"/>
                <a:gd name="T22" fmla="*/ 38 w 275"/>
                <a:gd name="T23" fmla="*/ 125 h 258"/>
                <a:gd name="T24" fmla="*/ 21 w 275"/>
                <a:gd name="T25" fmla="*/ 162 h 258"/>
                <a:gd name="T26" fmla="*/ 8 w 275"/>
                <a:gd name="T27" fmla="*/ 221 h 258"/>
                <a:gd name="T28" fmla="*/ 0 w 275"/>
                <a:gd name="T29" fmla="*/ 254 h 258"/>
                <a:gd name="T30" fmla="*/ 0 w 275"/>
                <a:gd name="T31" fmla="*/ 258 h 258"/>
                <a:gd name="T32" fmla="*/ 0 w 275"/>
                <a:gd name="T33" fmla="*/ 258 h 258"/>
                <a:gd name="T34" fmla="*/ 17 w 275"/>
                <a:gd name="T35" fmla="*/ 221 h 258"/>
                <a:gd name="T36" fmla="*/ 29 w 275"/>
                <a:gd name="T37" fmla="*/ 183 h 258"/>
                <a:gd name="T38" fmla="*/ 50 w 275"/>
                <a:gd name="T39" fmla="*/ 142 h 258"/>
                <a:gd name="T40" fmla="*/ 75 w 275"/>
                <a:gd name="T41" fmla="*/ 100 h 258"/>
                <a:gd name="T42" fmla="*/ 92 w 275"/>
                <a:gd name="T43" fmla="*/ 83 h 258"/>
                <a:gd name="T44" fmla="*/ 104 w 275"/>
                <a:gd name="T45" fmla="*/ 71 h 258"/>
                <a:gd name="T46" fmla="*/ 121 w 275"/>
                <a:gd name="T47" fmla="*/ 62 h 258"/>
                <a:gd name="T48" fmla="*/ 138 w 275"/>
                <a:gd name="T49" fmla="*/ 54 h 258"/>
                <a:gd name="T50" fmla="*/ 154 w 275"/>
                <a:gd name="T51" fmla="*/ 54 h 258"/>
                <a:gd name="T52" fmla="*/ 171 w 275"/>
                <a:gd name="T53" fmla="*/ 58 h 258"/>
                <a:gd name="T54" fmla="*/ 171 w 275"/>
                <a:gd name="T55" fmla="*/ 58 h 258"/>
                <a:gd name="T56" fmla="*/ 204 w 275"/>
                <a:gd name="T57" fmla="*/ 75 h 258"/>
                <a:gd name="T58" fmla="*/ 229 w 275"/>
                <a:gd name="T59" fmla="*/ 92 h 258"/>
                <a:gd name="T60" fmla="*/ 229 w 275"/>
                <a:gd name="T61" fmla="*/ 92 h 258"/>
                <a:gd name="T62" fmla="*/ 238 w 275"/>
                <a:gd name="T63" fmla="*/ 96 h 258"/>
                <a:gd name="T64" fmla="*/ 250 w 275"/>
                <a:gd name="T65" fmla="*/ 96 h 258"/>
                <a:gd name="T66" fmla="*/ 259 w 275"/>
                <a:gd name="T67" fmla="*/ 96 h 258"/>
                <a:gd name="T68" fmla="*/ 267 w 275"/>
                <a:gd name="T69" fmla="*/ 87 h 258"/>
                <a:gd name="T70" fmla="*/ 271 w 275"/>
                <a:gd name="T71" fmla="*/ 83 h 258"/>
                <a:gd name="T72" fmla="*/ 275 w 275"/>
                <a:gd name="T73" fmla="*/ 71 h 258"/>
                <a:gd name="T74" fmla="*/ 275 w 275"/>
                <a:gd name="T75" fmla="*/ 62 h 258"/>
                <a:gd name="T76" fmla="*/ 271 w 275"/>
                <a:gd name="T77" fmla="*/ 50 h 258"/>
                <a:gd name="T78" fmla="*/ 271 w 275"/>
                <a:gd name="T79" fmla="*/ 50 h 258"/>
                <a:gd name="T80" fmla="*/ 271 w 275"/>
                <a:gd name="T81" fmla="*/ 50 h 258"/>
                <a:gd name="T82" fmla="*/ 271 w 275"/>
                <a:gd name="T83" fmla="*/ 50 h 258"/>
                <a:gd name="T84" fmla="*/ 263 w 275"/>
                <a:gd name="T85" fmla="*/ 58 h 258"/>
                <a:gd name="T86" fmla="*/ 254 w 275"/>
                <a:gd name="T87" fmla="*/ 67 h 258"/>
                <a:gd name="T88" fmla="*/ 250 w 275"/>
                <a:gd name="T89" fmla="*/ 67 h 258"/>
                <a:gd name="T90" fmla="*/ 242 w 275"/>
                <a:gd name="T91" fmla="*/ 67 h 258"/>
                <a:gd name="T92" fmla="*/ 242 w 275"/>
                <a:gd name="T93" fmla="*/ 67 h 258"/>
                <a:gd name="T94" fmla="*/ 225 w 275"/>
                <a:gd name="T95" fmla="*/ 58 h 258"/>
                <a:gd name="T96" fmla="*/ 217 w 275"/>
                <a:gd name="T97" fmla="*/ 46 h 258"/>
                <a:gd name="T98" fmla="*/ 200 w 275"/>
                <a:gd name="T99" fmla="*/ 33 h 258"/>
                <a:gd name="T100" fmla="*/ 179 w 275"/>
                <a:gd name="T101" fmla="*/ 12 h 258"/>
                <a:gd name="T102" fmla="*/ 179 w 275"/>
                <a:gd name="T103" fmla="*/ 12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75" h="258">
                  <a:moveTo>
                    <a:pt x="179" y="12"/>
                  </a:moveTo>
                  <a:lnTo>
                    <a:pt x="179" y="12"/>
                  </a:lnTo>
                  <a:lnTo>
                    <a:pt x="167" y="4"/>
                  </a:lnTo>
                  <a:lnTo>
                    <a:pt x="150" y="0"/>
                  </a:lnTo>
                  <a:lnTo>
                    <a:pt x="133" y="0"/>
                  </a:lnTo>
                  <a:lnTo>
                    <a:pt x="117" y="4"/>
                  </a:lnTo>
                  <a:lnTo>
                    <a:pt x="100" y="16"/>
                  </a:lnTo>
                  <a:lnTo>
                    <a:pt x="83" y="33"/>
                  </a:lnTo>
                  <a:lnTo>
                    <a:pt x="71" y="54"/>
                  </a:lnTo>
                  <a:lnTo>
                    <a:pt x="54" y="79"/>
                  </a:lnTo>
                  <a:lnTo>
                    <a:pt x="54" y="79"/>
                  </a:lnTo>
                  <a:lnTo>
                    <a:pt x="38" y="125"/>
                  </a:lnTo>
                  <a:lnTo>
                    <a:pt x="21" y="162"/>
                  </a:lnTo>
                  <a:lnTo>
                    <a:pt x="8" y="221"/>
                  </a:lnTo>
                  <a:lnTo>
                    <a:pt x="0" y="254"/>
                  </a:lnTo>
                  <a:lnTo>
                    <a:pt x="0" y="258"/>
                  </a:lnTo>
                  <a:lnTo>
                    <a:pt x="0" y="258"/>
                  </a:lnTo>
                  <a:lnTo>
                    <a:pt x="17" y="221"/>
                  </a:lnTo>
                  <a:lnTo>
                    <a:pt x="29" y="183"/>
                  </a:lnTo>
                  <a:lnTo>
                    <a:pt x="50" y="142"/>
                  </a:lnTo>
                  <a:lnTo>
                    <a:pt x="75" y="100"/>
                  </a:lnTo>
                  <a:lnTo>
                    <a:pt x="92" y="83"/>
                  </a:lnTo>
                  <a:lnTo>
                    <a:pt x="104" y="71"/>
                  </a:lnTo>
                  <a:lnTo>
                    <a:pt x="121" y="62"/>
                  </a:lnTo>
                  <a:lnTo>
                    <a:pt x="138" y="54"/>
                  </a:lnTo>
                  <a:lnTo>
                    <a:pt x="154" y="54"/>
                  </a:lnTo>
                  <a:lnTo>
                    <a:pt x="171" y="58"/>
                  </a:lnTo>
                  <a:lnTo>
                    <a:pt x="171" y="58"/>
                  </a:lnTo>
                  <a:lnTo>
                    <a:pt x="204" y="75"/>
                  </a:lnTo>
                  <a:lnTo>
                    <a:pt x="229" y="92"/>
                  </a:lnTo>
                  <a:lnTo>
                    <a:pt x="229" y="92"/>
                  </a:lnTo>
                  <a:lnTo>
                    <a:pt x="238" y="96"/>
                  </a:lnTo>
                  <a:lnTo>
                    <a:pt x="250" y="96"/>
                  </a:lnTo>
                  <a:lnTo>
                    <a:pt x="259" y="96"/>
                  </a:lnTo>
                  <a:lnTo>
                    <a:pt x="267" y="87"/>
                  </a:lnTo>
                  <a:lnTo>
                    <a:pt x="271" y="83"/>
                  </a:lnTo>
                  <a:lnTo>
                    <a:pt x="275" y="71"/>
                  </a:lnTo>
                  <a:lnTo>
                    <a:pt x="275" y="62"/>
                  </a:lnTo>
                  <a:lnTo>
                    <a:pt x="271" y="50"/>
                  </a:lnTo>
                  <a:lnTo>
                    <a:pt x="271" y="50"/>
                  </a:lnTo>
                  <a:lnTo>
                    <a:pt x="271" y="50"/>
                  </a:lnTo>
                  <a:lnTo>
                    <a:pt x="271" y="50"/>
                  </a:lnTo>
                  <a:lnTo>
                    <a:pt x="263" y="58"/>
                  </a:lnTo>
                  <a:lnTo>
                    <a:pt x="254" y="67"/>
                  </a:lnTo>
                  <a:lnTo>
                    <a:pt x="250" y="67"/>
                  </a:lnTo>
                  <a:lnTo>
                    <a:pt x="242" y="67"/>
                  </a:lnTo>
                  <a:lnTo>
                    <a:pt x="242" y="67"/>
                  </a:lnTo>
                  <a:lnTo>
                    <a:pt x="225" y="58"/>
                  </a:lnTo>
                  <a:lnTo>
                    <a:pt x="217" y="46"/>
                  </a:lnTo>
                  <a:lnTo>
                    <a:pt x="200" y="33"/>
                  </a:lnTo>
                  <a:lnTo>
                    <a:pt x="179" y="12"/>
                  </a:lnTo>
                  <a:lnTo>
                    <a:pt x="179" y="12"/>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163"/>
            <p:cNvSpPr>
              <a:spLocks/>
            </p:cNvSpPr>
            <p:nvPr/>
          </p:nvSpPr>
          <p:spPr bwMode="auto">
            <a:xfrm>
              <a:off x="4011" y="2253"/>
              <a:ext cx="316" cy="466"/>
            </a:xfrm>
            <a:custGeom>
              <a:avLst/>
              <a:gdLst>
                <a:gd name="T0" fmla="*/ 112 w 316"/>
                <a:gd name="T1" fmla="*/ 466 h 466"/>
                <a:gd name="T2" fmla="*/ 112 w 316"/>
                <a:gd name="T3" fmla="*/ 466 h 466"/>
                <a:gd name="T4" fmla="*/ 133 w 316"/>
                <a:gd name="T5" fmla="*/ 454 h 466"/>
                <a:gd name="T6" fmla="*/ 154 w 316"/>
                <a:gd name="T7" fmla="*/ 446 h 466"/>
                <a:gd name="T8" fmla="*/ 191 w 316"/>
                <a:gd name="T9" fmla="*/ 437 h 466"/>
                <a:gd name="T10" fmla="*/ 229 w 316"/>
                <a:gd name="T11" fmla="*/ 437 h 466"/>
                <a:gd name="T12" fmla="*/ 262 w 316"/>
                <a:gd name="T13" fmla="*/ 441 h 466"/>
                <a:gd name="T14" fmla="*/ 262 w 316"/>
                <a:gd name="T15" fmla="*/ 441 h 466"/>
                <a:gd name="T16" fmla="*/ 275 w 316"/>
                <a:gd name="T17" fmla="*/ 421 h 466"/>
                <a:gd name="T18" fmla="*/ 291 w 316"/>
                <a:gd name="T19" fmla="*/ 396 h 466"/>
                <a:gd name="T20" fmla="*/ 300 w 316"/>
                <a:gd name="T21" fmla="*/ 371 h 466"/>
                <a:gd name="T22" fmla="*/ 308 w 316"/>
                <a:gd name="T23" fmla="*/ 341 h 466"/>
                <a:gd name="T24" fmla="*/ 316 w 316"/>
                <a:gd name="T25" fmla="*/ 308 h 466"/>
                <a:gd name="T26" fmla="*/ 316 w 316"/>
                <a:gd name="T27" fmla="*/ 275 h 466"/>
                <a:gd name="T28" fmla="*/ 316 w 316"/>
                <a:gd name="T29" fmla="*/ 241 h 466"/>
                <a:gd name="T30" fmla="*/ 316 w 316"/>
                <a:gd name="T31" fmla="*/ 208 h 466"/>
                <a:gd name="T32" fmla="*/ 316 w 316"/>
                <a:gd name="T33" fmla="*/ 208 h 466"/>
                <a:gd name="T34" fmla="*/ 304 w 316"/>
                <a:gd name="T35" fmla="*/ 158 h 466"/>
                <a:gd name="T36" fmla="*/ 287 w 316"/>
                <a:gd name="T37" fmla="*/ 116 h 466"/>
                <a:gd name="T38" fmla="*/ 266 w 316"/>
                <a:gd name="T39" fmla="*/ 79 h 466"/>
                <a:gd name="T40" fmla="*/ 246 w 316"/>
                <a:gd name="T41" fmla="*/ 50 h 466"/>
                <a:gd name="T42" fmla="*/ 216 w 316"/>
                <a:gd name="T43" fmla="*/ 25 h 466"/>
                <a:gd name="T44" fmla="*/ 187 w 316"/>
                <a:gd name="T45" fmla="*/ 8 h 466"/>
                <a:gd name="T46" fmla="*/ 158 w 316"/>
                <a:gd name="T47" fmla="*/ 0 h 466"/>
                <a:gd name="T48" fmla="*/ 141 w 316"/>
                <a:gd name="T49" fmla="*/ 0 h 466"/>
                <a:gd name="T50" fmla="*/ 125 w 316"/>
                <a:gd name="T51" fmla="*/ 4 h 466"/>
                <a:gd name="T52" fmla="*/ 125 w 316"/>
                <a:gd name="T53" fmla="*/ 4 h 466"/>
                <a:gd name="T54" fmla="*/ 95 w 316"/>
                <a:gd name="T55" fmla="*/ 16 h 466"/>
                <a:gd name="T56" fmla="*/ 66 w 316"/>
                <a:gd name="T57" fmla="*/ 37 h 466"/>
                <a:gd name="T58" fmla="*/ 45 w 316"/>
                <a:gd name="T59" fmla="*/ 62 h 466"/>
                <a:gd name="T60" fmla="*/ 25 w 316"/>
                <a:gd name="T61" fmla="*/ 100 h 466"/>
                <a:gd name="T62" fmla="*/ 12 w 316"/>
                <a:gd name="T63" fmla="*/ 137 h 466"/>
                <a:gd name="T64" fmla="*/ 4 w 316"/>
                <a:gd name="T65" fmla="*/ 183 h 466"/>
                <a:gd name="T66" fmla="*/ 0 w 316"/>
                <a:gd name="T67" fmla="*/ 229 h 466"/>
                <a:gd name="T68" fmla="*/ 4 w 316"/>
                <a:gd name="T69" fmla="*/ 279 h 466"/>
                <a:gd name="T70" fmla="*/ 4 w 316"/>
                <a:gd name="T71" fmla="*/ 279 h 466"/>
                <a:gd name="T72" fmla="*/ 12 w 316"/>
                <a:gd name="T73" fmla="*/ 308 h 466"/>
                <a:gd name="T74" fmla="*/ 20 w 316"/>
                <a:gd name="T75" fmla="*/ 341 h 466"/>
                <a:gd name="T76" fmla="*/ 33 w 316"/>
                <a:gd name="T77" fmla="*/ 366 h 466"/>
                <a:gd name="T78" fmla="*/ 45 w 316"/>
                <a:gd name="T79" fmla="*/ 396 h 466"/>
                <a:gd name="T80" fmla="*/ 58 w 316"/>
                <a:gd name="T81" fmla="*/ 416 h 466"/>
                <a:gd name="T82" fmla="*/ 75 w 316"/>
                <a:gd name="T83" fmla="*/ 437 h 466"/>
                <a:gd name="T84" fmla="*/ 95 w 316"/>
                <a:gd name="T85" fmla="*/ 454 h 466"/>
                <a:gd name="T86" fmla="*/ 112 w 316"/>
                <a:gd name="T87" fmla="*/ 466 h 466"/>
                <a:gd name="T88" fmla="*/ 112 w 316"/>
                <a:gd name="T89" fmla="*/ 46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6" h="466">
                  <a:moveTo>
                    <a:pt x="112" y="466"/>
                  </a:moveTo>
                  <a:lnTo>
                    <a:pt x="112" y="466"/>
                  </a:lnTo>
                  <a:lnTo>
                    <a:pt x="133" y="454"/>
                  </a:lnTo>
                  <a:lnTo>
                    <a:pt x="154" y="446"/>
                  </a:lnTo>
                  <a:lnTo>
                    <a:pt x="191" y="437"/>
                  </a:lnTo>
                  <a:lnTo>
                    <a:pt x="229" y="437"/>
                  </a:lnTo>
                  <a:lnTo>
                    <a:pt x="262" y="441"/>
                  </a:lnTo>
                  <a:lnTo>
                    <a:pt x="262" y="441"/>
                  </a:lnTo>
                  <a:lnTo>
                    <a:pt x="275" y="421"/>
                  </a:lnTo>
                  <a:lnTo>
                    <a:pt x="291" y="396"/>
                  </a:lnTo>
                  <a:lnTo>
                    <a:pt x="300" y="371"/>
                  </a:lnTo>
                  <a:lnTo>
                    <a:pt x="308" y="341"/>
                  </a:lnTo>
                  <a:lnTo>
                    <a:pt x="316" y="308"/>
                  </a:lnTo>
                  <a:lnTo>
                    <a:pt x="316" y="275"/>
                  </a:lnTo>
                  <a:lnTo>
                    <a:pt x="316" y="241"/>
                  </a:lnTo>
                  <a:lnTo>
                    <a:pt x="316" y="208"/>
                  </a:lnTo>
                  <a:lnTo>
                    <a:pt x="316" y="208"/>
                  </a:lnTo>
                  <a:lnTo>
                    <a:pt x="304" y="158"/>
                  </a:lnTo>
                  <a:lnTo>
                    <a:pt x="287" y="116"/>
                  </a:lnTo>
                  <a:lnTo>
                    <a:pt x="266" y="79"/>
                  </a:lnTo>
                  <a:lnTo>
                    <a:pt x="246" y="50"/>
                  </a:lnTo>
                  <a:lnTo>
                    <a:pt x="216" y="25"/>
                  </a:lnTo>
                  <a:lnTo>
                    <a:pt x="187" y="8"/>
                  </a:lnTo>
                  <a:lnTo>
                    <a:pt x="158" y="0"/>
                  </a:lnTo>
                  <a:lnTo>
                    <a:pt x="141" y="0"/>
                  </a:lnTo>
                  <a:lnTo>
                    <a:pt x="125" y="4"/>
                  </a:lnTo>
                  <a:lnTo>
                    <a:pt x="125" y="4"/>
                  </a:lnTo>
                  <a:lnTo>
                    <a:pt x="95" y="16"/>
                  </a:lnTo>
                  <a:lnTo>
                    <a:pt x="66" y="37"/>
                  </a:lnTo>
                  <a:lnTo>
                    <a:pt x="45" y="62"/>
                  </a:lnTo>
                  <a:lnTo>
                    <a:pt x="25" y="100"/>
                  </a:lnTo>
                  <a:lnTo>
                    <a:pt x="12" y="137"/>
                  </a:lnTo>
                  <a:lnTo>
                    <a:pt x="4" y="183"/>
                  </a:lnTo>
                  <a:lnTo>
                    <a:pt x="0" y="229"/>
                  </a:lnTo>
                  <a:lnTo>
                    <a:pt x="4" y="279"/>
                  </a:lnTo>
                  <a:lnTo>
                    <a:pt x="4" y="279"/>
                  </a:lnTo>
                  <a:lnTo>
                    <a:pt x="12" y="308"/>
                  </a:lnTo>
                  <a:lnTo>
                    <a:pt x="20" y="341"/>
                  </a:lnTo>
                  <a:lnTo>
                    <a:pt x="33" y="366"/>
                  </a:lnTo>
                  <a:lnTo>
                    <a:pt x="45" y="396"/>
                  </a:lnTo>
                  <a:lnTo>
                    <a:pt x="58" y="416"/>
                  </a:lnTo>
                  <a:lnTo>
                    <a:pt x="75" y="437"/>
                  </a:lnTo>
                  <a:lnTo>
                    <a:pt x="95" y="454"/>
                  </a:lnTo>
                  <a:lnTo>
                    <a:pt x="112" y="466"/>
                  </a:lnTo>
                  <a:lnTo>
                    <a:pt x="112" y="466"/>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164"/>
            <p:cNvSpPr>
              <a:spLocks/>
            </p:cNvSpPr>
            <p:nvPr/>
          </p:nvSpPr>
          <p:spPr bwMode="auto">
            <a:xfrm>
              <a:off x="4036" y="2298"/>
              <a:ext cx="266" cy="438"/>
            </a:xfrm>
            <a:custGeom>
              <a:avLst/>
              <a:gdLst>
                <a:gd name="T0" fmla="*/ 104 w 266"/>
                <a:gd name="T1" fmla="*/ 5 h 438"/>
                <a:gd name="T2" fmla="*/ 104 w 266"/>
                <a:gd name="T3" fmla="*/ 5 h 438"/>
                <a:gd name="T4" fmla="*/ 129 w 266"/>
                <a:gd name="T5" fmla="*/ 0 h 438"/>
                <a:gd name="T6" fmla="*/ 158 w 266"/>
                <a:gd name="T7" fmla="*/ 9 h 438"/>
                <a:gd name="T8" fmla="*/ 183 w 266"/>
                <a:gd name="T9" fmla="*/ 25 h 438"/>
                <a:gd name="T10" fmla="*/ 204 w 266"/>
                <a:gd name="T11" fmla="*/ 46 h 438"/>
                <a:gd name="T12" fmla="*/ 225 w 266"/>
                <a:gd name="T13" fmla="*/ 75 h 438"/>
                <a:gd name="T14" fmla="*/ 241 w 266"/>
                <a:gd name="T15" fmla="*/ 109 h 438"/>
                <a:gd name="T16" fmla="*/ 258 w 266"/>
                <a:gd name="T17" fmla="*/ 150 h 438"/>
                <a:gd name="T18" fmla="*/ 266 w 266"/>
                <a:gd name="T19" fmla="*/ 196 h 438"/>
                <a:gd name="T20" fmla="*/ 266 w 266"/>
                <a:gd name="T21" fmla="*/ 196 h 438"/>
                <a:gd name="T22" fmla="*/ 266 w 266"/>
                <a:gd name="T23" fmla="*/ 225 h 438"/>
                <a:gd name="T24" fmla="*/ 266 w 266"/>
                <a:gd name="T25" fmla="*/ 259 h 438"/>
                <a:gd name="T26" fmla="*/ 266 w 266"/>
                <a:gd name="T27" fmla="*/ 288 h 438"/>
                <a:gd name="T28" fmla="*/ 262 w 266"/>
                <a:gd name="T29" fmla="*/ 317 h 438"/>
                <a:gd name="T30" fmla="*/ 254 w 266"/>
                <a:gd name="T31" fmla="*/ 346 h 438"/>
                <a:gd name="T32" fmla="*/ 246 w 266"/>
                <a:gd name="T33" fmla="*/ 371 h 438"/>
                <a:gd name="T34" fmla="*/ 233 w 266"/>
                <a:gd name="T35" fmla="*/ 392 h 438"/>
                <a:gd name="T36" fmla="*/ 221 w 266"/>
                <a:gd name="T37" fmla="*/ 413 h 438"/>
                <a:gd name="T38" fmla="*/ 221 w 266"/>
                <a:gd name="T39" fmla="*/ 413 h 438"/>
                <a:gd name="T40" fmla="*/ 191 w 266"/>
                <a:gd name="T41" fmla="*/ 409 h 438"/>
                <a:gd name="T42" fmla="*/ 162 w 266"/>
                <a:gd name="T43" fmla="*/ 409 h 438"/>
                <a:gd name="T44" fmla="*/ 129 w 266"/>
                <a:gd name="T45" fmla="*/ 417 h 438"/>
                <a:gd name="T46" fmla="*/ 112 w 266"/>
                <a:gd name="T47" fmla="*/ 426 h 438"/>
                <a:gd name="T48" fmla="*/ 91 w 266"/>
                <a:gd name="T49" fmla="*/ 438 h 438"/>
                <a:gd name="T50" fmla="*/ 91 w 266"/>
                <a:gd name="T51" fmla="*/ 438 h 438"/>
                <a:gd name="T52" fmla="*/ 79 w 266"/>
                <a:gd name="T53" fmla="*/ 426 h 438"/>
                <a:gd name="T54" fmla="*/ 62 w 266"/>
                <a:gd name="T55" fmla="*/ 409 h 438"/>
                <a:gd name="T56" fmla="*/ 50 w 266"/>
                <a:gd name="T57" fmla="*/ 388 h 438"/>
                <a:gd name="T58" fmla="*/ 37 w 266"/>
                <a:gd name="T59" fmla="*/ 367 h 438"/>
                <a:gd name="T60" fmla="*/ 16 w 266"/>
                <a:gd name="T61" fmla="*/ 317 h 438"/>
                <a:gd name="T62" fmla="*/ 8 w 266"/>
                <a:gd name="T63" fmla="*/ 292 h 438"/>
                <a:gd name="T64" fmla="*/ 4 w 266"/>
                <a:gd name="T65" fmla="*/ 259 h 438"/>
                <a:gd name="T66" fmla="*/ 4 w 266"/>
                <a:gd name="T67" fmla="*/ 259 h 438"/>
                <a:gd name="T68" fmla="*/ 0 w 266"/>
                <a:gd name="T69" fmla="*/ 213 h 438"/>
                <a:gd name="T70" fmla="*/ 0 w 266"/>
                <a:gd name="T71" fmla="*/ 171 h 438"/>
                <a:gd name="T72" fmla="*/ 8 w 266"/>
                <a:gd name="T73" fmla="*/ 130 h 438"/>
                <a:gd name="T74" fmla="*/ 20 w 266"/>
                <a:gd name="T75" fmla="*/ 92 h 438"/>
                <a:gd name="T76" fmla="*/ 33 w 266"/>
                <a:gd name="T77" fmla="*/ 59 h 438"/>
                <a:gd name="T78" fmla="*/ 54 w 266"/>
                <a:gd name="T79" fmla="*/ 34 h 438"/>
                <a:gd name="T80" fmla="*/ 79 w 266"/>
                <a:gd name="T81" fmla="*/ 17 h 438"/>
                <a:gd name="T82" fmla="*/ 104 w 266"/>
                <a:gd name="T83" fmla="*/ 5 h 438"/>
                <a:gd name="T84" fmla="*/ 104 w 266"/>
                <a:gd name="T85" fmla="*/ 5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6" h="438">
                  <a:moveTo>
                    <a:pt x="104" y="5"/>
                  </a:moveTo>
                  <a:lnTo>
                    <a:pt x="104" y="5"/>
                  </a:lnTo>
                  <a:lnTo>
                    <a:pt x="129" y="0"/>
                  </a:lnTo>
                  <a:lnTo>
                    <a:pt x="158" y="9"/>
                  </a:lnTo>
                  <a:lnTo>
                    <a:pt x="183" y="25"/>
                  </a:lnTo>
                  <a:lnTo>
                    <a:pt x="204" y="46"/>
                  </a:lnTo>
                  <a:lnTo>
                    <a:pt x="225" y="75"/>
                  </a:lnTo>
                  <a:lnTo>
                    <a:pt x="241" y="109"/>
                  </a:lnTo>
                  <a:lnTo>
                    <a:pt x="258" y="150"/>
                  </a:lnTo>
                  <a:lnTo>
                    <a:pt x="266" y="196"/>
                  </a:lnTo>
                  <a:lnTo>
                    <a:pt x="266" y="196"/>
                  </a:lnTo>
                  <a:lnTo>
                    <a:pt x="266" y="225"/>
                  </a:lnTo>
                  <a:lnTo>
                    <a:pt x="266" y="259"/>
                  </a:lnTo>
                  <a:lnTo>
                    <a:pt x="266" y="288"/>
                  </a:lnTo>
                  <a:lnTo>
                    <a:pt x="262" y="317"/>
                  </a:lnTo>
                  <a:lnTo>
                    <a:pt x="254" y="346"/>
                  </a:lnTo>
                  <a:lnTo>
                    <a:pt x="246" y="371"/>
                  </a:lnTo>
                  <a:lnTo>
                    <a:pt x="233" y="392"/>
                  </a:lnTo>
                  <a:lnTo>
                    <a:pt x="221" y="413"/>
                  </a:lnTo>
                  <a:lnTo>
                    <a:pt x="221" y="413"/>
                  </a:lnTo>
                  <a:lnTo>
                    <a:pt x="191" y="409"/>
                  </a:lnTo>
                  <a:lnTo>
                    <a:pt x="162" y="409"/>
                  </a:lnTo>
                  <a:lnTo>
                    <a:pt x="129" y="417"/>
                  </a:lnTo>
                  <a:lnTo>
                    <a:pt x="112" y="426"/>
                  </a:lnTo>
                  <a:lnTo>
                    <a:pt x="91" y="438"/>
                  </a:lnTo>
                  <a:lnTo>
                    <a:pt x="91" y="438"/>
                  </a:lnTo>
                  <a:lnTo>
                    <a:pt x="79" y="426"/>
                  </a:lnTo>
                  <a:lnTo>
                    <a:pt x="62" y="409"/>
                  </a:lnTo>
                  <a:lnTo>
                    <a:pt x="50" y="388"/>
                  </a:lnTo>
                  <a:lnTo>
                    <a:pt x="37" y="367"/>
                  </a:lnTo>
                  <a:lnTo>
                    <a:pt x="16" y="317"/>
                  </a:lnTo>
                  <a:lnTo>
                    <a:pt x="8" y="292"/>
                  </a:lnTo>
                  <a:lnTo>
                    <a:pt x="4" y="259"/>
                  </a:lnTo>
                  <a:lnTo>
                    <a:pt x="4" y="259"/>
                  </a:lnTo>
                  <a:lnTo>
                    <a:pt x="0" y="213"/>
                  </a:lnTo>
                  <a:lnTo>
                    <a:pt x="0" y="171"/>
                  </a:lnTo>
                  <a:lnTo>
                    <a:pt x="8" y="130"/>
                  </a:lnTo>
                  <a:lnTo>
                    <a:pt x="20" y="92"/>
                  </a:lnTo>
                  <a:lnTo>
                    <a:pt x="33" y="59"/>
                  </a:lnTo>
                  <a:lnTo>
                    <a:pt x="54" y="34"/>
                  </a:lnTo>
                  <a:lnTo>
                    <a:pt x="79" y="17"/>
                  </a:lnTo>
                  <a:lnTo>
                    <a:pt x="104" y="5"/>
                  </a:lnTo>
                  <a:lnTo>
                    <a:pt x="104" y="5"/>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165"/>
            <p:cNvSpPr>
              <a:spLocks/>
            </p:cNvSpPr>
            <p:nvPr/>
          </p:nvSpPr>
          <p:spPr bwMode="auto">
            <a:xfrm>
              <a:off x="4048" y="2323"/>
              <a:ext cx="238" cy="401"/>
            </a:xfrm>
            <a:custGeom>
              <a:avLst/>
              <a:gdLst>
                <a:gd name="T0" fmla="*/ 100 w 238"/>
                <a:gd name="T1" fmla="*/ 0 h 401"/>
                <a:gd name="T2" fmla="*/ 100 w 238"/>
                <a:gd name="T3" fmla="*/ 0 h 401"/>
                <a:gd name="T4" fmla="*/ 125 w 238"/>
                <a:gd name="T5" fmla="*/ 5 h 401"/>
                <a:gd name="T6" fmla="*/ 146 w 238"/>
                <a:gd name="T7" fmla="*/ 13 h 401"/>
                <a:gd name="T8" fmla="*/ 167 w 238"/>
                <a:gd name="T9" fmla="*/ 30 h 401"/>
                <a:gd name="T10" fmla="*/ 188 w 238"/>
                <a:gd name="T11" fmla="*/ 50 h 401"/>
                <a:gd name="T12" fmla="*/ 204 w 238"/>
                <a:gd name="T13" fmla="*/ 80 h 401"/>
                <a:gd name="T14" fmla="*/ 221 w 238"/>
                <a:gd name="T15" fmla="*/ 113 h 401"/>
                <a:gd name="T16" fmla="*/ 229 w 238"/>
                <a:gd name="T17" fmla="*/ 150 h 401"/>
                <a:gd name="T18" fmla="*/ 238 w 238"/>
                <a:gd name="T19" fmla="*/ 188 h 401"/>
                <a:gd name="T20" fmla="*/ 238 w 238"/>
                <a:gd name="T21" fmla="*/ 188 h 401"/>
                <a:gd name="T22" fmla="*/ 238 w 238"/>
                <a:gd name="T23" fmla="*/ 221 h 401"/>
                <a:gd name="T24" fmla="*/ 238 w 238"/>
                <a:gd name="T25" fmla="*/ 250 h 401"/>
                <a:gd name="T26" fmla="*/ 234 w 238"/>
                <a:gd name="T27" fmla="*/ 280 h 401"/>
                <a:gd name="T28" fmla="*/ 229 w 238"/>
                <a:gd name="T29" fmla="*/ 305 h 401"/>
                <a:gd name="T30" fmla="*/ 221 w 238"/>
                <a:gd name="T31" fmla="*/ 330 h 401"/>
                <a:gd name="T32" fmla="*/ 213 w 238"/>
                <a:gd name="T33" fmla="*/ 351 h 401"/>
                <a:gd name="T34" fmla="*/ 200 w 238"/>
                <a:gd name="T35" fmla="*/ 367 h 401"/>
                <a:gd name="T36" fmla="*/ 184 w 238"/>
                <a:gd name="T37" fmla="*/ 384 h 401"/>
                <a:gd name="T38" fmla="*/ 184 w 238"/>
                <a:gd name="T39" fmla="*/ 384 h 401"/>
                <a:gd name="T40" fmla="*/ 167 w 238"/>
                <a:gd name="T41" fmla="*/ 384 h 401"/>
                <a:gd name="T42" fmla="*/ 146 w 238"/>
                <a:gd name="T43" fmla="*/ 384 h 401"/>
                <a:gd name="T44" fmla="*/ 125 w 238"/>
                <a:gd name="T45" fmla="*/ 388 h 401"/>
                <a:gd name="T46" fmla="*/ 100 w 238"/>
                <a:gd name="T47" fmla="*/ 401 h 401"/>
                <a:gd name="T48" fmla="*/ 100 w 238"/>
                <a:gd name="T49" fmla="*/ 401 h 401"/>
                <a:gd name="T50" fmla="*/ 83 w 238"/>
                <a:gd name="T51" fmla="*/ 388 h 401"/>
                <a:gd name="T52" fmla="*/ 67 w 238"/>
                <a:gd name="T53" fmla="*/ 376 h 401"/>
                <a:gd name="T54" fmla="*/ 50 w 238"/>
                <a:gd name="T55" fmla="*/ 355 h 401"/>
                <a:gd name="T56" fmla="*/ 38 w 238"/>
                <a:gd name="T57" fmla="*/ 334 h 401"/>
                <a:gd name="T58" fmla="*/ 25 w 238"/>
                <a:gd name="T59" fmla="*/ 309 h 401"/>
                <a:gd name="T60" fmla="*/ 17 w 238"/>
                <a:gd name="T61" fmla="*/ 280 h 401"/>
                <a:gd name="T62" fmla="*/ 8 w 238"/>
                <a:gd name="T63" fmla="*/ 250 h 401"/>
                <a:gd name="T64" fmla="*/ 4 w 238"/>
                <a:gd name="T65" fmla="*/ 217 h 401"/>
                <a:gd name="T66" fmla="*/ 4 w 238"/>
                <a:gd name="T67" fmla="*/ 217 h 401"/>
                <a:gd name="T68" fmla="*/ 0 w 238"/>
                <a:gd name="T69" fmla="*/ 175 h 401"/>
                <a:gd name="T70" fmla="*/ 4 w 238"/>
                <a:gd name="T71" fmla="*/ 138 h 401"/>
                <a:gd name="T72" fmla="*/ 13 w 238"/>
                <a:gd name="T73" fmla="*/ 105 h 401"/>
                <a:gd name="T74" fmla="*/ 25 w 238"/>
                <a:gd name="T75" fmla="*/ 71 h 401"/>
                <a:gd name="T76" fmla="*/ 38 w 238"/>
                <a:gd name="T77" fmla="*/ 46 h 401"/>
                <a:gd name="T78" fmla="*/ 54 w 238"/>
                <a:gd name="T79" fmla="*/ 25 h 401"/>
                <a:gd name="T80" fmla="*/ 75 w 238"/>
                <a:gd name="T81" fmla="*/ 9 h 401"/>
                <a:gd name="T82" fmla="*/ 100 w 238"/>
                <a:gd name="T83" fmla="*/ 0 h 401"/>
                <a:gd name="T84" fmla="*/ 100 w 238"/>
                <a:gd name="T85" fmla="*/ 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8" h="401">
                  <a:moveTo>
                    <a:pt x="100" y="0"/>
                  </a:moveTo>
                  <a:lnTo>
                    <a:pt x="100" y="0"/>
                  </a:lnTo>
                  <a:lnTo>
                    <a:pt x="125" y="5"/>
                  </a:lnTo>
                  <a:lnTo>
                    <a:pt x="146" y="13"/>
                  </a:lnTo>
                  <a:lnTo>
                    <a:pt x="167" y="30"/>
                  </a:lnTo>
                  <a:lnTo>
                    <a:pt x="188" y="50"/>
                  </a:lnTo>
                  <a:lnTo>
                    <a:pt x="204" y="80"/>
                  </a:lnTo>
                  <a:lnTo>
                    <a:pt x="221" y="113"/>
                  </a:lnTo>
                  <a:lnTo>
                    <a:pt x="229" y="150"/>
                  </a:lnTo>
                  <a:lnTo>
                    <a:pt x="238" y="188"/>
                  </a:lnTo>
                  <a:lnTo>
                    <a:pt x="238" y="188"/>
                  </a:lnTo>
                  <a:lnTo>
                    <a:pt x="238" y="221"/>
                  </a:lnTo>
                  <a:lnTo>
                    <a:pt x="238" y="250"/>
                  </a:lnTo>
                  <a:lnTo>
                    <a:pt x="234" y="280"/>
                  </a:lnTo>
                  <a:lnTo>
                    <a:pt x="229" y="305"/>
                  </a:lnTo>
                  <a:lnTo>
                    <a:pt x="221" y="330"/>
                  </a:lnTo>
                  <a:lnTo>
                    <a:pt x="213" y="351"/>
                  </a:lnTo>
                  <a:lnTo>
                    <a:pt x="200" y="367"/>
                  </a:lnTo>
                  <a:lnTo>
                    <a:pt x="184" y="384"/>
                  </a:lnTo>
                  <a:lnTo>
                    <a:pt x="184" y="384"/>
                  </a:lnTo>
                  <a:lnTo>
                    <a:pt x="167" y="384"/>
                  </a:lnTo>
                  <a:lnTo>
                    <a:pt x="146" y="384"/>
                  </a:lnTo>
                  <a:lnTo>
                    <a:pt x="125" y="388"/>
                  </a:lnTo>
                  <a:lnTo>
                    <a:pt x="100" y="401"/>
                  </a:lnTo>
                  <a:lnTo>
                    <a:pt x="100" y="401"/>
                  </a:lnTo>
                  <a:lnTo>
                    <a:pt x="83" y="388"/>
                  </a:lnTo>
                  <a:lnTo>
                    <a:pt x="67" y="376"/>
                  </a:lnTo>
                  <a:lnTo>
                    <a:pt x="50" y="355"/>
                  </a:lnTo>
                  <a:lnTo>
                    <a:pt x="38" y="334"/>
                  </a:lnTo>
                  <a:lnTo>
                    <a:pt x="25" y="309"/>
                  </a:lnTo>
                  <a:lnTo>
                    <a:pt x="17" y="280"/>
                  </a:lnTo>
                  <a:lnTo>
                    <a:pt x="8" y="250"/>
                  </a:lnTo>
                  <a:lnTo>
                    <a:pt x="4" y="217"/>
                  </a:lnTo>
                  <a:lnTo>
                    <a:pt x="4" y="217"/>
                  </a:lnTo>
                  <a:lnTo>
                    <a:pt x="0" y="175"/>
                  </a:lnTo>
                  <a:lnTo>
                    <a:pt x="4" y="138"/>
                  </a:lnTo>
                  <a:lnTo>
                    <a:pt x="13" y="105"/>
                  </a:lnTo>
                  <a:lnTo>
                    <a:pt x="25" y="71"/>
                  </a:lnTo>
                  <a:lnTo>
                    <a:pt x="38" y="46"/>
                  </a:lnTo>
                  <a:lnTo>
                    <a:pt x="54" y="25"/>
                  </a:lnTo>
                  <a:lnTo>
                    <a:pt x="75" y="9"/>
                  </a:lnTo>
                  <a:lnTo>
                    <a:pt x="100" y="0"/>
                  </a:lnTo>
                  <a:lnTo>
                    <a:pt x="1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166"/>
            <p:cNvSpPr>
              <a:spLocks/>
            </p:cNvSpPr>
            <p:nvPr/>
          </p:nvSpPr>
          <p:spPr bwMode="auto">
            <a:xfrm>
              <a:off x="4048" y="2323"/>
              <a:ext cx="238" cy="242"/>
            </a:xfrm>
            <a:custGeom>
              <a:avLst/>
              <a:gdLst>
                <a:gd name="T0" fmla="*/ 104 w 238"/>
                <a:gd name="T1" fmla="*/ 38 h 242"/>
                <a:gd name="T2" fmla="*/ 104 w 238"/>
                <a:gd name="T3" fmla="*/ 38 h 242"/>
                <a:gd name="T4" fmla="*/ 83 w 238"/>
                <a:gd name="T5" fmla="*/ 42 h 242"/>
                <a:gd name="T6" fmla="*/ 63 w 238"/>
                <a:gd name="T7" fmla="*/ 59 h 242"/>
                <a:gd name="T8" fmla="*/ 46 w 238"/>
                <a:gd name="T9" fmla="*/ 80 h 242"/>
                <a:gd name="T10" fmla="*/ 29 w 238"/>
                <a:gd name="T11" fmla="*/ 105 h 242"/>
                <a:gd name="T12" fmla="*/ 17 w 238"/>
                <a:gd name="T13" fmla="*/ 134 h 242"/>
                <a:gd name="T14" fmla="*/ 8 w 238"/>
                <a:gd name="T15" fmla="*/ 167 h 242"/>
                <a:gd name="T16" fmla="*/ 8 w 238"/>
                <a:gd name="T17" fmla="*/ 205 h 242"/>
                <a:gd name="T18" fmla="*/ 8 w 238"/>
                <a:gd name="T19" fmla="*/ 242 h 242"/>
                <a:gd name="T20" fmla="*/ 8 w 238"/>
                <a:gd name="T21" fmla="*/ 242 h 242"/>
                <a:gd name="T22" fmla="*/ 4 w 238"/>
                <a:gd name="T23" fmla="*/ 217 h 242"/>
                <a:gd name="T24" fmla="*/ 4 w 238"/>
                <a:gd name="T25" fmla="*/ 217 h 242"/>
                <a:gd name="T26" fmla="*/ 0 w 238"/>
                <a:gd name="T27" fmla="*/ 175 h 242"/>
                <a:gd name="T28" fmla="*/ 4 w 238"/>
                <a:gd name="T29" fmla="*/ 138 h 242"/>
                <a:gd name="T30" fmla="*/ 13 w 238"/>
                <a:gd name="T31" fmla="*/ 105 h 242"/>
                <a:gd name="T32" fmla="*/ 25 w 238"/>
                <a:gd name="T33" fmla="*/ 71 h 242"/>
                <a:gd name="T34" fmla="*/ 38 w 238"/>
                <a:gd name="T35" fmla="*/ 46 h 242"/>
                <a:gd name="T36" fmla="*/ 54 w 238"/>
                <a:gd name="T37" fmla="*/ 25 h 242"/>
                <a:gd name="T38" fmla="*/ 75 w 238"/>
                <a:gd name="T39" fmla="*/ 9 h 242"/>
                <a:gd name="T40" fmla="*/ 100 w 238"/>
                <a:gd name="T41" fmla="*/ 0 h 242"/>
                <a:gd name="T42" fmla="*/ 100 w 238"/>
                <a:gd name="T43" fmla="*/ 0 h 242"/>
                <a:gd name="T44" fmla="*/ 125 w 238"/>
                <a:gd name="T45" fmla="*/ 5 h 242"/>
                <a:gd name="T46" fmla="*/ 146 w 238"/>
                <a:gd name="T47" fmla="*/ 13 h 242"/>
                <a:gd name="T48" fmla="*/ 167 w 238"/>
                <a:gd name="T49" fmla="*/ 30 h 242"/>
                <a:gd name="T50" fmla="*/ 188 w 238"/>
                <a:gd name="T51" fmla="*/ 50 h 242"/>
                <a:gd name="T52" fmla="*/ 204 w 238"/>
                <a:gd name="T53" fmla="*/ 80 h 242"/>
                <a:gd name="T54" fmla="*/ 221 w 238"/>
                <a:gd name="T55" fmla="*/ 113 h 242"/>
                <a:gd name="T56" fmla="*/ 229 w 238"/>
                <a:gd name="T57" fmla="*/ 150 h 242"/>
                <a:gd name="T58" fmla="*/ 238 w 238"/>
                <a:gd name="T59" fmla="*/ 188 h 242"/>
                <a:gd name="T60" fmla="*/ 238 w 238"/>
                <a:gd name="T61" fmla="*/ 188 h 242"/>
                <a:gd name="T62" fmla="*/ 238 w 238"/>
                <a:gd name="T63" fmla="*/ 200 h 242"/>
                <a:gd name="T64" fmla="*/ 238 w 238"/>
                <a:gd name="T65" fmla="*/ 200 h 242"/>
                <a:gd name="T66" fmla="*/ 229 w 238"/>
                <a:gd name="T67" fmla="*/ 163 h 242"/>
                <a:gd name="T68" fmla="*/ 217 w 238"/>
                <a:gd name="T69" fmla="*/ 130 h 242"/>
                <a:gd name="T70" fmla="*/ 204 w 238"/>
                <a:gd name="T71" fmla="*/ 105 h 242"/>
                <a:gd name="T72" fmla="*/ 188 w 238"/>
                <a:gd name="T73" fmla="*/ 80 h 242"/>
                <a:gd name="T74" fmla="*/ 167 w 238"/>
                <a:gd name="T75" fmla="*/ 59 h 242"/>
                <a:gd name="T76" fmla="*/ 146 w 238"/>
                <a:gd name="T77" fmla="*/ 46 h 242"/>
                <a:gd name="T78" fmla="*/ 125 w 238"/>
                <a:gd name="T79" fmla="*/ 38 h 242"/>
                <a:gd name="T80" fmla="*/ 104 w 238"/>
                <a:gd name="T81" fmla="*/ 38 h 242"/>
                <a:gd name="T82" fmla="*/ 104 w 238"/>
                <a:gd name="T83" fmla="*/ 3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8" h="242">
                  <a:moveTo>
                    <a:pt x="104" y="38"/>
                  </a:moveTo>
                  <a:lnTo>
                    <a:pt x="104" y="38"/>
                  </a:lnTo>
                  <a:lnTo>
                    <a:pt x="83" y="42"/>
                  </a:lnTo>
                  <a:lnTo>
                    <a:pt x="63" y="59"/>
                  </a:lnTo>
                  <a:lnTo>
                    <a:pt x="46" y="80"/>
                  </a:lnTo>
                  <a:lnTo>
                    <a:pt x="29" y="105"/>
                  </a:lnTo>
                  <a:lnTo>
                    <a:pt x="17" y="134"/>
                  </a:lnTo>
                  <a:lnTo>
                    <a:pt x="8" y="167"/>
                  </a:lnTo>
                  <a:lnTo>
                    <a:pt x="8" y="205"/>
                  </a:lnTo>
                  <a:lnTo>
                    <a:pt x="8" y="242"/>
                  </a:lnTo>
                  <a:lnTo>
                    <a:pt x="8" y="242"/>
                  </a:lnTo>
                  <a:lnTo>
                    <a:pt x="4" y="217"/>
                  </a:lnTo>
                  <a:lnTo>
                    <a:pt x="4" y="217"/>
                  </a:lnTo>
                  <a:lnTo>
                    <a:pt x="0" y="175"/>
                  </a:lnTo>
                  <a:lnTo>
                    <a:pt x="4" y="138"/>
                  </a:lnTo>
                  <a:lnTo>
                    <a:pt x="13" y="105"/>
                  </a:lnTo>
                  <a:lnTo>
                    <a:pt x="25" y="71"/>
                  </a:lnTo>
                  <a:lnTo>
                    <a:pt x="38" y="46"/>
                  </a:lnTo>
                  <a:lnTo>
                    <a:pt x="54" y="25"/>
                  </a:lnTo>
                  <a:lnTo>
                    <a:pt x="75" y="9"/>
                  </a:lnTo>
                  <a:lnTo>
                    <a:pt x="100" y="0"/>
                  </a:lnTo>
                  <a:lnTo>
                    <a:pt x="100" y="0"/>
                  </a:lnTo>
                  <a:lnTo>
                    <a:pt x="125" y="5"/>
                  </a:lnTo>
                  <a:lnTo>
                    <a:pt x="146" y="13"/>
                  </a:lnTo>
                  <a:lnTo>
                    <a:pt x="167" y="30"/>
                  </a:lnTo>
                  <a:lnTo>
                    <a:pt x="188" y="50"/>
                  </a:lnTo>
                  <a:lnTo>
                    <a:pt x="204" y="80"/>
                  </a:lnTo>
                  <a:lnTo>
                    <a:pt x="221" y="113"/>
                  </a:lnTo>
                  <a:lnTo>
                    <a:pt x="229" y="150"/>
                  </a:lnTo>
                  <a:lnTo>
                    <a:pt x="238" y="188"/>
                  </a:lnTo>
                  <a:lnTo>
                    <a:pt x="238" y="188"/>
                  </a:lnTo>
                  <a:lnTo>
                    <a:pt x="238" y="200"/>
                  </a:lnTo>
                  <a:lnTo>
                    <a:pt x="238" y="200"/>
                  </a:lnTo>
                  <a:lnTo>
                    <a:pt x="229" y="163"/>
                  </a:lnTo>
                  <a:lnTo>
                    <a:pt x="217" y="130"/>
                  </a:lnTo>
                  <a:lnTo>
                    <a:pt x="204" y="105"/>
                  </a:lnTo>
                  <a:lnTo>
                    <a:pt x="188" y="80"/>
                  </a:lnTo>
                  <a:lnTo>
                    <a:pt x="167" y="59"/>
                  </a:lnTo>
                  <a:lnTo>
                    <a:pt x="146" y="46"/>
                  </a:lnTo>
                  <a:lnTo>
                    <a:pt x="125" y="38"/>
                  </a:lnTo>
                  <a:lnTo>
                    <a:pt x="104" y="38"/>
                  </a:lnTo>
                  <a:lnTo>
                    <a:pt x="104" y="3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167"/>
            <p:cNvSpPr>
              <a:spLocks/>
            </p:cNvSpPr>
            <p:nvPr/>
          </p:nvSpPr>
          <p:spPr bwMode="auto">
            <a:xfrm>
              <a:off x="4069" y="2323"/>
              <a:ext cx="179" cy="238"/>
            </a:xfrm>
            <a:custGeom>
              <a:avLst/>
              <a:gdLst>
                <a:gd name="T0" fmla="*/ 4 w 179"/>
                <a:gd name="T1" fmla="*/ 134 h 238"/>
                <a:gd name="T2" fmla="*/ 4 w 179"/>
                <a:gd name="T3" fmla="*/ 134 h 238"/>
                <a:gd name="T4" fmla="*/ 8 w 179"/>
                <a:gd name="T5" fmla="*/ 155 h 238"/>
                <a:gd name="T6" fmla="*/ 17 w 179"/>
                <a:gd name="T7" fmla="*/ 180 h 238"/>
                <a:gd name="T8" fmla="*/ 29 w 179"/>
                <a:gd name="T9" fmla="*/ 196 h 238"/>
                <a:gd name="T10" fmla="*/ 42 w 179"/>
                <a:gd name="T11" fmla="*/ 213 h 238"/>
                <a:gd name="T12" fmla="*/ 58 w 179"/>
                <a:gd name="T13" fmla="*/ 225 h 238"/>
                <a:gd name="T14" fmla="*/ 71 w 179"/>
                <a:gd name="T15" fmla="*/ 234 h 238"/>
                <a:gd name="T16" fmla="*/ 92 w 179"/>
                <a:gd name="T17" fmla="*/ 238 h 238"/>
                <a:gd name="T18" fmla="*/ 108 w 179"/>
                <a:gd name="T19" fmla="*/ 238 h 238"/>
                <a:gd name="T20" fmla="*/ 108 w 179"/>
                <a:gd name="T21" fmla="*/ 238 h 238"/>
                <a:gd name="T22" fmla="*/ 125 w 179"/>
                <a:gd name="T23" fmla="*/ 234 h 238"/>
                <a:gd name="T24" fmla="*/ 142 w 179"/>
                <a:gd name="T25" fmla="*/ 221 h 238"/>
                <a:gd name="T26" fmla="*/ 154 w 179"/>
                <a:gd name="T27" fmla="*/ 209 h 238"/>
                <a:gd name="T28" fmla="*/ 167 w 179"/>
                <a:gd name="T29" fmla="*/ 192 h 238"/>
                <a:gd name="T30" fmla="*/ 175 w 179"/>
                <a:gd name="T31" fmla="*/ 175 h 238"/>
                <a:gd name="T32" fmla="*/ 179 w 179"/>
                <a:gd name="T33" fmla="*/ 155 h 238"/>
                <a:gd name="T34" fmla="*/ 179 w 179"/>
                <a:gd name="T35" fmla="*/ 130 h 238"/>
                <a:gd name="T36" fmla="*/ 179 w 179"/>
                <a:gd name="T37" fmla="*/ 105 h 238"/>
                <a:gd name="T38" fmla="*/ 179 w 179"/>
                <a:gd name="T39" fmla="*/ 105 h 238"/>
                <a:gd name="T40" fmla="*/ 171 w 179"/>
                <a:gd name="T41" fmla="*/ 84 h 238"/>
                <a:gd name="T42" fmla="*/ 163 w 179"/>
                <a:gd name="T43" fmla="*/ 63 h 238"/>
                <a:gd name="T44" fmla="*/ 154 w 179"/>
                <a:gd name="T45" fmla="*/ 42 h 238"/>
                <a:gd name="T46" fmla="*/ 142 w 179"/>
                <a:gd name="T47" fmla="*/ 25 h 238"/>
                <a:gd name="T48" fmla="*/ 125 w 179"/>
                <a:gd name="T49" fmla="*/ 13 h 238"/>
                <a:gd name="T50" fmla="*/ 108 w 179"/>
                <a:gd name="T51" fmla="*/ 5 h 238"/>
                <a:gd name="T52" fmla="*/ 92 w 179"/>
                <a:gd name="T53" fmla="*/ 0 h 238"/>
                <a:gd name="T54" fmla="*/ 71 w 179"/>
                <a:gd name="T55" fmla="*/ 0 h 238"/>
                <a:gd name="T56" fmla="*/ 71 w 179"/>
                <a:gd name="T57" fmla="*/ 0 h 238"/>
                <a:gd name="T58" fmla="*/ 54 w 179"/>
                <a:gd name="T59" fmla="*/ 5 h 238"/>
                <a:gd name="T60" fmla="*/ 37 w 179"/>
                <a:gd name="T61" fmla="*/ 17 h 238"/>
                <a:gd name="T62" fmla="*/ 25 w 179"/>
                <a:gd name="T63" fmla="*/ 30 h 238"/>
                <a:gd name="T64" fmla="*/ 17 w 179"/>
                <a:gd name="T65" fmla="*/ 46 h 238"/>
                <a:gd name="T66" fmla="*/ 8 w 179"/>
                <a:gd name="T67" fmla="*/ 63 h 238"/>
                <a:gd name="T68" fmla="*/ 4 w 179"/>
                <a:gd name="T69" fmla="*/ 88 h 238"/>
                <a:gd name="T70" fmla="*/ 0 w 179"/>
                <a:gd name="T71" fmla="*/ 109 h 238"/>
                <a:gd name="T72" fmla="*/ 4 w 179"/>
                <a:gd name="T73" fmla="*/ 134 h 238"/>
                <a:gd name="T74" fmla="*/ 4 w 179"/>
                <a:gd name="T75" fmla="*/ 1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9" h="238">
                  <a:moveTo>
                    <a:pt x="4" y="134"/>
                  </a:moveTo>
                  <a:lnTo>
                    <a:pt x="4" y="134"/>
                  </a:lnTo>
                  <a:lnTo>
                    <a:pt x="8" y="155"/>
                  </a:lnTo>
                  <a:lnTo>
                    <a:pt x="17" y="180"/>
                  </a:lnTo>
                  <a:lnTo>
                    <a:pt x="29" y="196"/>
                  </a:lnTo>
                  <a:lnTo>
                    <a:pt x="42" y="213"/>
                  </a:lnTo>
                  <a:lnTo>
                    <a:pt x="58" y="225"/>
                  </a:lnTo>
                  <a:lnTo>
                    <a:pt x="71" y="234"/>
                  </a:lnTo>
                  <a:lnTo>
                    <a:pt x="92" y="238"/>
                  </a:lnTo>
                  <a:lnTo>
                    <a:pt x="108" y="238"/>
                  </a:lnTo>
                  <a:lnTo>
                    <a:pt x="108" y="238"/>
                  </a:lnTo>
                  <a:lnTo>
                    <a:pt x="125" y="234"/>
                  </a:lnTo>
                  <a:lnTo>
                    <a:pt x="142" y="221"/>
                  </a:lnTo>
                  <a:lnTo>
                    <a:pt x="154" y="209"/>
                  </a:lnTo>
                  <a:lnTo>
                    <a:pt x="167" y="192"/>
                  </a:lnTo>
                  <a:lnTo>
                    <a:pt x="175" y="175"/>
                  </a:lnTo>
                  <a:lnTo>
                    <a:pt x="179" y="155"/>
                  </a:lnTo>
                  <a:lnTo>
                    <a:pt x="179" y="130"/>
                  </a:lnTo>
                  <a:lnTo>
                    <a:pt x="179" y="105"/>
                  </a:lnTo>
                  <a:lnTo>
                    <a:pt x="179" y="105"/>
                  </a:lnTo>
                  <a:lnTo>
                    <a:pt x="171" y="84"/>
                  </a:lnTo>
                  <a:lnTo>
                    <a:pt x="163" y="63"/>
                  </a:lnTo>
                  <a:lnTo>
                    <a:pt x="154" y="42"/>
                  </a:lnTo>
                  <a:lnTo>
                    <a:pt x="142" y="25"/>
                  </a:lnTo>
                  <a:lnTo>
                    <a:pt x="125" y="13"/>
                  </a:lnTo>
                  <a:lnTo>
                    <a:pt x="108" y="5"/>
                  </a:lnTo>
                  <a:lnTo>
                    <a:pt x="92" y="0"/>
                  </a:lnTo>
                  <a:lnTo>
                    <a:pt x="71" y="0"/>
                  </a:lnTo>
                  <a:lnTo>
                    <a:pt x="71" y="0"/>
                  </a:lnTo>
                  <a:lnTo>
                    <a:pt x="54" y="5"/>
                  </a:lnTo>
                  <a:lnTo>
                    <a:pt x="37" y="17"/>
                  </a:lnTo>
                  <a:lnTo>
                    <a:pt x="25" y="30"/>
                  </a:lnTo>
                  <a:lnTo>
                    <a:pt x="17" y="46"/>
                  </a:lnTo>
                  <a:lnTo>
                    <a:pt x="8" y="63"/>
                  </a:lnTo>
                  <a:lnTo>
                    <a:pt x="4" y="88"/>
                  </a:lnTo>
                  <a:lnTo>
                    <a:pt x="0" y="109"/>
                  </a:lnTo>
                  <a:lnTo>
                    <a:pt x="4" y="134"/>
                  </a:lnTo>
                  <a:lnTo>
                    <a:pt x="4" y="134"/>
                  </a:lnTo>
                  <a:close/>
                </a:path>
              </a:pathLst>
            </a:custGeom>
            <a:solidFill>
              <a:srgbClr val="1A5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168"/>
            <p:cNvSpPr>
              <a:spLocks/>
            </p:cNvSpPr>
            <p:nvPr/>
          </p:nvSpPr>
          <p:spPr bwMode="auto">
            <a:xfrm>
              <a:off x="4086" y="2348"/>
              <a:ext cx="146" cy="188"/>
            </a:xfrm>
            <a:custGeom>
              <a:avLst/>
              <a:gdLst>
                <a:gd name="T0" fmla="*/ 4 w 146"/>
                <a:gd name="T1" fmla="*/ 105 h 188"/>
                <a:gd name="T2" fmla="*/ 4 w 146"/>
                <a:gd name="T3" fmla="*/ 105 h 188"/>
                <a:gd name="T4" fmla="*/ 8 w 146"/>
                <a:gd name="T5" fmla="*/ 125 h 188"/>
                <a:gd name="T6" fmla="*/ 12 w 146"/>
                <a:gd name="T7" fmla="*/ 142 h 188"/>
                <a:gd name="T8" fmla="*/ 25 w 146"/>
                <a:gd name="T9" fmla="*/ 155 h 188"/>
                <a:gd name="T10" fmla="*/ 33 w 146"/>
                <a:gd name="T11" fmla="*/ 167 h 188"/>
                <a:gd name="T12" fmla="*/ 45 w 146"/>
                <a:gd name="T13" fmla="*/ 180 h 188"/>
                <a:gd name="T14" fmla="*/ 58 w 146"/>
                <a:gd name="T15" fmla="*/ 188 h 188"/>
                <a:gd name="T16" fmla="*/ 75 w 146"/>
                <a:gd name="T17" fmla="*/ 188 h 188"/>
                <a:gd name="T18" fmla="*/ 87 w 146"/>
                <a:gd name="T19" fmla="*/ 188 h 188"/>
                <a:gd name="T20" fmla="*/ 87 w 146"/>
                <a:gd name="T21" fmla="*/ 188 h 188"/>
                <a:gd name="T22" fmla="*/ 104 w 146"/>
                <a:gd name="T23" fmla="*/ 184 h 188"/>
                <a:gd name="T24" fmla="*/ 112 w 146"/>
                <a:gd name="T25" fmla="*/ 175 h 188"/>
                <a:gd name="T26" fmla="*/ 125 w 146"/>
                <a:gd name="T27" fmla="*/ 167 h 188"/>
                <a:gd name="T28" fmla="*/ 133 w 146"/>
                <a:gd name="T29" fmla="*/ 155 h 188"/>
                <a:gd name="T30" fmla="*/ 141 w 146"/>
                <a:gd name="T31" fmla="*/ 138 h 188"/>
                <a:gd name="T32" fmla="*/ 146 w 146"/>
                <a:gd name="T33" fmla="*/ 121 h 188"/>
                <a:gd name="T34" fmla="*/ 146 w 146"/>
                <a:gd name="T35" fmla="*/ 105 h 188"/>
                <a:gd name="T36" fmla="*/ 146 w 146"/>
                <a:gd name="T37" fmla="*/ 84 h 188"/>
                <a:gd name="T38" fmla="*/ 146 w 146"/>
                <a:gd name="T39" fmla="*/ 84 h 188"/>
                <a:gd name="T40" fmla="*/ 141 w 146"/>
                <a:gd name="T41" fmla="*/ 63 h 188"/>
                <a:gd name="T42" fmla="*/ 133 w 146"/>
                <a:gd name="T43" fmla="*/ 46 h 188"/>
                <a:gd name="T44" fmla="*/ 125 w 146"/>
                <a:gd name="T45" fmla="*/ 34 h 188"/>
                <a:gd name="T46" fmla="*/ 112 w 146"/>
                <a:gd name="T47" fmla="*/ 21 h 188"/>
                <a:gd name="T48" fmla="*/ 100 w 146"/>
                <a:gd name="T49" fmla="*/ 9 h 188"/>
                <a:gd name="T50" fmla="*/ 87 w 146"/>
                <a:gd name="T51" fmla="*/ 5 h 188"/>
                <a:gd name="T52" fmla="*/ 75 w 146"/>
                <a:gd name="T53" fmla="*/ 0 h 188"/>
                <a:gd name="T54" fmla="*/ 58 w 146"/>
                <a:gd name="T55" fmla="*/ 0 h 188"/>
                <a:gd name="T56" fmla="*/ 58 w 146"/>
                <a:gd name="T57" fmla="*/ 0 h 188"/>
                <a:gd name="T58" fmla="*/ 45 w 146"/>
                <a:gd name="T59" fmla="*/ 5 h 188"/>
                <a:gd name="T60" fmla="*/ 33 w 146"/>
                <a:gd name="T61" fmla="*/ 13 h 188"/>
                <a:gd name="T62" fmla="*/ 20 w 146"/>
                <a:gd name="T63" fmla="*/ 21 h 188"/>
                <a:gd name="T64" fmla="*/ 12 w 146"/>
                <a:gd name="T65" fmla="*/ 34 h 188"/>
                <a:gd name="T66" fmla="*/ 8 w 146"/>
                <a:gd name="T67" fmla="*/ 50 h 188"/>
                <a:gd name="T68" fmla="*/ 4 w 146"/>
                <a:gd name="T69" fmla="*/ 67 h 188"/>
                <a:gd name="T70" fmla="*/ 0 w 146"/>
                <a:gd name="T71" fmla="*/ 88 h 188"/>
                <a:gd name="T72" fmla="*/ 4 w 146"/>
                <a:gd name="T73" fmla="*/ 105 h 188"/>
                <a:gd name="T74" fmla="*/ 4 w 146"/>
                <a:gd name="T75" fmla="*/ 10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188">
                  <a:moveTo>
                    <a:pt x="4" y="105"/>
                  </a:moveTo>
                  <a:lnTo>
                    <a:pt x="4" y="105"/>
                  </a:lnTo>
                  <a:lnTo>
                    <a:pt x="8" y="125"/>
                  </a:lnTo>
                  <a:lnTo>
                    <a:pt x="12" y="142"/>
                  </a:lnTo>
                  <a:lnTo>
                    <a:pt x="25" y="155"/>
                  </a:lnTo>
                  <a:lnTo>
                    <a:pt x="33" y="167"/>
                  </a:lnTo>
                  <a:lnTo>
                    <a:pt x="45" y="180"/>
                  </a:lnTo>
                  <a:lnTo>
                    <a:pt x="58" y="188"/>
                  </a:lnTo>
                  <a:lnTo>
                    <a:pt x="75" y="188"/>
                  </a:lnTo>
                  <a:lnTo>
                    <a:pt x="87" y="188"/>
                  </a:lnTo>
                  <a:lnTo>
                    <a:pt x="87" y="188"/>
                  </a:lnTo>
                  <a:lnTo>
                    <a:pt x="104" y="184"/>
                  </a:lnTo>
                  <a:lnTo>
                    <a:pt x="112" y="175"/>
                  </a:lnTo>
                  <a:lnTo>
                    <a:pt x="125" y="167"/>
                  </a:lnTo>
                  <a:lnTo>
                    <a:pt x="133" y="155"/>
                  </a:lnTo>
                  <a:lnTo>
                    <a:pt x="141" y="138"/>
                  </a:lnTo>
                  <a:lnTo>
                    <a:pt x="146" y="121"/>
                  </a:lnTo>
                  <a:lnTo>
                    <a:pt x="146" y="105"/>
                  </a:lnTo>
                  <a:lnTo>
                    <a:pt x="146" y="84"/>
                  </a:lnTo>
                  <a:lnTo>
                    <a:pt x="146" y="84"/>
                  </a:lnTo>
                  <a:lnTo>
                    <a:pt x="141" y="63"/>
                  </a:lnTo>
                  <a:lnTo>
                    <a:pt x="133" y="46"/>
                  </a:lnTo>
                  <a:lnTo>
                    <a:pt x="125" y="34"/>
                  </a:lnTo>
                  <a:lnTo>
                    <a:pt x="112" y="21"/>
                  </a:lnTo>
                  <a:lnTo>
                    <a:pt x="100" y="9"/>
                  </a:lnTo>
                  <a:lnTo>
                    <a:pt x="87" y="5"/>
                  </a:lnTo>
                  <a:lnTo>
                    <a:pt x="75" y="0"/>
                  </a:lnTo>
                  <a:lnTo>
                    <a:pt x="58" y="0"/>
                  </a:lnTo>
                  <a:lnTo>
                    <a:pt x="58" y="0"/>
                  </a:lnTo>
                  <a:lnTo>
                    <a:pt x="45" y="5"/>
                  </a:lnTo>
                  <a:lnTo>
                    <a:pt x="33" y="13"/>
                  </a:lnTo>
                  <a:lnTo>
                    <a:pt x="20" y="21"/>
                  </a:lnTo>
                  <a:lnTo>
                    <a:pt x="12" y="34"/>
                  </a:lnTo>
                  <a:lnTo>
                    <a:pt x="8" y="50"/>
                  </a:lnTo>
                  <a:lnTo>
                    <a:pt x="4" y="67"/>
                  </a:lnTo>
                  <a:lnTo>
                    <a:pt x="0" y="88"/>
                  </a:lnTo>
                  <a:lnTo>
                    <a:pt x="4" y="105"/>
                  </a:lnTo>
                  <a:lnTo>
                    <a:pt x="4" y="105"/>
                  </a:lnTo>
                  <a:close/>
                </a:path>
              </a:pathLst>
            </a:custGeom>
            <a:solidFill>
              <a:srgbClr val="28A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169"/>
            <p:cNvSpPr>
              <a:spLocks/>
            </p:cNvSpPr>
            <p:nvPr/>
          </p:nvSpPr>
          <p:spPr bwMode="auto">
            <a:xfrm>
              <a:off x="4115" y="2386"/>
              <a:ext cx="92" cy="121"/>
            </a:xfrm>
            <a:custGeom>
              <a:avLst/>
              <a:gdLst>
                <a:gd name="T0" fmla="*/ 0 w 92"/>
                <a:gd name="T1" fmla="*/ 67 h 121"/>
                <a:gd name="T2" fmla="*/ 0 w 92"/>
                <a:gd name="T3" fmla="*/ 67 h 121"/>
                <a:gd name="T4" fmla="*/ 4 w 92"/>
                <a:gd name="T5" fmla="*/ 92 h 121"/>
                <a:gd name="T6" fmla="*/ 21 w 92"/>
                <a:gd name="T7" fmla="*/ 108 h 121"/>
                <a:gd name="T8" fmla="*/ 37 w 92"/>
                <a:gd name="T9" fmla="*/ 117 h 121"/>
                <a:gd name="T10" fmla="*/ 54 w 92"/>
                <a:gd name="T11" fmla="*/ 121 h 121"/>
                <a:gd name="T12" fmla="*/ 54 w 92"/>
                <a:gd name="T13" fmla="*/ 121 h 121"/>
                <a:gd name="T14" fmla="*/ 71 w 92"/>
                <a:gd name="T15" fmla="*/ 112 h 121"/>
                <a:gd name="T16" fmla="*/ 83 w 92"/>
                <a:gd name="T17" fmla="*/ 96 h 121"/>
                <a:gd name="T18" fmla="*/ 92 w 92"/>
                <a:gd name="T19" fmla="*/ 75 h 121"/>
                <a:gd name="T20" fmla="*/ 92 w 92"/>
                <a:gd name="T21" fmla="*/ 54 h 121"/>
                <a:gd name="T22" fmla="*/ 92 w 92"/>
                <a:gd name="T23" fmla="*/ 54 h 121"/>
                <a:gd name="T24" fmla="*/ 83 w 92"/>
                <a:gd name="T25" fmla="*/ 29 h 121"/>
                <a:gd name="T26" fmla="*/ 71 w 92"/>
                <a:gd name="T27" fmla="*/ 12 h 121"/>
                <a:gd name="T28" fmla="*/ 54 w 92"/>
                <a:gd name="T29" fmla="*/ 4 h 121"/>
                <a:gd name="T30" fmla="*/ 37 w 92"/>
                <a:gd name="T31" fmla="*/ 0 h 121"/>
                <a:gd name="T32" fmla="*/ 37 w 92"/>
                <a:gd name="T33" fmla="*/ 0 h 121"/>
                <a:gd name="T34" fmla="*/ 21 w 92"/>
                <a:gd name="T35" fmla="*/ 8 h 121"/>
                <a:gd name="T36" fmla="*/ 4 w 92"/>
                <a:gd name="T37" fmla="*/ 25 h 121"/>
                <a:gd name="T38" fmla="*/ 0 w 92"/>
                <a:gd name="T39" fmla="*/ 46 h 121"/>
                <a:gd name="T40" fmla="*/ 0 w 92"/>
                <a:gd name="T41" fmla="*/ 67 h 121"/>
                <a:gd name="T42" fmla="*/ 0 w 92"/>
                <a:gd name="T43"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121">
                  <a:moveTo>
                    <a:pt x="0" y="67"/>
                  </a:moveTo>
                  <a:lnTo>
                    <a:pt x="0" y="67"/>
                  </a:lnTo>
                  <a:lnTo>
                    <a:pt x="4" y="92"/>
                  </a:lnTo>
                  <a:lnTo>
                    <a:pt x="21" y="108"/>
                  </a:lnTo>
                  <a:lnTo>
                    <a:pt x="37" y="117"/>
                  </a:lnTo>
                  <a:lnTo>
                    <a:pt x="54" y="121"/>
                  </a:lnTo>
                  <a:lnTo>
                    <a:pt x="54" y="121"/>
                  </a:lnTo>
                  <a:lnTo>
                    <a:pt x="71" y="112"/>
                  </a:lnTo>
                  <a:lnTo>
                    <a:pt x="83" y="96"/>
                  </a:lnTo>
                  <a:lnTo>
                    <a:pt x="92" y="75"/>
                  </a:lnTo>
                  <a:lnTo>
                    <a:pt x="92" y="54"/>
                  </a:lnTo>
                  <a:lnTo>
                    <a:pt x="92" y="54"/>
                  </a:lnTo>
                  <a:lnTo>
                    <a:pt x="83" y="29"/>
                  </a:lnTo>
                  <a:lnTo>
                    <a:pt x="71" y="12"/>
                  </a:lnTo>
                  <a:lnTo>
                    <a:pt x="54" y="4"/>
                  </a:lnTo>
                  <a:lnTo>
                    <a:pt x="37" y="0"/>
                  </a:lnTo>
                  <a:lnTo>
                    <a:pt x="37" y="0"/>
                  </a:lnTo>
                  <a:lnTo>
                    <a:pt x="21" y="8"/>
                  </a:lnTo>
                  <a:lnTo>
                    <a:pt x="4" y="25"/>
                  </a:lnTo>
                  <a:lnTo>
                    <a:pt x="0" y="46"/>
                  </a:lnTo>
                  <a:lnTo>
                    <a:pt x="0" y="67"/>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170"/>
            <p:cNvSpPr>
              <a:spLocks/>
            </p:cNvSpPr>
            <p:nvPr/>
          </p:nvSpPr>
          <p:spPr bwMode="auto">
            <a:xfrm>
              <a:off x="4127" y="2373"/>
              <a:ext cx="38" cy="46"/>
            </a:xfrm>
            <a:custGeom>
              <a:avLst/>
              <a:gdLst>
                <a:gd name="T0" fmla="*/ 0 w 38"/>
                <a:gd name="T1" fmla="*/ 25 h 46"/>
                <a:gd name="T2" fmla="*/ 0 w 38"/>
                <a:gd name="T3" fmla="*/ 25 h 46"/>
                <a:gd name="T4" fmla="*/ 0 w 38"/>
                <a:gd name="T5" fmla="*/ 34 h 46"/>
                <a:gd name="T6" fmla="*/ 4 w 38"/>
                <a:gd name="T7" fmla="*/ 42 h 46"/>
                <a:gd name="T8" fmla="*/ 13 w 38"/>
                <a:gd name="T9" fmla="*/ 46 h 46"/>
                <a:gd name="T10" fmla="*/ 17 w 38"/>
                <a:gd name="T11" fmla="*/ 46 h 46"/>
                <a:gd name="T12" fmla="*/ 17 w 38"/>
                <a:gd name="T13" fmla="*/ 46 h 46"/>
                <a:gd name="T14" fmla="*/ 25 w 38"/>
                <a:gd name="T15" fmla="*/ 46 h 46"/>
                <a:gd name="T16" fmla="*/ 29 w 38"/>
                <a:gd name="T17" fmla="*/ 42 h 46"/>
                <a:gd name="T18" fmla="*/ 34 w 38"/>
                <a:gd name="T19" fmla="*/ 34 h 46"/>
                <a:gd name="T20" fmla="*/ 38 w 38"/>
                <a:gd name="T21" fmla="*/ 25 h 46"/>
                <a:gd name="T22" fmla="*/ 38 w 38"/>
                <a:gd name="T23" fmla="*/ 25 h 46"/>
                <a:gd name="T24" fmla="*/ 34 w 38"/>
                <a:gd name="T25" fmla="*/ 17 h 46"/>
                <a:gd name="T26" fmla="*/ 29 w 38"/>
                <a:gd name="T27" fmla="*/ 9 h 46"/>
                <a:gd name="T28" fmla="*/ 25 w 38"/>
                <a:gd name="T29" fmla="*/ 5 h 46"/>
                <a:gd name="T30" fmla="*/ 17 w 38"/>
                <a:gd name="T31" fmla="*/ 0 h 46"/>
                <a:gd name="T32" fmla="*/ 17 w 38"/>
                <a:gd name="T33" fmla="*/ 0 h 46"/>
                <a:gd name="T34" fmla="*/ 9 w 38"/>
                <a:gd name="T35" fmla="*/ 5 h 46"/>
                <a:gd name="T36" fmla="*/ 4 w 38"/>
                <a:gd name="T37" fmla="*/ 9 h 46"/>
                <a:gd name="T38" fmla="*/ 0 w 38"/>
                <a:gd name="T39" fmla="*/ 17 h 46"/>
                <a:gd name="T40" fmla="*/ 0 w 38"/>
                <a:gd name="T41" fmla="*/ 25 h 46"/>
                <a:gd name="T42" fmla="*/ 0 w 38"/>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46">
                  <a:moveTo>
                    <a:pt x="0" y="25"/>
                  </a:moveTo>
                  <a:lnTo>
                    <a:pt x="0" y="25"/>
                  </a:lnTo>
                  <a:lnTo>
                    <a:pt x="0" y="34"/>
                  </a:lnTo>
                  <a:lnTo>
                    <a:pt x="4" y="42"/>
                  </a:lnTo>
                  <a:lnTo>
                    <a:pt x="13" y="46"/>
                  </a:lnTo>
                  <a:lnTo>
                    <a:pt x="17" y="46"/>
                  </a:lnTo>
                  <a:lnTo>
                    <a:pt x="17" y="46"/>
                  </a:lnTo>
                  <a:lnTo>
                    <a:pt x="25" y="46"/>
                  </a:lnTo>
                  <a:lnTo>
                    <a:pt x="29" y="42"/>
                  </a:lnTo>
                  <a:lnTo>
                    <a:pt x="34" y="34"/>
                  </a:lnTo>
                  <a:lnTo>
                    <a:pt x="38" y="25"/>
                  </a:lnTo>
                  <a:lnTo>
                    <a:pt x="38" y="25"/>
                  </a:lnTo>
                  <a:lnTo>
                    <a:pt x="34" y="17"/>
                  </a:lnTo>
                  <a:lnTo>
                    <a:pt x="29" y="9"/>
                  </a:lnTo>
                  <a:lnTo>
                    <a:pt x="25" y="5"/>
                  </a:lnTo>
                  <a:lnTo>
                    <a:pt x="17" y="0"/>
                  </a:lnTo>
                  <a:lnTo>
                    <a:pt x="17" y="0"/>
                  </a:lnTo>
                  <a:lnTo>
                    <a:pt x="9" y="5"/>
                  </a:lnTo>
                  <a:lnTo>
                    <a:pt x="4" y="9"/>
                  </a:lnTo>
                  <a:lnTo>
                    <a:pt x="0" y="17"/>
                  </a:lnTo>
                  <a:lnTo>
                    <a:pt x="0" y="25"/>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171"/>
            <p:cNvSpPr>
              <a:spLocks/>
            </p:cNvSpPr>
            <p:nvPr/>
          </p:nvSpPr>
          <p:spPr bwMode="auto">
            <a:xfrm>
              <a:off x="4186" y="2469"/>
              <a:ext cx="25" cy="25"/>
            </a:xfrm>
            <a:custGeom>
              <a:avLst/>
              <a:gdLst>
                <a:gd name="T0" fmla="*/ 12 w 25"/>
                <a:gd name="T1" fmla="*/ 0 h 25"/>
                <a:gd name="T2" fmla="*/ 12 w 25"/>
                <a:gd name="T3" fmla="*/ 0 h 25"/>
                <a:gd name="T4" fmla="*/ 4 w 25"/>
                <a:gd name="T5" fmla="*/ 4 h 25"/>
                <a:gd name="T6" fmla="*/ 0 w 25"/>
                <a:gd name="T7" fmla="*/ 13 h 25"/>
                <a:gd name="T8" fmla="*/ 0 w 25"/>
                <a:gd name="T9" fmla="*/ 13 h 25"/>
                <a:gd name="T10" fmla="*/ 4 w 25"/>
                <a:gd name="T11" fmla="*/ 21 h 25"/>
                <a:gd name="T12" fmla="*/ 12 w 25"/>
                <a:gd name="T13" fmla="*/ 25 h 25"/>
                <a:gd name="T14" fmla="*/ 12 w 25"/>
                <a:gd name="T15" fmla="*/ 25 h 25"/>
                <a:gd name="T16" fmla="*/ 21 w 25"/>
                <a:gd name="T17" fmla="*/ 21 h 25"/>
                <a:gd name="T18" fmla="*/ 25 w 25"/>
                <a:gd name="T19" fmla="*/ 13 h 25"/>
                <a:gd name="T20" fmla="*/ 25 w 25"/>
                <a:gd name="T21" fmla="*/ 13 h 25"/>
                <a:gd name="T22" fmla="*/ 21 w 25"/>
                <a:gd name="T23" fmla="*/ 4 h 25"/>
                <a:gd name="T24" fmla="*/ 12 w 25"/>
                <a:gd name="T25" fmla="*/ 0 h 25"/>
                <a:gd name="T26" fmla="*/ 12 w 25"/>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25">
                  <a:moveTo>
                    <a:pt x="12" y="0"/>
                  </a:moveTo>
                  <a:lnTo>
                    <a:pt x="12" y="0"/>
                  </a:lnTo>
                  <a:lnTo>
                    <a:pt x="4" y="4"/>
                  </a:lnTo>
                  <a:lnTo>
                    <a:pt x="0" y="13"/>
                  </a:lnTo>
                  <a:lnTo>
                    <a:pt x="0" y="13"/>
                  </a:lnTo>
                  <a:lnTo>
                    <a:pt x="4" y="21"/>
                  </a:lnTo>
                  <a:lnTo>
                    <a:pt x="12" y="25"/>
                  </a:lnTo>
                  <a:lnTo>
                    <a:pt x="12" y="25"/>
                  </a:lnTo>
                  <a:lnTo>
                    <a:pt x="21" y="21"/>
                  </a:lnTo>
                  <a:lnTo>
                    <a:pt x="25" y="13"/>
                  </a:lnTo>
                  <a:lnTo>
                    <a:pt x="25" y="13"/>
                  </a:lnTo>
                  <a:lnTo>
                    <a:pt x="21" y="4"/>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172"/>
            <p:cNvSpPr>
              <a:spLocks/>
            </p:cNvSpPr>
            <p:nvPr/>
          </p:nvSpPr>
          <p:spPr bwMode="auto">
            <a:xfrm>
              <a:off x="4065" y="2653"/>
              <a:ext cx="254" cy="125"/>
            </a:xfrm>
            <a:custGeom>
              <a:avLst/>
              <a:gdLst>
                <a:gd name="T0" fmla="*/ 0 w 254"/>
                <a:gd name="T1" fmla="*/ 83 h 125"/>
                <a:gd name="T2" fmla="*/ 0 w 254"/>
                <a:gd name="T3" fmla="*/ 83 h 125"/>
                <a:gd name="T4" fmla="*/ 4 w 254"/>
                <a:gd name="T5" fmla="*/ 71 h 125"/>
                <a:gd name="T6" fmla="*/ 16 w 254"/>
                <a:gd name="T7" fmla="*/ 46 h 125"/>
                <a:gd name="T8" fmla="*/ 29 w 254"/>
                <a:gd name="T9" fmla="*/ 33 h 125"/>
                <a:gd name="T10" fmla="*/ 41 w 254"/>
                <a:gd name="T11" fmla="*/ 21 h 125"/>
                <a:gd name="T12" fmla="*/ 62 w 254"/>
                <a:gd name="T13" fmla="*/ 8 h 125"/>
                <a:gd name="T14" fmla="*/ 91 w 254"/>
                <a:gd name="T15" fmla="*/ 4 h 125"/>
                <a:gd name="T16" fmla="*/ 91 w 254"/>
                <a:gd name="T17" fmla="*/ 4 h 125"/>
                <a:gd name="T18" fmla="*/ 162 w 254"/>
                <a:gd name="T19" fmla="*/ 0 h 125"/>
                <a:gd name="T20" fmla="*/ 179 w 254"/>
                <a:gd name="T21" fmla="*/ 0 h 125"/>
                <a:gd name="T22" fmla="*/ 200 w 254"/>
                <a:gd name="T23" fmla="*/ 4 h 125"/>
                <a:gd name="T24" fmla="*/ 200 w 254"/>
                <a:gd name="T25" fmla="*/ 4 h 125"/>
                <a:gd name="T26" fmla="*/ 221 w 254"/>
                <a:gd name="T27" fmla="*/ 8 h 125"/>
                <a:gd name="T28" fmla="*/ 237 w 254"/>
                <a:gd name="T29" fmla="*/ 16 h 125"/>
                <a:gd name="T30" fmla="*/ 254 w 254"/>
                <a:gd name="T31" fmla="*/ 29 h 125"/>
                <a:gd name="T32" fmla="*/ 254 w 254"/>
                <a:gd name="T33" fmla="*/ 29 h 125"/>
                <a:gd name="T34" fmla="*/ 250 w 254"/>
                <a:gd name="T35" fmla="*/ 41 h 125"/>
                <a:gd name="T36" fmla="*/ 233 w 254"/>
                <a:gd name="T37" fmla="*/ 66 h 125"/>
                <a:gd name="T38" fmla="*/ 221 w 254"/>
                <a:gd name="T39" fmla="*/ 83 h 125"/>
                <a:gd name="T40" fmla="*/ 204 w 254"/>
                <a:gd name="T41" fmla="*/ 96 h 125"/>
                <a:gd name="T42" fmla="*/ 187 w 254"/>
                <a:gd name="T43" fmla="*/ 108 h 125"/>
                <a:gd name="T44" fmla="*/ 167 w 254"/>
                <a:gd name="T45" fmla="*/ 112 h 125"/>
                <a:gd name="T46" fmla="*/ 167 w 254"/>
                <a:gd name="T47" fmla="*/ 112 h 125"/>
                <a:gd name="T48" fmla="*/ 104 w 254"/>
                <a:gd name="T49" fmla="*/ 125 h 125"/>
                <a:gd name="T50" fmla="*/ 83 w 254"/>
                <a:gd name="T51" fmla="*/ 121 h 125"/>
                <a:gd name="T52" fmla="*/ 58 w 254"/>
                <a:gd name="T53" fmla="*/ 116 h 125"/>
                <a:gd name="T54" fmla="*/ 58 w 254"/>
                <a:gd name="T55" fmla="*/ 116 h 125"/>
                <a:gd name="T56" fmla="*/ 16 w 254"/>
                <a:gd name="T57" fmla="*/ 96 h 125"/>
                <a:gd name="T58" fmla="*/ 0 w 254"/>
                <a:gd name="T59" fmla="*/ 83 h 125"/>
                <a:gd name="T60" fmla="*/ 0 w 254"/>
                <a:gd name="T61" fmla="*/ 8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4" h="125">
                  <a:moveTo>
                    <a:pt x="0" y="83"/>
                  </a:moveTo>
                  <a:lnTo>
                    <a:pt x="0" y="83"/>
                  </a:lnTo>
                  <a:lnTo>
                    <a:pt x="4" y="71"/>
                  </a:lnTo>
                  <a:lnTo>
                    <a:pt x="16" y="46"/>
                  </a:lnTo>
                  <a:lnTo>
                    <a:pt x="29" y="33"/>
                  </a:lnTo>
                  <a:lnTo>
                    <a:pt x="41" y="21"/>
                  </a:lnTo>
                  <a:lnTo>
                    <a:pt x="62" y="8"/>
                  </a:lnTo>
                  <a:lnTo>
                    <a:pt x="91" y="4"/>
                  </a:lnTo>
                  <a:lnTo>
                    <a:pt x="91" y="4"/>
                  </a:lnTo>
                  <a:lnTo>
                    <a:pt x="162" y="0"/>
                  </a:lnTo>
                  <a:lnTo>
                    <a:pt x="179" y="0"/>
                  </a:lnTo>
                  <a:lnTo>
                    <a:pt x="200" y="4"/>
                  </a:lnTo>
                  <a:lnTo>
                    <a:pt x="200" y="4"/>
                  </a:lnTo>
                  <a:lnTo>
                    <a:pt x="221" y="8"/>
                  </a:lnTo>
                  <a:lnTo>
                    <a:pt x="237" y="16"/>
                  </a:lnTo>
                  <a:lnTo>
                    <a:pt x="254" y="29"/>
                  </a:lnTo>
                  <a:lnTo>
                    <a:pt x="254" y="29"/>
                  </a:lnTo>
                  <a:lnTo>
                    <a:pt x="250" y="41"/>
                  </a:lnTo>
                  <a:lnTo>
                    <a:pt x="233" y="66"/>
                  </a:lnTo>
                  <a:lnTo>
                    <a:pt x="221" y="83"/>
                  </a:lnTo>
                  <a:lnTo>
                    <a:pt x="204" y="96"/>
                  </a:lnTo>
                  <a:lnTo>
                    <a:pt x="187" y="108"/>
                  </a:lnTo>
                  <a:lnTo>
                    <a:pt x="167" y="112"/>
                  </a:lnTo>
                  <a:lnTo>
                    <a:pt x="167" y="112"/>
                  </a:lnTo>
                  <a:lnTo>
                    <a:pt x="104" y="125"/>
                  </a:lnTo>
                  <a:lnTo>
                    <a:pt x="83" y="121"/>
                  </a:lnTo>
                  <a:lnTo>
                    <a:pt x="58" y="116"/>
                  </a:lnTo>
                  <a:lnTo>
                    <a:pt x="58" y="116"/>
                  </a:lnTo>
                  <a:lnTo>
                    <a:pt x="16" y="96"/>
                  </a:lnTo>
                  <a:lnTo>
                    <a:pt x="0" y="83"/>
                  </a:lnTo>
                  <a:lnTo>
                    <a:pt x="0" y="83"/>
                  </a:lnTo>
                  <a:close/>
                </a:path>
              </a:pathLst>
            </a:custGeom>
            <a:solidFill>
              <a:srgbClr val="F7F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173"/>
            <p:cNvSpPr>
              <a:spLocks/>
            </p:cNvSpPr>
            <p:nvPr/>
          </p:nvSpPr>
          <p:spPr bwMode="auto">
            <a:xfrm>
              <a:off x="4048" y="2644"/>
              <a:ext cx="275" cy="84"/>
            </a:xfrm>
            <a:custGeom>
              <a:avLst/>
              <a:gdLst>
                <a:gd name="T0" fmla="*/ 275 w 275"/>
                <a:gd name="T1" fmla="*/ 34 h 84"/>
                <a:gd name="T2" fmla="*/ 275 w 275"/>
                <a:gd name="T3" fmla="*/ 34 h 84"/>
                <a:gd name="T4" fmla="*/ 246 w 275"/>
                <a:gd name="T5" fmla="*/ 21 h 84"/>
                <a:gd name="T6" fmla="*/ 217 w 275"/>
                <a:gd name="T7" fmla="*/ 9 h 84"/>
                <a:gd name="T8" fmla="*/ 179 w 275"/>
                <a:gd name="T9" fmla="*/ 0 h 84"/>
                <a:gd name="T10" fmla="*/ 154 w 275"/>
                <a:gd name="T11" fmla="*/ 0 h 84"/>
                <a:gd name="T12" fmla="*/ 134 w 275"/>
                <a:gd name="T13" fmla="*/ 0 h 84"/>
                <a:gd name="T14" fmla="*/ 113 w 275"/>
                <a:gd name="T15" fmla="*/ 5 h 84"/>
                <a:gd name="T16" fmla="*/ 88 w 275"/>
                <a:gd name="T17" fmla="*/ 13 h 84"/>
                <a:gd name="T18" fmla="*/ 67 w 275"/>
                <a:gd name="T19" fmla="*/ 21 h 84"/>
                <a:gd name="T20" fmla="*/ 42 w 275"/>
                <a:gd name="T21" fmla="*/ 38 h 84"/>
                <a:gd name="T22" fmla="*/ 21 w 275"/>
                <a:gd name="T23" fmla="*/ 59 h 84"/>
                <a:gd name="T24" fmla="*/ 0 w 275"/>
                <a:gd name="T25" fmla="*/ 84 h 84"/>
                <a:gd name="T26" fmla="*/ 0 w 275"/>
                <a:gd name="T27" fmla="*/ 84 h 84"/>
                <a:gd name="T28" fmla="*/ 17 w 275"/>
                <a:gd name="T29" fmla="*/ 67 h 84"/>
                <a:gd name="T30" fmla="*/ 33 w 275"/>
                <a:gd name="T31" fmla="*/ 50 h 84"/>
                <a:gd name="T32" fmla="*/ 63 w 275"/>
                <a:gd name="T33" fmla="*/ 38 h 84"/>
                <a:gd name="T34" fmla="*/ 100 w 275"/>
                <a:gd name="T35" fmla="*/ 25 h 84"/>
                <a:gd name="T36" fmla="*/ 150 w 275"/>
                <a:gd name="T37" fmla="*/ 17 h 84"/>
                <a:gd name="T38" fmla="*/ 175 w 275"/>
                <a:gd name="T39" fmla="*/ 17 h 84"/>
                <a:gd name="T40" fmla="*/ 204 w 275"/>
                <a:gd name="T41" fmla="*/ 21 h 84"/>
                <a:gd name="T42" fmla="*/ 238 w 275"/>
                <a:gd name="T43" fmla="*/ 25 h 84"/>
                <a:gd name="T44" fmla="*/ 275 w 275"/>
                <a:gd name="T45" fmla="*/ 34 h 84"/>
                <a:gd name="T46" fmla="*/ 275 w 275"/>
                <a:gd name="T47" fmla="*/ 3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4">
                  <a:moveTo>
                    <a:pt x="275" y="34"/>
                  </a:moveTo>
                  <a:lnTo>
                    <a:pt x="275" y="34"/>
                  </a:lnTo>
                  <a:lnTo>
                    <a:pt x="246" y="21"/>
                  </a:lnTo>
                  <a:lnTo>
                    <a:pt x="217" y="9"/>
                  </a:lnTo>
                  <a:lnTo>
                    <a:pt x="179" y="0"/>
                  </a:lnTo>
                  <a:lnTo>
                    <a:pt x="154" y="0"/>
                  </a:lnTo>
                  <a:lnTo>
                    <a:pt x="134" y="0"/>
                  </a:lnTo>
                  <a:lnTo>
                    <a:pt x="113" y="5"/>
                  </a:lnTo>
                  <a:lnTo>
                    <a:pt x="88" y="13"/>
                  </a:lnTo>
                  <a:lnTo>
                    <a:pt x="67" y="21"/>
                  </a:lnTo>
                  <a:lnTo>
                    <a:pt x="42" y="38"/>
                  </a:lnTo>
                  <a:lnTo>
                    <a:pt x="21" y="59"/>
                  </a:lnTo>
                  <a:lnTo>
                    <a:pt x="0" y="84"/>
                  </a:lnTo>
                  <a:lnTo>
                    <a:pt x="0" y="84"/>
                  </a:lnTo>
                  <a:lnTo>
                    <a:pt x="17" y="67"/>
                  </a:lnTo>
                  <a:lnTo>
                    <a:pt x="33" y="50"/>
                  </a:lnTo>
                  <a:lnTo>
                    <a:pt x="63" y="38"/>
                  </a:lnTo>
                  <a:lnTo>
                    <a:pt x="100" y="25"/>
                  </a:lnTo>
                  <a:lnTo>
                    <a:pt x="150" y="17"/>
                  </a:lnTo>
                  <a:lnTo>
                    <a:pt x="175" y="17"/>
                  </a:lnTo>
                  <a:lnTo>
                    <a:pt x="204" y="21"/>
                  </a:lnTo>
                  <a:lnTo>
                    <a:pt x="238" y="25"/>
                  </a:lnTo>
                  <a:lnTo>
                    <a:pt x="275" y="34"/>
                  </a:lnTo>
                  <a:lnTo>
                    <a:pt x="275" y="34"/>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174"/>
            <p:cNvSpPr>
              <a:spLocks/>
            </p:cNvSpPr>
            <p:nvPr/>
          </p:nvSpPr>
          <p:spPr bwMode="auto">
            <a:xfrm>
              <a:off x="4131" y="2669"/>
              <a:ext cx="142" cy="92"/>
            </a:xfrm>
            <a:custGeom>
              <a:avLst/>
              <a:gdLst>
                <a:gd name="T0" fmla="*/ 142 w 142"/>
                <a:gd name="T1" fmla="*/ 42 h 92"/>
                <a:gd name="T2" fmla="*/ 142 w 142"/>
                <a:gd name="T3" fmla="*/ 42 h 92"/>
                <a:gd name="T4" fmla="*/ 138 w 142"/>
                <a:gd name="T5" fmla="*/ 50 h 92"/>
                <a:gd name="T6" fmla="*/ 138 w 142"/>
                <a:gd name="T7" fmla="*/ 63 h 92"/>
                <a:gd name="T8" fmla="*/ 121 w 142"/>
                <a:gd name="T9" fmla="*/ 75 h 92"/>
                <a:gd name="T10" fmla="*/ 101 w 142"/>
                <a:gd name="T11" fmla="*/ 88 h 92"/>
                <a:gd name="T12" fmla="*/ 71 w 142"/>
                <a:gd name="T13" fmla="*/ 92 h 92"/>
                <a:gd name="T14" fmla="*/ 71 w 142"/>
                <a:gd name="T15" fmla="*/ 92 h 92"/>
                <a:gd name="T16" fmla="*/ 46 w 142"/>
                <a:gd name="T17" fmla="*/ 88 h 92"/>
                <a:gd name="T18" fmla="*/ 25 w 142"/>
                <a:gd name="T19" fmla="*/ 80 h 92"/>
                <a:gd name="T20" fmla="*/ 9 w 142"/>
                <a:gd name="T21" fmla="*/ 67 h 92"/>
                <a:gd name="T22" fmla="*/ 5 w 142"/>
                <a:gd name="T23" fmla="*/ 59 h 92"/>
                <a:gd name="T24" fmla="*/ 0 w 142"/>
                <a:gd name="T25" fmla="*/ 50 h 92"/>
                <a:gd name="T26" fmla="*/ 0 w 142"/>
                <a:gd name="T27" fmla="*/ 50 h 92"/>
                <a:gd name="T28" fmla="*/ 5 w 142"/>
                <a:gd name="T29" fmla="*/ 38 h 92"/>
                <a:gd name="T30" fmla="*/ 5 w 142"/>
                <a:gd name="T31" fmla="*/ 30 h 92"/>
                <a:gd name="T32" fmla="*/ 21 w 142"/>
                <a:gd name="T33" fmla="*/ 17 h 92"/>
                <a:gd name="T34" fmla="*/ 42 w 142"/>
                <a:gd name="T35" fmla="*/ 5 h 92"/>
                <a:gd name="T36" fmla="*/ 71 w 142"/>
                <a:gd name="T37" fmla="*/ 0 h 92"/>
                <a:gd name="T38" fmla="*/ 71 w 142"/>
                <a:gd name="T39" fmla="*/ 0 h 92"/>
                <a:gd name="T40" fmla="*/ 96 w 142"/>
                <a:gd name="T41" fmla="*/ 5 h 92"/>
                <a:gd name="T42" fmla="*/ 117 w 142"/>
                <a:gd name="T43" fmla="*/ 13 h 92"/>
                <a:gd name="T44" fmla="*/ 134 w 142"/>
                <a:gd name="T45" fmla="*/ 25 h 92"/>
                <a:gd name="T46" fmla="*/ 138 w 142"/>
                <a:gd name="T47" fmla="*/ 34 h 92"/>
                <a:gd name="T48" fmla="*/ 142 w 142"/>
                <a:gd name="T49" fmla="*/ 42 h 92"/>
                <a:gd name="T50" fmla="*/ 142 w 142"/>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2" h="92">
                  <a:moveTo>
                    <a:pt x="142" y="42"/>
                  </a:moveTo>
                  <a:lnTo>
                    <a:pt x="142" y="42"/>
                  </a:lnTo>
                  <a:lnTo>
                    <a:pt x="138" y="50"/>
                  </a:lnTo>
                  <a:lnTo>
                    <a:pt x="138" y="63"/>
                  </a:lnTo>
                  <a:lnTo>
                    <a:pt x="121" y="75"/>
                  </a:lnTo>
                  <a:lnTo>
                    <a:pt x="101" y="88"/>
                  </a:lnTo>
                  <a:lnTo>
                    <a:pt x="71" y="92"/>
                  </a:lnTo>
                  <a:lnTo>
                    <a:pt x="71" y="92"/>
                  </a:lnTo>
                  <a:lnTo>
                    <a:pt x="46" y="88"/>
                  </a:lnTo>
                  <a:lnTo>
                    <a:pt x="25" y="80"/>
                  </a:lnTo>
                  <a:lnTo>
                    <a:pt x="9" y="67"/>
                  </a:lnTo>
                  <a:lnTo>
                    <a:pt x="5" y="59"/>
                  </a:lnTo>
                  <a:lnTo>
                    <a:pt x="0" y="50"/>
                  </a:lnTo>
                  <a:lnTo>
                    <a:pt x="0" y="50"/>
                  </a:lnTo>
                  <a:lnTo>
                    <a:pt x="5" y="38"/>
                  </a:lnTo>
                  <a:lnTo>
                    <a:pt x="5" y="30"/>
                  </a:lnTo>
                  <a:lnTo>
                    <a:pt x="21" y="17"/>
                  </a:lnTo>
                  <a:lnTo>
                    <a:pt x="42" y="5"/>
                  </a:lnTo>
                  <a:lnTo>
                    <a:pt x="71" y="0"/>
                  </a:lnTo>
                  <a:lnTo>
                    <a:pt x="71" y="0"/>
                  </a:lnTo>
                  <a:lnTo>
                    <a:pt x="96" y="5"/>
                  </a:lnTo>
                  <a:lnTo>
                    <a:pt x="117" y="13"/>
                  </a:lnTo>
                  <a:lnTo>
                    <a:pt x="134" y="25"/>
                  </a:lnTo>
                  <a:lnTo>
                    <a:pt x="138" y="34"/>
                  </a:lnTo>
                  <a:lnTo>
                    <a:pt x="142" y="42"/>
                  </a:lnTo>
                  <a:lnTo>
                    <a:pt x="142" y="42"/>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175"/>
            <p:cNvSpPr>
              <a:spLocks/>
            </p:cNvSpPr>
            <p:nvPr/>
          </p:nvSpPr>
          <p:spPr bwMode="auto">
            <a:xfrm>
              <a:off x="4136" y="2674"/>
              <a:ext cx="133" cy="83"/>
            </a:xfrm>
            <a:custGeom>
              <a:avLst/>
              <a:gdLst>
                <a:gd name="T0" fmla="*/ 0 w 133"/>
                <a:gd name="T1" fmla="*/ 45 h 83"/>
                <a:gd name="T2" fmla="*/ 0 w 133"/>
                <a:gd name="T3" fmla="*/ 45 h 83"/>
                <a:gd name="T4" fmla="*/ 0 w 133"/>
                <a:gd name="T5" fmla="*/ 37 h 83"/>
                <a:gd name="T6" fmla="*/ 4 w 133"/>
                <a:gd name="T7" fmla="*/ 29 h 83"/>
                <a:gd name="T8" fmla="*/ 16 w 133"/>
                <a:gd name="T9" fmla="*/ 12 h 83"/>
                <a:gd name="T10" fmla="*/ 37 w 133"/>
                <a:gd name="T11" fmla="*/ 4 h 83"/>
                <a:gd name="T12" fmla="*/ 66 w 133"/>
                <a:gd name="T13" fmla="*/ 0 h 83"/>
                <a:gd name="T14" fmla="*/ 66 w 133"/>
                <a:gd name="T15" fmla="*/ 0 h 83"/>
                <a:gd name="T16" fmla="*/ 91 w 133"/>
                <a:gd name="T17" fmla="*/ 0 h 83"/>
                <a:gd name="T18" fmla="*/ 112 w 133"/>
                <a:gd name="T19" fmla="*/ 8 h 83"/>
                <a:gd name="T20" fmla="*/ 129 w 133"/>
                <a:gd name="T21" fmla="*/ 20 h 83"/>
                <a:gd name="T22" fmla="*/ 133 w 133"/>
                <a:gd name="T23" fmla="*/ 29 h 83"/>
                <a:gd name="T24" fmla="*/ 133 w 133"/>
                <a:gd name="T25" fmla="*/ 37 h 83"/>
                <a:gd name="T26" fmla="*/ 133 w 133"/>
                <a:gd name="T27" fmla="*/ 37 h 83"/>
                <a:gd name="T28" fmla="*/ 133 w 133"/>
                <a:gd name="T29" fmla="*/ 45 h 83"/>
                <a:gd name="T30" fmla="*/ 129 w 133"/>
                <a:gd name="T31" fmla="*/ 54 h 83"/>
                <a:gd name="T32" fmla="*/ 116 w 133"/>
                <a:gd name="T33" fmla="*/ 70 h 83"/>
                <a:gd name="T34" fmla="*/ 96 w 133"/>
                <a:gd name="T35" fmla="*/ 79 h 83"/>
                <a:gd name="T36" fmla="*/ 66 w 133"/>
                <a:gd name="T37" fmla="*/ 83 h 83"/>
                <a:gd name="T38" fmla="*/ 66 w 133"/>
                <a:gd name="T39" fmla="*/ 83 h 83"/>
                <a:gd name="T40" fmla="*/ 41 w 133"/>
                <a:gd name="T41" fmla="*/ 83 h 83"/>
                <a:gd name="T42" fmla="*/ 20 w 133"/>
                <a:gd name="T43" fmla="*/ 75 h 83"/>
                <a:gd name="T44" fmla="*/ 4 w 133"/>
                <a:gd name="T45" fmla="*/ 62 h 83"/>
                <a:gd name="T46" fmla="*/ 0 w 133"/>
                <a:gd name="T47" fmla="*/ 54 h 83"/>
                <a:gd name="T48" fmla="*/ 0 w 133"/>
                <a:gd name="T49" fmla="*/ 45 h 83"/>
                <a:gd name="T50" fmla="*/ 0 w 133"/>
                <a:gd name="T51"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83">
                  <a:moveTo>
                    <a:pt x="0" y="45"/>
                  </a:moveTo>
                  <a:lnTo>
                    <a:pt x="0" y="45"/>
                  </a:lnTo>
                  <a:lnTo>
                    <a:pt x="0" y="37"/>
                  </a:lnTo>
                  <a:lnTo>
                    <a:pt x="4" y="29"/>
                  </a:lnTo>
                  <a:lnTo>
                    <a:pt x="16" y="12"/>
                  </a:lnTo>
                  <a:lnTo>
                    <a:pt x="37" y="4"/>
                  </a:lnTo>
                  <a:lnTo>
                    <a:pt x="66" y="0"/>
                  </a:lnTo>
                  <a:lnTo>
                    <a:pt x="66" y="0"/>
                  </a:lnTo>
                  <a:lnTo>
                    <a:pt x="91" y="0"/>
                  </a:lnTo>
                  <a:lnTo>
                    <a:pt x="112" y="8"/>
                  </a:lnTo>
                  <a:lnTo>
                    <a:pt x="129" y="20"/>
                  </a:lnTo>
                  <a:lnTo>
                    <a:pt x="133" y="29"/>
                  </a:lnTo>
                  <a:lnTo>
                    <a:pt x="133" y="37"/>
                  </a:lnTo>
                  <a:lnTo>
                    <a:pt x="133" y="37"/>
                  </a:lnTo>
                  <a:lnTo>
                    <a:pt x="133" y="45"/>
                  </a:lnTo>
                  <a:lnTo>
                    <a:pt x="129" y="54"/>
                  </a:lnTo>
                  <a:lnTo>
                    <a:pt x="116" y="70"/>
                  </a:lnTo>
                  <a:lnTo>
                    <a:pt x="96" y="79"/>
                  </a:lnTo>
                  <a:lnTo>
                    <a:pt x="66" y="83"/>
                  </a:lnTo>
                  <a:lnTo>
                    <a:pt x="66" y="83"/>
                  </a:lnTo>
                  <a:lnTo>
                    <a:pt x="41" y="83"/>
                  </a:lnTo>
                  <a:lnTo>
                    <a:pt x="20" y="75"/>
                  </a:lnTo>
                  <a:lnTo>
                    <a:pt x="4" y="62"/>
                  </a:lnTo>
                  <a:lnTo>
                    <a:pt x="0" y="54"/>
                  </a:lnTo>
                  <a:lnTo>
                    <a:pt x="0" y="45"/>
                  </a:lnTo>
                  <a:lnTo>
                    <a:pt x="0" y="4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176"/>
            <p:cNvSpPr>
              <a:spLocks/>
            </p:cNvSpPr>
            <p:nvPr/>
          </p:nvSpPr>
          <p:spPr bwMode="auto">
            <a:xfrm>
              <a:off x="4140" y="2674"/>
              <a:ext cx="125" cy="83"/>
            </a:xfrm>
            <a:custGeom>
              <a:avLst/>
              <a:gdLst>
                <a:gd name="T0" fmla="*/ 0 w 125"/>
                <a:gd name="T1" fmla="*/ 45 h 83"/>
                <a:gd name="T2" fmla="*/ 0 w 125"/>
                <a:gd name="T3" fmla="*/ 45 h 83"/>
                <a:gd name="T4" fmla="*/ 0 w 125"/>
                <a:gd name="T5" fmla="*/ 37 h 83"/>
                <a:gd name="T6" fmla="*/ 4 w 125"/>
                <a:gd name="T7" fmla="*/ 29 h 83"/>
                <a:gd name="T8" fmla="*/ 16 w 125"/>
                <a:gd name="T9" fmla="*/ 12 h 83"/>
                <a:gd name="T10" fmla="*/ 37 w 125"/>
                <a:gd name="T11" fmla="*/ 4 h 83"/>
                <a:gd name="T12" fmla="*/ 62 w 125"/>
                <a:gd name="T13" fmla="*/ 0 h 83"/>
                <a:gd name="T14" fmla="*/ 62 w 125"/>
                <a:gd name="T15" fmla="*/ 0 h 83"/>
                <a:gd name="T16" fmla="*/ 87 w 125"/>
                <a:gd name="T17" fmla="*/ 4 h 83"/>
                <a:gd name="T18" fmla="*/ 108 w 125"/>
                <a:gd name="T19" fmla="*/ 12 h 83"/>
                <a:gd name="T20" fmla="*/ 121 w 125"/>
                <a:gd name="T21" fmla="*/ 25 h 83"/>
                <a:gd name="T22" fmla="*/ 125 w 125"/>
                <a:gd name="T23" fmla="*/ 29 h 83"/>
                <a:gd name="T24" fmla="*/ 125 w 125"/>
                <a:gd name="T25" fmla="*/ 37 h 83"/>
                <a:gd name="T26" fmla="*/ 125 w 125"/>
                <a:gd name="T27" fmla="*/ 37 h 83"/>
                <a:gd name="T28" fmla="*/ 125 w 125"/>
                <a:gd name="T29" fmla="*/ 45 h 83"/>
                <a:gd name="T30" fmla="*/ 121 w 125"/>
                <a:gd name="T31" fmla="*/ 54 h 83"/>
                <a:gd name="T32" fmla="*/ 108 w 125"/>
                <a:gd name="T33" fmla="*/ 70 h 83"/>
                <a:gd name="T34" fmla="*/ 87 w 125"/>
                <a:gd name="T35" fmla="*/ 79 h 83"/>
                <a:gd name="T36" fmla="*/ 62 w 125"/>
                <a:gd name="T37" fmla="*/ 83 h 83"/>
                <a:gd name="T38" fmla="*/ 62 w 125"/>
                <a:gd name="T39" fmla="*/ 83 h 83"/>
                <a:gd name="T40" fmla="*/ 37 w 125"/>
                <a:gd name="T41" fmla="*/ 79 h 83"/>
                <a:gd name="T42" fmla="*/ 16 w 125"/>
                <a:gd name="T43" fmla="*/ 70 h 83"/>
                <a:gd name="T44" fmla="*/ 4 w 125"/>
                <a:gd name="T45" fmla="*/ 58 h 83"/>
                <a:gd name="T46" fmla="*/ 0 w 125"/>
                <a:gd name="T47" fmla="*/ 54 h 83"/>
                <a:gd name="T48" fmla="*/ 0 w 125"/>
                <a:gd name="T49" fmla="*/ 45 h 83"/>
                <a:gd name="T50" fmla="*/ 0 w 125"/>
                <a:gd name="T51" fmla="*/ 4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3">
                  <a:moveTo>
                    <a:pt x="0" y="45"/>
                  </a:moveTo>
                  <a:lnTo>
                    <a:pt x="0" y="45"/>
                  </a:lnTo>
                  <a:lnTo>
                    <a:pt x="0" y="37"/>
                  </a:lnTo>
                  <a:lnTo>
                    <a:pt x="4" y="29"/>
                  </a:lnTo>
                  <a:lnTo>
                    <a:pt x="16" y="12"/>
                  </a:lnTo>
                  <a:lnTo>
                    <a:pt x="37" y="4"/>
                  </a:lnTo>
                  <a:lnTo>
                    <a:pt x="62" y="0"/>
                  </a:lnTo>
                  <a:lnTo>
                    <a:pt x="62" y="0"/>
                  </a:lnTo>
                  <a:lnTo>
                    <a:pt x="87" y="4"/>
                  </a:lnTo>
                  <a:lnTo>
                    <a:pt x="108" y="12"/>
                  </a:lnTo>
                  <a:lnTo>
                    <a:pt x="121" y="25"/>
                  </a:lnTo>
                  <a:lnTo>
                    <a:pt x="125" y="29"/>
                  </a:lnTo>
                  <a:lnTo>
                    <a:pt x="125" y="37"/>
                  </a:lnTo>
                  <a:lnTo>
                    <a:pt x="125" y="37"/>
                  </a:lnTo>
                  <a:lnTo>
                    <a:pt x="125" y="45"/>
                  </a:lnTo>
                  <a:lnTo>
                    <a:pt x="121" y="54"/>
                  </a:lnTo>
                  <a:lnTo>
                    <a:pt x="108" y="70"/>
                  </a:lnTo>
                  <a:lnTo>
                    <a:pt x="87" y="79"/>
                  </a:lnTo>
                  <a:lnTo>
                    <a:pt x="62" y="83"/>
                  </a:lnTo>
                  <a:lnTo>
                    <a:pt x="62" y="83"/>
                  </a:lnTo>
                  <a:lnTo>
                    <a:pt x="37" y="79"/>
                  </a:lnTo>
                  <a:lnTo>
                    <a:pt x="16" y="70"/>
                  </a:lnTo>
                  <a:lnTo>
                    <a:pt x="4" y="58"/>
                  </a:lnTo>
                  <a:lnTo>
                    <a:pt x="0" y="54"/>
                  </a:lnTo>
                  <a:lnTo>
                    <a:pt x="0" y="45"/>
                  </a:lnTo>
                  <a:lnTo>
                    <a:pt x="0" y="45"/>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177"/>
            <p:cNvSpPr>
              <a:spLocks/>
            </p:cNvSpPr>
            <p:nvPr/>
          </p:nvSpPr>
          <p:spPr bwMode="auto">
            <a:xfrm>
              <a:off x="4140" y="2678"/>
              <a:ext cx="125" cy="75"/>
            </a:xfrm>
            <a:custGeom>
              <a:avLst/>
              <a:gdLst>
                <a:gd name="T0" fmla="*/ 0 w 125"/>
                <a:gd name="T1" fmla="*/ 41 h 75"/>
                <a:gd name="T2" fmla="*/ 0 w 125"/>
                <a:gd name="T3" fmla="*/ 41 h 75"/>
                <a:gd name="T4" fmla="*/ 4 w 125"/>
                <a:gd name="T5" fmla="*/ 25 h 75"/>
                <a:gd name="T6" fmla="*/ 16 w 125"/>
                <a:gd name="T7" fmla="*/ 12 h 75"/>
                <a:gd name="T8" fmla="*/ 37 w 125"/>
                <a:gd name="T9" fmla="*/ 0 h 75"/>
                <a:gd name="T10" fmla="*/ 62 w 125"/>
                <a:gd name="T11" fmla="*/ 0 h 75"/>
                <a:gd name="T12" fmla="*/ 62 w 125"/>
                <a:gd name="T13" fmla="*/ 0 h 75"/>
                <a:gd name="T14" fmla="*/ 83 w 125"/>
                <a:gd name="T15" fmla="*/ 0 h 75"/>
                <a:gd name="T16" fmla="*/ 104 w 125"/>
                <a:gd name="T17" fmla="*/ 8 h 75"/>
                <a:gd name="T18" fmla="*/ 121 w 125"/>
                <a:gd name="T19" fmla="*/ 21 h 75"/>
                <a:gd name="T20" fmla="*/ 125 w 125"/>
                <a:gd name="T21" fmla="*/ 33 h 75"/>
                <a:gd name="T22" fmla="*/ 125 w 125"/>
                <a:gd name="T23" fmla="*/ 33 h 75"/>
                <a:gd name="T24" fmla="*/ 121 w 125"/>
                <a:gd name="T25" fmla="*/ 50 h 75"/>
                <a:gd name="T26" fmla="*/ 108 w 125"/>
                <a:gd name="T27" fmla="*/ 62 h 75"/>
                <a:gd name="T28" fmla="*/ 87 w 125"/>
                <a:gd name="T29" fmla="*/ 71 h 75"/>
                <a:gd name="T30" fmla="*/ 62 w 125"/>
                <a:gd name="T31" fmla="*/ 75 h 75"/>
                <a:gd name="T32" fmla="*/ 62 w 125"/>
                <a:gd name="T33" fmla="*/ 75 h 75"/>
                <a:gd name="T34" fmla="*/ 42 w 125"/>
                <a:gd name="T35" fmla="*/ 75 h 75"/>
                <a:gd name="T36" fmla="*/ 21 w 125"/>
                <a:gd name="T37" fmla="*/ 66 h 75"/>
                <a:gd name="T38" fmla="*/ 8 w 125"/>
                <a:gd name="T39" fmla="*/ 54 h 75"/>
                <a:gd name="T40" fmla="*/ 0 w 125"/>
                <a:gd name="T41" fmla="*/ 41 h 75"/>
                <a:gd name="T42" fmla="*/ 0 w 125"/>
                <a:gd name="T43"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75">
                  <a:moveTo>
                    <a:pt x="0" y="41"/>
                  </a:moveTo>
                  <a:lnTo>
                    <a:pt x="0" y="41"/>
                  </a:lnTo>
                  <a:lnTo>
                    <a:pt x="4" y="25"/>
                  </a:lnTo>
                  <a:lnTo>
                    <a:pt x="16" y="12"/>
                  </a:lnTo>
                  <a:lnTo>
                    <a:pt x="37" y="0"/>
                  </a:lnTo>
                  <a:lnTo>
                    <a:pt x="62" y="0"/>
                  </a:lnTo>
                  <a:lnTo>
                    <a:pt x="62" y="0"/>
                  </a:lnTo>
                  <a:lnTo>
                    <a:pt x="83" y="0"/>
                  </a:lnTo>
                  <a:lnTo>
                    <a:pt x="104" y="8"/>
                  </a:lnTo>
                  <a:lnTo>
                    <a:pt x="121" y="21"/>
                  </a:lnTo>
                  <a:lnTo>
                    <a:pt x="125" y="33"/>
                  </a:lnTo>
                  <a:lnTo>
                    <a:pt x="125" y="33"/>
                  </a:lnTo>
                  <a:lnTo>
                    <a:pt x="121" y="50"/>
                  </a:lnTo>
                  <a:lnTo>
                    <a:pt x="108" y="62"/>
                  </a:lnTo>
                  <a:lnTo>
                    <a:pt x="87" y="71"/>
                  </a:lnTo>
                  <a:lnTo>
                    <a:pt x="62" y="75"/>
                  </a:lnTo>
                  <a:lnTo>
                    <a:pt x="62" y="75"/>
                  </a:lnTo>
                  <a:lnTo>
                    <a:pt x="42" y="75"/>
                  </a:lnTo>
                  <a:lnTo>
                    <a:pt x="21" y="66"/>
                  </a:lnTo>
                  <a:lnTo>
                    <a:pt x="8" y="54"/>
                  </a:lnTo>
                  <a:lnTo>
                    <a:pt x="0" y="41"/>
                  </a:lnTo>
                  <a:lnTo>
                    <a:pt x="0" y="41"/>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178"/>
            <p:cNvSpPr>
              <a:spLocks/>
            </p:cNvSpPr>
            <p:nvPr/>
          </p:nvSpPr>
          <p:spPr bwMode="auto">
            <a:xfrm>
              <a:off x="4144" y="2678"/>
              <a:ext cx="117" cy="75"/>
            </a:xfrm>
            <a:custGeom>
              <a:avLst/>
              <a:gdLst>
                <a:gd name="T0" fmla="*/ 0 w 117"/>
                <a:gd name="T1" fmla="*/ 41 h 75"/>
                <a:gd name="T2" fmla="*/ 0 w 117"/>
                <a:gd name="T3" fmla="*/ 41 h 75"/>
                <a:gd name="T4" fmla="*/ 4 w 117"/>
                <a:gd name="T5" fmla="*/ 25 h 75"/>
                <a:gd name="T6" fmla="*/ 17 w 117"/>
                <a:gd name="T7" fmla="*/ 12 h 75"/>
                <a:gd name="T8" fmla="*/ 33 w 117"/>
                <a:gd name="T9" fmla="*/ 4 h 75"/>
                <a:gd name="T10" fmla="*/ 58 w 117"/>
                <a:gd name="T11" fmla="*/ 0 h 75"/>
                <a:gd name="T12" fmla="*/ 58 w 117"/>
                <a:gd name="T13" fmla="*/ 0 h 75"/>
                <a:gd name="T14" fmla="*/ 79 w 117"/>
                <a:gd name="T15" fmla="*/ 0 h 75"/>
                <a:gd name="T16" fmla="*/ 100 w 117"/>
                <a:gd name="T17" fmla="*/ 8 h 75"/>
                <a:gd name="T18" fmla="*/ 113 w 117"/>
                <a:gd name="T19" fmla="*/ 21 h 75"/>
                <a:gd name="T20" fmla="*/ 117 w 117"/>
                <a:gd name="T21" fmla="*/ 33 h 75"/>
                <a:gd name="T22" fmla="*/ 117 w 117"/>
                <a:gd name="T23" fmla="*/ 33 h 75"/>
                <a:gd name="T24" fmla="*/ 113 w 117"/>
                <a:gd name="T25" fmla="*/ 50 h 75"/>
                <a:gd name="T26" fmla="*/ 100 w 117"/>
                <a:gd name="T27" fmla="*/ 62 h 75"/>
                <a:gd name="T28" fmla="*/ 83 w 117"/>
                <a:gd name="T29" fmla="*/ 71 h 75"/>
                <a:gd name="T30" fmla="*/ 58 w 117"/>
                <a:gd name="T31" fmla="*/ 75 h 75"/>
                <a:gd name="T32" fmla="*/ 58 w 117"/>
                <a:gd name="T33" fmla="*/ 75 h 75"/>
                <a:gd name="T34" fmla="*/ 38 w 117"/>
                <a:gd name="T35" fmla="*/ 75 h 75"/>
                <a:gd name="T36" fmla="*/ 17 w 117"/>
                <a:gd name="T37" fmla="*/ 66 h 75"/>
                <a:gd name="T38" fmla="*/ 4 w 117"/>
                <a:gd name="T39" fmla="*/ 54 h 75"/>
                <a:gd name="T40" fmla="*/ 0 w 117"/>
                <a:gd name="T41" fmla="*/ 41 h 75"/>
                <a:gd name="T42" fmla="*/ 0 w 117"/>
                <a:gd name="T43" fmla="*/ 4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5">
                  <a:moveTo>
                    <a:pt x="0" y="41"/>
                  </a:moveTo>
                  <a:lnTo>
                    <a:pt x="0" y="41"/>
                  </a:lnTo>
                  <a:lnTo>
                    <a:pt x="4" y="25"/>
                  </a:lnTo>
                  <a:lnTo>
                    <a:pt x="17" y="12"/>
                  </a:lnTo>
                  <a:lnTo>
                    <a:pt x="33" y="4"/>
                  </a:lnTo>
                  <a:lnTo>
                    <a:pt x="58" y="0"/>
                  </a:lnTo>
                  <a:lnTo>
                    <a:pt x="58" y="0"/>
                  </a:lnTo>
                  <a:lnTo>
                    <a:pt x="79" y="0"/>
                  </a:lnTo>
                  <a:lnTo>
                    <a:pt x="100" y="8"/>
                  </a:lnTo>
                  <a:lnTo>
                    <a:pt x="113" y="21"/>
                  </a:lnTo>
                  <a:lnTo>
                    <a:pt x="117" y="33"/>
                  </a:lnTo>
                  <a:lnTo>
                    <a:pt x="117" y="33"/>
                  </a:lnTo>
                  <a:lnTo>
                    <a:pt x="113" y="50"/>
                  </a:lnTo>
                  <a:lnTo>
                    <a:pt x="100" y="62"/>
                  </a:lnTo>
                  <a:lnTo>
                    <a:pt x="83" y="71"/>
                  </a:lnTo>
                  <a:lnTo>
                    <a:pt x="58" y="75"/>
                  </a:lnTo>
                  <a:lnTo>
                    <a:pt x="58" y="75"/>
                  </a:lnTo>
                  <a:lnTo>
                    <a:pt x="38" y="75"/>
                  </a:lnTo>
                  <a:lnTo>
                    <a:pt x="17" y="66"/>
                  </a:lnTo>
                  <a:lnTo>
                    <a:pt x="4" y="54"/>
                  </a:lnTo>
                  <a:lnTo>
                    <a:pt x="0" y="41"/>
                  </a:lnTo>
                  <a:lnTo>
                    <a:pt x="0" y="41"/>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179"/>
            <p:cNvSpPr>
              <a:spLocks/>
            </p:cNvSpPr>
            <p:nvPr/>
          </p:nvSpPr>
          <p:spPr bwMode="auto">
            <a:xfrm>
              <a:off x="4144" y="2678"/>
              <a:ext cx="117" cy="75"/>
            </a:xfrm>
            <a:custGeom>
              <a:avLst/>
              <a:gdLst>
                <a:gd name="T0" fmla="*/ 0 w 117"/>
                <a:gd name="T1" fmla="*/ 37 h 75"/>
                <a:gd name="T2" fmla="*/ 0 w 117"/>
                <a:gd name="T3" fmla="*/ 37 h 75"/>
                <a:gd name="T4" fmla="*/ 4 w 117"/>
                <a:gd name="T5" fmla="*/ 25 h 75"/>
                <a:gd name="T6" fmla="*/ 17 w 117"/>
                <a:gd name="T7" fmla="*/ 12 h 75"/>
                <a:gd name="T8" fmla="*/ 33 w 117"/>
                <a:gd name="T9" fmla="*/ 4 h 75"/>
                <a:gd name="T10" fmla="*/ 58 w 117"/>
                <a:gd name="T11" fmla="*/ 0 h 75"/>
                <a:gd name="T12" fmla="*/ 58 w 117"/>
                <a:gd name="T13" fmla="*/ 0 h 75"/>
                <a:gd name="T14" fmla="*/ 79 w 117"/>
                <a:gd name="T15" fmla="*/ 4 h 75"/>
                <a:gd name="T16" fmla="*/ 96 w 117"/>
                <a:gd name="T17" fmla="*/ 8 h 75"/>
                <a:gd name="T18" fmla="*/ 108 w 117"/>
                <a:gd name="T19" fmla="*/ 21 h 75"/>
                <a:gd name="T20" fmla="*/ 117 w 117"/>
                <a:gd name="T21" fmla="*/ 33 h 75"/>
                <a:gd name="T22" fmla="*/ 117 w 117"/>
                <a:gd name="T23" fmla="*/ 33 h 75"/>
                <a:gd name="T24" fmla="*/ 113 w 117"/>
                <a:gd name="T25" fmla="*/ 50 h 75"/>
                <a:gd name="T26" fmla="*/ 100 w 117"/>
                <a:gd name="T27" fmla="*/ 62 h 75"/>
                <a:gd name="T28" fmla="*/ 83 w 117"/>
                <a:gd name="T29" fmla="*/ 71 h 75"/>
                <a:gd name="T30" fmla="*/ 58 w 117"/>
                <a:gd name="T31" fmla="*/ 75 h 75"/>
                <a:gd name="T32" fmla="*/ 58 w 117"/>
                <a:gd name="T33" fmla="*/ 75 h 75"/>
                <a:gd name="T34" fmla="*/ 38 w 117"/>
                <a:gd name="T35" fmla="*/ 71 h 75"/>
                <a:gd name="T36" fmla="*/ 21 w 117"/>
                <a:gd name="T37" fmla="*/ 62 h 75"/>
                <a:gd name="T38" fmla="*/ 8 w 117"/>
                <a:gd name="T39" fmla="*/ 54 h 75"/>
                <a:gd name="T40" fmla="*/ 0 w 117"/>
                <a:gd name="T41" fmla="*/ 37 h 75"/>
                <a:gd name="T42" fmla="*/ 0 w 117"/>
                <a:gd name="T43"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5">
                  <a:moveTo>
                    <a:pt x="0" y="37"/>
                  </a:moveTo>
                  <a:lnTo>
                    <a:pt x="0" y="37"/>
                  </a:lnTo>
                  <a:lnTo>
                    <a:pt x="4" y="25"/>
                  </a:lnTo>
                  <a:lnTo>
                    <a:pt x="17" y="12"/>
                  </a:lnTo>
                  <a:lnTo>
                    <a:pt x="33" y="4"/>
                  </a:lnTo>
                  <a:lnTo>
                    <a:pt x="58" y="0"/>
                  </a:lnTo>
                  <a:lnTo>
                    <a:pt x="58" y="0"/>
                  </a:lnTo>
                  <a:lnTo>
                    <a:pt x="79" y="4"/>
                  </a:lnTo>
                  <a:lnTo>
                    <a:pt x="96" y="8"/>
                  </a:lnTo>
                  <a:lnTo>
                    <a:pt x="108" y="21"/>
                  </a:lnTo>
                  <a:lnTo>
                    <a:pt x="117" y="33"/>
                  </a:lnTo>
                  <a:lnTo>
                    <a:pt x="117" y="33"/>
                  </a:lnTo>
                  <a:lnTo>
                    <a:pt x="113" y="50"/>
                  </a:lnTo>
                  <a:lnTo>
                    <a:pt x="100" y="62"/>
                  </a:lnTo>
                  <a:lnTo>
                    <a:pt x="83" y="71"/>
                  </a:lnTo>
                  <a:lnTo>
                    <a:pt x="58" y="75"/>
                  </a:lnTo>
                  <a:lnTo>
                    <a:pt x="58" y="75"/>
                  </a:lnTo>
                  <a:lnTo>
                    <a:pt x="38" y="71"/>
                  </a:lnTo>
                  <a:lnTo>
                    <a:pt x="21" y="62"/>
                  </a:lnTo>
                  <a:lnTo>
                    <a:pt x="8" y="54"/>
                  </a:lnTo>
                  <a:lnTo>
                    <a:pt x="0" y="37"/>
                  </a:lnTo>
                  <a:lnTo>
                    <a:pt x="0" y="37"/>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180"/>
            <p:cNvSpPr>
              <a:spLocks/>
            </p:cNvSpPr>
            <p:nvPr/>
          </p:nvSpPr>
          <p:spPr bwMode="auto">
            <a:xfrm>
              <a:off x="4148" y="2682"/>
              <a:ext cx="109" cy="67"/>
            </a:xfrm>
            <a:custGeom>
              <a:avLst/>
              <a:gdLst>
                <a:gd name="T0" fmla="*/ 0 w 109"/>
                <a:gd name="T1" fmla="*/ 33 h 67"/>
                <a:gd name="T2" fmla="*/ 0 w 109"/>
                <a:gd name="T3" fmla="*/ 33 h 67"/>
                <a:gd name="T4" fmla="*/ 4 w 109"/>
                <a:gd name="T5" fmla="*/ 21 h 67"/>
                <a:gd name="T6" fmla="*/ 17 w 109"/>
                <a:gd name="T7" fmla="*/ 8 h 67"/>
                <a:gd name="T8" fmla="*/ 34 w 109"/>
                <a:gd name="T9" fmla="*/ 4 h 67"/>
                <a:gd name="T10" fmla="*/ 54 w 109"/>
                <a:gd name="T11" fmla="*/ 0 h 67"/>
                <a:gd name="T12" fmla="*/ 54 w 109"/>
                <a:gd name="T13" fmla="*/ 0 h 67"/>
                <a:gd name="T14" fmla="*/ 75 w 109"/>
                <a:gd name="T15" fmla="*/ 0 h 67"/>
                <a:gd name="T16" fmla="*/ 92 w 109"/>
                <a:gd name="T17" fmla="*/ 8 h 67"/>
                <a:gd name="T18" fmla="*/ 104 w 109"/>
                <a:gd name="T19" fmla="*/ 17 h 67"/>
                <a:gd name="T20" fmla="*/ 109 w 109"/>
                <a:gd name="T21" fmla="*/ 29 h 67"/>
                <a:gd name="T22" fmla="*/ 109 w 109"/>
                <a:gd name="T23" fmla="*/ 29 h 67"/>
                <a:gd name="T24" fmla="*/ 104 w 109"/>
                <a:gd name="T25" fmla="*/ 46 h 67"/>
                <a:gd name="T26" fmla="*/ 92 w 109"/>
                <a:gd name="T27" fmla="*/ 54 h 67"/>
                <a:gd name="T28" fmla="*/ 75 w 109"/>
                <a:gd name="T29" fmla="*/ 62 h 67"/>
                <a:gd name="T30" fmla="*/ 54 w 109"/>
                <a:gd name="T31" fmla="*/ 67 h 67"/>
                <a:gd name="T32" fmla="*/ 54 w 109"/>
                <a:gd name="T33" fmla="*/ 67 h 67"/>
                <a:gd name="T34" fmla="*/ 34 w 109"/>
                <a:gd name="T35" fmla="*/ 67 h 67"/>
                <a:gd name="T36" fmla="*/ 17 w 109"/>
                <a:gd name="T37" fmla="*/ 58 h 67"/>
                <a:gd name="T38" fmla="*/ 4 w 109"/>
                <a:gd name="T39" fmla="*/ 50 h 67"/>
                <a:gd name="T40" fmla="*/ 0 w 109"/>
                <a:gd name="T41" fmla="*/ 33 h 67"/>
                <a:gd name="T42" fmla="*/ 0 w 109"/>
                <a:gd name="T4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67">
                  <a:moveTo>
                    <a:pt x="0" y="33"/>
                  </a:moveTo>
                  <a:lnTo>
                    <a:pt x="0" y="33"/>
                  </a:lnTo>
                  <a:lnTo>
                    <a:pt x="4" y="21"/>
                  </a:lnTo>
                  <a:lnTo>
                    <a:pt x="17" y="8"/>
                  </a:lnTo>
                  <a:lnTo>
                    <a:pt x="34" y="4"/>
                  </a:lnTo>
                  <a:lnTo>
                    <a:pt x="54" y="0"/>
                  </a:lnTo>
                  <a:lnTo>
                    <a:pt x="54" y="0"/>
                  </a:lnTo>
                  <a:lnTo>
                    <a:pt x="75" y="0"/>
                  </a:lnTo>
                  <a:lnTo>
                    <a:pt x="92" y="8"/>
                  </a:lnTo>
                  <a:lnTo>
                    <a:pt x="104" y="17"/>
                  </a:lnTo>
                  <a:lnTo>
                    <a:pt x="109" y="29"/>
                  </a:lnTo>
                  <a:lnTo>
                    <a:pt x="109" y="29"/>
                  </a:lnTo>
                  <a:lnTo>
                    <a:pt x="104" y="46"/>
                  </a:lnTo>
                  <a:lnTo>
                    <a:pt x="92" y="54"/>
                  </a:lnTo>
                  <a:lnTo>
                    <a:pt x="75" y="62"/>
                  </a:lnTo>
                  <a:lnTo>
                    <a:pt x="54" y="67"/>
                  </a:lnTo>
                  <a:lnTo>
                    <a:pt x="54" y="67"/>
                  </a:lnTo>
                  <a:lnTo>
                    <a:pt x="34" y="67"/>
                  </a:lnTo>
                  <a:lnTo>
                    <a:pt x="17" y="58"/>
                  </a:lnTo>
                  <a:lnTo>
                    <a:pt x="4" y="50"/>
                  </a:lnTo>
                  <a:lnTo>
                    <a:pt x="0" y="33"/>
                  </a:lnTo>
                  <a:lnTo>
                    <a:pt x="0" y="33"/>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181"/>
            <p:cNvSpPr>
              <a:spLocks/>
            </p:cNvSpPr>
            <p:nvPr/>
          </p:nvSpPr>
          <p:spPr bwMode="auto">
            <a:xfrm>
              <a:off x="4152" y="2682"/>
              <a:ext cx="100" cy="67"/>
            </a:xfrm>
            <a:custGeom>
              <a:avLst/>
              <a:gdLst>
                <a:gd name="T0" fmla="*/ 0 w 100"/>
                <a:gd name="T1" fmla="*/ 33 h 67"/>
                <a:gd name="T2" fmla="*/ 0 w 100"/>
                <a:gd name="T3" fmla="*/ 33 h 67"/>
                <a:gd name="T4" fmla="*/ 4 w 100"/>
                <a:gd name="T5" fmla="*/ 21 h 67"/>
                <a:gd name="T6" fmla="*/ 13 w 100"/>
                <a:gd name="T7" fmla="*/ 12 h 67"/>
                <a:gd name="T8" fmla="*/ 30 w 100"/>
                <a:gd name="T9" fmla="*/ 4 h 67"/>
                <a:gd name="T10" fmla="*/ 50 w 100"/>
                <a:gd name="T11" fmla="*/ 0 h 67"/>
                <a:gd name="T12" fmla="*/ 50 w 100"/>
                <a:gd name="T13" fmla="*/ 0 h 67"/>
                <a:gd name="T14" fmla="*/ 71 w 100"/>
                <a:gd name="T15" fmla="*/ 4 h 67"/>
                <a:gd name="T16" fmla="*/ 88 w 100"/>
                <a:gd name="T17" fmla="*/ 8 h 67"/>
                <a:gd name="T18" fmla="*/ 96 w 100"/>
                <a:gd name="T19" fmla="*/ 17 h 67"/>
                <a:gd name="T20" fmla="*/ 100 w 100"/>
                <a:gd name="T21" fmla="*/ 29 h 67"/>
                <a:gd name="T22" fmla="*/ 100 w 100"/>
                <a:gd name="T23" fmla="*/ 29 h 67"/>
                <a:gd name="T24" fmla="*/ 96 w 100"/>
                <a:gd name="T25" fmla="*/ 46 h 67"/>
                <a:gd name="T26" fmla="*/ 88 w 100"/>
                <a:gd name="T27" fmla="*/ 54 h 67"/>
                <a:gd name="T28" fmla="*/ 71 w 100"/>
                <a:gd name="T29" fmla="*/ 62 h 67"/>
                <a:gd name="T30" fmla="*/ 50 w 100"/>
                <a:gd name="T31" fmla="*/ 67 h 67"/>
                <a:gd name="T32" fmla="*/ 50 w 100"/>
                <a:gd name="T33" fmla="*/ 67 h 67"/>
                <a:gd name="T34" fmla="*/ 30 w 100"/>
                <a:gd name="T35" fmla="*/ 62 h 67"/>
                <a:gd name="T36" fmla="*/ 17 w 100"/>
                <a:gd name="T37" fmla="*/ 58 h 67"/>
                <a:gd name="T38" fmla="*/ 4 w 100"/>
                <a:gd name="T39" fmla="*/ 46 h 67"/>
                <a:gd name="T40" fmla="*/ 0 w 100"/>
                <a:gd name="T41" fmla="*/ 33 h 67"/>
                <a:gd name="T42" fmla="*/ 0 w 100"/>
                <a:gd name="T43"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7">
                  <a:moveTo>
                    <a:pt x="0" y="33"/>
                  </a:moveTo>
                  <a:lnTo>
                    <a:pt x="0" y="33"/>
                  </a:lnTo>
                  <a:lnTo>
                    <a:pt x="4" y="21"/>
                  </a:lnTo>
                  <a:lnTo>
                    <a:pt x="13" y="12"/>
                  </a:lnTo>
                  <a:lnTo>
                    <a:pt x="30" y="4"/>
                  </a:lnTo>
                  <a:lnTo>
                    <a:pt x="50" y="0"/>
                  </a:lnTo>
                  <a:lnTo>
                    <a:pt x="50" y="0"/>
                  </a:lnTo>
                  <a:lnTo>
                    <a:pt x="71" y="4"/>
                  </a:lnTo>
                  <a:lnTo>
                    <a:pt x="88" y="8"/>
                  </a:lnTo>
                  <a:lnTo>
                    <a:pt x="96" y="17"/>
                  </a:lnTo>
                  <a:lnTo>
                    <a:pt x="100" y="29"/>
                  </a:lnTo>
                  <a:lnTo>
                    <a:pt x="100" y="29"/>
                  </a:lnTo>
                  <a:lnTo>
                    <a:pt x="96" y="46"/>
                  </a:lnTo>
                  <a:lnTo>
                    <a:pt x="88" y="54"/>
                  </a:lnTo>
                  <a:lnTo>
                    <a:pt x="71" y="62"/>
                  </a:lnTo>
                  <a:lnTo>
                    <a:pt x="50" y="67"/>
                  </a:lnTo>
                  <a:lnTo>
                    <a:pt x="50" y="67"/>
                  </a:lnTo>
                  <a:lnTo>
                    <a:pt x="30" y="62"/>
                  </a:lnTo>
                  <a:lnTo>
                    <a:pt x="17" y="58"/>
                  </a:lnTo>
                  <a:lnTo>
                    <a:pt x="4" y="46"/>
                  </a:lnTo>
                  <a:lnTo>
                    <a:pt x="0" y="33"/>
                  </a:lnTo>
                  <a:lnTo>
                    <a:pt x="0" y="33"/>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182"/>
            <p:cNvSpPr>
              <a:spLocks/>
            </p:cNvSpPr>
            <p:nvPr/>
          </p:nvSpPr>
          <p:spPr bwMode="auto">
            <a:xfrm>
              <a:off x="4152" y="2682"/>
              <a:ext cx="100" cy="62"/>
            </a:xfrm>
            <a:custGeom>
              <a:avLst/>
              <a:gdLst>
                <a:gd name="T0" fmla="*/ 0 w 100"/>
                <a:gd name="T1" fmla="*/ 33 h 62"/>
                <a:gd name="T2" fmla="*/ 0 w 100"/>
                <a:gd name="T3" fmla="*/ 33 h 62"/>
                <a:gd name="T4" fmla="*/ 4 w 100"/>
                <a:gd name="T5" fmla="*/ 21 h 62"/>
                <a:gd name="T6" fmla="*/ 17 w 100"/>
                <a:gd name="T7" fmla="*/ 12 h 62"/>
                <a:gd name="T8" fmla="*/ 30 w 100"/>
                <a:gd name="T9" fmla="*/ 4 h 62"/>
                <a:gd name="T10" fmla="*/ 50 w 100"/>
                <a:gd name="T11" fmla="*/ 0 h 62"/>
                <a:gd name="T12" fmla="*/ 50 w 100"/>
                <a:gd name="T13" fmla="*/ 0 h 62"/>
                <a:gd name="T14" fmla="*/ 67 w 100"/>
                <a:gd name="T15" fmla="*/ 4 h 62"/>
                <a:gd name="T16" fmla="*/ 84 w 100"/>
                <a:gd name="T17" fmla="*/ 8 h 62"/>
                <a:gd name="T18" fmla="*/ 96 w 100"/>
                <a:gd name="T19" fmla="*/ 21 h 62"/>
                <a:gd name="T20" fmla="*/ 100 w 100"/>
                <a:gd name="T21" fmla="*/ 33 h 62"/>
                <a:gd name="T22" fmla="*/ 100 w 100"/>
                <a:gd name="T23" fmla="*/ 33 h 62"/>
                <a:gd name="T24" fmla="*/ 96 w 100"/>
                <a:gd name="T25" fmla="*/ 42 h 62"/>
                <a:gd name="T26" fmla="*/ 84 w 100"/>
                <a:gd name="T27" fmla="*/ 54 h 62"/>
                <a:gd name="T28" fmla="*/ 71 w 100"/>
                <a:gd name="T29" fmla="*/ 62 h 62"/>
                <a:gd name="T30" fmla="*/ 50 w 100"/>
                <a:gd name="T31" fmla="*/ 62 h 62"/>
                <a:gd name="T32" fmla="*/ 50 w 100"/>
                <a:gd name="T33" fmla="*/ 62 h 62"/>
                <a:gd name="T34" fmla="*/ 34 w 100"/>
                <a:gd name="T35" fmla="*/ 62 h 62"/>
                <a:gd name="T36" fmla="*/ 17 w 100"/>
                <a:gd name="T37" fmla="*/ 58 h 62"/>
                <a:gd name="T38" fmla="*/ 4 w 100"/>
                <a:gd name="T39" fmla="*/ 46 h 62"/>
                <a:gd name="T40" fmla="*/ 0 w 100"/>
                <a:gd name="T41" fmla="*/ 33 h 62"/>
                <a:gd name="T42" fmla="*/ 0 w 100"/>
                <a:gd name="T43"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2">
                  <a:moveTo>
                    <a:pt x="0" y="33"/>
                  </a:moveTo>
                  <a:lnTo>
                    <a:pt x="0" y="33"/>
                  </a:lnTo>
                  <a:lnTo>
                    <a:pt x="4" y="21"/>
                  </a:lnTo>
                  <a:lnTo>
                    <a:pt x="17" y="12"/>
                  </a:lnTo>
                  <a:lnTo>
                    <a:pt x="30" y="4"/>
                  </a:lnTo>
                  <a:lnTo>
                    <a:pt x="50" y="0"/>
                  </a:lnTo>
                  <a:lnTo>
                    <a:pt x="50" y="0"/>
                  </a:lnTo>
                  <a:lnTo>
                    <a:pt x="67" y="4"/>
                  </a:lnTo>
                  <a:lnTo>
                    <a:pt x="84" y="8"/>
                  </a:lnTo>
                  <a:lnTo>
                    <a:pt x="96" y="21"/>
                  </a:lnTo>
                  <a:lnTo>
                    <a:pt x="100" y="33"/>
                  </a:lnTo>
                  <a:lnTo>
                    <a:pt x="100" y="33"/>
                  </a:lnTo>
                  <a:lnTo>
                    <a:pt x="96" y="42"/>
                  </a:lnTo>
                  <a:lnTo>
                    <a:pt x="84" y="54"/>
                  </a:lnTo>
                  <a:lnTo>
                    <a:pt x="71" y="62"/>
                  </a:lnTo>
                  <a:lnTo>
                    <a:pt x="50" y="62"/>
                  </a:lnTo>
                  <a:lnTo>
                    <a:pt x="50" y="62"/>
                  </a:lnTo>
                  <a:lnTo>
                    <a:pt x="34" y="62"/>
                  </a:lnTo>
                  <a:lnTo>
                    <a:pt x="17" y="58"/>
                  </a:lnTo>
                  <a:lnTo>
                    <a:pt x="4" y="46"/>
                  </a:lnTo>
                  <a:lnTo>
                    <a:pt x="0" y="33"/>
                  </a:lnTo>
                  <a:lnTo>
                    <a:pt x="0" y="3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183"/>
            <p:cNvSpPr>
              <a:spLocks/>
            </p:cNvSpPr>
            <p:nvPr/>
          </p:nvSpPr>
          <p:spPr bwMode="auto">
            <a:xfrm>
              <a:off x="4156" y="2686"/>
              <a:ext cx="92" cy="58"/>
            </a:xfrm>
            <a:custGeom>
              <a:avLst/>
              <a:gdLst>
                <a:gd name="T0" fmla="*/ 0 w 92"/>
                <a:gd name="T1" fmla="*/ 29 h 58"/>
                <a:gd name="T2" fmla="*/ 0 w 92"/>
                <a:gd name="T3" fmla="*/ 29 h 58"/>
                <a:gd name="T4" fmla="*/ 5 w 92"/>
                <a:gd name="T5" fmla="*/ 21 h 58"/>
                <a:gd name="T6" fmla="*/ 13 w 92"/>
                <a:gd name="T7" fmla="*/ 8 h 58"/>
                <a:gd name="T8" fmla="*/ 26 w 92"/>
                <a:gd name="T9" fmla="*/ 4 h 58"/>
                <a:gd name="T10" fmla="*/ 46 w 92"/>
                <a:gd name="T11" fmla="*/ 0 h 58"/>
                <a:gd name="T12" fmla="*/ 46 w 92"/>
                <a:gd name="T13" fmla="*/ 0 h 58"/>
                <a:gd name="T14" fmla="*/ 63 w 92"/>
                <a:gd name="T15" fmla="*/ 0 h 58"/>
                <a:gd name="T16" fmla="*/ 80 w 92"/>
                <a:gd name="T17" fmla="*/ 8 h 58"/>
                <a:gd name="T18" fmla="*/ 88 w 92"/>
                <a:gd name="T19" fmla="*/ 17 h 58"/>
                <a:gd name="T20" fmla="*/ 92 w 92"/>
                <a:gd name="T21" fmla="*/ 29 h 58"/>
                <a:gd name="T22" fmla="*/ 92 w 92"/>
                <a:gd name="T23" fmla="*/ 29 h 58"/>
                <a:gd name="T24" fmla="*/ 88 w 92"/>
                <a:gd name="T25" fmla="*/ 38 h 58"/>
                <a:gd name="T26" fmla="*/ 80 w 92"/>
                <a:gd name="T27" fmla="*/ 50 h 58"/>
                <a:gd name="T28" fmla="*/ 67 w 92"/>
                <a:gd name="T29" fmla="*/ 54 h 58"/>
                <a:gd name="T30" fmla="*/ 46 w 92"/>
                <a:gd name="T31" fmla="*/ 58 h 58"/>
                <a:gd name="T32" fmla="*/ 46 w 92"/>
                <a:gd name="T33" fmla="*/ 58 h 58"/>
                <a:gd name="T34" fmla="*/ 30 w 92"/>
                <a:gd name="T35" fmla="*/ 58 h 58"/>
                <a:gd name="T36" fmla="*/ 13 w 92"/>
                <a:gd name="T37" fmla="*/ 50 h 58"/>
                <a:gd name="T38" fmla="*/ 5 w 92"/>
                <a:gd name="T39" fmla="*/ 42 h 58"/>
                <a:gd name="T40" fmla="*/ 0 w 92"/>
                <a:gd name="T41" fmla="*/ 29 h 58"/>
                <a:gd name="T42" fmla="*/ 0 w 92"/>
                <a:gd name="T4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58">
                  <a:moveTo>
                    <a:pt x="0" y="29"/>
                  </a:moveTo>
                  <a:lnTo>
                    <a:pt x="0" y="29"/>
                  </a:lnTo>
                  <a:lnTo>
                    <a:pt x="5" y="21"/>
                  </a:lnTo>
                  <a:lnTo>
                    <a:pt x="13" y="8"/>
                  </a:lnTo>
                  <a:lnTo>
                    <a:pt x="26" y="4"/>
                  </a:lnTo>
                  <a:lnTo>
                    <a:pt x="46" y="0"/>
                  </a:lnTo>
                  <a:lnTo>
                    <a:pt x="46" y="0"/>
                  </a:lnTo>
                  <a:lnTo>
                    <a:pt x="63" y="0"/>
                  </a:lnTo>
                  <a:lnTo>
                    <a:pt x="80" y="8"/>
                  </a:lnTo>
                  <a:lnTo>
                    <a:pt x="88" y="17"/>
                  </a:lnTo>
                  <a:lnTo>
                    <a:pt x="92" y="29"/>
                  </a:lnTo>
                  <a:lnTo>
                    <a:pt x="92" y="29"/>
                  </a:lnTo>
                  <a:lnTo>
                    <a:pt x="88" y="38"/>
                  </a:lnTo>
                  <a:lnTo>
                    <a:pt x="80" y="50"/>
                  </a:lnTo>
                  <a:lnTo>
                    <a:pt x="67" y="54"/>
                  </a:lnTo>
                  <a:lnTo>
                    <a:pt x="46" y="58"/>
                  </a:lnTo>
                  <a:lnTo>
                    <a:pt x="46" y="58"/>
                  </a:lnTo>
                  <a:lnTo>
                    <a:pt x="30" y="58"/>
                  </a:lnTo>
                  <a:lnTo>
                    <a:pt x="13" y="50"/>
                  </a:lnTo>
                  <a:lnTo>
                    <a:pt x="5" y="42"/>
                  </a:lnTo>
                  <a:lnTo>
                    <a:pt x="0" y="29"/>
                  </a:lnTo>
                  <a:lnTo>
                    <a:pt x="0" y="29"/>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184"/>
            <p:cNvSpPr>
              <a:spLocks/>
            </p:cNvSpPr>
            <p:nvPr/>
          </p:nvSpPr>
          <p:spPr bwMode="auto">
            <a:xfrm>
              <a:off x="4161" y="2686"/>
              <a:ext cx="83" cy="58"/>
            </a:xfrm>
            <a:custGeom>
              <a:avLst/>
              <a:gdLst>
                <a:gd name="T0" fmla="*/ 0 w 83"/>
                <a:gd name="T1" fmla="*/ 29 h 58"/>
                <a:gd name="T2" fmla="*/ 0 w 83"/>
                <a:gd name="T3" fmla="*/ 29 h 58"/>
                <a:gd name="T4" fmla="*/ 0 w 83"/>
                <a:gd name="T5" fmla="*/ 21 h 58"/>
                <a:gd name="T6" fmla="*/ 8 w 83"/>
                <a:gd name="T7" fmla="*/ 13 h 58"/>
                <a:gd name="T8" fmla="*/ 25 w 83"/>
                <a:gd name="T9" fmla="*/ 4 h 58"/>
                <a:gd name="T10" fmla="*/ 41 w 83"/>
                <a:gd name="T11" fmla="*/ 0 h 58"/>
                <a:gd name="T12" fmla="*/ 41 w 83"/>
                <a:gd name="T13" fmla="*/ 0 h 58"/>
                <a:gd name="T14" fmla="*/ 58 w 83"/>
                <a:gd name="T15" fmla="*/ 4 h 58"/>
                <a:gd name="T16" fmla="*/ 71 w 83"/>
                <a:gd name="T17" fmla="*/ 8 h 58"/>
                <a:gd name="T18" fmla="*/ 83 w 83"/>
                <a:gd name="T19" fmla="*/ 17 h 58"/>
                <a:gd name="T20" fmla="*/ 83 w 83"/>
                <a:gd name="T21" fmla="*/ 29 h 58"/>
                <a:gd name="T22" fmla="*/ 83 w 83"/>
                <a:gd name="T23" fmla="*/ 29 h 58"/>
                <a:gd name="T24" fmla="*/ 83 w 83"/>
                <a:gd name="T25" fmla="*/ 38 h 58"/>
                <a:gd name="T26" fmla="*/ 75 w 83"/>
                <a:gd name="T27" fmla="*/ 46 h 58"/>
                <a:gd name="T28" fmla="*/ 58 w 83"/>
                <a:gd name="T29" fmla="*/ 54 h 58"/>
                <a:gd name="T30" fmla="*/ 41 w 83"/>
                <a:gd name="T31" fmla="*/ 58 h 58"/>
                <a:gd name="T32" fmla="*/ 41 w 83"/>
                <a:gd name="T33" fmla="*/ 58 h 58"/>
                <a:gd name="T34" fmla="*/ 25 w 83"/>
                <a:gd name="T35" fmla="*/ 54 h 58"/>
                <a:gd name="T36" fmla="*/ 12 w 83"/>
                <a:gd name="T37" fmla="*/ 50 h 58"/>
                <a:gd name="T38" fmla="*/ 0 w 83"/>
                <a:gd name="T39" fmla="*/ 42 h 58"/>
                <a:gd name="T40" fmla="*/ 0 w 83"/>
                <a:gd name="T41" fmla="*/ 29 h 58"/>
                <a:gd name="T42" fmla="*/ 0 w 83"/>
                <a:gd name="T4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58">
                  <a:moveTo>
                    <a:pt x="0" y="29"/>
                  </a:moveTo>
                  <a:lnTo>
                    <a:pt x="0" y="29"/>
                  </a:lnTo>
                  <a:lnTo>
                    <a:pt x="0" y="21"/>
                  </a:lnTo>
                  <a:lnTo>
                    <a:pt x="8" y="13"/>
                  </a:lnTo>
                  <a:lnTo>
                    <a:pt x="25" y="4"/>
                  </a:lnTo>
                  <a:lnTo>
                    <a:pt x="41" y="0"/>
                  </a:lnTo>
                  <a:lnTo>
                    <a:pt x="41" y="0"/>
                  </a:lnTo>
                  <a:lnTo>
                    <a:pt x="58" y="4"/>
                  </a:lnTo>
                  <a:lnTo>
                    <a:pt x="71" y="8"/>
                  </a:lnTo>
                  <a:lnTo>
                    <a:pt x="83" y="17"/>
                  </a:lnTo>
                  <a:lnTo>
                    <a:pt x="83" y="29"/>
                  </a:lnTo>
                  <a:lnTo>
                    <a:pt x="83" y="29"/>
                  </a:lnTo>
                  <a:lnTo>
                    <a:pt x="83" y="38"/>
                  </a:lnTo>
                  <a:lnTo>
                    <a:pt x="75" y="46"/>
                  </a:lnTo>
                  <a:lnTo>
                    <a:pt x="58" y="54"/>
                  </a:lnTo>
                  <a:lnTo>
                    <a:pt x="41" y="58"/>
                  </a:lnTo>
                  <a:lnTo>
                    <a:pt x="41" y="58"/>
                  </a:lnTo>
                  <a:lnTo>
                    <a:pt x="25" y="54"/>
                  </a:lnTo>
                  <a:lnTo>
                    <a:pt x="12" y="50"/>
                  </a:lnTo>
                  <a:lnTo>
                    <a:pt x="0" y="42"/>
                  </a:lnTo>
                  <a:lnTo>
                    <a:pt x="0" y="29"/>
                  </a:lnTo>
                  <a:lnTo>
                    <a:pt x="0" y="29"/>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185"/>
            <p:cNvSpPr>
              <a:spLocks/>
            </p:cNvSpPr>
            <p:nvPr/>
          </p:nvSpPr>
          <p:spPr bwMode="auto">
            <a:xfrm>
              <a:off x="4161" y="2690"/>
              <a:ext cx="83" cy="50"/>
            </a:xfrm>
            <a:custGeom>
              <a:avLst/>
              <a:gdLst>
                <a:gd name="T0" fmla="*/ 0 w 83"/>
                <a:gd name="T1" fmla="*/ 25 h 50"/>
                <a:gd name="T2" fmla="*/ 0 w 83"/>
                <a:gd name="T3" fmla="*/ 25 h 50"/>
                <a:gd name="T4" fmla="*/ 4 w 83"/>
                <a:gd name="T5" fmla="*/ 17 h 50"/>
                <a:gd name="T6" fmla="*/ 12 w 83"/>
                <a:gd name="T7" fmla="*/ 9 h 50"/>
                <a:gd name="T8" fmla="*/ 25 w 83"/>
                <a:gd name="T9" fmla="*/ 0 h 50"/>
                <a:gd name="T10" fmla="*/ 41 w 83"/>
                <a:gd name="T11" fmla="*/ 0 h 50"/>
                <a:gd name="T12" fmla="*/ 41 w 83"/>
                <a:gd name="T13" fmla="*/ 0 h 50"/>
                <a:gd name="T14" fmla="*/ 58 w 83"/>
                <a:gd name="T15" fmla="*/ 0 h 50"/>
                <a:gd name="T16" fmla="*/ 71 w 83"/>
                <a:gd name="T17" fmla="*/ 4 h 50"/>
                <a:gd name="T18" fmla="*/ 79 w 83"/>
                <a:gd name="T19" fmla="*/ 13 h 50"/>
                <a:gd name="T20" fmla="*/ 83 w 83"/>
                <a:gd name="T21" fmla="*/ 25 h 50"/>
                <a:gd name="T22" fmla="*/ 83 w 83"/>
                <a:gd name="T23" fmla="*/ 25 h 50"/>
                <a:gd name="T24" fmla="*/ 79 w 83"/>
                <a:gd name="T25" fmla="*/ 34 h 50"/>
                <a:gd name="T26" fmla="*/ 71 w 83"/>
                <a:gd name="T27" fmla="*/ 42 h 50"/>
                <a:gd name="T28" fmla="*/ 58 w 83"/>
                <a:gd name="T29" fmla="*/ 50 h 50"/>
                <a:gd name="T30" fmla="*/ 41 w 83"/>
                <a:gd name="T31" fmla="*/ 50 h 50"/>
                <a:gd name="T32" fmla="*/ 41 w 83"/>
                <a:gd name="T33" fmla="*/ 50 h 50"/>
                <a:gd name="T34" fmla="*/ 25 w 83"/>
                <a:gd name="T35" fmla="*/ 50 h 50"/>
                <a:gd name="T36" fmla="*/ 12 w 83"/>
                <a:gd name="T37" fmla="*/ 46 h 50"/>
                <a:gd name="T38" fmla="*/ 4 w 83"/>
                <a:gd name="T39" fmla="*/ 38 h 50"/>
                <a:gd name="T40" fmla="*/ 0 w 83"/>
                <a:gd name="T41" fmla="*/ 25 h 50"/>
                <a:gd name="T42" fmla="*/ 0 w 83"/>
                <a:gd name="T4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50">
                  <a:moveTo>
                    <a:pt x="0" y="25"/>
                  </a:moveTo>
                  <a:lnTo>
                    <a:pt x="0" y="25"/>
                  </a:lnTo>
                  <a:lnTo>
                    <a:pt x="4" y="17"/>
                  </a:lnTo>
                  <a:lnTo>
                    <a:pt x="12" y="9"/>
                  </a:lnTo>
                  <a:lnTo>
                    <a:pt x="25" y="0"/>
                  </a:lnTo>
                  <a:lnTo>
                    <a:pt x="41" y="0"/>
                  </a:lnTo>
                  <a:lnTo>
                    <a:pt x="41" y="0"/>
                  </a:lnTo>
                  <a:lnTo>
                    <a:pt x="58" y="0"/>
                  </a:lnTo>
                  <a:lnTo>
                    <a:pt x="71" y="4"/>
                  </a:lnTo>
                  <a:lnTo>
                    <a:pt x="79" y="13"/>
                  </a:lnTo>
                  <a:lnTo>
                    <a:pt x="83" y="25"/>
                  </a:lnTo>
                  <a:lnTo>
                    <a:pt x="83" y="25"/>
                  </a:lnTo>
                  <a:lnTo>
                    <a:pt x="79" y="34"/>
                  </a:lnTo>
                  <a:lnTo>
                    <a:pt x="71" y="42"/>
                  </a:lnTo>
                  <a:lnTo>
                    <a:pt x="58" y="50"/>
                  </a:lnTo>
                  <a:lnTo>
                    <a:pt x="41" y="50"/>
                  </a:lnTo>
                  <a:lnTo>
                    <a:pt x="41" y="50"/>
                  </a:lnTo>
                  <a:lnTo>
                    <a:pt x="25" y="50"/>
                  </a:lnTo>
                  <a:lnTo>
                    <a:pt x="12" y="46"/>
                  </a:lnTo>
                  <a:lnTo>
                    <a:pt x="4" y="38"/>
                  </a:lnTo>
                  <a:lnTo>
                    <a:pt x="0" y="25"/>
                  </a:lnTo>
                  <a:lnTo>
                    <a:pt x="0" y="25"/>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186"/>
            <p:cNvSpPr>
              <a:spLocks/>
            </p:cNvSpPr>
            <p:nvPr/>
          </p:nvSpPr>
          <p:spPr bwMode="auto">
            <a:xfrm>
              <a:off x="4165" y="2690"/>
              <a:ext cx="75" cy="50"/>
            </a:xfrm>
            <a:custGeom>
              <a:avLst/>
              <a:gdLst>
                <a:gd name="T0" fmla="*/ 0 w 75"/>
                <a:gd name="T1" fmla="*/ 25 h 50"/>
                <a:gd name="T2" fmla="*/ 0 w 75"/>
                <a:gd name="T3" fmla="*/ 25 h 50"/>
                <a:gd name="T4" fmla="*/ 0 w 75"/>
                <a:gd name="T5" fmla="*/ 17 h 50"/>
                <a:gd name="T6" fmla="*/ 8 w 75"/>
                <a:gd name="T7" fmla="*/ 9 h 50"/>
                <a:gd name="T8" fmla="*/ 21 w 75"/>
                <a:gd name="T9" fmla="*/ 4 h 50"/>
                <a:gd name="T10" fmla="*/ 37 w 75"/>
                <a:gd name="T11" fmla="*/ 0 h 50"/>
                <a:gd name="T12" fmla="*/ 37 w 75"/>
                <a:gd name="T13" fmla="*/ 0 h 50"/>
                <a:gd name="T14" fmla="*/ 50 w 75"/>
                <a:gd name="T15" fmla="*/ 0 h 50"/>
                <a:gd name="T16" fmla="*/ 62 w 75"/>
                <a:gd name="T17" fmla="*/ 9 h 50"/>
                <a:gd name="T18" fmla="*/ 71 w 75"/>
                <a:gd name="T19" fmla="*/ 13 h 50"/>
                <a:gd name="T20" fmla="*/ 75 w 75"/>
                <a:gd name="T21" fmla="*/ 25 h 50"/>
                <a:gd name="T22" fmla="*/ 75 w 75"/>
                <a:gd name="T23" fmla="*/ 25 h 50"/>
                <a:gd name="T24" fmla="*/ 75 w 75"/>
                <a:gd name="T25" fmla="*/ 34 h 50"/>
                <a:gd name="T26" fmla="*/ 67 w 75"/>
                <a:gd name="T27" fmla="*/ 42 h 50"/>
                <a:gd name="T28" fmla="*/ 54 w 75"/>
                <a:gd name="T29" fmla="*/ 46 h 50"/>
                <a:gd name="T30" fmla="*/ 37 w 75"/>
                <a:gd name="T31" fmla="*/ 50 h 50"/>
                <a:gd name="T32" fmla="*/ 37 w 75"/>
                <a:gd name="T33" fmla="*/ 50 h 50"/>
                <a:gd name="T34" fmla="*/ 25 w 75"/>
                <a:gd name="T35" fmla="*/ 50 h 50"/>
                <a:gd name="T36" fmla="*/ 12 w 75"/>
                <a:gd name="T37" fmla="*/ 42 h 50"/>
                <a:gd name="T38" fmla="*/ 4 w 75"/>
                <a:gd name="T39" fmla="*/ 38 h 50"/>
                <a:gd name="T40" fmla="*/ 0 w 75"/>
                <a:gd name="T41" fmla="*/ 25 h 50"/>
                <a:gd name="T42" fmla="*/ 0 w 75"/>
                <a:gd name="T43"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50">
                  <a:moveTo>
                    <a:pt x="0" y="25"/>
                  </a:moveTo>
                  <a:lnTo>
                    <a:pt x="0" y="25"/>
                  </a:lnTo>
                  <a:lnTo>
                    <a:pt x="0" y="17"/>
                  </a:lnTo>
                  <a:lnTo>
                    <a:pt x="8" y="9"/>
                  </a:lnTo>
                  <a:lnTo>
                    <a:pt x="21" y="4"/>
                  </a:lnTo>
                  <a:lnTo>
                    <a:pt x="37" y="0"/>
                  </a:lnTo>
                  <a:lnTo>
                    <a:pt x="37" y="0"/>
                  </a:lnTo>
                  <a:lnTo>
                    <a:pt x="50" y="0"/>
                  </a:lnTo>
                  <a:lnTo>
                    <a:pt x="62" y="9"/>
                  </a:lnTo>
                  <a:lnTo>
                    <a:pt x="71" y="13"/>
                  </a:lnTo>
                  <a:lnTo>
                    <a:pt x="75" y="25"/>
                  </a:lnTo>
                  <a:lnTo>
                    <a:pt x="75" y="25"/>
                  </a:lnTo>
                  <a:lnTo>
                    <a:pt x="75" y="34"/>
                  </a:lnTo>
                  <a:lnTo>
                    <a:pt x="67" y="42"/>
                  </a:lnTo>
                  <a:lnTo>
                    <a:pt x="54" y="46"/>
                  </a:lnTo>
                  <a:lnTo>
                    <a:pt x="37" y="50"/>
                  </a:lnTo>
                  <a:lnTo>
                    <a:pt x="37" y="50"/>
                  </a:lnTo>
                  <a:lnTo>
                    <a:pt x="25" y="50"/>
                  </a:lnTo>
                  <a:lnTo>
                    <a:pt x="12" y="42"/>
                  </a:lnTo>
                  <a:lnTo>
                    <a:pt x="4" y="38"/>
                  </a:lnTo>
                  <a:lnTo>
                    <a:pt x="0" y="25"/>
                  </a:lnTo>
                  <a:lnTo>
                    <a:pt x="0" y="2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187"/>
            <p:cNvSpPr>
              <a:spLocks/>
            </p:cNvSpPr>
            <p:nvPr/>
          </p:nvSpPr>
          <p:spPr bwMode="auto">
            <a:xfrm>
              <a:off x="4165" y="2690"/>
              <a:ext cx="75" cy="46"/>
            </a:xfrm>
            <a:custGeom>
              <a:avLst/>
              <a:gdLst>
                <a:gd name="T0" fmla="*/ 75 w 75"/>
                <a:gd name="T1" fmla="*/ 25 h 46"/>
                <a:gd name="T2" fmla="*/ 75 w 75"/>
                <a:gd name="T3" fmla="*/ 25 h 46"/>
                <a:gd name="T4" fmla="*/ 71 w 75"/>
                <a:gd name="T5" fmla="*/ 34 h 46"/>
                <a:gd name="T6" fmla="*/ 62 w 75"/>
                <a:gd name="T7" fmla="*/ 42 h 46"/>
                <a:gd name="T8" fmla="*/ 54 w 75"/>
                <a:gd name="T9" fmla="*/ 46 h 46"/>
                <a:gd name="T10" fmla="*/ 37 w 75"/>
                <a:gd name="T11" fmla="*/ 46 h 46"/>
                <a:gd name="T12" fmla="*/ 37 w 75"/>
                <a:gd name="T13" fmla="*/ 46 h 46"/>
                <a:gd name="T14" fmla="*/ 25 w 75"/>
                <a:gd name="T15" fmla="*/ 46 h 46"/>
                <a:gd name="T16" fmla="*/ 12 w 75"/>
                <a:gd name="T17" fmla="*/ 42 h 46"/>
                <a:gd name="T18" fmla="*/ 4 w 75"/>
                <a:gd name="T19" fmla="*/ 34 h 46"/>
                <a:gd name="T20" fmla="*/ 0 w 75"/>
                <a:gd name="T21" fmla="*/ 25 h 46"/>
                <a:gd name="T22" fmla="*/ 0 w 75"/>
                <a:gd name="T23" fmla="*/ 25 h 46"/>
                <a:gd name="T24" fmla="*/ 4 w 75"/>
                <a:gd name="T25" fmla="*/ 17 h 46"/>
                <a:gd name="T26" fmla="*/ 12 w 75"/>
                <a:gd name="T27" fmla="*/ 9 h 46"/>
                <a:gd name="T28" fmla="*/ 21 w 75"/>
                <a:gd name="T29" fmla="*/ 4 h 46"/>
                <a:gd name="T30" fmla="*/ 37 w 75"/>
                <a:gd name="T31" fmla="*/ 0 h 46"/>
                <a:gd name="T32" fmla="*/ 37 w 75"/>
                <a:gd name="T33" fmla="*/ 0 h 46"/>
                <a:gd name="T34" fmla="*/ 50 w 75"/>
                <a:gd name="T35" fmla="*/ 4 h 46"/>
                <a:gd name="T36" fmla="*/ 62 w 75"/>
                <a:gd name="T37" fmla="*/ 9 h 46"/>
                <a:gd name="T38" fmla="*/ 71 w 75"/>
                <a:gd name="T39" fmla="*/ 17 h 46"/>
                <a:gd name="T40" fmla="*/ 75 w 75"/>
                <a:gd name="T41" fmla="*/ 25 h 46"/>
                <a:gd name="T42" fmla="*/ 75 w 75"/>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6">
                  <a:moveTo>
                    <a:pt x="75" y="25"/>
                  </a:moveTo>
                  <a:lnTo>
                    <a:pt x="75" y="25"/>
                  </a:lnTo>
                  <a:lnTo>
                    <a:pt x="71" y="34"/>
                  </a:lnTo>
                  <a:lnTo>
                    <a:pt x="62" y="42"/>
                  </a:lnTo>
                  <a:lnTo>
                    <a:pt x="54" y="46"/>
                  </a:lnTo>
                  <a:lnTo>
                    <a:pt x="37" y="46"/>
                  </a:lnTo>
                  <a:lnTo>
                    <a:pt x="37" y="46"/>
                  </a:lnTo>
                  <a:lnTo>
                    <a:pt x="25" y="46"/>
                  </a:lnTo>
                  <a:lnTo>
                    <a:pt x="12" y="42"/>
                  </a:lnTo>
                  <a:lnTo>
                    <a:pt x="4" y="34"/>
                  </a:lnTo>
                  <a:lnTo>
                    <a:pt x="0" y="25"/>
                  </a:lnTo>
                  <a:lnTo>
                    <a:pt x="0" y="25"/>
                  </a:lnTo>
                  <a:lnTo>
                    <a:pt x="4" y="17"/>
                  </a:lnTo>
                  <a:lnTo>
                    <a:pt x="12" y="9"/>
                  </a:lnTo>
                  <a:lnTo>
                    <a:pt x="21" y="4"/>
                  </a:lnTo>
                  <a:lnTo>
                    <a:pt x="37" y="0"/>
                  </a:lnTo>
                  <a:lnTo>
                    <a:pt x="37" y="0"/>
                  </a:lnTo>
                  <a:lnTo>
                    <a:pt x="50" y="4"/>
                  </a:lnTo>
                  <a:lnTo>
                    <a:pt x="62" y="9"/>
                  </a:lnTo>
                  <a:lnTo>
                    <a:pt x="71" y="17"/>
                  </a:lnTo>
                  <a:lnTo>
                    <a:pt x="75" y="25"/>
                  </a:lnTo>
                  <a:lnTo>
                    <a:pt x="75" y="25"/>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188"/>
            <p:cNvSpPr>
              <a:spLocks/>
            </p:cNvSpPr>
            <p:nvPr/>
          </p:nvSpPr>
          <p:spPr bwMode="auto">
            <a:xfrm>
              <a:off x="4498" y="2257"/>
              <a:ext cx="230" cy="246"/>
            </a:xfrm>
            <a:custGeom>
              <a:avLst/>
              <a:gdLst>
                <a:gd name="T0" fmla="*/ 88 w 230"/>
                <a:gd name="T1" fmla="*/ 8 h 246"/>
                <a:gd name="T2" fmla="*/ 88 w 230"/>
                <a:gd name="T3" fmla="*/ 8 h 246"/>
                <a:gd name="T4" fmla="*/ 105 w 230"/>
                <a:gd name="T5" fmla="*/ 4 h 246"/>
                <a:gd name="T6" fmla="*/ 117 w 230"/>
                <a:gd name="T7" fmla="*/ 0 h 246"/>
                <a:gd name="T8" fmla="*/ 134 w 230"/>
                <a:gd name="T9" fmla="*/ 4 h 246"/>
                <a:gd name="T10" fmla="*/ 146 w 230"/>
                <a:gd name="T11" fmla="*/ 8 h 246"/>
                <a:gd name="T12" fmla="*/ 159 w 230"/>
                <a:gd name="T13" fmla="*/ 21 h 246"/>
                <a:gd name="T14" fmla="*/ 175 w 230"/>
                <a:gd name="T15" fmla="*/ 37 h 246"/>
                <a:gd name="T16" fmla="*/ 184 w 230"/>
                <a:gd name="T17" fmla="*/ 58 h 246"/>
                <a:gd name="T18" fmla="*/ 196 w 230"/>
                <a:gd name="T19" fmla="*/ 83 h 246"/>
                <a:gd name="T20" fmla="*/ 196 w 230"/>
                <a:gd name="T21" fmla="*/ 83 h 246"/>
                <a:gd name="T22" fmla="*/ 217 w 230"/>
                <a:gd name="T23" fmla="*/ 158 h 246"/>
                <a:gd name="T24" fmla="*/ 225 w 230"/>
                <a:gd name="T25" fmla="*/ 212 h 246"/>
                <a:gd name="T26" fmla="*/ 230 w 230"/>
                <a:gd name="T27" fmla="*/ 241 h 246"/>
                <a:gd name="T28" fmla="*/ 230 w 230"/>
                <a:gd name="T29" fmla="*/ 246 h 246"/>
                <a:gd name="T30" fmla="*/ 230 w 230"/>
                <a:gd name="T31" fmla="*/ 246 h 246"/>
                <a:gd name="T32" fmla="*/ 221 w 230"/>
                <a:gd name="T33" fmla="*/ 208 h 246"/>
                <a:gd name="T34" fmla="*/ 209 w 230"/>
                <a:gd name="T35" fmla="*/ 175 h 246"/>
                <a:gd name="T36" fmla="*/ 192 w 230"/>
                <a:gd name="T37" fmla="*/ 137 h 246"/>
                <a:gd name="T38" fmla="*/ 175 w 230"/>
                <a:gd name="T39" fmla="*/ 100 h 246"/>
                <a:gd name="T40" fmla="*/ 150 w 230"/>
                <a:gd name="T41" fmla="*/ 71 h 246"/>
                <a:gd name="T42" fmla="*/ 138 w 230"/>
                <a:gd name="T43" fmla="*/ 58 h 246"/>
                <a:gd name="T44" fmla="*/ 121 w 230"/>
                <a:gd name="T45" fmla="*/ 50 h 246"/>
                <a:gd name="T46" fmla="*/ 109 w 230"/>
                <a:gd name="T47" fmla="*/ 50 h 246"/>
                <a:gd name="T48" fmla="*/ 92 w 230"/>
                <a:gd name="T49" fmla="*/ 54 h 246"/>
                <a:gd name="T50" fmla="*/ 92 w 230"/>
                <a:gd name="T51" fmla="*/ 54 h 246"/>
                <a:gd name="T52" fmla="*/ 38 w 230"/>
                <a:gd name="T53" fmla="*/ 75 h 246"/>
                <a:gd name="T54" fmla="*/ 38 w 230"/>
                <a:gd name="T55" fmla="*/ 75 h 246"/>
                <a:gd name="T56" fmla="*/ 29 w 230"/>
                <a:gd name="T57" fmla="*/ 79 h 246"/>
                <a:gd name="T58" fmla="*/ 21 w 230"/>
                <a:gd name="T59" fmla="*/ 79 h 246"/>
                <a:gd name="T60" fmla="*/ 13 w 230"/>
                <a:gd name="T61" fmla="*/ 75 h 246"/>
                <a:gd name="T62" fmla="*/ 9 w 230"/>
                <a:gd name="T63" fmla="*/ 71 h 246"/>
                <a:gd name="T64" fmla="*/ 4 w 230"/>
                <a:gd name="T65" fmla="*/ 62 h 246"/>
                <a:gd name="T66" fmla="*/ 0 w 230"/>
                <a:gd name="T67" fmla="*/ 54 h 246"/>
                <a:gd name="T68" fmla="*/ 0 w 230"/>
                <a:gd name="T69" fmla="*/ 46 h 246"/>
                <a:gd name="T70" fmla="*/ 4 w 230"/>
                <a:gd name="T71" fmla="*/ 37 h 246"/>
                <a:gd name="T72" fmla="*/ 4 w 230"/>
                <a:gd name="T73" fmla="*/ 37 h 246"/>
                <a:gd name="T74" fmla="*/ 4 w 230"/>
                <a:gd name="T75" fmla="*/ 37 h 246"/>
                <a:gd name="T76" fmla="*/ 4 w 230"/>
                <a:gd name="T77" fmla="*/ 37 h 246"/>
                <a:gd name="T78" fmla="*/ 9 w 230"/>
                <a:gd name="T79" fmla="*/ 46 h 246"/>
                <a:gd name="T80" fmla="*/ 17 w 230"/>
                <a:gd name="T81" fmla="*/ 54 h 246"/>
                <a:gd name="T82" fmla="*/ 25 w 230"/>
                <a:gd name="T83" fmla="*/ 54 h 246"/>
                <a:gd name="T84" fmla="*/ 29 w 230"/>
                <a:gd name="T85" fmla="*/ 54 h 246"/>
                <a:gd name="T86" fmla="*/ 29 w 230"/>
                <a:gd name="T87" fmla="*/ 54 h 246"/>
                <a:gd name="T88" fmla="*/ 46 w 230"/>
                <a:gd name="T89" fmla="*/ 46 h 246"/>
                <a:gd name="T90" fmla="*/ 54 w 230"/>
                <a:gd name="T91" fmla="*/ 37 h 246"/>
                <a:gd name="T92" fmla="*/ 67 w 230"/>
                <a:gd name="T93" fmla="*/ 25 h 246"/>
                <a:gd name="T94" fmla="*/ 88 w 230"/>
                <a:gd name="T95" fmla="*/ 8 h 246"/>
                <a:gd name="T96" fmla="*/ 88 w 230"/>
                <a:gd name="T97" fmla="*/ 8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0" h="246">
                  <a:moveTo>
                    <a:pt x="88" y="8"/>
                  </a:moveTo>
                  <a:lnTo>
                    <a:pt x="88" y="8"/>
                  </a:lnTo>
                  <a:lnTo>
                    <a:pt x="105" y="4"/>
                  </a:lnTo>
                  <a:lnTo>
                    <a:pt x="117" y="0"/>
                  </a:lnTo>
                  <a:lnTo>
                    <a:pt x="134" y="4"/>
                  </a:lnTo>
                  <a:lnTo>
                    <a:pt x="146" y="8"/>
                  </a:lnTo>
                  <a:lnTo>
                    <a:pt x="159" y="21"/>
                  </a:lnTo>
                  <a:lnTo>
                    <a:pt x="175" y="37"/>
                  </a:lnTo>
                  <a:lnTo>
                    <a:pt x="184" y="58"/>
                  </a:lnTo>
                  <a:lnTo>
                    <a:pt x="196" y="83"/>
                  </a:lnTo>
                  <a:lnTo>
                    <a:pt x="196" y="83"/>
                  </a:lnTo>
                  <a:lnTo>
                    <a:pt x="217" y="158"/>
                  </a:lnTo>
                  <a:lnTo>
                    <a:pt x="225" y="212"/>
                  </a:lnTo>
                  <a:lnTo>
                    <a:pt x="230" y="241"/>
                  </a:lnTo>
                  <a:lnTo>
                    <a:pt x="230" y="246"/>
                  </a:lnTo>
                  <a:lnTo>
                    <a:pt x="230" y="246"/>
                  </a:lnTo>
                  <a:lnTo>
                    <a:pt x="221" y="208"/>
                  </a:lnTo>
                  <a:lnTo>
                    <a:pt x="209" y="175"/>
                  </a:lnTo>
                  <a:lnTo>
                    <a:pt x="192" y="137"/>
                  </a:lnTo>
                  <a:lnTo>
                    <a:pt x="175" y="100"/>
                  </a:lnTo>
                  <a:lnTo>
                    <a:pt x="150" y="71"/>
                  </a:lnTo>
                  <a:lnTo>
                    <a:pt x="138" y="58"/>
                  </a:lnTo>
                  <a:lnTo>
                    <a:pt x="121" y="50"/>
                  </a:lnTo>
                  <a:lnTo>
                    <a:pt x="109" y="50"/>
                  </a:lnTo>
                  <a:lnTo>
                    <a:pt x="92" y="54"/>
                  </a:lnTo>
                  <a:lnTo>
                    <a:pt x="92" y="54"/>
                  </a:lnTo>
                  <a:lnTo>
                    <a:pt x="38" y="75"/>
                  </a:lnTo>
                  <a:lnTo>
                    <a:pt x="38" y="75"/>
                  </a:lnTo>
                  <a:lnTo>
                    <a:pt x="29" y="79"/>
                  </a:lnTo>
                  <a:lnTo>
                    <a:pt x="21" y="79"/>
                  </a:lnTo>
                  <a:lnTo>
                    <a:pt x="13" y="75"/>
                  </a:lnTo>
                  <a:lnTo>
                    <a:pt x="9" y="71"/>
                  </a:lnTo>
                  <a:lnTo>
                    <a:pt x="4" y="62"/>
                  </a:lnTo>
                  <a:lnTo>
                    <a:pt x="0" y="54"/>
                  </a:lnTo>
                  <a:lnTo>
                    <a:pt x="0" y="46"/>
                  </a:lnTo>
                  <a:lnTo>
                    <a:pt x="4" y="37"/>
                  </a:lnTo>
                  <a:lnTo>
                    <a:pt x="4" y="37"/>
                  </a:lnTo>
                  <a:lnTo>
                    <a:pt x="4" y="37"/>
                  </a:lnTo>
                  <a:lnTo>
                    <a:pt x="4" y="37"/>
                  </a:lnTo>
                  <a:lnTo>
                    <a:pt x="9" y="46"/>
                  </a:lnTo>
                  <a:lnTo>
                    <a:pt x="17" y="54"/>
                  </a:lnTo>
                  <a:lnTo>
                    <a:pt x="25" y="54"/>
                  </a:lnTo>
                  <a:lnTo>
                    <a:pt x="29" y="54"/>
                  </a:lnTo>
                  <a:lnTo>
                    <a:pt x="29" y="54"/>
                  </a:lnTo>
                  <a:lnTo>
                    <a:pt x="46" y="46"/>
                  </a:lnTo>
                  <a:lnTo>
                    <a:pt x="54" y="37"/>
                  </a:lnTo>
                  <a:lnTo>
                    <a:pt x="67" y="25"/>
                  </a:lnTo>
                  <a:lnTo>
                    <a:pt x="88" y="8"/>
                  </a:lnTo>
                  <a:lnTo>
                    <a:pt x="88" y="8"/>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189"/>
            <p:cNvSpPr>
              <a:spLocks/>
            </p:cNvSpPr>
            <p:nvPr/>
          </p:nvSpPr>
          <p:spPr bwMode="auto">
            <a:xfrm>
              <a:off x="4419" y="2340"/>
              <a:ext cx="292" cy="421"/>
            </a:xfrm>
            <a:custGeom>
              <a:avLst/>
              <a:gdLst>
                <a:gd name="T0" fmla="*/ 171 w 292"/>
                <a:gd name="T1" fmla="*/ 421 h 421"/>
                <a:gd name="T2" fmla="*/ 171 w 292"/>
                <a:gd name="T3" fmla="*/ 421 h 421"/>
                <a:gd name="T4" fmla="*/ 154 w 292"/>
                <a:gd name="T5" fmla="*/ 409 h 421"/>
                <a:gd name="T6" fmla="*/ 138 w 292"/>
                <a:gd name="T7" fmla="*/ 400 h 421"/>
                <a:gd name="T8" fmla="*/ 100 w 292"/>
                <a:gd name="T9" fmla="*/ 388 h 421"/>
                <a:gd name="T10" fmla="*/ 67 w 292"/>
                <a:gd name="T11" fmla="*/ 384 h 421"/>
                <a:gd name="T12" fmla="*/ 38 w 292"/>
                <a:gd name="T13" fmla="*/ 384 h 421"/>
                <a:gd name="T14" fmla="*/ 38 w 292"/>
                <a:gd name="T15" fmla="*/ 384 h 421"/>
                <a:gd name="T16" fmla="*/ 25 w 292"/>
                <a:gd name="T17" fmla="*/ 367 h 421"/>
                <a:gd name="T18" fmla="*/ 17 w 292"/>
                <a:gd name="T19" fmla="*/ 342 h 421"/>
                <a:gd name="T20" fmla="*/ 8 w 292"/>
                <a:gd name="T21" fmla="*/ 317 h 421"/>
                <a:gd name="T22" fmla="*/ 4 w 292"/>
                <a:gd name="T23" fmla="*/ 292 h 421"/>
                <a:gd name="T24" fmla="*/ 0 w 292"/>
                <a:gd name="T25" fmla="*/ 263 h 421"/>
                <a:gd name="T26" fmla="*/ 0 w 292"/>
                <a:gd name="T27" fmla="*/ 233 h 421"/>
                <a:gd name="T28" fmla="*/ 4 w 292"/>
                <a:gd name="T29" fmla="*/ 200 h 421"/>
                <a:gd name="T30" fmla="*/ 13 w 292"/>
                <a:gd name="T31" fmla="*/ 171 h 421"/>
                <a:gd name="T32" fmla="*/ 13 w 292"/>
                <a:gd name="T33" fmla="*/ 171 h 421"/>
                <a:gd name="T34" fmla="*/ 25 w 292"/>
                <a:gd name="T35" fmla="*/ 129 h 421"/>
                <a:gd name="T36" fmla="*/ 42 w 292"/>
                <a:gd name="T37" fmla="*/ 92 h 421"/>
                <a:gd name="T38" fmla="*/ 63 w 292"/>
                <a:gd name="T39" fmla="*/ 58 h 421"/>
                <a:gd name="T40" fmla="*/ 88 w 292"/>
                <a:gd name="T41" fmla="*/ 33 h 421"/>
                <a:gd name="T42" fmla="*/ 117 w 292"/>
                <a:gd name="T43" fmla="*/ 17 h 421"/>
                <a:gd name="T44" fmla="*/ 142 w 292"/>
                <a:gd name="T45" fmla="*/ 4 h 421"/>
                <a:gd name="T46" fmla="*/ 171 w 292"/>
                <a:gd name="T47" fmla="*/ 0 h 421"/>
                <a:gd name="T48" fmla="*/ 200 w 292"/>
                <a:gd name="T49" fmla="*/ 4 h 421"/>
                <a:gd name="T50" fmla="*/ 200 w 292"/>
                <a:gd name="T51" fmla="*/ 4 h 421"/>
                <a:gd name="T52" fmla="*/ 225 w 292"/>
                <a:gd name="T53" fmla="*/ 17 h 421"/>
                <a:gd name="T54" fmla="*/ 246 w 292"/>
                <a:gd name="T55" fmla="*/ 38 h 421"/>
                <a:gd name="T56" fmla="*/ 267 w 292"/>
                <a:gd name="T57" fmla="*/ 67 h 421"/>
                <a:gd name="T58" fmla="*/ 279 w 292"/>
                <a:gd name="T59" fmla="*/ 100 h 421"/>
                <a:gd name="T60" fmla="*/ 288 w 292"/>
                <a:gd name="T61" fmla="*/ 138 h 421"/>
                <a:gd name="T62" fmla="*/ 292 w 292"/>
                <a:gd name="T63" fmla="*/ 175 h 421"/>
                <a:gd name="T64" fmla="*/ 288 w 292"/>
                <a:gd name="T65" fmla="*/ 217 h 421"/>
                <a:gd name="T66" fmla="*/ 284 w 292"/>
                <a:gd name="T67" fmla="*/ 263 h 421"/>
                <a:gd name="T68" fmla="*/ 284 w 292"/>
                <a:gd name="T69" fmla="*/ 263 h 421"/>
                <a:gd name="T70" fmla="*/ 275 w 292"/>
                <a:gd name="T71" fmla="*/ 288 h 421"/>
                <a:gd name="T72" fmla="*/ 263 w 292"/>
                <a:gd name="T73" fmla="*/ 317 h 421"/>
                <a:gd name="T74" fmla="*/ 250 w 292"/>
                <a:gd name="T75" fmla="*/ 342 h 421"/>
                <a:gd name="T76" fmla="*/ 238 w 292"/>
                <a:gd name="T77" fmla="*/ 363 h 421"/>
                <a:gd name="T78" fmla="*/ 221 w 292"/>
                <a:gd name="T79" fmla="*/ 379 h 421"/>
                <a:gd name="T80" fmla="*/ 204 w 292"/>
                <a:gd name="T81" fmla="*/ 396 h 421"/>
                <a:gd name="T82" fmla="*/ 188 w 292"/>
                <a:gd name="T83" fmla="*/ 413 h 421"/>
                <a:gd name="T84" fmla="*/ 171 w 292"/>
                <a:gd name="T85" fmla="*/ 421 h 421"/>
                <a:gd name="T86" fmla="*/ 171 w 292"/>
                <a:gd name="T87" fmla="*/ 421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2" h="421">
                  <a:moveTo>
                    <a:pt x="171" y="421"/>
                  </a:moveTo>
                  <a:lnTo>
                    <a:pt x="171" y="421"/>
                  </a:lnTo>
                  <a:lnTo>
                    <a:pt x="154" y="409"/>
                  </a:lnTo>
                  <a:lnTo>
                    <a:pt x="138" y="400"/>
                  </a:lnTo>
                  <a:lnTo>
                    <a:pt x="100" y="388"/>
                  </a:lnTo>
                  <a:lnTo>
                    <a:pt x="67" y="384"/>
                  </a:lnTo>
                  <a:lnTo>
                    <a:pt x="38" y="384"/>
                  </a:lnTo>
                  <a:lnTo>
                    <a:pt x="38" y="384"/>
                  </a:lnTo>
                  <a:lnTo>
                    <a:pt x="25" y="367"/>
                  </a:lnTo>
                  <a:lnTo>
                    <a:pt x="17" y="342"/>
                  </a:lnTo>
                  <a:lnTo>
                    <a:pt x="8" y="317"/>
                  </a:lnTo>
                  <a:lnTo>
                    <a:pt x="4" y="292"/>
                  </a:lnTo>
                  <a:lnTo>
                    <a:pt x="0" y="263"/>
                  </a:lnTo>
                  <a:lnTo>
                    <a:pt x="0" y="233"/>
                  </a:lnTo>
                  <a:lnTo>
                    <a:pt x="4" y="200"/>
                  </a:lnTo>
                  <a:lnTo>
                    <a:pt x="13" y="171"/>
                  </a:lnTo>
                  <a:lnTo>
                    <a:pt x="13" y="171"/>
                  </a:lnTo>
                  <a:lnTo>
                    <a:pt x="25" y="129"/>
                  </a:lnTo>
                  <a:lnTo>
                    <a:pt x="42" y="92"/>
                  </a:lnTo>
                  <a:lnTo>
                    <a:pt x="63" y="58"/>
                  </a:lnTo>
                  <a:lnTo>
                    <a:pt x="88" y="33"/>
                  </a:lnTo>
                  <a:lnTo>
                    <a:pt x="117" y="17"/>
                  </a:lnTo>
                  <a:lnTo>
                    <a:pt x="142" y="4"/>
                  </a:lnTo>
                  <a:lnTo>
                    <a:pt x="171" y="0"/>
                  </a:lnTo>
                  <a:lnTo>
                    <a:pt x="200" y="4"/>
                  </a:lnTo>
                  <a:lnTo>
                    <a:pt x="200" y="4"/>
                  </a:lnTo>
                  <a:lnTo>
                    <a:pt x="225" y="17"/>
                  </a:lnTo>
                  <a:lnTo>
                    <a:pt x="246" y="38"/>
                  </a:lnTo>
                  <a:lnTo>
                    <a:pt x="267" y="67"/>
                  </a:lnTo>
                  <a:lnTo>
                    <a:pt x="279" y="100"/>
                  </a:lnTo>
                  <a:lnTo>
                    <a:pt x="288" y="138"/>
                  </a:lnTo>
                  <a:lnTo>
                    <a:pt x="292" y="175"/>
                  </a:lnTo>
                  <a:lnTo>
                    <a:pt x="288" y="217"/>
                  </a:lnTo>
                  <a:lnTo>
                    <a:pt x="284" y="263"/>
                  </a:lnTo>
                  <a:lnTo>
                    <a:pt x="284" y="263"/>
                  </a:lnTo>
                  <a:lnTo>
                    <a:pt x="275" y="288"/>
                  </a:lnTo>
                  <a:lnTo>
                    <a:pt x="263" y="317"/>
                  </a:lnTo>
                  <a:lnTo>
                    <a:pt x="250" y="342"/>
                  </a:lnTo>
                  <a:lnTo>
                    <a:pt x="238" y="363"/>
                  </a:lnTo>
                  <a:lnTo>
                    <a:pt x="221" y="379"/>
                  </a:lnTo>
                  <a:lnTo>
                    <a:pt x="204" y="396"/>
                  </a:lnTo>
                  <a:lnTo>
                    <a:pt x="188" y="413"/>
                  </a:lnTo>
                  <a:lnTo>
                    <a:pt x="171" y="421"/>
                  </a:lnTo>
                  <a:lnTo>
                    <a:pt x="171" y="421"/>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190"/>
            <p:cNvSpPr>
              <a:spLocks/>
            </p:cNvSpPr>
            <p:nvPr/>
          </p:nvSpPr>
          <p:spPr bwMode="auto">
            <a:xfrm>
              <a:off x="4440" y="2382"/>
              <a:ext cx="250" cy="392"/>
            </a:xfrm>
            <a:custGeom>
              <a:avLst/>
              <a:gdLst>
                <a:gd name="T0" fmla="*/ 171 w 250"/>
                <a:gd name="T1" fmla="*/ 4 h 392"/>
                <a:gd name="T2" fmla="*/ 171 w 250"/>
                <a:gd name="T3" fmla="*/ 4 h 392"/>
                <a:gd name="T4" fmla="*/ 146 w 250"/>
                <a:gd name="T5" fmla="*/ 0 h 392"/>
                <a:gd name="T6" fmla="*/ 125 w 250"/>
                <a:gd name="T7" fmla="*/ 4 h 392"/>
                <a:gd name="T8" fmla="*/ 100 w 250"/>
                <a:gd name="T9" fmla="*/ 16 h 392"/>
                <a:gd name="T10" fmla="*/ 75 w 250"/>
                <a:gd name="T11" fmla="*/ 33 h 392"/>
                <a:gd name="T12" fmla="*/ 54 w 250"/>
                <a:gd name="T13" fmla="*/ 58 h 392"/>
                <a:gd name="T14" fmla="*/ 37 w 250"/>
                <a:gd name="T15" fmla="*/ 87 h 392"/>
                <a:gd name="T16" fmla="*/ 21 w 250"/>
                <a:gd name="T17" fmla="*/ 121 h 392"/>
                <a:gd name="T18" fmla="*/ 8 w 250"/>
                <a:gd name="T19" fmla="*/ 158 h 392"/>
                <a:gd name="T20" fmla="*/ 8 w 250"/>
                <a:gd name="T21" fmla="*/ 158 h 392"/>
                <a:gd name="T22" fmla="*/ 4 w 250"/>
                <a:gd name="T23" fmla="*/ 187 h 392"/>
                <a:gd name="T24" fmla="*/ 0 w 250"/>
                <a:gd name="T25" fmla="*/ 217 h 392"/>
                <a:gd name="T26" fmla="*/ 4 w 250"/>
                <a:gd name="T27" fmla="*/ 271 h 392"/>
                <a:gd name="T28" fmla="*/ 8 w 250"/>
                <a:gd name="T29" fmla="*/ 296 h 392"/>
                <a:gd name="T30" fmla="*/ 12 w 250"/>
                <a:gd name="T31" fmla="*/ 321 h 392"/>
                <a:gd name="T32" fmla="*/ 21 w 250"/>
                <a:gd name="T33" fmla="*/ 342 h 392"/>
                <a:gd name="T34" fmla="*/ 33 w 250"/>
                <a:gd name="T35" fmla="*/ 358 h 392"/>
                <a:gd name="T36" fmla="*/ 33 w 250"/>
                <a:gd name="T37" fmla="*/ 358 h 392"/>
                <a:gd name="T38" fmla="*/ 54 w 250"/>
                <a:gd name="T39" fmla="*/ 358 h 392"/>
                <a:gd name="T40" fmla="*/ 83 w 250"/>
                <a:gd name="T41" fmla="*/ 362 h 392"/>
                <a:gd name="T42" fmla="*/ 112 w 250"/>
                <a:gd name="T43" fmla="*/ 371 h 392"/>
                <a:gd name="T44" fmla="*/ 129 w 250"/>
                <a:gd name="T45" fmla="*/ 379 h 392"/>
                <a:gd name="T46" fmla="*/ 142 w 250"/>
                <a:gd name="T47" fmla="*/ 392 h 392"/>
                <a:gd name="T48" fmla="*/ 142 w 250"/>
                <a:gd name="T49" fmla="*/ 392 h 392"/>
                <a:gd name="T50" fmla="*/ 158 w 250"/>
                <a:gd name="T51" fmla="*/ 383 h 392"/>
                <a:gd name="T52" fmla="*/ 171 w 250"/>
                <a:gd name="T53" fmla="*/ 371 h 392"/>
                <a:gd name="T54" fmla="*/ 200 w 250"/>
                <a:gd name="T55" fmla="*/ 337 h 392"/>
                <a:gd name="T56" fmla="*/ 221 w 250"/>
                <a:gd name="T57" fmla="*/ 292 h 392"/>
                <a:gd name="T58" fmla="*/ 238 w 250"/>
                <a:gd name="T59" fmla="*/ 242 h 392"/>
                <a:gd name="T60" fmla="*/ 238 w 250"/>
                <a:gd name="T61" fmla="*/ 242 h 392"/>
                <a:gd name="T62" fmla="*/ 246 w 250"/>
                <a:gd name="T63" fmla="*/ 200 h 392"/>
                <a:gd name="T64" fmla="*/ 250 w 250"/>
                <a:gd name="T65" fmla="*/ 162 h 392"/>
                <a:gd name="T66" fmla="*/ 246 w 250"/>
                <a:gd name="T67" fmla="*/ 125 h 392"/>
                <a:gd name="T68" fmla="*/ 238 w 250"/>
                <a:gd name="T69" fmla="*/ 91 h 392"/>
                <a:gd name="T70" fmla="*/ 229 w 250"/>
                <a:gd name="T71" fmla="*/ 62 h 392"/>
                <a:gd name="T72" fmla="*/ 213 w 250"/>
                <a:gd name="T73" fmla="*/ 37 h 392"/>
                <a:gd name="T74" fmla="*/ 192 w 250"/>
                <a:gd name="T75" fmla="*/ 16 h 392"/>
                <a:gd name="T76" fmla="*/ 171 w 250"/>
                <a:gd name="T77" fmla="*/ 4 h 392"/>
                <a:gd name="T78" fmla="*/ 171 w 250"/>
                <a:gd name="T79" fmla="*/ 4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 h="392">
                  <a:moveTo>
                    <a:pt x="171" y="4"/>
                  </a:moveTo>
                  <a:lnTo>
                    <a:pt x="171" y="4"/>
                  </a:lnTo>
                  <a:lnTo>
                    <a:pt x="146" y="0"/>
                  </a:lnTo>
                  <a:lnTo>
                    <a:pt x="125" y="4"/>
                  </a:lnTo>
                  <a:lnTo>
                    <a:pt x="100" y="16"/>
                  </a:lnTo>
                  <a:lnTo>
                    <a:pt x="75" y="33"/>
                  </a:lnTo>
                  <a:lnTo>
                    <a:pt x="54" y="58"/>
                  </a:lnTo>
                  <a:lnTo>
                    <a:pt x="37" y="87"/>
                  </a:lnTo>
                  <a:lnTo>
                    <a:pt x="21" y="121"/>
                  </a:lnTo>
                  <a:lnTo>
                    <a:pt x="8" y="158"/>
                  </a:lnTo>
                  <a:lnTo>
                    <a:pt x="8" y="158"/>
                  </a:lnTo>
                  <a:lnTo>
                    <a:pt x="4" y="187"/>
                  </a:lnTo>
                  <a:lnTo>
                    <a:pt x="0" y="217"/>
                  </a:lnTo>
                  <a:lnTo>
                    <a:pt x="4" y="271"/>
                  </a:lnTo>
                  <a:lnTo>
                    <a:pt x="8" y="296"/>
                  </a:lnTo>
                  <a:lnTo>
                    <a:pt x="12" y="321"/>
                  </a:lnTo>
                  <a:lnTo>
                    <a:pt x="21" y="342"/>
                  </a:lnTo>
                  <a:lnTo>
                    <a:pt x="33" y="358"/>
                  </a:lnTo>
                  <a:lnTo>
                    <a:pt x="33" y="358"/>
                  </a:lnTo>
                  <a:lnTo>
                    <a:pt x="54" y="358"/>
                  </a:lnTo>
                  <a:lnTo>
                    <a:pt x="83" y="362"/>
                  </a:lnTo>
                  <a:lnTo>
                    <a:pt x="112" y="371"/>
                  </a:lnTo>
                  <a:lnTo>
                    <a:pt x="129" y="379"/>
                  </a:lnTo>
                  <a:lnTo>
                    <a:pt x="142" y="392"/>
                  </a:lnTo>
                  <a:lnTo>
                    <a:pt x="142" y="392"/>
                  </a:lnTo>
                  <a:lnTo>
                    <a:pt x="158" y="383"/>
                  </a:lnTo>
                  <a:lnTo>
                    <a:pt x="171" y="371"/>
                  </a:lnTo>
                  <a:lnTo>
                    <a:pt x="200" y="337"/>
                  </a:lnTo>
                  <a:lnTo>
                    <a:pt x="221" y="292"/>
                  </a:lnTo>
                  <a:lnTo>
                    <a:pt x="238" y="242"/>
                  </a:lnTo>
                  <a:lnTo>
                    <a:pt x="238" y="242"/>
                  </a:lnTo>
                  <a:lnTo>
                    <a:pt x="246" y="200"/>
                  </a:lnTo>
                  <a:lnTo>
                    <a:pt x="250" y="162"/>
                  </a:lnTo>
                  <a:lnTo>
                    <a:pt x="246" y="125"/>
                  </a:lnTo>
                  <a:lnTo>
                    <a:pt x="238" y="91"/>
                  </a:lnTo>
                  <a:lnTo>
                    <a:pt x="229" y="62"/>
                  </a:lnTo>
                  <a:lnTo>
                    <a:pt x="213" y="37"/>
                  </a:lnTo>
                  <a:lnTo>
                    <a:pt x="192" y="16"/>
                  </a:lnTo>
                  <a:lnTo>
                    <a:pt x="171" y="4"/>
                  </a:lnTo>
                  <a:lnTo>
                    <a:pt x="171" y="4"/>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2" name="Freeform 191"/>
            <p:cNvSpPr>
              <a:spLocks/>
            </p:cNvSpPr>
            <p:nvPr/>
          </p:nvSpPr>
          <p:spPr bwMode="auto">
            <a:xfrm>
              <a:off x="4457" y="2403"/>
              <a:ext cx="216" cy="358"/>
            </a:xfrm>
            <a:custGeom>
              <a:avLst/>
              <a:gdLst>
                <a:gd name="T0" fmla="*/ 146 w 216"/>
                <a:gd name="T1" fmla="*/ 4 h 358"/>
                <a:gd name="T2" fmla="*/ 146 w 216"/>
                <a:gd name="T3" fmla="*/ 4 h 358"/>
                <a:gd name="T4" fmla="*/ 125 w 216"/>
                <a:gd name="T5" fmla="*/ 0 h 358"/>
                <a:gd name="T6" fmla="*/ 100 w 216"/>
                <a:gd name="T7" fmla="*/ 8 h 358"/>
                <a:gd name="T8" fmla="*/ 79 w 216"/>
                <a:gd name="T9" fmla="*/ 20 h 358"/>
                <a:gd name="T10" fmla="*/ 62 w 216"/>
                <a:gd name="T11" fmla="*/ 37 h 358"/>
                <a:gd name="T12" fmla="*/ 41 w 216"/>
                <a:gd name="T13" fmla="*/ 62 h 358"/>
                <a:gd name="T14" fmla="*/ 29 w 216"/>
                <a:gd name="T15" fmla="*/ 91 h 358"/>
                <a:gd name="T16" fmla="*/ 12 w 216"/>
                <a:gd name="T17" fmla="*/ 125 h 358"/>
                <a:gd name="T18" fmla="*/ 4 w 216"/>
                <a:gd name="T19" fmla="*/ 158 h 358"/>
                <a:gd name="T20" fmla="*/ 4 w 216"/>
                <a:gd name="T21" fmla="*/ 158 h 358"/>
                <a:gd name="T22" fmla="*/ 0 w 216"/>
                <a:gd name="T23" fmla="*/ 212 h 358"/>
                <a:gd name="T24" fmla="*/ 4 w 216"/>
                <a:gd name="T25" fmla="*/ 262 h 358"/>
                <a:gd name="T26" fmla="*/ 8 w 216"/>
                <a:gd name="T27" fmla="*/ 283 h 358"/>
                <a:gd name="T28" fmla="*/ 16 w 216"/>
                <a:gd name="T29" fmla="*/ 304 h 358"/>
                <a:gd name="T30" fmla="*/ 25 w 216"/>
                <a:gd name="T31" fmla="*/ 321 h 358"/>
                <a:gd name="T32" fmla="*/ 33 w 216"/>
                <a:gd name="T33" fmla="*/ 337 h 358"/>
                <a:gd name="T34" fmla="*/ 33 w 216"/>
                <a:gd name="T35" fmla="*/ 337 h 358"/>
                <a:gd name="T36" fmla="*/ 70 w 216"/>
                <a:gd name="T37" fmla="*/ 341 h 358"/>
                <a:gd name="T38" fmla="*/ 91 w 216"/>
                <a:gd name="T39" fmla="*/ 350 h 358"/>
                <a:gd name="T40" fmla="*/ 108 w 216"/>
                <a:gd name="T41" fmla="*/ 358 h 358"/>
                <a:gd name="T42" fmla="*/ 108 w 216"/>
                <a:gd name="T43" fmla="*/ 358 h 358"/>
                <a:gd name="T44" fmla="*/ 125 w 216"/>
                <a:gd name="T45" fmla="*/ 350 h 358"/>
                <a:gd name="T46" fmla="*/ 141 w 216"/>
                <a:gd name="T47" fmla="*/ 337 h 358"/>
                <a:gd name="T48" fmla="*/ 158 w 216"/>
                <a:gd name="T49" fmla="*/ 325 h 358"/>
                <a:gd name="T50" fmla="*/ 171 w 216"/>
                <a:gd name="T51" fmla="*/ 304 h 358"/>
                <a:gd name="T52" fmla="*/ 183 w 216"/>
                <a:gd name="T53" fmla="*/ 283 h 358"/>
                <a:gd name="T54" fmla="*/ 196 w 216"/>
                <a:gd name="T55" fmla="*/ 258 h 358"/>
                <a:gd name="T56" fmla="*/ 204 w 216"/>
                <a:gd name="T57" fmla="*/ 233 h 358"/>
                <a:gd name="T58" fmla="*/ 212 w 216"/>
                <a:gd name="T59" fmla="*/ 204 h 358"/>
                <a:gd name="T60" fmla="*/ 212 w 216"/>
                <a:gd name="T61" fmla="*/ 204 h 358"/>
                <a:gd name="T62" fmla="*/ 216 w 216"/>
                <a:gd name="T63" fmla="*/ 166 h 358"/>
                <a:gd name="T64" fmla="*/ 216 w 216"/>
                <a:gd name="T65" fmla="*/ 133 h 358"/>
                <a:gd name="T66" fmla="*/ 212 w 216"/>
                <a:gd name="T67" fmla="*/ 100 h 358"/>
                <a:gd name="T68" fmla="*/ 208 w 216"/>
                <a:gd name="T69" fmla="*/ 70 h 358"/>
                <a:gd name="T70" fmla="*/ 196 w 216"/>
                <a:gd name="T71" fmla="*/ 45 h 358"/>
                <a:gd name="T72" fmla="*/ 183 w 216"/>
                <a:gd name="T73" fmla="*/ 25 h 358"/>
                <a:gd name="T74" fmla="*/ 166 w 216"/>
                <a:gd name="T75" fmla="*/ 12 h 358"/>
                <a:gd name="T76" fmla="*/ 146 w 216"/>
                <a:gd name="T77" fmla="*/ 4 h 358"/>
                <a:gd name="T78" fmla="*/ 146 w 216"/>
                <a:gd name="T79" fmla="*/ 4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6" h="358">
                  <a:moveTo>
                    <a:pt x="146" y="4"/>
                  </a:moveTo>
                  <a:lnTo>
                    <a:pt x="146" y="4"/>
                  </a:lnTo>
                  <a:lnTo>
                    <a:pt x="125" y="0"/>
                  </a:lnTo>
                  <a:lnTo>
                    <a:pt x="100" y="8"/>
                  </a:lnTo>
                  <a:lnTo>
                    <a:pt x="79" y="20"/>
                  </a:lnTo>
                  <a:lnTo>
                    <a:pt x="62" y="37"/>
                  </a:lnTo>
                  <a:lnTo>
                    <a:pt x="41" y="62"/>
                  </a:lnTo>
                  <a:lnTo>
                    <a:pt x="29" y="91"/>
                  </a:lnTo>
                  <a:lnTo>
                    <a:pt x="12" y="125"/>
                  </a:lnTo>
                  <a:lnTo>
                    <a:pt x="4" y="158"/>
                  </a:lnTo>
                  <a:lnTo>
                    <a:pt x="4" y="158"/>
                  </a:lnTo>
                  <a:lnTo>
                    <a:pt x="0" y="212"/>
                  </a:lnTo>
                  <a:lnTo>
                    <a:pt x="4" y="262"/>
                  </a:lnTo>
                  <a:lnTo>
                    <a:pt x="8" y="283"/>
                  </a:lnTo>
                  <a:lnTo>
                    <a:pt x="16" y="304"/>
                  </a:lnTo>
                  <a:lnTo>
                    <a:pt x="25" y="321"/>
                  </a:lnTo>
                  <a:lnTo>
                    <a:pt x="33" y="337"/>
                  </a:lnTo>
                  <a:lnTo>
                    <a:pt x="33" y="337"/>
                  </a:lnTo>
                  <a:lnTo>
                    <a:pt x="70" y="341"/>
                  </a:lnTo>
                  <a:lnTo>
                    <a:pt x="91" y="350"/>
                  </a:lnTo>
                  <a:lnTo>
                    <a:pt x="108" y="358"/>
                  </a:lnTo>
                  <a:lnTo>
                    <a:pt x="108" y="358"/>
                  </a:lnTo>
                  <a:lnTo>
                    <a:pt x="125" y="350"/>
                  </a:lnTo>
                  <a:lnTo>
                    <a:pt x="141" y="337"/>
                  </a:lnTo>
                  <a:lnTo>
                    <a:pt x="158" y="325"/>
                  </a:lnTo>
                  <a:lnTo>
                    <a:pt x="171" y="304"/>
                  </a:lnTo>
                  <a:lnTo>
                    <a:pt x="183" y="283"/>
                  </a:lnTo>
                  <a:lnTo>
                    <a:pt x="196" y="258"/>
                  </a:lnTo>
                  <a:lnTo>
                    <a:pt x="204" y="233"/>
                  </a:lnTo>
                  <a:lnTo>
                    <a:pt x="212" y="204"/>
                  </a:lnTo>
                  <a:lnTo>
                    <a:pt x="212" y="204"/>
                  </a:lnTo>
                  <a:lnTo>
                    <a:pt x="216" y="166"/>
                  </a:lnTo>
                  <a:lnTo>
                    <a:pt x="216" y="133"/>
                  </a:lnTo>
                  <a:lnTo>
                    <a:pt x="212" y="100"/>
                  </a:lnTo>
                  <a:lnTo>
                    <a:pt x="208" y="70"/>
                  </a:lnTo>
                  <a:lnTo>
                    <a:pt x="196" y="45"/>
                  </a:lnTo>
                  <a:lnTo>
                    <a:pt x="183" y="25"/>
                  </a:lnTo>
                  <a:lnTo>
                    <a:pt x="166" y="12"/>
                  </a:lnTo>
                  <a:lnTo>
                    <a:pt x="146" y="4"/>
                  </a:lnTo>
                  <a:lnTo>
                    <a:pt x="14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3" name="Freeform 192"/>
            <p:cNvSpPr>
              <a:spLocks/>
            </p:cNvSpPr>
            <p:nvPr/>
          </p:nvSpPr>
          <p:spPr bwMode="auto">
            <a:xfrm>
              <a:off x="4461" y="2403"/>
              <a:ext cx="212" cy="229"/>
            </a:xfrm>
            <a:custGeom>
              <a:avLst/>
              <a:gdLst>
                <a:gd name="T0" fmla="*/ 133 w 212"/>
                <a:gd name="T1" fmla="*/ 33 h 229"/>
                <a:gd name="T2" fmla="*/ 133 w 212"/>
                <a:gd name="T3" fmla="*/ 33 h 229"/>
                <a:gd name="T4" fmla="*/ 154 w 212"/>
                <a:gd name="T5" fmla="*/ 41 h 229"/>
                <a:gd name="T6" fmla="*/ 171 w 212"/>
                <a:gd name="T7" fmla="*/ 54 h 229"/>
                <a:gd name="T8" fmla="*/ 183 w 212"/>
                <a:gd name="T9" fmla="*/ 75 h 229"/>
                <a:gd name="T10" fmla="*/ 196 w 212"/>
                <a:gd name="T11" fmla="*/ 100 h 229"/>
                <a:gd name="T12" fmla="*/ 204 w 212"/>
                <a:gd name="T13" fmla="*/ 129 h 229"/>
                <a:gd name="T14" fmla="*/ 204 w 212"/>
                <a:gd name="T15" fmla="*/ 158 h 229"/>
                <a:gd name="T16" fmla="*/ 204 w 212"/>
                <a:gd name="T17" fmla="*/ 191 h 229"/>
                <a:gd name="T18" fmla="*/ 200 w 212"/>
                <a:gd name="T19" fmla="*/ 229 h 229"/>
                <a:gd name="T20" fmla="*/ 200 w 212"/>
                <a:gd name="T21" fmla="*/ 229 h 229"/>
                <a:gd name="T22" fmla="*/ 208 w 212"/>
                <a:gd name="T23" fmla="*/ 204 h 229"/>
                <a:gd name="T24" fmla="*/ 208 w 212"/>
                <a:gd name="T25" fmla="*/ 204 h 229"/>
                <a:gd name="T26" fmla="*/ 212 w 212"/>
                <a:gd name="T27" fmla="*/ 166 h 229"/>
                <a:gd name="T28" fmla="*/ 212 w 212"/>
                <a:gd name="T29" fmla="*/ 133 h 229"/>
                <a:gd name="T30" fmla="*/ 208 w 212"/>
                <a:gd name="T31" fmla="*/ 100 h 229"/>
                <a:gd name="T32" fmla="*/ 204 w 212"/>
                <a:gd name="T33" fmla="*/ 70 h 229"/>
                <a:gd name="T34" fmla="*/ 192 w 212"/>
                <a:gd name="T35" fmla="*/ 45 h 229"/>
                <a:gd name="T36" fmla="*/ 179 w 212"/>
                <a:gd name="T37" fmla="*/ 25 h 229"/>
                <a:gd name="T38" fmla="*/ 162 w 212"/>
                <a:gd name="T39" fmla="*/ 12 h 229"/>
                <a:gd name="T40" fmla="*/ 142 w 212"/>
                <a:gd name="T41" fmla="*/ 4 h 229"/>
                <a:gd name="T42" fmla="*/ 142 w 212"/>
                <a:gd name="T43" fmla="*/ 4 h 229"/>
                <a:gd name="T44" fmla="*/ 121 w 212"/>
                <a:gd name="T45" fmla="*/ 0 h 229"/>
                <a:gd name="T46" fmla="*/ 96 w 212"/>
                <a:gd name="T47" fmla="*/ 8 h 229"/>
                <a:gd name="T48" fmla="*/ 75 w 212"/>
                <a:gd name="T49" fmla="*/ 20 h 229"/>
                <a:gd name="T50" fmla="*/ 58 w 212"/>
                <a:gd name="T51" fmla="*/ 37 h 229"/>
                <a:gd name="T52" fmla="*/ 37 w 212"/>
                <a:gd name="T53" fmla="*/ 62 h 229"/>
                <a:gd name="T54" fmla="*/ 25 w 212"/>
                <a:gd name="T55" fmla="*/ 91 h 229"/>
                <a:gd name="T56" fmla="*/ 8 w 212"/>
                <a:gd name="T57" fmla="*/ 125 h 229"/>
                <a:gd name="T58" fmla="*/ 0 w 212"/>
                <a:gd name="T59" fmla="*/ 158 h 229"/>
                <a:gd name="T60" fmla="*/ 0 w 212"/>
                <a:gd name="T61" fmla="*/ 158 h 229"/>
                <a:gd name="T62" fmla="*/ 0 w 212"/>
                <a:gd name="T63" fmla="*/ 166 h 229"/>
                <a:gd name="T64" fmla="*/ 0 w 212"/>
                <a:gd name="T65" fmla="*/ 166 h 229"/>
                <a:gd name="T66" fmla="*/ 8 w 212"/>
                <a:gd name="T67" fmla="*/ 137 h 229"/>
                <a:gd name="T68" fmla="*/ 25 w 212"/>
                <a:gd name="T69" fmla="*/ 108 h 229"/>
                <a:gd name="T70" fmla="*/ 37 w 212"/>
                <a:gd name="T71" fmla="*/ 83 h 229"/>
                <a:gd name="T72" fmla="*/ 54 w 212"/>
                <a:gd name="T73" fmla="*/ 62 h 229"/>
                <a:gd name="T74" fmla="*/ 75 w 212"/>
                <a:gd name="T75" fmla="*/ 50 h 229"/>
                <a:gd name="T76" fmla="*/ 96 w 212"/>
                <a:gd name="T77" fmla="*/ 37 h 229"/>
                <a:gd name="T78" fmla="*/ 112 w 212"/>
                <a:gd name="T79" fmla="*/ 33 h 229"/>
                <a:gd name="T80" fmla="*/ 133 w 212"/>
                <a:gd name="T81" fmla="*/ 33 h 229"/>
                <a:gd name="T82" fmla="*/ 133 w 212"/>
                <a:gd name="T83" fmla="*/ 33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2" h="229">
                  <a:moveTo>
                    <a:pt x="133" y="33"/>
                  </a:moveTo>
                  <a:lnTo>
                    <a:pt x="133" y="33"/>
                  </a:lnTo>
                  <a:lnTo>
                    <a:pt x="154" y="41"/>
                  </a:lnTo>
                  <a:lnTo>
                    <a:pt x="171" y="54"/>
                  </a:lnTo>
                  <a:lnTo>
                    <a:pt x="183" y="75"/>
                  </a:lnTo>
                  <a:lnTo>
                    <a:pt x="196" y="100"/>
                  </a:lnTo>
                  <a:lnTo>
                    <a:pt x="204" y="129"/>
                  </a:lnTo>
                  <a:lnTo>
                    <a:pt x="204" y="158"/>
                  </a:lnTo>
                  <a:lnTo>
                    <a:pt x="204" y="191"/>
                  </a:lnTo>
                  <a:lnTo>
                    <a:pt x="200" y="229"/>
                  </a:lnTo>
                  <a:lnTo>
                    <a:pt x="200" y="229"/>
                  </a:lnTo>
                  <a:lnTo>
                    <a:pt x="208" y="204"/>
                  </a:lnTo>
                  <a:lnTo>
                    <a:pt x="208" y="204"/>
                  </a:lnTo>
                  <a:lnTo>
                    <a:pt x="212" y="166"/>
                  </a:lnTo>
                  <a:lnTo>
                    <a:pt x="212" y="133"/>
                  </a:lnTo>
                  <a:lnTo>
                    <a:pt x="208" y="100"/>
                  </a:lnTo>
                  <a:lnTo>
                    <a:pt x="204" y="70"/>
                  </a:lnTo>
                  <a:lnTo>
                    <a:pt x="192" y="45"/>
                  </a:lnTo>
                  <a:lnTo>
                    <a:pt x="179" y="25"/>
                  </a:lnTo>
                  <a:lnTo>
                    <a:pt x="162" y="12"/>
                  </a:lnTo>
                  <a:lnTo>
                    <a:pt x="142" y="4"/>
                  </a:lnTo>
                  <a:lnTo>
                    <a:pt x="142" y="4"/>
                  </a:lnTo>
                  <a:lnTo>
                    <a:pt x="121" y="0"/>
                  </a:lnTo>
                  <a:lnTo>
                    <a:pt x="96" y="8"/>
                  </a:lnTo>
                  <a:lnTo>
                    <a:pt x="75" y="20"/>
                  </a:lnTo>
                  <a:lnTo>
                    <a:pt x="58" y="37"/>
                  </a:lnTo>
                  <a:lnTo>
                    <a:pt x="37" y="62"/>
                  </a:lnTo>
                  <a:lnTo>
                    <a:pt x="25" y="91"/>
                  </a:lnTo>
                  <a:lnTo>
                    <a:pt x="8" y="125"/>
                  </a:lnTo>
                  <a:lnTo>
                    <a:pt x="0" y="158"/>
                  </a:lnTo>
                  <a:lnTo>
                    <a:pt x="0" y="158"/>
                  </a:lnTo>
                  <a:lnTo>
                    <a:pt x="0" y="166"/>
                  </a:lnTo>
                  <a:lnTo>
                    <a:pt x="0" y="166"/>
                  </a:lnTo>
                  <a:lnTo>
                    <a:pt x="8" y="137"/>
                  </a:lnTo>
                  <a:lnTo>
                    <a:pt x="25" y="108"/>
                  </a:lnTo>
                  <a:lnTo>
                    <a:pt x="37" y="83"/>
                  </a:lnTo>
                  <a:lnTo>
                    <a:pt x="54" y="62"/>
                  </a:lnTo>
                  <a:lnTo>
                    <a:pt x="75" y="50"/>
                  </a:lnTo>
                  <a:lnTo>
                    <a:pt x="96" y="37"/>
                  </a:lnTo>
                  <a:lnTo>
                    <a:pt x="112" y="33"/>
                  </a:lnTo>
                  <a:lnTo>
                    <a:pt x="133" y="33"/>
                  </a:lnTo>
                  <a:lnTo>
                    <a:pt x="133" y="3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4" name="Freeform 193"/>
            <p:cNvSpPr>
              <a:spLocks/>
            </p:cNvSpPr>
            <p:nvPr/>
          </p:nvSpPr>
          <p:spPr bwMode="auto">
            <a:xfrm>
              <a:off x="4490" y="2403"/>
              <a:ext cx="163" cy="212"/>
            </a:xfrm>
            <a:custGeom>
              <a:avLst/>
              <a:gdLst>
                <a:gd name="T0" fmla="*/ 158 w 163"/>
                <a:gd name="T1" fmla="*/ 125 h 212"/>
                <a:gd name="T2" fmla="*/ 158 w 163"/>
                <a:gd name="T3" fmla="*/ 125 h 212"/>
                <a:gd name="T4" fmla="*/ 154 w 163"/>
                <a:gd name="T5" fmla="*/ 145 h 212"/>
                <a:gd name="T6" fmla="*/ 142 w 163"/>
                <a:gd name="T7" fmla="*/ 166 h 212"/>
                <a:gd name="T8" fmla="*/ 133 w 163"/>
                <a:gd name="T9" fmla="*/ 183 h 212"/>
                <a:gd name="T10" fmla="*/ 117 w 163"/>
                <a:gd name="T11" fmla="*/ 196 h 212"/>
                <a:gd name="T12" fmla="*/ 104 w 163"/>
                <a:gd name="T13" fmla="*/ 204 h 212"/>
                <a:gd name="T14" fmla="*/ 88 w 163"/>
                <a:gd name="T15" fmla="*/ 212 h 212"/>
                <a:gd name="T16" fmla="*/ 71 w 163"/>
                <a:gd name="T17" fmla="*/ 212 h 212"/>
                <a:gd name="T18" fmla="*/ 54 w 163"/>
                <a:gd name="T19" fmla="*/ 212 h 212"/>
                <a:gd name="T20" fmla="*/ 54 w 163"/>
                <a:gd name="T21" fmla="*/ 212 h 212"/>
                <a:gd name="T22" fmla="*/ 42 w 163"/>
                <a:gd name="T23" fmla="*/ 204 h 212"/>
                <a:gd name="T24" fmla="*/ 29 w 163"/>
                <a:gd name="T25" fmla="*/ 196 h 212"/>
                <a:gd name="T26" fmla="*/ 17 w 163"/>
                <a:gd name="T27" fmla="*/ 183 h 212"/>
                <a:gd name="T28" fmla="*/ 8 w 163"/>
                <a:gd name="T29" fmla="*/ 166 h 212"/>
                <a:gd name="T30" fmla="*/ 4 w 163"/>
                <a:gd name="T31" fmla="*/ 150 h 212"/>
                <a:gd name="T32" fmla="*/ 0 w 163"/>
                <a:gd name="T33" fmla="*/ 129 h 212"/>
                <a:gd name="T34" fmla="*/ 0 w 163"/>
                <a:gd name="T35" fmla="*/ 108 h 212"/>
                <a:gd name="T36" fmla="*/ 4 w 163"/>
                <a:gd name="T37" fmla="*/ 87 h 212"/>
                <a:gd name="T38" fmla="*/ 4 w 163"/>
                <a:gd name="T39" fmla="*/ 87 h 212"/>
                <a:gd name="T40" fmla="*/ 12 w 163"/>
                <a:gd name="T41" fmla="*/ 66 h 212"/>
                <a:gd name="T42" fmla="*/ 21 w 163"/>
                <a:gd name="T43" fmla="*/ 50 h 212"/>
                <a:gd name="T44" fmla="*/ 33 w 163"/>
                <a:gd name="T45" fmla="*/ 33 h 212"/>
                <a:gd name="T46" fmla="*/ 46 w 163"/>
                <a:gd name="T47" fmla="*/ 20 h 212"/>
                <a:gd name="T48" fmla="*/ 62 w 163"/>
                <a:gd name="T49" fmla="*/ 8 h 212"/>
                <a:gd name="T50" fmla="*/ 75 w 163"/>
                <a:gd name="T51" fmla="*/ 4 h 212"/>
                <a:gd name="T52" fmla="*/ 92 w 163"/>
                <a:gd name="T53" fmla="*/ 0 h 212"/>
                <a:gd name="T54" fmla="*/ 108 w 163"/>
                <a:gd name="T55" fmla="*/ 4 h 212"/>
                <a:gd name="T56" fmla="*/ 108 w 163"/>
                <a:gd name="T57" fmla="*/ 4 h 212"/>
                <a:gd name="T58" fmla="*/ 125 w 163"/>
                <a:gd name="T59" fmla="*/ 8 h 212"/>
                <a:gd name="T60" fmla="*/ 138 w 163"/>
                <a:gd name="T61" fmla="*/ 16 h 212"/>
                <a:gd name="T62" fmla="*/ 146 w 163"/>
                <a:gd name="T63" fmla="*/ 33 h 212"/>
                <a:gd name="T64" fmla="*/ 154 w 163"/>
                <a:gd name="T65" fmla="*/ 45 h 212"/>
                <a:gd name="T66" fmla="*/ 163 w 163"/>
                <a:gd name="T67" fmla="*/ 66 h 212"/>
                <a:gd name="T68" fmla="*/ 163 w 163"/>
                <a:gd name="T69" fmla="*/ 83 h 212"/>
                <a:gd name="T70" fmla="*/ 163 w 163"/>
                <a:gd name="T71" fmla="*/ 104 h 212"/>
                <a:gd name="T72" fmla="*/ 158 w 163"/>
                <a:gd name="T73" fmla="*/ 125 h 212"/>
                <a:gd name="T74" fmla="*/ 158 w 163"/>
                <a:gd name="T75" fmla="*/ 12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212">
                  <a:moveTo>
                    <a:pt x="158" y="125"/>
                  </a:moveTo>
                  <a:lnTo>
                    <a:pt x="158" y="125"/>
                  </a:lnTo>
                  <a:lnTo>
                    <a:pt x="154" y="145"/>
                  </a:lnTo>
                  <a:lnTo>
                    <a:pt x="142" y="166"/>
                  </a:lnTo>
                  <a:lnTo>
                    <a:pt x="133" y="183"/>
                  </a:lnTo>
                  <a:lnTo>
                    <a:pt x="117" y="196"/>
                  </a:lnTo>
                  <a:lnTo>
                    <a:pt x="104" y="204"/>
                  </a:lnTo>
                  <a:lnTo>
                    <a:pt x="88" y="212"/>
                  </a:lnTo>
                  <a:lnTo>
                    <a:pt x="71" y="212"/>
                  </a:lnTo>
                  <a:lnTo>
                    <a:pt x="54" y="212"/>
                  </a:lnTo>
                  <a:lnTo>
                    <a:pt x="54" y="212"/>
                  </a:lnTo>
                  <a:lnTo>
                    <a:pt x="42" y="204"/>
                  </a:lnTo>
                  <a:lnTo>
                    <a:pt x="29" y="196"/>
                  </a:lnTo>
                  <a:lnTo>
                    <a:pt x="17" y="183"/>
                  </a:lnTo>
                  <a:lnTo>
                    <a:pt x="8" y="166"/>
                  </a:lnTo>
                  <a:lnTo>
                    <a:pt x="4" y="150"/>
                  </a:lnTo>
                  <a:lnTo>
                    <a:pt x="0" y="129"/>
                  </a:lnTo>
                  <a:lnTo>
                    <a:pt x="0" y="108"/>
                  </a:lnTo>
                  <a:lnTo>
                    <a:pt x="4" y="87"/>
                  </a:lnTo>
                  <a:lnTo>
                    <a:pt x="4" y="87"/>
                  </a:lnTo>
                  <a:lnTo>
                    <a:pt x="12" y="66"/>
                  </a:lnTo>
                  <a:lnTo>
                    <a:pt x="21" y="50"/>
                  </a:lnTo>
                  <a:lnTo>
                    <a:pt x="33" y="33"/>
                  </a:lnTo>
                  <a:lnTo>
                    <a:pt x="46" y="20"/>
                  </a:lnTo>
                  <a:lnTo>
                    <a:pt x="62" y="8"/>
                  </a:lnTo>
                  <a:lnTo>
                    <a:pt x="75" y="4"/>
                  </a:lnTo>
                  <a:lnTo>
                    <a:pt x="92" y="0"/>
                  </a:lnTo>
                  <a:lnTo>
                    <a:pt x="108" y="4"/>
                  </a:lnTo>
                  <a:lnTo>
                    <a:pt x="108" y="4"/>
                  </a:lnTo>
                  <a:lnTo>
                    <a:pt x="125" y="8"/>
                  </a:lnTo>
                  <a:lnTo>
                    <a:pt x="138" y="16"/>
                  </a:lnTo>
                  <a:lnTo>
                    <a:pt x="146" y="33"/>
                  </a:lnTo>
                  <a:lnTo>
                    <a:pt x="154" y="45"/>
                  </a:lnTo>
                  <a:lnTo>
                    <a:pt x="163" y="66"/>
                  </a:lnTo>
                  <a:lnTo>
                    <a:pt x="163" y="83"/>
                  </a:lnTo>
                  <a:lnTo>
                    <a:pt x="163" y="104"/>
                  </a:lnTo>
                  <a:lnTo>
                    <a:pt x="158" y="125"/>
                  </a:lnTo>
                  <a:lnTo>
                    <a:pt x="158" y="125"/>
                  </a:lnTo>
                  <a:close/>
                </a:path>
              </a:pathLst>
            </a:custGeom>
            <a:solidFill>
              <a:srgbClr val="1A5A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5" name="Freeform 194"/>
            <p:cNvSpPr>
              <a:spLocks/>
            </p:cNvSpPr>
            <p:nvPr/>
          </p:nvSpPr>
          <p:spPr bwMode="auto">
            <a:xfrm>
              <a:off x="4507" y="2423"/>
              <a:ext cx="129" cy="171"/>
            </a:xfrm>
            <a:custGeom>
              <a:avLst/>
              <a:gdLst>
                <a:gd name="T0" fmla="*/ 129 w 129"/>
                <a:gd name="T1" fmla="*/ 100 h 171"/>
                <a:gd name="T2" fmla="*/ 129 w 129"/>
                <a:gd name="T3" fmla="*/ 100 h 171"/>
                <a:gd name="T4" fmla="*/ 121 w 129"/>
                <a:gd name="T5" fmla="*/ 117 h 171"/>
                <a:gd name="T6" fmla="*/ 112 w 129"/>
                <a:gd name="T7" fmla="*/ 134 h 171"/>
                <a:gd name="T8" fmla="*/ 104 w 129"/>
                <a:gd name="T9" fmla="*/ 146 h 171"/>
                <a:gd name="T10" fmla="*/ 96 w 129"/>
                <a:gd name="T11" fmla="*/ 159 h 171"/>
                <a:gd name="T12" fmla="*/ 83 w 129"/>
                <a:gd name="T13" fmla="*/ 163 h 171"/>
                <a:gd name="T14" fmla="*/ 71 w 129"/>
                <a:gd name="T15" fmla="*/ 171 h 171"/>
                <a:gd name="T16" fmla="*/ 58 w 129"/>
                <a:gd name="T17" fmla="*/ 171 h 171"/>
                <a:gd name="T18" fmla="*/ 45 w 129"/>
                <a:gd name="T19" fmla="*/ 171 h 171"/>
                <a:gd name="T20" fmla="*/ 45 w 129"/>
                <a:gd name="T21" fmla="*/ 171 h 171"/>
                <a:gd name="T22" fmla="*/ 33 w 129"/>
                <a:gd name="T23" fmla="*/ 163 h 171"/>
                <a:gd name="T24" fmla="*/ 20 w 129"/>
                <a:gd name="T25" fmla="*/ 159 h 171"/>
                <a:gd name="T26" fmla="*/ 12 w 129"/>
                <a:gd name="T27" fmla="*/ 146 h 171"/>
                <a:gd name="T28" fmla="*/ 4 w 129"/>
                <a:gd name="T29" fmla="*/ 134 h 171"/>
                <a:gd name="T30" fmla="*/ 0 w 129"/>
                <a:gd name="T31" fmla="*/ 121 h 171"/>
                <a:gd name="T32" fmla="*/ 0 w 129"/>
                <a:gd name="T33" fmla="*/ 105 h 171"/>
                <a:gd name="T34" fmla="*/ 0 w 129"/>
                <a:gd name="T35" fmla="*/ 88 h 171"/>
                <a:gd name="T36" fmla="*/ 4 w 129"/>
                <a:gd name="T37" fmla="*/ 71 h 171"/>
                <a:gd name="T38" fmla="*/ 4 w 129"/>
                <a:gd name="T39" fmla="*/ 71 h 171"/>
                <a:gd name="T40" fmla="*/ 8 w 129"/>
                <a:gd name="T41" fmla="*/ 55 h 171"/>
                <a:gd name="T42" fmla="*/ 16 w 129"/>
                <a:gd name="T43" fmla="*/ 38 h 171"/>
                <a:gd name="T44" fmla="*/ 25 w 129"/>
                <a:gd name="T45" fmla="*/ 25 h 171"/>
                <a:gd name="T46" fmla="*/ 37 w 129"/>
                <a:gd name="T47" fmla="*/ 17 h 171"/>
                <a:gd name="T48" fmla="*/ 50 w 129"/>
                <a:gd name="T49" fmla="*/ 9 h 171"/>
                <a:gd name="T50" fmla="*/ 62 w 129"/>
                <a:gd name="T51" fmla="*/ 5 h 171"/>
                <a:gd name="T52" fmla="*/ 75 w 129"/>
                <a:gd name="T53" fmla="*/ 0 h 171"/>
                <a:gd name="T54" fmla="*/ 87 w 129"/>
                <a:gd name="T55" fmla="*/ 5 h 171"/>
                <a:gd name="T56" fmla="*/ 87 w 129"/>
                <a:gd name="T57" fmla="*/ 5 h 171"/>
                <a:gd name="T58" fmla="*/ 100 w 129"/>
                <a:gd name="T59" fmla="*/ 9 h 171"/>
                <a:gd name="T60" fmla="*/ 108 w 129"/>
                <a:gd name="T61" fmla="*/ 17 h 171"/>
                <a:gd name="T62" fmla="*/ 116 w 129"/>
                <a:gd name="T63" fmla="*/ 25 h 171"/>
                <a:gd name="T64" fmla="*/ 125 w 129"/>
                <a:gd name="T65" fmla="*/ 38 h 171"/>
                <a:gd name="T66" fmla="*/ 129 w 129"/>
                <a:gd name="T67" fmla="*/ 55 h 171"/>
                <a:gd name="T68" fmla="*/ 129 w 129"/>
                <a:gd name="T69" fmla="*/ 67 h 171"/>
                <a:gd name="T70" fmla="*/ 129 w 129"/>
                <a:gd name="T71" fmla="*/ 84 h 171"/>
                <a:gd name="T72" fmla="*/ 129 w 129"/>
                <a:gd name="T73" fmla="*/ 100 h 171"/>
                <a:gd name="T74" fmla="*/ 129 w 129"/>
                <a:gd name="T75" fmla="*/ 10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9" h="171">
                  <a:moveTo>
                    <a:pt x="129" y="100"/>
                  </a:moveTo>
                  <a:lnTo>
                    <a:pt x="129" y="100"/>
                  </a:lnTo>
                  <a:lnTo>
                    <a:pt x="121" y="117"/>
                  </a:lnTo>
                  <a:lnTo>
                    <a:pt x="112" y="134"/>
                  </a:lnTo>
                  <a:lnTo>
                    <a:pt x="104" y="146"/>
                  </a:lnTo>
                  <a:lnTo>
                    <a:pt x="96" y="159"/>
                  </a:lnTo>
                  <a:lnTo>
                    <a:pt x="83" y="163"/>
                  </a:lnTo>
                  <a:lnTo>
                    <a:pt x="71" y="171"/>
                  </a:lnTo>
                  <a:lnTo>
                    <a:pt x="58" y="171"/>
                  </a:lnTo>
                  <a:lnTo>
                    <a:pt x="45" y="171"/>
                  </a:lnTo>
                  <a:lnTo>
                    <a:pt x="45" y="171"/>
                  </a:lnTo>
                  <a:lnTo>
                    <a:pt x="33" y="163"/>
                  </a:lnTo>
                  <a:lnTo>
                    <a:pt x="20" y="159"/>
                  </a:lnTo>
                  <a:lnTo>
                    <a:pt x="12" y="146"/>
                  </a:lnTo>
                  <a:lnTo>
                    <a:pt x="4" y="134"/>
                  </a:lnTo>
                  <a:lnTo>
                    <a:pt x="0" y="121"/>
                  </a:lnTo>
                  <a:lnTo>
                    <a:pt x="0" y="105"/>
                  </a:lnTo>
                  <a:lnTo>
                    <a:pt x="0" y="88"/>
                  </a:lnTo>
                  <a:lnTo>
                    <a:pt x="4" y="71"/>
                  </a:lnTo>
                  <a:lnTo>
                    <a:pt x="4" y="71"/>
                  </a:lnTo>
                  <a:lnTo>
                    <a:pt x="8" y="55"/>
                  </a:lnTo>
                  <a:lnTo>
                    <a:pt x="16" y="38"/>
                  </a:lnTo>
                  <a:lnTo>
                    <a:pt x="25" y="25"/>
                  </a:lnTo>
                  <a:lnTo>
                    <a:pt x="37" y="17"/>
                  </a:lnTo>
                  <a:lnTo>
                    <a:pt x="50" y="9"/>
                  </a:lnTo>
                  <a:lnTo>
                    <a:pt x="62" y="5"/>
                  </a:lnTo>
                  <a:lnTo>
                    <a:pt x="75" y="0"/>
                  </a:lnTo>
                  <a:lnTo>
                    <a:pt x="87" y="5"/>
                  </a:lnTo>
                  <a:lnTo>
                    <a:pt x="87" y="5"/>
                  </a:lnTo>
                  <a:lnTo>
                    <a:pt x="100" y="9"/>
                  </a:lnTo>
                  <a:lnTo>
                    <a:pt x="108" y="17"/>
                  </a:lnTo>
                  <a:lnTo>
                    <a:pt x="116" y="25"/>
                  </a:lnTo>
                  <a:lnTo>
                    <a:pt x="125" y="38"/>
                  </a:lnTo>
                  <a:lnTo>
                    <a:pt x="129" y="55"/>
                  </a:lnTo>
                  <a:lnTo>
                    <a:pt x="129" y="67"/>
                  </a:lnTo>
                  <a:lnTo>
                    <a:pt x="129" y="84"/>
                  </a:lnTo>
                  <a:lnTo>
                    <a:pt x="129" y="100"/>
                  </a:lnTo>
                  <a:lnTo>
                    <a:pt x="129" y="100"/>
                  </a:lnTo>
                  <a:close/>
                </a:path>
              </a:pathLst>
            </a:custGeom>
            <a:solidFill>
              <a:srgbClr val="28AE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6" name="Freeform 195"/>
            <p:cNvSpPr>
              <a:spLocks/>
            </p:cNvSpPr>
            <p:nvPr/>
          </p:nvSpPr>
          <p:spPr bwMode="auto">
            <a:xfrm>
              <a:off x="4527" y="2461"/>
              <a:ext cx="88" cy="104"/>
            </a:xfrm>
            <a:custGeom>
              <a:avLst/>
              <a:gdLst>
                <a:gd name="T0" fmla="*/ 84 w 88"/>
                <a:gd name="T1" fmla="*/ 62 h 104"/>
                <a:gd name="T2" fmla="*/ 84 w 88"/>
                <a:gd name="T3" fmla="*/ 62 h 104"/>
                <a:gd name="T4" fmla="*/ 76 w 88"/>
                <a:gd name="T5" fmla="*/ 83 h 104"/>
                <a:gd name="T6" fmla="*/ 63 w 88"/>
                <a:gd name="T7" fmla="*/ 96 h 104"/>
                <a:gd name="T8" fmla="*/ 46 w 88"/>
                <a:gd name="T9" fmla="*/ 104 h 104"/>
                <a:gd name="T10" fmla="*/ 30 w 88"/>
                <a:gd name="T11" fmla="*/ 104 h 104"/>
                <a:gd name="T12" fmla="*/ 30 w 88"/>
                <a:gd name="T13" fmla="*/ 104 h 104"/>
                <a:gd name="T14" fmla="*/ 17 w 88"/>
                <a:gd name="T15" fmla="*/ 96 h 104"/>
                <a:gd name="T16" fmla="*/ 5 w 88"/>
                <a:gd name="T17" fmla="*/ 79 h 104"/>
                <a:gd name="T18" fmla="*/ 0 w 88"/>
                <a:gd name="T19" fmla="*/ 62 h 104"/>
                <a:gd name="T20" fmla="*/ 5 w 88"/>
                <a:gd name="T21" fmla="*/ 42 h 104"/>
                <a:gd name="T22" fmla="*/ 5 w 88"/>
                <a:gd name="T23" fmla="*/ 42 h 104"/>
                <a:gd name="T24" fmla="*/ 13 w 88"/>
                <a:gd name="T25" fmla="*/ 21 h 104"/>
                <a:gd name="T26" fmla="*/ 25 w 88"/>
                <a:gd name="T27" fmla="*/ 8 h 104"/>
                <a:gd name="T28" fmla="*/ 42 w 88"/>
                <a:gd name="T29" fmla="*/ 0 h 104"/>
                <a:gd name="T30" fmla="*/ 59 w 88"/>
                <a:gd name="T31" fmla="*/ 0 h 104"/>
                <a:gd name="T32" fmla="*/ 59 w 88"/>
                <a:gd name="T33" fmla="*/ 0 h 104"/>
                <a:gd name="T34" fmla="*/ 71 w 88"/>
                <a:gd name="T35" fmla="*/ 8 h 104"/>
                <a:gd name="T36" fmla="*/ 84 w 88"/>
                <a:gd name="T37" fmla="*/ 21 h 104"/>
                <a:gd name="T38" fmla="*/ 88 w 88"/>
                <a:gd name="T39" fmla="*/ 42 h 104"/>
                <a:gd name="T40" fmla="*/ 84 w 88"/>
                <a:gd name="T41" fmla="*/ 62 h 104"/>
                <a:gd name="T42" fmla="*/ 84 w 88"/>
                <a:gd name="T43" fmla="*/ 6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104">
                  <a:moveTo>
                    <a:pt x="84" y="62"/>
                  </a:moveTo>
                  <a:lnTo>
                    <a:pt x="84" y="62"/>
                  </a:lnTo>
                  <a:lnTo>
                    <a:pt x="76" y="83"/>
                  </a:lnTo>
                  <a:lnTo>
                    <a:pt x="63" y="96"/>
                  </a:lnTo>
                  <a:lnTo>
                    <a:pt x="46" y="104"/>
                  </a:lnTo>
                  <a:lnTo>
                    <a:pt x="30" y="104"/>
                  </a:lnTo>
                  <a:lnTo>
                    <a:pt x="30" y="104"/>
                  </a:lnTo>
                  <a:lnTo>
                    <a:pt x="17" y="96"/>
                  </a:lnTo>
                  <a:lnTo>
                    <a:pt x="5" y="79"/>
                  </a:lnTo>
                  <a:lnTo>
                    <a:pt x="0" y="62"/>
                  </a:lnTo>
                  <a:lnTo>
                    <a:pt x="5" y="42"/>
                  </a:lnTo>
                  <a:lnTo>
                    <a:pt x="5" y="42"/>
                  </a:lnTo>
                  <a:lnTo>
                    <a:pt x="13" y="21"/>
                  </a:lnTo>
                  <a:lnTo>
                    <a:pt x="25" y="8"/>
                  </a:lnTo>
                  <a:lnTo>
                    <a:pt x="42" y="0"/>
                  </a:lnTo>
                  <a:lnTo>
                    <a:pt x="59" y="0"/>
                  </a:lnTo>
                  <a:lnTo>
                    <a:pt x="59" y="0"/>
                  </a:lnTo>
                  <a:lnTo>
                    <a:pt x="71" y="8"/>
                  </a:lnTo>
                  <a:lnTo>
                    <a:pt x="84" y="21"/>
                  </a:lnTo>
                  <a:lnTo>
                    <a:pt x="88" y="42"/>
                  </a:lnTo>
                  <a:lnTo>
                    <a:pt x="84" y="62"/>
                  </a:lnTo>
                  <a:lnTo>
                    <a:pt x="84"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7" name="Freeform 196"/>
            <p:cNvSpPr>
              <a:spLocks/>
            </p:cNvSpPr>
            <p:nvPr/>
          </p:nvSpPr>
          <p:spPr bwMode="auto">
            <a:xfrm>
              <a:off x="4544" y="2453"/>
              <a:ext cx="34" cy="41"/>
            </a:xfrm>
            <a:custGeom>
              <a:avLst/>
              <a:gdLst>
                <a:gd name="T0" fmla="*/ 34 w 34"/>
                <a:gd name="T1" fmla="*/ 20 h 41"/>
                <a:gd name="T2" fmla="*/ 34 w 34"/>
                <a:gd name="T3" fmla="*/ 20 h 41"/>
                <a:gd name="T4" fmla="*/ 29 w 34"/>
                <a:gd name="T5" fmla="*/ 29 h 41"/>
                <a:gd name="T6" fmla="*/ 25 w 34"/>
                <a:gd name="T7" fmla="*/ 37 h 41"/>
                <a:gd name="T8" fmla="*/ 21 w 34"/>
                <a:gd name="T9" fmla="*/ 41 h 41"/>
                <a:gd name="T10" fmla="*/ 13 w 34"/>
                <a:gd name="T11" fmla="*/ 41 h 41"/>
                <a:gd name="T12" fmla="*/ 13 w 34"/>
                <a:gd name="T13" fmla="*/ 41 h 41"/>
                <a:gd name="T14" fmla="*/ 8 w 34"/>
                <a:gd name="T15" fmla="*/ 37 h 41"/>
                <a:gd name="T16" fmla="*/ 4 w 34"/>
                <a:gd name="T17" fmla="*/ 33 h 41"/>
                <a:gd name="T18" fmla="*/ 0 w 34"/>
                <a:gd name="T19" fmla="*/ 25 h 41"/>
                <a:gd name="T20" fmla="*/ 0 w 34"/>
                <a:gd name="T21" fmla="*/ 16 h 41"/>
                <a:gd name="T22" fmla="*/ 0 w 34"/>
                <a:gd name="T23" fmla="*/ 16 h 41"/>
                <a:gd name="T24" fmla="*/ 4 w 34"/>
                <a:gd name="T25" fmla="*/ 8 h 41"/>
                <a:gd name="T26" fmla="*/ 8 w 34"/>
                <a:gd name="T27" fmla="*/ 4 h 41"/>
                <a:gd name="T28" fmla="*/ 13 w 34"/>
                <a:gd name="T29" fmla="*/ 0 h 41"/>
                <a:gd name="T30" fmla="*/ 21 w 34"/>
                <a:gd name="T31" fmla="*/ 0 h 41"/>
                <a:gd name="T32" fmla="*/ 21 w 34"/>
                <a:gd name="T33" fmla="*/ 0 h 41"/>
                <a:gd name="T34" fmla="*/ 25 w 34"/>
                <a:gd name="T35" fmla="*/ 0 h 41"/>
                <a:gd name="T36" fmla="*/ 29 w 34"/>
                <a:gd name="T37" fmla="*/ 8 h 41"/>
                <a:gd name="T38" fmla="*/ 34 w 34"/>
                <a:gd name="T39" fmla="*/ 12 h 41"/>
                <a:gd name="T40" fmla="*/ 34 w 34"/>
                <a:gd name="T41" fmla="*/ 20 h 41"/>
                <a:gd name="T42" fmla="*/ 34 w 34"/>
                <a:gd name="T43" fmla="*/ 2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 h="41">
                  <a:moveTo>
                    <a:pt x="34" y="20"/>
                  </a:moveTo>
                  <a:lnTo>
                    <a:pt x="34" y="20"/>
                  </a:lnTo>
                  <a:lnTo>
                    <a:pt x="29" y="29"/>
                  </a:lnTo>
                  <a:lnTo>
                    <a:pt x="25" y="37"/>
                  </a:lnTo>
                  <a:lnTo>
                    <a:pt x="21" y="41"/>
                  </a:lnTo>
                  <a:lnTo>
                    <a:pt x="13" y="41"/>
                  </a:lnTo>
                  <a:lnTo>
                    <a:pt x="13" y="41"/>
                  </a:lnTo>
                  <a:lnTo>
                    <a:pt x="8" y="37"/>
                  </a:lnTo>
                  <a:lnTo>
                    <a:pt x="4" y="33"/>
                  </a:lnTo>
                  <a:lnTo>
                    <a:pt x="0" y="25"/>
                  </a:lnTo>
                  <a:lnTo>
                    <a:pt x="0" y="16"/>
                  </a:lnTo>
                  <a:lnTo>
                    <a:pt x="0" y="16"/>
                  </a:lnTo>
                  <a:lnTo>
                    <a:pt x="4" y="8"/>
                  </a:lnTo>
                  <a:lnTo>
                    <a:pt x="8" y="4"/>
                  </a:lnTo>
                  <a:lnTo>
                    <a:pt x="13" y="0"/>
                  </a:lnTo>
                  <a:lnTo>
                    <a:pt x="21" y="0"/>
                  </a:lnTo>
                  <a:lnTo>
                    <a:pt x="21" y="0"/>
                  </a:lnTo>
                  <a:lnTo>
                    <a:pt x="25" y="0"/>
                  </a:lnTo>
                  <a:lnTo>
                    <a:pt x="29" y="8"/>
                  </a:lnTo>
                  <a:lnTo>
                    <a:pt x="34" y="12"/>
                  </a:lnTo>
                  <a:lnTo>
                    <a:pt x="34" y="20"/>
                  </a:lnTo>
                  <a:lnTo>
                    <a:pt x="3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8" name="Freeform 197"/>
            <p:cNvSpPr>
              <a:spLocks/>
            </p:cNvSpPr>
            <p:nvPr/>
          </p:nvSpPr>
          <p:spPr bwMode="auto">
            <a:xfrm>
              <a:off x="4582" y="2536"/>
              <a:ext cx="21" cy="21"/>
            </a:xfrm>
            <a:custGeom>
              <a:avLst/>
              <a:gdLst>
                <a:gd name="T0" fmla="*/ 12 w 21"/>
                <a:gd name="T1" fmla="*/ 0 h 21"/>
                <a:gd name="T2" fmla="*/ 12 w 21"/>
                <a:gd name="T3" fmla="*/ 0 h 21"/>
                <a:gd name="T4" fmla="*/ 16 w 21"/>
                <a:gd name="T5" fmla="*/ 4 h 21"/>
                <a:gd name="T6" fmla="*/ 21 w 21"/>
                <a:gd name="T7" fmla="*/ 12 h 21"/>
                <a:gd name="T8" fmla="*/ 21 w 21"/>
                <a:gd name="T9" fmla="*/ 12 h 21"/>
                <a:gd name="T10" fmla="*/ 16 w 21"/>
                <a:gd name="T11" fmla="*/ 21 h 21"/>
                <a:gd name="T12" fmla="*/ 12 w 21"/>
                <a:gd name="T13" fmla="*/ 21 h 21"/>
                <a:gd name="T14" fmla="*/ 12 w 21"/>
                <a:gd name="T15" fmla="*/ 21 h 21"/>
                <a:gd name="T16" fmla="*/ 4 w 21"/>
                <a:gd name="T17" fmla="*/ 21 h 21"/>
                <a:gd name="T18" fmla="*/ 0 w 21"/>
                <a:gd name="T19" fmla="*/ 12 h 21"/>
                <a:gd name="T20" fmla="*/ 0 w 21"/>
                <a:gd name="T21" fmla="*/ 12 h 21"/>
                <a:gd name="T22" fmla="*/ 4 w 21"/>
                <a:gd name="T23" fmla="*/ 4 h 21"/>
                <a:gd name="T24" fmla="*/ 12 w 21"/>
                <a:gd name="T25" fmla="*/ 0 h 21"/>
                <a:gd name="T26" fmla="*/ 12 w 21"/>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21">
                  <a:moveTo>
                    <a:pt x="12" y="0"/>
                  </a:moveTo>
                  <a:lnTo>
                    <a:pt x="12" y="0"/>
                  </a:lnTo>
                  <a:lnTo>
                    <a:pt x="16" y="4"/>
                  </a:lnTo>
                  <a:lnTo>
                    <a:pt x="21" y="12"/>
                  </a:lnTo>
                  <a:lnTo>
                    <a:pt x="21" y="12"/>
                  </a:lnTo>
                  <a:lnTo>
                    <a:pt x="16" y="21"/>
                  </a:lnTo>
                  <a:lnTo>
                    <a:pt x="12" y="21"/>
                  </a:lnTo>
                  <a:lnTo>
                    <a:pt x="12" y="21"/>
                  </a:lnTo>
                  <a:lnTo>
                    <a:pt x="4" y="21"/>
                  </a:lnTo>
                  <a:lnTo>
                    <a:pt x="0" y="12"/>
                  </a:lnTo>
                  <a:lnTo>
                    <a:pt x="0" y="12"/>
                  </a:lnTo>
                  <a:lnTo>
                    <a:pt x="4" y="4"/>
                  </a:lnTo>
                  <a:lnTo>
                    <a:pt x="12" y="0"/>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9" name="Freeform 198"/>
            <p:cNvSpPr>
              <a:spLocks/>
            </p:cNvSpPr>
            <p:nvPr/>
          </p:nvSpPr>
          <p:spPr bwMode="auto">
            <a:xfrm>
              <a:off x="4415" y="2690"/>
              <a:ext cx="225" cy="117"/>
            </a:xfrm>
            <a:custGeom>
              <a:avLst/>
              <a:gdLst>
                <a:gd name="T0" fmla="*/ 225 w 225"/>
                <a:gd name="T1" fmla="*/ 92 h 117"/>
                <a:gd name="T2" fmla="*/ 225 w 225"/>
                <a:gd name="T3" fmla="*/ 92 h 117"/>
                <a:gd name="T4" fmla="*/ 225 w 225"/>
                <a:gd name="T5" fmla="*/ 79 h 117"/>
                <a:gd name="T6" fmla="*/ 213 w 225"/>
                <a:gd name="T7" fmla="*/ 54 h 117"/>
                <a:gd name="T8" fmla="*/ 204 w 225"/>
                <a:gd name="T9" fmla="*/ 42 h 117"/>
                <a:gd name="T10" fmla="*/ 192 w 225"/>
                <a:gd name="T11" fmla="*/ 29 h 117"/>
                <a:gd name="T12" fmla="*/ 175 w 225"/>
                <a:gd name="T13" fmla="*/ 21 h 117"/>
                <a:gd name="T14" fmla="*/ 150 w 225"/>
                <a:gd name="T15" fmla="*/ 13 h 117"/>
                <a:gd name="T16" fmla="*/ 150 w 225"/>
                <a:gd name="T17" fmla="*/ 13 h 117"/>
                <a:gd name="T18" fmla="*/ 87 w 225"/>
                <a:gd name="T19" fmla="*/ 0 h 117"/>
                <a:gd name="T20" fmla="*/ 71 w 225"/>
                <a:gd name="T21" fmla="*/ 0 h 117"/>
                <a:gd name="T22" fmla="*/ 54 w 225"/>
                <a:gd name="T23" fmla="*/ 0 h 117"/>
                <a:gd name="T24" fmla="*/ 54 w 225"/>
                <a:gd name="T25" fmla="*/ 0 h 117"/>
                <a:gd name="T26" fmla="*/ 33 w 225"/>
                <a:gd name="T27" fmla="*/ 4 h 117"/>
                <a:gd name="T28" fmla="*/ 17 w 225"/>
                <a:gd name="T29" fmla="*/ 13 h 117"/>
                <a:gd name="T30" fmla="*/ 0 w 225"/>
                <a:gd name="T31" fmla="*/ 21 h 117"/>
                <a:gd name="T32" fmla="*/ 0 w 225"/>
                <a:gd name="T33" fmla="*/ 21 h 117"/>
                <a:gd name="T34" fmla="*/ 4 w 225"/>
                <a:gd name="T35" fmla="*/ 29 h 117"/>
                <a:gd name="T36" fmla="*/ 17 w 225"/>
                <a:gd name="T37" fmla="*/ 54 h 117"/>
                <a:gd name="T38" fmla="*/ 29 w 225"/>
                <a:gd name="T39" fmla="*/ 71 h 117"/>
                <a:gd name="T40" fmla="*/ 42 w 225"/>
                <a:gd name="T41" fmla="*/ 84 h 117"/>
                <a:gd name="T42" fmla="*/ 54 w 225"/>
                <a:gd name="T43" fmla="*/ 96 h 117"/>
                <a:gd name="T44" fmla="*/ 75 w 225"/>
                <a:gd name="T45" fmla="*/ 104 h 117"/>
                <a:gd name="T46" fmla="*/ 75 w 225"/>
                <a:gd name="T47" fmla="*/ 104 h 117"/>
                <a:gd name="T48" fmla="*/ 129 w 225"/>
                <a:gd name="T49" fmla="*/ 117 h 117"/>
                <a:gd name="T50" fmla="*/ 146 w 225"/>
                <a:gd name="T51" fmla="*/ 117 h 117"/>
                <a:gd name="T52" fmla="*/ 167 w 225"/>
                <a:gd name="T53" fmla="*/ 113 h 117"/>
                <a:gd name="T54" fmla="*/ 167 w 225"/>
                <a:gd name="T55" fmla="*/ 113 h 117"/>
                <a:gd name="T56" fmla="*/ 208 w 225"/>
                <a:gd name="T57" fmla="*/ 100 h 117"/>
                <a:gd name="T58" fmla="*/ 225 w 225"/>
                <a:gd name="T59" fmla="*/ 92 h 117"/>
                <a:gd name="T60" fmla="*/ 225 w 225"/>
                <a:gd name="T61" fmla="*/ 9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 h="117">
                  <a:moveTo>
                    <a:pt x="225" y="92"/>
                  </a:moveTo>
                  <a:lnTo>
                    <a:pt x="225" y="92"/>
                  </a:lnTo>
                  <a:lnTo>
                    <a:pt x="225" y="79"/>
                  </a:lnTo>
                  <a:lnTo>
                    <a:pt x="213" y="54"/>
                  </a:lnTo>
                  <a:lnTo>
                    <a:pt x="204" y="42"/>
                  </a:lnTo>
                  <a:lnTo>
                    <a:pt x="192" y="29"/>
                  </a:lnTo>
                  <a:lnTo>
                    <a:pt x="175" y="21"/>
                  </a:lnTo>
                  <a:lnTo>
                    <a:pt x="150" y="13"/>
                  </a:lnTo>
                  <a:lnTo>
                    <a:pt x="150" y="13"/>
                  </a:lnTo>
                  <a:lnTo>
                    <a:pt x="87" y="0"/>
                  </a:lnTo>
                  <a:lnTo>
                    <a:pt x="71" y="0"/>
                  </a:lnTo>
                  <a:lnTo>
                    <a:pt x="54" y="0"/>
                  </a:lnTo>
                  <a:lnTo>
                    <a:pt x="54" y="0"/>
                  </a:lnTo>
                  <a:lnTo>
                    <a:pt x="33" y="4"/>
                  </a:lnTo>
                  <a:lnTo>
                    <a:pt x="17" y="13"/>
                  </a:lnTo>
                  <a:lnTo>
                    <a:pt x="0" y="21"/>
                  </a:lnTo>
                  <a:lnTo>
                    <a:pt x="0" y="21"/>
                  </a:lnTo>
                  <a:lnTo>
                    <a:pt x="4" y="29"/>
                  </a:lnTo>
                  <a:lnTo>
                    <a:pt x="17" y="54"/>
                  </a:lnTo>
                  <a:lnTo>
                    <a:pt x="29" y="71"/>
                  </a:lnTo>
                  <a:lnTo>
                    <a:pt x="42" y="84"/>
                  </a:lnTo>
                  <a:lnTo>
                    <a:pt x="54" y="96"/>
                  </a:lnTo>
                  <a:lnTo>
                    <a:pt x="75" y="104"/>
                  </a:lnTo>
                  <a:lnTo>
                    <a:pt x="75" y="104"/>
                  </a:lnTo>
                  <a:lnTo>
                    <a:pt x="129" y="117"/>
                  </a:lnTo>
                  <a:lnTo>
                    <a:pt x="146" y="117"/>
                  </a:lnTo>
                  <a:lnTo>
                    <a:pt x="167" y="113"/>
                  </a:lnTo>
                  <a:lnTo>
                    <a:pt x="167" y="113"/>
                  </a:lnTo>
                  <a:lnTo>
                    <a:pt x="208" y="100"/>
                  </a:lnTo>
                  <a:lnTo>
                    <a:pt x="225" y="92"/>
                  </a:lnTo>
                  <a:lnTo>
                    <a:pt x="225" y="92"/>
                  </a:lnTo>
                  <a:close/>
                </a:path>
              </a:pathLst>
            </a:custGeom>
            <a:solidFill>
              <a:srgbClr val="F7F7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0" name="Freeform 199"/>
            <p:cNvSpPr>
              <a:spLocks/>
            </p:cNvSpPr>
            <p:nvPr/>
          </p:nvSpPr>
          <p:spPr bwMode="auto">
            <a:xfrm>
              <a:off x="4415" y="2686"/>
              <a:ext cx="242" cy="88"/>
            </a:xfrm>
            <a:custGeom>
              <a:avLst/>
              <a:gdLst>
                <a:gd name="T0" fmla="*/ 0 w 242"/>
                <a:gd name="T1" fmla="*/ 21 h 88"/>
                <a:gd name="T2" fmla="*/ 0 w 242"/>
                <a:gd name="T3" fmla="*/ 21 h 88"/>
                <a:gd name="T4" fmla="*/ 25 w 242"/>
                <a:gd name="T5" fmla="*/ 13 h 88"/>
                <a:gd name="T6" fmla="*/ 54 w 242"/>
                <a:gd name="T7" fmla="*/ 4 h 88"/>
                <a:gd name="T8" fmla="*/ 87 w 242"/>
                <a:gd name="T9" fmla="*/ 0 h 88"/>
                <a:gd name="T10" fmla="*/ 129 w 242"/>
                <a:gd name="T11" fmla="*/ 4 h 88"/>
                <a:gd name="T12" fmla="*/ 146 w 242"/>
                <a:gd name="T13" fmla="*/ 8 h 88"/>
                <a:gd name="T14" fmla="*/ 167 w 242"/>
                <a:gd name="T15" fmla="*/ 17 h 88"/>
                <a:gd name="T16" fmla="*/ 188 w 242"/>
                <a:gd name="T17" fmla="*/ 29 h 88"/>
                <a:gd name="T18" fmla="*/ 204 w 242"/>
                <a:gd name="T19" fmla="*/ 42 h 88"/>
                <a:gd name="T20" fmla="*/ 225 w 242"/>
                <a:gd name="T21" fmla="*/ 63 h 88"/>
                <a:gd name="T22" fmla="*/ 242 w 242"/>
                <a:gd name="T23" fmla="*/ 88 h 88"/>
                <a:gd name="T24" fmla="*/ 242 w 242"/>
                <a:gd name="T25" fmla="*/ 88 h 88"/>
                <a:gd name="T26" fmla="*/ 229 w 242"/>
                <a:gd name="T27" fmla="*/ 71 h 88"/>
                <a:gd name="T28" fmla="*/ 213 w 242"/>
                <a:gd name="T29" fmla="*/ 58 h 88"/>
                <a:gd name="T30" fmla="*/ 188 w 242"/>
                <a:gd name="T31" fmla="*/ 42 h 88"/>
                <a:gd name="T32" fmla="*/ 154 w 242"/>
                <a:gd name="T33" fmla="*/ 25 h 88"/>
                <a:gd name="T34" fmla="*/ 112 w 242"/>
                <a:gd name="T35" fmla="*/ 17 h 88"/>
                <a:gd name="T36" fmla="*/ 62 w 242"/>
                <a:gd name="T37" fmla="*/ 13 h 88"/>
                <a:gd name="T38" fmla="*/ 33 w 242"/>
                <a:gd name="T39" fmla="*/ 17 h 88"/>
                <a:gd name="T40" fmla="*/ 0 w 242"/>
                <a:gd name="T41" fmla="*/ 21 h 88"/>
                <a:gd name="T42" fmla="*/ 0 w 242"/>
                <a:gd name="T43" fmla="*/ 2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2" h="88">
                  <a:moveTo>
                    <a:pt x="0" y="21"/>
                  </a:moveTo>
                  <a:lnTo>
                    <a:pt x="0" y="21"/>
                  </a:lnTo>
                  <a:lnTo>
                    <a:pt x="25" y="13"/>
                  </a:lnTo>
                  <a:lnTo>
                    <a:pt x="54" y="4"/>
                  </a:lnTo>
                  <a:lnTo>
                    <a:pt x="87" y="0"/>
                  </a:lnTo>
                  <a:lnTo>
                    <a:pt x="129" y="4"/>
                  </a:lnTo>
                  <a:lnTo>
                    <a:pt x="146" y="8"/>
                  </a:lnTo>
                  <a:lnTo>
                    <a:pt x="167" y="17"/>
                  </a:lnTo>
                  <a:lnTo>
                    <a:pt x="188" y="29"/>
                  </a:lnTo>
                  <a:lnTo>
                    <a:pt x="204" y="42"/>
                  </a:lnTo>
                  <a:lnTo>
                    <a:pt x="225" y="63"/>
                  </a:lnTo>
                  <a:lnTo>
                    <a:pt x="242" y="88"/>
                  </a:lnTo>
                  <a:lnTo>
                    <a:pt x="242" y="88"/>
                  </a:lnTo>
                  <a:lnTo>
                    <a:pt x="229" y="71"/>
                  </a:lnTo>
                  <a:lnTo>
                    <a:pt x="213" y="58"/>
                  </a:lnTo>
                  <a:lnTo>
                    <a:pt x="188" y="42"/>
                  </a:lnTo>
                  <a:lnTo>
                    <a:pt x="154" y="25"/>
                  </a:lnTo>
                  <a:lnTo>
                    <a:pt x="112" y="17"/>
                  </a:lnTo>
                  <a:lnTo>
                    <a:pt x="62" y="13"/>
                  </a:lnTo>
                  <a:lnTo>
                    <a:pt x="33" y="17"/>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1" name="Freeform 200"/>
            <p:cNvSpPr>
              <a:spLocks/>
            </p:cNvSpPr>
            <p:nvPr/>
          </p:nvSpPr>
          <p:spPr bwMode="auto">
            <a:xfrm>
              <a:off x="4457" y="2711"/>
              <a:ext cx="125" cy="79"/>
            </a:xfrm>
            <a:custGeom>
              <a:avLst/>
              <a:gdLst>
                <a:gd name="T0" fmla="*/ 0 w 125"/>
                <a:gd name="T1" fmla="*/ 29 h 79"/>
                <a:gd name="T2" fmla="*/ 0 w 125"/>
                <a:gd name="T3" fmla="*/ 29 h 79"/>
                <a:gd name="T4" fmla="*/ 4 w 125"/>
                <a:gd name="T5" fmla="*/ 46 h 79"/>
                <a:gd name="T6" fmla="*/ 12 w 125"/>
                <a:gd name="T7" fmla="*/ 63 h 79"/>
                <a:gd name="T8" fmla="*/ 33 w 125"/>
                <a:gd name="T9" fmla="*/ 71 h 79"/>
                <a:gd name="T10" fmla="*/ 54 w 125"/>
                <a:gd name="T11" fmla="*/ 79 h 79"/>
                <a:gd name="T12" fmla="*/ 54 w 125"/>
                <a:gd name="T13" fmla="*/ 79 h 79"/>
                <a:gd name="T14" fmla="*/ 79 w 125"/>
                <a:gd name="T15" fmla="*/ 79 h 79"/>
                <a:gd name="T16" fmla="*/ 100 w 125"/>
                <a:gd name="T17" fmla="*/ 75 h 79"/>
                <a:gd name="T18" fmla="*/ 116 w 125"/>
                <a:gd name="T19" fmla="*/ 63 h 79"/>
                <a:gd name="T20" fmla="*/ 125 w 125"/>
                <a:gd name="T21" fmla="*/ 46 h 79"/>
                <a:gd name="T22" fmla="*/ 125 w 125"/>
                <a:gd name="T23" fmla="*/ 46 h 79"/>
                <a:gd name="T24" fmla="*/ 121 w 125"/>
                <a:gd name="T25" fmla="*/ 33 h 79"/>
                <a:gd name="T26" fmla="*/ 108 w 125"/>
                <a:gd name="T27" fmla="*/ 17 h 79"/>
                <a:gd name="T28" fmla="*/ 91 w 125"/>
                <a:gd name="T29" fmla="*/ 4 h 79"/>
                <a:gd name="T30" fmla="*/ 66 w 125"/>
                <a:gd name="T31" fmla="*/ 0 h 79"/>
                <a:gd name="T32" fmla="*/ 66 w 125"/>
                <a:gd name="T33" fmla="*/ 0 h 79"/>
                <a:gd name="T34" fmla="*/ 41 w 125"/>
                <a:gd name="T35" fmla="*/ 0 h 79"/>
                <a:gd name="T36" fmla="*/ 20 w 125"/>
                <a:gd name="T37" fmla="*/ 4 h 79"/>
                <a:gd name="T38" fmla="*/ 8 w 125"/>
                <a:gd name="T39" fmla="*/ 17 h 79"/>
                <a:gd name="T40" fmla="*/ 0 w 125"/>
                <a:gd name="T41" fmla="*/ 29 h 79"/>
                <a:gd name="T42" fmla="*/ 0 w 125"/>
                <a:gd name="T43" fmla="*/ 2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5" h="79">
                  <a:moveTo>
                    <a:pt x="0" y="29"/>
                  </a:moveTo>
                  <a:lnTo>
                    <a:pt x="0" y="29"/>
                  </a:lnTo>
                  <a:lnTo>
                    <a:pt x="4" y="46"/>
                  </a:lnTo>
                  <a:lnTo>
                    <a:pt x="12" y="63"/>
                  </a:lnTo>
                  <a:lnTo>
                    <a:pt x="33" y="71"/>
                  </a:lnTo>
                  <a:lnTo>
                    <a:pt x="54" y="79"/>
                  </a:lnTo>
                  <a:lnTo>
                    <a:pt x="54" y="79"/>
                  </a:lnTo>
                  <a:lnTo>
                    <a:pt x="79" y="79"/>
                  </a:lnTo>
                  <a:lnTo>
                    <a:pt x="100" y="75"/>
                  </a:lnTo>
                  <a:lnTo>
                    <a:pt x="116" y="63"/>
                  </a:lnTo>
                  <a:lnTo>
                    <a:pt x="125" y="46"/>
                  </a:lnTo>
                  <a:lnTo>
                    <a:pt x="125" y="46"/>
                  </a:lnTo>
                  <a:lnTo>
                    <a:pt x="121" y="33"/>
                  </a:lnTo>
                  <a:lnTo>
                    <a:pt x="108" y="17"/>
                  </a:lnTo>
                  <a:lnTo>
                    <a:pt x="91" y="4"/>
                  </a:lnTo>
                  <a:lnTo>
                    <a:pt x="66" y="0"/>
                  </a:lnTo>
                  <a:lnTo>
                    <a:pt x="66" y="0"/>
                  </a:lnTo>
                  <a:lnTo>
                    <a:pt x="41" y="0"/>
                  </a:lnTo>
                  <a:lnTo>
                    <a:pt x="20" y="4"/>
                  </a:lnTo>
                  <a:lnTo>
                    <a:pt x="8" y="17"/>
                  </a:lnTo>
                  <a:lnTo>
                    <a:pt x="0" y="29"/>
                  </a:lnTo>
                  <a:lnTo>
                    <a:pt x="0" y="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2" name="Freeform 201"/>
            <p:cNvSpPr>
              <a:spLocks/>
            </p:cNvSpPr>
            <p:nvPr/>
          </p:nvSpPr>
          <p:spPr bwMode="auto">
            <a:xfrm>
              <a:off x="4457" y="2711"/>
              <a:ext cx="121" cy="79"/>
            </a:xfrm>
            <a:custGeom>
              <a:avLst/>
              <a:gdLst>
                <a:gd name="T0" fmla="*/ 121 w 121"/>
                <a:gd name="T1" fmla="*/ 46 h 79"/>
                <a:gd name="T2" fmla="*/ 121 w 121"/>
                <a:gd name="T3" fmla="*/ 46 h 79"/>
                <a:gd name="T4" fmla="*/ 116 w 121"/>
                <a:gd name="T5" fmla="*/ 33 h 79"/>
                <a:gd name="T6" fmla="*/ 108 w 121"/>
                <a:gd name="T7" fmla="*/ 17 h 79"/>
                <a:gd name="T8" fmla="*/ 91 w 121"/>
                <a:gd name="T9" fmla="*/ 8 h 79"/>
                <a:gd name="T10" fmla="*/ 66 w 121"/>
                <a:gd name="T11" fmla="*/ 0 h 79"/>
                <a:gd name="T12" fmla="*/ 66 w 121"/>
                <a:gd name="T13" fmla="*/ 0 h 79"/>
                <a:gd name="T14" fmla="*/ 41 w 121"/>
                <a:gd name="T15" fmla="*/ 0 h 79"/>
                <a:gd name="T16" fmla="*/ 25 w 121"/>
                <a:gd name="T17" fmla="*/ 4 h 79"/>
                <a:gd name="T18" fmla="*/ 8 w 121"/>
                <a:gd name="T19" fmla="*/ 17 h 79"/>
                <a:gd name="T20" fmla="*/ 0 w 121"/>
                <a:gd name="T21" fmla="*/ 29 h 79"/>
                <a:gd name="T22" fmla="*/ 0 w 121"/>
                <a:gd name="T23" fmla="*/ 29 h 79"/>
                <a:gd name="T24" fmla="*/ 4 w 121"/>
                <a:gd name="T25" fmla="*/ 46 h 79"/>
                <a:gd name="T26" fmla="*/ 16 w 121"/>
                <a:gd name="T27" fmla="*/ 58 h 79"/>
                <a:gd name="T28" fmla="*/ 33 w 121"/>
                <a:gd name="T29" fmla="*/ 71 h 79"/>
                <a:gd name="T30" fmla="*/ 58 w 121"/>
                <a:gd name="T31" fmla="*/ 75 h 79"/>
                <a:gd name="T32" fmla="*/ 58 w 121"/>
                <a:gd name="T33" fmla="*/ 75 h 79"/>
                <a:gd name="T34" fmla="*/ 79 w 121"/>
                <a:gd name="T35" fmla="*/ 79 h 79"/>
                <a:gd name="T36" fmla="*/ 100 w 121"/>
                <a:gd name="T37" fmla="*/ 71 h 79"/>
                <a:gd name="T38" fmla="*/ 116 w 121"/>
                <a:gd name="T39" fmla="*/ 63 h 79"/>
                <a:gd name="T40" fmla="*/ 121 w 121"/>
                <a:gd name="T41" fmla="*/ 46 h 79"/>
                <a:gd name="T42" fmla="*/ 121 w 121"/>
                <a:gd name="T43" fmla="*/ 46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79">
                  <a:moveTo>
                    <a:pt x="121" y="46"/>
                  </a:moveTo>
                  <a:lnTo>
                    <a:pt x="121" y="46"/>
                  </a:lnTo>
                  <a:lnTo>
                    <a:pt x="116" y="33"/>
                  </a:lnTo>
                  <a:lnTo>
                    <a:pt x="108" y="17"/>
                  </a:lnTo>
                  <a:lnTo>
                    <a:pt x="91" y="8"/>
                  </a:lnTo>
                  <a:lnTo>
                    <a:pt x="66" y="0"/>
                  </a:lnTo>
                  <a:lnTo>
                    <a:pt x="66" y="0"/>
                  </a:lnTo>
                  <a:lnTo>
                    <a:pt x="41" y="0"/>
                  </a:lnTo>
                  <a:lnTo>
                    <a:pt x="25" y="4"/>
                  </a:lnTo>
                  <a:lnTo>
                    <a:pt x="8" y="17"/>
                  </a:lnTo>
                  <a:lnTo>
                    <a:pt x="0" y="29"/>
                  </a:lnTo>
                  <a:lnTo>
                    <a:pt x="0" y="29"/>
                  </a:lnTo>
                  <a:lnTo>
                    <a:pt x="4" y="46"/>
                  </a:lnTo>
                  <a:lnTo>
                    <a:pt x="16" y="58"/>
                  </a:lnTo>
                  <a:lnTo>
                    <a:pt x="33" y="71"/>
                  </a:lnTo>
                  <a:lnTo>
                    <a:pt x="58" y="75"/>
                  </a:lnTo>
                  <a:lnTo>
                    <a:pt x="58" y="75"/>
                  </a:lnTo>
                  <a:lnTo>
                    <a:pt x="79" y="79"/>
                  </a:lnTo>
                  <a:lnTo>
                    <a:pt x="100" y="71"/>
                  </a:lnTo>
                  <a:lnTo>
                    <a:pt x="116" y="63"/>
                  </a:lnTo>
                  <a:lnTo>
                    <a:pt x="121" y="46"/>
                  </a:lnTo>
                  <a:lnTo>
                    <a:pt x="121" y="46"/>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3" name="Freeform 202"/>
            <p:cNvSpPr>
              <a:spLocks/>
            </p:cNvSpPr>
            <p:nvPr/>
          </p:nvSpPr>
          <p:spPr bwMode="auto">
            <a:xfrm>
              <a:off x="4461" y="2715"/>
              <a:ext cx="117" cy="71"/>
            </a:xfrm>
            <a:custGeom>
              <a:avLst/>
              <a:gdLst>
                <a:gd name="T0" fmla="*/ 117 w 117"/>
                <a:gd name="T1" fmla="*/ 42 h 71"/>
                <a:gd name="T2" fmla="*/ 117 w 117"/>
                <a:gd name="T3" fmla="*/ 42 h 71"/>
                <a:gd name="T4" fmla="*/ 112 w 117"/>
                <a:gd name="T5" fmla="*/ 29 h 71"/>
                <a:gd name="T6" fmla="*/ 100 w 117"/>
                <a:gd name="T7" fmla="*/ 13 h 71"/>
                <a:gd name="T8" fmla="*/ 83 w 117"/>
                <a:gd name="T9" fmla="*/ 4 h 71"/>
                <a:gd name="T10" fmla="*/ 62 w 117"/>
                <a:gd name="T11" fmla="*/ 0 h 71"/>
                <a:gd name="T12" fmla="*/ 62 w 117"/>
                <a:gd name="T13" fmla="*/ 0 h 71"/>
                <a:gd name="T14" fmla="*/ 41 w 117"/>
                <a:gd name="T15" fmla="*/ 0 h 71"/>
                <a:gd name="T16" fmla="*/ 21 w 117"/>
                <a:gd name="T17" fmla="*/ 4 h 71"/>
                <a:gd name="T18" fmla="*/ 8 w 117"/>
                <a:gd name="T19" fmla="*/ 13 h 71"/>
                <a:gd name="T20" fmla="*/ 0 w 117"/>
                <a:gd name="T21" fmla="*/ 25 h 71"/>
                <a:gd name="T22" fmla="*/ 0 w 117"/>
                <a:gd name="T23" fmla="*/ 25 h 71"/>
                <a:gd name="T24" fmla="*/ 4 w 117"/>
                <a:gd name="T25" fmla="*/ 42 h 71"/>
                <a:gd name="T26" fmla="*/ 12 w 117"/>
                <a:gd name="T27" fmla="*/ 54 h 71"/>
                <a:gd name="T28" fmla="*/ 29 w 117"/>
                <a:gd name="T29" fmla="*/ 67 h 71"/>
                <a:gd name="T30" fmla="*/ 54 w 117"/>
                <a:gd name="T31" fmla="*/ 71 h 71"/>
                <a:gd name="T32" fmla="*/ 54 w 117"/>
                <a:gd name="T33" fmla="*/ 71 h 71"/>
                <a:gd name="T34" fmla="*/ 75 w 117"/>
                <a:gd name="T35" fmla="*/ 71 h 71"/>
                <a:gd name="T36" fmla="*/ 96 w 117"/>
                <a:gd name="T37" fmla="*/ 67 h 71"/>
                <a:gd name="T38" fmla="*/ 108 w 117"/>
                <a:gd name="T39" fmla="*/ 59 h 71"/>
                <a:gd name="T40" fmla="*/ 117 w 117"/>
                <a:gd name="T41" fmla="*/ 42 h 71"/>
                <a:gd name="T42" fmla="*/ 117 w 117"/>
                <a:gd name="T43"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7" h="71">
                  <a:moveTo>
                    <a:pt x="117" y="42"/>
                  </a:moveTo>
                  <a:lnTo>
                    <a:pt x="117" y="42"/>
                  </a:lnTo>
                  <a:lnTo>
                    <a:pt x="112" y="29"/>
                  </a:lnTo>
                  <a:lnTo>
                    <a:pt x="100" y="13"/>
                  </a:lnTo>
                  <a:lnTo>
                    <a:pt x="83" y="4"/>
                  </a:lnTo>
                  <a:lnTo>
                    <a:pt x="62" y="0"/>
                  </a:lnTo>
                  <a:lnTo>
                    <a:pt x="62" y="0"/>
                  </a:lnTo>
                  <a:lnTo>
                    <a:pt x="41" y="0"/>
                  </a:lnTo>
                  <a:lnTo>
                    <a:pt x="21" y="4"/>
                  </a:lnTo>
                  <a:lnTo>
                    <a:pt x="8" y="13"/>
                  </a:lnTo>
                  <a:lnTo>
                    <a:pt x="0" y="25"/>
                  </a:lnTo>
                  <a:lnTo>
                    <a:pt x="0" y="25"/>
                  </a:lnTo>
                  <a:lnTo>
                    <a:pt x="4" y="42"/>
                  </a:lnTo>
                  <a:lnTo>
                    <a:pt x="12" y="54"/>
                  </a:lnTo>
                  <a:lnTo>
                    <a:pt x="29" y="67"/>
                  </a:lnTo>
                  <a:lnTo>
                    <a:pt x="54" y="71"/>
                  </a:lnTo>
                  <a:lnTo>
                    <a:pt x="54" y="71"/>
                  </a:lnTo>
                  <a:lnTo>
                    <a:pt x="75" y="71"/>
                  </a:lnTo>
                  <a:lnTo>
                    <a:pt x="96" y="67"/>
                  </a:lnTo>
                  <a:lnTo>
                    <a:pt x="108" y="59"/>
                  </a:lnTo>
                  <a:lnTo>
                    <a:pt x="117" y="42"/>
                  </a:lnTo>
                  <a:lnTo>
                    <a:pt x="117" y="42"/>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4" name="Freeform 203"/>
            <p:cNvSpPr>
              <a:spLocks/>
            </p:cNvSpPr>
            <p:nvPr/>
          </p:nvSpPr>
          <p:spPr bwMode="auto">
            <a:xfrm>
              <a:off x="4465" y="2715"/>
              <a:ext cx="108" cy="71"/>
            </a:xfrm>
            <a:custGeom>
              <a:avLst/>
              <a:gdLst>
                <a:gd name="T0" fmla="*/ 108 w 108"/>
                <a:gd name="T1" fmla="*/ 42 h 71"/>
                <a:gd name="T2" fmla="*/ 108 w 108"/>
                <a:gd name="T3" fmla="*/ 42 h 71"/>
                <a:gd name="T4" fmla="*/ 104 w 108"/>
                <a:gd name="T5" fmla="*/ 29 h 71"/>
                <a:gd name="T6" fmla="*/ 96 w 108"/>
                <a:gd name="T7" fmla="*/ 17 h 71"/>
                <a:gd name="T8" fmla="*/ 79 w 108"/>
                <a:gd name="T9" fmla="*/ 4 h 71"/>
                <a:gd name="T10" fmla="*/ 58 w 108"/>
                <a:gd name="T11" fmla="*/ 0 h 71"/>
                <a:gd name="T12" fmla="*/ 58 w 108"/>
                <a:gd name="T13" fmla="*/ 0 h 71"/>
                <a:gd name="T14" fmla="*/ 37 w 108"/>
                <a:gd name="T15" fmla="*/ 0 h 71"/>
                <a:gd name="T16" fmla="*/ 17 w 108"/>
                <a:gd name="T17" fmla="*/ 4 h 71"/>
                <a:gd name="T18" fmla="*/ 4 w 108"/>
                <a:gd name="T19" fmla="*/ 13 h 71"/>
                <a:gd name="T20" fmla="*/ 0 w 108"/>
                <a:gd name="T21" fmla="*/ 29 h 71"/>
                <a:gd name="T22" fmla="*/ 0 w 108"/>
                <a:gd name="T23" fmla="*/ 29 h 71"/>
                <a:gd name="T24" fmla="*/ 0 w 108"/>
                <a:gd name="T25" fmla="*/ 42 h 71"/>
                <a:gd name="T26" fmla="*/ 12 w 108"/>
                <a:gd name="T27" fmla="*/ 54 h 71"/>
                <a:gd name="T28" fmla="*/ 29 w 108"/>
                <a:gd name="T29" fmla="*/ 63 h 71"/>
                <a:gd name="T30" fmla="*/ 50 w 108"/>
                <a:gd name="T31" fmla="*/ 71 h 71"/>
                <a:gd name="T32" fmla="*/ 50 w 108"/>
                <a:gd name="T33" fmla="*/ 71 h 71"/>
                <a:gd name="T34" fmla="*/ 71 w 108"/>
                <a:gd name="T35" fmla="*/ 71 h 71"/>
                <a:gd name="T36" fmla="*/ 87 w 108"/>
                <a:gd name="T37" fmla="*/ 67 h 71"/>
                <a:gd name="T38" fmla="*/ 104 w 108"/>
                <a:gd name="T39" fmla="*/ 54 h 71"/>
                <a:gd name="T40" fmla="*/ 108 w 108"/>
                <a:gd name="T41" fmla="*/ 42 h 71"/>
                <a:gd name="T42" fmla="*/ 108 w 108"/>
                <a:gd name="T43" fmla="*/ 4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71">
                  <a:moveTo>
                    <a:pt x="108" y="42"/>
                  </a:moveTo>
                  <a:lnTo>
                    <a:pt x="108" y="42"/>
                  </a:lnTo>
                  <a:lnTo>
                    <a:pt x="104" y="29"/>
                  </a:lnTo>
                  <a:lnTo>
                    <a:pt x="96" y="17"/>
                  </a:lnTo>
                  <a:lnTo>
                    <a:pt x="79" y="4"/>
                  </a:lnTo>
                  <a:lnTo>
                    <a:pt x="58" y="0"/>
                  </a:lnTo>
                  <a:lnTo>
                    <a:pt x="58" y="0"/>
                  </a:lnTo>
                  <a:lnTo>
                    <a:pt x="37" y="0"/>
                  </a:lnTo>
                  <a:lnTo>
                    <a:pt x="17" y="4"/>
                  </a:lnTo>
                  <a:lnTo>
                    <a:pt x="4" y="13"/>
                  </a:lnTo>
                  <a:lnTo>
                    <a:pt x="0" y="29"/>
                  </a:lnTo>
                  <a:lnTo>
                    <a:pt x="0" y="29"/>
                  </a:lnTo>
                  <a:lnTo>
                    <a:pt x="0" y="42"/>
                  </a:lnTo>
                  <a:lnTo>
                    <a:pt x="12" y="54"/>
                  </a:lnTo>
                  <a:lnTo>
                    <a:pt x="29" y="63"/>
                  </a:lnTo>
                  <a:lnTo>
                    <a:pt x="50" y="71"/>
                  </a:lnTo>
                  <a:lnTo>
                    <a:pt x="50" y="71"/>
                  </a:lnTo>
                  <a:lnTo>
                    <a:pt x="71" y="71"/>
                  </a:lnTo>
                  <a:lnTo>
                    <a:pt x="87" y="67"/>
                  </a:lnTo>
                  <a:lnTo>
                    <a:pt x="104" y="54"/>
                  </a:lnTo>
                  <a:lnTo>
                    <a:pt x="108" y="42"/>
                  </a:lnTo>
                  <a:lnTo>
                    <a:pt x="108" y="42"/>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5" name="Freeform 204"/>
            <p:cNvSpPr>
              <a:spLocks/>
            </p:cNvSpPr>
            <p:nvPr/>
          </p:nvSpPr>
          <p:spPr bwMode="auto">
            <a:xfrm>
              <a:off x="4465" y="2715"/>
              <a:ext cx="104" cy="67"/>
            </a:xfrm>
            <a:custGeom>
              <a:avLst/>
              <a:gdLst>
                <a:gd name="T0" fmla="*/ 104 w 104"/>
                <a:gd name="T1" fmla="*/ 42 h 67"/>
                <a:gd name="T2" fmla="*/ 104 w 104"/>
                <a:gd name="T3" fmla="*/ 42 h 67"/>
                <a:gd name="T4" fmla="*/ 104 w 104"/>
                <a:gd name="T5" fmla="*/ 29 h 67"/>
                <a:gd name="T6" fmla="*/ 96 w 104"/>
                <a:gd name="T7" fmla="*/ 17 h 67"/>
                <a:gd name="T8" fmla="*/ 79 w 104"/>
                <a:gd name="T9" fmla="*/ 9 h 67"/>
                <a:gd name="T10" fmla="*/ 58 w 104"/>
                <a:gd name="T11" fmla="*/ 0 h 67"/>
                <a:gd name="T12" fmla="*/ 58 w 104"/>
                <a:gd name="T13" fmla="*/ 0 h 67"/>
                <a:gd name="T14" fmla="*/ 37 w 104"/>
                <a:gd name="T15" fmla="*/ 0 h 67"/>
                <a:gd name="T16" fmla="*/ 21 w 104"/>
                <a:gd name="T17" fmla="*/ 4 h 67"/>
                <a:gd name="T18" fmla="*/ 8 w 104"/>
                <a:gd name="T19" fmla="*/ 17 h 67"/>
                <a:gd name="T20" fmla="*/ 0 w 104"/>
                <a:gd name="T21" fmla="*/ 29 h 67"/>
                <a:gd name="T22" fmla="*/ 0 w 104"/>
                <a:gd name="T23" fmla="*/ 29 h 67"/>
                <a:gd name="T24" fmla="*/ 4 w 104"/>
                <a:gd name="T25" fmla="*/ 42 h 67"/>
                <a:gd name="T26" fmla="*/ 12 w 104"/>
                <a:gd name="T27" fmla="*/ 54 h 67"/>
                <a:gd name="T28" fmla="*/ 29 w 104"/>
                <a:gd name="T29" fmla="*/ 63 h 67"/>
                <a:gd name="T30" fmla="*/ 50 w 104"/>
                <a:gd name="T31" fmla="*/ 67 h 67"/>
                <a:gd name="T32" fmla="*/ 50 w 104"/>
                <a:gd name="T33" fmla="*/ 67 h 67"/>
                <a:gd name="T34" fmla="*/ 71 w 104"/>
                <a:gd name="T35" fmla="*/ 67 h 67"/>
                <a:gd name="T36" fmla="*/ 87 w 104"/>
                <a:gd name="T37" fmla="*/ 63 h 67"/>
                <a:gd name="T38" fmla="*/ 100 w 104"/>
                <a:gd name="T39" fmla="*/ 54 h 67"/>
                <a:gd name="T40" fmla="*/ 104 w 104"/>
                <a:gd name="T41" fmla="*/ 42 h 67"/>
                <a:gd name="T42" fmla="*/ 104 w 104"/>
                <a:gd name="T43"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7">
                  <a:moveTo>
                    <a:pt x="104" y="42"/>
                  </a:moveTo>
                  <a:lnTo>
                    <a:pt x="104" y="42"/>
                  </a:lnTo>
                  <a:lnTo>
                    <a:pt x="104" y="29"/>
                  </a:lnTo>
                  <a:lnTo>
                    <a:pt x="96" y="17"/>
                  </a:lnTo>
                  <a:lnTo>
                    <a:pt x="79" y="9"/>
                  </a:lnTo>
                  <a:lnTo>
                    <a:pt x="58" y="0"/>
                  </a:lnTo>
                  <a:lnTo>
                    <a:pt x="58" y="0"/>
                  </a:lnTo>
                  <a:lnTo>
                    <a:pt x="37" y="0"/>
                  </a:lnTo>
                  <a:lnTo>
                    <a:pt x="21" y="4"/>
                  </a:lnTo>
                  <a:lnTo>
                    <a:pt x="8" y="17"/>
                  </a:lnTo>
                  <a:lnTo>
                    <a:pt x="0" y="29"/>
                  </a:lnTo>
                  <a:lnTo>
                    <a:pt x="0" y="29"/>
                  </a:lnTo>
                  <a:lnTo>
                    <a:pt x="4" y="42"/>
                  </a:lnTo>
                  <a:lnTo>
                    <a:pt x="12" y="54"/>
                  </a:lnTo>
                  <a:lnTo>
                    <a:pt x="29" y="63"/>
                  </a:lnTo>
                  <a:lnTo>
                    <a:pt x="50" y="67"/>
                  </a:lnTo>
                  <a:lnTo>
                    <a:pt x="50" y="67"/>
                  </a:lnTo>
                  <a:lnTo>
                    <a:pt x="71" y="67"/>
                  </a:lnTo>
                  <a:lnTo>
                    <a:pt x="87" y="63"/>
                  </a:lnTo>
                  <a:lnTo>
                    <a:pt x="100" y="54"/>
                  </a:lnTo>
                  <a:lnTo>
                    <a:pt x="104" y="42"/>
                  </a:lnTo>
                  <a:lnTo>
                    <a:pt x="104" y="42"/>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6" name="Freeform 205"/>
            <p:cNvSpPr>
              <a:spLocks/>
            </p:cNvSpPr>
            <p:nvPr/>
          </p:nvSpPr>
          <p:spPr bwMode="auto">
            <a:xfrm>
              <a:off x="4469" y="2719"/>
              <a:ext cx="100" cy="63"/>
            </a:xfrm>
            <a:custGeom>
              <a:avLst/>
              <a:gdLst>
                <a:gd name="T0" fmla="*/ 100 w 100"/>
                <a:gd name="T1" fmla="*/ 38 h 63"/>
                <a:gd name="T2" fmla="*/ 100 w 100"/>
                <a:gd name="T3" fmla="*/ 38 h 63"/>
                <a:gd name="T4" fmla="*/ 96 w 100"/>
                <a:gd name="T5" fmla="*/ 25 h 63"/>
                <a:gd name="T6" fmla="*/ 88 w 100"/>
                <a:gd name="T7" fmla="*/ 13 h 63"/>
                <a:gd name="T8" fmla="*/ 71 w 100"/>
                <a:gd name="T9" fmla="*/ 5 h 63"/>
                <a:gd name="T10" fmla="*/ 54 w 100"/>
                <a:gd name="T11" fmla="*/ 0 h 63"/>
                <a:gd name="T12" fmla="*/ 54 w 100"/>
                <a:gd name="T13" fmla="*/ 0 h 63"/>
                <a:gd name="T14" fmla="*/ 33 w 100"/>
                <a:gd name="T15" fmla="*/ 0 h 63"/>
                <a:gd name="T16" fmla="*/ 17 w 100"/>
                <a:gd name="T17" fmla="*/ 5 h 63"/>
                <a:gd name="T18" fmla="*/ 4 w 100"/>
                <a:gd name="T19" fmla="*/ 13 h 63"/>
                <a:gd name="T20" fmla="*/ 0 w 100"/>
                <a:gd name="T21" fmla="*/ 25 h 63"/>
                <a:gd name="T22" fmla="*/ 0 w 100"/>
                <a:gd name="T23" fmla="*/ 25 h 63"/>
                <a:gd name="T24" fmla="*/ 0 w 100"/>
                <a:gd name="T25" fmla="*/ 38 h 63"/>
                <a:gd name="T26" fmla="*/ 8 w 100"/>
                <a:gd name="T27" fmla="*/ 50 h 63"/>
                <a:gd name="T28" fmla="*/ 25 w 100"/>
                <a:gd name="T29" fmla="*/ 59 h 63"/>
                <a:gd name="T30" fmla="*/ 46 w 100"/>
                <a:gd name="T31" fmla="*/ 63 h 63"/>
                <a:gd name="T32" fmla="*/ 46 w 100"/>
                <a:gd name="T33" fmla="*/ 63 h 63"/>
                <a:gd name="T34" fmla="*/ 67 w 100"/>
                <a:gd name="T35" fmla="*/ 63 h 63"/>
                <a:gd name="T36" fmla="*/ 83 w 100"/>
                <a:gd name="T37" fmla="*/ 59 h 63"/>
                <a:gd name="T38" fmla="*/ 96 w 100"/>
                <a:gd name="T39" fmla="*/ 50 h 63"/>
                <a:gd name="T40" fmla="*/ 100 w 100"/>
                <a:gd name="T41" fmla="*/ 38 h 63"/>
                <a:gd name="T42" fmla="*/ 100 w 100"/>
                <a:gd name="T43"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3">
                  <a:moveTo>
                    <a:pt x="100" y="38"/>
                  </a:moveTo>
                  <a:lnTo>
                    <a:pt x="100" y="38"/>
                  </a:lnTo>
                  <a:lnTo>
                    <a:pt x="96" y="25"/>
                  </a:lnTo>
                  <a:lnTo>
                    <a:pt x="88" y="13"/>
                  </a:lnTo>
                  <a:lnTo>
                    <a:pt x="71" y="5"/>
                  </a:lnTo>
                  <a:lnTo>
                    <a:pt x="54" y="0"/>
                  </a:lnTo>
                  <a:lnTo>
                    <a:pt x="54" y="0"/>
                  </a:lnTo>
                  <a:lnTo>
                    <a:pt x="33" y="0"/>
                  </a:lnTo>
                  <a:lnTo>
                    <a:pt x="17" y="5"/>
                  </a:lnTo>
                  <a:lnTo>
                    <a:pt x="4" y="13"/>
                  </a:lnTo>
                  <a:lnTo>
                    <a:pt x="0" y="25"/>
                  </a:lnTo>
                  <a:lnTo>
                    <a:pt x="0" y="25"/>
                  </a:lnTo>
                  <a:lnTo>
                    <a:pt x="0" y="38"/>
                  </a:lnTo>
                  <a:lnTo>
                    <a:pt x="8" y="50"/>
                  </a:lnTo>
                  <a:lnTo>
                    <a:pt x="25" y="59"/>
                  </a:lnTo>
                  <a:lnTo>
                    <a:pt x="46" y="63"/>
                  </a:lnTo>
                  <a:lnTo>
                    <a:pt x="46" y="63"/>
                  </a:lnTo>
                  <a:lnTo>
                    <a:pt x="67" y="63"/>
                  </a:lnTo>
                  <a:lnTo>
                    <a:pt x="83" y="59"/>
                  </a:lnTo>
                  <a:lnTo>
                    <a:pt x="96" y="50"/>
                  </a:lnTo>
                  <a:lnTo>
                    <a:pt x="100" y="38"/>
                  </a:lnTo>
                  <a:lnTo>
                    <a:pt x="100" y="38"/>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7" name="Freeform 206"/>
            <p:cNvSpPr>
              <a:spLocks/>
            </p:cNvSpPr>
            <p:nvPr/>
          </p:nvSpPr>
          <p:spPr bwMode="auto">
            <a:xfrm>
              <a:off x="4469" y="2719"/>
              <a:ext cx="96" cy="63"/>
            </a:xfrm>
            <a:custGeom>
              <a:avLst/>
              <a:gdLst>
                <a:gd name="T0" fmla="*/ 96 w 96"/>
                <a:gd name="T1" fmla="*/ 38 h 63"/>
                <a:gd name="T2" fmla="*/ 96 w 96"/>
                <a:gd name="T3" fmla="*/ 38 h 63"/>
                <a:gd name="T4" fmla="*/ 96 w 96"/>
                <a:gd name="T5" fmla="*/ 25 h 63"/>
                <a:gd name="T6" fmla="*/ 88 w 96"/>
                <a:gd name="T7" fmla="*/ 13 h 63"/>
                <a:gd name="T8" fmla="*/ 71 w 96"/>
                <a:gd name="T9" fmla="*/ 5 h 63"/>
                <a:gd name="T10" fmla="*/ 54 w 96"/>
                <a:gd name="T11" fmla="*/ 0 h 63"/>
                <a:gd name="T12" fmla="*/ 54 w 96"/>
                <a:gd name="T13" fmla="*/ 0 h 63"/>
                <a:gd name="T14" fmla="*/ 33 w 96"/>
                <a:gd name="T15" fmla="*/ 0 h 63"/>
                <a:gd name="T16" fmla="*/ 17 w 96"/>
                <a:gd name="T17" fmla="*/ 5 h 63"/>
                <a:gd name="T18" fmla="*/ 8 w 96"/>
                <a:gd name="T19" fmla="*/ 13 h 63"/>
                <a:gd name="T20" fmla="*/ 0 w 96"/>
                <a:gd name="T21" fmla="*/ 25 h 63"/>
                <a:gd name="T22" fmla="*/ 0 w 96"/>
                <a:gd name="T23" fmla="*/ 25 h 63"/>
                <a:gd name="T24" fmla="*/ 4 w 96"/>
                <a:gd name="T25" fmla="*/ 38 h 63"/>
                <a:gd name="T26" fmla="*/ 13 w 96"/>
                <a:gd name="T27" fmla="*/ 46 h 63"/>
                <a:gd name="T28" fmla="*/ 25 w 96"/>
                <a:gd name="T29" fmla="*/ 59 h 63"/>
                <a:gd name="T30" fmla="*/ 46 w 96"/>
                <a:gd name="T31" fmla="*/ 63 h 63"/>
                <a:gd name="T32" fmla="*/ 46 w 96"/>
                <a:gd name="T33" fmla="*/ 63 h 63"/>
                <a:gd name="T34" fmla="*/ 63 w 96"/>
                <a:gd name="T35" fmla="*/ 63 h 63"/>
                <a:gd name="T36" fmla="*/ 79 w 96"/>
                <a:gd name="T37" fmla="*/ 59 h 63"/>
                <a:gd name="T38" fmla="*/ 92 w 96"/>
                <a:gd name="T39" fmla="*/ 50 h 63"/>
                <a:gd name="T40" fmla="*/ 96 w 96"/>
                <a:gd name="T41" fmla="*/ 38 h 63"/>
                <a:gd name="T42" fmla="*/ 96 w 96"/>
                <a:gd name="T43" fmla="*/ 3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3">
                  <a:moveTo>
                    <a:pt x="96" y="38"/>
                  </a:moveTo>
                  <a:lnTo>
                    <a:pt x="96" y="38"/>
                  </a:lnTo>
                  <a:lnTo>
                    <a:pt x="96" y="25"/>
                  </a:lnTo>
                  <a:lnTo>
                    <a:pt x="88" y="13"/>
                  </a:lnTo>
                  <a:lnTo>
                    <a:pt x="71" y="5"/>
                  </a:lnTo>
                  <a:lnTo>
                    <a:pt x="54" y="0"/>
                  </a:lnTo>
                  <a:lnTo>
                    <a:pt x="54" y="0"/>
                  </a:lnTo>
                  <a:lnTo>
                    <a:pt x="33" y="0"/>
                  </a:lnTo>
                  <a:lnTo>
                    <a:pt x="17" y="5"/>
                  </a:lnTo>
                  <a:lnTo>
                    <a:pt x="8" y="13"/>
                  </a:lnTo>
                  <a:lnTo>
                    <a:pt x="0" y="25"/>
                  </a:lnTo>
                  <a:lnTo>
                    <a:pt x="0" y="25"/>
                  </a:lnTo>
                  <a:lnTo>
                    <a:pt x="4" y="38"/>
                  </a:lnTo>
                  <a:lnTo>
                    <a:pt x="13" y="46"/>
                  </a:lnTo>
                  <a:lnTo>
                    <a:pt x="25" y="59"/>
                  </a:lnTo>
                  <a:lnTo>
                    <a:pt x="46" y="63"/>
                  </a:lnTo>
                  <a:lnTo>
                    <a:pt x="46" y="63"/>
                  </a:lnTo>
                  <a:lnTo>
                    <a:pt x="63" y="63"/>
                  </a:lnTo>
                  <a:lnTo>
                    <a:pt x="79" y="59"/>
                  </a:lnTo>
                  <a:lnTo>
                    <a:pt x="92" y="50"/>
                  </a:lnTo>
                  <a:lnTo>
                    <a:pt x="96" y="38"/>
                  </a:lnTo>
                  <a:lnTo>
                    <a:pt x="96" y="38"/>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8" name="Freeform 207"/>
            <p:cNvSpPr>
              <a:spLocks/>
            </p:cNvSpPr>
            <p:nvPr/>
          </p:nvSpPr>
          <p:spPr bwMode="auto">
            <a:xfrm>
              <a:off x="4473" y="2719"/>
              <a:ext cx="92" cy="59"/>
            </a:xfrm>
            <a:custGeom>
              <a:avLst/>
              <a:gdLst>
                <a:gd name="T0" fmla="*/ 92 w 92"/>
                <a:gd name="T1" fmla="*/ 38 h 59"/>
                <a:gd name="T2" fmla="*/ 92 w 92"/>
                <a:gd name="T3" fmla="*/ 38 h 59"/>
                <a:gd name="T4" fmla="*/ 88 w 92"/>
                <a:gd name="T5" fmla="*/ 25 h 59"/>
                <a:gd name="T6" fmla="*/ 79 w 92"/>
                <a:gd name="T7" fmla="*/ 13 h 59"/>
                <a:gd name="T8" fmla="*/ 67 w 92"/>
                <a:gd name="T9" fmla="*/ 5 h 59"/>
                <a:gd name="T10" fmla="*/ 50 w 92"/>
                <a:gd name="T11" fmla="*/ 0 h 59"/>
                <a:gd name="T12" fmla="*/ 50 w 92"/>
                <a:gd name="T13" fmla="*/ 0 h 59"/>
                <a:gd name="T14" fmla="*/ 29 w 92"/>
                <a:gd name="T15" fmla="*/ 0 h 59"/>
                <a:gd name="T16" fmla="*/ 17 w 92"/>
                <a:gd name="T17" fmla="*/ 5 h 59"/>
                <a:gd name="T18" fmla="*/ 4 w 92"/>
                <a:gd name="T19" fmla="*/ 13 h 59"/>
                <a:gd name="T20" fmla="*/ 0 w 92"/>
                <a:gd name="T21" fmla="*/ 25 h 59"/>
                <a:gd name="T22" fmla="*/ 0 w 92"/>
                <a:gd name="T23" fmla="*/ 25 h 59"/>
                <a:gd name="T24" fmla="*/ 0 w 92"/>
                <a:gd name="T25" fmla="*/ 38 h 59"/>
                <a:gd name="T26" fmla="*/ 9 w 92"/>
                <a:gd name="T27" fmla="*/ 46 h 59"/>
                <a:gd name="T28" fmla="*/ 25 w 92"/>
                <a:gd name="T29" fmla="*/ 55 h 59"/>
                <a:gd name="T30" fmla="*/ 42 w 92"/>
                <a:gd name="T31" fmla="*/ 59 h 59"/>
                <a:gd name="T32" fmla="*/ 42 w 92"/>
                <a:gd name="T33" fmla="*/ 59 h 59"/>
                <a:gd name="T34" fmla="*/ 59 w 92"/>
                <a:gd name="T35" fmla="*/ 59 h 59"/>
                <a:gd name="T36" fmla="*/ 75 w 92"/>
                <a:gd name="T37" fmla="*/ 55 h 59"/>
                <a:gd name="T38" fmla="*/ 88 w 92"/>
                <a:gd name="T39" fmla="*/ 46 h 59"/>
                <a:gd name="T40" fmla="*/ 92 w 92"/>
                <a:gd name="T41" fmla="*/ 38 h 59"/>
                <a:gd name="T42" fmla="*/ 92 w 92"/>
                <a:gd name="T43" fmla="*/ 3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2" h="59">
                  <a:moveTo>
                    <a:pt x="92" y="38"/>
                  </a:moveTo>
                  <a:lnTo>
                    <a:pt x="92" y="38"/>
                  </a:lnTo>
                  <a:lnTo>
                    <a:pt x="88" y="25"/>
                  </a:lnTo>
                  <a:lnTo>
                    <a:pt x="79" y="13"/>
                  </a:lnTo>
                  <a:lnTo>
                    <a:pt x="67" y="5"/>
                  </a:lnTo>
                  <a:lnTo>
                    <a:pt x="50" y="0"/>
                  </a:lnTo>
                  <a:lnTo>
                    <a:pt x="50" y="0"/>
                  </a:lnTo>
                  <a:lnTo>
                    <a:pt x="29" y="0"/>
                  </a:lnTo>
                  <a:lnTo>
                    <a:pt x="17" y="5"/>
                  </a:lnTo>
                  <a:lnTo>
                    <a:pt x="4" y="13"/>
                  </a:lnTo>
                  <a:lnTo>
                    <a:pt x="0" y="25"/>
                  </a:lnTo>
                  <a:lnTo>
                    <a:pt x="0" y="25"/>
                  </a:lnTo>
                  <a:lnTo>
                    <a:pt x="0" y="38"/>
                  </a:lnTo>
                  <a:lnTo>
                    <a:pt x="9" y="46"/>
                  </a:lnTo>
                  <a:lnTo>
                    <a:pt x="25" y="55"/>
                  </a:lnTo>
                  <a:lnTo>
                    <a:pt x="42" y="59"/>
                  </a:lnTo>
                  <a:lnTo>
                    <a:pt x="42" y="59"/>
                  </a:lnTo>
                  <a:lnTo>
                    <a:pt x="59" y="59"/>
                  </a:lnTo>
                  <a:lnTo>
                    <a:pt x="75" y="55"/>
                  </a:lnTo>
                  <a:lnTo>
                    <a:pt x="88" y="46"/>
                  </a:lnTo>
                  <a:lnTo>
                    <a:pt x="92" y="38"/>
                  </a:lnTo>
                  <a:lnTo>
                    <a:pt x="92" y="38"/>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9" name="Freeform 208"/>
            <p:cNvSpPr>
              <a:spLocks/>
            </p:cNvSpPr>
            <p:nvPr/>
          </p:nvSpPr>
          <p:spPr bwMode="auto">
            <a:xfrm>
              <a:off x="4473" y="2724"/>
              <a:ext cx="88" cy="54"/>
            </a:xfrm>
            <a:custGeom>
              <a:avLst/>
              <a:gdLst>
                <a:gd name="T0" fmla="*/ 88 w 88"/>
                <a:gd name="T1" fmla="*/ 33 h 54"/>
                <a:gd name="T2" fmla="*/ 88 w 88"/>
                <a:gd name="T3" fmla="*/ 33 h 54"/>
                <a:gd name="T4" fmla="*/ 88 w 88"/>
                <a:gd name="T5" fmla="*/ 20 h 54"/>
                <a:gd name="T6" fmla="*/ 79 w 88"/>
                <a:gd name="T7" fmla="*/ 12 h 54"/>
                <a:gd name="T8" fmla="*/ 67 w 88"/>
                <a:gd name="T9" fmla="*/ 4 h 54"/>
                <a:gd name="T10" fmla="*/ 50 w 88"/>
                <a:gd name="T11" fmla="*/ 0 h 54"/>
                <a:gd name="T12" fmla="*/ 50 w 88"/>
                <a:gd name="T13" fmla="*/ 0 h 54"/>
                <a:gd name="T14" fmla="*/ 34 w 88"/>
                <a:gd name="T15" fmla="*/ 0 h 54"/>
                <a:gd name="T16" fmla="*/ 17 w 88"/>
                <a:gd name="T17" fmla="*/ 4 h 54"/>
                <a:gd name="T18" fmla="*/ 9 w 88"/>
                <a:gd name="T19" fmla="*/ 8 h 54"/>
                <a:gd name="T20" fmla="*/ 0 w 88"/>
                <a:gd name="T21" fmla="*/ 20 h 54"/>
                <a:gd name="T22" fmla="*/ 0 w 88"/>
                <a:gd name="T23" fmla="*/ 20 h 54"/>
                <a:gd name="T24" fmla="*/ 4 w 88"/>
                <a:gd name="T25" fmla="*/ 33 h 54"/>
                <a:gd name="T26" fmla="*/ 13 w 88"/>
                <a:gd name="T27" fmla="*/ 41 h 54"/>
                <a:gd name="T28" fmla="*/ 25 w 88"/>
                <a:gd name="T29" fmla="*/ 50 h 54"/>
                <a:gd name="T30" fmla="*/ 42 w 88"/>
                <a:gd name="T31" fmla="*/ 54 h 54"/>
                <a:gd name="T32" fmla="*/ 42 w 88"/>
                <a:gd name="T33" fmla="*/ 54 h 54"/>
                <a:gd name="T34" fmla="*/ 59 w 88"/>
                <a:gd name="T35" fmla="*/ 54 h 54"/>
                <a:gd name="T36" fmla="*/ 75 w 88"/>
                <a:gd name="T37" fmla="*/ 50 h 54"/>
                <a:gd name="T38" fmla="*/ 84 w 88"/>
                <a:gd name="T39" fmla="*/ 41 h 54"/>
                <a:gd name="T40" fmla="*/ 88 w 88"/>
                <a:gd name="T41" fmla="*/ 33 h 54"/>
                <a:gd name="T42" fmla="*/ 88 w 88"/>
                <a:gd name="T43"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54">
                  <a:moveTo>
                    <a:pt x="88" y="33"/>
                  </a:moveTo>
                  <a:lnTo>
                    <a:pt x="88" y="33"/>
                  </a:lnTo>
                  <a:lnTo>
                    <a:pt x="88" y="20"/>
                  </a:lnTo>
                  <a:lnTo>
                    <a:pt x="79" y="12"/>
                  </a:lnTo>
                  <a:lnTo>
                    <a:pt x="67" y="4"/>
                  </a:lnTo>
                  <a:lnTo>
                    <a:pt x="50" y="0"/>
                  </a:lnTo>
                  <a:lnTo>
                    <a:pt x="50" y="0"/>
                  </a:lnTo>
                  <a:lnTo>
                    <a:pt x="34" y="0"/>
                  </a:lnTo>
                  <a:lnTo>
                    <a:pt x="17" y="4"/>
                  </a:lnTo>
                  <a:lnTo>
                    <a:pt x="9" y="8"/>
                  </a:lnTo>
                  <a:lnTo>
                    <a:pt x="0" y="20"/>
                  </a:lnTo>
                  <a:lnTo>
                    <a:pt x="0" y="20"/>
                  </a:lnTo>
                  <a:lnTo>
                    <a:pt x="4" y="33"/>
                  </a:lnTo>
                  <a:lnTo>
                    <a:pt x="13" y="41"/>
                  </a:lnTo>
                  <a:lnTo>
                    <a:pt x="25" y="50"/>
                  </a:lnTo>
                  <a:lnTo>
                    <a:pt x="42" y="54"/>
                  </a:lnTo>
                  <a:lnTo>
                    <a:pt x="42" y="54"/>
                  </a:lnTo>
                  <a:lnTo>
                    <a:pt x="59" y="54"/>
                  </a:lnTo>
                  <a:lnTo>
                    <a:pt x="75" y="50"/>
                  </a:lnTo>
                  <a:lnTo>
                    <a:pt x="84" y="41"/>
                  </a:lnTo>
                  <a:lnTo>
                    <a:pt x="88" y="33"/>
                  </a:lnTo>
                  <a:lnTo>
                    <a:pt x="88" y="33"/>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0" name="Freeform 209"/>
            <p:cNvSpPr>
              <a:spLocks/>
            </p:cNvSpPr>
            <p:nvPr/>
          </p:nvSpPr>
          <p:spPr bwMode="auto">
            <a:xfrm>
              <a:off x="4477" y="2724"/>
              <a:ext cx="84" cy="54"/>
            </a:xfrm>
            <a:custGeom>
              <a:avLst/>
              <a:gdLst>
                <a:gd name="T0" fmla="*/ 84 w 84"/>
                <a:gd name="T1" fmla="*/ 33 h 54"/>
                <a:gd name="T2" fmla="*/ 84 w 84"/>
                <a:gd name="T3" fmla="*/ 33 h 54"/>
                <a:gd name="T4" fmla="*/ 80 w 84"/>
                <a:gd name="T5" fmla="*/ 20 h 54"/>
                <a:gd name="T6" fmla="*/ 71 w 84"/>
                <a:gd name="T7" fmla="*/ 12 h 54"/>
                <a:gd name="T8" fmla="*/ 59 w 84"/>
                <a:gd name="T9" fmla="*/ 4 h 54"/>
                <a:gd name="T10" fmla="*/ 46 w 84"/>
                <a:gd name="T11" fmla="*/ 0 h 54"/>
                <a:gd name="T12" fmla="*/ 46 w 84"/>
                <a:gd name="T13" fmla="*/ 0 h 54"/>
                <a:gd name="T14" fmla="*/ 30 w 84"/>
                <a:gd name="T15" fmla="*/ 0 h 54"/>
                <a:gd name="T16" fmla="*/ 13 w 84"/>
                <a:gd name="T17" fmla="*/ 4 h 54"/>
                <a:gd name="T18" fmla="*/ 5 w 84"/>
                <a:gd name="T19" fmla="*/ 12 h 54"/>
                <a:gd name="T20" fmla="*/ 0 w 84"/>
                <a:gd name="T21" fmla="*/ 20 h 54"/>
                <a:gd name="T22" fmla="*/ 0 w 84"/>
                <a:gd name="T23" fmla="*/ 20 h 54"/>
                <a:gd name="T24" fmla="*/ 0 w 84"/>
                <a:gd name="T25" fmla="*/ 33 h 54"/>
                <a:gd name="T26" fmla="*/ 9 w 84"/>
                <a:gd name="T27" fmla="*/ 41 h 54"/>
                <a:gd name="T28" fmla="*/ 21 w 84"/>
                <a:gd name="T29" fmla="*/ 50 h 54"/>
                <a:gd name="T30" fmla="*/ 38 w 84"/>
                <a:gd name="T31" fmla="*/ 54 h 54"/>
                <a:gd name="T32" fmla="*/ 38 w 84"/>
                <a:gd name="T33" fmla="*/ 54 h 54"/>
                <a:gd name="T34" fmla="*/ 55 w 84"/>
                <a:gd name="T35" fmla="*/ 54 h 54"/>
                <a:gd name="T36" fmla="*/ 67 w 84"/>
                <a:gd name="T37" fmla="*/ 50 h 54"/>
                <a:gd name="T38" fmla="*/ 80 w 84"/>
                <a:gd name="T39" fmla="*/ 41 h 54"/>
                <a:gd name="T40" fmla="*/ 84 w 84"/>
                <a:gd name="T41" fmla="*/ 33 h 54"/>
                <a:gd name="T42" fmla="*/ 84 w 84"/>
                <a:gd name="T43" fmla="*/ 33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4" h="54">
                  <a:moveTo>
                    <a:pt x="84" y="33"/>
                  </a:moveTo>
                  <a:lnTo>
                    <a:pt x="84" y="33"/>
                  </a:lnTo>
                  <a:lnTo>
                    <a:pt x="80" y="20"/>
                  </a:lnTo>
                  <a:lnTo>
                    <a:pt x="71" y="12"/>
                  </a:lnTo>
                  <a:lnTo>
                    <a:pt x="59" y="4"/>
                  </a:lnTo>
                  <a:lnTo>
                    <a:pt x="46" y="0"/>
                  </a:lnTo>
                  <a:lnTo>
                    <a:pt x="46" y="0"/>
                  </a:lnTo>
                  <a:lnTo>
                    <a:pt x="30" y="0"/>
                  </a:lnTo>
                  <a:lnTo>
                    <a:pt x="13" y="4"/>
                  </a:lnTo>
                  <a:lnTo>
                    <a:pt x="5" y="12"/>
                  </a:lnTo>
                  <a:lnTo>
                    <a:pt x="0" y="20"/>
                  </a:lnTo>
                  <a:lnTo>
                    <a:pt x="0" y="20"/>
                  </a:lnTo>
                  <a:lnTo>
                    <a:pt x="0" y="33"/>
                  </a:lnTo>
                  <a:lnTo>
                    <a:pt x="9" y="41"/>
                  </a:lnTo>
                  <a:lnTo>
                    <a:pt x="21" y="50"/>
                  </a:lnTo>
                  <a:lnTo>
                    <a:pt x="38" y="54"/>
                  </a:lnTo>
                  <a:lnTo>
                    <a:pt x="38" y="54"/>
                  </a:lnTo>
                  <a:lnTo>
                    <a:pt x="55" y="54"/>
                  </a:lnTo>
                  <a:lnTo>
                    <a:pt x="67" y="50"/>
                  </a:lnTo>
                  <a:lnTo>
                    <a:pt x="80" y="41"/>
                  </a:lnTo>
                  <a:lnTo>
                    <a:pt x="84" y="33"/>
                  </a:lnTo>
                  <a:lnTo>
                    <a:pt x="84" y="33"/>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1" name="Freeform 210"/>
            <p:cNvSpPr>
              <a:spLocks/>
            </p:cNvSpPr>
            <p:nvPr/>
          </p:nvSpPr>
          <p:spPr bwMode="auto">
            <a:xfrm>
              <a:off x="4477" y="2724"/>
              <a:ext cx="80" cy="50"/>
            </a:xfrm>
            <a:custGeom>
              <a:avLst/>
              <a:gdLst>
                <a:gd name="T0" fmla="*/ 80 w 80"/>
                <a:gd name="T1" fmla="*/ 33 h 50"/>
                <a:gd name="T2" fmla="*/ 80 w 80"/>
                <a:gd name="T3" fmla="*/ 33 h 50"/>
                <a:gd name="T4" fmla="*/ 80 w 80"/>
                <a:gd name="T5" fmla="*/ 20 h 50"/>
                <a:gd name="T6" fmla="*/ 71 w 80"/>
                <a:gd name="T7" fmla="*/ 12 h 50"/>
                <a:gd name="T8" fmla="*/ 59 w 80"/>
                <a:gd name="T9" fmla="*/ 4 h 50"/>
                <a:gd name="T10" fmla="*/ 46 w 80"/>
                <a:gd name="T11" fmla="*/ 0 h 50"/>
                <a:gd name="T12" fmla="*/ 46 w 80"/>
                <a:gd name="T13" fmla="*/ 0 h 50"/>
                <a:gd name="T14" fmla="*/ 30 w 80"/>
                <a:gd name="T15" fmla="*/ 0 h 50"/>
                <a:gd name="T16" fmla="*/ 17 w 80"/>
                <a:gd name="T17" fmla="*/ 4 h 50"/>
                <a:gd name="T18" fmla="*/ 9 w 80"/>
                <a:gd name="T19" fmla="*/ 12 h 50"/>
                <a:gd name="T20" fmla="*/ 0 w 80"/>
                <a:gd name="T21" fmla="*/ 20 h 50"/>
                <a:gd name="T22" fmla="*/ 0 w 80"/>
                <a:gd name="T23" fmla="*/ 20 h 50"/>
                <a:gd name="T24" fmla="*/ 5 w 80"/>
                <a:gd name="T25" fmla="*/ 29 h 50"/>
                <a:gd name="T26" fmla="*/ 13 w 80"/>
                <a:gd name="T27" fmla="*/ 41 h 50"/>
                <a:gd name="T28" fmla="*/ 21 w 80"/>
                <a:gd name="T29" fmla="*/ 45 h 50"/>
                <a:gd name="T30" fmla="*/ 38 w 80"/>
                <a:gd name="T31" fmla="*/ 50 h 50"/>
                <a:gd name="T32" fmla="*/ 38 w 80"/>
                <a:gd name="T33" fmla="*/ 50 h 50"/>
                <a:gd name="T34" fmla="*/ 55 w 80"/>
                <a:gd name="T35" fmla="*/ 50 h 50"/>
                <a:gd name="T36" fmla="*/ 67 w 80"/>
                <a:gd name="T37" fmla="*/ 45 h 50"/>
                <a:gd name="T38" fmla="*/ 75 w 80"/>
                <a:gd name="T39" fmla="*/ 41 h 50"/>
                <a:gd name="T40" fmla="*/ 80 w 80"/>
                <a:gd name="T41" fmla="*/ 33 h 50"/>
                <a:gd name="T42" fmla="*/ 80 w 80"/>
                <a:gd name="T43" fmla="*/ 3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 h="50">
                  <a:moveTo>
                    <a:pt x="80" y="33"/>
                  </a:moveTo>
                  <a:lnTo>
                    <a:pt x="80" y="33"/>
                  </a:lnTo>
                  <a:lnTo>
                    <a:pt x="80" y="20"/>
                  </a:lnTo>
                  <a:lnTo>
                    <a:pt x="71" y="12"/>
                  </a:lnTo>
                  <a:lnTo>
                    <a:pt x="59" y="4"/>
                  </a:lnTo>
                  <a:lnTo>
                    <a:pt x="46" y="0"/>
                  </a:lnTo>
                  <a:lnTo>
                    <a:pt x="46" y="0"/>
                  </a:lnTo>
                  <a:lnTo>
                    <a:pt x="30" y="0"/>
                  </a:lnTo>
                  <a:lnTo>
                    <a:pt x="17" y="4"/>
                  </a:lnTo>
                  <a:lnTo>
                    <a:pt x="9" y="12"/>
                  </a:lnTo>
                  <a:lnTo>
                    <a:pt x="0" y="20"/>
                  </a:lnTo>
                  <a:lnTo>
                    <a:pt x="0" y="20"/>
                  </a:lnTo>
                  <a:lnTo>
                    <a:pt x="5" y="29"/>
                  </a:lnTo>
                  <a:lnTo>
                    <a:pt x="13" y="41"/>
                  </a:lnTo>
                  <a:lnTo>
                    <a:pt x="21" y="45"/>
                  </a:lnTo>
                  <a:lnTo>
                    <a:pt x="38" y="50"/>
                  </a:lnTo>
                  <a:lnTo>
                    <a:pt x="38" y="50"/>
                  </a:lnTo>
                  <a:lnTo>
                    <a:pt x="55" y="50"/>
                  </a:lnTo>
                  <a:lnTo>
                    <a:pt x="67" y="45"/>
                  </a:lnTo>
                  <a:lnTo>
                    <a:pt x="75" y="41"/>
                  </a:lnTo>
                  <a:lnTo>
                    <a:pt x="80" y="33"/>
                  </a:lnTo>
                  <a:lnTo>
                    <a:pt x="80" y="33"/>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2" name="Freeform 211"/>
            <p:cNvSpPr>
              <a:spLocks/>
            </p:cNvSpPr>
            <p:nvPr/>
          </p:nvSpPr>
          <p:spPr bwMode="auto">
            <a:xfrm>
              <a:off x="4482" y="2728"/>
              <a:ext cx="75" cy="46"/>
            </a:xfrm>
            <a:custGeom>
              <a:avLst/>
              <a:gdLst>
                <a:gd name="T0" fmla="*/ 75 w 75"/>
                <a:gd name="T1" fmla="*/ 29 h 46"/>
                <a:gd name="T2" fmla="*/ 75 w 75"/>
                <a:gd name="T3" fmla="*/ 29 h 46"/>
                <a:gd name="T4" fmla="*/ 70 w 75"/>
                <a:gd name="T5" fmla="*/ 16 h 46"/>
                <a:gd name="T6" fmla="*/ 66 w 75"/>
                <a:gd name="T7" fmla="*/ 8 h 46"/>
                <a:gd name="T8" fmla="*/ 54 w 75"/>
                <a:gd name="T9" fmla="*/ 4 h 46"/>
                <a:gd name="T10" fmla="*/ 41 w 75"/>
                <a:gd name="T11" fmla="*/ 0 h 46"/>
                <a:gd name="T12" fmla="*/ 41 w 75"/>
                <a:gd name="T13" fmla="*/ 0 h 46"/>
                <a:gd name="T14" fmla="*/ 25 w 75"/>
                <a:gd name="T15" fmla="*/ 0 h 46"/>
                <a:gd name="T16" fmla="*/ 12 w 75"/>
                <a:gd name="T17" fmla="*/ 4 h 46"/>
                <a:gd name="T18" fmla="*/ 4 w 75"/>
                <a:gd name="T19" fmla="*/ 8 h 46"/>
                <a:gd name="T20" fmla="*/ 0 w 75"/>
                <a:gd name="T21" fmla="*/ 16 h 46"/>
                <a:gd name="T22" fmla="*/ 0 w 75"/>
                <a:gd name="T23" fmla="*/ 16 h 46"/>
                <a:gd name="T24" fmla="*/ 0 w 75"/>
                <a:gd name="T25" fmla="*/ 25 h 46"/>
                <a:gd name="T26" fmla="*/ 8 w 75"/>
                <a:gd name="T27" fmla="*/ 33 h 46"/>
                <a:gd name="T28" fmla="*/ 20 w 75"/>
                <a:gd name="T29" fmla="*/ 41 h 46"/>
                <a:gd name="T30" fmla="*/ 33 w 75"/>
                <a:gd name="T31" fmla="*/ 46 h 46"/>
                <a:gd name="T32" fmla="*/ 33 w 75"/>
                <a:gd name="T33" fmla="*/ 46 h 46"/>
                <a:gd name="T34" fmla="*/ 50 w 75"/>
                <a:gd name="T35" fmla="*/ 46 h 46"/>
                <a:gd name="T36" fmla="*/ 58 w 75"/>
                <a:gd name="T37" fmla="*/ 41 h 46"/>
                <a:gd name="T38" fmla="*/ 70 w 75"/>
                <a:gd name="T39" fmla="*/ 37 h 46"/>
                <a:gd name="T40" fmla="*/ 75 w 75"/>
                <a:gd name="T41" fmla="*/ 29 h 46"/>
                <a:gd name="T42" fmla="*/ 75 w 75"/>
                <a:gd name="T43"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46">
                  <a:moveTo>
                    <a:pt x="75" y="29"/>
                  </a:moveTo>
                  <a:lnTo>
                    <a:pt x="75" y="29"/>
                  </a:lnTo>
                  <a:lnTo>
                    <a:pt x="70" y="16"/>
                  </a:lnTo>
                  <a:lnTo>
                    <a:pt x="66" y="8"/>
                  </a:lnTo>
                  <a:lnTo>
                    <a:pt x="54" y="4"/>
                  </a:lnTo>
                  <a:lnTo>
                    <a:pt x="41" y="0"/>
                  </a:lnTo>
                  <a:lnTo>
                    <a:pt x="41" y="0"/>
                  </a:lnTo>
                  <a:lnTo>
                    <a:pt x="25" y="0"/>
                  </a:lnTo>
                  <a:lnTo>
                    <a:pt x="12" y="4"/>
                  </a:lnTo>
                  <a:lnTo>
                    <a:pt x="4" y="8"/>
                  </a:lnTo>
                  <a:lnTo>
                    <a:pt x="0" y="16"/>
                  </a:lnTo>
                  <a:lnTo>
                    <a:pt x="0" y="16"/>
                  </a:lnTo>
                  <a:lnTo>
                    <a:pt x="0" y="25"/>
                  </a:lnTo>
                  <a:lnTo>
                    <a:pt x="8" y="33"/>
                  </a:lnTo>
                  <a:lnTo>
                    <a:pt x="20" y="41"/>
                  </a:lnTo>
                  <a:lnTo>
                    <a:pt x="33" y="46"/>
                  </a:lnTo>
                  <a:lnTo>
                    <a:pt x="33" y="46"/>
                  </a:lnTo>
                  <a:lnTo>
                    <a:pt x="50" y="46"/>
                  </a:lnTo>
                  <a:lnTo>
                    <a:pt x="58" y="41"/>
                  </a:lnTo>
                  <a:lnTo>
                    <a:pt x="70" y="37"/>
                  </a:lnTo>
                  <a:lnTo>
                    <a:pt x="75" y="29"/>
                  </a:lnTo>
                  <a:lnTo>
                    <a:pt x="75" y="29"/>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3" name="Freeform 212"/>
            <p:cNvSpPr>
              <a:spLocks/>
            </p:cNvSpPr>
            <p:nvPr/>
          </p:nvSpPr>
          <p:spPr bwMode="auto">
            <a:xfrm>
              <a:off x="4486" y="2728"/>
              <a:ext cx="66" cy="46"/>
            </a:xfrm>
            <a:custGeom>
              <a:avLst/>
              <a:gdLst>
                <a:gd name="T0" fmla="*/ 66 w 66"/>
                <a:gd name="T1" fmla="*/ 25 h 46"/>
                <a:gd name="T2" fmla="*/ 66 w 66"/>
                <a:gd name="T3" fmla="*/ 25 h 46"/>
                <a:gd name="T4" fmla="*/ 66 w 66"/>
                <a:gd name="T5" fmla="*/ 16 h 46"/>
                <a:gd name="T6" fmla="*/ 58 w 66"/>
                <a:gd name="T7" fmla="*/ 8 h 46"/>
                <a:gd name="T8" fmla="*/ 50 w 66"/>
                <a:gd name="T9" fmla="*/ 4 h 46"/>
                <a:gd name="T10" fmla="*/ 37 w 66"/>
                <a:gd name="T11" fmla="*/ 0 h 46"/>
                <a:gd name="T12" fmla="*/ 37 w 66"/>
                <a:gd name="T13" fmla="*/ 0 h 46"/>
                <a:gd name="T14" fmla="*/ 21 w 66"/>
                <a:gd name="T15" fmla="*/ 0 h 46"/>
                <a:gd name="T16" fmla="*/ 12 w 66"/>
                <a:gd name="T17" fmla="*/ 4 h 46"/>
                <a:gd name="T18" fmla="*/ 4 w 66"/>
                <a:gd name="T19" fmla="*/ 8 h 46"/>
                <a:gd name="T20" fmla="*/ 0 w 66"/>
                <a:gd name="T21" fmla="*/ 16 h 46"/>
                <a:gd name="T22" fmla="*/ 0 w 66"/>
                <a:gd name="T23" fmla="*/ 16 h 46"/>
                <a:gd name="T24" fmla="*/ 0 w 66"/>
                <a:gd name="T25" fmla="*/ 25 h 46"/>
                <a:gd name="T26" fmla="*/ 4 w 66"/>
                <a:gd name="T27" fmla="*/ 33 h 46"/>
                <a:gd name="T28" fmla="*/ 16 w 66"/>
                <a:gd name="T29" fmla="*/ 41 h 46"/>
                <a:gd name="T30" fmla="*/ 29 w 66"/>
                <a:gd name="T31" fmla="*/ 46 h 46"/>
                <a:gd name="T32" fmla="*/ 29 w 66"/>
                <a:gd name="T33" fmla="*/ 46 h 46"/>
                <a:gd name="T34" fmla="*/ 41 w 66"/>
                <a:gd name="T35" fmla="*/ 46 h 46"/>
                <a:gd name="T36" fmla="*/ 54 w 66"/>
                <a:gd name="T37" fmla="*/ 41 h 46"/>
                <a:gd name="T38" fmla="*/ 62 w 66"/>
                <a:gd name="T39" fmla="*/ 33 h 46"/>
                <a:gd name="T40" fmla="*/ 66 w 66"/>
                <a:gd name="T41" fmla="*/ 25 h 46"/>
                <a:gd name="T42" fmla="*/ 66 w 66"/>
                <a:gd name="T43" fmla="*/ 2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 h="46">
                  <a:moveTo>
                    <a:pt x="66" y="25"/>
                  </a:moveTo>
                  <a:lnTo>
                    <a:pt x="66" y="25"/>
                  </a:lnTo>
                  <a:lnTo>
                    <a:pt x="66" y="16"/>
                  </a:lnTo>
                  <a:lnTo>
                    <a:pt x="58" y="8"/>
                  </a:lnTo>
                  <a:lnTo>
                    <a:pt x="50" y="4"/>
                  </a:lnTo>
                  <a:lnTo>
                    <a:pt x="37" y="0"/>
                  </a:lnTo>
                  <a:lnTo>
                    <a:pt x="37" y="0"/>
                  </a:lnTo>
                  <a:lnTo>
                    <a:pt x="21" y="0"/>
                  </a:lnTo>
                  <a:lnTo>
                    <a:pt x="12" y="4"/>
                  </a:lnTo>
                  <a:lnTo>
                    <a:pt x="4" y="8"/>
                  </a:lnTo>
                  <a:lnTo>
                    <a:pt x="0" y="16"/>
                  </a:lnTo>
                  <a:lnTo>
                    <a:pt x="0" y="16"/>
                  </a:lnTo>
                  <a:lnTo>
                    <a:pt x="0" y="25"/>
                  </a:lnTo>
                  <a:lnTo>
                    <a:pt x="4" y="33"/>
                  </a:lnTo>
                  <a:lnTo>
                    <a:pt x="16" y="41"/>
                  </a:lnTo>
                  <a:lnTo>
                    <a:pt x="29" y="46"/>
                  </a:lnTo>
                  <a:lnTo>
                    <a:pt x="29" y="46"/>
                  </a:lnTo>
                  <a:lnTo>
                    <a:pt x="41" y="46"/>
                  </a:lnTo>
                  <a:lnTo>
                    <a:pt x="54" y="41"/>
                  </a:lnTo>
                  <a:lnTo>
                    <a:pt x="62" y="33"/>
                  </a:lnTo>
                  <a:lnTo>
                    <a:pt x="66" y="25"/>
                  </a:lnTo>
                  <a:lnTo>
                    <a:pt x="66" y="25"/>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4" name="Freeform 213"/>
            <p:cNvSpPr>
              <a:spLocks/>
            </p:cNvSpPr>
            <p:nvPr/>
          </p:nvSpPr>
          <p:spPr bwMode="auto">
            <a:xfrm>
              <a:off x="4486" y="2728"/>
              <a:ext cx="62" cy="41"/>
            </a:xfrm>
            <a:custGeom>
              <a:avLst/>
              <a:gdLst>
                <a:gd name="T0" fmla="*/ 0 w 62"/>
                <a:gd name="T1" fmla="*/ 16 h 41"/>
                <a:gd name="T2" fmla="*/ 0 w 62"/>
                <a:gd name="T3" fmla="*/ 16 h 41"/>
                <a:gd name="T4" fmla="*/ 0 w 62"/>
                <a:gd name="T5" fmla="*/ 25 h 41"/>
                <a:gd name="T6" fmla="*/ 8 w 62"/>
                <a:gd name="T7" fmla="*/ 33 h 41"/>
                <a:gd name="T8" fmla="*/ 16 w 62"/>
                <a:gd name="T9" fmla="*/ 37 h 41"/>
                <a:gd name="T10" fmla="*/ 29 w 62"/>
                <a:gd name="T11" fmla="*/ 41 h 41"/>
                <a:gd name="T12" fmla="*/ 29 w 62"/>
                <a:gd name="T13" fmla="*/ 41 h 41"/>
                <a:gd name="T14" fmla="*/ 41 w 62"/>
                <a:gd name="T15" fmla="*/ 41 h 41"/>
                <a:gd name="T16" fmla="*/ 54 w 62"/>
                <a:gd name="T17" fmla="*/ 41 h 41"/>
                <a:gd name="T18" fmla="*/ 62 w 62"/>
                <a:gd name="T19" fmla="*/ 33 h 41"/>
                <a:gd name="T20" fmla="*/ 62 w 62"/>
                <a:gd name="T21" fmla="*/ 25 h 41"/>
                <a:gd name="T22" fmla="*/ 62 w 62"/>
                <a:gd name="T23" fmla="*/ 25 h 41"/>
                <a:gd name="T24" fmla="*/ 62 w 62"/>
                <a:gd name="T25" fmla="*/ 16 h 41"/>
                <a:gd name="T26" fmla="*/ 58 w 62"/>
                <a:gd name="T27" fmla="*/ 12 h 41"/>
                <a:gd name="T28" fmla="*/ 46 w 62"/>
                <a:gd name="T29" fmla="*/ 4 h 41"/>
                <a:gd name="T30" fmla="*/ 33 w 62"/>
                <a:gd name="T31" fmla="*/ 0 h 41"/>
                <a:gd name="T32" fmla="*/ 33 w 62"/>
                <a:gd name="T33" fmla="*/ 0 h 41"/>
                <a:gd name="T34" fmla="*/ 21 w 62"/>
                <a:gd name="T35" fmla="*/ 0 h 41"/>
                <a:gd name="T36" fmla="*/ 12 w 62"/>
                <a:gd name="T37" fmla="*/ 4 h 41"/>
                <a:gd name="T38" fmla="*/ 4 w 62"/>
                <a:gd name="T39" fmla="*/ 8 h 41"/>
                <a:gd name="T40" fmla="*/ 0 w 62"/>
                <a:gd name="T41" fmla="*/ 16 h 41"/>
                <a:gd name="T42" fmla="*/ 0 w 62"/>
                <a:gd name="T43" fmla="*/ 1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41">
                  <a:moveTo>
                    <a:pt x="0" y="16"/>
                  </a:moveTo>
                  <a:lnTo>
                    <a:pt x="0" y="16"/>
                  </a:lnTo>
                  <a:lnTo>
                    <a:pt x="0" y="25"/>
                  </a:lnTo>
                  <a:lnTo>
                    <a:pt x="8" y="33"/>
                  </a:lnTo>
                  <a:lnTo>
                    <a:pt x="16" y="37"/>
                  </a:lnTo>
                  <a:lnTo>
                    <a:pt x="29" y="41"/>
                  </a:lnTo>
                  <a:lnTo>
                    <a:pt x="29" y="41"/>
                  </a:lnTo>
                  <a:lnTo>
                    <a:pt x="41" y="41"/>
                  </a:lnTo>
                  <a:lnTo>
                    <a:pt x="54" y="41"/>
                  </a:lnTo>
                  <a:lnTo>
                    <a:pt x="62" y="33"/>
                  </a:lnTo>
                  <a:lnTo>
                    <a:pt x="62" y="25"/>
                  </a:lnTo>
                  <a:lnTo>
                    <a:pt x="62" y="25"/>
                  </a:lnTo>
                  <a:lnTo>
                    <a:pt x="62" y="16"/>
                  </a:lnTo>
                  <a:lnTo>
                    <a:pt x="58" y="12"/>
                  </a:lnTo>
                  <a:lnTo>
                    <a:pt x="46" y="4"/>
                  </a:lnTo>
                  <a:lnTo>
                    <a:pt x="33" y="0"/>
                  </a:lnTo>
                  <a:lnTo>
                    <a:pt x="33" y="0"/>
                  </a:lnTo>
                  <a:lnTo>
                    <a:pt x="21" y="0"/>
                  </a:lnTo>
                  <a:lnTo>
                    <a:pt x="12" y="4"/>
                  </a:lnTo>
                  <a:lnTo>
                    <a:pt x="4" y="8"/>
                  </a:lnTo>
                  <a:lnTo>
                    <a:pt x="0" y="16"/>
                  </a:lnTo>
                  <a:lnTo>
                    <a:pt x="0" y="1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
        <p:nvSpPr>
          <p:cNvPr id="105" name="Text Placeholder 2"/>
          <p:cNvSpPr txBox="1">
            <a:spLocks/>
          </p:cNvSpPr>
          <p:nvPr/>
        </p:nvSpPr>
        <p:spPr bwMode="auto">
          <a:xfrm>
            <a:off x="152400" y="3581400"/>
            <a:ext cx="8788400"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a:spcBef>
                <a:spcPct val="0"/>
              </a:spcBef>
              <a:buFont typeface="Arial" pitchFamily="34" charset="0"/>
              <a:buChar char="•"/>
            </a:pPr>
            <a:r>
              <a:rPr lang="en-US" b="0">
                <a:solidFill>
                  <a:schemeClr val="tx1"/>
                </a:solidFill>
                <a:latin typeface="Arial" pitchFamily="34" charset="0"/>
              </a:rPr>
              <a:t>Once we believe that Heavenly Father and Jesus Christ actually appeared and talked to Joseph Smith, then we can be sure that everything else the Prophet taught or restored to us is also the truth. </a:t>
            </a:r>
            <a:endParaRPr lang="en-US" sz="2400">
              <a:solidFill>
                <a:schemeClr val="tx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par>
                          <p:cTn id="13" fill="hold" nodeType="afterGroup">
                            <p:stCondLst>
                              <p:cond delay="500"/>
                            </p:stCondLst>
                            <p:childTnLst>
                              <p:par>
                                <p:cTn id="14" presetID="6" presetClass="entr" presetSubtype="32" fill="hold" nodeType="after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5">
                                            <p:txEl>
                                              <p:pRg st="0" end="0"/>
                                            </p:txEl>
                                          </p:spTgt>
                                        </p:tgtEl>
                                        <p:attrNameLst>
                                          <p:attrName>style.visibility</p:attrName>
                                        </p:attrNameLst>
                                      </p:cBhvr>
                                      <p:to>
                                        <p:strVal val="visible"/>
                                      </p:to>
                                    </p:set>
                                    <p:animEffect transition="in" filter="dissolve">
                                      <p:cBhvr>
                                        <p:cTn id="21" dur="500"/>
                                        <p:tgtEl>
                                          <p:spTgt spid="1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P spid="105" grpId="0" build="p" bldLvl="5"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60419"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0420" name="Rectangle 1"/>
          <p:cNvSpPr>
            <a:spLocks noChangeArrowheads="1"/>
          </p:cNvSpPr>
          <p:nvPr/>
        </p:nvSpPr>
        <p:spPr bwMode="auto">
          <a:xfrm>
            <a:off x="228600" y="9398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rgbClr val="000000"/>
              </a:buClr>
              <a:buSzPct val="115000"/>
              <a:buFont typeface="Arial" pitchFamily="34" charset="0"/>
              <a:buChar char="•"/>
            </a:pPr>
            <a:r>
              <a:rPr lang="en-US" b="0">
                <a:solidFill>
                  <a:schemeClr val="tx1"/>
                </a:solidFill>
              </a:rPr>
              <a:t>Let’s try to memorize the first article of faith</a:t>
            </a:r>
          </a:p>
        </p:txBody>
      </p:sp>
      <p:sp>
        <p:nvSpPr>
          <p:cNvPr id="60421" name="Rectangle 3"/>
          <p:cNvSpPr>
            <a:spLocks noChangeArrowheads="1"/>
          </p:cNvSpPr>
          <p:nvPr/>
        </p:nvSpPr>
        <p:spPr bwMode="auto">
          <a:xfrm>
            <a:off x="152400" y="2398713"/>
            <a:ext cx="88392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rgbClr val="000000"/>
              </a:buClr>
              <a:buSzPct val="115000"/>
              <a:buFont typeface="Arial" pitchFamily="34" charset="0"/>
              <a:buChar char="•"/>
            </a:pPr>
            <a:r>
              <a:rPr lang="en-US" b="0">
                <a:solidFill>
                  <a:schemeClr val="tx1"/>
                </a:solidFill>
              </a:rPr>
              <a:t>1</a:t>
            </a:r>
            <a:r>
              <a:rPr lang="en-US" b="0" i="1">
                <a:solidFill>
                  <a:schemeClr val="tx1"/>
                </a:solidFill>
              </a:rPr>
              <a:t> We </a:t>
            </a:r>
            <a:r>
              <a:rPr lang="en-US" b="0" i="1" baseline="30000">
                <a:solidFill>
                  <a:schemeClr val="tx1"/>
                </a:solidFill>
              </a:rPr>
              <a:t>a</a:t>
            </a:r>
            <a:r>
              <a:rPr lang="en-US" b="0" i="1">
                <a:solidFill>
                  <a:schemeClr val="tx1"/>
                </a:solidFill>
              </a:rPr>
              <a:t>believe in </a:t>
            </a:r>
            <a:r>
              <a:rPr lang="en-US" b="0" i="1" baseline="30000">
                <a:solidFill>
                  <a:schemeClr val="tx1"/>
                </a:solidFill>
              </a:rPr>
              <a:t>b</a:t>
            </a:r>
            <a:r>
              <a:rPr lang="en-US" b="0" i="1">
                <a:solidFill>
                  <a:schemeClr val="tx1"/>
                </a:solidFill>
              </a:rPr>
              <a:t>God, the Eternal Father, and in His </a:t>
            </a:r>
            <a:r>
              <a:rPr lang="en-US" b="0" i="1" baseline="30000">
                <a:solidFill>
                  <a:schemeClr val="tx1"/>
                </a:solidFill>
              </a:rPr>
              <a:t>c</a:t>
            </a:r>
            <a:r>
              <a:rPr lang="en-US" b="0" i="1">
                <a:solidFill>
                  <a:schemeClr val="tx1"/>
                </a:solidFill>
              </a:rPr>
              <a:t>Son, Jesus Christ, and in the </a:t>
            </a:r>
            <a:r>
              <a:rPr lang="en-US" b="0" i="1" baseline="30000">
                <a:solidFill>
                  <a:schemeClr val="tx1"/>
                </a:solidFill>
              </a:rPr>
              <a:t>d</a:t>
            </a:r>
            <a:r>
              <a:rPr lang="en-US" b="0" i="1">
                <a:solidFill>
                  <a:schemeClr val="tx1"/>
                </a:solidFill>
              </a:rPr>
              <a:t>Holy Ghost.</a:t>
            </a:r>
          </a:p>
        </p:txBody>
      </p:sp>
      <p:sp>
        <p:nvSpPr>
          <p:cNvPr id="60422" name="Rectangle 4"/>
          <p:cNvSpPr>
            <a:spLocks noChangeArrowheads="1"/>
          </p:cNvSpPr>
          <p:nvPr/>
        </p:nvSpPr>
        <p:spPr bwMode="auto">
          <a:xfrm>
            <a:off x="152400" y="4191000"/>
            <a:ext cx="8839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ct val="20000"/>
              </a:spcBef>
              <a:buClr>
                <a:srgbClr val="000000"/>
              </a:buClr>
              <a:buSzPct val="115000"/>
              <a:buFont typeface="Arial" pitchFamily="34" charset="0"/>
              <a:buChar char="•"/>
            </a:pPr>
            <a:r>
              <a:rPr lang="en-US" b="0">
                <a:solidFill>
                  <a:schemeClr val="tx1"/>
                </a:solidFill>
              </a:rPr>
              <a:t>Discuss how it testifies of a truth discovered in Joseph Smith’s first vision: that God the Eternal Father and his Son, Jesus Christ, are two separate personages.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ext Placeholder 2"/>
          <p:cNvSpPr>
            <a:spLocks noGrp="1"/>
          </p:cNvSpPr>
          <p:nvPr>
            <p:ph type="body" idx="4294967295"/>
          </p:nvPr>
        </p:nvSpPr>
        <p:spPr>
          <a:xfrm>
            <a:off x="152400" y="304800"/>
            <a:ext cx="8839200" cy="6400800"/>
          </a:xfrm>
        </p:spPr>
        <p:txBody>
          <a:bodyPr anchor="ctr"/>
          <a:lstStyle/>
          <a:p>
            <a:r>
              <a:rPr lang="en-US" b="1" smtClean="0"/>
              <a:t>We need a volunteer?</a:t>
            </a:r>
          </a:p>
          <a:p>
            <a:r>
              <a:rPr lang="en-US" b="1" smtClean="0"/>
              <a:t>Please step out of the room for a moment, we’ll call you back in when we are ready for you.</a:t>
            </a:r>
          </a:p>
          <a:p>
            <a:r>
              <a:rPr lang="en-US" b="1" smtClean="0"/>
              <a:t>Thank you for volunteering.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0">
                                            <p:txEl>
                                              <p:pRg st="0" end="0"/>
                                            </p:txEl>
                                          </p:spTgt>
                                        </p:tgtEl>
                                        <p:attrNameLst>
                                          <p:attrName>style.visibility</p:attrName>
                                        </p:attrNameLst>
                                      </p:cBhvr>
                                      <p:to>
                                        <p:strVal val="visible"/>
                                      </p:to>
                                    </p:set>
                                    <p:animEffect transition="in" filter="dissolve">
                                      <p:cBhvr>
                                        <p:cTn id="7" dur="500"/>
                                        <p:tgtEl>
                                          <p:spTgt spid="71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0">
                                            <p:txEl>
                                              <p:pRg st="1" end="1"/>
                                            </p:txEl>
                                          </p:spTgt>
                                        </p:tgtEl>
                                        <p:attrNameLst>
                                          <p:attrName>style.visibility</p:attrName>
                                        </p:attrNameLst>
                                      </p:cBhvr>
                                      <p:to>
                                        <p:strVal val="visible"/>
                                      </p:to>
                                    </p:set>
                                    <p:animEffect transition="in" filter="dissolve">
                                      <p:cBhvr>
                                        <p:cTn id="12" dur="500"/>
                                        <p:tgtEl>
                                          <p:spTgt spid="7170">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0">
                                            <p:txEl>
                                              <p:pRg st="2" end="2"/>
                                            </p:txEl>
                                          </p:spTgt>
                                        </p:tgtEl>
                                        <p:attrNameLst>
                                          <p:attrName>style.visibility</p:attrName>
                                        </p:attrNameLst>
                                      </p:cBhvr>
                                      <p:to>
                                        <p:strVal val="visible"/>
                                      </p:to>
                                    </p:set>
                                    <p:animEffect transition="in" filter="dissolve">
                                      <p:cBhvr>
                                        <p:cTn id="17" dur="500"/>
                                        <p:tgtEl>
                                          <p:spTgt spid="71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build="p" bldLvl="5"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152400" y="3551238"/>
            <a:ext cx="8839200" cy="2011362"/>
          </a:xfrm>
        </p:spPr>
        <p:txBody>
          <a:bodyPr anchor="ctr"/>
          <a:lstStyle/>
          <a:p>
            <a:pPr marL="136525" indent="0">
              <a:buClr>
                <a:srgbClr val="000000"/>
              </a:buClr>
              <a:buFont typeface="Arial" pitchFamily="34" charset="0"/>
              <a:buNone/>
            </a:pPr>
            <a:r>
              <a:rPr lang="en-US" i="1" smtClean="0"/>
              <a:t>. . . For I had seen a vision; I knew it, and I knew that God knew it, and I could not </a:t>
            </a:r>
            <a:r>
              <a:rPr lang="en-US" i="1" baseline="30000" smtClean="0"/>
              <a:t>e</a:t>
            </a:r>
            <a:r>
              <a:rPr lang="en-US" i="1" smtClean="0"/>
              <a:t>deny it, neither dared I do it; at least I knew that by so doing I would offend God, and come under condemnation.</a:t>
            </a:r>
            <a:endParaRPr lang="en-US" b="1" i="1" smtClean="0">
              <a:solidFill>
                <a:srgbClr val="FFFF00"/>
              </a:solidFill>
            </a:endParaRPr>
          </a:p>
        </p:txBody>
      </p:sp>
      <p:sp>
        <p:nvSpPr>
          <p:cNvPr id="61443"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1444" name="Rectangle 1"/>
          <p:cNvSpPr>
            <a:spLocks noChangeArrowheads="1"/>
          </p:cNvSpPr>
          <p:nvPr/>
        </p:nvSpPr>
        <p:spPr bwMode="auto">
          <a:xfrm>
            <a:off x="152400" y="944563"/>
            <a:ext cx="56372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b="0">
                <a:solidFill>
                  <a:schemeClr val="tx1"/>
                </a:solidFill>
              </a:rPr>
              <a:t>Try to memorize part of Joseph Smith—History 1:25 (beginning with</a:t>
            </a:r>
            <a:r>
              <a:rPr lang="en-US" b="0" i="1">
                <a:solidFill>
                  <a:schemeClr val="tx1"/>
                </a:solidFill>
              </a:rPr>
              <a:t> for I had seen a vision</a:t>
            </a:r>
            <a:r>
              <a:rPr lang="en-US" b="0">
                <a:solidFill>
                  <a:schemeClr val="tx1"/>
                </a:solidFill>
              </a:rPr>
              <a:t>)</a:t>
            </a:r>
          </a:p>
        </p:txBody>
      </p:sp>
      <p:grpSp>
        <p:nvGrpSpPr>
          <p:cNvPr id="5" name="Group 258"/>
          <p:cNvGrpSpPr>
            <a:grpSpLocks noChangeAspect="1"/>
          </p:cNvGrpSpPr>
          <p:nvPr/>
        </p:nvGrpSpPr>
        <p:grpSpPr bwMode="auto">
          <a:xfrm flipH="1">
            <a:off x="5790089" y="206832"/>
            <a:ext cx="2950664" cy="2992802"/>
            <a:chOff x="1689" y="495"/>
            <a:chExt cx="2871" cy="2912"/>
          </a:xfrm>
          <a:effectLst>
            <a:outerShdw blurRad="292100" dist="139700" dir="2700000" algn="ctr" rotWithShape="0">
              <a:srgbClr val="080808">
                <a:alpha val="65000"/>
              </a:srgbClr>
            </a:outerShdw>
          </a:effectLst>
        </p:grpSpPr>
        <p:sp>
          <p:nvSpPr>
            <p:cNvPr id="6" name="AutoShape 257"/>
            <p:cNvSpPr>
              <a:spLocks noChangeAspect="1" noChangeArrowheads="1" noTextEdit="1"/>
            </p:cNvSpPr>
            <p:nvPr/>
          </p:nvSpPr>
          <p:spPr bwMode="auto">
            <a:xfrm>
              <a:off x="1689" y="495"/>
              <a:ext cx="2871"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259"/>
            <p:cNvSpPr>
              <a:spLocks/>
            </p:cNvSpPr>
            <p:nvPr/>
          </p:nvSpPr>
          <p:spPr bwMode="auto">
            <a:xfrm>
              <a:off x="1933" y="750"/>
              <a:ext cx="2536" cy="2501"/>
            </a:xfrm>
            <a:custGeom>
              <a:avLst/>
              <a:gdLst>
                <a:gd name="T0" fmla="*/ 1268 w 2536"/>
                <a:gd name="T1" fmla="*/ 0 h 2501"/>
                <a:gd name="T2" fmla="*/ 1523 w 2536"/>
                <a:gd name="T3" fmla="*/ 28 h 2501"/>
                <a:gd name="T4" fmla="*/ 1761 w 2536"/>
                <a:gd name="T5" fmla="*/ 102 h 2501"/>
                <a:gd name="T6" fmla="*/ 1976 w 2536"/>
                <a:gd name="T7" fmla="*/ 215 h 2501"/>
                <a:gd name="T8" fmla="*/ 2163 w 2536"/>
                <a:gd name="T9" fmla="*/ 368 h 2501"/>
                <a:gd name="T10" fmla="*/ 2316 w 2536"/>
                <a:gd name="T11" fmla="*/ 554 h 2501"/>
                <a:gd name="T12" fmla="*/ 2435 w 2536"/>
                <a:gd name="T13" fmla="*/ 764 h 2501"/>
                <a:gd name="T14" fmla="*/ 2508 w 2536"/>
                <a:gd name="T15" fmla="*/ 1002 h 2501"/>
                <a:gd name="T16" fmla="*/ 2536 w 2536"/>
                <a:gd name="T17" fmla="*/ 1251 h 2501"/>
                <a:gd name="T18" fmla="*/ 2531 w 2536"/>
                <a:gd name="T19" fmla="*/ 1381 h 2501"/>
                <a:gd name="T20" fmla="*/ 2480 w 2536"/>
                <a:gd name="T21" fmla="*/ 1624 h 2501"/>
                <a:gd name="T22" fmla="*/ 2384 w 2536"/>
                <a:gd name="T23" fmla="*/ 1845 h 2501"/>
                <a:gd name="T24" fmla="*/ 2242 w 2536"/>
                <a:gd name="T25" fmla="*/ 2043 h 2501"/>
                <a:gd name="T26" fmla="*/ 2072 w 2536"/>
                <a:gd name="T27" fmla="*/ 2213 h 2501"/>
                <a:gd name="T28" fmla="*/ 1868 w 2536"/>
                <a:gd name="T29" fmla="*/ 2349 h 2501"/>
                <a:gd name="T30" fmla="*/ 1642 w 2536"/>
                <a:gd name="T31" fmla="*/ 2445 h 2501"/>
                <a:gd name="T32" fmla="*/ 1398 w 2536"/>
                <a:gd name="T33" fmla="*/ 2496 h 2501"/>
                <a:gd name="T34" fmla="*/ 1268 w 2536"/>
                <a:gd name="T35" fmla="*/ 2501 h 2501"/>
                <a:gd name="T36" fmla="*/ 1013 w 2536"/>
                <a:gd name="T37" fmla="*/ 2473 h 2501"/>
                <a:gd name="T38" fmla="*/ 776 w 2536"/>
                <a:gd name="T39" fmla="*/ 2400 h 2501"/>
                <a:gd name="T40" fmla="*/ 561 w 2536"/>
                <a:gd name="T41" fmla="*/ 2286 h 2501"/>
                <a:gd name="T42" fmla="*/ 368 w 2536"/>
                <a:gd name="T43" fmla="*/ 2134 h 2501"/>
                <a:gd name="T44" fmla="*/ 215 w 2536"/>
                <a:gd name="T45" fmla="*/ 1947 h 2501"/>
                <a:gd name="T46" fmla="*/ 96 w 2536"/>
                <a:gd name="T47" fmla="*/ 1737 h 2501"/>
                <a:gd name="T48" fmla="*/ 23 w 2536"/>
                <a:gd name="T49" fmla="*/ 1500 h 2501"/>
                <a:gd name="T50" fmla="*/ 0 w 2536"/>
                <a:gd name="T51" fmla="*/ 1251 h 2501"/>
                <a:gd name="T52" fmla="*/ 6 w 2536"/>
                <a:gd name="T53" fmla="*/ 1126 h 2501"/>
                <a:gd name="T54" fmla="*/ 57 w 2536"/>
                <a:gd name="T55" fmla="*/ 883 h 2501"/>
                <a:gd name="T56" fmla="*/ 153 w 2536"/>
                <a:gd name="T57" fmla="*/ 656 h 2501"/>
                <a:gd name="T58" fmla="*/ 289 w 2536"/>
                <a:gd name="T59" fmla="*/ 458 h 2501"/>
                <a:gd name="T60" fmla="*/ 459 w 2536"/>
                <a:gd name="T61" fmla="*/ 288 h 2501"/>
                <a:gd name="T62" fmla="*/ 662 w 2536"/>
                <a:gd name="T63" fmla="*/ 153 h 2501"/>
                <a:gd name="T64" fmla="*/ 889 w 2536"/>
                <a:gd name="T65" fmla="*/ 56 h 2501"/>
                <a:gd name="T66" fmla="*/ 1138 w 2536"/>
                <a:gd name="T67" fmla="*/ 11 h 2501"/>
                <a:gd name="T68" fmla="*/ 1268 w 2536"/>
                <a:gd name="T69" fmla="*/ 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01">
                  <a:moveTo>
                    <a:pt x="1268" y="0"/>
                  </a:moveTo>
                  <a:lnTo>
                    <a:pt x="1268" y="0"/>
                  </a:lnTo>
                  <a:lnTo>
                    <a:pt x="1398" y="11"/>
                  </a:lnTo>
                  <a:lnTo>
                    <a:pt x="1523" y="28"/>
                  </a:lnTo>
                  <a:lnTo>
                    <a:pt x="1642" y="56"/>
                  </a:lnTo>
                  <a:lnTo>
                    <a:pt x="1761" y="102"/>
                  </a:lnTo>
                  <a:lnTo>
                    <a:pt x="1868" y="153"/>
                  </a:lnTo>
                  <a:lnTo>
                    <a:pt x="1976" y="215"/>
                  </a:lnTo>
                  <a:lnTo>
                    <a:pt x="2072" y="288"/>
                  </a:lnTo>
                  <a:lnTo>
                    <a:pt x="2163" y="368"/>
                  </a:lnTo>
                  <a:lnTo>
                    <a:pt x="2242" y="458"/>
                  </a:lnTo>
                  <a:lnTo>
                    <a:pt x="2316" y="554"/>
                  </a:lnTo>
                  <a:lnTo>
                    <a:pt x="2384" y="656"/>
                  </a:lnTo>
                  <a:lnTo>
                    <a:pt x="2435" y="764"/>
                  </a:lnTo>
                  <a:lnTo>
                    <a:pt x="2480" y="883"/>
                  </a:lnTo>
                  <a:lnTo>
                    <a:pt x="2508" y="1002"/>
                  </a:lnTo>
                  <a:lnTo>
                    <a:pt x="2531" y="1126"/>
                  </a:lnTo>
                  <a:lnTo>
                    <a:pt x="2536" y="1251"/>
                  </a:lnTo>
                  <a:lnTo>
                    <a:pt x="2536" y="1251"/>
                  </a:lnTo>
                  <a:lnTo>
                    <a:pt x="2531" y="1381"/>
                  </a:lnTo>
                  <a:lnTo>
                    <a:pt x="2508" y="1500"/>
                  </a:lnTo>
                  <a:lnTo>
                    <a:pt x="2480" y="1624"/>
                  </a:lnTo>
                  <a:lnTo>
                    <a:pt x="2435" y="1737"/>
                  </a:lnTo>
                  <a:lnTo>
                    <a:pt x="2384" y="1845"/>
                  </a:lnTo>
                  <a:lnTo>
                    <a:pt x="2316" y="1947"/>
                  </a:lnTo>
                  <a:lnTo>
                    <a:pt x="2242" y="2043"/>
                  </a:lnTo>
                  <a:lnTo>
                    <a:pt x="2163" y="2134"/>
                  </a:lnTo>
                  <a:lnTo>
                    <a:pt x="2072" y="2213"/>
                  </a:lnTo>
                  <a:lnTo>
                    <a:pt x="1976" y="2286"/>
                  </a:lnTo>
                  <a:lnTo>
                    <a:pt x="1868" y="2349"/>
                  </a:lnTo>
                  <a:lnTo>
                    <a:pt x="1761" y="2400"/>
                  </a:lnTo>
                  <a:lnTo>
                    <a:pt x="1642" y="2445"/>
                  </a:lnTo>
                  <a:lnTo>
                    <a:pt x="1523" y="2473"/>
                  </a:lnTo>
                  <a:lnTo>
                    <a:pt x="1398" y="2496"/>
                  </a:lnTo>
                  <a:lnTo>
                    <a:pt x="1268" y="2501"/>
                  </a:lnTo>
                  <a:lnTo>
                    <a:pt x="1268" y="2501"/>
                  </a:lnTo>
                  <a:lnTo>
                    <a:pt x="1138" y="2496"/>
                  </a:lnTo>
                  <a:lnTo>
                    <a:pt x="1013" y="2473"/>
                  </a:lnTo>
                  <a:lnTo>
                    <a:pt x="889" y="2445"/>
                  </a:lnTo>
                  <a:lnTo>
                    <a:pt x="776" y="2400"/>
                  </a:lnTo>
                  <a:lnTo>
                    <a:pt x="662" y="2349"/>
                  </a:lnTo>
                  <a:lnTo>
                    <a:pt x="561" y="2286"/>
                  </a:lnTo>
                  <a:lnTo>
                    <a:pt x="459" y="2213"/>
                  </a:lnTo>
                  <a:lnTo>
                    <a:pt x="368" y="2134"/>
                  </a:lnTo>
                  <a:lnTo>
                    <a:pt x="289" y="2043"/>
                  </a:lnTo>
                  <a:lnTo>
                    <a:pt x="215" y="1947"/>
                  </a:lnTo>
                  <a:lnTo>
                    <a:pt x="153" y="1845"/>
                  </a:lnTo>
                  <a:lnTo>
                    <a:pt x="96" y="1737"/>
                  </a:lnTo>
                  <a:lnTo>
                    <a:pt x="57" y="1624"/>
                  </a:lnTo>
                  <a:lnTo>
                    <a:pt x="23" y="1500"/>
                  </a:lnTo>
                  <a:lnTo>
                    <a:pt x="6" y="1381"/>
                  </a:lnTo>
                  <a:lnTo>
                    <a:pt x="0" y="1251"/>
                  </a:lnTo>
                  <a:lnTo>
                    <a:pt x="0" y="1251"/>
                  </a:lnTo>
                  <a:lnTo>
                    <a:pt x="6" y="1126"/>
                  </a:lnTo>
                  <a:lnTo>
                    <a:pt x="23" y="1002"/>
                  </a:lnTo>
                  <a:lnTo>
                    <a:pt x="57" y="883"/>
                  </a:lnTo>
                  <a:lnTo>
                    <a:pt x="96" y="764"/>
                  </a:lnTo>
                  <a:lnTo>
                    <a:pt x="153" y="656"/>
                  </a:lnTo>
                  <a:lnTo>
                    <a:pt x="215" y="554"/>
                  </a:lnTo>
                  <a:lnTo>
                    <a:pt x="289" y="458"/>
                  </a:lnTo>
                  <a:lnTo>
                    <a:pt x="368" y="368"/>
                  </a:lnTo>
                  <a:lnTo>
                    <a:pt x="459" y="288"/>
                  </a:lnTo>
                  <a:lnTo>
                    <a:pt x="561" y="215"/>
                  </a:lnTo>
                  <a:lnTo>
                    <a:pt x="662" y="153"/>
                  </a:lnTo>
                  <a:lnTo>
                    <a:pt x="776" y="102"/>
                  </a:lnTo>
                  <a:lnTo>
                    <a:pt x="889" y="56"/>
                  </a:lnTo>
                  <a:lnTo>
                    <a:pt x="1013" y="28"/>
                  </a:lnTo>
                  <a:lnTo>
                    <a:pt x="1138" y="11"/>
                  </a:lnTo>
                  <a:lnTo>
                    <a:pt x="1268" y="0"/>
                  </a:lnTo>
                  <a:lnTo>
                    <a:pt x="126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260"/>
            <p:cNvSpPr>
              <a:spLocks/>
            </p:cNvSpPr>
            <p:nvPr/>
          </p:nvSpPr>
          <p:spPr bwMode="auto">
            <a:xfrm>
              <a:off x="1922" y="744"/>
              <a:ext cx="2547" cy="2507"/>
            </a:xfrm>
            <a:custGeom>
              <a:avLst/>
              <a:gdLst>
                <a:gd name="T0" fmla="*/ 1274 w 2547"/>
                <a:gd name="T1" fmla="*/ 0 h 2507"/>
                <a:gd name="T2" fmla="*/ 1528 w 2547"/>
                <a:gd name="T3" fmla="*/ 23 h 2507"/>
                <a:gd name="T4" fmla="*/ 1766 w 2547"/>
                <a:gd name="T5" fmla="*/ 96 h 2507"/>
                <a:gd name="T6" fmla="*/ 1987 w 2547"/>
                <a:gd name="T7" fmla="*/ 215 h 2507"/>
                <a:gd name="T8" fmla="*/ 2174 w 2547"/>
                <a:gd name="T9" fmla="*/ 368 h 2507"/>
                <a:gd name="T10" fmla="*/ 2327 w 2547"/>
                <a:gd name="T11" fmla="*/ 555 h 2507"/>
                <a:gd name="T12" fmla="*/ 2446 w 2547"/>
                <a:gd name="T13" fmla="*/ 764 h 2507"/>
                <a:gd name="T14" fmla="*/ 2519 w 2547"/>
                <a:gd name="T15" fmla="*/ 1002 h 2507"/>
                <a:gd name="T16" fmla="*/ 2547 w 2547"/>
                <a:gd name="T17" fmla="*/ 1251 h 2507"/>
                <a:gd name="T18" fmla="*/ 2542 w 2547"/>
                <a:gd name="T19" fmla="*/ 1381 h 2507"/>
                <a:gd name="T20" fmla="*/ 2491 w 2547"/>
                <a:gd name="T21" fmla="*/ 1624 h 2507"/>
                <a:gd name="T22" fmla="*/ 2395 w 2547"/>
                <a:gd name="T23" fmla="*/ 1851 h 2507"/>
                <a:gd name="T24" fmla="*/ 2253 w 2547"/>
                <a:gd name="T25" fmla="*/ 2049 h 2507"/>
                <a:gd name="T26" fmla="*/ 2083 w 2547"/>
                <a:gd name="T27" fmla="*/ 2219 h 2507"/>
                <a:gd name="T28" fmla="*/ 1879 w 2547"/>
                <a:gd name="T29" fmla="*/ 2355 h 2507"/>
                <a:gd name="T30" fmla="*/ 1653 w 2547"/>
                <a:gd name="T31" fmla="*/ 2451 h 2507"/>
                <a:gd name="T32" fmla="*/ 1404 w 2547"/>
                <a:gd name="T33" fmla="*/ 2502 h 2507"/>
                <a:gd name="T34" fmla="*/ 1274 w 2547"/>
                <a:gd name="T35" fmla="*/ 2507 h 2507"/>
                <a:gd name="T36" fmla="*/ 1019 w 2547"/>
                <a:gd name="T37" fmla="*/ 2485 h 2507"/>
                <a:gd name="T38" fmla="*/ 775 w 2547"/>
                <a:gd name="T39" fmla="*/ 2411 h 2507"/>
                <a:gd name="T40" fmla="*/ 560 w 2547"/>
                <a:gd name="T41" fmla="*/ 2292 h 2507"/>
                <a:gd name="T42" fmla="*/ 373 w 2547"/>
                <a:gd name="T43" fmla="*/ 2140 h 2507"/>
                <a:gd name="T44" fmla="*/ 215 w 2547"/>
                <a:gd name="T45" fmla="*/ 1953 h 2507"/>
                <a:gd name="T46" fmla="*/ 102 w 2547"/>
                <a:gd name="T47" fmla="*/ 1743 h 2507"/>
                <a:gd name="T48" fmla="*/ 22 w 2547"/>
                <a:gd name="T49" fmla="*/ 1506 h 2507"/>
                <a:gd name="T50" fmla="*/ 0 w 2547"/>
                <a:gd name="T51" fmla="*/ 1251 h 2507"/>
                <a:gd name="T52" fmla="*/ 5 w 2547"/>
                <a:gd name="T53" fmla="*/ 1126 h 2507"/>
                <a:gd name="T54" fmla="*/ 56 w 2547"/>
                <a:gd name="T55" fmla="*/ 883 h 2507"/>
                <a:gd name="T56" fmla="*/ 153 w 2547"/>
                <a:gd name="T57" fmla="*/ 657 h 2507"/>
                <a:gd name="T58" fmla="*/ 288 w 2547"/>
                <a:gd name="T59" fmla="*/ 458 h 2507"/>
                <a:gd name="T60" fmla="*/ 464 w 2547"/>
                <a:gd name="T61" fmla="*/ 289 h 2507"/>
                <a:gd name="T62" fmla="*/ 668 w 2547"/>
                <a:gd name="T63" fmla="*/ 153 h 2507"/>
                <a:gd name="T64" fmla="*/ 894 w 2547"/>
                <a:gd name="T65" fmla="*/ 57 h 2507"/>
                <a:gd name="T66" fmla="*/ 1143 w 2547"/>
                <a:gd name="T67" fmla="*/ 6 h 2507"/>
                <a:gd name="T68" fmla="*/ 1274 w 2547"/>
                <a:gd name="T69" fmla="*/ 0 h 2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7" h="2507">
                  <a:moveTo>
                    <a:pt x="1274" y="0"/>
                  </a:moveTo>
                  <a:lnTo>
                    <a:pt x="1274" y="0"/>
                  </a:lnTo>
                  <a:lnTo>
                    <a:pt x="1404" y="6"/>
                  </a:lnTo>
                  <a:lnTo>
                    <a:pt x="1528" y="23"/>
                  </a:lnTo>
                  <a:lnTo>
                    <a:pt x="1653" y="57"/>
                  </a:lnTo>
                  <a:lnTo>
                    <a:pt x="1766" y="96"/>
                  </a:lnTo>
                  <a:lnTo>
                    <a:pt x="1879" y="153"/>
                  </a:lnTo>
                  <a:lnTo>
                    <a:pt x="1987" y="215"/>
                  </a:lnTo>
                  <a:lnTo>
                    <a:pt x="2083" y="289"/>
                  </a:lnTo>
                  <a:lnTo>
                    <a:pt x="2174" y="368"/>
                  </a:lnTo>
                  <a:lnTo>
                    <a:pt x="2253" y="458"/>
                  </a:lnTo>
                  <a:lnTo>
                    <a:pt x="2327" y="555"/>
                  </a:lnTo>
                  <a:lnTo>
                    <a:pt x="2395" y="657"/>
                  </a:lnTo>
                  <a:lnTo>
                    <a:pt x="2446" y="764"/>
                  </a:lnTo>
                  <a:lnTo>
                    <a:pt x="2491" y="883"/>
                  </a:lnTo>
                  <a:lnTo>
                    <a:pt x="2519" y="1002"/>
                  </a:lnTo>
                  <a:lnTo>
                    <a:pt x="2542" y="1126"/>
                  </a:lnTo>
                  <a:lnTo>
                    <a:pt x="2547" y="1251"/>
                  </a:lnTo>
                  <a:lnTo>
                    <a:pt x="2547" y="1251"/>
                  </a:lnTo>
                  <a:lnTo>
                    <a:pt x="2542" y="1381"/>
                  </a:lnTo>
                  <a:lnTo>
                    <a:pt x="2519" y="1506"/>
                  </a:lnTo>
                  <a:lnTo>
                    <a:pt x="2491" y="1624"/>
                  </a:lnTo>
                  <a:lnTo>
                    <a:pt x="2446" y="1743"/>
                  </a:lnTo>
                  <a:lnTo>
                    <a:pt x="2395" y="1851"/>
                  </a:lnTo>
                  <a:lnTo>
                    <a:pt x="2327" y="1953"/>
                  </a:lnTo>
                  <a:lnTo>
                    <a:pt x="2253" y="2049"/>
                  </a:lnTo>
                  <a:lnTo>
                    <a:pt x="2174" y="2140"/>
                  </a:lnTo>
                  <a:lnTo>
                    <a:pt x="2083" y="2219"/>
                  </a:lnTo>
                  <a:lnTo>
                    <a:pt x="1987" y="2292"/>
                  </a:lnTo>
                  <a:lnTo>
                    <a:pt x="1879" y="2355"/>
                  </a:lnTo>
                  <a:lnTo>
                    <a:pt x="1766" y="2411"/>
                  </a:lnTo>
                  <a:lnTo>
                    <a:pt x="1653" y="2451"/>
                  </a:lnTo>
                  <a:lnTo>
                    <a:pt x="1528" y="2485"/>
                  </a:lnTo>
                  <a:lnTo>
                    <a:pt x="1404" y="2502"/>
                  </a:lnTo>
                  <a:lnTo>
                    <a:pt x="1274" y="2507"/>
                  </a:lnTo>
                  <a:lnTo>
                    <a:pt x="1274" y="2507"/>
                  </a:lnTo>
                  <a:lnTo>
                    <a:pt x="1143" y="2502"/>
                  </a:lnTo>
                  <a:lnTo>
                    <a:pt x="1019" y="2485"/>
                  </a:lnTo>
                  <a:lnTo>
                    <a:pt x="894" y="2451"/>
                  </a:lnTo>
                  <a:lnTo>
                    <a:pt x="775" y="2411"/>
                  </a:lnTo>
                  <a:lnTo>
                    <a:pt x="668" y="2355"/>
                  </a:lnTo>
                  <a:lnTo>
                    <a:pt x="560" y="2292"/>
                  </a:lnTo>
                  <a:lnTo>
                    <a:pt x="464" y="2219"/>
                  </a:lnTo>
                  <a:lnTo>
                    <a:pt x="373" y="2140"/>
                  </a:lnTo>
                  <a:lnTo>
                    <a:pt x="288" y="2049"/>
                  </a:lnTo>
                  <a:lnTo>
                    <a:pt x="215" y="1953"/>
                  </a:lnTo>
                  <a:lnTo>
                    <a:pt x="153" y="1851"/>
                  </a:lnTo>
                  <a:lnTo>
                    <a:pt x="102" y="1743"/>
                  </a:lnTo>
                  <a:lnTo>
                    <a:pt x="56" y="1624"/>
                  </a:lnTo>
                  <a:lnTo>
                    <a:pt x="22" y="1506"/>
                  </a:lnTo>
                  <a:lnTo>
                    <a:pt x="5" y="1381"/>
                  </a:lnTo>
                  <a:lnTo>
                    <a:pt x="0" y="1251"/>
                  </a:lnTo>
                  <a:lnTo>
                    <a:pt x="0" y="1251"/>
                  </a:lnTo>
                  <a:lnTo>
                    <a:pt x="5" y="1126"/>
                  </a:lnTo>
                  <a:lnTo>
                    <a:pt x="22" y="1002"/>
                  </a:lnTo>
                  <a:lnTo>
                    <a:pt x="56" y="883"/>
                  </a:lnTo>
                  <a:lnTo>
                    <a:pt x="102" y="764"/>
                  </a:lnTo>
                  <a:lnTo>
                    <a:pt x="153" y="657"/>
                  </a:lnTo>
                  <a:lnTo>
                    <a:pt x="215" y="555"/>
                  </a:lnTo>
                  <a:lnTo>
                    <a:pt x="288" y="458"/>
                  </a:lnTo>
                  <a:lnTo>
                    <a:pt x="373" y="368"/>
                  </a:lnTo>
                  <a:lnTo>
                    <a:pt x="464" y="289"/>
                  </a:lnTo>
                  <a:lnTo>
                    <a:pt x="560" y="215"/>
                  </a:lnTo>
                  <a:lnTo>
                    <a:pt x="668" y="153"/>
                  </a:lnTo>
                  <a:lnTo>
                    <a:pt x="775" y="96"/>
                  </a:lnTo>
                  <a:lnTo>
                    <a:pt x="894" y="57"/>
                  </a:lnTo>
                  <a:lnTo>
                    <a:pt x="1019" y="23"/>
                  </a:lnTo>
                  <a:lnTo>
                    <a:pt x="1143" y="6"/>
                  </a:lnTo>
                  <a:lnTo>
                    <a:pt x="1274" y="0"/>
                  </a:lnTo>
                  <a:lnTo>
                    <a:pt x="127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261"/>
            <p:cNvSpPr>
              <a:spLocks/>
            </p:cNvSpPr>
            <p:nvPr/>
          </p:nvSpPr>
          <p:spPr bwMode="auto">
            <a:xfrm>
              <a:off x="1910" y="733"/>
              <a:ext cx="2559" cy="2524"/>
            </a:xfrm>
            <a:custGeom>
              <a:avLst/>
              <a:gdLst>
                <a:gd name="T0" fmla="*/ 1280 w 2559"/>
                <a:gd name="T1" fmla="*/ 0 h 2524"/>
                <a:gd name="T2" fmla="*/ 1540 w 2559"/>
                <a:gd name="T3" fmla="*/ 28 h 2524"/>
                <a:gd name="T4" fmla="*/ 1778 w 2559"/>
                <a:gd name="T5" fmla="*/ 102 h 2524"/>
                <a:gd name="T6" fmla="*/ 1993 w 2559"/>
                <a:gd name="T7" fmla="*/ 215 h 2524"/>
                <a:gd name="T8" fmla="*/ 2186 w 2559"/>
                <a:gd name="T9" fmla="*/ 368 h 2524"/>
                <a:gd name="T10" fmla="*/ 2344 w 2559"/>
                <a:gd name="T11" fmla="*/ 554 h 2524"/>
                <a:gd name="T12" fmla="*/ 2458 w 2559"/>
                <a:gd name="T13" fmla="*/ 769 h 2524"/>
                <a:gd name="T14" fmla="*/ 2537 w 2559"/>
                <a:gd name="T15" fmla="*/ 1007 h 2524"/>
                <a:gd name="T16" fmla="*/ 2559 w 2559"/>
                <a:gd name="T17" fmla="*/ 1262 h 2524"/>
                <a:gd name="T18" fmla="*/ 2554 w 2559"/>
                <a:gd name="T19" fmla="*/ 1392 h 2524"/>
                <a:gd name="T20" fmla="*/ 2503 w 2559"/>
                <a:gd name="T21" fmla="*/ 1635 h 2524"/>
                <a:gd name="T22" fmla="*/ 2407 w 2559"/>
                <a:gd name="T23" fmla="*/ 1862 h 2524"/>
                <a:gd name="T24" fmla="*/ 2271 w 2559"/>
                <a:gd name="T25" fmla="*/ 2060 h 2524"/>
                <a:gd name="T26" fmla="*/ 2095 w 2559"/>
                <a:gd name="T27" fmla="*/ 2235 h 2524"/>
                <a:gd name="T28" fmla="*/ 1891 w 2559"/>
                <a:gd name="T29" fmla="*/ 2371 h 2524"/>
                <a:gd name="T30" fmla="*/ 1659 w 2559"/>
                <a:gd name="T31" fmla="*/ 2467 h 2524"/>
                <a:gd name="T32" fmla="*/ 1410 w 2559"/>
                <a:gd name="T33" fmla="*/ 2513 h 2524"/>
                <a:gd name="T34" fmla="*/ 1280 w 2559"/>
                <a:gd name="T35" fmla="*/ 2524 h 2524"/>
                <a:gd name="T36" fmla="*/ 1025 w 2559"/>
                <a:gd name="T37" fmla="*/ 2496 h 2524"/>
                <a:gd name="T38" fmla="*/ 782 w 2559"/>
                <a:gd name="T39" fmla="*/ 2422 h 2524"/>
                <a:gd name="T40" fmla="*/ 567 w 2559"/>
                <a:gd name="T41" fmla="*/ 2303 h 2524"/>
                <a:gd name="T42" fmla="*/ 374 w 2559"/>
                <a:gd name="T43" fmla="*/ 2151 h 2524"/>
                <a:gd name="T44" fmla="*/ 221 w 2559"/>
                <a:gd name="T45" fmla="*/ 1964 h 2524"/>
                <a:gd name="T46" fmla="*/ 102 w 2559"/>
                <a:gd name="T47" fmla="*/ 1749 h 2524"/>
                <a:gd name="T48" fmla="*/ 29 w 2559"/>
                <a:gd name="T49" fmla="*/ 1517 h 2524"/>
                <a:gd name="T50" fmla="*/ 0 w 2559"/>
                <a:gd name="T51" fmla="*/ 1262 h 2524"/>
                <a:gd name="T52" fmla="*/ 6 w 2559"/>
                <a:gd name="T53" fmla="*/ 1132 h 2524"/>
                <a:gd name="T54" fmla="*/ 57 w 2559"/>
                <a:gd name="T55" fmla="*/ 888 h 2524"/>
                <a:gd name="T56" fmla="*/ 153 w 2559"/>
                <a:gd name="T57" fmla="*/ 662 h 2524"/>
                <a:gd name="T58" fmla="*/ 295 w 2559"/>
                <a:gd name="T59" fmla="*/ 458 h 2524"/>
                <a:gd name="T60" fmla="*/ 465 w 2559"/>
                <a:gd name="T61" fmla="*/ 288 h 2524"/>
                <a:gd name="T62" fmla="*/ 674 w 2559"/>
                <a:gd name="T63" fmla="*/ 153 h 2524"/>
                <a:gd name="T64" fmla="*/ 901 w 2559"/>
                <a:gd name="T65" fmla="*/ 56 h 2524"/>
                <a:gd name="T66" fmla="*/ 1150 w 2559"/>
                <a:gd name="T67" fmla="*/ 5 h 2524"/>
                <a:gd name="T68" fmla="*/ 1280 w 2559"/>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59" h="2524">
                  <a:moveTo>
                    <a:pt x="1280" y="0"/>
                  </a:moveTo>
                  <a:lnTo>
                    <a:pt x="1280" y="0"/>
                  </a:lnTo>
                  <a:lnTo>
                    <a:pt x="1410" y="5"/>
                  </a:lnTo>
                  <a:lnTo>
                    <a:pt x="1540" y="28"/>
                  </a:lnTo>
                  <a:lnTo>
                    <a:pt x="1659" y="56"/>
                  </a:lnTo>
                  <a:lnTo>
                    <a:pt x="1778" y="102"/>
                  </a:lnTo>
                  <a:lnTo>
                    <a:pt x="1891" y="153"/>
                  </a:lnTo>
                  <a:lnTo>
                    <a:pt x="1993" y="215"/>
                  </a:lnTo>
                  <a:lnTo>
                    <a:pt x="2095" y="288"/>
                  </a:lnTo>
                  <a:lnTo>
                    <a:pt x="2186" y="368"/>
                  </a:lnTo>
                  <a:lnTo>
                    <a:pt x="2271" y="458"/>
                  </a:lnTo>
                  <a:lnTo>
                    <a:pt x="2344" y="554"/>
                  </a:lnTo>
                  <a:lnTo>
                    <a:pt x="2407" y="662"/>
                  </a:lnTo>
                  <a:lnTo>
                    <a:pt x="2458" y="769"/>
                  </a:lnTo>
                  <a:lnTo>
                    <a:pt x="2503" y="888"/>
                  </a:lnTo>
                  <a:lnTo>
                    <a:pt x="2537" y="1007"/>
                  </a:lnTo>
                  <a:lnTo>
                    <a:pt x="2554" y="1132"/>
                  </a:lnTo>
                  <a:lnTo>
                    <a:pt x="2559" y="1262"/>
                  </a:lnTo>
                  <a:lnTo>
                    <a:pt x="2559" y="1262"/>
                  </a:lnTo>
                  <a:lnTo>
                    <a:pt x="2554" y="1392"/>
                  </a:lnTo>
                  <a:lnTo>
                    <a:pt x="2537" y="1517"/>
                  </a:lnTo>
                  <a:lnTo>
                    <a:pt x="2503" y="1635"/>
                  </a:lnTo>
                  <a:lnTo>
                    <a:pt x="2458" y="1749"/>
                  </a:lnTo>
                  <a:lnTo>
                    <a:pt x="2407" y="1862"/>
                  </a:lnTo>
                  <a:lnTo>
                    <a:pt x="2344" y="1964"/>
                  </a:lnTo>
                  <a:lnTo>
                    <a:pt x="2271" y="2060"/>
                  </a:lnTo>
                  <a:lnTo>
                    <a:pt x="2186" y="2151"/>
                  </a:lnTo>
                  <a:lnTo>
                    <a:pt x="2095" y="2235"/>
                  </a:lnTo>
                  <a:lnTo>
                    <a:pt x="1993" y="2303"/>
                  </a:lnTo>
                  <a:lnTo>
                    <a:pt x="1891" y="2371"/>
                  </a:lnTo>
                  <a:lnTo>
                    <a:pt x="1778" y="2422"/>
                  </a:lnTo>
                  <a:lnTo>
                    <a:pt x="1659" y="2467"/>
                  </a:lnTo>
                  <a:lnTo>
                    <a:pt x="1540" y="2496"/>
                  </a:lnTo>
                  <a:lnTo>
                    <a:pt x="1410" y="2513"/>
                  </a:lnTo>
                  <a:lnTo>
                    <a:pt x="1280" y="2524"/>
                  </a:lnTo>
                  <a:lnTo>
                    <a:pt x="1280" y="2524"/>
                  </a:lnTo>
                  <a:lnTo>
                    <a:pt x="1150" y="2513"/>
                  </a:lnTo>
                  <a:lnTo>
                    <a:pt x="1025" y="2496"/>
                  </a:lnTo>
                  <a:lnTo>
                    <a:pt x="901" y="2467"/>
                  </a:lnTo>
                  <a:lnTo>
                    <a:pt x="782" y="2422"/>
                  </a:lnTo>
                  <a:lnTo>
                    <a:pt x="674" y="2371"/>
                  </a:lnTo>
                  <a:lnTo>
                    <a:pt x="567" y="2303"/>
                  </a:lnTo>
                  <a:lnTo>
                    <a:pt x="465" y="2235"/>
                  </a:lnTo>
                  <a:lnTo>
                    <a:pt x="374" y="2151"/>
                  </a:lnTo>
                  <a:lnTo>
                    <a:pt x="295" y="2060"/>
                  </a:lnTo>
                  <a:lnTo>
                    <a:pt x="221" y="1964"/>
                  </a:lnTo>
                  <a:lnTo>
                    <a:pt x="153" y="1862"/>
                  </a:lnTo>
                  <a:lnTo>
                    <a:pt x="102" y="1749"/>
                  </a:lnTo>
                  <a:lnTo>
                    <a:pt x="57" y="1635"/>
                  </a:lnTo>
                  <a:lnTo>
                    <a:pt x="29" y="1517"/>
                  </a:lnTo>
                  <a:lnTo>
                    <a:pt x="6" y="1392"/>
                  </a:lnTo>
                  <a:lnTo>
                    <a:pt x="0" y="1262"/>
                  </a:lnTo>
                  <a:lnTo>
                    <a:pt x="0" y="1262"/>
                  </a:lnTo>
                  <a:lnTo>
                    <a:pt x="6" y="1132"/>
                  </a:lnTo>
                  <a:lnTo>
                    <a:pt x="29" y="1007"/>
                  </a:lnTo>
                  <a:lnTo>
                    <a:pt x="57" y="888"/>
                  </a:lnTo>
                  <a:lnTo>
                    <a:pt x="102" y="769"/>
                  </a:lnTo>
                  <a:lnTo>
                    <a:pt x="153" y="662"/>
                  </a:lnTo>
                  <a:lnTo>
                    <a:pt x="221" y="554"/>
                  </a:lnTo>
                  <a:lnTo>
                    <a:pt x="295" y="458"/>
                  </a:lnTo>
                  <a:lnTo>
                    <a:pt x="374" y="368"/>
                  </a:lnTo>
                  <a:lnTo>
                    <a:pt x="465" y="288"/>
                  </a:lnTo>
                  <a:lnTo>
                    <a:pt x="567" y="215"/>
                  </a:lnTo>
                  <a:lnTo>
                    <a:pt x="674" y="153"/>
                  </a:lnTo>
                  <a:lnTo>
                    <a:pt x="782" y="102"/>
                  </a:lnTo>
                  <a:lnTo>
                    <a:pt x="901" y="56"/>
                  </a:lnTo>
                  <a:lnTo>
                    <a:pt x="1025" y="28"/>
                  </a:lnTo>
                  <a:lnTo>
                    <a:pt x="1150" y="5"/>
                  </a:lnTo>
                  <a:lnTo>
                    <a:pt x="1280" y="0"/>
                  </a:lnTo>
                  <a:lnTo>
                    <a:pt x="128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262"/>
            <p:cNvSpPr>
              <a:spLocks/>
            </p:cNvSpPr>
            <p:nvPr/>
          </p:nvSpPr>
          <p:spPr bwMode="auto">
            <a:xfrm>
              <a:off x="1899" y="721"/>
              <a:ext cx="2576" cy="2536"/>
            </a:xfrm>
            <a:custGeom>
              <a:avLst/>
              <a:gdLst>
                <a:gd name="T0" fmla="*/ 1285 w 2576"/>
                <a:gd name="T1" fmla="*/ 0 h 2536"/>
                <a:gd name="T2" fmla="*/ 1546 w 2576"/>
                <a:gd name="T3" fmla="*/ 29 h 2536"/>
                <a:gd name="T4" fmla="*/ 1789 w 2576"/>
                <a:gd name="T5" fmla="*/ 102 h 2536"/>
                <a:gd name="T6" fmla="*/ 2004 w 2576"/>
                <a:gd name="T7" fmla="*/ 221 h 2536"/>
                <a:gd name="T8" fmla="*/ 2197 w 2576"/>
                <a:gd name="T9" fmla="*/ 374 h 2536"/>
                <a:gd name="T10" fmla="*/ 2355 w 2576"/>
                <a:gd name="T11" fmla="*/ 561 h 2536"/>
                <a:gd name="T12" fmla="*/ 2474 w 2576"/>
                <a:gd name="T13" fmla="*/ 776 h 2536"/>
                <a:gd name="T14" fmla="*/ 2548 w 2576"/>
                <a:gd name="T15" fmla="*/ 1014 h 2536"/>
                <a:gd name="T16" fmla="*/ 2576 w 2576"/>
                <a:gd name="T17" fmla="*/ 1268 h 2536"/>
                <a:gd name="T18" fmla="*/ 2565 w 2576"/>
                <a:gd name="T19" fmla="*/ 1398 h 2536"/>
                <a:gd name="T20" fmla="*/ 2514 w 2576"/>
                <a:gd name="T21" fmla="*/ 1647 h 2536"/>
                <a:gd name="T22" fmla="*/ 2418 w 2576"/>
                <a:gd name="T23" fmla="*/ 1874 h 2536"/>
                <a:gd name="T24" fmla="*/ 2282 w 2576"/>
                <a:gd name="T25" fmla="*/ 2072 h 2536"/>
                <a:gd name="T26" fmla="*/ 2106 w 2576"/>
                <a:gd name="T27" fmla="*/ 2247 h 2536"/>
                <a:gd name="T28" fmla="*/ 1902 w 2576"/>
                <a:gd name="T29" fmla="*/ 2383 h 2536"/>
                <a:gd name="T30" fmla="*/ 1670 w 2576"/>
                <a:gd name="T31" fmla="*/ 2479 h 2536"/>
                <a:gd name="T32" fmla="*/ 1421 w 2576"/>
                <a:gd name="T33" fmla="*/ 2530 h 2536"/>
                <a:gd name="T34" fmla="*/ 1285 w 2576"/>
                <a:gd name="T35" fmla="*/ 2536 h 2536"/>
                <a:gd name="T36" fmla="*/ 1030 w 2576"/>
                <a:gd name="T37" fmla="*/ 2508 h 2536"/>
                <a:gd name="T38" fmla="*/ 787 w 2576"/>
                <a:gd name="T39" fmla="*/ 2434 h 2536"/>
                <a:gd name="T40" fmla="*/ 566 w 2576"/>
                <a:gd name="T41" fmla="*/ 2321 h 2536"/>
                <a:gd name="T42" fmla="*/ 379 w 2576"/>
                <a:gd name="T43" fmla="*/ 2163 h 2536"/>
                <a:gd name="T44" fmla="*/ 221 w 2576"/>
                <a:gd name="T45" fmla="*/ 1976 h 2536"/>
                <a:gd name="T46" fmla="*/ 102 w 2576"/>
                <a:gd name="T47" fmla="*/ 1761 h 2536"/>
                <a:gd name="T48" fmla="*/ 28 w 2576"/>
                <a:gd name="T49" fmla="*/ 1523 h 2536"/>
                <a:gd name="T50" fmla="*/ 0 w 2576"/>
                <a:gd name="T51" fmla="*/ 1268 h 2536"/>
                <a:gd name="T52" fmla="*/ 6 w 2576"/>
                <a:gd name="T53" fmla="*/ 1138 h 2536"/>
                <a:gd name="T54" fmla="*/ 57 w 2576"/>
                <a:gd name="T55" fmla="*/ 895 h 2536"/>
                <a:gd name="T56" fmla="*/ 159 w 2576"/>
                <a:gd name="T57" fmla="*/ 668 h 2536"/>
                <a:gd name="T58" fmla="*/ 294 w 2576"/>
                <a:gd name="T59" fmla="*/ 465 h 2536"/>
                <a:gd name="T60" fmla="*/ 470 w 2576"/>
                <a:gd name="T61" fmla="*/ 295 h 2536"/>
                <a:gd name="T62" fmla="*/ 674 w 2576"/>
                <a:gd name="T63" fmla="*/ 153 h 2536"/>
                <a:gd name="T64" fmla="*/ 906 w 2576"/>
                <a:gd name="T65" fmla="*/ 57 h 2536"/>
                <a:gd name="T66" fmla="*/ 1155 w 2576"/>
                <a:gd name="T67" fmla="*/ 12 h 2536"/>
                <a:gd name="T68" fmla="*/ 1285 w 2576"/>
                <a:gd name="T69" fmla="*/ 0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6" h="2536">
                  <a:moveTo>
                    <a:pt x="1285" y="0"/>
                  </a:moveTo>
                  <a:lnTo>
                    <a:pt x="1285" y="0"/>
                  </a:lnTo>
                  <a:lnTo>
                    <a:pt x="1421" y="12"/>
                  </a:lnTo>
                  <a:lnTo>
                    <a:pt x="1546" y="29"/>
                  </a:lnTo>
                  <a:lnTo>
                    <a:pt x="1670" y="57"/>
                  </a:lnTo>
                  <a:lnTo>
                    <a:pt x="1789" y="102"/>
                  </a:lnTo>
                  <a:lnTo>
                    <a:pt x="1902" y="153"/>
                  </a:lnTo>
                  <a:lnTo>
                    <a:pt x="2004" y="221"/>
                  </a:lnTo>
                  <a:lnTo>
                    <a:pt x="2106" y="295"/>
                  </a:lnTo>
                  <a:lnTo>
                    <a:pt x="2197" y="374"/>
                  </a:lnTo>
                  <a:lnTo>
                    <a:pt x="2282" y="465"/>
                  </a:lnTo>
                  <a:lnTo>
                    <a:pt x="2355" y="561"/>
                  </a:lnTo>
                  <a:lnTo>
                    <a:pt x="2418" y="668"/>
                  </a:lnTo>
                  <a:lnTo>
                    <a:pt x="2474" y="776"/>
                  </a:lnTo>
                  <a:lnTo>
                    <a:pt x="2514" y="895"/>
                  </a:lnTo>
                  <a:lnTo>
                    <a:pt x="2548" y="1014"/>
                  </a:lnTo>
                  <a:lnTo>
                    <a:pt x="2565" y="1138"/>
                  </a:lnTo>
                  <a:lnTo>
                    <a:pt x="2576" y="1268"/>
                  </a:lnTo>
                  <a:lnTo>
                    <a:pt x="2576" y="1268"/>
                  </a:lnTo>
                  <a:lnTo>
                    <a:pt x="2565" y="1398"/>
                  </a:lnTo>
                  <a:lnTo>
                    <a:pt x="2548" y="1523"/>
                  </a:lnTo>
                  <a:lnTo>
                    <a:pt x="2514" y="1647"/>
                  </a:lnTo>
                  <a:lnTo>
                    <a:pt x="2474" y="1761"/>
                  </a:lnTo>
                  <a:lnTo>
                    <a:pt x="2418" y="1874"/>
                  </a:lnTo>
                  <a:lnTo>
                    <a:pt x="2355" y="1976"/>
                  </a:lnTo>
                  <a:lnTo>
                    <a:pt x="2282" y="2072"/>
                  </a:lnTo>
                  <a:lnTo>
                    <a:pt x="2197" y="2163"/>
                  </a:lnTo>
                  <a:lnTo>
                    <a:pt x="2106" y="2247"/>
                  </a:lnTo>
                  <a:lnTo>
                    <a:pt x="2004" y="2321"/>
                  </a:lnTo>
                  <a:lnTo>
                    <a:pt x="1902" y="2383"/>
                  </a:lnTo>
                  <a:lnTo>
                    <a:pt x="1789" y="2434"/>
                  </a:lnTo>
                  <a:lnTo>
                    <a:pt x="1670" y="2479"/>
                  </a:lnTo>
                  <a:lnTo>
                    <a:pt x="1546" y="2508"/>
                  </a:lnTo>
                  <a:lnTo>
                    <a:pt x="1421" y="2530"/>
                  </a:lnTo>
                  <a:lnTo>
                    <a:pt x="1285" y="2536"/>
                  </a:lnTo>
                  <a:lnTo>
                    <a:pt x="1285" y="2536"/>
                  </a:lnTo>
                  <a:lnTo>
                    <a:pt x="1155" y="2530"/>
                  </a:lnTo>
                  <a:lnTo>
                    <a:pt x="1030" y="2508"/>
                  </a:lnTo>
                  <a:lnTo>
                    <a:pt x="906" y="2479"/>
                  </a:lnTo>
                  <a:lnTo>
                    <a:pt x="787" y="2434"/>
                  </a:lnTo>
                  <a:lnTo>
                    <a:pt x="674" y="2383"/>
                  </a:lnTo>
                  <a:lnTo>
                    <a:pt x="566" y="2321"/>
                  </a:lnTo>
                  <a:lnTo>
                    <a:pt x="470" y="2247"/>
                  </a:lnTo>
                  <a:lnTo>
                    <a:pt x="379" y="2163"/>
                  </a:lnTo>
                  <a:lnTo>
                    <a:pt x="294" y="2072"/>
                  </a:lnTo>
                  <a:lnTo>
                    <a:pt x="221" y="1976"/>
                  </a:lnTo>
                  <a:lnTo>
                    <a:pt x="159" y="1874"/>
                  </a:lnTo>
                  <a:lnTo>
                    <a:pt x="102" y="1761"/>
                  </a:lnTo>
                  <a:lnTo>
                    <a:pt x="57" y="1647"/>
                  </a:lnTo>
                  <a:lnTo>
                    <a:pt x="28" y="1523"/>
                  </a:lnTo>
                  <a:lnTo>
                    <a:pt x="6" y="1398"/>
                  </a:lnTo>
                  <a:lnTo>
                    <a:pt x="0" y="1268"/>
                  </a:lnTo>
                  <a:lnTo>
                    <a:pt x="0" y="1268"/>
                  </a:lnTo>
                  <a:lnTo>
                    <a:pt x="6" y="1138"/>
                  </a:lnTo>
                  <a:lnTo>
                    <a:pt x="28" y="1014"/>
                  </a:lnTo>
                  <a:lnTo>
                    <a:pt x="57" y="895"/>
                  </a:lnTo>
                  <a:lnTo>
                    <a:pt x="102" y="776"/>
                  </a:lnTo>
                  <a:lnTo>
                    <a:pt x="159" y="668"/>
                  </a:lnTo>
                  <a:lnTo>
                    <a:pt x="221" y="561"/>
                  </a:lnTo>
                  <a:lnTo>
                    <a:pt x="294" y="465"/>
                  </a:lnTo>
                  <a:lnTo>
                    <a:pt x="379" y="374"/>
                  </a:lnTo>
                  <a:lnTo>
                    <a:pt x="470" y="295"/>
                  </a:lnTo>
                  <a:lnTo>
                    <a:pt x="566" y="221"/>
                  </a:lnTo>
                  <a:lnTo>
                    <a:pt x="674" y="153"/>
                  </a:lnTo>
                  <a:lnTo>
                    <a:pt x="787" y="102"/>
                  </a:lnTo>
                  <a:lnTo>
                    <a:pt x="906" y="57"/>
                  </a:lnTo>
                  <a:lnTo>
                    <a:pt x="1030" y="29"/>
                  </a:lnTo>
                  <a:lnTo>
                    <a:pt x="1155" y="12"/>
                  </a:lnTo>
                  <a:lnTo>
                    <a:pt x="1285" y="0"/>
                  </a:lnTo>
                  <a:lnTo>
                    <a:pt x="1285"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263"/>
            <p:cNvSpPr>
              <a:spLocks/>
            </p:cNvSpPr>
            <p:nvPr/>
          </p:nvSpPr>
          <p:spPr bwMode="auto">
            <a:xfrm>
              <a:off x="1888" y="716"/>
              <a:ext cx="2587" cy="2541"/>
            </a:xfrm>
            <a:custGeom>
              <a:avLst/>
              <a:gdLst>
                <a:gd name="T0" fmla="*/ 1296 w 2587"/>
                <a:gd name="T1" fmla="*/ 0 h 2541"/>
                <a:gd name="T2" fmla="*/ 1557 w 2587"/>
                <a:gd name="T3" fmla="*/ 22 h 2541"/>
                <a:gd name="T4" fmla="*/ 1794 w 2587"/>
                <a:gd name="T5" fmla="*/ 96 h 2541"/>
                <a:gd name="T6" fmla="*/ 2015 w 2587"/>
                <a:gd name="T7" fmla="*/ 215 h 2541"/>
                <a:gd name="T8" fmla="*/ 2208 w 2587"/>
                <a:gd name="T9" fmla="*/ 373 h 2541"/>
                <a:gd name="T10" fmla="*/ 2366 w 2587"/>
                <a:gd name="T11" fmla="*/ 560 h 2541"/>
                <a:gd name="T12" fmla="*/ 2485 w 2587"/>
                <a:gd name="T13" fmla="*/ 775 h 2541"/>
                <a:gd name="T14" fmla="*/ 2559 w 2587"/>
                <a:gd name="T15" fmla="*/ 1013 h 2541"/>
                <a:gd name="T16" fmla="*/ 2587 w 2587"/>
                <a:gd name="T17" fmla="*/ 1273 h 2541"/>
                <a:gd name="T18" fmla="*/ 2581 w 2587"/>
                <a:gd name="T19" fmla="*/ 1403 h 2541"/>
                <a:gd name="T20" fmla="*/ 2530 w 2587"/>
                <a:gd name="T21" fmla="*/ 1647 h 2541"/>
                <a:gd name="T22" fmla="*/ 2429 w 2587"/>
                <a:gd name="T23" fmla="*/ 1879 h 2541"/>
                <a:gd name="T24" fmla="*/ 2293 w 2587"/>
                <a:gd name="T25" fmla="*/ 2083 h 2541"/>
                <a:gd name="T26" fmla="*/ 2117 w 2587"/>
                <a:gd name="T27" fmla="*/ 2252 h 2541"/>
                <a:gd name="T28" fmla="*/ 1908 w 2587"/>
                <a:gd name="T29" fmla="*/ 2388 h 2541"/>
                <a:gd name="T30" fmla="*/ 1676 w 2587"/>
                <a:gd name="T31" fmla="*/ 2484 h 2541"/>
                <a:gd name="T32" fmla="*/ 1426 w 2587"/>
                <a:gd name="T33" fmla="*/ 2535 h 2541"/>
                <a:gd name="T34" fmla="*/ 1296 w 2587"/>
                <a:gd name="T35" fmla="*/ 2541 h 2541"/>
                <a:gd name="T36" fmla="*/ 1036 w 2587"/>
                <a:gd name="T37" fmla="*/ 2518 h 2541"/>
                <a:gd name="T38" fmla="*/ 792 w 2587"/>
                <a:gd name="T39" fmla="*/ 2445 h 2541"/>
                <a:gd name="T40" fmla="*/ 572 w 2587"/>
                <a:gd name="T41" fmla="*/ 2326 h 2541"/>
                <a:gd name="T42" fmla="*/ 379 w 2587"/>
                <a:gd name="T43" fmla="*/ 2168 h 2541"/>
                <a:gd name="T44" fmla="*/ 221 w 2587"/>
                <a:gd name="T45" fmla="*/ 1981 h 2541"/>
                <a:gd name="T46" fmla="*/ 102 w 2587"/>
                <a:gd name="T47" fmla="*/ 1766 h 2541"/>
                <a:gd name="T48" fmla="*/ 28 w 2587"/>
                <a:gd name="T49" fmla="*/ 1528 h 2541"/>
                <a:gd name="T50" fmla="*/ 0 w 2587"/>
                <a:gd name="T51" fmla="*/ 1273 h 2541"/>
                <a:gd name="T52" fmla="*/ 5 w 2587"/>
                <a:gd name="T53" fmla="*/ 1143 h 2541"/>
                <a:gd name="T54" fmla="*/ 62 w 2587"/>
                <a:gd name="T55" fmla="*/ 894 h 2541"/>
                <a:gd name="T56" fmla="*/ 158 w 2587"/>
                <a:gd name="T57" fmla="*/ 668 h 2541"/>
                <a:gd name="T58" fmla="*/ 300 w 2587"/>
                <a:gd name="T59" fmla="*/ 464 h 2541"/>
                <a:gd name="T60" fmla="*/ 475 w 2587"/>
                <a:gd name="T61" fmla="*/ 288 h 2541"/>
                <a:gd name="T62" fmla="*/ 679 w 2587"/>
                <a:gd name="T63" fmla="*/ 153 h 2541"/>
                <a:gd name="T64" fmla="*/ 911 w 2587"/>
                <a:gd name="T65" fmla="*/ 56 h 2541"/>
                <a:gd name="T66" fmla="*/ 1160 w 2587"/>
                <a:gd name="T67" fmla="*/ 5 h 2541"/>
                <a:gd name="T68" fmla="*/ 1296 w 2587"/>
                <a:gd name="T69" fmla="*/ 0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7" h="2541">
                  <a:moveTo>
                    <a:pt x="1296" y="0"/>
                  </a:moveTo>
                  <a:lnTo>
                    <a:pt x="1296" y="0"/>
                  </a:lnTo>
                  <a:lnTo>
                    <a:pt x="1426" y="5"/>
                  </a:lnTo>
                  <a:lnTo>
                    <a:pt x="1557" y="22"/>
                  </a:lnTo>
                  <a:lnTo>
                    <a:pt x="1676" y="56"/>
                  </a:lnTo>
                  <a:lnTo>
                    <a:pt x="1794" y="96"/>
                  </a:lnTo>
                  <a:lnTo>
                    <a:pt x="1908" y="153"/>
                  </a:lnTo>
                  <a:lnTo>
                    <a:pt x="2015" y="215"/>
                  </a:lnTo>
                  <a:lnTo>
                    <a:pt x="2117" y="288"/>
                  </a:lnTo>
                  <a:lnTo>
                    <a:pt x="2208" y="373"/>
                  </a:lnTo>
                  <a:lnTo>
                    <a:pt x="2293" y="464"/>
                  </a:lnTo>
                  <a:lnTo>
                    <a:pt x="2366" y="560"/>
                  </a:lnTo>
                  <a:lnTo>
                    <a:pt x="2429" y="668"/>
                  </a:lnTo>
                  <a:lnTo>
                    <a:pt x="2485" y="775"/>
                  </a:lnTo>
                  <a:lnTo>
                    <a:pt x="2530" y="894"/>
                  </a:lnTo>
                  <a:lnTo>
                    <a:pt x="2559" y="1013"/>
                  </a:lnTo>
                  <a:lnTo>
                    <a:pt x="2581" y="1143"/>
                  </a:lnTo>
                  <a:lnTo>
                    <a:pt x="2587" y="1273"/>
                  </a:lnTo>
                  <a:lnTo>
                    <a:pt x="2587" y="1273"/>
                  </a:lnTo>
                  <a:lnTo>
                    <a:pt x="2581" y="1403"/>
                  </a:lnTo>
                  <a:lnTo>
                    <a:pt x="2559" y="1528"/>
                  </a:lnTo>
                  <a:lnTo>
                    <a:pt x="2530" y="1647"/>
                  </a:lnTo>
                  <a:lnTo>
                    <a:pt x="2485" y="1766"/>
                  </a:lnTo>
                  <a:lnTo>
                    <a:pt x="2429" y="1879"/>
                  </a:lnTo>
                  <a:lnTo>
                    <a:pt x="2366" y="1981"/>
                  </a:lnTo>
                  <a:lnTo>
                    <a:pt x="2293" y="2083"/>
                  </a:lnTo>
                  <a:lnTo>
                    <a:pt x="2208" y="2168"/>
                  </a:lnTo>
                  <a:lnTo>
                    <a:pt x="2117" y="2252"/>
                  </a:lnTo>
                  <a:lnTo>
                    <a:pt x="2015" y="2326"/>
                  </a:lnTo>
                  <a:lnTo>
                    <a:pt x="1908" y="2388"/>
                  </a:lnTo>
                  <a:lnTo>
                    <a:pt x="1794" y="2445"/>
                  </a:lnTo>
                  <a:lnTo>
                    <a:pt x="1676" y="2484"/>
                  </a:lnTo>
                  <a:lnTo>
                    <a:pt x="1557" y="2518"/>
                  </a:lnTo>
                  <a:lnTo>
                    <a:pt x="1426" y="2535"/>
                  </a:lnTo>
                  <a:lnTo>
                    <a:pt x="1296" y="2541"/>
                  </a:lnTo>
                  <a:lnTo>
                    <a:pt x="1296" y="2541"/>
                  </a:lnTo>
                  <a:lnTo>
                    <a:pt x="1160" y="2535"/>
                  </a:lnTo>
                  <a:lnTo>
                    <a:pt x="1036" y="2518"/>
                  </a:lnTo>
                  <a:lnTo>
                    <a:pt x="911" y="2484"/>
                  </a:lnTo>
                  <a:lnTo>
                    <a:pt x="792" y="2445"/>
                  </a:lnTo>
                  <a:lnTo>
                    <a:pt x="679" y="2388"/>
                  </a:lnTo>
                  <a:lnTo>
                    <a:pt x="572" y="2326"/>
                  </a:lnTo>
                  <a:lnTo>
                    <a:pt x="475" y="2252"/>
                  </a:lnTo>
                  <a:lnTo>
                    <a:pt x="379" y="2168"/>
                  </a:lnTo>
                  <a:lnTo>
                    <a:pt x="300" y="2083"/>
                  </a:lnTo>
                  <a:lnTo>
                    <a:pt x="221" y="1981"/>
                  </a:lnTo>
                  <a:lnTo>
                    <a:pt x="158" y="1879"/>
                  </a:lnTo>
                  <a:lnTo>
                    <a:pt x="102" y="1766"/>
                  </a:lnTo>
                  <a:lnTo>
                    <a:pt x="62" y="1647"/>
                  </a:lnTo>
                  <a:lnTo>
                    <a:pt x="28" y="1528"/>
                  </a:lnTo>
                  <a:lnTo>
                    <a:pt x="5" y="1403"/>
                  </a:lnTo>
                  <a:lnTo>
                    <a:pt x="0" y="1273"/>
                  </a:lnTo>
                  <a:lnTo>
                    <a:pt x="0" y="1273"/>
                  </a:lnTo>
                  <a:lnTo>
                    <a:pt x="5" y="1143"/>
                  </a:lnTo>
                  <a:lnTo>
                    <a:pt x="28" y="1013"/>
                  </a:lnTo>
                  <a:lnTo>
                    <a:pt x="62" y="894"/>
                  </a:lnTo>
                  <a:lnTo>
                    <a:pt x="102" y="775"/>
                  </a:lnTo>
                  <a:lnTo>
                    <a:pt x="158" y="668"/>
                  </a:lnTo>
                  <a:lnTo>
                    <a:pt x="221" y="560"/>
                  </a:lnTo>
                  <a:lnTo>
                    <a:pt x="300" y="464"/>
                  </a:lnTo>
                  <a:lnTo>
                    <a:pt x="379" y="373"/>
                  </a:lnTo>
                  <a:lnTo>
                    <a:pt x="475" y="288"/>
                  </a:lnTo>
                  <a:lnTo>
                    <a:pt x="572" y="215"/>
                  </a:lnTo>
                  <a:lnTo>
                    <a:pt x="679" y="153"/>
                  </a:lnTo>
                  <a:lnTo>
                    <a:pt x="792" y="96"/>
                  </a:lnTo>
                  <a:lnTo>
                    <a:pt x="911" y="56"/>
                  </a:lnTo>
                  <a:lnTo>
                    <a:pt x="1036" y="22"/>
                  </a:lnTo>
                  <a:lnTo>
                    <a:pt x="1160" y="5"/>
                  </a:lnTo>
                  <a:lnTo>
                    <a:pt x="1296" y="0"/>
                  </a:lnTo>
                  <a:lnTo>
                    <a:pt x="129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264"/>
            <p:cNvSpPr>
              <a:spLocks/>
            </p:cNvSpPr>
            <p:nvPr/>
          </p:nvSpPr>
          <p:spPr bwMode="auto">
            <a:xfrm>
              <a:off x="1876" y="704"/>
              <a:ext cx="2599" cy="2559"/>
            </a:xfrm>
            <a:custGeom>
              <a:avLst/>
              <a:gdLst>
                <a:gd name="T0" fmla="*/ 1303 w 2599"/>
                <a:gd name="T1" fmla="*/ 0 h 2559"/>
                <a:gd name="T2" fmla="*/ 1563 w 2599"/>
                <a:gd name="T3" fmla="*/ 29 h 2559"/>
                <a:gd name="T4" fmla="*/ 1806 w 2599"/>
                <a:gd name="T5" fmla="*/ 102 h 2559"/>
                <a:gd name="T6" fmla="*/ 2027 w 2599"/>
                <a:gd name="T7" fmla="*/ 221 h 2559"/>
                <a:gd name="T8" fmla="*/ 2220 w 2599"/>
                <a:gd name="T9" fmla="*/ 374 h 2559"/>
                <a:gd name="T10" fmla="*/ 2378 w 2599"/>
                <a:gd name="T11" fmla="*/ 566 h 2559"/>
                <a:gd name="T12" fmla="*/ 2497 w 2599"/>
                <a:gd name="T13" fmla="*/ 781 h 2559"/>
                <a:gd name="T14" fmla="*/ 2576 w 2599"/>
                <a:gd name="T15" fmla="*/ 1025 h 2559"/>
                <a:gd name="T16" fmla="*/ 2599 w 2599"/>
                <a:gd name="T17" fmla="*/ 1212 h 2559"/>
                <a:gd name="T18" fmla="*/ 2599 w 2599"/>
                <a:gd name="T19" fmla="*/ 1280 h 2559"/>
                <a:gd name="T20" fmla="*/ 2593 w 2599"/>
                <a:gd name="T21" fmla="*/ 1410 h 2559"/>
                <a:gd name="T22" fmla="*/ 2542 w 2599"/>
                <a:gd name="T23" fmla="*/ 1659 h 2559"/>
                <a:gd name="T24" fmla="*/ 2441 w 2599"/>
                <a:gd name="T25" fmla="*/ 1891 h 2559"/>
                <a:gd name="T26" fmla="*/ 2305 w 2599"/>
                <a:gd name="T27" fmla="*/ 2095 h 2559"/>
                <a:gd name="T28" fmla="*/ 2129 w 2599"/>
                <a:gd name="T29" fmla="*/ 2264 h 2559"/>
                <a:gd name="T30" fmla="*/ 1920 w 2599"/>
                <a:gd name="T31" fmla="*/ 2406 h 2559"/>
                <a:gd name="T32" fmla="*/ 1688 w 2599"/>
                <a:gd name="T33" fmla="*/ 2502 h 2559"/>
                <a:gd name="T34" fmla="*/ 1433 w 2599"/>
                <a:gd name="T35" fmla="*/ 2553 h 2559"/>
                <a:gd name="T36" fmla="*/ 1303 w 2599"/>
                <a:gd name="T37" fmla="*/ 2559 h 2559"/>
                <a:gd name="T38" fmla="*/ 1042 w 2599"/>
                <a:gd name="T39" fmla="*/ 2530 h 2559"/>
                <a:gd name="T40" fmla="*/ 799 w 2599"/>
                <a:gd name="T41" fmla="*/ 2457 h 2559"/>
                <a:gd name="T42" fmla="*/ 578 w 2599"/>
                <a:gd name="T43" fmla="*/ 2338 h 2559"/>
                <a:gd name="T44" fmla="*/ 385 w 2599"/>
                <a:gd name="T45" fmla="*/ 2185 h 2559"/>
                <a:gd name="T46" fmla="*/ 227 w 2599"/>
                <a:gd name="T47" fmla="*/ 1993 h 2559"/>
                <a:gd name="T48" fmla="*/ 102 w 2599"/>
                <a:gd name="T49" fmla="*/ 1778 h 2559"/>
                <a:gd name="T50" fmla="*/ 29 w 2599"/>
                <a:gd name="T51" fmla="*/ 1534 h 2559"/>
                <a:gd name="T52" fmla="*/ 6 w 2599"/>
                <a:gd name="T53" fmla="*/ 1347 h 2559"/>
                <a:gd name="T54" fmla="*/ 0 w 2599"/>
                <a:gd name="T55" fmla="*/ 1280 h 2559"/>
                <a:gd name="T56" fmla="*/ 12 w 2599"/>
                <a:gd name="T57" fmla="*/ 1149 h 2559"/>
                <a:gd name="T58" fmla="*/ 63 w 2599"/>
                <a:gd name="T59" fmla="*/ 900 h 2559"/>
                <a:gd name="T60" fmla="*/ 159 w 2599"/>
                <a:gd name="T61" fmla="*/ 668 h 2559"/>
                <a:gd name="T62" fmla="*/ 300 w 2599"/>
                <a:gd name="T63" fmla="*/ 465 h 2559"/>
                <a:gd name="T64" fmla="*/ 476 w 2599"/>
                <a:gd name="T65" fmla="*/ 295 h 2559"/>
                <a:gd name="T66" fmla="*/ 685 w 2599"/>
                <a:gd name="T67" fmla="*/ 153 h 2559"/>
                <a:gd name="T68" fmla="*/ 918 w 2599"/>
                <a:gd name="T69" fmla="*/ 57 h 2559"/>
                <a:gd name="T70" fmla="*/ 1167 w 2599"/>
                <a:gd name="T71" fmla="*/ 6 h 2559"/>
                <a:gd name="T72" fmla="*/ 1303 w 2599"/>
                <a:gd name="T73" fmla="*/ 0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9" h="2559">
                  <a:moveTo>
                    <a:pt x="1303" y="0"/>
                  </a:moveTo>
                  <a:lnTo>
                    <a:pt x="1303" y="0"/>
                  </a:lnTo>
                  <a:lnTo>
                    <a:pt x="1433" y="6"/>
                  </a:lnTo>
                  <a:lnTo>
                    <a:pt x="1563" y="29"/>
                  </a:lnTo>
                  <a:lnTo>
                    <a:pt x="1688" y="57"/>
                  </a:lnTo>
                  <a:lnTo>
                    <a:pt x="1806" y="102"/>
                  </a:lnTo>
                  <a:lnTo>
                    <a:pt x="1920" y="153"/>
                  </a:lnTo>
                  <a:lnTo>
                    <a:pt x="2027" y="221"/>
                  </a:lnTo>
                  <a:lnTo>
                    <a:pt x="2129" y="295"/>
                  </a:lnTo>
                  <a:lnTo>
                    <a:pt x="2220" y="374"/>
                  </a:lnTo>
                  <a:lnTo>
                    <a:pt x="2305" y="465"/>
                  </a:lnTo>
                  <a:lnTo>
                    <a:pt x="2378" y="566"/>
                  </a:lnTo>
                  <a:lnTo>
                    <a:pt x="2441" y="668"/>
                  </a:lnTo>
                  <a:lnTo>
                    <a:pt x="2497" y="781"/>
                  </a:lnTo>
                  <a:lnTo>
                    <a:pt x="2542" y="900"/>
                  </a:lnTo>
                  <a:lnTo>
                    <a:pt x="2576" y="1025"/>
                  </a:lnTo>
                  <a:lnTo>
                    <a:pt x="2593" y="1149"/>
                  </a:lnTo>
                  <a:lnTo>
                    <a:pt x="2599" y="1212"/>
                  </a:lnTo>
                  <a:lnTo>
                    <a:pt x="2599" y="1280"/>
                  </a:lnTo>
                  <a:lnTo>
                    <a:pt x="2599" y="1280"/>
                  </a:lnTo>
                  <a:lnTo>
                    <a:pt x="2599" y="1347"/>
                  </a:lnTo>
                  <a:lnTo>
                    <a:pt x="2593" y="1410"/>
                  </a:lnTo>
                  <a:lnTo>
                    <a:pt x="2576" y="1534"/>
                  </a:lnTo>
                  <a:lnTo>
                    <a:pt x="2542" y="1659"/>
                  </a:lnTo>
                  <a:lnTo>
                    <a:pt x="2497" y="1778"/>
                  </a:lnTo>
                  <a:lnTo>
                    <a:pt x="2441" y="1891"/>
                  </a:lnTo>
                  <a:lnTo>
                    <a:pt x="2378" y="1993"/>
                  </a:lnTo>
                  <a:lnTo>
                    <a:pt x="2305" y="2095"/>
                  </a:lnTo>
                  <a:lnTo>
                    <a:pt x="2220" y="2185"/>
                  </a:lnTo>
                  <a:lnTo>
                    <a:pt x="2129" y="2264"/>
                  </a:lnTo>
                  <a:lnTo>
                    <a:pt x="2027" y="2338"/>
                  </a:lnTo>
                  <a:lnTo>
                    <a:pt x="1920" y="2406"/>
                  </a:lnTo>
                  <a:lnTo>
                    <a:pt x="1806" y="2457"/>
                  </a:lnTo>
                  <a:lnTo>
                    <a:pt x="1688" y="2502"/>
                  </a:lnTo>
                  <a:lnTo>
                    <a:pt x="1563" y="2530"/>
                  </a:lnTo>
                  <a:lnTo>
                    <a:pt x="1433" y="2553"/>
                  </a:lnTo>
                  <a:lnTo>
                    <a:pt x="1303" y="2559"/>
                  </a:lnTo>
                  <a:lnTo>
                    <a:pt x="1303" y="2559"/>
                  </a:lnTo>
                  <a:lnTo>
                    <a:pt x="1167" y="2553"/>
                  </a:lnTo>
                  <a:lnTo>
                    <a:pt x="1042" y="2530"/>
                  </a:lnTo>
                  <a:lnTo>
                    <a:pt x="918" y="2502"/>
                  </a:lnTo>
                  <a:lnTo>
                    <a:pt x="799" y="2457"/>
                  </a:lnTo>
                  <a:lnTo>
                    <a:pt x="685" y="2406"/>
                  </a:lnTo>
                  <a:lnTo>
                    <a:pt x="578" y="2338"/>
                  </a:lnTo>
                  <a:lnTo>
                    <a:pt x="476" y="2264"/>
                  </a:lnTo>
                  <a:lnTo>
                    <a:pt x="385" y="2185"/>
                  </a:lnTo>
                  <a:lnTo>
                    <a:pt x="300" y="2095"/>
                  </a:lnTo>
                  <a:lnTo>
                    <a:pt x="227" y="1993"/>
                  </a:lnTo>
                  <a:lnTo>
                    <a:pt x="159" y="1891"/>
                  </a:lnTo>
                  <a:lnTo>
                    <a:pt x="102" y="1778"/>
                  </a:lnTo>
                  <a:lnTo>
                    <a:pt x="63" y="1659"/>
                  </a:lnTo>
                  <a:lnTo>
                    <a:pt x="29" y="1534"/>
                  </a:lnTo>
                  <a:lnTo>
                    <a:pt x="12" y="1410"/>
                  </a:lnTo>
                  <a:lnTo>
                    <a:pt x="6" y="1347"/>
                  </a:lnTo>
                  <a:lnTo>
                    <a:pt x="0" y="1280"/>
                  </a:lnTo>
                  <a:lnTo>
                    <a:pt x="0" y="1280"/>
                  </a:lnTo>
                  <a:lnTo>
                    <a:pt x="6" y="1212"/>
                  </a:lnTo>
                  <a:lnTo>
                    <a:pt x="12" y="1149"/>
                  </a:lnTo>
                  <a:lnTo>
                    <a:pt x="29" y="1025"/>
                  </a:lnTo>
                  <a:lnTo>
                    <a:pt x="63" y="900"/>
                  </a:lnTo>
                  <a:lnTo>
                    <a:pt x="102" y="781"/>
                  </a:lnTo>
                  <a:lnTo>
                    <a:pt x="159" y="668"/>
                  </a:lnTo>
                  <a:lnTo>
                    <a:pt x="227" y="566"/>
                  </a:lnTo>
                  <a:lnTo>
                    <a:pt x="300" y="465"/>
                  </a:lnTo>
                  <a:lnTo>
                    <a:pt x="385" y="374"/>
                  </a:lnTo>
                  <a:lnTo>
                    <a:pt x="476" y="295"/>
                  </a:lnTo>
                  <a:lnTo>
                    <a:pt x="578" y="221"/>
                  </a:lnTo>
                  <a:lnTo>
                    <a:pt x="685" y="153"/>
                  </a:lnTo>
                  <a:lnTo>
                    <a:pt x="799" y="102"/>
                  </a:lnTo>
                  <a:lnTo>
                    <a:pt x="918" y="57"/>
                  </a:lnTo>
                  <a:lnTo>
                    <a:pt x="1042" y="29"/>
                  </a:lnTo>
                  <a:lnTo>
                    <a:pt x="1167" y="6"/>
                  </a:lnTo>
                  <a:lnTo>
                    <a:pt x="1303" y="0"/>
                  </a:lnTo>
                  <a:lnTo>
                    <a:pt x="1303"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265"/>
            <p:cNvSpPr>
              <a:spLocks/>
            </p:cNvSpPr>
            <p:nvPr/>
          </p:nvSpPr>
          <p:spPr bwMode="auto">
            <a:xfrm>
              <a:off x="1871" y="693"/>
              <a:ext cx="2610" cy="2570"/>
            </a:xfrm>
            <a:custGeom>
              <a:avLst/>
              <a:gdLst>
                <a:gd name="T0" fmla="*/ 1302 w 2610"/>
                <a:gd name="T1" fmla="*/ 0 h 2570"/>
                <a:gd name="T2" fmla="*/ 1562 w 2610"/>
                <a:gd name="T3" fmla="*/ 28 h 2570"/>
                <a:gd name="T4" fmla="*/ 1811 w 2610"/>
                <a:gd name="T5" fmla="*/ 102 h 2570"/>
                <a:gd name="T6" fmla="*/ 2032 w 2610"/>
                <a:gd name="T7" fmla="*/ 221 h 2570"/>
                <a:gd name="T8" fmla="*/ 2225 w 2610"/>
                <a:gd name="T9" fmla="*/ 379 h 2570"/>
                <a:gd name="T10" fmla="*/ 2383 w 2610"/>
                <a:gd name="T11" fmla="*/ 572 h 2570"/>
                <a:gd name="T12" fmla="*/ 2502 w 2610"/>
                <a:gd name="T13" fmla="*/ 787 h 2570"/>
                <a:gd name="T14" fmla="*/ 2581 w 2610"/>
                <a:gd name="T15" fmla="*/ 1030 h 2570"/>
                <a:gd name="T16" fmla="*/ 2604 w 2610"/>
                <a:gd name="T17" fmla="*/ 1223 h 2570"/>
                <a:gd name="T18" fmla="*/ 2610 w 2610"/>
                <a:gd name="T19" fmla="*/ 1285 h 2570"/>
                <a:gd name="T20" fmla="*/ 2598 w 2610"/>
                <a:gd name="T21" fmla="*/ 1421 h 2570"/>
                <a:gd name="T22" fmla="*/ 2547 w 2610"/>
                <a:gd name="T23" fmla="*/ 1670 h 2570"/>
                <a:gd name="T24" fmla="*/ 2451 w 2610"/>
                <a:gd name="T25" fmla="*/ 1896 h 2570"/>
                <a:gd name="T26" fmla="*/ 2310 w 2610"/>
                <a:gd name="T27" fmla="*/ 2106 h 2570"/>
                <a:gd name="T28" fmla="*/ 2129 w 2610"/>
                <a:gd name="T29" fmla="*/ 2275 h 2570"/>
                <a:gd name="T30" fmla="*/ 1925 w 2610"/>
                <a:gd name="T31" fmla="*/ 2417 h 2570"/>
                <a:gd name="T32" fmla="*/ 1687 w 2610"/>
                <a:gd name="T33" fmla="*/ 2513 h 2570"/>
                <a:gd name="T34" fmla="*/ 1438 w 2610"/>
                <a:gd name="T35" fmla="*/ 2564 h 2570"/>
                <a:gd name="T36" fmla="*/ 1302 w 2610"/>
                <a:gd name="T37" fmla="*/ 2570 h 2570"/>
                <a:gd name="T38" fmla="*/ 1041 w 2610"/>
                <a:gd name="T39" fmla="*/ 2547 h 2570"/>
                <a:gd name="T40" fmla="*/ 792 w 2610"/>
                <a:gd name="T41" fmla="*/ 2474 h 2570"/>
                <a:gd name="T42" fmla="*/ 572 w 2610"/>
                <a:gd name="T43" fmla="*/ 2355 h 2570"/>
                <a:gd name="T44" fmla="*/ 379 w 2610"/>
                <a:gd name="T45" fmla="*/ 2196 h 2570"/>
                <a:gd name="T46" fmla="*/ 221 w 2610"/>
                <a:gd name="T47" fmla="*/ 2004 h 2570"/>
                <a:gd name="T48" fmla="*/ 102 w 2610"/>
                <a:gd name="T49" fmla="*/ 1789 h 2570"/>
                <a:gd name="T50" fmla="*/ 22 w 2610"/>
                <a:gd name="T51" fmla="*/ 1545 h 2570"/>
                <a:gd name="T52" fmla="*/ 0 w 2610"/>
                <a:gd name="T53" fmla="*/ 1353 h 2570"/>
                <a:gd name="T54" fmla="*/ 0 w 2610"/>
                <a:gd name="T55" fmla="*/ 1285 h 2570"/>
                <a:gd name="T56" fmla="*/ 5 w 2610"/>
                <a:gd name="T57" fmla="*/ 1155 h 2570"/>
                <a:gd name="T58" fmla="*/ 56 w 2610"/>
                <a:gd name="T59" fmla="*/ 906 h 2570"/>
                <a:gd name="T60" fmla="*/ 153 w 2610"/>
                <a:gd name="T61" fmla="*/ 674 h 2570"/>
                <a:gd name="T62" fmla="*/ 294 w 2610"/>
                <a:gd name="T63" fmla="*/ 470 h 2570"/>
                <a:gd name="T64" fmla="*/ 475 w 2610"/>
                <a:gd name="T65" fmla="*/ 294 h 2570"/>
                <a:gd name="T66" fmla="*/ 679 w 2610"/>
                <a:gd name="T67" fmla="*/ 159 h 2570"/>
                <a:gd name="T68" fmla="*/ 917 w 2610"/>
                <a:gd name="T69" fmla="*/ 62 h 2570"/>
                <a:gd name="T70" fmla="*/ 1172 w 2610"/>
                <a:gd name="T71" fmla="*/ 11 h 2570"/>
                <a:gd name="T72" fmla="*/ 1302 w 2610"/>
                <a:gd name="T73" fmla="*/ 0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10" h="2570">
                  <a:moveTo>
                    <a:pt x="1302" y="0"/>
                  </a:moveTo>
                  <a:lnTo>
                    <a:pt x="1302" y="0"/>
                  </a:lnTo>
                  <a:lnTo>
                    <a:pt x="1438" y="11"/>
                  </a:lnTo>
                  <a:lnTo>
                    <a:pt x="1562" y="28"/>
                  </a:lnTo>
                  <a:lnTo>
                    <a:pt x="1687" y="62"/>
                  </a:lnTo>
                  <a:lnTo>
                    <a:pt x="1811" y="102"/>
                  </a:lnTo>
                  <a:lnTo>
                    <a:pt x="1925" y="159"/>
                  </a:lnTo>
                  <a:lnTo>
                    <a:pt x="2032" y="221"/>
                  </a:lnTo>
                  <a:lnTo>
                    <a:pt x="2129" y="294"/>
                  </a:lnTo>
                  <a:lnTo>
                    <a:pt x="2225" y="379"/>
                  </a:lnTo>
                  <a:lnTo>
                    <a:pt x="2310" y="470"/>
                  </a:lnTo>
                  <a:lnTo>
                    <a:pt x="2383" y="572"/>
                  </a:lnTo>
                  <a:lnTo>
                    <a:pt x="2451" y="674"/>
                  </a:lnTo>
                  <a:lnTo>
                    <a:pt x="2502" y="787"/>
                  </a:lnTo>
                  <a:lnTo>
                    <a:pt x="2547" y="906"/>
                  </a:lnTo>
                  <a:lnTo>
                    <a:pt x="2581" y="1030"/>
                  </a:lnTo>
                  <a:lnTo>
                    <a:pt x="2598" y="1155"/>
                  </a:lnTo>
                  <a:lnTo>
                    <a:pt x="2604" y="1223"/>
                  </a:lnTo>
                  <a:lnTo>
                    <a:pt x="2610" y="1285"/>
                  </a:lnTo>
                  <a:lnTo>
                    <a:pt x="2610" y="1285"/>
                  </a:lnTo>
                  <a:lnTo>
                    <a:pt x="2604" y="1353"/>
                  </a:lnTo>
                  <a:lnTo>
                    <a:pt x="2598" y="1421"/>
                  </a:lnTo>
                  <a:lnTo>
                    <a:pt x="2581" y="1545"/>
                  </a:lnTo>
                  <a:lnTo>
                    <a:pt x="2547" y="1670"/>
                  </a:lnTo>
                  <a:lnTo>
                    <a:pt x="2502" y="1789"/>
                  </a:lnTo>
                  <a:lnTo>
                    <a:pt x="2451" y="1896"/>
                  </a:lnTo>
                  <a:lnTo>
                    <a:pt x="2383" y="2004"/>
                  </a:lnTo>
                  <a:lnTo>
                    <a:pt x="2310" y="2106"/>
                  </a:lnTo>
                  <a:lnTo>
                    <a:pt x="2225" y="2196"/>
                  </a:lnTo>
                  <a:lnTo>
                    <a:pt x="2129" y="2275"/>
                  </a:lnTo>
                  <a:lnTo>
                    <a:pt x="2032" y="2355"/>
                  </a:lnTo>
                  <a:lnTo>
                    <a:pt x="1925" y="2417"/>
                  </a:lnTo>
                  <a:lnTo>
                    <a:pt x="1811" y="2474"/>
                  </a:lnTo>
                  <a:lnTo>
                    <a:pt x="1687" y="2513"/>
                  </a:lnTo>
                  <a:lnTo>
                    <a:pt x="1562" y="2547"/>
                  </a:lnTo>
                  <a:lnTo>
                    <a:pt x="1438" y="2564"/>
                  </a:lnTo>
                  <a:lnTo>
                    <a:pt x="1302" y="2570"/>
                  </a:lnTo>
                  <a:lnTo>
                    <a:pt x="1302" y="2570"/>
                  </a:lnTo>
                  <a:lnTo>
                    <a:pt x="1172" y="2564"/>
                  </a:lnTo>
                  <a:lnTo>
                    <a:pt x="1041" y="2547"/>
                  </a:lnTo>
                  <a:lnTo>
                    <a:pt x="917" y="2513"/>
                  </a:lnTo>
                  <a:lnTo>
                    <a:pt x="792" y="2474"/>
                  </a:lnTo>
                  <a:lnTo>
                    <a:pt x="679" y="2417"/>
                  </a:lnTo>
                  <a:lnTo>
                    <a:pt x="572" y="2355"/>
                  </a:lnTo>
                  <a:lnTo>
                    <a:pt x="475" y="2275"/>
                  </a:lnTo>
                  <a:lnTo>
                    <a:pt x="379" y="2196"/>
                  </a:lnTo>
                  <a:lnTo>
                    <a:pt x="294" y="2106"/>
                  </a:lnTo>
                  <a:lnTo>
                    <a:pt x="221" y="2004"/>
                  </a:lnTo>
                  <a:lnTo>
                    <a:pt x="153" y="1896"/>
                  </a:lnTo>
                  <a:lnTo>
                    <a:pt x="102" y="1789"/>
                  </a:lnTo>
                  <a:lnTo>
                    <a:pt x="56" y="1670"/>
                  </a:lnTo>
                  <a:lnTo>
                    <a:pt x="22" y="1545"/>
                  </a:lnTo>
                  <a:lnTo>
                    <a:pt x="5" y="1421"/>
                  </a:lnTo>
                  <a:lnTo>
                    <a:pt x="0" y="1353"/>
                  </a:lnTo>
                  <a:lnTo>
                    <a:pt x="0" y="1285"/>
                  </a:lnTo>
                  <a:lnTo>
                    <a:pt x="0" y="1285"/>
                  </a:lnTo>
                  <a:lnTo>
                    <a:pt x="0" y="1223"/>
                  </a:lnTo>
                  <a:lnTo>
                    <a:pt x="5" y="1155"/>
                  </a:lnTo>
                  <a:lnTo>
                    <a:pt x="22" y="1030"/>
                  </a:lnTo>
                  <a:lnTo>
                    <a:pt x="56" y="906"/>
                  </a:lnTo>
                  <a:lnTo>
                    <a:pt x="102" y="787"/>
                  </a:lnTo>
                  <a:lnTo>
                    <a:pt x="153" y="674"/>
                  </a:lnTo>
                  <a:lnTo>
                    <a:pt x="221" y="572"/>
                  </a:lnTo>
                  <a:lnTo>
                    <a:pt x="294" y="470"/>
                  </a:lnTo>
                  <a:lnTo>
                    <a:pt x="379" y="379"/>
                  </a:lnTo>
                  <a:lnTo>
                    <a:pt x="475" y="294"/>
                  </a:lnTo>
                  <a:lnTo>
                    <a:pt x="572" y="221"/>
                  </a:lnTo>
                  <a:lnTo>
                    <a:pt x="679" y="159"/>
                  </a:lnTo>
                  <a:lnTo>
                    <a:pt x="792" y="102"/>
                  </a:lnTo>
                  <a:lnTo>
                    <a:pt x="917" y="62"/>
                  </a:lnTo>
                  <a:lnTo>
                    <a:pt x="1041" y="28"/>
                  </a:lnTo>
                  <a:lnTo>
                    <a:pt x="1172" y="11"/>
                  </a:lnTo>
                  <a:lnTo>
                    <a:pt x="1302" y="0"/>
                  </a:lnTo>
                  <a:lnTo>
                    <a:pt x="130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266"/>
            <p:cNvSpPr>
              <a:spLocks/>
            </p:cNvSpPr>
            <p:nvPr/>
          </p:nvSpPr>
          <p:spPr bwMode="auto">
            <a:xfrm>
              <a:off x="1859" y="687"/>
              <a:ext cx="2622" cy="2581"/>
            </a:xfrm>
            <a:custGeom>
              <a:avLst/>
              <a:gdLst>
                <a:gd name="T0" fmla="*/ 1308 w 2622"/>
                <a:gd name="T1" fmla="*/ 0 h 2581"/>
                <a:gd name="T2" fmla="*/ 1574 w 2622"/>
                <a:gd name="T3" fmla="*/ 23 h 2581"/>
                <a:gd name="T4" fmla="*/ 1818 w 2622"/>
                <a:gd name="T5" fmla="*/ 102 h 2581"/>
                <a:gd name="T6" fmla="*/ 2044 w 2622"/>
                <a:gd name="T7" fmla="*/ 221 h 2581"/>
                <a:gd name="T8" fmla="*/ 2237 w 2622"/>
                <a:gd name="T9" fmla="*/ 380 h 2581"/>
                <a:gd name="T10" fmla="*/ 2395 w 2622"/>
                <a:gd name="T11" fmla="*/ 566 h 2581"/>
                <a:gd name="T12" fmla="*/ 2520 w 2622"/>
                <a:gd name="T13" fmla="*/ 787 h 2581"/>
                <a:gd name="T14" fmla="*/ 2593 w 2622"/>
                <a:gd name="T15" fmla="*/ 1031 h 2581"/>
                <a:gd name="T16" fmla="*/ 2622 w 2622"/>
                <a:gd name="T17" fmla="*/ 1223 h 2581"/>
                <a:gd name="T18" fmla="*/ 2622 w 2622"/>
                <a:gd name="T19" fmla="*/ 1291 h 2581"/>
                <a:gd name="T20" fmla="*/ 2616 w 2622"/>
                <a:gd name="T21" fmla="*/ 1421 h 2581"/>
                <a:gd name="T22" fmla="*/ 2559 w 2622"/>
                <a:gd name="T23" fmla="*/ 1670 h 2581"/>
                <a:gd name="T24" fmla="*/ 2463 w 2622"/>
                <a:gd name="T25" fmla="*/ 1902 h 2581"/>
                <a:gd name="T26" fmla="*/ 2322 w 2622"/>
                <a:gd name="T27" fmla="*/ 2112 h 2581"/>
                <a:gd name="T28" fmla="*/ 2141 w 2622"/>
                <a:gd name="T29" fmla="*/ 2287 h 2581"/>
                <a:gd name="T30" fmla="*/ 1931 w 2622"/>
                <a:gd name="T31" fmla="*/ 2423 h 2581"/>
                <a:gd name="T32" fmla="*/ 1699 w 2622"/>
                <a:gd name="T33" fmla="*/ 2525 h 2581"/>
                <a:gd name="T34" fmla="*/ 1444 w 2622"/>
                <a:gd name="T35" fmla="*/ 2576 h 2581"/>
                <a:gd name="T36" fmla="*/ 1308 w 2622"/>
                <a:gd name="T37" fmla="*/ 2581 h 2581"/>
                <a:gd name="T38" fmla="*/ 1048 w 2622"/>
                <a:gd name="T39" fmla="*/ 2553 h 2581"/>
                <a:gd name="T40" fmla="*/ 799 w 2622"/>
                <a:gd name="T41" fmla="*/ 2480 h 2581"/>
                <a:gd name="T42" fmla="*/ 578 w 2622"/>
                <a:gd name="T43" fmla="*/ 2361 h 2581"/>
                <a:gd name="T44" fmla="*/ 385 w 2622"/>
                <a:gd name="T45" fmla="*/ 2202 h 2581"/>
                <a:gd name="T46" fmla="*/ 221 w 2622"/>
                <a:gd name="T47" fmla="*/ 2010 h 2581"/>
                <a:gd name="T48" fmla="*/ 102 w 2622"/>
                <a:gd name="T49" fmla="*/ 1789 h 2581"/>
                <a:gd name="T50" fmla="*/ 23 w 2622"/>
                <a:gd name="T51" fmla="*/ 1551 h 2581"/>
                <a:gd name="T52" fmla="*/ 0 w 2622"/>
                <a:gd name="T53" fmla="*/ 1353 h 2581"/>
                <a:gd name="T54" fmla="*/ 0 w 2622"/>
                <a:gd name="T55" fmla="*/ 1291 h 2581"/>
                <a:gd name="T56" fmla="*/ 6 w 2622"/>
                <a:gd name="T57" fmla="*/ 1155 h 2581"/>
                <a:gd name="T58" fmla="*/ 57 w 2622"/>
                <a:gd name="T59" fmla="*/ 906 h 2581"/>
                <a:gd name="T60" fmla="*/ 159 w 2622"/>
                <a:gd name="T61" fmla="*/ 674 h 2581"/>
                <a:gd name="T62" fmla="*/ 301 w 2622"/>
                <a:gd name="T63" fmla="*/ 470 h 2581"/>
                <a:gd name="T64" fmla="*/ 476 w 2622"/>
                <a:gd name="T65" fmla="*/ 295 h 2581"/>
                <a:gd name="T66" fmla="*/ 685 w 2622"/>
                <a:gd name="T67" fmla="*/ 153 h 2581"/>
                <a:gd name="T68" fmla="*/ 923 w 2622"/>
                <a:gd name="T69" fmla="*/ 57 h 2581"/>
                <a:gd name="T70" fmla="*/ 1178 w 2622"/>
                <a:gd name="T71" fmla="*/ 6 h 2581"/>
                <a:gd name="T72" fmla="*/ 1308 w 2622"/>
                <a:gd name="T73" fmla="*/ 0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2" h="2581">
                  <a:moveTo>
                    <a:pt x="1308" y="0"/>
                  </a:moveTo>
                  <a:lnTo>
                    <a:pt x="1308" y="0"/>
                  </a:lnTo>
                  <a:lnTo>
                    <a:pt x="1444" y="6"/>
                  </a:lnTo>
                  <a:lnTo>
                    <a:pt x="1574" y="23"/>
                  </a:lnTo>
                  <a:lnTo>
                    <a:pt x="1699" y="57"/>
                  </a:lnTo>
                  <a:lnTo>
                    <a:pt x="1818" y="102"/>
                  </a:lnTo>
                  <a:lnTo>
                    <a:pt x="1931" y="153"/>
                  </a:lnTo>
                  <a:lnTo>
                    <a:pt x="2044" y="221"/>
                  </a:lnTo>
                  <a:lnTo>
                    <a:pt x="2141" y="295"/>
                  </a:lnTo>
                  <a:lnTo>
                    <a:pt x="2237" y="380"/>
                  </a:lnTo>
                  <a:lnTo>
                    <a:pt x="2322" y="470"/>
                  </a:lnTo>
                  <a:lnTo>
                    <a:pt x="2395" y="566"/>
                  </a:lnTo>
                  <a:lnTo>
                    <a:pt x="2463" y="674"/>
                  </a:lnTo>
                  <a:lnTo>
                    <a:pt x="2520" y="787"/>
                  </a:lnTo>
                  <a:lnTo>
                    <a:pt x="2559" y="906"/>
                  </a:lnTo>
                  <a:lnTo>
                    <a:pt x="2593" y="1031"/>
                  </a:lnTo>
                  <a:lnTo>
                    <a:pt x="2616" y="1155"/>
                  </a:lnTo>
                  <a:lnTo>
                    <a:pt x="2622" y="1223"/>
                  </a:lnTo>
                  <a:lnTo>
                    <a:pt x="2622" y="1291"/>
                  </a:lnTo>
                  <a:lnTo>
                    <a:pt x="2622" y="1291"/>
                  </a:lnTo>
                  <a:lnTo>
                    <a:pt x="2622" y="1353"/>
                  </a:lnTo>
                  <a:lnTo>
                    <a:pt x="2616" y="1421"/>
                  </a:lnTo>
                  <a:lnTo>
                    <a:pt x="2593" y="1551"/>
                  </a:lnTo>
                  <a:lnTo>
                    <a:pt x="2559" y="1670"/>
                  </a:lnTo>
                  <a:lnTo>
                    <a:pt x="2520" y="1789"/>
                  </a:lnTo>
                  <a:lnTo>
                    <a:pt x="2463" y="1902"/>
                  </a:lnTo>
                  <a:lnTo>
                    <a:pt x="2395" y="2010"/>
                  </a:lnTo>
                  <a:lnTo>
                    <a:pt x="2322" y="2112"/>
                  </a:lnTo>
                  <a:lnTo>
                    <a:pt x="2237" y="2202"/>
                  </a:lnTo>
                  <a:lnTo>
                    <a:pt x="2141" y="2287"/>
                  </a:lnTo>
                  <a:lnTo>
                    <a:pt x="2044" y="2361"/>
                  </a:lnTo>
                  <a:lnTo>
                    <a:pt x="1931" y="2423"/>
                  </a:lnTo>
                  <a:lnTo>
                    <a:pt x="1818" y="2480"/>
                  </a:lnTo>
                  <a:lnTo>
                    <a:pt x="1699" y="2525"/>
                  </a:lnTo>
                  <a:lnTo>
                    <a:pt x="1574" y="2553"/>
                  </a:lnTo>
                  <a:lnTo>
                    <a:pt x="1444" y="2576"/>
                  </a:lnTo>
                  <a:lnTo>
                    <a:pt x="1308" y="2581"/>
                  </a:lnTo>
                  <a:lnTo>
                    <a:pt x="1308" y="2581"/>
                  </a:lnTo>
                  <a:lnTo>
                    <a:pt x="1178" y="2576"/>
                  </a:lnTo>
                  <a:lnTo>
                    <a:pt x="1048" y="2553"/>
                  </a:lnTo>
                  <a:lnTo>
                    <a:pt x="923" y="2525"/>
                  </a:lnTo>
                  <a:lnTo>
                    <a:pt x="799" y="2480"/>
                  </a:lnTo>
                  <a:lnTo>
                    <a:pt x="685" y="2423"/>
                  </a:lnTo>
                  <a:lnTo>
                    <a:pt x="578" y="2361"/>
                  </a:lnTo>
                  <a:lnTo>
                    <a:pt x="476" y="2287"/>
                  </a:lnTo>
                  <a:lnTo>
                    <a:pt x="385" y="2202"/>
                  </a:lnTo>
                  <a:lnTo>
                    <a:pt x="301" y="2112"/>
                  </a:lnTo>
                  <a:lnTo>
                    <a:pt x="221" y="2010"/>
                  </a:lnTo>
                  <a:lnTo>
                    <a:pt x="159" y="1902"/>
                  </a:lnTo>
                  <a:lnTo>
                    <a:pt x="102" y="1789"/>
                  </a:lnTo>
                  <a:lnTo>
                    <a:pt x="57" y="1670"/>
                  </a:lnTo>
                  <a:lnTo>
                    <a:pt x="23" y="1551"/>
                  </a:lnTo>
                  <a:lnTo>
                    <a:pt x="6" y="1421"/>
                  </a:lnTo>
                  <a:lnTo>
                    <a:pt x="0" y="1353"/>
                  </a:lnTo>
                  <a:lnTo>
                    <a:pt x="0" y="1291"/>
                  </a:lnTo>
                  <a:lnTo>
                    <a:pt x="0" y="1291"/>
                  </a:lnTo>
                  <a:lnTo>
                    <a:pt x="0" y="1223"/>
                  </a:lnTo>
                  <a:lnTo>
                    <a:pt x="6" y="1155"/>
                  </a:lnTo>
                  <a:lnTo>
                    <a:pt x="23" y="1031"/>
                  </a:lnTo>
                  <a:lnTo>
                    <a:pt x="57" y="906"/>
                  </a:lnTo>
                  <a:lnTo>
                    <a:pt x="102" y="787"/>
                  </a:lnTo>
                  <a:lnTo>
                    <a:pt x="159" y="674"/>
                  </a:lnTo>
                  <a:lnTo>
                    <a:pt x="221" y="566"/>
                  </a:lnTo>
                  <a:lnTo>
                    <a:pt x="301" y="470"/>
                  </a:lnTo>
                  <a:lnTo>
                    <a:pt x="385" y="380"/>
                  </a:lnTo>
                  <a:lnTo>
                    <a:pt x="476" y="295"/>
                  </a:lnTo>
                  <a:lnTo>
                    <a:pt x="578" y="221"/>
                  </a:lnTo>
                  <a:lnTo>
                    <a:pt x="685" y="153"/>
                  </a:lnTo>
                  <a:lnTo>
                    <a:pt x="799" y="102"/>
                  </a:lnTo>
                  <a:lnTo>
                    <a:pt x="923" y="57"/>
                  </a:lnTo>
                  <a:lnTo>
                    <a:pt x="1048" y="23"/>
                  </a:lnTo>
                  <a:lnTo>
                    <a:pt x="1178" y="6"/>
                  </a:lnTo>
                  <a:lnTo>
                    <a:pt x="1308" y="0"/>
                  </a:lnTo>
                  <a:lnTo>
                    <a:pt x="130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267"/>
            <p:cNvSpPr>
              <a:spLocks/>
            </p:cNvSpPr>
            <p:nvPr/>
          </p:nvSpPr>
          <p:spPr bwMode="auto">
            <a:xfrm>
              <a:off x="1848" y="676"/>
              <a:ext cx="2633" cy="2592"/>
            </a:xfrm>
            <a:custGeom>
              <a:avLst/>
              <a:gdLst>
                <a:gd name="T0" fmla="*/ 1314 w 2633"/>
                <a:gd name="T1" fmla="*/ 0 h 2592"/>
                <a:gd name="T2" fmla="*/ 1449 w 2633"/>
                <a:gd name="T3" fmla="*/ 6 h 2592"/>
                <a:gd name="T4" fmla="*/ 1710 w 2633"/>
                <a:gd name="T5" fmla="*/ 57 h 2592"/>
                <a:gd name="T6" fmla="*/ 1942 w 2633"/>
                <a:gd name="T7" fmla="*/ 159 h 2592"/>
                <a:gd name="T8" fmla="*/ 2152 w 2633"/>
                <a:gd name="T9" fmla="*/ 294 h 2592"/>
                <a:gd name="T10" fmla="*/ 2333 w 2633"/>
                <a:gd name="T11" fmla="*/ 476 h 2592"/>
                <a:gd name="T12" fmla="*/ 2474 w 2633"/>
                <a:gd name="T13" fmla="*/ 679 h 2592"/>
                <a:gd name="T14" fmla="*/ 2576 w 2633"/>
                <a:gd name="T15" fmla="*/ 911 h 2592"/>
                <a:gd name="T16" fmla="*/ 2627 w 2633"/>
                <a:gd name="T17" fmla="*/ 1166 h 2592"/>
                <a:gd name="T18" fmla="*/ 2633 w 2633"/>
                <a:gd name="T19" fmla="*/ 1296 h 2592"/>
                <a:gd name="T20" fmla="*/ 2633 w 2633"/>
                <a:gd name="T21" fmla="*/ 1364 h 2592"/>
                <a:gd name="T22" fmla="*/ 2604 w 2633"/>
                <a:gd name="T23" fmla="*/ 1557 h 2592"/>
                <a:gd name="T24" fmla="*/ 2531 w 2633"/>
                <a:gd name="T25" fmla="*/ 1800 h 2592"/>
                <a:gd name="T26" fmla="*/ 2406 w 2633"/>
                <a:gd name="T27" fmla="*/ 2021 h 2592"/>
                <a:gd name="T28" fmla="*/ 2248 w 2633"/>
                <a:gd name="T29" fmla="*/ 2213 h 2592"/>
                <a:gd name="T30" fmla="*/ 2050 w 2633"/>
                <a:gd name="T31" fmla="*/ 2372 h 2592"/>
                <a:gd name="T32" fmla="*/ 1829 w 2633"/>
                <a:gd name="T33" fmla="*/ 2491 h 2592"/>
                <a:gd name="T34" fmla="*/ 1580 w 2633"/>
                <a:gd name="T35" fmla="*/ 2570 h 2592"/>
                <a:gd name="T36" fmla="*/ 1382 w 2633"/>
                <a:gd name="T37" fmla="*/ 2592 h 2592"/>
                <a:gd name="T38" fmla="*/ 1314 w 2633"/>
                <a:gd name="T39" fmla="*/ 2592 h 2592"/>
                <a:gd name="T40" fmla="*/ 1183 w 2633"/>
                <a:gd name="T41" fmla="*/ 2587 h 2592"/>
                <a:gd name="T42" fmla="*/ 923 w 2633"/>
                <a:gd name="T43" fmla="*/ 2536 h 2592"/>
                <a:gd name="T44" fmla="*/ 691 w 2633"/>
                <a:gd name="T45" fmla="*/ 2440 h 2592"/>
                <a:gd name="T46" fmla="*/ 481 w 2633"/>
                <a:gd name="T47" fmla="*/ 2298 h 2592"/>
                <a:gd name="T48" fmla="*/ 300 w 2633"/>
                <a:gd name="T49" fmla="*/ 2123 h 2592"/>
                <a:gd name="T50" fmla="*/ 159 w 2633"/>
                <a:gd name="T51" fmla="*/ 1913 h 2592"/>
                <a:gd name="T52" fmla="*/ 57 w 2633"/>
                <a:gd name="T53" fmla="*/ 1681 h 2592"/>
                <a:gd name="T54" fmla="*/ 6 w 2633"/>
                <a:gd name="T55" fmla="*/ 1432 h 2592"/>
                <a:gd name="T56" fmla="*/ 0 w 2633"/>
                <a:gd name="T57" fmla="*/ 1296 h 2592"/>
                <a:gd name="T58" fmla="*/ 0 w 2633"/>
                <a:gd name="T59" fmla="*/ 1228 h 2592"/>
                <a:gd name="T60" fmla="*/ 28 w 2633"/>
                <a:gd name="T61" fmla="*/ 1036 h 2592"/>
                <a:gd name="T62" fmla="*/ 102 w 2633"/>
                <a:gd name="T63" fmla="*/ 793 h 2592"/>
                <a:gd name="T64" fmla="*/ 227 w 2633"/>
                <a:gd name="T65" fmla="*/ 572 h 2592"/>
                <a:gd name="T66" fmla="*/ 385 w 2633"/>
                <a:gd name="T67" fmla="*/ 379 h 2592"/>
                <a:gd name="T68" fmla="*/ 583 w 2633"/>
                <a:gd name="T69" fmla="*/ 221 h 2592"/>
                <a:gd name="T70" fmla="*/ 804 w 2633"/>
                <a:gd name="T71" fmla="*/ 102 h 2592"/>
                <a:gd name="T72" fmla="*/ 1053 w 2633"/>
                <a:gd name="T73" fmla="*/ 28 h 2592"/>
                <a:gd name="T74" fmla="*/ 1251 w 2633"/>
                <a:gd name="T75" fmla="*/ 0 h 2592"/>
                <a:gd name="T76" fmla="*/ 1314 w 2633"/>
                <a:gd name="T77" fmla="*/ 0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3" h="2592">
                  <a:moveTo>
                    <a:pt x="1314" y="0"/>
                  </a:moveTo>
                  <a:lnTo>
                    <a:pt x="1314" y="0"/>
                  </a:lnTo>
                  <a:lnTo>
                    <a:pt x="1382" y="0"/>
                  </a:lnTo>
                  <a:lnTo>
                    <a:pt x="1449" y="6"/>
                  </a:lnTo>
                  <a:lnTo>
                    <a:pt x="1580" y="28"/>
                  </a:lnTo>
                  <a:lnTo>
                    <a:pt x="1710" y="57"/>
                  </a:lnTo>
                  <a:lnTo>
                    <a:pt x="1829" y="102"/>
                  </a:lnTo>
                  <a:lnTo>
                    <a:pt x="1942" y="159"/>
                  </a:lnTo>
                  <a:lnTo>
                    <a:pt x="2050" y="221"/>
                  </a:lnTo>
                  <a:lnTo>
                    <a:pt x="2152" y="294"/>
                  </a:lnTo>
                  <a:lnTo>
                    <a:pt x="2248" y="379"/>
                  </a:lnTo>
                  <a:lnTo>
                    <a:pt x="2333" y="476"/>
                  </a:lnTo>
                  <a:lnTo>
                    <a:pt x="2406" y="572"/>
                  </a:lnTo>
                  <a:lnTo>
                    <a:pt x="2474" y="679"/>
                  </a:lnTo>
                  <a:lnTo>
                    <a:pt x="2531" y="793"/>
                  </a:lnTo>
                  <a:lnTo>
                    <a:pt x="2576" y="911"/>
                  </a:lnTo>
                  <a:lnTo>
                    <a:pt x="2604" y="1036"/>
                  </a:lnTo>
                  <a:lnTo>
                    <a:pt x="2627" y="1166"/>
                  </a:lnTo>
                  <a:lnTo>
                    <a:pt x="2633" y="1228"/>
                  </a:lnTo>
                  <a:lnTo>
                    <a:pt x="2633" y="1296"/>
                  </a:lnTo>
                  <a:lnTo>
                    <a:pt x="2633" y="1296"/>
                  </a:lnTo>
                  <a:lnTo>
                    <a:pt x="2633" y="1364"/>
                  </a:lnTo>
                  <a:lnTo>
                    <a:pt x="2627" y="1432"/>
                  </a:lnTo>
                  <a:lnTo>
                    <a:pt x="2604" y="1557"/>
                  </a:lnTo>
                  <a:lnTo>
                    <a:pt x="2576" y="1681"/>
                  </a:lnTo>
                  <a:lnTo>
                    <a:pt x="2531" y="1800"/>
                  </a:lnTo>
                  <a:lnTo>
                    <a:pt x="2474" y="1913"/>
                  </a:lnTo>
                  <a:lnTo>
                    <a:pt x="2406" y="2021"/>
                  </a:lnTo>
                  <a:lnTo>
                    <a:pt x="2333" y="2123"/>
                  </a:lnTo>
                  <a:lnTo>
                    <a:pt x="2248" y="2213"/>
                  </a:lnTo>
                  <a:lnTo>
                    <a:pt x="2152" y="2298"/>
                  </a:lnTo>
                  <a:lnTo>
                    <a:pt x="2050" y="2372"/>
                  </a:lnTo>
                  <a:lnTo>
                    <a:pt x="1942" y="2440"/>
                  </a:lnTo>
                  <a:lnTo>
                    <a:pt x="1829" y="2491"/>
                  </a:lnTo>
                  <a:lnTo>
                    <a:pt x="1710" y="2536"/>
                  </a:lnTo>
                  <a:lnTo>
                    <a:pt x="1580" y="2570"/>
                  </a:lnTo>
                  <a:lnTo>
                    <a:pt x="1449" y="2587"/>
                  </a:lnTo>
                  <a:lnTo>
                    <a:pt x="1382" y="2592"/>
                  </a:lnTo>
                  <a:lnTo>
                    <a:pt x="1314" y="2592"/>
                  </a:lnTo>
                  <a:lnTo>
                    <a:pt x="1314" y="2592"/>
                  </a:lnTo>
                  <a:lnTo>
                    <a:pt x="1251" y="2592"/>
                  </a:lnTo>
                  <a:lnTo>
                    <a:pt x="1183" y="2587"/>
                  </a:lnTo>
                  <a:lnTo>
                    <a:pt x="1053" y="2570"/>
                  </a:lnTo>
                  <a:lnTo>
                    <a:pt x="923" y="2536"/>
                  </a:lnTo>
                  <a:lnTo>
                    <a:pt x="804" y="2491"/>
                  </a:lnTo>
                  <a:lnTo>
                    <a:pt x="691" y="2440"/>
                  </a:lnTo>
                  <a:lnTo>
                    <a:pt x="583" y="2372"/>
                  </a:lnTo>
                  <a:lnTo>
                    <a:pt x="481" y="2298"/>
                  </a:lnTo>
                  <a:lnTo>
                    <a:pt x="385" y="2213"/>
                  </a:lnTo>
                  <a:lnTo>
                    <a:pt x="300" y="2123"/>
                  </a:lnTo>
                  <a:lnTo>
                    <a:pt x="227" y="2021"/>
                  </a:lnTo>
                  <a:lnTo>
                    <a:pt x="159" y="1913"/>
                  </a:lnTo>
                  <a:lnTo>
                    <a:pt x="102" y="1800"/>
                  </a:lnTo>
                  <a:lnTo>
                    <a:pt x="57" y="1681"/>
                  </a:lnTo>
                  <a:lnTo>
                    <a:pt x="28" y="1557"/>
                  </a:lnTo>
                  <a:lnTo>
                    <a:pt x="6" y="1432"/>
                  </a:lnTo>
                  <a:lnTo>
                    <a:pt x="0" y="1364"/>
                  </a:lnTo>
                  <a:lnTo>
                    <a:pt x="0" y="1296"/>
                  </a:lnTo>
                  <a:lnTo>
                    <a:pt x="0" y="1296"/>
                  </a:lnTo>
                  <a:lnTo>
                    <a:pt x="0" y="1228"/>
                  </a:lnTo>
                  <a:lnTo>
                    <a:pt x="6" y="1166"/>
                  </a:lnTo>
                  <a:lnTo>
                    <a:pt x="28" y="1036"/>
                  </a:lnTo>
                  <a:lnTo>
                    <a:pt x="57" y="911"/>
                  </a:lnTo>
                  <a:lnTo>
                    <a:pt x="102" y="793"/>
                  </a:lnTo>
                  <a:lnTo>
                    <a:pt x="159" y="679"/>
                  </a:lnTo>
                  <a:lnTo>
                    <a:pt x="227" y="572"/>
                  </a:lnTo>
                  <a:lnTo>
                    <a:pt x="300" y="476"/>
                  </a:lnTo>
                  <a:lnTo>
                    <a:pt x="385" y="379"/>
                  </a:lnTo>
                  <a:lnTo>
                    <a:pt x="481" y="294"/>
                  </a:lnTo>
                  <a:lnTo>
                    <a:pt x="583" y="221"/>
                  </a:lnTo>
                  <a:lnTo>
                    <a:pt x="691" y="159"/>
                  </a:lnTo>
                  <a:lnTo>
                    <a:pt x="804" y="102"/>
                  </a:lnTo>
                  <a:lnTo>
                    <a:pt x="923" y="57"/>
                  </a:lnTo>
                  <a:lnTo>
                    <a:pt x="1053" y="28"/>
                  </a:lnTo>
                  <a:lnTo>
                    <a:pt x="1183" y="6"/>
                  </a:lnTo>
                  <a:lnTo>
                    <a:pt x="1251" y="0"/>
                  </a:lnTo>
                  <a:lnTo>
                    <a:pt x="1314" y="0"/>
                  </a:lnTo>
                  <a:lnTo>
                    <a:pt x="131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268"/>
            <p:cNvSpPr>
              <a:spLocks/>
            </p:cNvSpPr>
            <p:nvPr/>
          </p:nvSpPr>
          <p:spPr bwMode="auto">
            <a:xfrm>
              <a:off x="1837" y="665"/>
              <a:ext cx="2644" cy="2609"/>
            </a:xfrm>
            <a:custGeom>
              <a:avLst/>
              <a:gdLst>
                <a:gd name="T0" fmla="*/ 1325 w 2644"/>
                <a:gd name="T1" fmla="*/ 0 h 2609"/>
                <a:gd name="T2" fmla="*/ 1460 w 2644"/>
                <a:gd name="T3" fmla="*/ 5 h 2609"/>
                <a:gd name="T4" fmla="*/ 1715 w 2644"/>
                <a:gd name="T5" fmla="*/ 62 h 2609"/>
                <a:gd name="T6" fmla="*/ 1953 w 2644"/>
                <a:gd name="T7" fmla="*/ 158 h 2609"/>
                <a:gd name="T8" fmla="*/ 2163 w 2644"/>
                <a:gd name="T9" fmla="*/ 300 h 2609"/>
                <a:gd name="T10" fmla="*/ 2344 w 2644"/>
                <a:gd name="T11" fmla="*/ 475 h 2609"/>
                <a:gd name="T12" fmla="*/ 2485 w 2644"/>
                <a:gd name="T13" fmla="*/ 685 h 2609"/>
                <a:gd name="T14" fmla="*/ 2587 w 2644"/>
                <a:gd name="T15" fmla="*/ 917 h 2609"/>
                <a:gd name="T16" fmla="*/ 2638 w 2644"/>
                <a:gd name="T17" fmla="*/ 1171 h 2609"/>
                <a:gd name="T18" fmla="*/ 2644 w 2644"/>
                <a:gd name="T19" fmla="*/ 1307 h 2609"/>
                <a:gd name="T20" fmla="*/ 2644 w 2644"/>
                <a:gd name="T21" fmla="*/ 1370 h 2609"/>
                <a:gd name="T22" fmla="*/ 2621 w 2644"/>
                <a:gd name="T23" fmla="*/ 1568 h 2609"/>
                <a:gd name="T24" fmla="*/ 2542 w 2644"/>
                <a:gd name="T25" fmla="*/ 1811 h 2609"/>
                <a:gd name="T26" fmla="*/ 2417 w 2644"/>
                <a:gd name="T27" fmla="*/ 2032 h 2609"/>
                <a:gd name="T28" fmla="*/ 2259 w 2644"/>
                <a:gd name="T29" fmla="*/ 2224 h 2609"/>
                <a:gd name="T30" fmla="*/ 2061 w 2644"/>
                <a:gd name="T31" fmla="*/ 2383 h 2609"/>
                <a:gd name="T32" fmla="*/ 1840 w 2644"/>
                <a:gd name="T33" fmla="*/ 2507 h 2609"/>
                <a:gd name="T34" fmla="*/ 1591 w 2644"/>
                <a:gd name="T35" fmla="*/ 2581 h 2609"/>
                <a:gd name="T36" fmla="*/ 1393 w 2644"/>
                <a:gd name="T37" fmla="*/ 2603 h 2609"/>
                <a:gd name="T38" fmla="*/ 1325 w 2644"/>
                <a:gd name="T39" fmla="*/ 2609 h 2609"/>
                <a:gd name="T40" fmla="*/ 1189 w 2644"/>
                <a:gd name="T41" fmla="*/ 2603 h 2609"/>
                <a:gd name="T42" fmla="*/ 928 w 2644"/>
                <a:gd name="T43" fmla="*/ 2547 h 2609"/>
                <a:gd name="T44" fmla="*/ 691 w 2644"/>
                <a:gd name="T45" fmla="*/ 2451 h 2609"/>
                <a:gd name="T46" fmla="*/ 481 w 2644"/>
                <a:gd name="T47" fmla="*/ 2309 h 2609"/>
                <a:gd name="T48" fmla="*/ 300 w 2644"/>
                <a:gd name="T49" fmla="*/ 2134 h 2609"/>
                <a:gd name="T50" fmla="*/ 158 w 2644"/>
                <a:gd name="T51" fmla="*/ 1924 h 2609"/>
                <a:gd name="T52" fmla="*/ 56 w 2644"/>
                <a:gd name="T53" fmla="*/ 1692 h 2609"/>
                <a:gd name="T54" fmla="*/ 5 w 2644"/>
                <a:gd name="T55" fmla="*/ 1437 h 2609"/>
                <a:gd name="T56" fmla="*/ 0 w 2644"/>
                <a:gd name="T57" fmla="*/ 1307 h 2609"/>
                <a:gd name="T58" fmla="*/ 0 w 2644"/>
                <a:gd name="T59" fmla="*/ 1239 h 2609"/>
                <a:gd name="T60" fmla="*/ 28 w 2644"/>
                <a:gd name="T61" fmla="*/ 1041 h 2609"/>
                <a:gd name="T62" fmla="*/ 102 w 2644"/>
                <a:gd name="T63" fmla="*/ 798 h 2609"/>
                <a:gd name="T64" fmla="*/ 226 w 2644"/>
                <a:gd name="T65" fmla="*/ 577 h 2609"/>
                <a:gd name="T66" fmla="*/ 390 w 2644"/>
                <a:gd name="T67" fmla="*/ 385 h 2609"/>
                <a:gd name="T68" fmla="*/ 583 w 2644"/>
                <a:gd name="T69" fmla="*/ 226 h 2609"/>
                <a:gd name="T70" fmla="*/ 809 w 2644"/>
                <a:gd name="T71" fmla="*/ 102 h 2609"/>
                <a:gd name="T72" fmla="*/ 1059 w 2644"/>
                <a:gd name="T73" fmla="*/ 28 h 2609"/>
                <a:gd name="T74" fmla="*/ 1257 w 2644"/>
                <a:gd name="T75" fmla="*/ 5 h 2609"/>
                <a:gd name="T76" fmla="*/ 1325 w 2644"/>
                <a:gd name="T77"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4" h="2609">
                  <a:moveTo>
                    <a:pt x="1325" y="0"/>
                  </a:moveTo>
                  <a:lnTo>
                    <a:pt x="1325" y="0"/>
                  </a:lnTo>
                  <a:lnTo>
                    <a:pt x="1393" y="5"/>
                  </a:lnTo>
                  <a:lnTo>
                    <a:pt x="1460" y="5"/>
                  </a:lnTo>
                  <a:lnTo>
                    <a:pt x="1591" y="28"/>
                  </a:lnTo>
                  <a:lnTo>
                    <a:pt x="1715" y="62"/>
                  </a:lnTo>
                  <a:lnTo>
                    <a:pt x="1840" y="102"/>
                  </a:lnTo>
                  <a:lnTo>
                    <a:pt x="1953" y="158"/>
                  </a:lnTo>
                  <a:lnTo>
                    <a:pt x="2061" y="226"/>
                  </a:lnTo>
                  <a:lnTo>
                    <a:pt x="2163" y="300"/>
                  </a:lnTo>
                  <a:lnTo>
                    <a:pt x="2259" y="385"/>
                  </a:lnTo>
                  <a:lnTo>
                    <a:pt x="2344" y="475"/>
                  </a:lnTo>
                  <a:lnTo>
                    <a:pt x="2417" y="577"/>
                  </a:lnTo>
                  <a:lnTo>
                    <a:pt x="2485" y="685"/>
                  </a:lnTo>
                  <a:lnTo>
                    <a:pt x="2542" y="798"/>
                  </a:lnTo>
                  <a:lnTo>
                    <a:pt x="2587" y="917"/>
                  </a:lnTo>
                  <a:lnTo>
                    <a:pt x="2621" y="1041"/>
                  </a:lnTo>
                  <a:lnTo>
                    <a:pt x="2638" y="1171"/>
                  </a:lnTo>
                  <a:lnTo>
                    <a:pt x="2644" y="1239"/>
                  </a:lnTo>
                  <a:lnTo>
                    <a:pt x="2644" y="1307"/>
                  </a:lnTo>
                  <a:lnTo>
                    <a:pt x="2644" y="1307"/>
                  </a:lnTo>
                  <a:lnTo>
                    <a:pt x="2644" y="1370"/>
                  </a:lnTo>
                  <a:lnTo>
                    <a:pt x="2638" y="1437"/>
                  </a:lnTo>
                  <a:lnTo>
                    <a:pt x="2621" y="1568"/>
                  </a:lnTo>
                  <a:lnTo>
                    <a:pt x="2587" y="1692"/>
                  </a:lnTo>
                  <a:lnTo>
                    <a:pt x="2542" y="1811"/>
                  </a:lnTo>
                  <a:lnTo>
                    <a:pt x="2485" y="1924"/>
                  </a:lnTo>
                  <a:lnTo>
                    <a:pt x="2417" y="2032"/>
                  </a:lnTo>
                  <a:lnTo>
                    <a:pt x="2344" y="2134"/>
                  </a:lnTo>
                  <a:lnTo>
                    <a:pt x="2259" y="2224"/>
                  </a:lnTo>
                  <a:lnTo>
                    <a:pt x="2163" y="2309"/>
                  </a:lnTo>
                  <a:lnTo>
                    <a:pt x="2061" y="2383"/>
                  </a:lnTo>
                  <a:lnTo>
                    <a:pt x="1953" y="2451"/>
                  </a:lnTo>
                  <a:lnTo>
                    <a:pt x="1840" y="2507"/>
                  </a:lnTo>
                  <a:lnTo>
                    <a:pt x="1715" y="2547"/>
                  </a:lnTo>
                  <a:lnTo>
                    <a:pt x="1591" y="2581"/>
                  </a:lnTo>
                  <a:lnTo>
                    <a:pt x="1460" y="2603"/>
                  </a:lnTo>
                  <a:lnTo>
                    <a:pt x="1393" y="2603"/>
                  </a:lnTo>
                  <a:lnTo>
                    <a:pt x="1325" y="2609"/>
                  </a:lnTo>
                  <a:lnTo>
                    <a:pt x="1325" y="2609"/>
                  </a:lnTo>
                  <a:lnTo>
                    <a:pt x="1257" y="2603"/>
                  </a:lnTo>
                  <a:lnTo>
                    <a:pt x="1189" y="2603"/>
                  </a:lnTo>
                  <a:lnTo>
                    <a:pt x="1059" y="2581"/>
                  </a:lnTo>
                  <a:lnTo>
                    <a:pt x="928" y="2547"/>
                  </a:lnTo>
                  <a:lnTo>
                    <a:pt x="809" y="2507"/>
                  </a:lnTo>
                  <a:lnTo>
                    <a:pt x="691" y="2451"/>
                  </a:lnTo>
                  <a:lnTo>
                    <a:pt x="583" y="2383"/>
                  </a:lnTo>
                  <a:lnTo>
                    <a:pt x="481" y="2309"/>
                  </a:lnTo>
                  <a:lnTo>
                    <a:pt x="390" y="2224"/>
                  </a:lnTo>
                  <a:lnTo>
                    <a:pt x="300" y="2134"/>
                  </a:lnTo>
                  <a:lnTo>
                    <a:pt x="226" y="2032"/>
                  </a:lnTo>
                  <a:lnTo>
                    <a:pt x="158" y="1924"/>
                  </a:lnTo>
                  <a:lnTo>
                    <a:pt x="102" y="1811"/>
                  </a:lnTo>
                  <a:lnTo>
                    <a:pt x="56" y="1692"/>
                  </a:lnTo>
                  <a:lnTo>
                    <a:pt x="28" y="1568"/>
                  </a:lnTo>
                  <a:lnTo>
                    <a:pt x="5" y="1437"/>
                  </a:lnTo>
                  <a:lnTo>
                    <a:pt x="0" y="1370"/>
                  </a:lnTo>
                  <a:lnTo>
                    <a:pt x="0" y="1307"/>
                  </a:lnTo>
                  <a:lnTo>
                    <a:pt x="0" y="1307"/>
                  </a:lnTo>
                  <a:lnTo>
                    <a:pt x="0" y="1239"/>
                  </a:lnTo>
                  <a:lnTo>
                    <a:pt x="5" y="1171"/>
                  </a:lnTo>
                  <a:lnTo>
                    <a:pt x="28" y="1041"/>
                  </a:lnTo>
                  <a:lnTo>
                    <a:pt x="56" y="917"/>
                  </a:lnTo>
                  <a:lnTo>
                    <a:pt x="102" y="798"/>
                  </a:lnTo>
                  <a:lnTo>
                    <a:pt x="158" y="685"/>
                  </a:lnTo>
                  <a:lnTo>
                    <a:pt x="226" y="577"/>
                  </a:lnTo>
                  <a:lnTo>
                    <a:pt x="300" y="475"/>
                  </a:lnTo>
                  <a:lnTo>
                    <a:pt x="390" y="385"/>
                  </a:lnTo>
                  <a:lnTo>
                    <a:pt x="481" y="300"/>
                  </a:lnTo>
                  <a:lnTo>
                    <a:pt x="583" y="226"/>
                  </a:lnTo>
                  <a:lnTo>
                    <a:pt x="691" y="158"/>
                  </a:lnTo>
                  <a:lnTo>
                    <a:pt x="809" y="102"/>
                  </a:lnTo>
                  <a:lnTo>
                    <a:pt x="928" y="62"/>
                  </a:lnTo>
                  <a:lnTo>
                    <a:pt x="1059" y="28"/>
                  </a:lnTo>
                  <a:lnTo>
                    <a:pt x="1189" y="5"/>
                  </a:lnTo>
                  <a:lnTo>
                    <a:pt x="1257" y="5"/>
                  </a:lnTo>
                  <a:lnTo>
                    <a:pt x="1325" y="0"/>
                  </a:lnTo>
                  <a:lnTo>
                    <a:pt x="132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269"/>
            <p:cNvSpPr>
              <a:spLocks/>
            </p:cNvSpPr>
            <p:nvPr/>
          </p:nvSpPr>
          <p:spPr bwMode="auto">
            <a:xfrm>
              <a:off x="1825" y="659"/>
              <a:ext cx="2661" cy="2615"/>
            </a:xfrm>
            <a:custGeom>
              <a:avLst/>
              <a:gdLst>
                <a:gd name="T0" fmla="*/ 1331 w 2661"/>
                <a:gd name="T1" fmla="*/ 0 h 2615"/>
                <a:gd name="T2" fmla="*/ 1467 w 2661"/>
                <a:gd name="T3" fmla="*/ 6 h 2615"/>
                <a:gd name="T4" fmla="*/ 1727 w 2661"/>
                <a:gd name="T5" fmla="*/ 57 h 2615"/>
                <a:gd name="T6" fmla="*/ 1965 w 2661"/>
                <a:gd name="T7" fmla="*/ 159 h 2615"/>
                <a:gd name="T8" fmla="*/ 2175 w 2661"/>
                <a:gd name="T9" fmla="*/ 300 h 2615"/>
                <a:gd name="T10" fmla="*/ 2356 w 2661"/>
                <a:gd name="T11" fmla="*/ 476 h 2615"/>
                <a:gd name="T12" fmla="*/ 2497 w 2661"/>
                <a:gd name="T13" fmla="*/ 685 h 2615"/>
                <a:gd name="T14" fmla="*/ 2599 w 2661"/>
                <a:gd name="T15" fmla="*/ 917 h 2615"/>
                <a:gd name="T16" fmla="*/ 2656 w 2661"/>
                <a:gd name="T17" fmla="*/ 1172 h 2615"/>
                <a:gd name="T18" fmla="*/ 2661 w 2661"/>
                <a:gd name="T19" fmla="*/ 1308 h 2615"/>
                <a:gd name="T20" fmla="*/ 2656 w 2661"/>
                <a:gd name="T21" fmla="*/ 1376 h 2615"/>
                <a:gd name="T22" fmla="*/ 2633 w 2661"/>
                <a:gd name="T23" fmla="*/ 1568 h 2615"/>
                <a:gd name="T24" fmla="*/ 2554 w 2661"/>
                <a:gd name="T25" fmla="*/ 1817 h 2615"/>
                <a:gd name="T26" fmla="*/ 2435 w 2661"/>
                <a:gd name="T27" fmla="*/ 2038 h 2615"/>
                <a:gd name="T28" fmla="*/ 2271 w 2661"/>
                <a:gd name="T29" fmla="*/ 2230 h 2615"/>
                <a:gd name="T30" fmla="*/ 2073 w 2661"/>
                <a:gd name="T31" fmla="*/ 2394 h 2615"/>
                <a:gd name="T32" fmla="*/ 1846 w 2661"/>
                <a:gd name="T33" fmla="*/ 2513 h 2615"/>
                <a:gd name="T34" fmla="*/ 1597 w 2661"/>
                <a:gd name="T35" fmla="*/ 2587 h 2615"/>
                <a:gd name="T36" fmla="*/ 1399 w 2661"/>
                <a:gd name="T37" fmla="*/ 2615 h 2615"/>
                <a:gd name="T38" fmla="*/ 1331 w 2661"/>
                <a:gd name="T39" fmla="*/ 2615 h 2615"/>
                <a:gd name="T40" fmla="*/ 1195 w 2661"/>
                <a:gd name="T41" fmla="*/ 2609 h 2615"/>
                <a:gd name="T42" fmla="*/ 935 w 2661"/>
                <a:gd name="T43" fmla="*/ 2558 h 2615"/>
                <a:gd name="T44" fmla="*/ 697 w 2661"/>
                <a:gd name="T45" fmla="*/ 2457 h 2615"/>
                <a:gd name="T46" fmla="*/ 487 w 2661"/>
                <a:gd name="T47" fmla="*/ 2315 h 2615"/>
                <a:gd name="T48" fmla="*/ 306 w 2661"/>
                <a:gd name="T49" fmla="*/ 2140 h 2615"/>
                <a:gd name="T50" fmla="*/ 159 w 2661"/>
                <a:gd name="T51" fmla="*/ 1930 h 2615"/>
                <a:gd name="T52" fmla="*/ 63 w 2661"/>
                <a:gd name="T53" fmla="*/ 1698 h 2615"/>
                <a:gd name="T54" fmla="*/ 6 w 2661"/>
                <a:gd name="T55" fmla="*/ 1438 h 2615"/>
                <a:gd name="T56" fmla="*/ 0 w 2661"/>
                <a:gd name="T57" fmla="*/ 1308 h 2615"/>
                <a:gd name="T58" fmla="*/ 0 w 2661"/>
                <a:gd name="T59" fmla="*/ 1240 h 2615"/>
                <a:gd name="T60" fmla="*/ 29 w 2661"/>
                <a:gd name="T61" fmla="*/ 1042 h 2615"/>
                <a:gd name="T62" fmla="*/ 108 w 2661"/>
                <a:gd name="T63" fmla="*/ 798 h 2615"/>
                <a:gd name="T64" fmla="*/ 227 w 2661"/>
                <a:gd name="T65" fmla="*/ 577 h 2615"/>
                <a:gd name="T66" fmla="*/ 391 w 2661"/>
                <a:gd name="T67" fmla="*/ 379 h 2615"/>
                <a:gd name="T68" fmla="*/ 589 w 2661"/>
                <a:gd name="T69" fmla="*/ 221 h 2615"/>
                <a:gd name="T70" fmla="*/ 816 w 2661"/>
                <a:gd name="T71" fmla="*/ 102 h 2615"/>
                <a:gd name="T72" fmla="*/ 1065 w 2661"/>
                <a:gd name="T73" fmla="*/ 23 h 2615"/>
                <a:gd name="T74" fmla="*/ 1263 w 2661"/>
                <a:gd name="T75" fmla="*/ 0 h 2615"/>
                <a:gd name="T76" fmla="*/ 1331 w 2661"/>
                <a:gd name="T77" fmla="*/ 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61" h="2615">
                  <a:moveTo>
                    <a:pt x="1331" y="0"/>
                  </a:moveTo>
                  <a:lnTo>
                    <a:pt x="1331" y="0"/>
                  </a:lnTo>
                  <a:lnTo>
                    <a:pt x="1399" y="0"/>
                  </a:lnTo>
                  <a:lnTo>
                    <a:pt x="1467" y="6"/>
                  </a:lnTo>
                  <a:lnTo>
                    <a:pt x="1597" y="23"/>
                  </a:lnTo>
                  <a:lnTo>
                    <a:pt x="1727" y="57"/>
                  </a:lnTo>
                  <a:lnTo>
                    <a:pt x="1846" y="102"/>
                  </a:lnTo>
                  <a:lnTo>
                    <a:pt x="1965" y="159"/>
                  </a:lnTo>
                  <a:lnTo>
                    <a:pt x="2073" y="221"/>
                  </a:lnTo>
                  <a:lnTo>
                    <a:pt x="2175" y="300"/>
                  </a:lnTo>
                  <a:lnTo>
                    <a:pt x="2271" y="379"/>
                  </a:lnTo>
                  <a:lnTo>
                    <a:pt x="2356" y="476"/>
                  </a:lnTo>
                  <a:lnTo>
                    <a:pt x="2435" y="577"/>
                  </a:lnTo>
                  <a:lnTo>
                    <a:pt x="2497" y="685"/>
                  </a:lnTo>
                  <a:lnTo>
                    <a:pt x="2554" y="798"/>
                  </a:lnTo>
                  <a:lnTo>
                    <a:pt x="2599" y="917"/>
                  </a:lnTo>
                  <a:lnTo>
                    <a:pt x="2633" y="1042"/>
                  </a:lnTo>
                  <a:lnTo>
                    <a:pt x="2656" y="1172"/>
                  </a:lnTo>
                  <a:lnTo>
                    <a:pt x="2656" y="1240"/>
                  </a:lnTo>
                  <a:lnTo>
                    <a:pt x="2661" y="1308"/>
                  </a:lnTo>
                  <a:lnTo>
                    <a:pt x="2661" y="1308"/>
                  </a:lnTo>
                  <a:lnTo>
                    <a:pt x="2656" y="1376"/>
                  </a:lnTo>
                  <a:lnTo>
                    <a:pt x="2656" y="1438"/>
                  </a:lnTo>
                  <a:lnTo>
                    <a:pt x="2633" y="1568"/>
                  </a:lnTo>
                  <a:lnTo>
                    <a:pt x="2599" y="1698"/>
                  </a:lnTo>
                  <a:lnTo>
                    <a:pt x="2554" y="1817"/>
                  </a:lnTo>
                  <a:lnTo>
                    <a:pt x="2497" y="1930"/>
                  </a:lnTo>
                  <a:lnTo>
                    <a:pt x="2435" y="2038"/>
                  </a:lnTo>
                  <a:lnTo>
                    <a:pt x="2356" y="2140"/>
                  </a:lnTo>
                  <a:lnTo>
                    <a:pt x="2271" y="2230"/>
                  </a:lnTo>
                  <a:lnTo>
                    <a:pt x="2175" y="2315"/>
                  </a:lnTo>
                  <a:lnTo>
                    <a:pt x="2073" y="2394"/>
                  </a:lnTo>
                  <a:lnTo>
                    <a:pt x="1965" y="2457"/>
                  </a:lnTo>
                  <a:lnTo>
                    <a:pt x="1846" y="2513"/>
                  </a:lnTo>
                  <a:lnTo>
                    <a:pt x="1727" y="2558"/>
                  </a:lnTo>
                  <a:lnTo>
                    <a:pt x="1597" y="2587"/>
                  </a:lnTo>
                  <a:lnTo>
                    <a:pt x="1467" y="2609"/>
                  </a:lnTo>
                  <a:lnTo>
                    <a:pt x="1399" y="2615"/>
                  </a:lnTo>
                  <a:lnTo>
                    <a:pt x="1331" y="2615"/>
                  </a:lnTo>
                  <a:lnTo>
                    <a:pt x="1331" y="2615"/>
                  </a:lnTo>
                  <a:lnTo>
                    <a:pt x="1263" y="2615"/>
                  </a:lnTo>
                  <a:lnTo>
                    <a:pt x="1195" y="2609"/>
                  </a:lnTo>
                  <a:lnTo>
                    <a:pt x="1065" y="2587"/>
                  </a:lnTo>
                  <a:lnTo>
                    <a:pt x="935" y="2558"/>
                  </a:lnTo>
                  <a:lnTo>
                    <a:pt x="816" y="2513"/>
                  </a:lnTo>
                  <a:lnTo>
                    <a:pt x="697" y="2457"/>
                  </a:lnTo>
                  <a:lnTo>
                    <a:pt x="589" y="2394"/>
                  </a:lnTo>
                  <a:lnTo>
                    <a:pt x="487" y="2315"/>
                  </a:lnTo>
                  <a:lnTo>
                    <a:pt x="391" y="2230"/>
                  </a:lnTo>
                  <a:lnTo>
                    <a:pt x="306" y="2140"/>
                  </a:lnTo>
                  <a:lnTo>
                    <a:pt x="227" y="2038"/>
                  </a:lnTo>
                  <a:lnTo>
                    <a:pt x="159" y="1930"/>
                  </a:lnTo>
                  <a:lnTo>
                    <a:pt x="108" y="1817"/>
                  </a:lnTo>
                  <a:lnTo>
                    <a:pt x="63" y="1698"/>
                  </a:lnTo>
                  <a:lnTo>
                    <a:pt x="29" y="1568"/>
                  </a:lnTo>
                  <a:lnTo>
                    <a:pt x="6" y="1438"/>
                  </a:lnTo>
                  <a:lnTo>
                    <a:pt x="0" y="1376"/>
                  </a:lnTo>
                  <a:lnTo>
                    <a:pt x="0" y="1308"/>
                  </a:lnTo>
                  <a:lnTo>
                    <a:pt x="0" y="1308"/>
                  </a:lnTo>
                  <a:lnTo>
                    <a:pt x="0" y="1240"/>
                  </a:lnTo>
                  <a:lnTo>
                    <a:pt x="6" y="1172"/>
                  </a:lnTo>
                  <a:lnTo>
                    <a:pt x="29" y="1042"/>
                  </a:lnTo>
                  <a:lnTo>
                    <a:pt x="63" y="917"/>
                  </a:lnTo>
                  <a:lnTo>
                    <a:pt x="108" y="798"/>
                  </a:lnTo>
                  <a:lnTo>
                    <a:pt x="159" y="685"/>
                  </a:lnTo>
                  <a:lnTo>
                    <a:pt x="227" y="577"/>
                  </a:lnTo>
                  <a:lnTo>
                    <a:pt x="306" y="476"/>
                  </a:lnTo>
                  <a:lnTo>
                    <a:pt x="391" y="379"/>
                  </a:lnTo>
                  <a:lnTo>
                    <a:pt x="487" y="300"/>
                  </a:lnTo>
                  <a:lnTo>
                    <a:pt x="589" y="221"/>
                  </a:lnTo>
                  <a:lnTo>
                    <a:pt x="697" y="159"/>
                  </a:lnTo>
                  <a:lnTo>
                    <a:pt x="816" y="102"/>
                  </a:lnTo>
                  <a:lnTo>
                    <a:pt x="935" y="57"/>
                  </a:lnTo>
                  <a:lnTo>
                    <a:pt x="1065" y="23"/>
                  </a:lnTo>
                  <a:lnTo>
                    <a:pt x="1195" y="6"/>
                  </a:lnTo>
                  <a:lnTo>
                    <a:pt x="1263" y="0"/>
                  </a:lnTo>
                  <a:lnTo>
                    <a:pt x="1331" y="0"/>
                  </a:lnTo>
                  <a:lnTo>
                    <a:pt x="1331"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270"/>
            <p:cNvSpPr>
              <a:spLocks/>
            </p:cNvSpPr>
            <p:nvPr/>
          </p:nvSpPr>
          <p:spPr bwMode="auto">
            <a:xfrm>
              <a:off x="1814" y="648"/>
              <a:ext cx="2672" cy="2632"/>
            </a:xfrm>
            <a:custGeom>
              <a:avLst/>
              <a:gdLst>
                <a:gd name="T0" fmla="*/ 1336 w 2672"/>
                <a:gd name="T1" fmla="*/ 0 h 2632"/>
                <a:gd name="T2" fmla="*/ 1472 w 2672"/>
                <a:gd name="T3" fmla="*/ 5 h 2632"/>
                <a:gd name="T4" fmla="*/ 1733 w 2672"/>
                <a:gd name="T5" fmla="*/ 56 h 2632"/>
                <a:gd name="T6" fmla="*/ 1970 w 2672"/>
                <a:gd name="T7" fmla="*/ 158 h 2632"/>
                <a:gd name="T8" fmla="*/ 2186 w 2672"/>
                <a:gd name="T9" fmla="*/ 300 h 2632"/>
                <a:gd name="T10" fmla="*/ 2367 w 2672"/>
                <a:gd name="T11" fmla="*/ 481 h 2632"/>
                <a:gd name="T12" fmla="*/ 2508 w 2672"/>
                <a:gd name="T13" fmla="*/ 690 h 2632"/>
                <a:gd name="T14" fmla="*/ 2610 w 2672"/>
                <a:gd name="T15" fmla="*/ 922 h 2632"/>
                <a:gd name="T16" fmla="*/ 2655 w 2672"/>
                <a:gd name="T17" fmla="*/ 1115 h 2632"/>
                <a:gd name="T18" fmla="*/ 2672 w 2672"/>
                <a:gd name="T19" fmla="*/ 1245 h 2632"/>
                <a:gd name="T20" fmla="*/ 2672 w 2672"/>
                <a:gd name="T21" fmla="*/ 1313 h 2632"/>
                <a:gd name="T22" fmla="*/ 2667 w 2672"/>
                <a:gd name="T23" fmla="*/ 1449 h 2632"/>
                <a:gd name="T24" fmla="*/ 2644 w 2672"/>
                <a:gd name="T25" fmla="*/ 1579 h 2632"/>
                <a:gd name="T26" fmla="*/ 2565 w 2672"/>
                <a:gd name="T27" fmla="*/ 1828 h 2632"/>
                <a:gd name="T28" fmla="*/ 2446 w 2672"/>
                <a:gd name="T29" fmla="*/ 2049 h 2632"/>
                <a:gd name="T30" fmla="*/ 2282 w 2672"/>
                <a:gd name="T31" fmla="*/ 2241 h 2632"/>
                <a:gd name="T32" fmla="*/ 2084 w 2672"/>
                <a:gd name="T33" fmla="*/ 2405 h 2632"/>
                <a:gd name="T34" fmla="*/ 1857 w 2672"/>
                <a:gd name="T35" fmla="*/ 2524 h 2632"/>
                <a:gd name="T36" fmla="*/ 1608 w 2672"/>
                <a:gd name="T37" fmla="*/ 2603 h 2632"/>
                <a:gd name="T38" fmla="*/ 1404 w 2672"/>
                <a:gd name="T39" fmla="*/ 2626 h 2632"/>
                <a:gd name="T40" fmla="*/ 1336 w 2672"/>
                <a:gd name="T41" fmla="*/ 2632 h 2632"/>
                <a:gd name="T42" fmla="*/ 1200 w 2672"/>
                <a:gd name="T43" fmla="*/ 2620 h 2632"/>
                <a:gd name="T44" fmla="*/ 940 w 2672"/>
                <a:gd name="T45" fmla="*/ 2569 h 2632"/>
                <a:gd name="T46" fmla="*/ 702 w 2672"/>
                <a:gd name="T47" fmla="*/ 2473 h 2632"/>
                <a:gd name="T48" fmla="*/ 487 w 2672"/>
                <a:gd name="T49" fmla="*/ 2326 h 2632"/>
                <a:gd name="T50" fmla="*/ 306 w 2672"/>
                <a:gd name="T51" fmla="*/ 2151 h 2632"/>
                <a:gd name="T52" fmla="*/ 164 w 2672"/>
                <a:gd name="T53" fmla="*/ 1941 h 2632"/>
                <a:gd name="T54" fmla="*/ 62 w 2672"/>
                <a:gd name="T55" fmla="*/ 1703 h 2632"/>
                <a:gd name="T56" fmla="*/ 17 w 2672"/>
                <a:gd name="T57" fmla="*/ 1517 h 2632"/>
                <a:gd name="T58" fmla="*/ 6 w 2672"/>
                <a:gd name="T59" fmla="*/ 1381 h 2632"/>
                <a:gd name="T60" fmla="*/ 0 w 2672"/>
                <a:gd name="T61" fmla="*/ 1313 h 2632"/>
                <a:gd name="T62" fmla="*/ 6 w 2672"/>
                <a:gd name="T63" fmla="*/ 1183 h 2632"/>
                <a:gd name="T64" fmla="*/ 28 w 2672"/>
                <a:gd name="T65" fmla="*/ 1053 h 2632"/>
                <a:gd name="T66" fmla="*/ 108 w 2672"/>
                <a:gd name="T67" fmla="*/ 804 h 2632"/>
                <a:gd name="T68" fmla="*/ 232 w 2672"/>
                <a:gd name="T69" fmla="*/ 583 h 2632"/>
                <a:gd name="T70" fmla="*/ 391 w 2672"/>
                <a:gd name="T71" fmla="*/ 385 h 2632"/>
                <a:gd name="T72" fmla="*/ 589 w 2672"/>
                <a:gd name="T73" fmla="*/ 226 h 2632"/>
                <a:gd name="T74" fmla="*/ 815 w 2672"/>
                <a:gd name="T75" fmla="*/ 102 h 2632"/>
                <a:gd name="T76" fmla="*/ 1070 w 2672"/>
                <a:gd name="T77" fmla="*/ 28 h 2632"/>
                <a:gd name="T78" fmla="*/ 1268 w 2672"/>
                <a:gd name="T79" fmla="*/ 0 h 2632"/>
                <a:gd name="T80" fmla="*/ 1336 w 2672"/>
                <a:gd name="T81" fmla="*/ 0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2" h="2632">
                  <a:moveTo>
                    <a:pt x="1336" y="0"/>
                  </a:moveTo>
                  <a:lnTo>
                    <a:pt x="1336" y="0"/>
                  </a:lnTo>
                  <a:lnTo>
                    <a:pt x="1404" y="0"/>
                  </a:lnTo>
                  <a:lnTo>
                    <a:pt x="1472" y="5"/>
                  </a:lnTo>
                  <a:lnTo>
                    <a:pt x="1608" y="28"/>
                  </a:lnTo>
                  <a:lnTo>
                    <a:pt x="1733" y="56"/>
                  </a:lnTo>
                  <a:lnTo>
                    <a:pt x="1857" y="102"/>
                  </a:lnTo>
                  <a:lnTo>
                    <a:pt x="1970" y="158"/>
                  </a:lnTo>
                  <a:lnTo>
                    <a:pt x="2084" y="226"/>
                  </a:lnTo>
                  <a:lnTo>
                    <a:pt x="2186" y="300"/>
                  </a:lnTo>
                  <a:lnTo>
                    <a:pt x="2282" y="385"/>
                  </a:lnTo>
                  <a:lnTo>
                    <a:pt x="2367" y="481"/>
                  </a:lnTo>
                  <a:lnTo>
                    <a:pt x="2446" y="583"/>
                  </a:lnTo>
                  <a:lnTo>
                    <a:pt x="2508" y="690"/>
                  </a:lnTo>
                  <a:lnTo>
                    <a:pt x="2565" y="804"/>
                  </a:lnTo>
                  <a:lnTo>
                    <a:pt x="2610" y="922"/>
                  </a:lnTo>
                  <a:lnTo>
                    <a:pt x="2644" y="1053"/>
                  </a:lnTo>
                  <a:lnTo>
                    <a:pt x="2655" y="1115"/>
                  </a:lnTo>
                  <a:lnTo>
                    <a:pt x="2667" y="1183"/>
                  </a:lnTo>
                  <a:lnTo>
                    <a:pt x="2672" y="1245"/>
                  </a:lnTo>
                  <a:lnTo>
                    <a:pt x="2672" y="1313"/>
                  </a:lnTo>
                  <a:lnTo>
                    <a:pt x="2672" y="1313"/>
                  </a:lnTo>
                  <a:lnTo>
                    <a:pt x="2672" y="1381"/>
                  </a:lnTo>
                  <a:lnTo>
                    <a:pt x="2667" y="1449"/>
                  </a:lnTo>
                  <a:lnTo>
                    <a:pt x="2655" y="1517"/>
                  </a:lnTo>
                  <a:lnTo>
                    <a:pt x="2644" y="1579"/>
                  </a:lnTo>
                  <a:lnTo>
                    <a:pt x="2610" y="1703"/>
                  </a:lnTo>
                  <a:lnTo>
                    <a:pt x="2565" y="1828"/>
                  </a:lnTo>
                  <a:lnTo>
                    <a:pt x="2508" y="1941"/>
                  </a:lnTo>
                  <a:lnTo>
                    <a:pt x="2446" y="2049"/>
                  </a:lnTo>
                  <a:lnTo>
                    <a:pt x="2367" y="2151"/>
                  </a:lnTo>
                  <a:lnTo>
                    <a:pt x="2282" y="2241"/>
                  </a:lnTo>
                  <a:lnTo>
                    <a:pt x="2186" y="2326"/>
                  </a:lnTo>
                  <a:lnTo>
                    <a:pt x="2084" y="2405"/>
                  </a:lnTo>
                  <a:lnTo>
                    <a:pt x="1970" y="2473"/>
                  </a:lnTo>
                  <a:lnTo>
                    <a:pt x="1857" y="2524"/>
                  </a:lnTo>
                  <a:lnTo>
                    <a:pt x="1733" y="2569"/>
                  </a:lnTo>
                  <a:lnTo>
                    <a:pt x="1608" y="2603"/>
                  </a:lnTo>
                  <a:lnTo>
                    <a:pt x="1472" y="2620"/>
                  </a:lnTo>
                  <a:lnTo>
                    <a:pt x="1404" y="2626"/>
                  </a:lnTo>
                  <a:lnTo>
                    <a:pt x="1336" y="2632"/>
                  </a:lnTo>
                  <a:lnTo>
                    <a:pt x="1336" y="2632"/>
                  </a:lnTo>
                  <a:lnTo>
                    <a:pt x="1268" y="2626"/>
                  </a:lnTo>
                  <a:lnTo>
                    <a:pt x="1200" y="2620"/>
                  </a:lnTo>
                  <a:lnTo>
                    <a:pt x="1070" y="2603"/>
                  </a:lnTo>
                  <a:lnTo>
                    <a:pt x="940" y="2569"/>
                  </a:lnTo>
                  <a:lnTo>
                    <a:pt x="815" y="2524"/>
                  </a:lnTo>
                  <a:lnTo>
                    <a:pt x="702" y="2473"/>
                  </a:lnTo>
                  <a:lnTo>
                    <a:pt x="589" y="2405"/>
                  </a:lnTo>
                  <a:lnTo>
                    <a:pt x="487" y="2326"/>
                  </a:lnTo>
                  <a:lnTo>
                    <a:pt x="391" y="2241"/>
                  </a:lnTo>
                  <a:lnTo>
                    <a:pt x="306" y="2151"/>
                  </a:lnTo>
                  <a:lnTo>
                    <a:pt x="232" y="2049"/>
                  </a:lnTo>
                  <a:lnTo>
                    <a:pt x="164" y="1941"/>
                  </a:lnTo>
                  <a:lnTo>
                    <a:pt x="108" y="1828"/>
                  </a:lnTo>
                  <a:lnTo>
                    <a:pt x="62" y="1703"/>
                  </a:lnTo>
                  <a:lnTo>
                    <a:pt x="28" y="1579"/>
                  </a:lnTo>
                  <a:lnTo>
                    <a:pt x="17" y="1517"/>
                  </a:lnTo>
                  <a:lnTo>
                    <a:pt x="6" y="1449"/>
                  </a:lnTo>
                  <a:lnTo>
                    <a:pt x="6" y="1381"/>
                  </a:lnTo>
                  <a:lnTo>
                    <a:pt x="0" y="1313"/>
                  </a:lnTo>
                  <a:lnTo>
                    <a:pt x="0" y="1313"/>
                  </a:lnTo>
                  <a:lnTo>
                    <a:pt x="6" y="1245"/>
                  </a:lnTo>
                  <a:lnTo>
                    <a:pt x="6" y="1183"/>
                  </a:lnTo>
                  <a:lnTo>
                    <a:pt x="17" y="1115"/>
                  </a:lnTo>
                  <a:lnTo>
                    <a:pt x="28" y="1053"/>
                  </a:lnTo>
                  <a:lnTo>
                    <a:pt x="62" y="922"/>
                  </a:lnTo>
                  <a:lnTo>
                    <a:pt x="108" y="804"/>
                  </a:lnTo>
                  <a:lnTo>
                    <a:pt x="164" y="690"/>
                  </a:lnTo>
                  <a:lnTo>
                    <a:pt x="232" y="583"/>
                  </a:lnTo>
                  <a:lnTo>
                    <a:pt x="306" y="481"/>
                  </a:lnTo>
                  <a:lnTo>
                    <a:pt x="391" y="385"/>
                  </a:lnTo>
                  <a:lnTo>
                    <a:pt x="487" y="300"/>
                  </a:lnTo>
                  <a:lnTo>
                    <a:pt x="589" y="226"/>
                  </a:lnTo>
                  <a:lnTo>
                    <a:pt x="702" y="158"/>
                  </a:lnTo>
                  <a:lnTo>
                    <a:pt x="815" y="102"/>
                  </a:lnTo>
                  <a:lnTo>
                    <a:pt x="940" y="56"/>
                  </a:lnTo>
                  <a:lnTo>
                    <a:pt x="1070" y="28"/>
                  </a:lnTo>
                  <a:lnTo>
                    <a:pt x="1200" y="5"/>
                  </a:lnTo>
                  <a:lnTo>
                    <a:pt x="1268" y="0"/>
                  </a:lnTo>
                  <a:lnTo>
                    <a:pt x="1336" y="0"/>
                  </a:lnTo>
                  <a:lnTo>
                    <a:pt x="133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271"/>
            <p:cNvSpPr>
              <a:spLocks/>
            </p:cNvSpPr>
            <p:nvPr/>
          </p:nvSpPr>
          <p:spPr bwMode="auto">
            <a:xfrm>
              <a:off x="1803" y="636"/>
              <a:ext cx="2683" cy="2644"/>
            </a:xfrm>
            <a:custGeom>
              <a:avLst/>
              <a:gdLst>
                <a:gd name="T0" fmla="*/ 1342 w 2683"/>
                <a:gd name="T1" fmla="*/ 0 h 2644"/>
                <a:gd name="T2" fmla="*/ 1477 w 2683"/>
                <a:gd name="T3" fmla="*/ 6 h 2644"/>
                <a:gd name="T4" fmla="*/ 1744 w 2683"/>
                <a:gd name="T5" fmla="*/ 63 h 2644"/>
                <a:gd name="T6" fmla="*/ 1981 w 2683"/>
                <a:gd name="T7" fmla="*/ 159 h 2644"/>
                <a:gd name="T8" fmla="*/ 2197 w 2683"/>
                <a:gd name="T9" fmla="*/ 306 h 2644"/>
                <a:gd name="T10" fmla="*/ 2378 w 2683"/>
                <a:gd name="T11" fmla="*/ 482 h 2644"/>
                <a:gd name="T12" fmla="*/ 2525 w 2683"/>
                <a:gd name="T13" fmla="*/ 697 h 2644"/>
                <a:gd name="T14" fmla="*/ 2627 w 2683"/>
                <a:gd name="T15" fmla="*/ 929 h 2644"/>
                <a:gd name="T16" fmla="*/ 2672 w 2683"/>
                <a:gd name="T17" fmla="*/ 1121 h 2644"/>
                <a:gd name="T18" fmla="*/ 2683 w 2683"/>
                <a:gd name="T19" fmla="*/ 1257 h 2644"/>
                <a:gd name="T20" fmla="*/ 2683 w 2683"/>
                <a:gd name="T21" fmla="*/ 1325 h 2644"/>
                <a:gd name="T22" fmla="*/ 2678 w 2683"/>
                <a:gd name="T23" fmla="*/ 1455 h 2644"/>
                <a:gd name="T24" fmla="*/ 2655 w 2683"/>
                <a:gd name="T25" fmla="*/ 1591 h 2644"/>
                <a:gd name="T26" fmla="*/ 2581 w 2683"/>
                <a:gd name="T27" fmla="*/ 1834 h 2644"/>
                <a:gd name="T28" fmla="*/ 2457 w 2683"/>
                <a:gd name="T29" fmla="*/ 2061 h 2644"/>
                <a:gd name="T30" fmla="*/ 2293 w 2683"/>
                <a:gd name="T31" fmla="*/ 2259 h 2644"/>
                <a:gd name="T32" fmla="*/ 2095 w 2683"/>
                <a:gd name="T33" fmla="*/ 2417 h 2644"/>
                <a:gd name="T34" fmla="*/ 1862 w 2683"/>
                <a:gd name="T35" fmla="*/ 2542 h 2644"/>
                <a:gd name="T36" fmla="*/ 1613 w 2683"/>
                <a:gd name="T37" fmla="*/ 2615 h 2644"/>
                <a:gd name="T38" fmla="*/ 1410 w 2683"/>
                <a:gd name="T39" fmla="*/ 2644 h 2644"/>
                <a:gd name="T40" fmla="*/ 1342 w 2683"/>
                <a:gd name="T41" fmla="*/ 2644 h 2644"/>
                <a:gd name="T42" fmla="*/ 1206 w 2683"/>
                <a:gd name="T43" fmla="*/ 2638 h 2644"/>
                <a:gd name="T44" fmla="*/ 945 w 2683"/>
                <a:gd name="T45" fmla="*/ 2587 h 2644"/>
                <a:gd name="T46" fmla="*/ 708 w 2683"/>
                <a:gd name="T47" fmla="*/ 2485 h 2644"/>
                <a:gd name="T48" fmla="*/ 492 w 2683"/>
                <a:gd name="T49" fmla="*/ 2344 h 2644"/>
                <a:gd name="T50" fmla="*/ 311 w 2683"/>
                <a:gd name="T51" fmla="*/ 2163 h 2644"/>
                <a:gd name="T52" fmla="*/ 164 w 2683"/>
                <a:gd name="T53" fmla="*/ 1953 h 2644"/>
                <a:gd name="T54" fmla="*/ 62 w 2683"/>
                <a:gd name="T55" fmla="*/ 1715 h 2644"/>
                <a:gd name="T56" fmla="*/ 17 w 2683"/>
                <a:gd name="T57" fmla="*/ 1523 h 2644"/>
                <a:gd name="T58" fmla="*/ 5 w 2683"/>
                <a:gd name="T59" fmla="*/ 1393 h 2644"/>
                <a:gd name="T60" fmla="*/ 0 w 2683"/>
                <a:gd name="T61" fmla="*/ 1325 h 2644"/>
                <a:gd name="T62" fmla="*/ 11 w 2683"/>
                <a:gd name="T63" fmla="*/ 1189 h 2644"/>
                <a:gd name="T64" fmla="*/ 28 w 2683"/>
                <a:gd name="T65" fmla="*/ 1059 h 2644"/>
                <a:gd name="T66" fmla="*/ 107 w 2683"/>
                <a:gd name="T67" fmla="*/ 810 h 2644"/>
                <a:gd name="T68" fmla="*/ 232 w 2683"/>
                <a:gd name="T69" fmla="*/ 583 h 2644"/>
                <a:gd name="T70" fmla="*/ 396 w 2683"/>
                <a:gd name="T71" fmla="*/ 391 h 2644"/>
                <a:gd name="T72" fmla="*/ 594 w 2683"/>
                <a:gd name="T73" fmla="*/ 227 h 2644"/>
                <a:gd name="T74" fmla="*/ 821 w 2683"/>
                <a:gd name="T75" fmla="*/ 108 h 2644"/>
                <a:gd name="T76" fmla="*/ 1076 w 2683"/>
                <a:gd name="T77" fmla="*/ 29 h 2644"/>
                <a:gd name="T78" fmla="*/ 1274 w 2683"/>
                <a:gd name="T79" fmla="*/ 6 h 2644"/>
                <a:gd name="T80" fmla="*/ 1342 w 2683"/>
                <a:gd name="T81" fmla="*/ 0 h 2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3" h="2644">
                  <a:moveTo>
                    <a:pt x="1342" y="0"/>
                  </a:moveTo>
                  <a:lnTo>
                    <a:pt x="1342" y="0"/>
                  </a:lnTo>
                  <a:lnTo>
                    <a:pt x="1410" y="6"/>
                  </a:lnTo>
                  <a:lnTo>
                    <a:pt x="1477" y="6"/>
                  </a:lnTo>
                  <a:lnTo>
                    <a:pt x="1613" y="29"/>
                  </a:lnTo>
                  <a:lnTo>
                    <a:pt x="1744" y="63"/>
                  </a:lnTo>
                  <a:lnTo>
                    <a:pt x="1862" y="108"/>
                  </a:lnTo>
                  <a:lnTo>
                    <a:pt x="1981" y="159"/>
                  </a:lnTo>
                  <a:lnTo>
                    <a:pt x="2095" y="227"/>
                  </a:lnTo>
                  <a:lnTo>
                    <a:pt x="2197" y="306"/>
                  </a:lnTo>
                  <a:lnTo>
                    <a:pt x="2293" y="391"/>
                  </a:lnTo>
                  <a:lnTo>
                    <a:pt x="2378" y="482"/>
                  </a:lnTo>
                  <a:lnTo>
                    <a:pt x="2457" y="583"/>
                  </a:lnTo>
                  <a:lnTo>
                    <a:pt x="2525" y="697"/>
                  </a:lnTo>
                  <a:lnTo>
                    <a:pt x="2581" y="810"/>
                  </a:lnTo>
                  <a:lnTo>
                    <a:pt x="2627" y="929"/>
                  </a:lnTo>
                  <a:lnTo>
                    <a:pt x="2655" y="1059"/>
                  </a:lnTo>
                  <a:lnTo>
                    <a:pt x="2672" y="1121"/>
                  </a:lnTo>
                  <a:lnTo>
                    <a:pt x="2678" y="1189"/>
                  </a:lnTo>
                  <a:lnTo>
                    <a:pt x="2683" y="1257"/>
                  </a:lnTo>
                  <a:lnTo>
                    <a:pt x="2683" y="1325"/>
                  </a:lnTo>
                  <a:lnTo>
                    <a:pt x="2683" y="1325"/>
                  </a:lnTo>
                  <a:lnTo>
                    <a:pt x="2683" y="1393"/>
                  </a:lnTo>
                  <a:lnTo>
                    <a:pt x="2678" y="1455"/>
                  </a:lnTo>
                  <a:lnTo>
                    <a:pt x="2672" y="1523"/>
                  </a:lnTo>
                  <a:lnTo>
                    <a:pt x="2655" y="1591"/>
                  </a:lnTo>
                  <a:lnTo>
                    <a:pt x="2627" y="1715"/>
                  </a:lnTo>
                  <a:lnTo>
                    <a:pt x="2581" y="1834"/>
                  </a:lnTo>
                  <a:lnTo>
                    <a:pt x="2525" y="1953"/>
                  </a:lnTo>
                  <a:lnTo>
                    <a:pt x="2457" y="2061"/>
                  </a:lnTo>
                  <a:lnTo>
                    <a:pt x="2378" y="2163"/>
                  </a:lnTo>
                  <a:lnTo>
                    <a:pt x="2293" y="2259"/>
                  </a:lnTo>
                  <a:lnTo>
                    <a:pt x="2197" y="2344"/>
                  </a:lnTo>
                  <a:lnTo>
                    <a:pt x="2095" y="2417"/>
                  </a:lnTo>
                  <a:lnTo>
                    <a:pt x="1981" y="2485"/>
                  </a:lnTo>
                  <a:lnTo>
                    <a:pt x="1862" y="2542"/>
                  </a:lnTo>
                  <a:lnTo>
                    <a:pt x="1744" y="2587"/>
                  </a:lnTo>
                  <a:lnTo>
                    <a:pt x="1613" y="2615"/>
                  </a:lnTo>
                  <a:lnTo>
                    <a:pt x="1477" y="2638"/>
                  </a:lnTo>
                  <a:lnTo>
                    <a:pt x="1410" y="2644"/>
                  </a:lnTo>
                  <a:lnTo>
                    <a:pt x="1342" y="2644"/>
                  </a:lnTo>
                  <a:lnTo>
                    <a:pt x="1342" y="2644"/>
                  </a:lnTo>
                  <a:lnTo>
                    <a:pt x="1274" y="2644"/>
                  </a:lnTo>
                  <a:lnTo>
                    <a:pt x="1206" y="2638"/>
                  </a:lnTo>
                  <a:lnTo>
                    <a:pt x="1076" y="2615"/>
                  </a:lnTo>
                  <a:lnTo>
                    <a:pt x="945" y="2587"/>
                  </a:lnTo>
                  <a:lnTo>
                    <a:pt x="821" y="2542"/>
                  </a:lnTo>
                  <a:lnTo>
                    <a:pt x="708" y="2485"/>
                  </a:lnTo>
                  <a:lnTo>
                    <a:pt x="594" y="2417"/>
                  </a:lnTo>
                  <a:lnTo>
                    <a:pt x="492" y="2344"/>
                  </a:lnTo>
                  <a:lnTo>
                    <a:pt x="396" y="2259"/>
                  </a:lnTo>
                  <a:lnTo>
                    <a:pt x="311" y="2163"/>
                  </a:lnTo>
                  <a:lnTo>
                    <a:pt x="232" y="2061"/>
                  </a:lnTo>
                  <a:lnTo>
                    <a:pt x="164" y="1953"/>
                  </a:lnTo>
                  <a:lnTo>
                    <a:pt x="107" y="1834"/>
                  </a:lnTo>
                  <a:lnTo>
                    <a:pt x="62" y="1715"/>
                  </a:lnTo>
                  <a:lnTo>
                    <a:pt x="28" y="1591"/>
                  </a:lnTo>
                  <a:lnTo>
                    <a:pt x="17" y="1523"/>
                  </a:lnTo>
                  <a:lnTo>
                    <a:pt x="11" y="1455"/>
                  </a:lnTo>
                  <a:lnTo>
                    <a:pt x="5" y="1393"/>
                  </a:lnTo>
                  <a:lnTo>
                    <a:pt x="0" y="1325"/>
                  </a:lnTo>
                  <a:lnTo>
                    <a:pt x="0" y="1325"/>
                  </a:lnTo>
                  <a:lnTo>
                    <a:pt x="5" y="1257"/>
                  </a:lnTo>
                  <a:lnTo>
                    <a:pt x="11" y="1189"/>
                  </a:lnTo>
                  <a:lnTo>
                    <a:pt x="17" y="1121"/>
                  </a:lnTo>
                  <a:lnTo>
                    <a:pt x="28" y="1059"/>
                  </a:lnTo>
                  <a:lnTo>
                    <a:pt x="62" y="929"/>
                  </a:lnTo>
                  <a:lnTo>
                    <a:pt x="107" y="810"/>
                  </a:lnTo>
                  <a:lnTo>
                    <a:pt x="164" y="697"/>
                  </a:lnTo>
                  <a:lnTo>
                    <a:pt x="232" y="583"/>
                  </a:lnTo>
                  <a:lnTo>
                    <a:pt x="311" y="482"/>
                  </a:lnTo>
                  <a:lnTo>
                    <a:pt x="396" y="391"/>
                  </a:lnTo>
                  <a:lnTo>
                    <a:pt x="492" y="306"/>
                  </a:lnTo>
                  <a:lnTo>
                    <a:pt x="594" y="227"/>
                  </a:lnTo>
                  <a:lnTo>
                    <a:pt x="708" y="159"/>
                  </a:lnTo>
                  <a:lnTo>
                    <a:pt x="821" y="108"/>
                  </a:lnTo>
                  <a:lnTo>
                    <a:pt x="945" y="63"/>
                  </a:lnTo>
                  <a:lnTo>
                    <a:pt x="1076" y="29"/>
                  </a:lnTo>
                  <a:lnTo>
                    <a:pt x="1206" y="6"/>
                  </a:lnTo>
                  <a:lnTo>
                    <a:pt x="1274" y="6"/>
                  </a:lnTo>
                  <a:lnTo>
                    <a:pt x="1342" y="0"/>
                  </a:lnTo>
                  <a:lnTo>
                    <a:pt x="1342"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272"/>
            <p:cNvSpPr>
              <a:spLocks/>
            </p:cNvSpPr>
            <p:nvPr/>
          </p:nvSpPr>
          <p:spPr bwMode="auto">
            <a:xfrm>
              <a:off x="1792" y="631"/>
              <a:ext cx="2700" cy="2654"/>
            </a:xfrm>
            <a:custGeom>
              <a:avLst/>
              <a:gdLst>
                <a:gd name="T0" fmla="*/ 1353 w 2700"/>
                <a:gd name="T1" fmla="*/ 0 h 2654"/>
                <a:gd name="T2" fmla="*/ 1488 w 2700"/>
                <a:gd name="T3" fmla="*/ 5 h 2654"/>
                <a:gd name="T4" fmla="*/ 1749 w 2700"/>
                <a:gd name="T5" fmla="*/ 56 h 2654"/>
                <a:gd name="T6" fmla="*/ 1992 w 2700"/>
                <a:gd name="T7" fmla="*/ 158 h 2654"/>
                <a:gd name="T8" fmla="*/ 2208 w 2700"/>
                <a:gd name="T9" fmla="*/ 300 h 2654"/>
                <a:gd name="T10" fmla="*/ 2389 w 2700"/>
                <a:gd name="T11" fmla="*/ 481 h 2654"/>
                <a:gd name="T12" fmla="*/ 2536 w 2700"/>
                <a:gd name="T13" fmla="*/ 690 h 2654"/>
                <a:gd name="T14" fmla="*/ 2638 w 2700"/>
                <a:gd name="T15" fmla="*/ 928 h 2654"/>
                <a:gd name="T16" fmla="*/ 2683 w 2700"/>
                <a:gd name="T17" fmla="*/ 1121 h 2654"/>
                <a:gd name="T18" fmla="*/ 2694 w 2700"/>
                <a:gd name="T19" fmla="*/ 1256 h 2654"/>
                <a:gd name="T20" fmla="*/ 2700 w 2700"/>
                <a:gd name="T21" fmla="*/ 1324 h 2654"/>
                <a:gd name="T22" fmla="*/ 2689 w 2700"/>
                <a:gd name="T23" fmla="*/ 1460 h 2654"/>
                <a:gd name="T24" fmla="*/ 2672 w 2700"/>
                <a:gd name="T25" fmla="*/ 1590 h 2654"/>
                <a:gd name="T26" fmla="*/ 2592 w 2700"/>
                <a:gd name="T27" fmla="*/ 1839 h 2654"/>
                <a:gd name="T28" fmla="*/ 2468 w 2700"/>
                <a:gd name="T29" fmla="*/ 2066 h 2654"/>
                <a:gd name="T30" fmla="*/ 2304 w 2700"/>
                <a:gd name="T31" fmla="*/ 2264 h 2654"/>
                <a:gd name="T32" fmla="*/ 2106 w 2700"/>
                <a:gd name="T33" fmla="*/ 2422 h 2654"/>
                <a:gd name="T34" fmla="*/ 1873 w 2700"/>
                <a:gd name="T35" fmla="*/ 2547 h 2654"/>
                <a:gd name="T36" fmla="*/ 1619 w 2700"/>
                <a:gd name="T37" fmla="*/ 2626 h 2654"/>
                <a:gd name="T38" fmla="*/ 1421 w 2700"/>
                <a:gd name="T39" fmla="*/ 2649 h 2654"/>
                <a:gd name="T40" fmla="*/ 1353 w 2700"/>
                <a:gd name="T41" fmla="*/ 2654 h 2654"/>
                <a:gd name="T42" fmla="*/ 1211 w 2700"/>
                <a:gd name="T43" fmla="*/ 2643 h 2654"/>
                <a:gd name="T44" fmla="*/ 951 w 2700"/>
                <a:gd name="T45" fmla="*/ 2592 h 2654"/>
                <a:gd name="T46" fmla="*/ 707 w 2700"/>
                <a:gd name="T47" fmla="*/ 2490 h 2654"/>
                <a:gd name="T48" fmla="*/ 492 w 2700"/>
                <a:gd name="T49" fmla="*/ 2349 h 2654"/>
                <a:gd name="T50" fmla="*/ 311 w 2700"/>
                <a:gd name="T51" fmla="*/ 2168 h 2654"/>
                <a:gd name="T52" fmla="*/ 164 w 2700"/>
                <a:gd name="T53" fmla="*/ 1958 h 2654"/>
                <a:gd name="T54" fmla="*/ 62 w 2700"/>
                <a:gd name="T55" fmla="*/ 1720 h 2654"/>
                <a:gd name="T56" fmla="*/ 16 w 2700"/>
                <a:gd name="T57" fmla="*/ 1528 h 2654"/>
                <a:gd name="T58" fmla="*/ 5 w 2700"/>
                <a:gd name="T59" fmla="*/ 1392 h 2654"/>
                <a:gd name="T60" fmla="*/ 0 w 2700"/>
                <a:gd name="T61" fmla="*/ 1324 h 2654"/>
                <a:gd name="T62" fmla="*/ 11 w 2700"/>
                <a:gd name="T63" fmla="*/ 1188 h 2654"/>
                <a:gd name="T64" fmla="*/ 28 w 2700"/>
                <a:gd name="T65" fmla="*/ 1058 h 2654"/>
                <a:gd name="T66" fmla="*/ 107 w 2700"/>
                <a:gd name="T67" fmla="*/ 809 h 2654"/>
                <a:gd name="T68" fmla="*/ 232 w 2700"/>
                <a:gd name="T69" fmla="*/ 583 h 2654"/>
                <a:gd name="T70" fmla="*/ 396 w 2700"/>
                <a:gd name="T71" fmla="*/ 385 h 2654"/>
                <a:gd name="T72" fmla="*/ 600 w 2700"/>
                <a:gd name="T73" fmla="*/ 226 h 2654"/>
                <a:gd name="T74" fmla="*/ 826 w 2700"/>
                <a:gd name="T75" fmla="*/ 102 h 2654"/>
                <a:gd name="T76" fmla="*/ 1081 w 2700"/>
                <a:gd name="T77" fmla="*/ 22 h 2654"/>
                <a:gd name="T78" fmla="*/ 1279 w 2700"/>
                <a:gd name="T79" fmla="*/ 0 h 2654"/>
                <a:gd name="T80" fmla="*/ 1353 w 2700"/>
                <a:gd name="T81" fmla="*/ 0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0" h="2654">
                  <a:moveTo>
                    <a:pt x="1353" y="0"/>
                  </a:moveTo>
                  <a:lnTo>
                    <a:pt x="1353" y="0"/>
                  </a:lnTo>
                  <a:lnTo>
                    <a:pt x="1421" y="0"/>
                  </a:lnTo>
                  <a:lnTo>
                    <a:pt x="1488" y="5"/>
                  </a:lnTo>
                  <a:lnTo>
                    <a:pt x="1619" y="22"/>
                  </a:lnTo>
                  <a:lnTo>
                    <a:pt x="1749" y="56"/>
                  </a:lnTo>
                  <a:lnTo>
                    <a:pt x="1873" y="102"/>
                  </a:lnTo>
                  <a:lnTo>
                    <a:pt x="1992" y="158"/>
                  </a:lnTo>
                  <a:lnTo>
                    <a:pt x="2106" y="226"/>
                  </a:lnTo>
                  <a:lnTo>
                    <a:pt x="2208" y="300"/>
                  </a:lnTo>
                  <a:lnTo>
                    <a:pt x="2304" y="385"/>
                  </a:lnTo>
                  <a:lnTo>
                    <a:pt x="2389" y="481"/>
                  </a:lnTo>
                  <a:lnTo>
                    <a:pt x="2468" y="583"/>
                  </a:lnTo>
                  <a:lnTo>
                    <a:pt x="2536" y="690"/>
                  </a:lnTo>
                  <a:lnTo>
                    <a:pt x="2592" y="809"/>
                  </a:lnTo>
                  <a:lnTo>
                    <a:pt x="2638" y="928"/>
                  </a:lnTo>
                  <a:lnTo>
                    <a:pt x="2672" y="1058"/>
                  </a:lnTo>
                  <a:lnTo>
                    <a:pt x="2683" y="1121"/>
                  </a:lnTo>
                  <a:lnTo>
                    <a:pt x="2689" y="1188"/>
                  </a:lnTo>
                  <a:lnTo>
                    <a:pt x="2694" y="1256"/>
                  </a:lnTo>
                  <a:lnTo>
                    <a:pt x="2700" y="1324"/>
                  </a:lnTo>
                  <a:lnTo>
                    <a:pt x="2700" y="1324"/>
                  </a:lnTo>
                  <a:lnTo>
                    <a:pt x="2694" y="1392"/>
                  </a:lnTo>
                  <a:lnTo>
                    <a:pt x="2689" y="1460"/>
                  </a:lnTo>
                  <a:lnTo>
                    <a:pt x="2683" y="1528"/>
                  </a:lnTo>
                  <a:lnTo>
                    <a:pt x="2672" y="1590"/>
                  </a:lnTo>
                  <a:lnTo>
                    <a:pt x="2638" y="1720"/>
                  </a:lnTo>
                  <a:lnTo>
                    <a:pt x="2592" y="1839"/>
                  </a:lnTo>
                  <a:lnTo>
                    <a:pt x="2536" y="1958"/>
                  </a:lnTo>
                  <a:lnTo>
                    <a:pt x="2468" y="2066"/>
                  </a:lnTo>
                  <a:lnTo>
                    <a:pt x="2389" y="2168"/>
                  </a:lnTo>
                  <a:lnTo>
                    <a:pt x="2304" y="2264"/>
                  </a:lnTo>
                  <a:lnTo>
                    <a:pt x="2208" y="2349"/>
                  </a:lnTo>
                  <a:lnTo>
                    <a:pt x="2106" y="2422"/>
                  </a:lnTo>
                  <a:lnTo>
                    <a:pt x="1992" y="2490"/>
                  </a:lnTo>
                  <a:lnTo>
                    <a:pt x="1873" y="2547"/>
                  </a:lnTo>
                  <a:lnTo>
                    <a:pt x="1749" y="2592"/>
                  </a:lnTo>
                  <a:lnTo>
                    <a:pt x="1619" y="2626"/>
                  </a:lnTo>
                  <a:lnTo>
                    <a:pt x="1488" y="2643"/>
                  </a:lnTo>
                  <a:lnTo>
                    <a:pt x="1421" y="2649"/>
                  </a:lnTo>
                  <a:lnTo>
                    <a:pt x="1353" y="2654"/>
                  </a:lnTo>
                  <a:lnTo>
                    <a:pt x="1353" y="2654"/>
                  </a:lnTo>
                  <a:lnTo>
                    <a:pt x="1279" y="2649"/>
                  </a:lnTo>
                  <a:lnTo>
                    <a:pt x="1211" y="2643"/>
                  </a:lnTo>
                  <a:lnTo>
                    <a:pt x="1081" y="2626"/>
                  </a:lnTo>
                  <a:lnTo>
                    <a:pt x="951" y="2592"/>
                  </a:lnTo>
                  <a:lnTo>
                    <a:pt x="826" y="2547"/>
                  </a:lnTo>
                  <a:lnTo>
                    <a:pt x="707" y="2490"/>
                  </a:lnTo>
                  <a:lnTo>
                    <a:pt x="600" y="2422"/>
                  </a:lnTo>
                  <a:lnTo>
                    <a:pt x="492" y="2349"/>
                  </a:lnTo>
                  <a:lnTo>
                    <a:pt x="396" y="2264"/>
                  </a:lnTo>
                  <a:lnTo>
                    <a:pt x="311" y="2168"/>
                  </a:lnTo>
                  <a:lnTo>
                    <a:pt x="232" y="2066"/>
                  </a:lnTo>
                  <a:lnTo>
                    <a:pt x="164" y="1958"/>
                  </a:lnTo>
                  <a:lnTo>
                    <a:pt x="107" y="1839"/>
                  </a:lnTo>
                  <a:lnTo>
                    <a:pt x="62" y="1720"/>
                  </a:lnTo>
                  <a:lnTo>
                    <a:pt x="28" y="1590"/>
                  </a:lnTo>
                  <a:lnTo>
                    <a:pt x="16" y="1528"/>
                  </a:lnTo>
                  <a:lnTo>
                    <a:pt x="11" y="1460"/>
                  </a:lnTo>
                  <a:lnTo>
                    <a:pt x="5" y="1392"/>
                  </a:lnTo>
                  <a:lnTo>
                    <a:pt x="0" y="1324"/>
                  </a:lnTo>
                  <a:lnTo>
                    <a:pt x="0" y="1324"/>
                  </a:lnTo>
                  <a:lnTo>
                    <a:pt x="5" y="1256"/>
                  </a:lnTo>
                  <a:lnTo>
                    <a:pt x="11" y="1188"/>
                  </a:lnTo>
                  <a:lnTo>
                    <a:pt x="16" y="1121"/>
                  </a:lnTo>
                  <a:lnTo>
                    <a:pt x="28" y="1058"/>
                  </a:lnTo>
                  <a:lnTo>
                    <a:pt x="62" y="928"/>
                  </a:lnTo>
                  <a:lnTo>
                    <a:pt x="107" y="809"/>
                  </a:lnTo>
                  <a:lnTo>
                    <a:pt x="164" y="690"/>
                  </a:lnTo>
                  <a:lnTo>
                    <a:pt x="232" y="583"/>
                  </a:lnTo>
                  <a:lnTo>
                    <a:pt x="311" y="481"/>
                  </a:lnTo>
                  <a:lnTo>
                    <a:pt x="396" y="385"/>
                  </a:lnTo>
                  <a:lnTo>
                    <a:pt x="492" y="300"/>
                  </a:lnTo>
                  <a:lnTo>
                    <a:pt x="600" y="226"/>
                  </a:lnTo>
                  <a:lnTo>
                    <a:pt x="707" y="158"/>
                  </a:lnTo>
                  <a:lnTo>
                    <a:pt x="826" y="102"/>
                  </a:lnTo>
                  <a:lnTo>
                    <a:pt x="951" y="56"/>
                  </a:lnTo>
                  <a:lnTo>
                    <a:pt x="1081" y="22"/>
                  </a:lnTo>
                  <a:lnTo>
                    <a:pt x="1211" y="5"/>
                  </a:lnTo>
                  <a:lnTo>
                    <a:pt x="1279" y="0"/>
                  </a:lnTo>
                  <a:lnTo>
                    <a:pt x="1353" y="0"/>
                  </a:lnTo>
                  <a:lnTo>
                    <a:pt x="1353"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273"/>
            <p:cNvSpPr>
              <a:spLocks/>
            </p:cNvSpPr>
            <p:nvPr/>
          </p:nvSpPr>
          <p:spPr bwMode="auto">
            <a:xfrm>
              <a:off x="1786" y="620"/>
              <a:ext cx="2706" cy="2665"/>
            </a:xfrm>
            <a:custGeom>
              <a:avLst/>
              <a:gdLst>
                <a:gd name="T0" fmla="*/ 1353 w 2706"/>
                <a:gd name="T1" fmla="*/ 0 h 2665"/>
                <a:gd name="T2" fmla="*/ 1489 w 2706"/>
                <a:gd name="T3" fmla="*/ 5 h 2665"/>
                <a:gd name="T4" fmla="*/ 1625 w 2706"/>
                <a:gd name="T5" fmla="*/ 28 h 2665"/>
                <a:gd name="T6" fmla="*/ 1879 w 2706"/>
                <a:gd name="T7" fmla="*/ 101 h 2665"/>
                <a:gd name="T8" fmla="*/ 2106 w 2706"/>
                <a:gd name="T9" fmla="*/ 226 h 2665"/>
                <a:gd name="T10" fmla="*/ 2310 w 2706"/>
                <a:gd name="T11" fmla="*/ 390 h 2665"/>
                <a:gd name="T12" fmla="*/ 2474 w 2706"/>
                <a:gd name="T13" fmla="*/ 588 h 2665"/>
                <a:gd name="T14" fmla="*/ 2598 w 2706"/>
                <a:gd name="T15" fmla="*/ 815 h 2665"/>
                <a:gd name="T16" fmla="*/ 2678 w 2706"/>
                <a:gd name="T17" fmla="*/ 1064 h 2665"/>
                <a:gd name="T18" fmla="*/ 2700 w 2706"/>
                <a:gd name="T19" fmla="*/ 1194 h 2665"/>
                <a:gd name="T20" fmla="*/ 2706 w 2706"/>
                <a:gd name="T21" fmla="*/ 1330 h 2665"/>
                <a:gd name="T22" fmla="*/ 2706 w 2706"/>
                <a:gd name="T23" fmla="*/ 1403 h 2665"/>
                <a:gd name="T24" fmla="*/ 2689 w 2706"/>
                <a:gd name="T25" fmla="*/ 1533 h 2665"/>
                <a:gd name="T26" fmla="*/ 2644 w 2706"/>
                <a:gd name="T27" fmla="*/ 1726 h 2665"/>
                <a:gd name="T28" fmla="*/ 2542 w 2706"/>
                <a:gd name="T29" fmla="*/ 1969 h 2665"/>
                <a:gd name="T30" fmla="*/ 2395 w 2706"/>
                <a:gd name="T31" fmla="*/ 2179 h 2665"/>
                <a:gd name="T32" fmla="*/ 2214 w 2706"/>
                <a:gd name="T33" fmla="*/ 2360 h 2665"/>
                <a:gd name="T34" fmla="*/ 1998 w 2706"/>
                <a:gd name="T35" fmla="*/ 2507 h 2665"/>
                <a:gd name="T36" fmla="*/ 1755 w 2706"/>
                <a:gd name="T37" fmla="*/ 2603 h 2665"/>
                <a:gd name="T38" fmla="*/ 1557 w 2706"/>
                <a:gd name="T39" fmla="*/ 2648 h 2665"/>
                <a:gd name="T40" fmla="*/ 1421 w 2706"/>
                <a:gd name="T41" fmla="*/ 2665 h 2665"/>
                <a:gd name="T42" fmla="*/ 1353 w 2706"/>
                <a:gd name="T43" fmla="*/ 2665 h 2665"/>
                <a:gd name="T44" fmla="*/ 1211 w 2706"/>
                <a:gd name="T45" fmla="*/ 2660 h 2665"/>
                <a:gd name="T46" fmla="*/ 1081 w 2706"/>
                <a:gd name="T47" fmla="*/ 2637 h 2665"/>
                <a:gd name="T48" fmla="*/ 826 w 2706"/>
                <a:gd name="T49" fmla="*/ 2558 h 2665"/>
                <a:gd name="T50" fmla="*/ 594 w 2706"/>
                <a:gd name="T51" fmla="*/ 2439 h 2665"/>
                <a:gd name="T52" fmla="*/ 396 w 2706"/>
                <a:gd name="T53" fmla="*/ 2275 h 2665"/>
                <a:gd name="T54" fmla="*/ 232 w 2706"/>
                <a:gd name="T55" fmla="*/ 2077 h 2665"/>
                <a:gd name="T56" fmla="*/ 102 w 2706"/>
                <a:gd name="T57" fmla="*/ 1850 h 2665"/>
                <a:gd name="T58" fmla="*/ 22 w 2706"/>
                <a:gd name="T59" fmla="*/ 1601 h 2665"/>
                <a:gd name="T60" fmla="*/ 6 w 2706"/>
                <a:gd name="T61" fmla="*/ 1465 h 2665"/>
                <a:gd name="T62" fmla="*/ 0 w 2706"/>
                <a:gd name="T63" fmla="*/ 1330 h 2665"/>
                <a:gd name="T64" fmla="*/ 0 w 2706"/>
                <a:gd name="T65" fmla="*/ 1262 h 2665"/>
                <a:gd name="T66" fmla="*/ 11 w 2706"/>
                <a:gd name="T67" fmla="*/ 1132 h 2665"/>
                <a:gd name="T68" fmla="*/ 56 w 2706"/>
                <a:gd name="T69" fmla="*/ 939 h 2665"/>
                <a:gd name="T70" fmla="*/ 164 w 2706"/>
                <a:gd name="T71" fmla="*/ 696 h 2665"/>
                <a:gd name="T72" fmla="*/ 306 w 2706"/>
                <a:gd name="T73" fmla="*/ 486 h 2665"/>
                <a:gd name="T74" fmla="*/ 492 w 2706"/>
                <a:gd name="T75" fmla="*/ 305 h 2665"/>
                <a:gd name="T76" fmla="*/ 708 w 2706"/>
                <a:gd name="T77" fmla="*/ 158 h 2665"/>
                <a:gd name="T78" fmla="*/ 951 w 2706"/>
                <a:gd name="T79" fmla="*/ 56 h 2665"/>
                <a:gd name="T80" fmla="*/ 1143 w 2706"/>
                <a:gd name="T81" fmla="*/ 16 h 2665"/>
                <a:gd name="T82" fmla="*/ 1279 w 2706"/>
                <a:gd name="T83" fmla="*/ 0 h 2665"/>
                <a:gd name="T84" fmla="*/ 1353 w 2706"/>
                <a:gd name="T85" fmla="*/ 0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6" h="2665">
                  <a:moveTo>
                    <a:pt x="1353" y="0"/>
                  </a:moveTo>
                  <a:lnTo>
                    <a:pt x="1353" y="0"/>
                  </a:lnTo>
                  <a:lnTo>
                    <a:pt x="1421" y="0"/>
                  </a:lnTo>
                  <a:lnTo>
                    <a:pt x="1489" y="5"/>
                  </a:lnTo>
                  <a:lnTo>
                    <a:pt x="1557" y="16"/>
                  </a:lnTo>
                  <a:lnTo>
                    <a:pt x="1625" y="28"/>
                  </a:lnTo>
                  <a:lnTo>
                    <a:pt x="1755" y="56"/>
                  </a:lnTo>
                  <a:lnTo>
                    <a:pt x="1879" y="101"/>
                  </a:lnTo>
                  <a:lnTo>
                    <a:pt x="1998" y="158"/>
                  </a:lnTo>
                  <a:lnTo>
                    <a:pt x="2106" y="226"/>
                  </a:lnTo>
                  <a:lnTo>
                    <a:pt x="2214" y="305"/>
                  </a:lnTo>
                  <a:lnTo>
                    <a:pt x="2310" y="390"/>
                  </a:lnTo>
                  <a:lnTo>
                    <a:pt x="2395" y="486"/>
                  </a:lnTo>
                  <a:lnTo>
                    <a:pt x="2474" y="588"/>
                  </a:lnTo>
                  <a:lnTo>
                    <a:pt x="2542" y="696"/>
                  </a:lnTo>
                  <a:lnTo>
                    <a:pt x="2598" y="815"/>
                  </a:lnTo>
                  <a:lnTo>
                    <a:pt x="2644" y="939"/>
                  </a:lnTo>
                  <a:lnTo>
                    <a:pt x="2678" y="1064"/>
                  </a:lnTo>
                  <a:lnTo>
                    <a:pt x="2689" y="1132"/>
                  </a:lnTo>
                  <a:lnTo>
                    <a:pt x="2700" y="1194"/>
                  </a:lnTo>
                  <a:lnTo>
                    <a:pt x="2706" y="1262"/>
                  </a:lnTo>
                  <a:lnTo>
                    <a:pt x="2706" y="1330"/>
                  </a:lnTo>
                  <a:lnTo>
                    <a:pt x="2706" y="1330"/>
                  </a:lnTo>
                  <a:lnTo>
                    <a:pt x="2706" y="1403"/>
                  </a:lnTo>
                  <a:lnTo>
                    <a:pt x="2700" y="1465"/>
                  </a:lnTo>
                  <a:lnTo>
                    <a:pt x="2689" y="1533"/>
                  </a:lnTo>
                  <a:lnTo>
                    <a:pt x="2678" y="1601"/>
                  </a:lnTo>
                  <a:lnTo>
                    <a:pt x="2644" y="1726"/>
                  </a:lnTo>
                  <a:lnTo>
                    <a:pt x="2598" y="1850"/>
                  </a:lnTo>
                  <a:lnTo>
                    <a:pt x="2542" y="1969"/>
                  </a:lnTo>
                  <a:lnTo>
                    <a:pt x="2474" y="2077"/>
                  </a:lnTo>
                  <a:lnTo>
                    <a:pt x="2395" y="2179"/>
                  </a:lnTo>
                  <a:lnTo>
                    <a:pt x="2310" y="2275"/>
                  </a:lnTo>
                  <a:lnTo>
                    <a:pt x="2214" y="2360"/>
                  </a:lnTo>
                  <a:lnTo>
                    <a:pt x="2106" y="2439"/>
                  </a:lnTo>
                  <a:lnTo>
                    <a:pt x="1998" y="2507"/>
                  </a:lnTo>
                  <a:lnTo>
                    <a:pt x="1879" y="2558"/>
                  </a:lnTo>
                  <a:lnTo>
                    <a:pt x="1755" y="2603"/>
                  </a:lnTo>
                  <a:lnTo>
                    <a:pt x="1625" y="2637"/>
                  </a:lnTo>
                  <a:lnTo>
                    <a:pt x="1557" y="2648"/>
                  </a:lnTo>
                  <a:lnTo>
                    <a:pt x="1489" y="2660"/>
                  </a:lnTo>
                  <a:lnTo>
                    <a:pt x="1421" y="2665"/>
                  </a:lnTo>
                  <a:lnTo>
                    <a:pt x="1353" y="2665"/>
                  </a:lnTo>
                  <a:lnTo>
                    <a:pt x="1353" y="2665"/>
                  </a:lnTo>
                  <a:lnTo>
                    <a:pt x="1279" y="2665"/>
                  </a:lnTo>
                  <a:lnTo>
                    <a:pt x="1211" y="2660"/>
                  </a:lnTo>
                  <a:lnTo>
                    <a:pt x="1143" y="2648"/>
                  </a:lnTo>
                  <a:lnTo>
                    <a:pt x="1081" y="2637"/>
                  </a:lnTo>
                  <a:lnTo>
                    <a:pt x="951" y="2603"/>
                  </a:lnTo>
                  <a:lnTo>
                    <a:pt x="826" y="2558"/>
                  </a:lnTo>
                  <a:lnTo>
                    <a:pt x="708" y="2507"/>
                  </a:lnTo>
                  <a:lnTo>
                    <a:pt x="594" y="2439"/>
                  </a:lnTo>
                  <a:lnTo>
                    <a:pt x="492" y="2360"/>
                  </a:lnTo>
                  <a:lnTo>
                    <a:pt x="396" y="2275"/>
                  </a:lnTo>
                  <a:lnTo>
                    <a:pt x="306" y="2179"/>
                  </a:lnTo>
                  <a:lnTo>
                    <a:pt x="232" y="2077"/>
                  </a:lnTo>
                  <a:lnTo>
                    <a:pt x="164" y="1969"/>
                  </a:lnTo>
                  <a:lnTo>
                    <a:pt x="102" y="1850"/>
                  </a:lnTo>
                  <a:lnTo>
                    <a:pt x="56" y="1726"/>
                  </a:lnTo>
                  <a:lnTo>
                    <a:pt x="22" y="1601"/>
                  </a:lnTo>
                  <a:lnTo>
                    <a:pt x="11" y="1533"/>
                  </a:lnTo>
                  <a:lnTo>
                    <a:pt x="6" y="1465"/>
                  </a:lnTo>
                  <a:lnTo>
                    <a:pt x="0" y="1403"/>
                  </a:lnTo>
                  <a:lnTo>
                    <a:pt x="0" y="1330"/>
                  </a:lnTo>
                  <a:lnTo>
                    <a:pt x="0" y="1330"/>
                  </a:lnTo>
                  <a:lnTo>
                    <a:pt x="0" y="1262"/>
                  </a:lnTo>
                  <a:lnTo>
                    <a:pt x="6" y="1194"/>
                  </a:lnTo>
                  <a:lnTo>
                    <a:pt x="11" y="1132"/>
                  </a:lnTo>
                  <a:lnTo>
                    <a:pt x="22" y="1064"/>
                  </a:lnTo>
                  <a:lnTo>
                    <a:pt x="56" y="939"/>
                  </a:lnTo>
                  <a:lnTo>
                    <a:pt x="102" y="815"/>
                  </a:lnTo>
                  <a:lnTo>
                    <a:pt x="164" y="696"/>
                  </a:lnTo>
                  <a:lnTo>
                    <a:pt x="232" y="588"/>
                  </a:lnTo>
                  <a:lnTo>
                    <a:pt x="306" y="486"/>
                  </a:lnTo>
                  <a:lnTo>
                    <a:pt x="396" y="390"/>
                  </a:lnTo>
                  <a:lnTo>
                    <a:pt x="492" y="305"/>
                  </a:lnTo>
                  <a:lnTo>
                    <a:pt x="594" y="226"/>
                  </a:lnTo>
                  <a:lnTo>
                    <a:pt x="708" y="158"/>
                  </a:lnTo>
                  <a:lnTo>
                    <a:pt x="826" y="101"/>
                  </a:lnTo>
                  <a:lnTo>
                    <a:pt x="951" y="56"/>
                  </a:lnTo>
                  <a:lnTo>
                    <a:pt x="1081" y="28"/>
                  </a:lnTo>
                  <a:lnTo>
                    <a:pt x="1143" y="16"/>
                  </a:lnTo>
                  <a:lnTo>
                    <a:pt x="1211" y="5"/>
                  </a:lnTo>
                  <a:lnTo>
                    <a:pt x="1279" y="0"/>
                  </a:lnTo>
                  <a:lnTo>
                    <a:pt x="1353" y="0"/>
                  </a:lnTo>
                  <a:lnTo>
                    <a:pt x="1353"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274"/>
            <p:cNvSpPr>
              <a:spLocks/>
            </p:cNvSpPr>
            <p:nvPr/>
          </p:nvSpPr>
          <p:spPr bwMode="auto">
            <a:xfrm>
              <a:off x="1775" y="608"/>
              <a:ext cx="2717" cy="2677"/>
            </a:xfrm>
            <a:custGeom>
              <a:avLst/>
              <a:gdLst>
                <a:gd name="T0" fmla="*/ 1358 w 2717"/>
                <a:gd name="T1" fmla="*/ 0 h 2677"/>
                <a:gd name="T2" fmla="*/ 1494 w 2717"/>
                <a:gd name="T3" fmla="*/ 6 h 2677"/>
                <a:gd name="T4" fmla="*/ 1630 w 2717"/>
                <a:gd name="T5" fmla="*/ 28 h 2677"/>
                <a:gd name="T6" fmla="*/ 1885 w 2717"/>
                <a:gd name="T7" fmla="*/ 108 h 2677"/>
                <a:gd name="T8" fmla="*/ 2117 w 2717"/>
                <a:gd name="T9" fmla="*/ 232 h 2677"/>
                <a:gd name="T10" fmla="*/ 2321 w 2717"/>
                <a:gd name="T11" fmla="*/ 396 h 2677"/>
                <a:gd name="T12" fmla="*/ 2485 w 2717"/>
                <a:gd name="T13" fmla="*/ 594 h 2677"/>
                <a:gd name="T14" fmla="*/ 2609 w 2717"/>
                <a:gd name="T15" fmla="*/ 821 h 2677"/>
                <a:gd name="T16" fmla="*/ 2689 w 2717"/>
                <a:gd name="T17" fmla="*/ 1070 h 2677"/>
                <a:gd name="T18" fmla="*/ 2711 w 2717"/>
                <a:gd name="T19" fmla="*/ 1206 h 2677"/>
                <a:gd name="T20" fmla="*/ 2717 w 2717"/>
                <a:gd name="T21" fmla="*/ 1342 h 2677"/>
                <a:gd name="T22" fmla="*/ 2717 w 2717"/>
                <a:gd name="T23" fmla="*/ 1410 h 2677"/>
                <a:gd name="T24" fmla="*/ 2700 w 2717"/>
                <a:gd name="T25" fmla="*/ 1545 h 2677"/>
                <a:gd name="T26" fmla="*/ 2655 w 2717"/>
                <a:gd name="T27" fmla="*/ 1738 h 2677"/>
                <a:gd name="T28" fmla="*/ 2553 w 2717"/>
                <a:gd name="T29" fmla="*/ 1976 h 2677"/>
                <a:gd name="T30" fmla="*/ 2406 w 2717"/>
                <a:gd name="T31" fmla="*/ 2191 h 2677"/>
                <a:gd name="T32" fmla="*/ 2225 w 2717"/>
                <a:gd name="T33" fmla="*/ 2372 h 2677"/>
                <a:gd name="T34" fmla="*/ 2004 w 2717"/>
                <a:gd name="T35" fmla="*/ 2519 h 2677"/>
                <a:gd name="T36" fmla="*/ 1760 w 2717"/>
                <a:gd name="T37" fmla="*/ 2621 h 2677"/>
                <a:gd name="T38" fmla="*/ 1562 w 2717"/>
                <a:gd name="T39" fmla="*/ 2666 h 2677"/>
                <a:gd name="T40" fmla="*/ 1426 w 2717"/>
                <a:gd name="T41" fmla="*/ 2677 h 2677"/>
                <a:gd name="T42" fmla="*/ 1358 w 2717"/>
                <a:gd name="T43" fmla="*/ 2677 h 2677"/>
                <a:gd name="T44" fmla="*/ 1217 w 2717"/>
                <a:gd name="T45" fmla="*/ 2672 h 2677"/>
                <a:gd name="T46" fmla="*/ 1087 w 2717"/>
                <a:gd name="T47" fmla="*/ 2655 h 2677"/>
                <a:gd name="T48" fmla="*/ 832 w 2717"/>
                <a:gd name="T49" fmla="*/ 2575 h 2677"/>
                <a:gd name="T50" fmla="*/ 600 w 2717"/>
                <a:gd name="T51" fmla="*/ 2451 h 2677"/>
                <a:gd name="T52" fmla="*/ 396 w 2717"/>
                <a:gd name="T53" fmla="*/ 2287 h 2677"/>
                <a:gd name="T54" fmla="*/ 232 w 2717"/>
                <a:gd name="T55" fmla="*/ 2089 h 2677"/>
                <a:gd name="T56" fmla="*/ 107 w 2717"/>
                <a:gd name="T57" fmla="*/ 1862 h 2677"/>
                <a:gd name="T58" fmla="*/ 28 w 2717"/>
                <a:gd name="T59" fmla="*/ 1608 h 2677"/>
                <a:gd name="T60" fmla="*/ 5 w 2717"/>
                <a:gd name="T61" fmla="*/ 1477 h 2677"/>
                <a:gd name="T62" fmla="*/ 0 w 2717"/>
                <a:gd name="T63" fmla="*/ 1342 h 2677"/>
                <a:gd name="T64" fmla="*/ 0 w 2717"/>
                <a:gd name="T65" fmla="*/ 1274 h 2677"/>
                <a:gd name="T66" fmla="*/ 11 w 2717"/>
                <a:gd name="T67" fmla="*/ 1138 h 2677"/>
                <a:gd name="T68" fmla="*/ 62 w 2717"/>
                <a:gd name="T69" fmla="*/ 945 h 2677"/>
                <a:gd name="T70" fmla="*/ 164 w 2717"/>
                <a:gd name="T71" fmla="*/ 702 h 2677"/>
                <a:gd name="T72" fmla="*/ 311 w 2717"/>
                <a:gd name="T73" fmla="*/ 487 h 2677"/>
                <a:gd name="T74" fmla="*/ 492 w 2717"/>
                <a:gd name="T75" fmla="*/ 306 h 2677"/>
                <a:gd name="T76" fmla="*/ 713 w 2717"/>
                <a:gd name="T77" fmla="*/ 164 h 2677"/>
                <a:gd name="T78" fmla="*/ 956 w 2717"/>
                <a:gd name="T79" fmla="*/ 62 h 2677"/>
                <a:gd name="T80" fmla="*/ 1149 w 2717"/>
                <a:gd name="T81" fmla="*/ 17 h 2677"/>
                <a:gd name="T82" fmla="*/ 1290 w 2717"/>
                <a:gd name="T83" fmla="*/ 0 h 2677"/>
                <a:gd name="T84" fmla="*/ 1358 w 2717"/>
                <a:gd name="T85"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7" h="2677">
                  <a:moveTo>
                    <a:pt x="1358" y="0"/>
                  </a:moveTo>
                  <a:lnTo>
                    <a:pt x="1358" y="0"/>
                  </a:lnTo>
                  <a:lnTo>
                    <a:pt x="1426" y="0"/>
                  </a:lnTo>
                  <a:lnTo>
                    <a:pt x="1494" y="6"/>
                  </a:lnTo>
                  <a:lnTo>
                    <a:pt x="1562" y="17"/>
                  </a:lnTo>
                  <a:lnTo>
                    <a:pt x="1630" y="28"/>
                  </a:lnTo>
                  <a:lnTo>
                    <a:pt x="1760" y="62"/>
                  </a:lnTo>
                  <a:lnTo>
                    <a:pt x="1885" y="108"/>
                  </a:lnTo>
                  <a:lnTo>
                    <a:pt x="2004" y="164"/>
                  </a:lnTo>
                  <a:lnTo>
                    <a:pt x="2117" y="232"/>
                  </a:lnTo>
                  <a:lnTo>
                    <a:pt x="2225" y="306"/>
                  </a:lnTo>
                  <a:lnTo>
                    <a:pt x="2321" y="396"/>
                  </a:lnTo>
                  <a:lnTo>
                    <a:pt x="2406" y="487"/>
                  </a:lnTo>
                  <a:lnTo>
                    <a:pt x="2485" y="594"/>
                  </a:lnTo>
                  <a:lnTo>
                    <a:pt x="2553" y="702"/>
                  </a:lnTo>
                  <a:lnTo>
                    <a:pt x="2609" y="821"/>
                  </a:lnTo>
                  <a:lnTo>
                    <a:pt x="2655" y="945"/>
                  </a:lnTo>
                  <a:lnTo>
                    <a:pt x="2689" y="1070"/>
                  </a:lnTo>
                  <a:lnTo>
                    <a:pt x="2700" y="1138"/>
                  </a:lnTo>
                  <a:lnTo>
                    <a:pt x="2711" y="1206"/>
                  </a:lnTo>
                  <a:lnTo>
                    <a:pt x="2717" y="1274"/>
                  </a:lnTo>
                  <a:lnTo>
                    <a:pt x="2717" y="1342"/>
                  </a:lnTo>
                  <a:lnTo>
                    <a:pt x="2717" y="1342"/>
                  </a:lnTo>
                  <a:lnTo>
                    <a:pt x="2717" y="1410"/>
                  </a:lnTo>
                  <a:lnTo>
                    <a:pt x="2711" y="1477"/>
                  </a:lnTo>
                  <a:lnTo>
                    <a:pt x="2700" y="1545"/>
                  </a:lnTo>
                  <a:lnTo>
                    <a:pt x="2689" y="1608"/>
                  </a:lnTo>
                  <a:lnTo>
                    <a:pt x="2655" y="1738"/>
                  </a:lnTo>
                  <a:lnTo>
                    <a:pt x="2609" y="1862"/>
                  </a:lnTo>
                  <a:lnTo>
                    <a:pt x="2553" y="1976"/>
                  </a:lnTo>
                  <a:lnTo>
                    <a:pt x="2485" y="2089"/>
                  </a:lnTo>
                  <a:lnTo>
                    <a:pt x="2406" y="2191"/>
                  </a:lnTo>
                  <a:lnTo>
                    <a:pt x="2321" y="2287"/>
                  </a:lnTo>
                  <a:lnTo>
                    <a:pt x="2225" y="2372"/>
                  </a:lnTo>
                  <a:lnTo>
                    <a:pt x="2117" y="2451"/>
                  </a:lnTo>
                  <a:lnTo>
                    <a:pt x="2004" y="2519"/>
                  </a:lnTo>
                  <a:lnTo>
                    <a:pt x="1885" y="2575"/>
                  </a:lnTo>
                  <a:lnTo>
                    <a:pt x="1760" y="2621"/>
                  </a:lnTo>
                  <a:lnTo>
                    <a:pt x="1630" y="2655"/>
                  </a:lnTo>
                  <a:lnTo>
                    <a:pt x="1562" y="2666"/>
                  </a:lnTo>
                  <a:lnTo>
                    <a:pt x="1494" y="2672"/>
                  </a:lnTo>
                  <a:lnTo>
                    <a:pt x="1426" y="2677"/>
                  </a:lnTo>
                  <a:lnTo>
                    <a:pt x="1358" y="2677"/>
                  </a:lnTo>
                  <a:lnTo>
                    <a:pt x="1358" y="2677"/>
                  </a:lnTo>
                  <a:lnTo>
                    <a:pt x="1290" y="2677"/>
                  </a:lnTo>
                  <a:lnTo>
                    <a:pt x="1217" y="2672"/>
                  </a:lnTo>
                  <a:lnTo>
                    <a:pt x="1149" y="2666"/>
                  </a:lnTo>
                  <a:lnTo>
                    <a:pt x="1087" y="2655"/>
                  </a:lnTo>
                  <a:lnTo>
                    <a:pt x="956" y="2621"/>
                  </a:lnTo>
                  <a:lnTo>
                    <a:pt x="832" y="2575"/>
                  </a:lnTo>
                  <a:lnTo>
                    <a:pt x="713" y="2519"/>
                  </a:lnTo>
                  <a:lnTo>
                    <a:pt x="600" y="2451"/>
                  </a:lnTo>
                  <a:lnTo>
                    <a:pt x="492" y="2372"/>
                  </a:lnTo>
                  <a:lnTo>
                    <a:pt x="396" y="2287"/>
                  </a:lnTo>
                  <a:lnTo>
                    <a:pt x="311" y="2191"/>
                  </a:lnTo>
                  <a:lnTo>
                    <a:pt x="232" y="2089"/>
                  </a:lnTo>
                  <a:lnTo>
                    <a:pt x="164" y="1976"/>
                  </a:lnTo>
                  <a:lnTo>
                    <a:pt x="107" y="1862"/>
                  </a:lnTo>
                  <a:lnTo>
                    <a:pt x="62" y="1738"/>
                  </a:lnTo>
                  <a:lnTo>
                    <a:pt x="28" y="1608"/>
                  </a:lnTo>
                  <a:lnTo>
                    <a:pt x="11" y="1545"/>
                  </a:lnTo>
                  <a:lnTo>
                    <a:pt x="5" y="1477"/>
                  </a:lnTo>
                  <a:lnTo>
                    <a:pt x="0" y="1410"/>
                  </a:lnTo>
                  <a:lnTo>
                    <a:pt x="0" y="1342"/>
                  </a:lnTo>
                  <a:lnTo>
                    <a:pt x="0" y="1342"/>
                  </a:lnTo>
                  <a:lnTo>
                    <a:pt x="0" y="1274"/>
                  </a:lnTo>
                  <a:lnTo>
                    <a:pt x="5" y="1206"/>
                  </a:lnTo>
                  <a:lnTo>
                    <a:pt x="11" y="1138"/>
                  </a:lnTo>
                  <a:lnTo>
                    <a:pt x="28" y="1070"/>
                  </a:lnTo>
                  <a:lnTo>
                    <a:pt x="62" y="945"/>
                  </a:lnTo>
                  <a:lnTo>
                    <a:pt x="107" y="821"/>
                  </a:lnTo>
                  <a:lnTo>
                    <a:pt x="164" y="702"/>
                  </a:lnTo>
                  <a:lnTo>
                    <a:pt x="232" y="594"/>
                  </a:lnTo>
                  <a:lnTo>
                    <a:pt x="311" y="487"/>
                  </a:lnTo>
                  <a:lnTo>
                    <a:pt x="396" y="396"/>
                  </a:lnTo>
                  <a:lnTo>
                    <a:pt x="492" y="306"/>
                  </a:lnTo>
                  <a:lnTo>
                    <a:pt x="600" y="232"/>
                  </a:lnTo>
                  <a:lnTo>
                    <a:pt x="713" y="164"/>
                  </a:lnTo>
                  <a:lnTo>
                    <a:pt x="832" y="108"/>
                  </a:lnTo>
                  <a:lnTo>
                    <a:pt x="956" y="62"/>
                  </a:lnTo>
                  <a:lnTo>
                    <a:pt x="1087" y="28"/>
                  </a:lnTo>
                  <a:lnTo>
                    <a:pt x="1149" y="17"/>
                  </a:lnTo>
                  <a:lnTo>
                    <a:pt x="1217" y="6"/>
                  </a:lnTo>
                  <a:lnTo>
                    <a:pt x="1290" y="0"/>
                  </a:lnTo>
                  <a:lnTo>
                    <a:pt x="1358" y="0"/>
                  </a:lnTo>
                  <a:lnTo>
                    <a:pt x="1358"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275"/>
            <p:cNvSpPr>
              <a:spLocks/>
            </p:cNvSpPr>
            <p:nvPr/>
          </p:nvSpPr>
          <p:spPr bwMode="auto">
            <a:xfrm>
              <a:off x="1741" y="574"/>
              <a:ext cx="2808" cy="2768"/>
            </a:xfrm>
            <a:custGeom>
              <a:avLst/>
              <a:gdLst>
                <a:gd name="T0" fmla="*/ 1404 w 2808"/>
                <a:gd name="T1" fmla="*/ 0 h 2768"/>
                <a:gd name="T2" fmla="*/ 1545 w 2808"/>
                <a:gd name="T3" fmla="*/ 12 h 2768"/>
                <a:gd name="T4" fmla="*/ 1687 w 2808"/>
                <a:gd name="T5" fmla="*/ 29 h 2768"/>
                <a:gd name="T6" fmla="*/ 1817 w 2808"/>
                <a:gd name="T7" fmla="*/ 62 h 2768"/>
                <a:gd name="T8" fmla="*/ 2072 w 2808"/>
                <a:gd name="T9" fmla="*/ 170 h 2768"/>
                <a:gd name="T10" fmla="*/ 2292 w 2808"/>
                <a:gd name="T11" fmla="*/ 317 h 2768"/>
                <a:gd name="T12" fmla="*/ 2485 w 2808"/>
                <a:gd name="T13" fmla="*/ 504 h 2768"/>
                <a:gd name="T14" fmla="*/ 2638 w 2808"/>
                <a:gd name="T15" fmla="*/ 725 h 2768"/>
                <a:gd name="T16" fmla="*/ 2723 w 2808"/>
                <a:gd name="T17" fmla="*/ 911 h 2768"/>
                <a:gd name="T18" fmla="*/ 2762 w 2808"/>
                <a:gd name="T19" fmla="*/ 1042 h 2768"/>
                <a:gd name="T20" fmla="*/ 2791 w 2808"/>
                <a:gd name="T21" fmla="*/ 1178 h 2768"/>
                <a:gd name="T22" fmla="*/ 2802 w 2808"/>
                <a:gd name="T23" fmla="*/ 1313 h 2768"/>
                <a:gd name="T24" fmla="*/ 2808 w 2808"/>
                <a:gd name="T25" fmla="*/ 1387 h 2768"/>
                <a:gd name="T26" fmla="*/ 2802 w 2808"/>
                <a:gd name="T27" fmla="*/ 1528 h 2768"/>
                <a:gd name="T28" fmla="*/ 2779 w 2808"/>
                <a:gd name="T29" fmla="*/ 1664 h 2768"/>
                <a:gd name="T30" fmla="*/ 2745 w 2808"/>
                <a:gd name="T31" fmla="*/ 1794 h 2768"/>
                <a:gd name="T32" fmla="*/ 2694 w 2808"/>
                <a:gd name="T33" fmla="*/ 1925 h 2768"/>
                <a:gd name="T34" fmla="*/ 2564 w 2808"/>
                <a:gd name="T35" fmla="*/ 2157 h 2768"/>
                <a:gd name="T36" fmla="*/ 2394 w 2808"/>
                <a:gd name="T37" fmla="*/ 2360 h 2768"/>
                <a:gd name="T38" fmla="*/ 2185 w 2808"/>
                <a:gd name="T39" fmla="*/ 2530 h 2768"/>
                <a:gd name="T40" fmla="*/ 1947 w 2808"/>
                <a:gd name="T41" fmla="*/ 2660 h 2768"/>
                <a:gd name="T42" fmla="*/ 1755 w 2808"/>
                <a:gd name="T43" fmla="*/ 2723 h 2768"/>
                <a:gd name="T44" fmla="*/ 1613 w 2808"/>
                <a:gd name="T45" fmla="*/ 2751 h 2768"/>
                <a:gd name="T46" fmla="*/ 1472 w 2808"/>
                <a:gd name="T47" fmla="*/ 2768 h 2768"/>
                <a:gd name="T48" fmla="*/ 1404 w 2808"/>
                <a:gd name="T49" fmla="*/ 2768 h 2768"/>
                <a:gd name="T50" fmla="*/ 1256 w 2808"/>
                <a:gd name="T51" fmla="*/ 2762 h 2768"/>
                <a:gd name="T52" fmla="*/ 1121 w 2808"/>
                <a:gd name="T53" fmla="*/ 2740 h 2768"/>
                <a:gd name="T54" fmla="*/ 985 w 2808"/>
                <a:gd name="T55" fmla="*/ 2706 h 2768"/>
                <a:gd name="T56" fmla="*/ 736 w 2808"/>
                <a:gd name="T57" fmla="*/ 2604 h 2768"/>
                <a:gd name="T58" fmla="*/ 509 w 2808"/>
                <a:gd name="T59" fmla="*/ 2451 h 2768"/>
                <a:gd name="T60" fmla="*/ 317 w 2808"/>
                <a:gd name="T61" fmla="*/ 2264 h 2768"/>
                <a:gd name="T62" fmla="*/ 169 w 2808"/>
                <a:gd name="T63" fmla="*/ 2043 h 2768"/>
                <a:gd name="T64" fmla="*/ 84 w 2808"/>
                <a:gd name="T65" fmla="*/ 1862 h 2768"/>
                <a:gd name="T66" fmla="*/ 39 w 2808"/>
                <a:gd name="T67" fmla="*/ 1732 h 2768"/>
                <a:gd name="T68" fmla="*/ 11 w 2808"/>
                <a:gd name="T69" fmla="*/ 1596 h 2768"/>
                <a:gd name="T70" fmla="*/ 0 w 2808"/>
                <a:gd name="T71" fmla="*/ 1455 h 2768"/>
                <a:gd name="T72" fmla="*/ 0 w 2808"/>
                <a:gd name="T73" fmla="*/ 1387 h 2768"/>
                <a:gd name="T74" fmla="*/ 5 w 2808"/>
                <a:gd name="T75" fmla="*/ 1245 h 2768"/>
                <a:gd name="T76" fmla="*/ 28 w 2808"/>
                <a:gd name="T77" fmla="*/ 1110 h 2768"/>
                <a:gd name="T78" fmla="*/ 62 w 2808"/>
                <a:gd name="T79" fmla="*/ 974 h 2768"/>
                <a:gd name="T80" fmla="*/ 107 w 2808"/>
                <a:gd name="T81" fmla="*/ 849 h 2768"/>
                <a:gd name="T82" fmla="*/ 237 w 2808"/>
                <a:gd name="T83" fmla="*/ 612 h 2768"/>
                <a:gd name="T84" fmla="*/ 407 w 2808"/>
                <a:gd name="T85" fmla="*/ 408 h 2768"/>
                <a:gd name="T86" fmla="*/ 617 w 2808"/>
                <a:gd name="T87" fmla="*/ 238 h 2768"/>
                <a:gd name="T88" fmla="*/ 854 w 2808"/>
                <a:gd name="T89" fmla="*/ 108 h 2768"/>
                <a:gd name="T90" fmla="*/ 1053 w 2808"/>
                <a:gd name="T91" fmla="*/ 46 h 2768"/>
                <a:gd name="T92" fmla="*/ 1188 w 2808"/>
                <a:gd name="T93" fmla="*/ 17 h 2768"/>
                <a:gd name="T94" fmla="*/ 1330 w 2808"/>
                <a:gd name="T95" fmla="*/ 6 h 2768"/>
                <a:gd name="T96" fmla="*/ 1404 w 2808"/>
                <a:gd name="T97" fmla="*/ 0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08" h="2768">
                  <a:moveTo>
                    <a:pt x="1404" y="0"/>
                  </a:moveTo>
                  <a:lnTo>
                    <a:pt x="1404" y="0"/>
                  </a:lnTo>
                  <a:lnTo>
                    <a:pt x="1472" y="6"/>
                  </a:lnTo>
                  <a:lnTo>
                    <a:pt x="1545" y="12"/>
                  </a:lnTo>
                  <a:lnTo>
                    <a:pt x="1613" y="17"/>
                  </a:lnTo>
                  <a:lnTo>
                    <a:pt x="1687" y="29"/>
                  </a:lnTo>
                  <a:lnTo>
                    <a:pt x="1755" y="46"/>
                  </a:lnTo>
                  <a:lnTo>
                    <a:pt x="1817" y="62"/>
                  </a:lnTo>
                  <a:lnTo>
                    <a:pt x="1947" y="108"/>
                  </a:lnTo>
                  <a:lnTo>
                    <a:pt x="2072" y="170"/>
                  </a:lnTo>
                  <a:lnTo>
                    <a:pt x="2185" y="238"/>
                  </a:lnTo>
                  <a:lnTo>
                    <a:pt x="2292" y="317"/>
                  </a:lnTo>
                  <a:lnTo>
                    <a:pt x="2394" y="408"/>
                  </a:lnTo>
                  <a:lnTo>
                    <a:pt x="2485" y="504"/>
                  </a:lnTo>
                  <a:lnTo>
                    <a:pt x="2564" y="612"/>
                  </a:lnTo>
                  <a:lnTo>
                    <a:pt x="2638" y="725"/>
                  </a:lnTo>
                  <a:lnTo>
                    <a:pt x="2694" y="849"/>
                  </a:lnTo>
                  <a:lnTo>
                    <a:pt x="2723" y="911"/>
                  </a:lnTo>
                  <a:lnTo>
                    <a:pt x="2745" y="974"/>
                  </a:lnTo>
                  <a:lnTo>
                    <a:pt x="2762" y="1042"/>
                  </a:lnTo>
                  <a:lnTo>
                    <a:pt x="2779" y="1110"/>
                  </a:lnTo>
                  <a:lnTo>
                    <a:pt x="2791" y="1178"/>
                  </a:lnTo>
                  <a:lnTo>
                    <a:pt x="2802" y="1245"/>
                  </a:lnTo>
                  <a:lnTo>
                    <a:pt x="2802" y="1313"/>
                  </a:lnTo>
                  <a:lnTo>
                    <a:pt x="2808" y="1387"/>
                  </a:lnTo>
                  <a:lnTo>
                    <a:pt x="2808" y="1387"/>
                  </a:lnTo>
                  <a:lnTo>
                    <a:pt x="2802" y="1455"/>
                  </a:lnTo>
                  <a:lnTo>
                    <a:pt x="2802" y="1528"/>
                  </a:lnTo>
                  <a:lnTo>
                    <a:pt x="2791" y="1596"/>
                  </a:lnTo>
                  <a:lnTo>
                    <a:pt x="2779" y="1664"/>
                  </a:lnTo>
                  <a:lnTo>
                    <a:pt x="2762" y="1732"/>
                  </a:lnTo>
                  <a:lnTo>
                    <a:pt x="2745" y="1794"/>
                  </a:lnTo>
                  <a:lnTo>
                    <a:pt x="2723" y="1862"/>
                  </a:lnTo>
                  <a:lnTo>
                    <a:pt x="2694" y="1925"/>
                  </a:lnTo>
                  <a:lnTo>
                    <a:pt x="2638" y="2043"/>
                  </a:lnTo>
                  <a:lnTo>
                    <a:pt x="2564" y="2157"/>
                  </a:lnTo>
                  <a:lnTo>
                    <a:pt x="2485" y="2264"/>
                  </a:lnTo>
                  <a:lnTo>
                    <a:pt x="2394" y="2360"/>
                  </a:lnTo>
                  <a:lnTo>
                    <a:pt x="2292" y="2451"/>
                  </a:lnTo>
                  <a:lnTo>
                    <a:pt x="2185" y="2530"/>
                  </a:lnTo>
                  <a:lnTo>
                    <a:pt x="2072" y="2604"/>
                  </a:lnTo>
                  <a:lnTo>
                    <a:pt x="1947" y="2660"/>
                  </a:lnTo>
                  <a:lnTo>
                    <a:pt x="1817" y="2706"/>
                  </a:lnTo>
                  <a:lnTo>
                    <a:pt x="1755" y="2723"/>
                  </a:lnTo>
                  <a:lnTo>
                    <a:pt x="1687" y="2740"/>
                  </a:lnTo>
                  <a:lnTo>
                    <a:pt x="1613" y="2751"/>
                  </a:lnTo>
                  <a:lnTo>
                    <a:pt x="1545" y="2762"/>
                  </a:lnTo>
                  <a:lnTo>
                    <a:pt x="1472" y="2768"/>
                  </a:lnTo>
                  <a:lnTo>
                    <a:pt x="1404" y="2768"/>
                  </a:lnTo>
                  <a:lnTo>
                    <a:pt x="1404" y="2768"/>
                  </a:lnTo>
                  <a:lnTo>
                    <a:pt x="1330" y="2768"/>
                  </a:lnTo>
                  <a:lnTo>
                    <a:pt x="1256" y="2762"/>
                  </a:lnTo>
                  <a:lnTo>
                    <a:pt x="1188" y="2751"/>
                  </a:lnTo>
                  <a:lnTo>
                    <a:pt x="1121" y="2740"/>
                  </a:lnTo>
                  <a:lnTo>
                    <a:pt x="1053" y="2723"/>
                  </a:lnTo>
                  <a:lnTo>
                    <a:pt x="985" y="2706"/>
                  </a:lnTo>
                  <a:lnTo>
                    <a:pt x="854" y="2660"/>
                  </a:lnTo>
                  <a:lnTo>
                    <a:pt x="736" y="2604"/>
                  </a:lnTo>
                  <a:lnTo>
                    <a:pt x="617" y="2530"/>
                  </a:lnTo>
                  <a:lnTo>
                    <a:pt x="509" y="2451"/>
                  </a:lnTo>
                  <a:lnTo>
                    <a:pt x="407" y="2360"/>
                  </a:lnTo>
                  <a:lnTo>
                    <a:pt x="317" y="2264"/>
                  </a:lnTo>
                  <a:lnTo>
                    <a:pt x="237" y="2157"/>
                  </a:lnTo>
                  <a:lnTo>
                    <a:pt x="169" y="2043"/>
                  </a:lnTo>
                  <a:lnTo>
                    <a:pt x="107" y="1925"/>
                  </a:lnTo>
                  <a:lnTo>
                    <a:pt x="84" y="1862"/>
                  </a:lnTo>
                  <a:lnTo>
                    <a:pt x="62" y="1794"/>
                  </a:lnTo>
                  <a:lnTo>
                    <a:pt x="39" y="1732"/>
                  </a:lnTo>
                  <a:lnTo>
                    <a:pt x="28" y="1664"/>
                  </a:lnTo>
                  <a:lnTo>
                    <a:pt x="11" y="1596"/>
                  </a:lnTo>
                  <a:lnTo>
                    <a:pt x="5" y="1528"/>
                  </a:lnTo>
                  <a:lnTo>
                    <a:pt x="0" y="1455"/>
                  </a:lnTo>
                  <a:lnTo>
                    <a:pt x="0" y="1387"/>
                  </a:lnTo>
                  <a:lnTo>
                    <a:pt x="0" y="1387"/>
                  </a:lnTo>
                  <a:lnTo>
                    <a:pt x="0" y="1313"/>
                  </a:lnTo>
                  <a:lnTo>
                    <a:pt x="5" y="1245"/>
                  </a:lnTo>
                  <a:lnTo>
                    <a:pt x="11" y="1178"/>
                  </a:lnTo>
                  <a:lnTo>
                    <a:pt x="28" y="1110"/>
                  </a:lnTo>
                  <a:lnTo>
                    <a:pt x="39" y="1042"/>
                  </a:lnTo>
                  <a:lnTo>
                    <a:pt x="62" y="974"/>
                  </a:lnTo>
                  <a:lnTo>
                    <a:pt x="84" y="911"/>
                  </a:lnTo>
                  <a:lnTo>
                    <a:pt x="107" y="849"/>
                  </a:lnTo>
                  <a:lnTo>
                    <a:pt x="169" y="725"/>
                  </a:lnTo>
                  <a:lnTo>
                    <a:pt x="237" y="612"/>
                  </a:lnTo>
                  <a:lnTo>
                    <a:pt x="317" y="504"/>
                  </a:lnTo>
                  <a:lnTo>
                    <a:pt x="407" y="408"/>
                  </a:lnTo>
                  <a:lnTo>
                    <a:pt x="509" y="317"/>
                  </a:lnTo>
                  <a:lnTo>
                    <a:pt x="617" y="238"/>
                  </a:lnTo>
                  <a:lnTo>
                    <a:pt x="736" y="170"/>
                  </a:lnTo>
                  <a:lnTo>
                    <a:pt x="854" y="108"/>
                  </a:lnTo>
                  <a:lnTo>
                    <a:pt x="985" y="62"/>
                  </a:lnTo>
                  <a:lnTo>
                    <a:pt x="1053" y="46"/>
                  </a:lnTo>
                  <a:lnTo>
                    <a:pt x="1121" y="29"/>
                  </a:lnTo>
                  <a:lnTo>
                    <a:pt x="1188" y="17"/>
                  </a:lnTo>
                  <a:lnTo>
                    <a:pt x="1256" y="12"/>
                  </a:lnTo>
                  <a:lnTo>
                    <a:pt x="1330" y="6"/>
                  </a:lnTo>
                  <a:lnTo>
                    <a:pt x="1404" y="0"/>
                  </a:lnTo>
                  <a:lnTo>
                    <a:pt x="1404" y="0"/>
                  </a:lnTo>
                  <a:close/>
                </a:path>
              </a:pathLst>
            </a:custGeom>
            <a:solidFill>
              <a:srgbClr val="FF8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276"/>
            <p:cNvSpPr>
              <a:spLocks/>
            </p:cNvSpPr>
            <p:nvPr/>
          </p:nvSpPr>
          <p:spPr bwMode="auto">
            <a:xfrm>
              <a:off x="1848" y="642"/>
              <a:ext cx="2599" cy="2598"/>
            </a:xfrm>
            <a:custGeom>
              <a:avLst/>
              <a:gdLst>
                <a:gd name="T0" fmla="*/ 1297 w 2599"/>
                <a:gd name="T1" fmla="*/ 0 h 2598"/>
                <a:gd name="T2" fmla="*/ 1432 w 2599"/>
                <a:gd name="T3" fmla="*/ 11 h 2598"/>
                <a:gd name="T4" fmla="*/ 1687 w 2599"/>
                <a:gd name="T5" fmla="*/ 62 h 2598"/>
                <a:gd name="T6" fmla="*/ 1919 w 2599"/>
                <a:gd name="T7" fmla="*/ 159 h 2598"/>
                <a:gd name="T8" fmla="*/ 2129 w 2599"/>
                <a:gd name="T9" fmla="*/ 300 h 2598"/>
                <a:gd name="T10" fmla="*/ 2304 w 2599"/>
                <a:gd name="T11" fmla="*/ 476 h 2598"/>
                <a:gd name="T12" fmla="*/ 2440 w 2599"/>
                <a:gd name="T13" fmla="*/ 685 h 2598"/>
                <a:gd name="T14" fmla="*/ 2542 w 2599"/>
                <a:gd name="T15" fmla="*/ 917 h 2598"/>
                <a:gd name="T16" fmla="*/ 2593 w 2599"/>
                <a:gd name="T17" fmla="*/ 1166 h 2598"/>
                <a:gd name="T18" fmla="*/ 2599 w 2599"/>
                <a:gd name="T19" fmla="*/ 1302 h 2598"/>
                <a:gd name="T20" fmla="*/ 2599 w 2599"/>
                <a:gd name="T21" fmla="*/ 1370 h 2598"/>
                <a:gd name="T22" fmla="*/ 2576 w 2599"/>
                <a:gd name="T23" fmla="*/ 1562 h 2598"/>
                <a:gd name="T24" fmla="*/ 2497 w 2599"/>
                <a:gd name="T25" fmla="*/ 1806 h 2598"/>
                <a:gd name="T26" fmla="*/ 2378 w 2599"/>
                <a:gd name="T27" fmla="*/ 2026 h 2598"/>
                <a:gd name="T28" fmla="*/ 2219 w 2599"/>
                <a:gd name="T29" fmla="*/ 2219 h 2598"/>
                <a:gd name="T30" fmla="*/ 2027 w 2599"/>
                <a:gd name="T31" fmla="*/ 2377 h 2598"/>
                <a:gd name="T32" fmla="*/ 1806 w 2599"/>
                <a:gd name="T33" fmla="*/ 2496 h 2598"/>
                <a:gd name="T34" fmla="*/ 1563 w 2599"/>
                <a:gd name="T35" fmla="*/ 2575 h 2598"/>
                <a:gd name="T36" fmla="*/ 1365 w 2599"/>
                <a:gd name="T37" fmla="*/ 2598 h 2598"/>
                <a:gd name="T38" fmla="*/ 1297 w 2599"/>
                <a:gd name="T39" fmla="*/ 2598 h 2598"/>
                <a:gd name="T40" fmla="*/ 1166 w 2599"/>
                <a:gd name="T41" fmla="*/ 2592 h 2598"/>
                <a:gd name="T42" fmla="*/ 912 w 2599"/>
                <a:gd name="T43" fmla="*/ 2541 h 2598"/>
                <a:gd name="T44" fmla="*/ 680 w 2599"/>
                <a:gd name="T45" fmla="*/ 2445 h 2598"/>
                <a:gd name="T46" fmla="*/ 470 w 2599"/>
                <a:gd name="T47" fmla="*/ 2304 h 2598"/>
                <a:gd name="T48" fmla="*/ 295 w 2599"/>
                <a:gd name="T49" fmla="*/ 2128 h 2598"/>
                <a:gd name="T50" fmla="*/ 153 w 2599"/>
                <a:gd name="T51" fmla="*/ 1919 h 2598"/>
                <a:gd name="T52" fmla="*/ 57 w 2599"/>
                <a:gd name="T53" fmla="*/ 1687 h 2598"/>
                <a:gd name="T54" fmla="*/ 6 w 2599"/>
                <a:gd name="T55" fmla="*/ 1432 h 2598"/>
                <a:gd name="T56" fmla="*/ 0 w 2599"/>
                <a:gd name="T57" fmla="*/ 1302 h 2598"/>
                <a:gd name="T58" fmla="*/ 0 w 2599"/>
                <a:gd name="T59" fmla="*/ 1234 h 2598"/>
                <a:gd name="T60" fmla="*/ 23 w 2599"/>
                <a:gd name="T61" fmla="*/ 1042 h 2598"/>
                <a:gd name="T62" fmla="*/ 102 w 2599"/>
                <a:gd name="T63" fmla="*/ 798 h 2598"/>
                <a:gd name="T64" fmla="*/ 221 w 2599"/>
                <a:gd name="T65" fmla="*/ 577 h 2598"/>
                <a:gd name="T66" fmla="*/ 379 w 2599"/>
                <a:gd name="T67" fmla="*/ 385 h 2598"/>
                <a:gd name="T68" fmla="*/ 572 w 2599"/>
                <a:gd name="T69" fmla="*/ 227 h 2598"/>
                <a:gd name="T70" fmla="*/ 793 w 2599"/>
                <a:gd name="T71" fmla="*/ 108 h 2598"/>
                <a:gd name="T72" fmla="*/ 1036 w 2599"/>
                <a:gd name="T73" fmla="*/ 28 h 2598"/>
                <a:gd name="T74" fmla="*/ 1234 w 2599"/>
                <a:gd name="T75" fmla="*/ 6 h 2598"/>
                <a:gd name="T76" fmla="*/ 1297 w 2599"/>
                <a:gd name="T77" fmla="*/ 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99" h="2598">
                  <a:moveTo>
                    <a:pt x="1297" y="0"/>
                  </a:moveTo>
                  <a:lnTo>
                    <a:pt x="1297" y="0"/>
                  </a:lnTo>
                  <a:lnTo>
                    <a:pt x="1365" y="6"/>
                  </a:lnTo>
                  <a:lnTo>
                    <a:pt x="1432" y="11"/>
                  </a:lnTo>
                  <a:lnTo>
                    <a:pt x="1563" y="28"/>
                  </a:lnTo>
                  <a:lnTo>
                    <a:pt x="1687" y="62"/>
                  </a:lnTo>
                  <a:lnTo>
                    <a:pt x="1806" y="108"/>
                  </a:lnTo>
                  <a:lnTo>
                    <a:pt x="1919" y="159"/>
                  </a:lnTo>
                  <a:lnTo>
                    <a:pt x="2027" y="227"/>
                  </a:lnTo>
                  <a:lnTo>
                    <a:pt x="2129" y="300"/>
                  </a:lnTo>
                  <a:lnTo>
                    <a:pt x="2219" y="385"/>
                  </a:lnTo>
                  <a:lnTo>
                    <a:pt x="2304" y="476"/>
                  </a:lnTo>
                  <a:lnTo>
                    <a:pt x="2378" y="577"/>
                  </a:lnTo>
                  <a:lnTo>
                    <a:pt x="2440" y="685"/>
                  </a:lnTo>
                  <a:lnTo>
                    <a:pt x="2497" y="798"/>
                  </a:lnTo>
                  <a:lnTo>
                    <a:pt x="2542" y="917"/>
                  </a:lnTo>
                  <a:lnTo>
                    <a:pt x="2576" y="1042"/>
                  </a:lnTo>
                  <a:lnTo>
                    <a:pt x="2593" y="1166"/>
                  </a:lnTo>
                  <a:lnTo>
                    <a:pt x="2599" y="1234"/>
                  </a:lnTo>
                  <a:lnTo>
                    <a:pt x="2599" y="1302"/>
                  </a:lnTo>
                  <a:lnTo>
                    <a:pt x="2599" y="1302"/>
                  </a:lnTo>
                  <a:lnTo>
                    <a:pt x="2599" y="1370"/>
                  </a:lnTo>
                  <a:lnTo>
                    <a:pt x="2593" y="1432"/>
                  </a:lnTo>
                  <a:lnTo>
                    <a:pt x="2576" y="1562"/>
                  </a:lnTo>
                  <a:lnTo>
                    <a:pt x="2542" y="1687"/>
                  </a:lnTo>
                  <a:lnTo>
                    <a:pt x="2497" y="1806"/>
                  </a:lnTo>
                  <a:lnTo>
                    <a:pt x="2440" y="1919"/>
                  </a:lnTo>
                  <a:lnTo>
                    <a:pt x="2378" y="2026"/>
                  </a:lnTo>
                  <a:lnTo>
                    <a:pt x="2304" y="2128"/>
                  </a:lnTo>
                  <a:lnTo>
                    <a:pt x="2219" y="2219"/>
                  </a:lnTo>
                  <a:lnTo>
                    <a:pt x="2129" y="2304"/>
                  </a:lnTo>
                  <a:lnTo>
                    <a:pt x="2027" y="2377"/>
                  </a:lnTo>
                  <a:lnTo>
                    <a:pt x="1919" y="2445"/>
                  </a:lnTo>
                  <a:lnTo>
                    <a:pt x="1806" y="2496"/>
                  </a:lnTo>
                  <a:lnTo>
                    <a:pt x="1687" y="2541"/>
                  </a:lnTo>
                  <a:lnTo>
                    <a:pt x="1563" y="2575"/>
                  </a:lnTo>
                  <a:lnTo>
                    <a:pt x="1432" y="2592"/>
                  </a:lnTo>
                  <a:lnTo>
                    <a:pt x="1365" y="2598"/>
                  </a:lnTo>
                  <a:lnTo>
                    <a:pt x="1297" y="2598"/>
                  </a:lnTo>
                  <a:lnTo>
                    <a:pt x="1297" y="2598"/>
                  </a:lnTo>
                  <a:lnTo>
                    <a:pt x="1234" y="2598"/>
                  </a:lnTo>
                  <a:lnTo>
                    <a:pt x="1166" y="2592"/>
                  </a:lnTo>
                  <a:lnTo>
                    <a:pt x="1036" y="2575"/>
                  </a:lnTo>
                  <a:lnTo>
                    <a:pt x="912" y="2541"/>
                  </a:lnTo>
                  <a:lnTo>
                    <a:pt x="793" y="2496"/>
                  </a:lnTo>
                  <a:lnTo>
                    <a:pt x="680" y="2445"/>
                  </a:lnTo>
                  <a:lnTo>
                    <a:pt x="572" y="2377"/>
                  </a:lnTo>
                  <a:lnTo>
                    <a:pt x="470" y="2304"/>
                  </a:lnTo>
                  <a:lnTo>
                    <a:pt x="379" y="2219"/>
                  </a:lnTo>
                  <a:lnTo>
                    <a:pt x="295" y="2128"/>
                  </a:lnTo>
                  <a:lnTo>
                    <a:pt x="221" y="2026"/>
                  </a:lnTo>
                  <a:lnTo>
                    <a:pt x="153" y="1919"/>
                  </a:lnTo>
                  <a:lnTo>
                    <a:pt x="102" y="1806"/>
                  </a:lnTo>
                  <a:lnTo>
                    <a:pt x="57" y="1687"/>
                  </a:lnTo>
                  <a:lnTo>
                    <a:pt x="23" y="1562"/>
                  </a:lnTo>
                  <a:lnTo>
                    <a:pt x="6" y="1432"/>
                  </a:lnTo>
                  <a:lnTo>
                    <a:pt x="0" y="1370"/>
                  </a:lnTo>
                  <a:lnTo>
                    <a:pt x="0" y="1302"/>
                  </a:lnTo>
                  <a:lnTo>
                    <a:pt x="0" y="1302"/>
                  </a:lnTo>
                  <a:lnTo>
                    <a:pt x="0" y="1234"/>
                  </a:lnTo>
                  <a:lnTo>
                    <a:pt x="6" y="1166"/>
                  </a:lnTo>
                  <a:lnTo>
                    <a:pt x="23" y="1042"/>
                  </a:lnTo>
                  <a:lnTo>
                    <a:pt x="57" y="917"/>
                  </a:lnTo>
                  <a:lnTo>
                    <a:pt x="102" y="798"/>
                  </a:lnTo>
                  <a:lnTo>
                    <a:pt x="153" y="685"/>
                  </a:lnTo>
                  <a:lnTo>
                    <a:pt x="221" y="577"/>
                  </a:lnTo>
                  <a:lnTo>
                    <a:pt x="295" y="476"/>
                  </a:lnTo>
                  <a:lnTo>
                    <a:pt x="379" y="385"/>
                  </a:lnTo>
                  <a:lnTo>
                    <a:pt x="470" y="300"/>
                  </a:lnTo>
                  <a:lnTo>
                    <a:pt x="572" y="227"/>
                  </a:lnTo>
                  <a:lnTo>
                    <a:pt x="680" y="159"/>
                  </a:lnTo>
                  <a:lnTo>
                    <a:pt x="793" y="108"/>
                  </a:lnTo>
                  <a:lnTo>
                    <a:pt x="912" y="62"/>
                  </a:lnTo>
                  <a:lnTo>
                    <a:pt x="1036" y="28"/>
                  </a:lnTo>
                  <a:lnTo>
                    <a:pt x="1166" y="11"/>
                  </a:lnTo>
                  <a:lnTo>
                    <a:pt x="1234" y="6"/>
                  </a:lnTo>
                  <a:lnTo>
                    <a:pt x="1297" y="0"/>
                  </a:lnTo>
                  <a:lnTo>
                    <a:pt x="1297"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277"/>
            <p:cNvSpPr>
              <a:spLocks/>
            </p:cNvSpPr>
            <p:nvPr/>
          </p:nvSpPr>
          <p:spPr bwMode="auto">
            <a:xfrm>
              <a:off x="2482" y="586"/>
              <a:ext cx="464" cy="271"/>
            </a:xfrm>
            <a:custGeom>
              <a:avLst/>
              <a:gdLst>
                <a:gd name="T0" fmla="*/ 0 w 464"/>
                <a:gd name="T1" fmla="*/ 271 h 271"/>
                <a:gd name="T2" fmla="*/ 0 w 464"/>
                <a:gd name="T3" fmla="*/ 271 h 271"/>
                <a:gd name="T4" fmla="*/ 6 w 464"/>
                <a:gd name="T5" fmla="*/ 249 h 271"/>
                <a:gd name="T6" fmla="*/ 29 w 464"/>
                <a:gd name="T7" fmla="*/ 203 h 271"/>
                <a:gd name="T8" fmla="*/ 62 w 464"/>
                <a:gd name="T9" fmla="*/ 141 h 271"/>
                <a:gd name="T10" fmla="*/ 85 w 464"/>
                <a:gd name="T11" fmla="*/ 107 h 271"/>
                <a:gd name="T12" fmla="*/ 108 w 464"/>
                <a:gd name="T13" fmla="*/ 73 h 271"/>
                <a:gd name="T14" fmla="*/ 136 w 464"/>
                <a:gd name="T15" fmla="*/ 45 h 271"/>
                <a:gd name="T16" fmla="*/ 170 w 464"/>
                <a:gd name="T17" fmla="*/ 22 h 271"/>
                <a:gd name="T18" fmla="*/ 210 w 464"/>
                <a:gd name="T19" fmla="*/ 11 h 271"/>
                <a:gd name="T20" fmla="*/ 249 w 464"/>
                <a:gd name="T21" fmla="*/ 0 h 271"/>
                <a:gd name="T22" fmla="*/ 300 w 464"/>
                <a:gd name="T23" fmla="*/ 5 h 271"/>
                <a:gd name="T24" fmla="*/ 351 w 464"/>
                <a:gd name="T25" fmla="*/ 17 h 271"/>
                <a:gd name="T26" fmla="*/ 402 w 464"/>
                <a:gd name="T27" fmla="*/ 45 h 271"/>
                <a:gd name="T28" fmla="*/ 464 w 464"/>
                <a:gd name="T29" fmla="*/ 90 h 271"/>
                <a:gd name="T30" fmla="*/ 464 w 464"/>
                <a:gd name="T31" fmla="*/ 90 h 271"/>
                <a:gd name="T32" fmla="*/ 402 w 464"/>
                <a:gd name="T33" fmla="*/ 107 h 271"/>
                <a:gd name="T34" fmla="*/ 255 w 464"/>
                <a:gd name="T35" fmla="*/ 158 h 271"/>
                <a:gd name="T36" fmla="*/ 102 w 464"/>
                <a:gd name="T37" fmla="*/ 215 h 271"/>
                <a:gd name="T38" fmla="*/ 40 w 464"/>
                <a:gd name="T39" fmla="*/ 243 h 271"/>
                <a:gd name="T40" fmla="*/ 0 w 464"/>
                <a:gd name="T41" fmla="*/ 271 h 271"/>
                <a:gd name="T42" fmla="*/ 0 w 464"/>
                <a:gd name="T43"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271">
                  <a:moveTo>
                    <a:pt x="0" y="271"/>
                  </a:moveTo>
                  <a:lnTo>
                    <a:pt x="0" y="271"/>
                  </a:lnTo>
                  <a:lnTo>
                    <a:pt x="6" y="249"/>
                  </a:lnTo>
                  <a:lnTo>
                    <a:pt x="29" y="203"/>
                  </a:lnTo>
                  <a:lnTo>
                    <a:pt x="62" y="141"/>
                  </a:lnTo>
                  <a:lnTo>
                    <a:pt x="85" y="107"/>
                  </a:lnTo>
                  <a:lnTo>
                    <a:pt x="108" y="73"/>
                  </a:lnTo>
                  <a:lnTo>
                    <a:pt x="136" y="45"/>
                  </a:lnTo>
                  <a:lnTo>
                    <a:pt x="170" y="22"/>
                  </a:lnTo>
                  <a:lnTo>
                    <a:pt x="210" y="11"/>
                  </a:lnTo>
                  <a:lnTo>
                    <a:pt x="249" y="0"/>
                  </a:lnTo>
                  <a:lnTo>
                    <a:pt x="300" y="5"/>
                  </a:lnTo>
                  <a:lnTo>
                    <a:pt x="351" y="17"/>
                  </a:lnTo>
                  <a:lnTo>
                    <a:pt x="402" y="45"/>
                  </a:lnTo>
                  <a:lnTo>
                    <a:pt x="464" y="90"/>
                  </a:lnTo>
                  <a:lnTo>
                    <a:pt x="464" y="90"/>
                  </a:lnTo>
                  <a:lnTo>
                    <a:pt x="402" y="107"/>
                  </a:lnTo>
                  <a:lnTo>
                    <a:pt x="255" y="158"/>
                  </a:lnTo>
                  <a:lnTo>
                    <a:pt x="102" y="215"/>
                  </a:lnTo>
                  <a:lnTo>
                    <a:pt x="40" y="243"/>
                  </a:lnTo>
                  <a:lnTo>
                    <a:pt x="0" y="271"/>
                  </a:lnTo>
                  <a:lnTo>
                    <a:pt x="0" y="271"/>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278"/>
            <p:cNvSpPr>
              <a:spLocks/>
            </p:cNvSpPr>
            <p:nvPr/>
          </p:nvSpPr>
          <p:spPr bwMode="auto">
            <a:xfrm>
              <a:off x="1871" y="665"/>
              <a:ext cx="2536" cy="2524"/>
            </a:xfrm>
            <a:custGeom>
              <a:avLst/>
              <a:gdLst>
                <a:gd name="T0" fmla="*/ 1268 w 2536"/>
                <a:gd name="T1" fmla="*/ 0 h 2524"/>
                <a:gd name="T2" fmla="*/ 1523 w 2536"/>
                <a:gd name="T3" fmla="*/ 28 h 2524"/>
                <a:gd name="T4" fmla="*/ 1761 w 2536"/>
                <a:gd name="T5" fmla="*/ 102 h 2524"/>
                <a:gd name="T6" fmla="*/ 1976 w 2536"/>
                <a:gd name="T7" fmla="*/ 221 h 2524"/>
                <a:gd name="T8" fmla="*/ 2162 w 2536"/>
                <a:gd name="T9" fmla="*/ 373 h 2524"/>
                <a:gd name="T10" fmla="*/ 2315 w 2536"/>
                <a:gd name="T11" fmla="*/ 560 h 2524"/>
                <a:gd name="T12" fmla="*/ 2434 w 2536"/>
                <a:gd name="T13" fmla="*/ 775 h 2524"/>
                <a:gd name="T14" fmla="*/ 2508 w 2536"/>
                <a:gd name="T15" fmla="*/ 1007 h 2524"/>
                <a:gd name="T16" fmla="*/ 2536 w 2536"/>
                <a:gd name="T17" fmla="*/ 1262 h 2524"/>
                <a:gd name="T18" fmla="*/ 2525 w 2536"/>
                <a:gd name="T19" fmla="*/ 1392 h 2524"/>
                <a:gd name="T20" fmla="*/ 2474 w 2536"/>
                <a:gd name="T21" fmla="*/ 1636 h 2524"/>
                <a:gd name="T22" fmla="*/ 2378 w 2536"/>
                <a:gd name="T23" fmla="*/ 1862 h 2524"/>
                <a:gd name="T24" fmla="*/ 2242 w 2536"/>
                <a:gd name="T25" fmla="*/ 2066 h 2524"/>
                <a:gd name="T26" fmla="*/ 2072 w 2536"/>
                <a:gd name="T27" fmla="*/ 2235 h 2524"/>
                <a:gd name="T28" fmla="*/ 1868 w 2536"/>
                <a:gd name="T29" fmla="*/ 2371 h 2524"/>
                <a:gd name="T30" fmla="*/ 1642 w 2536"/>
                <a:gd name="T31" fmla="*/ 2468 h 2524"/>
                <a:gd name="T32" fmla="*/ 1398 w 2536"/>
                <a:gd name="T33" fmla="*/ 2518 h 2524"/>
                <a:gd name="T34" fmla="*/ 1268 w 2536"/>
                <a:gd name="T35" fmla="*/ 2524 h 2524"/>
                <a:gd name="T36" fmla="*/ 1013 w 2536"/>
                <a:gd name="T37" fmla="*/ 2496 h 2524"/>
                <a:gd name="T38" fmla="*/ 775 w 2536"/>
                <a:gd name="T39" fmla="*/ 2422 h 2524"/>
                <a:gd name="T40" fmla="*/ 560 w 2536"/>
                <a:gd name="T41" fmla="*/ 2309 h 2524"/>
                <a:gd name="T42" fmla="*/ 373 w 2536"/>
                <a:gd name="T43" fmla="*/ 2156 h 2524"/>
                <a:gd name="T44" fmla="*/ 215 w 2536"/>
                <a:gd name="T45" fmla="*/ 1969 h 2524"/>
                <a:gd name="T46" fmla="*/ 102 w 2536"/>
                <a:gd name="T47" fmla="*/ 1754 h 2524"/>
                <a:gd name="T48" fmla="*/ 22 w 2536"/>
                <a:gd name="T49" fmla="*/ 1517 h 2524"/>
                <a:gd name="T50" fmla="*/ 0 w 2536"/>
                <a:gd name="T51" fmla="*/ 1262 h 2524"/>
                <a:gd name="T52" fmla="*/ 5 w 2536"/>
                <a:gd name="T53" fmla="*/ 1132 h 2524"/>
                <a:gd name="T54" fmla="*/ 56 w 2536"/>
                <a:gd name="T55" fmla="*/ 888 h 2524"/>
                <a:gd name="T56" fmla="*/ 153 w 2536"/>
                <a:gd name="T57" fmla="*/ 662 h 2524"/>
                <a:gd name="T58" fmla="*/ 289 w 2536"/>
                <a:gd name="T59" fmla="*/ 464 h 2524"/>
                <a:gd name="T60" fmla="*/ 458 w 2536"/>
                <a:gd name="T61" fmla="*/ 288 h 2524"/>
                <a:gd name="T62" fmla="*/ 662 w 2536"/>
                <a:gd name="T63" fmla="*/ 153 h 2524"/>
                <a:gd name="T64" fmla="*/ 889 w 2536"/>
                <a:gd name="T65" fmla="*/ 56 h 2524"/>
                <a:gd name="T66" fmla="*/ 1138 w 2536"/>
                <a:gd name="T67" fmla="*/ 11 h 2524"/>
                <a:gd name="T68" fmla="*/ 1268 w 2536"/>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24">
                  <a:moveTo>
                    <a:pt x="1268" y="0"/>
                  </a:moveTo>
                  <a:lnTo>
                    <a:pt x="1268" y="0"/>
                  </a:lnTo>
                  <a:lnTo>
                    <a:pt x="1398" y="11"/>
                  </a:lnTo>
                  <a:lnTo>
                    <a:pt x="1523" y="28"/>
                  </a:lnTo>
                  <a:lnTo>
                    <a:pt x="1642" y="56"/>
                  </a:lnTo>
                  <a:lnTo>
                    <a:pt x="1761" y="102"/>
                  </a:lnTo>
                  <a:lnTo>
                    <a:pt x="1868" y="153"/>
                  </a:lnTo>
                  <a:lnTo>
                    <a:pt x="1976" y="221"/>
                  </a:lnTo>
                  <a:lnTo>
                    <a:pt x="2072" y="288"/>
                  </a:lnTo>
                  <a:lnTo>
                    <a:pt x="2162" y="373"/>
                  </a:lnTo>
                  <a:lnTo>
                    <a:pt x="2242" y="464"/>
                  </a:lnTo>
                  <a:lnTo>
                    <a:pt x="2315" y="560"/>
                  </a:lnTo>
                  <a:lnTo>
                    <a:pt x="2378" y="662"/>
                  </a:lnTo>
                  <a:lnTo>
                    <a:pt x="2434" y="775"/>
                  </a:lnTo>
                  <a:lnTo>
                    <a:pt x="2474" y="888"/>
                  </a:lnTo>
                  <a:lnTo>
                    <a:pt x="2508" y="1007"/>
                  </a:lnTo>
                  <a:lnTo>
                    <a:pt x="2525" y="1132"/>
                  </a:lnTo>
                  <a:lnTo>
                    <a:pt x="2536" y="1262"/>
                  </a:lnTo>
                  <a:lnTo>
                    <a:pt x="2536" y="1262"/>
                  </a:lnTo>
                  <a:lnTo>
                    <a:pt x="2525" y="1392"/>
                  </a:lnTo>
                  <a:lnTo>
                    <a:pt x="2508" y="1517"/>
                  </a:lnTo>
                  <a:lnTo>
                    <a:pt x="2474" y="1636"/>
                  </a:lnTo>
                  <a:lnTo>
                    <a:pt x="2434" y="1754"/>
                  </a:lnTo>
                  <a:lnTo>
                    <a:pt x="2378" y="1862"/>
                  </a:lnTo>
                  <a:lnTo>
                    <a:pt x="2315" y="1969"/>
                  </a:lnTo>
                  <a:lnTo>
                    <a:pt x="2242" y="2066"/>
                  </a:lnTo>
                  <a:lnTo>
                    <a:pt x="2162" y="2156"/>
                  </a:lnTo>
                  <a:lnTo>
                    <a:pt x="2072" y="2235"/>
                  </a:lnTo>
                  <a:lnTo>
                    <a:pt x="1976" y="2309"/>
                  </a:lnTo>
                  <a:lnTo>
                    <a:pt x="1868" y="2371"/>
                  </a:lnTo>
                  <a:lnTo>
                    <a:pt x="1761" y="2422"/>
                  </a:lnTo>
                  <a:lnTo>
                    <a:pt x="1642" y="2468"/>
                  </a:lnTo>
                  <a:lnTo>
                    <a:pt x="1523" y="2496"/>
                  </a:lnTo>
                  <a:lnTo>
                    <a:pt x="1398" y="2518"/>
                  </a:lnTo>
                  <a:lnTo>
                    <a:pt x="1268" y="2524"/>
                  </a:lnTo>
                  <a:lnTo>
                    <a:pt x="1268" y="2524"/>
                  </a:lnTo>
                  <a:lnTo>
                    <a:pt x="1138" y="2518"/>
                  </a:lnTo>
                  <a:lnTo>
                    <a:pt x="1013" y="2496"/>
                  </a:lnTo>
                  <a:lnTo>
                    <a:pt x="889" y="2468"/>
                  </a:lnTo>
                  <a:lnTo>
                    <a:pt x="775" y="2422"/>
                  </a:lnTo>
                  <a:lnTo>
                    <a:pt x="662" y="2371"/>
                  </a:lnTo>
                  <a:lnTo>
                    <a:pt x="560" y="2309"/>
                  </a:lnTo>
                  <a:lnTo>
                    <a:pt x="458" y="2235"/>
                  </a:lnTo>
                  <a:lnTo>
                    <a:pt x="373" y="2156"/>
                  </a:lnTo>
                  <a:lnTo>
                    <a:pt x="289" y="2066"/>
                  </a:lnTo>
                  <a:lnTo>
                    <a:pt x="215" y="1969"/>
                  </a:lnTo>
                  <a:lnTo>
                    <a:pt x="153" y="1862"/>
                  </a:lnTo>
                  <a:lnTo>
                    <a:pt x="102" y="1754"/>
                  </a:lnTo>
                  <a:lnTo>
                    <a:pt x="56" y="1636"/>
                  </a:lnTo>
                  <a:lnTo>
                    <a:pt x="22" y="1517"/>
                  </a:lnTo>
                  <a:lnTo>
                    <a:pt x="5" y="1392"/>
                  </a:lnTo>
                  <a:lnTo>
                    <a:pt x="0" y="1262"/>
                  </a:lnTo>
                  <a:lnTo>
                    <a:pt x="0" y="1262"/>
                  </a:lnTo>
                  <a:lnTo>
                    <a:pt x="5" y="1132"/>
                  </a:lnTo>
                  <a:lnTo>
                    <a:pt x="22" y="1007"/>
                  </a:lnTo>
                  <a:lnTo>
                    <a:pt x="56" y="888"/>
                  </a:lnTo>
                  <a:lnTo>
                    <a:pt x="102" y="775"/>
                  </a:lnTo>
                  <a:lnTo>
                    <a:pt x="153" y="662"/>
                  </a:lnTo>
                  <a:lnTo>
                    <a:pt x="215" y="560"/>
                  </a:lnTo>
                  <a:lnTo>
                    <a:pt x="289" y="464"/>
                  </a:lnTo>
                  <a:lnTo>
                    <a:pt x="373" y="373"/>
                  </a:lnTo>
                  <a:lnTo>
                    <a:pt x="458" y="288"/>
                  </a:lnTo>
                  <a:lnTo>
                    <a:pt x="560" y="221"/>
                  </a:lnTo>
                  <a:lnTo>
                    <a:pt x="662" y="153"/>
                  </a:lnTo>
                  <a:lnTo>
                    <a:pt x="775" y="102"/>
                  </a:lnTo>
                  <a:lnTo>
                    <a:pt x="889" y="56"/>
                  </a:lnTo>
                  <a:lnTo>
                    <a:pt x="1013" y="28"/>
                  </a:lnTo>
                  <a:lnTo>
                    <a:pt x="1138" y="11"/>
                  </a:lnTo>
                  <a:lnTo>
                    <a:pt x="1268" y="0"/>
                  </a:lnTo>
                  <a:lnTo>
                    <a:pt x="126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279"/>
            <p:cNvSpPr>
              <a:spLocks/>
            </p:cNvSpPr>
            <p:nvPr/>
          </p:nvSpPr>
          <p:spPr bwMode="auto">
            <a:xfrm>
              <a:off x="1893" y="687"/>
              <a:ext cx="2469" cy="2451"/>
            </a:xfrm>
            <a:custGeom>
              <a:avLst/>
              <a:gdLst>
                <a:gd name="T0" fmla="*/ 1235 w 2469"/>
                <a:gd name="T1" fmla="*/ 0 h 2451"/>
                <a:gd name="T2" fmla="*/ 1484 w 2469"/>
                <a:gd name="T3" fmla="*/ 29 h 2451"/>
                <a:gd name="T4" fmla="*/ 1716 w 2469"/>
                <a:gd name="T5" fmla="*/ 97 h 2451"/>
                <a:gd name="T6" fmla="*/ 1925 w 2469"/>
                <a:gd name="T7" fmla="*/ 210 h 2451"/>
                <a:gd name="T8" fmla="*/ 2107 w 2469"/>
                <a:gd name="T9" fmla="*/ 363 h 2451"/>
                <a:gd name="T10" fmla="*/ 2259 w 2469"/>
                <a:gd name="T11" fmla="*/ 544 h 2451"/>
                <a:gd name="T12" fmla="*/ 2373 w 2469"/>
                <a:gd name="T13" fmla="*/ 748 h 2451"/>
                <a:gd name="T14" fmla="*/ 2441 w 2469"/>
                <a:gd name="T15" fmla="*/ 980 h 2451"/>
                <a:gd name="T16" fmla="*/ 2469 w 2469"/>
                <a:gd name="T17" fmla="*/ 1223 h 2451"/>
                <a:gd name="T18" fmla="*/ 2463 w 2469"/>
                <a:gd name="T19" fmla="*/ 1348 h 2451"/>
                <a:gd name="T20" fmla="*/ 2412 w 2469"/>
                <a:gd name="T21" fmla="*/ 1591 h 2451"/>
                <a:gd name="T22" fmla="*/ 2316 w 2469"/>
                <a:gd name="T23" fmla="*/ 1806 h 2451"/>
                <a:gd name="T24" fmla="*/ 2186 w 2469"/>
                <a:gd name="T25" fmla="*/ 2004 h 2451"/>
                <a:gd name="T26" fmla="*/ 2016 w 2469"/>
                <a:gd name="T27" fmla="*/ 2168 h 2451"/>
                <a:gd name="T28" fmla="*/ 1823 w 2469"/>
                <a:gd name="T29" fmla="*/ 2298 h 2451"/>
                <a:gd name="T30" fmla="*/ 1603 w 2469"/>
                <a:gd name="T31" fmla="*/ 2395 h 2451"/>
                <a:gd name="T32" fmla="*/ 1359 w 2469"/>
                <a:gd name="T33" fmla="*/ 2440 h 2451"/>
                <a:gd name="T34" fmla="*/ 1235 w 2469"/>
                <a:gd name="T35" fmla="*/ 2451 h 2451"/>
                <a:gd name="T36" fmla="*/ 986 w 2469"/>
                <a:gd name="T37" fmla="*/ 2423 h 2451"/>
                <a:gd name="T38" fmla="*/ 753 w 2469"/>
                <a:gd name="T39" fmla="*/ 2355 h 2451"/>
                <a:gd name="T40" fmla="*/ 544 w 2469"/>
                <a:gd name="T41" fmla="*/ 2242 h 2451"/>
                <a:gd name="T42" fmla="*/ 363 w 2469"/>
                <a:gd name="T43" fmla="*/ 2089 h 2451"/>
                <a:gd name="T44" fmla="*/ 210 w 2469"/>
                <a:gd name="T45" fmla="*/ 1908 h 2451"/>
                <a:gd name="T46" fmla="*/ 97 w 2469"/>
                <a:gd name="T47" fmla="*/ 1698 h 2451"/>
                <a:gd name="T48" fmla="*/ 29 w 2469"/>
                <a:gd name="T49" fmla="*/ 1472 h 2451"/>
                <a:gd name="T50" fmla="*/ 0 w 2469"/>
                <a:gd name="T51" fmla="*/ 1223 h 2451"/>
                <a:gd name="T52" fmla="*/ 6 w 2469"/>
                <a:gd name="T53" fmla="*/ 1098 h 2451"/>
                <a:gd name="T54" fmla="*/ 57 w 2469"/>
                <a:gd name="T55" fmla="*/ 861 h 2451"/>
                <a:gd name="T56" fmla="*/ 153 w 2469"/>
                <a:gd name="T57" fmla="*/ 646 h 2451"/>
                <a:gd name="T58" fmla="*/ 283 w 2469"/>
                <a:gd name="T59" fmla="*/ 448 h 2451"/>
                <a:gd name="T60" fmla="*/ 453 w 2469"/>
                <a:gd name="T61" fmla="*/ 283 h 2451"/>
                <a:gd name="T62" fmla="*/ 646 w 2469"/>
                <a:gd name="T63" fmla="*/ 148 h 2451"/>
                <a:gd name="T64" fmla="*/ 867 w 2469"/>
                <a:gd name="T65" fmla="*/ 57 h 2451"/>
                <a:gd name="T66" fmla="*/ 1110 w 2469"/>
                <a:gd name="T67" fmla="*/ 6 h 2451"/>
                <a:gd name="T68" fmla="*/ 1235 w 2469"/>
                <a:gd name="T69" fmla="*/ 0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9" h="2451">
                  <a:moveTo>
                    <a:pt x="1235" y="0"/>
                  </a:moveTo>
                  <a:lnTo>
                    <a:pt x="1235" y="0"/>
                  </a:lnTo>
                  <a:lnTo>
                    <a:pt x="1359" y="6"/>
                  </a:lnTo>
                  <a:lnTo>
                    <a:pt x="1484" y="29"/>
                  </a:lnTo>
                  <a:lnTo>
                    <a:pt x="1603" y="57"/>
                  </a:lnTo>
                  <a:lnTo>
                    <a:pt x="1716" y="97"/>
                  </a:lnTo>
                  <a:lnTo>
                    <a:pt x="1823" y="148"/>
                  </a:lnTo>
                  <a:lnTo>
                    <a:pt x="1925" y="210"/>
                  </a:lnTo>
                  <a:lnTo>
                    <a:pt x="2016" y="283"/>
                  </a:lnTo>
                  <a:lnTo>
                    <a:pt x="2107" y="363"/>
                  </a:lnTo>
                  <a:lnTo>
                    <a:pt x="2186" y="448"/>
                  </a:lnTo>
                  <a:lnTo>
                    <a:pt x="2259" y="544"/>
                  </a:lnTo>
                  <a:lnTo>
                    <a:pt x="2316" y="646"/>
                  </a:lnTo>
                  <a:lnTo>
                    <a:pt x="2373" y="748"/>
                  </a:lnTo>
                  <a:lnTo>
                    <a:pt x="2412" y="861"/>
                  </a:lnTo>
                  <a:lnTo>
                    <a:pt x="2441" y="980"/>
                  </a:lnTo>
                  <a:lnTo>
                    <a:pt x="2463" y="1098"/>
                  </a:lnTo>
                  <a:lnTo>
                    <a:pt x="2469" y="1223"/>
                  </a:lnTo>
                  <a:lnTo>
                    <a:pt x="2469" y="1223"/>
                  </a:lnTo>
                  <a:lnTo>
                    <a:pt x="2463" y="1348"/>
                  </a:lnTo>
                  <a:lnTo>
                    <a:pt x="2441" y="1472"/>
                  </a:lnTo>
                  <a:lnTo>
                    <a:pt x="2412" y="1591"/>
                  </a:lnTo>
                  <a:lnTo>
                    <a:pt x="2373" y="1698"/>
                  </a:lnTo>
                  <a:lnTo>
                    <a:pt x="2316" y="1806"/>
                  </a:lnTo>
                  <a:lnTo>
                    <a:pt x="2259" y="1908"/>
                  </a:lnTo>
                  <a:lnTo>
                    <a:pt x="2186" y="2004"/>
                  </a:lnTo>
                  <a:lnTo>
                    <a:pt x="2107" y="2089"/>
                  </a:lnTo>
                  <a:lnTo>
                    <a:pt x="2016" y="2168"/>
                  </a:lnTo>
                  <a:lnTo>
                    <a:pt x="1925" y="2242"/>
                  </a:lnTo>
                  <a:lnTo>
                    <a:pt x="1823" y="2298"/>
                  </a:lnTo>
                  <a:lnTo>
                    <a:pt x="1716" y="2355"/>
                  </a:lnTo>
                  <a:lnTo>
                    <a:pt x="1603" y="2395"/>
                  </a:lnTo>
                  <a:lnTo>
                    <a:pt x="1484" y="2423"/>
                  </a:lnTo>
                  <a:lnTo>
                    <a:pt x="1359" y="2440"/>
                  </a:lnTo>
                  <a:lnTo>
                    <a:pt x="1235" y="2451"/>
                  </a:lnTo>
                  <a:lnTo>
                    <a:pt x="1235" y="2451"/>
                  </a:lnTo>
                  <a:lnTo>
                    <a:pt x="1110" y="2440"/>
                  </a:lnTo>
                  <a:lnTo>
                    <a:pt x="986" y="2423"/>
                  </a:lnTo>
                  <a:lnTo>
                    <a:pt x="867" y="2395"/>
                  </a:lnTo>
                  <a:lnTo>
                    <a:pt x="753" y="2355"/>
                  </a:lnTo>
                  <a:lnTo>
                    <a:pt x="646" y="2298"/>
                  </a:lnTo>
                  <a:lnTo>
                    <a:pt x="544" y="2242"/>
                  </a:lnTo>
                  <a:lnTo>
                    <a:pt x="453" y="2168"/>
                  </a:lnTo>
                  <a:lnTo>
                    <a:pt x="363" y="2089"/>
                  </a:lnTo>
                  <a:lnTo>
                    <a:pt x="283" y="2004"/>
                  </a:lnTo>
                  <a:lnTo>
                    <a:pt x="210" y="1908"/>
                  </a:lnTo>
                  <a:lnTo>
                    <a:pt x="153" y="1806"/>
                  </a:lnTo>
                  <a:lnTo>
                    <a:pt x="97" y="1698"/>
                  </a:lnTo>
                  <a:lnTo>
                    <a:pt x="57" y="1591"/>
                  </a:lnTo>
                  <a:lnTo>
                    <a:pt x="29" y="1472"/>
                  </a:lnTo>
                  <a:lnTo>
                    <a:pt x="6" y="1348"/>
                  </a:lnTo>
                  <a:lnTo>
                    <a:pt x="0" y="1223"/>
                  </a:lnTo>
                  <a:lnTo>
                    <a:pt x="0" y="1223"/>
                  </a:lnTo>
                  <a:lnTo>
                    <a:pt x="6" y="1098"/>
                  </a:lnTo>
                  <a:lnTo>
                    <a:pt x="29" y="980"/>
                  </a:lnTo>
                  <a:lnTo>
                    <a:pt x="57" y="861"/>
                  </a:lnTo>
                  <a:lnTo>
                    <a:pt x="97" y="748"/>
                  </a:lnTo>
                  <a:lnTo>
                    <a:pt x="153" y="646"/>
                  </a:lnTo>
                  <a:lnTo>
                    <a:pt x="210" y="544"/>
                  </a:lnTo>
                  <a:lnTo>
                    <a:pt x="283" y="448"/>
                  </a:lnTo>
                  <a:lnTo>
                    <a:pt x="363" y="363"/>
                  </a:lnTo>
                  <a:lnTo>
                    <a:pt x="453" y="283"/>
                  </a:lnTo>
                  <a:lnTo>
                    <a:pt x="544" y="210"/>
                  </a:lnTo>
                  <a:lnTo>
                    <a:pt x="646" y="148"/>
                  </a:lnTo>
                  <a:lnTo>
                    <a:pt x="753" y="97"/>
                  </a:lnTo>
                  <a:lnTo>
                    <a:pt x="867" y="57"/>
                  </a:lnTo>
                  <a:lnTo>
                    <a:pt x="986" y="29"/>
                  </a:lnTo>
                  <a:lnTo>
                    <a:pt x="1110" y="6"/>
                  </a:lnTo>
                  <a:lnTo>
                    <a:pt x="1235" y="0"/>
                  </a:lnTo>
                  <a:lnTo>
                    <a:pt x="1235"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280"/>
            <p:cNvSpPr>
              <a:spLocks/>
            </p:cNvSpPr>
            <p:nvPr/>
          </p:nvSpPr>
          <p:spPr bwMode="auto">
            <a:xfrm>
              <a:off x="1916" y="710"/>
              <a:ext cx="2401" cy="2372"/>
            </a:xfrm>
            <a:custGeom>
              <a:avLst/>
              <a:gdLst>
                <a:gd name="T0" fmla="*/ 1200 w 2401"/>
                <a:gd name="T1" fmla="*/ 0 h 2372"/>
                <a:gd name="T2" fmla="*/ 1444 w 2401"/>
                <a:gd name="T3" fmla="*/ 23 h 2372"/>
                <a:gd name="T4" fmla="*/ 1670 w 2401"/>
                <a:gd name="T5" fmla="*/ 96 h 2372"/>
                <a:gd name="T6" fmla="*/ 1874 w 2401"/>
                <a:gd name="T7" fmla="*/ 204 h 2372"/>
                <a:gd name="T8" fmla="*/ 2050 w 2401"/>
                <a:gd name="T9" fmla="*/ 351 h 2372"/>
                <a:gd name="T10" fmla="*/ 2197 w 2401"/>
                <a:gd name="T11" fmla="*/ 526 h 2372"/>
                <a:gd name="T12" fmla="*/ 2304 w 2401"/>
                <a:gd name="T13" fmla="*/ 725 h 2372"/>
                <a:gd name="T14" fmla="*/ 2378 w 2401"/>
                <a:gd name="T15" fmla="*/ 951 h 2372"/>
                <a:gd name="T16" fmla="*/ 2401 w 2401"/>
                <a:gd name="T17" fmla="*/ 1189 h 2372"/>
                <a:gd name="T18" fmla="*/ 2395 w 2401"/>
                <a:gd name="T19" fmla="*/ 1308 h 2372"/>
                <a:gd name="T20" fmla="*/ 2350 w 2401"/>
                <a:gd name="T21" fmla="*/ 1540 h 2372"/>
                <a:gd name="T22" fmla="*/ 2253 w 2401"/>
                <a:gd name="T23" fmla="*/ 1749 h 2372"/>
                <a:gd name="T24" fmla="*/ 2129 w 2401"/>
                <a:gd name="T25" fmla="*/ 1941 h 2372"/>
                <a:gd name="T26" fmla="*/ 1965 w 2401"/>
                <a:gd name="T27" fmla="*/ 2100 h 2372"/>
                <a:gd name="T28" fmla="*/ 1772 w 2401"/>
                <a:gd name="T29" fmla="*/ 2230 h 2372"/>
                <a:gd name="T30" fmla="*/ 1557 w 2401"/>
                <a:gd name="T31" fmla="*/ 2321 h 2372"/>
                <a:gd name="T32" fmla="*/ 1325 w 2401"/>
                <a:gd name="T33" fmla="*/ 2366 h 2372"/>
                <a:gd name="T34" fmla="*/ 1200 w 2401"/>
                <a:gd name="T35" fmla="*/ 2372 h 2372"/>
                <a:gd name="T36" fmla="*/ 963 w 2401"/>
                <a:gd name="T37" fmla="*/ 2349 h 2372"/>
                <a:gd name="T38" fmla="*/ 736 w 2401"/>
                <a:gd name="T39" fmla="*/ 2281 h 2372"/>
                <a:gd name="T40" fmla="*/ 532 w 2401"/>
                <a:gd name="T41" fmla="*/ 2168 h 2372"/>
                <a:gd name="T42" fmla="*/ 357 w 2401"/>
                <a:gd name="T43" fmla="*/ 2026 h 2372"/>
                <a:gd name="T44" fmla="*/ 210 w 2401"/>
                <a:gd name="T45" fmla="*/ 1851 h 2372"/>
                <a:gd name="T46" fmla="*/ 96 w 2401"/>
                <a:gd name="T47" fmla="*/ 1647 h 2372"/>
                <a:gd name="T48" fmla="*/ 28 w 2401"/>
                <a:gd name="T49" fmla="*/ 1426 h 2372"/>
                <a:gd name="T50" fmla="*/ 0 w 2401"/>
                <a:gd name="T51" fmla="*/ 1189 h 2372"/>
                <a:gd name="T52" fmla="*/ 6 w 2401"/>
                <a:gd name="T53" fmla="*/ 1064 h 2372"/>
                <a:gd name="T54" fmla="*/ 57 w 2401"/>
                <a:gd name="T55" fmla="*/ 838 h 2372"/>
                <a:gd name="T56" fmla="*/ 147 w 2401"/>
                <a:gd name="T57" fmla="*/ 623 h 2372"/>
                <a:gd name="T58" fmla="*/ 277 w 2401"/>
                <a:gd name="T59" fmla="*/ 436 h 2372"/>
                <a:gd name="T60" fmla="*/ 442 w 2401"/>
                <a:gd name="T61" fmla="*/ 272 h 2372"/>
                <a:gd name="T62" fmla="*/ 628 w 2401"/>
                <a:gd name="T63" fmla="*/ 147 h 2372"/>
                <a:gd name="T64" fmla="*/ 844 w 2401"/>
                <a:gd name="T65" fmla="*/ 57 h 2372"/>
                <a:gd name="T66" fmla="*/ 1081 w 2401"/>
                <a:gd name="T67" fmla="*/ 6 h 2372"/>
                <a:gd name="T68" fmla="*/ 1200 w 2401"/>
                <a:gd name="T69" fmla="*/ 0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1" h="2372">
                  <a:moveTo>
                    <a:pt x="1200" y="0"/>
                  </a:moveTo>
                  <a:lnTo>
                    <a:pt x="1200" y="0"/>
                  </a:lnTo>
                  <a:lnTo>
                    <a:pt x="1325" y="6"/>
                  </a:lnTo>
                  <a:lnTo>
                    <a:pt x="1444" y="23"/>
                  </a:lnTo>
                  <a:lnTo>
                    <a:pt x="1557" y="57"/>
                  </a:lnTo>
                  <a:lnTo>
                    <a:pt x="1670" y="96"/>
                  </a:lnTo>
                  <a:lnTo>
                    <a:pt x="1772" y="147"/>
                  </a:lnTo>
                  <a:lnTo>
                    <a:pt x="1874" y="204"/>
                  </a:lnTo>
                  <a:lnTo>
                    <a:pt x="1965" y="272"/>
                  </a:lnTo>
                  <a:lnTo>
                    <a:pt x="2050" y="351"/>
                  </a:lnTo>
                  <a:lnTo>
                    <a:pt x="2129" y="436"/>
                  </a:lnTo>
                  <a:lnTo>
                    <a:pt x="2197" y="526"/>
                  </a:lnTo>
                  <a:lnTo>
                    <a:pt x="2253" y="623"/>
                  </a:lnTo>
                  <a:lnTo>
                    <a:pt x="2304" y="725"/>
                  </a:lnTo>
                  <a:lnTo>
                    <a:pt x="2350" y="838"/>
                  </a:lnTo>
                  <a:lnTo>
                    <a:pt x="2378" y="951"/>
                  </a:lnTo>
                  <a:lnTo>
                    <a:pt x="2395" y="1064"/>
                  </a:lnTo>
                  <a:lnTo>
                    <a:pt x="2401" y="1189"/>
                  </a:lnTo>
                  <a:lnTo>
                    <a:pt x="2401" y="1189"/>
                  </a:lnTo>
                  <a:lnTo>
                    <a:pt x="2395" y="1308"/>
                  </a:lnTo>
                  <a:lnTo>
                    <a:pt x="2378" y="1426"/>
                  </a:lnTo>
                  <a:lnTo>
                    <a:pt x="2350" y="1540"/>
                  </a:lnTo>
                  <a:lnTo>
                    <a:pt x="2304" y="1647"/>
                  </a:lnTo>
                  <a:lnTo>
                    <a:pt x="2253" y="1749"/>
                  </a:lnTo>
                  <a:lnTo>
                    <a:pt x="2197" y="1851"/>
                  </a:lnTo>
                  <a:lnTo>
                    <a:pt x="2129" y="1941"/>
                  </a:lnTo>
                  <a:lnTo>
                    <a:pt x="2050" y="2026"/>
                  </a:lnTo>
                  <a:lnTo>
                    <a:pt x="1965" y="2100"/>
                  </a:lnTo>
                  <a:lnTo>
                    <a:pt x="1874" y="2168"/>
                  </a:lnTo>
                  <a:lnTo>
                    <a:pt x="1772" y="2230"/>
                  </a:lnTo>
                  <a:lnTo>
                    <a:pt x="1670" y="2281"/>
                  </a:lnTo>
                  <a:lnTo>
                    <a:pt x="1557" y="2321"/>
                  </a:lnTo>
                  <a:lnTo>
                    <a:pt x="1444" y="2349"/>
                  </a:lnTo>
                  <a:lnTo>
                    <a:pt x="1325" y="2366"/>
                  </a:lnTo>
                  <a:lnTo>
                    <a:pt x="1200" y="2372"/>
                  </a:lnTo>
                  <a:lnTo>
                    <a:pt x="1200" y="2372"/>
                  </a:lnTo>
                  <a:lnTo>
                    <a:pt x="1081" y="2366"/>
                  </a:lnTo>
                  <a:lnTo>
                    <a:pt x="963" y="2349"/>
                  </a:lnTo>
                  <a:lnTo>
                    <a:pt x="844" y="2321"/>
                  </a:lnTo>
                  <a:lnTo>
                    <a:pt x="736" y="2281"/>
                  </a:lnTo>
                  <a:lnTo>
                    <a:pt x="628" y="2230"/>
                  </a:lnTo>
                  <a:lnTo>
                    <a:pt x="532" y="2168"/>
                  </a:lnTo>
                  <a:lnTo>
                    <a:pt x="442" y="2100"/>
                  </a:lnTo>
                  <a:lnTo>
                    <a:pt x="357" y="2026"/>
                  </a:lnTo>
                  <a:lnTo>
                    <a:pt x="277" y="1941"/>
                  </a:lnTo>
                  <a:lnTo>
                    <a:pt x="210" y="1851"/>
                  </a:lnTo>
                  <a:lnTo>
                    <a:pt x="147" y="1749"/>
                  </a:lnTo>
                  <a:lnTo>
                    <a:pt x="96" y="1647"/>
                  </a:lnTo>
                  <a:lnTo>
                    <a:pt x="57" y="1540"/>
                  </a:lnTo>
                  <a:lnTo>
                    <a:pt x="28" y="1426"/>
                  </a:lnTo>
                  <a:lnTo>
                    <a:pt x="6" y="1308"/>
                  </a:lnTo>
                  <a:lnTo>
                    <a:pt x="0" y="1189"/>
                  </a:lnTo>
                  <a:lnTo>
                    <a:pt x="0" y="1189"/>
                  </a:lnTo>
                  <a:lnTo>
                    <a:pt x="6" y="1064"/>
                  </a:lnTo>
                  <a:lnTo>
                    <a:pt x="28" y="951"/>
                  </a:lnTo>
                  <a:lnTo>
                    <a:pt x="57" y="838"/>
                  </a:lnTo>
                  <a:lnTo>
                    <a:pt x="96" y="725"/>
                  </a:lnTo>
                  <a:lnTo>
                    <a:pt x="147" y="623"/>
                  </a:lnTo>
                  <a:lnTo>
                    <a:pt x="210" y="526"/>
                  </a:lnTo>
                  <a:lnTo>
                    <a:pt x="277" y="436"/>
                  </a:lnTo>
                  <a:lnTo>
                    <a:pt x="357" y="351"/>
                  </a:lnTo>
                  <a:lnTo>
                    <a:pt x="442" y="272"/>
                  </a:lnTo>
                  <a:lnTo>
                    <a:pt x="532" y="204"/>
                  </a:lnTo>
                  <a:lnTo>
                    <a:pt x="628" y="147"/>
                  </a:lnTo>
                  <a:lnTo>
                    <a:pt x="736" y="96"/>
                  </a:lnTo>
                  <a:lnTo>
                    <a:pt x="844" y="57"/>
                  </a:lnTo>
                  <a:lnTo>
                    <a:pt x="963" y="23"/>
                  </a:lnTo>
                  <a:lnTo>
                    <a:pt x="1081" y="6"/>
                  </a:lnTo>
                  <a:lnTo>
                    <a:pt x="1200" y="0"/>
                  </a:lnTo>
                  <a:lnTo>
                    <a:pt x="120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281"/>
            <p:cNvSpPr>
              <a:spLocks/>
            </p:cNvSpPr>
            <p:nvPr/>
          </p:nvSpPr>
          <p:spPr bwMode="auto">
            <a:xfrm>
              <a:off x="1944" y="733"/>
              <a:ext cx="2327" cy="2298"/>
            </a:xfrm>
            <a:custGeom>
              <a:avLst/>
              <a:gdLst>
                <a:gd name="T0" fmla="*/ 1167 w 2327"/>
                <a:gd name="T1" fmla="*/ 0 h 2298"/>
                <a:gd name="T2" fmla="*/ 1399 w 2327"/>
                <a:gd name="T3" fmla="*/ 22 h 2298"/>
                <a:gd name="T4" fmla="*/ 1620 w 2327"/>
                <a:gd name="T5" fmla="*/ 90 h 2298"/>
                <a:gd name="T6" fmla="*/ 1812 w 2327"/>
                <a:gd name="T7" fmla="*/ 198 h 2298"/>
                <a:gd name="T8" fmla="*/ 1988 w 2327"/>
                <a:gd name="T9" fmla="*/ 339 h 2298"/>
                <a:gd name="T10" fmla="*/ 2129 w 2327"/>
                <a:gd name="T11" fmla="*/ 509 h 2298"/>
                <a:gd name="T12" fmla="*/ 2237 w 2327"/>
                <a:gd name="T13" fmla="*/ 702 h 2298"/>
                <a:gd name="T14" fmla="*/ 2305 w 2327"/>
                <a:gd name="T15" fmla="*/ 917 h 2298"/>
                <a:gd name="T16" fmla="*/ 2327 w 2327"/>
                <a:gd name="T17" fmla="*/ 1149 h 2298"/>
                <a:gd name="T18" fmla="*/ 2322 w 2327"/>
                <a:gd name="T19" fmla="*/ 1268 h 2298"/>
                <a:gd name="T20" fmla="*/ 2276 w 2327"/>
                <a:gd name="T21" fmla="*/ 1488 h 2298"/>
                <a:gd name="T22" fmla="*/ 2186 w 2327"/>
                <a:gd name="T23" fmla="*/ 1698 h 2298"/>
                <a:gd name="T24" fmla="*/ 2061 w 2327"/>
                <a:gd name="T25" fmla="*/ 1879 h 2298"/>
                <a:gd name="T26" fmla="*/ 1903 w 2327"/>
                <a:gd name="T27" fmla="*/ 2032 h 2298"/>
                <a:gd name="T28" fmla="*/ 1721 w 2327"/>
                <a:gd name="T29" fmla="*/ 2156 h 2298"/>
                <a:gd name="T30" fmla="*/ 1512 w 2327"/>
                <a:gd name="T31" fmla="*/ 2247 h 2298"/>
                <a:gd name="T32" fmla="*/ 1286 w 2327"/>
                <a:gd name="T33" fmla="*/ 2292 h 2298"/>
                <a:gd name="T34" fmla="*/ 1167 w 2327"/>
                <a:gd name="T35" fmla="*/ 2298 h 2298"/>
                <a:gd name="T36" fmla="*/ 929 w 2327"/>
                <a:gd name="T37" fmla="*/ 2275 h 2298"/>
                <a:gd name="T38" fmla="*/ 714 w 2327"/>
                <a:gd name="T39" fmla="*/ 2207 h 2298"/>
                <a:gd name="T40" fmla="*/ 516 w 2327"/>
                <a:gd name="T41" fmla="*/ 2100 h 2298"/>
                <a:gd name="T42" fmla="*/ 340 w 2327"/>
                <a:gd name="T43" fmla="*/ 1958 h 2298"/>
                <a:gd name="T44" fmla="*/ 199 w 2327"/>
                <a:gd name="T45" fmla="*/ 1788 h 2298"/>
                <a:gd name="T46" fmla="*/ 91 w 2327"/>
                <a:gd name="T47" fmla="*/ 1596 h 2298"/>
                <a:gd name="T48" fmla="*/ 23 w 2327"/>
                <a:gd name="T49" fmla="*/ 1381 h 2298"/>
                <a:gd name="T50" fmla="*/ 0 w 2327"/>
                <a:gd name="T51" fmla="*/ 1149 h 2298"/>
                <a:gd name="T52" fmla="*/ 6 w 2327"/>
                <a:gd name="T53" fmla="*/ 1030 h 2298"/>
                <a:gd name="T54" fmla="*/ 51 w 2327"/>
                <a:gd name="T55" fmla="*/ 809 h 2298"/>
                <a:gd name="T56" fmla="*/ 142 w 2327"/>
                <a:gd name="T57" fmla="*/ 600 h 2298"/>
                <a:gd name="T58" fmla="*/ 266 w 2327"/>
                <a:gd name="T59" fmla="*/ 419 h 2298"/>
                <a:gd name="T60" fmla="*/ 425 w 2327"/>
                <a:gd name="T61" fmla="*/ 266 h 2298"/>
                <a:gd name="T62" fmla="*/ 612 w 2327"/>
                <a:gd name="T63" fmla="*/ 141 h 2298"/>
                <a:gd name="T64" fmla="*/ 816 w 2327"/>
                <a:gd name="T65" fmla="*/ 51 h 2298"/>
                <a:gd name="T66" fmla="*/ 1048 w 2327"/>
                <a:gd name="T67" fmla="*/ 5 h 2298"/>
                <a:gd name="T68" fmla="*/ 1167 w 2327"/>
                <a:gd name="T69" fmla="*/ 0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7" h="2298">
                  <a:moveTo>
                    <a:pt x="1167" y="0"/>
                  </a:moveTo>
                  <a:lnTo>
                    <a:pt x="1167" y="0"/>
                  </a:lnTo>
                  <a:lnTo>
                    <a:pt x="1286" y="5"/>
                  </a:lnTo>
                  <a:lnTo>
                    <a:pt x="1399" y="22"/>
                  </a:lnTo>
                  <a:lnTo>
                    <a:pt x="1512" y="51"/>
                  </a:lnTo>
                  <a:lnTo>
                    <a:pt x="1620" y="90"/>
                  </a:lnTo>
                  <a:lnTo>
                    <a:pt x="1721" y="141"/>
                  </a:lnTo>
                  <a:lnTo>
                    <a:pt x="1812" y="198"/>
                  </a:lnTo>
                  <a:lnTo>
                    <a:pt x="1903" y="266"/>
                  </a:lnTo>
                  <a:lnTo>
                    <a:pt x="1988" y="339"/>
                  </a:lnTo>
                  <a:lnTo>
                    <a:pt x="2061" y="419"/>
                  </a:lnTo>
                  <a:lnTo>
                    <a:pt x="2129" y="509"/>
                  </a:lnTo>
                  <a:lnTo>
                    <a:pt x="2186" y="600"/>
                  </a:lnTo>
                  <a:lnTo>
                    <a:pt x="2237" y="702"/>
                  </a:lnTo>
                  <a:lnTo>
                    <a:pt x="2276" y="809"/>
                  </a:lnTo>
                  <a:lnTo>
                    <a:pt x="2305" y="917"/>
                  </a:lnTo>
                  <a:lnTo>
                    <a:pt x="2322" y="1030"/>
                  </a:lnTo>
                  <a:lnTo>
                    <a:pt x="2327" y="1149"/>
                  </a:lnTo>
                  <a:lnTo>
                    <a:pt x="2327" y="1149"/>
                  </a:lnTo>
                  <a:lnTo>
                    <a:pt x="2322" y="1268"/>
                  </a:lnTo>
                  <a:lnTo>
                    <a:pt x="2305" y="1381"/>
                  </a:lnTo>
                  <a:lnTo>
                    <a:pt x="2276" y="1488"/>
                  </a:lnTo>
                  <a:lnTo>
                    <a:pt x="2237" y="1596"/>
                  </a:lnTo>
                  <a:lnTo>
                    <a:pt x="2186" y="1698"/>
                  </a:lnTo>
                  <a:lnTo>
                    <a:pt x="2129" y="1788"/>
                  </a:lnTo>
                  <a:lnTo>
                    <a:pt x="2061" y="1879"/>
                  </a:lnTo>
                  <a:lnTo>
                    <a:pt x="1988" y="1958"/>
                  </a:lnTo>
                  <a:lnTo>
                    <a:pt x="1903" y="2032"/>
                  </a:lnTo>
                  <a:lnTo>
                    <a:pt x="1812" y="2100"/>
                  </a:lnTo>
                  <a:lnTo>
                    <a:pt x="1721" y="2156"/>
                  </a:lnTo>
                  <a:lnTo>
                    <a:pt x="1620" y="2207"/>
                  </a:lnTo>
                  <a:lnTo>
                    <a:pt x="1512" y="2247"/>
                  </a:lnTo>
                  <a:lnTo>
                    <a:pt x="1399" y="2275"/>
                  </a:lnTo>
                  <a:lnTo>
                    <a:pt x="1286" y="2292"/>
                  </a:lnTo>
                  <a:lnTo>
                    <a:pt x="1167" y="2298"/>
                  </a:lnTo>
                  <a:lnTo>
                    <a:pt x="1167" y="2298"/>
                  </a:lnTo>
                  <a:lnTo>
                    <a:pt x="1048" y="2292"/>
                  </a:lnTo>
                  <a:lnTo>
                    <a:pt x="929" y="2275"/>
                  </a:lnTo>
                  <a:lnTo>
                    <a:pt x="816" y="2247"/>
                  </a:lnTo>
                  <a:lnTo>
                    <a:pt x="714" y="2207"/>
                  </a:lnTo>
                  <a:lnTo>
                    <a:pt x="612" y="2156"/>
                  </a:lnTo>
                  <a:lnTo>
                    <a:pt x="516" y="2100"/>
                  </a:lnTo>
                  <a:lnTo>
                    <a:pt x="425" y="2032"/>
                  </a:lnTo>
                  <a:lnTo>
                    <a:pt x="340" y="1958"/>
                  </a:lnTo>
                  <a:lnTo>
                    <a:pt x="266" y="1879"/>
                  </a:lnTo>
                  <a:lnTo>
                    <a:pt x="199" y="1788"/>
                  </a:lnTo>
                  <a:lnTo>
                    <a:pt x="142" y="1698"/>
                  </a:lnTo>
                  <a:lnTo>
                    <a:pt x="91" y="1596"/>
                  </a:lnTo>
                  <a:lnTo>
                    <a:pt x="51" y="1488"/>
                  </a:lnTo>
                  <a:lnTo>
                    <a:pt x="23" y="1381"/>
                  </a:lnTo>
                  <a:lnTo>
                    <a:pt x="6" y="1268"/>
                  </a:lnTo>
                  <a:lnTo>
                    <a:pt x="0" y="1149"/>
                  </a:lnTo>
                  <a:lnTo>
                    <a:pt x="0" y="1149"/>
                  </a:lnTo>
                  <a:lnTo>
                    <a:pt x="6" y="1030"/>
                  </a:lnTo>
                  <a:lnTo>
                    <a:pt x="23" y="917"/>
                  </a:lnTo>
                  <a:lnTo>
                    <a:pt x="51" y="809"/>
                  </a:lnTo>
                  <a:lnTo>
                    <a:pt x="91" y="702"/>
                  </a:lnTo>
                  <a:lnTo>
                    <a:pt x="142" y="600"/>
                  </a:lnTo>
                  <a:lnTo>
                    <a:pt x="199" y="509"/>
                  </a:lnTo>
                  <a:lnTo>
                    <a:pt x="266" y="419"/>
                  </a:lnTo>
                  <a:lnTo>
                    <a:pt x="340" y="339"/>
                  </a:lnTo>
                  <a:lnTo>
                    <a:pt x="425" y="266"/>
                  </a:lnTo>
                  <a:lnTo>
                    <a:pt x="516" y="198"/>
                  </a:lnTo>
                  <a:lnTo>
                    <a:pt x="612" y="141"/>
                  </a:lnTo>
                  <a:lnTo>
                    <a:pt x="714" y="90"/>
                  </a:lnTo>
                  <a:lnTo>
                    <a:pt x="816" y="51"/>
                  </a:lnTo>
                  <a:lnTo>
                    <a:pt x="929" y="22"/>
                  </a:lnTo>
                  <a:lnTo>
                    <a:pt x="1048" y="5"/>
                  </a:lnTo>
                  <a:lnTo>
                    <a:pt x="1167" y="0"/>
                  </a:lnTo>
                  <a:lnTo>
                    <a:pt x="116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282"/>
            <p:cNvSpPr>
              <a:spLocks/>
            </p:cNvSpPr>
            <p:nvPr/>
          </p:nvSpPr>
          <p:spPr bwMode="auto">
            <a:xfrm>
              <a:off x="1967" y="755"/>
              <a:ext cx="2265" cy="2225"/>
            </a:xfrm>
            <a:custGeom>
              <a:avLst/>
              <a:gdLst>
                <a:gd name="T0" fmla="*/ 1132 w 2265"/>
                <a:gd name="T1" fmla="*/ 0 h 2225"/>
                <a:gd name="T2" fmla="*/ 1359 w 2265"/>
                <a:gd name="T3" fmla="*/ 23 h 2225"/>
                <a:gd name="T4" fmla="*/ 1568 w 2265"/>
                <a:gd name="T5" fmla="*/ 85 h 2225"/>
                <a:gd name="T6" fmla="*/ 1761 w 2265"/>
                <a:gd name="T7" fmla="*/ 193 h 2225"/>
                <a:gd name="T8" fmla="*/ 1931 w 2265"/>
                <a:gd name="T9" fmla="*/ 329 h 2225"/>
                <a:gd name="T10" fmla="*/ 2066 w 2265"/>
                <a:gd name="T11" fmla="*/ 493 h 2225"/>
                <a:gd name="T12" fmla="*/ 2174 w 2265"/>
                <a:gd name="T13" fmla="*/ 680 h 2225"/>
                <a:gd name="T14" fmla="*/ 2242 w 2265"/>
                <a:gd name="T15" fmla="*/ 889 h 2225"/>
                <a:gd name="T16" fmla="*/ 2265 w 2265"/>
                <a:gd name="T17" fmla="*/ 1110 h 2225"/>
                <a:gd name="T18" fmla="*/ 2259 w 2265"/>
                <a:gd name="T19" fmla="*/ 1223 h 2225"/>
                <a:gd name="T20" fmla="*/ 2214 w 2265"/>
                <a:gd name="T21" fmla="*/ 1444 h 2225"/>
                <a:gd name="T22" fmla="*/ 2123 w 2265"/>
                <a:gd name="T23" fmla="*/ 1642 h 2225"/>
                <a:gd name="T24" fmla="*/ 2004 w 2265"/>
                <a:gd name="T25" fmla="*/ 1817 h 2225"/>
                <a:gd name="T26" fmla="*/ 1851 w 2265"/>
                <a:gd name="T27" fmla="*/ 1970 h 2225"/>
                <a:gd name="T28" fmla="*/ 1670 w 2265"/>
                <a:gd name="T29" fmla="*/ 2089 h 2225"/>
                <a:gd name="T30" fmla="*/ 1466 w 2265"/>
                <a:gd name="T31" fmla="*/ 2174 h 2225"/>
                <a:gd name="T32" fmla="*/ 1246 w 2265"/>
                <a:gd name="T33" fmla="*/ 2219 h 2225"/>
                <a:gd name="T34" fmla="*/ 1132 w 2265"/>
                <a:gd name="T35" fmla="*/ 2225 h 2225"/>
                <a:gd name="T36" fmla="*/ 906 w 2265"/>
                <a:gd name="T37" fmla="*/ 2202 h 2225"/>
                <a:gd name="T38" fmla="*/ 691 w 2265"/>
                <a:gd name="T39" fmla="*/ 2134 h 2225"/>
                <a:gd name="T40" fmla="*/ 498 w 2265"/>
                <a:gd name="T41" fmla="*/ 2032 h 2225"/>
                <a:gd name="T42" fmla="*/ 334 w 2265"/>
                <a:gd name="T43" fmla="*/ 1896 h 2225"/>
                <a:gd name="T44" fmla="*/ 193 w 2265"/>
                <a:gd name="T45" fmla="*/ 1732 h 2225"/>
                <a:gd name="T46" fmla="*/ 91 w 2265"/>
                <a:gd name="T47" fmla="*/ 1546 h 2225"/>
                <a:gd name="T48" fmla="*/ 23 w 2265"/>
                <a:gd name="T49" fmla="*/ 1336 h 2225"/>
                <a:gd name="T50" fmla="*/ 0 w 2265"/>
                <a:gd name="T51" fmla="*/ 1110 h 2225"/>
                <a:gd name="T52" fmla="*/ 6 w 2265"/>
                <a:gd name="T53" fmla="*/ 997 h 2225"/>
                <a:gd name="T54" fmla="*/ 51 w 2265"/>
                <a:gd name="T55" fmla="*/ 781 h 2225"/>
                <a:gd name="T56" fmla="*/ 136 w 2265"/>
                <a:gd name="T57" fmla="*/ 583 h 2225"/>
                <a:gd name="T58" fmla="*/ 260 w 2265"/>
                <a:gd name="T59" fmla="*/ 408 h 2225"/>
                <a:gd name="T60" fmla="*/ 413 w 2265"/>
                <a:gd name="T61" fmla="*/ 255 h 2225"/>
                <a:gd name="T62" fmla="*/ 594 w 2265"/>
                <a:gd name="T63" fmla="*/ 136 h 2225"/>
                <a:gd name="T64" fmla="*/ 793 w 2265"/>
                <a:gd name="T65" fmla="*/ 51 h 2225"/>
                <a:gd name="T66" fmla="*/ 1013 w 2265"/>
                <a:gd name="T67" fmla="*/ 6 h 2225"/>
                <a:gd name="T68" fmla="*/ 1132 w 2265"/>
                <a:gd name="T69"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5" h="2225">
                  <a:moveTo>
                    <a:pt x="1132" y="0"/>
                  </a:moveTo>
                  <a:lnTo>
                    <a:pt x="1132" y="0"/>
                  </a:lnTo>
                  <a:lnTo>
                    <a:pt x="1246" y="6"/>
                  </a:lnTo>
                  <a:lnTo>
                    <a:pt x="1359" y="23"/>
                  </a:lnTo>
                  <a:lnTo>
                    <a:pt x="1466" y="51"/>
                  </a:lnTo>
                  <a:lnTo>
                    <a:pt x="1568" y="85"/>
                  </a:lnTo>
                  <a:lnTo>
                    <a:pt x="1670" y="136"/>
                  </a:lnTo>
                  <a:lnTo>
                    <a:pt x="1761" y="193"/>
                  </a:lnTo>
                  <a:lnTo>
                    <a:pt x="1851" y="255"/>
                  </a:lnTo>
                  <a:lnTo>
                    <a:pt x="1931" y="329"/>
                  </a:lnTo>
                  <a:lnTo>
                    <a:pt x="2004" y="408"/>
                  </a:lnTo>
                  <a:lnTo>
                    <a:pt x="2066" y="493"/>
                  </a:lnTo>
                  <a:lnTo>
                    <a:pt x="2123" y="583"/>
                  </a:lnTo>
                  <a:lnTo>
                    <a:pt x="2174" y="680"/>
                  </a:lnTo>
                  <a:lnTo>
                    <a:pt x="2214" y="781"/>
                  </a:lnTo>
                  <a:lnTo>
                    <a:pt x="2242" y="889"/>
                  </a:lnTo>
                  <a:lnTo>
                    <a:pt x="2259" y="997"/>
                  </a:lnTo>
                  <a:lnTo>
                    <a:pt x="2265" y="1110"/>
                  </a:lnTo>
                  <a:lnTo>
                    <a:pt x="2265" y="1110"/>
                  </a:lnTo>
                  <a:lnTo>
                    <a:pt x="2259" y="1223"/>
                  </a:lnTo>
                  <a:lnTo>
                    <a:pt x="2242" y="1336"/>
                  </a:lnTo>
                  <a:lnTo>
                    <a:pt x="2214" y="1444"/>
                  </a:lnTo>
                  <a:lnTo>
                    <a:pt x="2174" y="1546"/>
                  </a:lnTo>
                  <a:lnTo>
                    <a:pt x="2123" y="1642"/>
                  </a:lnTo>
                  <a:lnTo>
                    <a:pt x="2066" y="1732"/>
                  </a:lnTo>
                  <a:lnTo>
                    <a:pt x="2004" y="1817"/>
                  </a:lnTo>
                  <a:lnTo>
                    <a:pt x="1931" y="1896"/>
                  </a:lnTo>
                  <a:lnTo>
                    <a:pt x="1851" y="1970"/>
                  </a:lnTo>
                  <a:lnTo>
                    <a:pt x="1761" y="2032"/>
                  </a:lnTo>
                  <a:lnTo>
                    <a:pt x="1670" y="2089"/>
                  </a:lnTo>
                  <a:lnTo>
                    <a:pt x="1568" y="2134"/>
                  </a:lnTo>
                  <a:lnTo>
                    <a:pt x="1466" y="2174"/>
                  </a:lnTo>
                  <a:lnTo>
                    <a:pt x="1359" y="2202"/>
                  </a:lnTo>
                  <a:lnTo>
                    <a:pt x="1246" y="2219"/>
                  </a:lnTo>
                  <a:lnTo>
                    <a:pt x="1132" y="2225"/>
                  </a:lnTo>
                  <a:lnTo>
                    <a:pt x="1132" y="2225"/>
                  </a:lnTo>
                  <a:lnTo>
                    <a:pt x="1013" y="2219"/>
                  </a:lnTo>
                  <a:lnTo>
                    <a:pt x="906" y="2202"/>
                  </a:lnTo>
                  <a:lnTo>
                    <a:pt x="793" y="2174"/>
                  </a:lnTo>
                  <a:lnTo>
                    <a:pt x="691" y="2134"/>
                  </a:lnTo>
                  <a:lnTo>
                    <a:pt x="594" y="2089"/>
                  </a:lnTo>
                  <a:lnTo>
                    <a:pt x="498" y="2032"/>
                  </a:lnTo>
                  <a:lnTo>
                    <a:pt x="413" y="1970"/>
                  </a:lnTo>
                  <a:lnTo>
                    <a:pt x="334" y="1896"/>
                  </a:lnTo>
                  <a:lnTo>
                    <a:pt x="260" y="1817"/>
                  </a:lnTo>
                  <a:lnTo>
                    <a:pt x="193" y="1732"/>
                  </a:lnTo>
                  <a:lnTo>
                    <a:pt x="136" y="1642"/>
                  </a:lnTo>
                  <a:lnTo>
                    <a:pt x="91" y="1546"/>
                  </a:lnTo>
                  <a:lnTo>
                    <a:pt x="51" y="1444"/>
                  </a:lnTo>
                  <a:lnTo>
                    <a:pt x="23" y="1336"/>
                  </a:lnTo>
                  <a:lnTo>
                    <a:pt x="6" y="1223"/>
                  </a:lnTo>
                  <a:lnTo>
                    <a:pt x="0" y="1110"/>
                  </a:lnTo>
                  <a:lnTo>
                    <a:pt x="0" y="1110"/>
                  </a:lnTo>
                  <a:lnTo>
                    <a:pt x="6" y="997"/>
                  </a:lnTo>
                  <a:lnTo>
                    <a:pt x="23" y="889"/>
                  </a:lnTo>
                  <a:lnTo>
                    <a:pt x="51" y="781"/>
                  </a:lnTo>
                  <a:lnTo>
                    <a:pt x="91" y="680"/>
                  </a:lnTo>
                  <a:lnTo>
                    <a:pt x="136" y="583"/>
                  </a:lnTo>
                  <a:lnTo>
                    <a:pt x="193" y="493"/>
                  </a:lnTo>
                  <a:lnTo>
                    <a:pt x="260" y="408"/>
                  </a:lnTo>
                  <a:lnTo>
                    <a:pt x="334" y="329"/>
                  </a:lnTo>
                  <a:lnTo>
                    <a:pt x="413" y="255"/>
                  </a:lnTo>
                  <a:lnTo>
                    <a:pt x="498" y="193"/>
                  </a:lnTo>
                  <a:lnTo>
                    <a:pt x="594" y="136"/>
                  </a:lnTo>
                  <a:lnTo>
                    <a:pt x="691" y="85"/>
                  </a:lnTo>
                  <a:lnTo>
                    <a:pt x="793" y="51"/>
                  </a:lnTo>
                  <a:lnTo>
                    <a:pt x="906" y="23"/>
                  </a:lnTo>
                  <a:lnTo>
                    <a:pt x="1013" y="6"/>
                  </a:lnTo>
                  <a:lnTo>
                    <a:pt x="1132" y="0"/>
                  </a:lnTo>
                  <a:lnTo>
                    <a:pt x="113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283"/>
            <p:cNvSpPr>
              <a:spLocks/>
            </p:cNvSpPr>
            <p:nvPr/>
          </p:nvSpPr>
          <p:spPr bwMode="auto">
            <a:xfrm>
              <a:off x="1990" y="778"/>
              <a:ext cx="2196" cy="2145"/>
            </a:xfrm>
            <a:custGeom>
              <a:avLst/>
              <a:gdLst>
                <a:gd name="T0" fmla="*/ 1098 w 2196"/>
                <a:gd name="T1" fmla="*/ 0 h 2145"/>
                <a:gd name="T2" fmla="*/ 1319 w 2196"/>
                <a:gd name="T3" fmla="*/ 23 h 2145"/>
                <a:gd name="T4" fmla="*/ 1523 w 2196"/>
                <a:gd name="T5" fmla="*/ 85 h 2145"/>
                <a:gd name="T6" fmla="*/ 1709 w 2196"/>
                <a:gd name="T7" fmla="*/ 181 h 2145"/>
                <a:gd name="T8" fmla="*/ 1874 w 2196"/>
                <a:gd name="T9" fmla="*/ 317 h 2145"/>
                <a:gd name="T10" fmla="*/ 2010 w 2196"/>
                <a:gd name="T11" fmla="*/ 475 h 2145"/>
                <a:gd name="T12" fmla="*/ 2111 w 2196"/>
                <a:gd name="T13" fmla="*/ 657 h 2145"/>
                <a:gd name="T14" fmla="*/ 2174 w 2196"/>
                <a:gd name="T15" fmla="*/ 855 h 2145"/>
                <a:gd name="T16" fmla="*/ 2196 w 2196"/>
                <a:gd name="T17" fmla="*/ 1075 h 2145"/>
                <a:gd name="T18" fmla="*/ 2191 w 2196"/>
                <a:gd name="T19" fmla="*/ 1183 h 2145"/>
                <a:gd name="T20" fmla="*/ 2145 w 2196"/>
                <a:gd name="T21" fmla="*/ 1392 h 2145"/>
                <a:gd name="T22" fmla="*/ 2060 w 2196"/>
                <a:gd name="T23" fmla="*/ 1585 h 2145"/>
                <a:gd name="T24" fmla="*/ 1947 w 2196"/>
                <a:gd name="T25" fmla="*/ 1755 h 2145"/>
                <a:gd name="T26" fmla="*/ 1794 w 2196"/>
                <a:gd name="T27" fmla="*/ 1902 h 2145"/>
                <a:gd name="T28" fmla="*/ 1619 w 2196"/>
                <a:gd name="T29" fmla="*/ 2015 h 2145"/>
                <a:gd name="T30" fmla="*/ 1426 w 2196"/>
                <a:gd name="T31" fmla="*/ 2100 h 2145"/>
                <a:gd name="T32" fmla="*/ 1211 w 2196"/>
                <a:gd name="T33" fmla="*/ 2139 h 2145"/>
                <a:gd name="T34" fmla="*/ 1098 w 2196"/>
                <a:gd name="T35" fmla="*/ 2145 h 2145"/>
                <a:gd name="T36" fmla="*/ 877 w 2196"/>
                <a:gd name="T37" fmla="*/ 2122 h 2145"/>
                <a:gd name="T38" fmla="*/ 673 w 2196"/>
                <a:gd name="T39" fmla="*/ 2060 h 2145"/>
                <a:gd name="T40" fmla="*/ 487 w 2196"/>
                <a:gd name="T41" fmla="*/ 1964 h 2145"/>
                <a:gd name="T42" fmla="*/ 322 w 2196"/>
                <a:gd name="T43" fmla="*/ 1834 h 2145"/>
                <a:gd name="T44" fmla="*/ 186 w 2196"/>
                <a:gd name="T45" fmla="*/ 1670 h 2145"/>
                <a:gd name="T46" fmla="*/ 85 w 2196"/>
                <a:gd name="T47" fmla="*/ 1489 h 2145"/>
                <a:gd name="T48" fmla="*/ 22 w 2196"/>
                <a:gd name="T49" fmla="*/ 1290 h 2145"/>
                <a:gd name="T50" fmla="*/ 0 w 2196"/>
                <a:gd name="T51" fmla="*/ 1075 h 2145"/>
                <a:gd name="T52" fmla="*/ 5 w 2196"/>
                <a:gd name="T53" fmla="*/ 962 h 2145"/>
                <a:gd name="T54" fmla="*/ 51 w 2196"/>
                <a:gd name="T55" fmla="*/ 753 h 2145"/>
                <a:gd name="T56" fmla="*/ 136 w 2196"/>
                <a:gd name="T57" fmla="*/ 560 h 2145"/>
                <a:gd name="T58" fmla="*/ 254 w 2196"/>
                <a:gd name="T59" fmla="*/ 391 h 2145"/>
                <a:gd name="T60" fmla="*/ 402 w 2196"/>
                <a:gd name="T61" fmla="*/ 243 h 2145"/>
                <a:gd name="T62" fmla="*/ 577 w 2196"/>
                <a:gd name="T63" fmla="*/ 130 h 2145"/>
                <a:gd name="T64" fmla="*/ 775 w 2196"/>
                <a:gd name="T65" fmla="*/ 45 h 2145"/>
                <a:gd name="T66" fmla="*/ 985 w 2196"/>
                <a:gd name="T67" fmla="*/ 6 h 2145"/>
                <a:gd name="T68" fmla="*/ 1098 w 2196"/>
                <a:gd name="T69" fmla="*/ 0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6" h="2145">
                  <a:moveTo>
                    <a:pt x="1098" y="0"/>
                  </a:moveTo>
                  <a:lnTo>
                    <a:pt x="1098" y="0"/>
                  </a:lnTo>
                  <a:lnTo>
                    <a:pt x="1211" y="6"/>
                  </a:lnTo>
                  <a:lnTo>
                    <a:pt x="1319" y="23"/>
                  </a:lnTo>
                  <a:lnTo>
                    <a:pt x="1426" y="45"/>
                  </a:lnTo>
                  <a:lnTo>
                    <a:pt x="1523" y="85"/>
                  </a:lnTo>
                  <a:lnTo>
                    <a:pt x="1619" y="130"/>
                  </a:lnTo>
                  <a:lnTo>
                    <a:pt x="1709" y="181"/>
                  </a:lnTo>
                  <a:lnTo>
                    <a:pt x="1794" y="243"/>
                  </a:lnTo>
                  <a:lnTo>
                    <a:pt x="1874" y="317"/>
                  </a:lnTo>
                  <a:lnTo>
                    <a:pt x="1947" y="391"/>
                  </a:lnTo>
                  <a:lnTo>
                    <a:pt x="2010" y="475"/>
                  </a:lnTo>
                  <a:lnTo>
                    <a:pt x="2060" y="560"/>
                  </a:lnTo>
                  <a:lnTo>
                    <a:pt x="2111" y="657"/>
                  </a:lnTo>
                  <a:lnTo>
                    <a:pt x="2145" y="753"/>
                  </a:lnTo>
                  <a:lnTo>
                    <a:pt x="2174" y="855"/>
                  </a:lnTo>
                  <a:lnTo>
                    <a:pt x="2191" y="962"/>
                  </a:lnTo>
                  <a:lnTo>
                    <a:pt x="2196" y="1075"/>
                  </a:lnTo>
                  <a:lnTo>
                    <a:pt x="2196" y="1075"/>
                  </a:lnTo>
                  <a:lnTo>
                    <a:pt x="2191" y="1183"/>
                  </a:lnTo>
                  <a:lnTo>
                    <a:pt x="2174" y="1290"/>
                  </a:lnTo>
                  <a:lnTo>
                    <a:pt x="2145" y="1392"/>
                  </a:lnTo>
                  <a:lnTo>
                    <a:pt x="2111" y="1489"/>
                  </a:lnTo>
                  <a:lnTo>
                    <a:pt x="2060" y="1585"/>
                  </a:lnTo>
                  <a:lnTo>
                    <a:pt x="2010" y="1670"/>
                  </a:lnTo>
                  <a:lnTo>
                    <a:pt x="1947" y="1755"/>
                  </a:lnTo>
                  <a:lnTo>
                    <a:pt x="1874" y="1834"/>
                  </a:lnTo>
                  <a:lnTo>
                    <a:pt x="1794" y="1902"/>
                  </a:lnTo>
                  <a:lnTo>
                    <a:pt x="1709" y="1964"/>
                  </a:lnTo>
                  <a:lnTo>
                    <a:pt x="1619" y="2015"/>
                  </a:lnTo>
                  <a:lnTo>
                    <a:pt x="1523" y="2060"/>
                  </a:lnTo>
                  <a:lnTo>
                    <a:pt x="1426" y="2100"/>
                  </a:lnTo>
                  <a:lnTo>
                    <a:pt x="1319" y="2122"/>
                  </a:lnTo>
                  <a:lnTo>
                    <a:pt x="1211" y="2139"/>
                  </a:lnTo>
                  <a:lnTo>
                    <a:pt x="1098" y="2145"/>
                  </a:lnTo>
                  <a:lnTo>
                    <a:pt x="1098" y="2145"/>
                  </a:lnTo>
                  <a:lnTo>
                    <a:pt x="985" y="2139"/>
                  </a:lnTo>
                  <a:lnTo>
                    <a:pt x="877" y="2122"/>
                  </a:lnTo>
                  <a:lnTo>
                    <a:pt x="775" y="2100"/>
                  </a:lnTo>
                  <a:lnTo>
                    <a:pt x="673" y="2060"/>
                  </a:lnTo>
                  <a:lnTo>
                    <a:pt x="577" y="2015"/>
                  </a:lnTo>
                  <a:lnTo>
                    <a:pt x="487" y="1964"/>
                  </a:lnTo>
                  <a:lnTo>
                    <a:pt x="402" y="1902"/>
                  </a:lnTo>
                  <a:lnTo>
                    <a:pt x="322" y="1834"/>
                  </a:lnTo>
                  <a:lnTo>
                    <a:pt x="254" y="1755"/>
                  </a:lnTo>
                  <a:lnTo>
                    <a:pt x="186" y="1670"/>
                  </a:lnTo>
                  <a:lnTo>
                    <a:pt x="136" y="1585"/>
                  </a:lnTo>
                  <a:lnTo>
                    <a:pt x="85" y="1489"/>
                  </a:lnTo>
                  <a:lnTo>
                    <a:pt x="51" y="1392"/>
                  </a:lnTo>
                  <a:lnTo>
                    <a:pt x="22" y="1290"/>
                  </a:lnTo>
                  <a:lnTo>
                    <a:pt x="5" y="1183"/>
                  </a:lnTo>
                  <a:lnTo>
                    <a:pt x="0" y="1075"/>
                  </a:lnTo>
                  <a:lnTo>
                    <a:pt x="0" y="1075"/>
                  </a:lnTo>
                  <a:lnTo>
                    <a:pt x="5" y="962"/>
                  </a:lnTo>
                  <a:lnTo>
                    <a:pt x="22" y="855"/>
                  </a:lnTo>
                  <a:lnTo>
                    <a:pt x="51" y="753"/>
                  </a:lnTo>
                  <a:lnTo>
                    <a:pt x="85" y="657"/>
                  </a:lnTo>
                  <a:lnTo>
                    <a:pt x="136" y="560"/>
                  </a:lnTo>
                  <a:lnTo>
                    <a:pt x="186" y="475"/>
                  </a:lnTo>
                  <a:lnTo>
                    <a:pt x="254" y="391"/>
                  </a:lnTo>
                  <a:lnTo>
                    <a:pt x="322" y="317"/>
                  </a:lnTo>
                  <a:lnTo>
                    <a:pt x="402" y="243"/>
                  </a:lnTo>
                  <a:lnTo>
                    <a:pt x="487" y="181"/>
                  </a:lnTo>
                  <a:lnTo>
                    <a:pt x="577" y="130"/>
                  </a:lnTo>
                  <a:lnTo>
                    <a:pt x="673" y="85"/>
                  </a:lnTo>
                  <a:lnTo>
                    <a:pt x="775" y="45"/>
                  </a:lnTo>
                  <a:lnTo>
                    <a:pt x="877" y="23"/>
                  </a:lnTo>
                  <a:lnTo>
                    <a:pt x="985" y="6"/>
                  </a:lnTo>
                  <a:lnTo>
                    <a:pt x="1098" y="0"/>
                  </a:lnTo>
                  <a:lnTo>
                    <a:pt x="109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284"/>
            <p:cNvSpPr>
              <a:spLocks/>
            </p:cNvSpPr>
            <p:nvPr/>
          </p:nvSpPr>
          <p:spPr bwMode="auto">
            <a:xfrm>
              <a:off x="2012" y="801"/>
              <a:ext cx="2129" cy="2071"/>
            </a:xfrm>
            <a:custGeom>
              <a:avLst/>
              <a:gdLst>
                <a:gd name="T0" fmla="*/ 1065 w 2129"/>
                <a:gd name="T1" fmla="*/ 0 h 2071"/>
                <a:gd name="T2" fmla="*/ 1280 w 2129"/>
                <a:gd name="T3" fmla="*/ 22 h 2071"/>
                <a:gd name="T4" fmla="*/ 1478 w 2129"/>
                <a:gd name="T5" fmla="*/ 79 h 2071"/>
                <a:gd name="T6" fmla="*/ 1659 w 2129"/>
                <a:gd name="T7" fmla="*/ 175 h 2071"/>
                <a:gd name="T8" fmla="*/ 1818 w 2129"/>
                <a:gd name="T9" fmla="*/ 305 h 2071"/>
                <a:gd name="T10" fmla="*/ 1948 w 2129"/>
                <a:gd name="T11" fmla="*/ 458 h 2071"/>
                <a:gd name="T12" fmla="*/ 2044 w 2129"/>
                <a:gd name="T13" fmla="*/ 634 h 2071"/>
                <a:gd name="T14" fmla="*/ 2106 w 2129"/>
                <a:gd name="T15" fmla="*/ 826 h 2071"/>
                <a:gd name="T16" fmla="*/ 2129 w 2129"/>
                <a:gd name="T17" fmla="*/ 1035 h 2071"/>
                <a:gd name="T18" fmla="*/ 2123 w 2129"/>
                <a:gd name="T19" fmla="*/ 1143 h 2071"/>
                <a:gd name="T20" fmla="*/ 2084 w 2129"/>
                <a:gd name="T21" fmla="*/ 1341 h 2071"/>
                <a:gd name="T22" fmla="*/ 1999 w 2129"/>
                <a:gd name="T23" fmla="*/ 1528 h 2071"/>
                <a:gd name="T24" fmla="*/ 1886 w 2129"/>
                <a:gd name="T25" fmla="*/ 1692 h 2071"/>
                <a:gd name="T26" fmla="*/ 1744 w 2129"/>
                <a:gd name="T27" fmla="*/ 1833 h 2071"/>
                <a:gd name="T28" fmla="*/ 1574 w 2129"/>
                <a:gd name="T29" fmla="*/ 1947 h 2071"/>
                <a:gd name="T30" fmla="*/ 1382 w 2129"/>
                <a:gd name="T31" fmla="*/ 2026 h 2071"/>
                <a:gd name="T32" fmla="*/ 1172 w 2129"/>
                <a:gd name="T33" fmla="*/ 2066 h 2071"/>
                <a:gd name="T34" fmla="*/ 1065 w 2129"/>
                <a:gd name="T35" fmla="*/ 2071 h 2071"/>
                <a:gd name="T36" fmla="*/ 855 w 2129"/>
                <a:gd name="T37" fmla="*/ 2049 h 2071"/>
                <a:gd name="T38" fmla="*/ 651 w 2129"/>
                <a:gd name="T39" fmla="*/ 1986 h 2071"/>
                <a:gd name="T40" fmla="*/ 470 w 2129"/>
                <a:gd name="T41" fmla="*/ 1890 h 2071"/>
                <a:gd name="T42" fmla="*/ 317 w 2129"/>
                <a:gd name="T43" fmla="*/ 1766 h 2071"/>
                <a:gd name="T44" fmla="*/ 187 w 2129"/>
                <a:gd name="T45" fmla="*/ 1613 h 2071"/>
                <a:gd name="T46" fmla="*/ 85 w 2129"/>
                <a:gd name="T47" fmla="*/ 1437 h 2071"/>
                <a:gd name="T48" fmla="*/ 23 w 2129"/>
                <a:gd name="T49" fmla="*/ 1245 h 2071"/>
                <a:gd name="T50" fmla="*/ 0 w 2129"/>
                <a:gd name="T51" fmla="*/ 1035 h 2071"/>
                <a:gd name="T52" fmla="*/ 6 w 2129"/>
                <a:gd name="T53" fmla="*/ 928 h 2071"/>
                <a:gd name="T54" fmla="*/ 51 w 2129"/>
                <a:gd name="T55" fmla="*/ 730 h 2071"/>
                <a:gd name="T56" fmla="*/ 131 w 2129"/>
                <a:gd name="T57" fmla="*/ 543 h 2071"/>
                <a:gd name="T58" fmla="*/ 244 w 2129"/>
                <a:gd name="T59" fmla="*/ 379 h 2071"/>
                <a:gd name="T60" fmla="*/ 391 w 2129"/>
                <a:gd name="T61" fmla="*/ 237 h 2071"/>
                <a:gd name="T62" fmla="*/ 561 w 2129"/>
                <a:gd name="T63" fmla="*/ 124 h 2071"/>
                <a:gd name="T64" fmla="*/ 753 w 2129"/>
                <a:gd name="T65" fmla="*/ 45 h 2071"/>
                <a:gd name="T66" fmla="*/ 957 w 2129"/>
                <a:gd name="T67" fmla="*/ 5 h 2071"/>
                <a:gd name="T68" fmla="*/ 1065 w 2129"/>
                <a:gd name="T69"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9" h="2071">
                  <a:moveTo>
                    <a:pt x="1065" y="0"/>
                  </a:moveTo>
                  <a:lnTo>
                    <a:pt x="1065" y="0"/>
                  </a:lnTo>
                  <a:lnTo>
                    <a:pt x="1172" y="5"/>
                  </a:lnTo>
                  <a:lnTo>
                    <a:pt x="1280" y="22"/>
                  </a:lnTo>
                  <a:lnTo>
                    <a:pt x="1382" y="45"/>
                  </a:lnTo>
                  <a:lnTo>
                    <a:pt x="1478" y="79"/>
                  </a:lnTo>
                  <a:lnTo>
                    <a:pt x="1574" y="124"/>
                  </a:lnTo>
                  <a:lnTo>
                    <a:pt x="1659" y="175"/>
                  </a:lnTo>
                  <a:lnTo>
                    <a:pt x="1744" y="237"/>
                  </a:lnTo>
                  <a:lnTo>
                    <a:pt x="1818" y="305"/>
                  </a:lnTo>
                  <a:lnTo>
                    <a:pt x="1886" y="379"/>
                  </a:lnTo>
                  <a:lnTo>
                    <a:pt x="1948" y="458"/>
                  </a:lnTo>
                  <a:lnTo>
                    <a:pt x="1999" y="543"/>
                  </a:lnTo>
                  <a:lnTo>
                    <a:pt x="2044" y="634"/>
                  </a:lnTo>
                  <a:lnTo>
                    <a:pt x="2084" y="730"/>
                  </a:lnTo>
                  <a:lnTo>
                    <a:pt x="2106" y="826"/>
                  </a:lnTo>
                  <a:lnTo>
                    <a:pt x="2123" y="928"/>
                  </a:lnTo>
                  <a:lnTo>
                    <a:pt x="2129" y="1035"/>
                  </a:lnTo>
                  <a:lnTo>
                    <a:pt x="2129" y="1035"/>
                  </a:lnTo>
                  <a:lnTo>
                    <a:pt x="2123" y="1143"/>
                  </a:lnTo>
                  <a:lnTo>
                    <a:pt x="2106" y="1245"/>
                  </a:lnTo>
                  <a:lnTo>
                    <a:pt x="2084" y="1341"/>
                  </a:lnTo>
                  <a:lnTo>
                    <a:pt x="2044" y="1437"/>
                  </a:lnTo>
                  <a:lnTo>
                    <a:pt x="1999" y="1528"/>
                  </a:lnTo>
                  <a:lnTo>
                    <a:pt x="1948" y="1613"/>
                  </a:lnTo>
                  <a:lnTo>
                    <a:pt x="1886" y="1692"/>
                  </a:lnTo>
                  <a:lnTo>
                    <a:pt x="1818" y="1766"/>
                  </a:lnTo>
                  <a:lnTo>
                    <a:pt x="1744" y="1833"/>
                  </a:lnTo>
                  <a:lnTo>
                    <a:pt x="1659" y="1890"/>
                  </a:lnTo>
                  <a:lnTo>
                    <a:pt x="1574" y="1947"/>
                  </a:lnTo>
                  <a:lnTo>
                    <a:pt x="1478" y="1986"/>
                  </a:lnTo>
                  <a:lnTo>
                    <a:pt x="1382" y="2026"/>
                  </a:lnTo>
                  <a:lnTo>
                    <a:pt x="1280" y="2049"/>
                  </a:lnTo>
                  <a:lnTo>
                    <a:pt x="1172" y="2066"/>
                  </a:lnTo>
                  <a:lnTo>
                    <a:pt x="1065" y="2071"/>
                  </a:lnTo>
                  <a:lnTo>
                    <a:pt x="1065" y="2071"/>
                  </a:lnTo>
                  <a:lnTo>
                    <a:pt x="957" y="2066"/>
                  </a:lnTo>
                  <a:lnTo>
                    <a:pt x="855" y="2049"/>
                  </a:lnTo>
                  <a:lnTo>
                    <a:pt x="753" y="2026"/>
                  </a:lnTo>
                  <a:lnTo>
                    <a:pt x="651" y="1986"/>
                  </a:lnTo>
                  <a:lnTo>
                    <a:pt x="561" y="1947"/>
                  </a:lnTo>
                  <a:lnTo>
                    <a:pt x="470" y="1890"/>
                  </a:lnTo>
                  <a:lnTo>
                    <a:pt x="391" y="1833"/>
                  </a:lnTo>
                  <a:lnTo>
                    <a:pt x="317" y="1766"/>
                  </a:lnTo>
                  <a:lnTo>
                    <a:pt x="244" y="1692"/>
                  </a:lnTo>
                  <a:lnTo>
                    <a:pt x="187" y="1613"/>
                  </a:lnTo>
                  <a:lnTo>
                    <a:pt x="131" y="1528"/>
                  </a:lnTo>
                  <a:lnTo>
                    <a:pt x="85" y="1437"/>
                  </a:lnTo>
                  <a:lnTo>
                    <a:pt x="51" y="1341"/>
                  </a:lnTo>
                  <a:lnTo>
                    <a:pt x="23" y="1245"/>
                  </a:lnTo>
                  <a:lnTo>
                    <a:pt x="6" y="1143"/>
                  </a:lnTo>
                  <a:lnTo>
                    <a:pt x="0" y="1035"/>
                  </a:lnTo>
                  <a:lnTo>
                    <a:pt x="0" y="1035"/>
                  </a:lnTo>
                  <a:lnTo>
                    <a:pt x="6" y="928"/>
                  </a:lnTo>
                  <a:lnTo>
                    <a:pt x="23" y="826"/>
                  </a:lnTo>
                  <a:lnTo>
                    <a:pt x="51" y="730"/>
                  </a:lnTo>
                  <a:lnTo>
                    <a:pt x="85" y="634"/>
                  </a:lnTo>
                  <a:lnTo>
                    <a:pt x="131" y="543"/>
                  </a:lnTo>
                  <a:lnTo>
                    <a:pt x="187" y="458"/>
                  </a:lnTo>
                  <a:lnTo>
                    <a:pt x="244" y="379"/>
                  </a:lnTo>
                  <a:lnTo>
                    <a:pt x="317" y="305"/>
                  </a:lnTo>
                  <a:lnTo>
                    <a:pt x="391" y="237"/>
                  </a:lnTo>
                  <a:lnTo>
                    <a:pt x="470" y="175"/>
                  </a:lnTo>
                  <a:lnTo>
                    <a:pt x="561" y="124"/>
                  </a:lnTo>
                  <a:lnTo>
                    <a:pt x="651" y="79"/>
                  </a:lnTo>
                  <a:lnTo>
                    <a:pt x="753" y="45"/>
                  </a:lnTo>
                  <a:lnTo>
                    <a:pt x="855" y="22"/>
                  </a:lnTo>
                  <a:lnTo>
                    <a:pt x="957" y="5"/>
                  </a:lnTo>
                  <a:lnTo>
                    <a:pt x="1065" y="0"/>
                  </a:lnTo>
                  <a:lnTo>
                    <a:pt x="106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285"/>
            <p:cNvSpPr>
              <a:spLocks/>
            </p:cNvSpPr>
            <p:nvPr/>
          </p:nvSpPr>
          <p:spPr bwMode="auto">
            <a:xfrm>
              <a:off x="2041" y="823"/>
              <a:ext cx="2055" cy="1993"/>
            </a:xfrm>
            <a:custGeom>
              <a:avLst/>
              <a:gdLst>
                <a:gd name="T0" fmla="*/ 1030 w 2055"/>
                <a:gd name="T1" fmla="*/ 0 h 1993"/>
                <a:gd name="T2" fmla="*/ 1234 w 2055"/>
                <a:gd name="T3" fmla="*/ 17 h 1993"/>
                <a:gd name="T4" fmla="*/ 1426 w 2055"/>
                <a:gd name="T5" fmla="*/ 80 h 1993"/>
                <a:gd name="T6" fmla="*/ 1602 w 2055"/>
                <a:gd name="T7" fmla="*/ 170 h 1993"/>
                <a:gd name="T8" fmla="*/ 1755 w 2055"/>
                <a:gd name="T9" fmla="*/ 295 h 1993"/>
                <a:gd name="T10" fmla="*/ 1879 w 2055"/>
                <a:gd name="T11" fmla="*/ 442 h 1993"/>
                <a:gd name="T12" fmla="*/ 1975 w 2055"/>
                <a:gd name="T13" fmla="*/ 612 h 1993"/>
                <a:gd name="T14" fmla="*/ 2038 w 2055"/>
                <a:gd name="T15" fmla="*/ 798 h 1993"/>
                <a:gd name="T16" fmla="*/ 2055 w 2055"/>
                <a:gd name="T17" fmla="*/ 996 h 1993"/>
                <a:gd name="T18" fmla="*/ 2055 w 2055"/>
                <a:gd name="T19" fmla="*/ 1098 h 1993"/>
                <a:gd name="T20" fmla="*/ 2009 w 2055"/>
                <a:gd name="T21" fmla="*/ 1291 h 1993"/>
                <a:gd name="T22" fmla="*/ 1930 w 2055"/>
                <a:gd name="T23" fmla="*/ 1472 h 1993"/>
                <a:gd name="T24" fmla="*/ 1823 w 2055"/>
                <a:gd name="T25" fmla="*/ 1630 h 1993"/>
                <a:gd name="T26" fmla="*/ 1681 w 2055"/>
                <a:gd name="T27" fmla="*/ 1766 h 1993"/>
                <a:gd name="T28" fmla="*/ 1517 w 2055"/>
                <a:gd name="T29" fmla="*/ 1874 h 1993"/>
                <a:gd name="T30" fmla="*/ 1336 w 2055"/>
                <a:gd name="T31" fmla="*/ 1953 h 1993"/>
                <a:gd name="T32" fmla="*/ 1132 w 2055"/>
                <a:gd name="T33" fmla="*/ 1993 h 1993"/>
                <a:gd name="T34" fmla="*/ 1030 w 2055"/>
                <a:gd name="T35" fmla="*/ 1993 h 1993"/>
                <a:gd name="T36" fmla="*/ 821 w 2055"/>
                <a:gd name="T37" fmla="*/ 1976 h 1993"/>
                <a:gd name="T38" fmla="*/ 628 w 2055"/>
                <a:gd name="T39" fmla="*/ 1919 h 1993"/>
                <a:gd name="T40" fmla="*/ 453 w 2055"/>
                <a:gd name="T41" fmla="*/ 1823 h 1993"/>
                <a:gd name="T42" fmla="*/ 300 w 2055"/>
                <a:gd name="T43" fmla="*/ 1704 h 1993"/>
                <a:gd name="T44" fmla="*/ 175 w 2055"/>
                <a:gd name="T45" fmla="*/ 1557 h 1993"/>
                <a:gd name="T46" fmla="*/ 79 w 2055"/>
                <a:gd name="T47" fmla="*/ 1387 h 1993"/>
                <a:gd name="T48" fmla="*/ 17 w 2055"/>
                <a:gd name="T49" fmla="*/ 1200 h 1993"/>
                <a:gd name="T50" fmla="*/ 0 w 2055"/>
                <a:gd name="T51" fmla="*/ 996 h 1993"/>
                <a:gd name="T52" fmla="*/ 5 w 2055"/>
                <a:gd name="T53" fmla="*/ 895 h 1993"/>
                <a:gd name="T54" fmla="*/ 45 w 2055"/>
                <a:gd name="T55" fmla="*/ 702 h 1993"/>
                <a:gd name="T56" fmla="*/ 124 w 2055"/>
                <a:gd name="T57" fmla="*/ 521 h 1993"/>
                <a:gd name="T58" fmla="*/ 232 w 2055"/>
                <a:gd name="T59" fmla="*/ 363 h 1993"/>
                <a:gd name="T60" fmla="*/ 373 w 2055"/>
                <a:gd name="T61" fmla="*/ 227 h 1993"/>
                <a:gd name="T62" fmla="*/ 537 w 2055"/>
                <a:gd name="T63" fmla="*/ 119 h 1993"/>
                <a:gd name="T64" fmla="*/ 724 w 2055"/>
                <a:gd name="T65" fmla="*/ 46 h 1993"/>
                <a:gd name="T66" fmla="*/ 922 w 2055"/>
                <a:gd name="T67" fmla="*/ 6 h 1993"/>
                <a:gd name="T68" fmla="*/ 1030 w 2055"/>
                <a:gd name="T69" fmla="*/ 0 h 1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55" h="1993">
                  <a:moveTo>
                    <a:pt x="1030" y="0"/>
                  </a:moveTo>
                  <a:lnTo>
                    <a:pt x="1030" y="0"/>
                  </a:lnTo>
                  <a:lnTo>
                    <a:pt x="1132" y="6"/>
                  </a:lnTo>
                  <a:lnTo>
                    <a:pt x="1234" y="17"/>
                  </a:lnTo>
                  <a:lnTo>
                    <a:pt x="1336" y="46"/>
                  </a:lnTo>
                  <a:lnTo>
                    <a:pt x="1426" y="80"/>
                  </a:lnTo>
                  <a:lnTo>
                    <a:pt x="1517" y="119"/>
                  </a:lnTo>
                  <a:lnTo>
                    <a:pt x="1602" y="170"/>
                  </a:lnTo>
                  <a:lnTo>
                    <a:pt x="1681" y="227"/>
                  </a:lnTo>
                  <a:lnTo>
                    <a:pt x="1755" y="295"/>
                  </a:lnTo>
                  <a:lnTo>
                    <a:pt x="1823" y="363"/>
                  </a:lnTo>
                  <a:lnTo>
                    <a:pt x="1879" y="442"/>
                  </a:lnTo>
                  <a:lnTo>
                    <a:pt x="1930" y="521"/>
                  </a:lnTo>
                  <a:lnTo>
                    <a:pt x="1975" y="612"/>
                  </a:lnTo>
                  <a:lnTo>
                    <a:pt x="2009" y="702"/>
                  </a:lnTo>
                  <a:lnTo>
                    <a:pt x="2038" y="798"/>
                  </a:lnTo>
                  <a:lnTo>
                    <a:pt x="2055" y="895"/>
                  </a:lnTo>
                  <a:lnTo>
                    <a:pt x="2055" y="996"/>
                  </a:lnTo>
                  <a:lnTo>
                    <a:pt x="2055" y="996"/>
                  </a:lnTo>
                  <a:lnTo>
                    <a:pt x="2055" y="1098"/>
                  </a:lnTo>
                  <a:lnTo>
                    <a:pt x="2038" y="1200"/>
                  </a:lnTo>
                  <a:lnTo>
                    <a:pt x="2009" y="1291"/>
                  </a:lnTo>
                  <a:lnTo>
                    <a:pt x="1975" y="1387"/>
                  </a:lnTo>
                  <a:lnTo>
                    <a:pt x="1930" y="1472"/>
                  </a:lnTo>
                  <a:lnTo>
                    <a:pt x="1879" y="1557"/>
                  </a:lnTo>
                  <a:lnTo>
                    <a:pt x="1823" y="1630"/>
                  </a:lnTo>
                  <a:lnTo>
                    <a:pt x="1755" y="1704"/>
                  </a:lnTo>
                  <a:lnTo>
                    <a:pt x="1681" y="1766"/>
                  </a:lnTo>
                  <a:lnTo>
                    <a:pt x="1602" y="1823"/>
                  </a:lnTo>
                  <a:lnTo>
                    <a:pt x="1517" y="1874"/>
                  </a:lnTo>
                  <a:lnTo>
                    <a:pt x="1426" y="1919"/>
                  </a:lnTo>
                  <a:lnTo>
                    <a:pt x="1336" y="1953"/>
                  </a:lnTo>
                  <a:lnTo>
                    <a:pt x="1234" y="1976"/>
                  </a:lnTo>
                  <a:lnTo>
                    <a:pt x="1132" y="1993"/>
                  </a:lnTo>
                  <a:lnTo>
                    <a:pt x="1030" y="1993"/>
                  </a:lnTo>
                  <a:lnTo>
                    <a:pt x="1030" y="1993"/>
                  </a:lnTo>
                  <a:lnTo>
                    <a:pt x="922" y="1993"/>
                  </a:lnTo>
                  <a:lnTo>
                    <a:pt x="821" y="1976"/>
                  </a:lnTo>
                  <a:lnTo>
                    <a:pt x="724" y="1953"/>
                  </a:lnTo>
                  <a:lnTo>
                    <a:pt x="628" y="1919"/>
                  </a:lnTo>
                  <a:lnTo>
                    <a:pt x="537" y="1874"/>
                  </a:lnTo>
                  <a:lnTo>
                    <a:pt x="453" y="1823"/>
                  </a:lnTo>
                  <a:lnTo>
                    <a:pt x="373" y="1766"/>
                  </a:lnTo>
                  <a:lnTo>
                    <a:pt x="300" y="1704"/>
                  </a:lnTo>
                  <a:lnTo>
                    <a:pt x="232" y="1630"/>
                  </a:lnTo>
                  <a:lnTo>
                    <a:pt x="175" y="1557"/>
                  </a:lnTo>
                  <a:lnTo>
                    <a:pt x="124" y="1472"/>
                  </a:lnTo>
                  <a:lnTo>
                    <a:pt x="79" y="1387"/>
                  </a:lnTo>
                  <a:lnTo>
                    <a:pt x="45" y="1291"/>
                  </a:lnTo>
                  <a:lnTo>
                    <a:pt x="17" y="1200"/>
                  </a:lnTo>
                  <a:lnTo>
                    <a:pt x="5" y="1098"/>
                  </a:lnTo>
                  <a:lnTo>
                    <a:pt x="0" y="996"/>
                  </a:lnTo>
                  <a:lnTo>
                    <a:pt x="0" y="996"/>
                  </a:lnTo>
                  <a:lnTo>
                    <a:pt x="5" y="895"/>
                  </a:lnTo>
                  <a:lnTo>
                    <a:pt x="17" y="798"/>
                  </a:lnTo>
                  <a:lnTo>
                    <a:pt x="45" y="702"/>
                  </a:lnTo>
                  <a:lnTo>
                    <a:pt x="79" y="612"/>
                  </a:lnTo>
                  <a:lnTo>
                    <a:pt x="124" y="521"/>
                  </a:lnTo>
                  <a:lnTo>
                    <a:pt x="175" y="442"/>
                  </a:lnTo>
                  <a:lnTo>
                    <a:pt x="232" y="363"/>
                  </a:lnTo>
                  <a:lnTo>
                    <a:pt x="300" y="295"/>
                  </a:lnTo>
                  <a:lnTo>
                    <a:pt x="373" y="227"/>
                  </a:lnTo>
                  <a:lnTo>
                    <a:pt x="453" y="170"/>
                  </a:lnTo>
                  <a:lnTo>
                    <a:pt x="537" y="119"/>
                  </a:lnTo>
                  <a:lnTo>
                    <a:pt x="628" y="80"/>
                  </a:lnTo>
                  <a:lnTo>
                    <a:pt x="724" y="46"/>
                  </a:lnTo>
                  <a:lnTo>
                    <a:pt x="821" y="17"/>
                  </a:lnTo>
                  <a:lnTo>
                    <a:pt x="922" y="6"/>
                  </a:lnTo>
                  <a:lnTo>
                    <a:pt x="1030" y="0"/>
                  </a:lnTo>
                  <a:lnTo>
                    <a:pt x="1030"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286"/>
            <p:cNvSpPr>
              <a:spLocks/>
            </p:cNvSpPr>
            <p:nvPr/>
          </p:nvSpPr>
          <p:spPr bwMode="auto">
            <a:xfrm>
              <a:off x="2063" y="846"/>
              <a:ext cx="1993" cy="1919"/>
            </a:xfrm>
            <a:custGeom>
              <a:avLst/>
              <a:gdLst>
                <a:gd name="T0" fmla="*/ 997 w 1993"/>
                <a:gd name="T1" fmla="*/ 0 h 1919"/>
                <a:gd name="T2" fmla="*/ 1195 w 1993"/>
                <a:gd name="T3" fmla="*/ 17 h 1919"/>
                <a:gd name="T4" fmla="*/ 1382 w 1993"/>
                <a:gd name="T5" fmla="*/ 73 h 1919"/>
                <a:gd name="T6" fmla="*/ 1552 w 1993"/>
                <a:gd name="T7" fmla="*/ 164 h 1919"/>
                <a:gd name="T8" fmla="*/ 1699 w 1993"/>
                <a:gd name="T9" fmla="*/ 277 h 1919"/>
                <a:gd name="T10" fmla="*/ 1823 w 1993"/>
                <a:gd name="T11" fmla="*/ 424 h 1919"/>
                <a:gd name="T12" fmla="*/ 1914 w 1993"/>
                <a:gd name="T13" fmla="*/ 583 h 1919"/>
                <a:gd name="T14" fmla="*/ 1970 w 1993"/>
                <a:gd name="T15" fmla="*/ 764 h 1919"/>
                <a:gd name="T16" fmla="*/ 1993 w 1993"/>
                <a:gd name="T17" fmla="*/ 956 h 1919"/>
                <a:gd name="T18" fmla="*/ 1987 w 1993"/>
                <a:gd name="T19" fmla="*/ 1058 h 1919"/>
                <a:gd name="T20" fmla="*/ 1948 w 1993"/>
                <a:gd name="T21" fmla="*/ 1245 h 1919"/>
                <a:gd name="T22" fmla="*/ 1869 w 1993"/>
                <a:gd name="T23" fmla="*/ 1415 h 1919"/>
                <a:gd name="T24" fmla="*/ 1761 w 1993"/>
                <a:gd name="T25" fmla="*/ 1568 h 1919"/>
                <a:gd name="T26" fmla="*/ 1631 w 1993"/>
                <a:gd name="T27" fmla="*/ 1698 h 1919"/>
                <a:gd name="T28" fmla="*/ 1472 w 1993"/>
                <a:gd name="T29" fmla="*/ 1805 h 1919"/>
                <a:gd name="T30" fmla="*/ 1291 w 1993"/>
                <a:gd name="T31" fmla="*/ 1873 h 1919"/>
                <a:gd name="T32" fmla="*/ 1099 w 1993"/>
                <a:gd name="T33" fmla="*/ 1913 h 1919"/>
                <a:gd name="T34" fmla="*/ 997 w 1993"/>
                <a:gd name="T35" fmla="*/ 1919 h 1919"/>
                <a:gd name="T36" fmla="*/ 793 w 1993"/>
                <a:gd name="T37" fmla="*/ 1902 h 1919"/>
                <a:gd name="T38" fmla="*/ 606 w 1993"/>
                <a:gd name="T39" fmla="*/ 1845 h 1919"/>
                <a:gd name="T40" fmla="*/ 442 w 1993"/>
                <a:gd name="T41" fmla="*/ 1755 h 1919"/>
                <a:gd name="T42" fmla="*/ 295 w 1993"/>
                <a:gd name="T43" fmla="*/ 1636 h 1919"/>
                <a:gd name="T44" fmla="*/ 170 w 1993"/>
                <a:gd name="T45" fmla="*/ 1494 h 1919"/>
                <a:gd name="T46" fmla="*/ 80 w 1993"/>
                <a:gd name="T47" fmla="*/ 1330 h 1919"/>
                <a:gd name="T48" fmla="*/ 23 w 1993"/>
                <a:gd name="T49" fmla="*/ 1155 h 1919"/>
                <a:gd name="T50" fmla="*/ 0 w 1993"/>
                <a:gd name="T51" fmla="*/ 956 h 1919"/>
                <a:gd name="T52" fmla="*/ 6 w 1993"/>
                <a:gd name="T53" fmla="*/ 860 h 1919"/>
                <a:gd name="T54" fmla="*/ 46 w 1993"/>
                <a:gd name="T55" fmla="*/ 673 h 1919"/>
                <a:gd name="T56" fmla="*/ 119 w 1993"/>
                <a:gd name="T57" fmla="*/ 504 h 1919"/>
                <a:gd name="T58" fmla="*/ 227 w 1993"/>
                <a:gd name="T59" fmla="*/ 351 h 1919"/>
                <a:gd name="T60" fmla="*/ 363 w 1993"/>
                <a:gd name="T61" fmla="*/ 221 h 1919"/>
                <a:gd name="T62" fmla="*/ 521 w 1993"/>
                <a:gd name="T63" fmla="*/ 113 h 1919"/>
                <a:gd name="T64" fmla="*/ 702 w 1993"/>
                <a:gd name="T65" fmla="*/ 40 h 1919"/>
                <a:gd name="T66" fmla="*/ 895 w 1993"/>
                <a:gd name="T67" fmla="*/ 6 h 1919"/>
                <a:gd name="T68" fmla="*/ 997 w 1993"/>
                <a:gd name="T69" fmla="*/ 0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3" h="1919">
                  <a:moveTo>
                    <a:pt x="997" y="0"/>
                  </a:moveTo>
                  <a:lnTo>
                    <a:pt x="997" y="0"/>
                  </a:lnTo>
                  <a:lnTo>
                    <a:pt x="1099" y="6"/>
                  </a:lnTo>
                  <a:lnTo>
                    <a:pt x="1195" y="17"/>
                  </a:lnTo>
                  <a:lnTo>
                    <a:pt x="1291" y="40"/>
                  </a:lnTo>
                  <a:lnTo>
                    <a:pt x="1382" y="73"/>
                  </a:lnTo>
                  <a:lnTo>
                    <a:pt x="1472" y="113"/>
                  </a:lnTo>
                  <a:lnTo>
                    <a:pt x="1552" y="164"/>
                  </a:lnTo>
                  <a:lnTo>
                    <a:pt x="1631" y="221"/>
                  </a:lnTo>
                  <a:lnTo>
                    <a:pt x="1699" y="277"/>
                  </a:lnTo>
                  <a:lnTo>
                    <a:pt x="1761" y="351"/>
                  </a:lnTo>
                  <a:lnTo>
                    <a:pt x="1823" y="424"/>
                  </a:lnTo>
                  <a:lnTo>
                    <a:pt x="1869" y="504"/>
                  </a:lnTo>
                  <a:lnTo>
                    <a:pt x="1914" y="583"/>
                  </a:lnTo>
                  <a:lnTo>
                    <a:pt x="1948" y="673"/>
                  </a:lnTo>
                  <a:lnTo>
                    <a:pt x="1970" y="764"/>
                  </a:lnTo>
                  <a:lnTo>
                    <a:pt x="1987" y="860"/>
                  </a:lnTo>
                  <a:lnTo>
                    <a:pt x="1993" y="956"/>
                  </a:lnTo>
                  <a:lnTo>
                    <a:pt x="1993" y="956"/>
                  </a:lnTo>
                  <a:lnTo>
                    <a:pt x="1987" y="1058"/>
                  </a:lnTo>
                  <a:lnTo>
                    <a:pt x="1970" y="1155"/>
                  </a:lnTo>
                  <a:lnTo>
                    <a:pt x="1948" y="1245"/>
                  </a:lnTo>
                  <a:lnTo>
                    <a:pt x="1914" y="1330"/>
                  </a:lnTo>
                  <a:lnTo>
                    <a:pt x="1869" y="1415"/>
                  </a:lnTo>
                  <a:lnTo>
                    <a:pt x="1823" y="1494"/>
                  </a:lnTo>
                  <a:lnTo>
                    <a:pt x="1761" y="1568"/>
                  </a:lnTo>
                  <a:lnTo>
                    <a:pt x="1699" y="1636"/>
                  </a:lnTo>
                  <a:lnTo>
                    <a:pt x="1631" y="1698"/>
                  </a:lnTo>
                  <a:lnTo>
                    <a:pt x="1552" y="1755"/>
                  </a:lnTo>
                  <a:lnTo>
                    <a:pt x="1472" y="1805"/>
                  </a:lnTo>
                  <a:lnTo>
                    <a:pt x="1382" y="1845"/>
                  </a:lnTo>
                  <a:lnTo>
                    <a:pt x="1291" y="1873"/>
                  </a:lnTo>
                  <a:lnTo>
                    <a:pt x="1195" y="1902"/>
                  </a:lnTo>
                  <a:lnTo>
                    <a:pt x="1099" y="1913"/>
                  </a:lnTo>
                  <a:lnTo>
                    <a:pt x="997" y="1919"/>
                  </a:lnTo>
                  <a:lnTo>
                    <a:pt x="997" y="1919"/>
                  </a:lnTo>
                  <a:lnTo>
                    <a:pt x="895" y="1913"/>
                  </a:lnTo>
                  <a:lnTo>
                    <a:pt x="793" y="1902"/>
                  </a:lnTo>
                  <a:lnTo>
                    <a:pt x="702" y="1873"/>
                  </a:lnTo>
                  <a:lnTo>
                    <a:pt x="606" y="1845"/>
                  </a:lnTo>
                  <a:lnTo>
                    <a:pt x="521" y="1805"/>
                  </a:lnTo>
                  <a:lnTo>
                    <a:pt x="442" y="1755"/>
                  </a:lnTo>
                  <a:lnTo>
                    <a:pt x="363" y="1698"/>
                  </a:lnTo>
                  <a:lnTo>
                    <a:pt x="295" y="1636"/>
                  </a:lnTo>
                  <a:lnTo>
                    <a:pt x="227" y="1568"/>
                  </a:lnTo>
                  <a:lnTo>
                    <a:pt x="170" y="1494"/>
                  </a:lnTo>
                  <a:lnTo>
                    <a:pt x="119" y="1415"/>
                  </a:lnTo>
                  <a:lnTo>
                    <a:pt x="80" y="1330"/>
                  </a:lnTo>
                  <a:lnTo>
                    <a:pt x="46" y="1245"/>
                  </a:lnTo>
                  <a:lnTo>
                    <a:pt x="23" y="1155"/>
                  </a:lnTo>
                  <a:lnTo>
                    <a:pt x="6" y="1058"/>
                  </a:lnTo>
                  <a:lnTo>
                    <a:pt x="0" y="956"/>
                  </a:lnTo>
                  <a:lnTo>
                    <a:pt x="0" y="956"/>
                  </a:lnTo>
                  <a:lnTo>
                    <a:pt x="6" y="860"/>
                  </a:lnTo>
                  <a:lnTo>
                    <a:pt x="23" y="764"/>
                  </a:lnTo>
                  <a:lnTo>
                    <a:pt x="46" y="673"/>
                  </a:lnTo>
                  <a:lnTo>
                    <a:pt x="80" y="583"/>
                  </a:lnTo>
                  <a:lnTo>
                    <a:pt x="119" y="504"/>
                  </a:lnTo>
                  <a:lnTo>
                    <a:pt x="170" y="424"/>
                  </a:lnTo>
                  <a:lnTo>
                    <a:pt x="227" y="351"/>
                  </a:lnTo>
                  <a:lnTo>
                    <a:pt x="295" y="277"/>
                  </a:lnTo>
                  <a:lnTo>
                    <a:pt x="363" y="221"/>
                  </a:lnTo>
                  <a:lnTo>
                    <a:pt x="442" y="164"/>
                  </a:lnTo>
                  <a:lnTo>
                    <a:pt x="521" y="113"/>
                  </a:lnTo>
                  <a:lnTo>
                    <a:pt x="606" y="73"/>
                  </a:lnTo>
                  <a:lnTo>
                    <a:pt x="702" y="40"/>
                  </a:lnTo>
                  <a:lnTo>
                    <a:pt x="793" y="17"/>
                  </a:lnTo>
                  <a:lnTo>
                    <a:pt x="895" y="6"/>
                  </a:lnTo>
                  <a:lnTo>
                    <a:pt x="997" y="0"/>
                  </a:lnTo>
                  <a:lnTo>
                    <a:pt x="99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287"/>
            <p:cNvSpPr>
              <a:spLocks/>
            </p:cNvSpPr>
            <p:nvPr/>
          </p:nvSpPr>
          <p:spPr bwMode="auto">
            <a:xfrm>
              <a:off x="2086" y="869"/>
              <a:ext cx="1925" cy="1845"/>
            </a:xfrm>
            <a:custGeom>
              <a:avLst/>
              <a:gdLst>
                <a:gd name="T0" fmla="*/ 962 w 1925"/>
                <a:gd name="T1" fmla="*/ 0 h 1845"/>
                <a:gd name="T2" fmla="*/ 1155 w 1925"/>
                <a:gd name="T3" fmla="*/ 17 h 1845"/>
                <a:gd name="T4" fmla="*/ 1336 w 1925"/>
                <a:gd name="T5" fmla="*/ 67 h 1845"/>
                <a:gd name="T6" fmla="*/ 1500 w 1925"/>
                <a:gd name="T7" fmla="*/ 158 h 1845"/>
                <a:gd name="T8" fmla="*/ 1642 w 1925"/>
                <a:gd name="T9" fmla="*/ 266 h 1845"/>
                <a:gd name="T10" fmla="*/ 1761 w 1925"/>
                <a:gd name="T11" fmla="*/ 407 h 1845"/>
                <a:gd name="T12" fmla="*/ 1851 w 1925"/>
                <a:gd name="T13" fmla="*/ 560 h 1845"/>
                <a:gd name="T14" fmla="*/ 1908 w 1925"/>
                <a:gd name="T15" fmla="*/ 735 h 1845"/>
                <a:gd name="T16" fmla="*/ 1925 w 1925"/>
                <a:gd name="T17" fmla="*/ 922 h 1845"/>
                <a:gd name="T18" fmla="*/ 1919 w 1925"/>
                <a:gd name="T19" fmla="*/ 1013 h 1845"/>
                <a:gd name="T20" fmla="*/ 1880 w 1925"/>
                <a:gd name="T21" fmla="*/ 1194 h 1845"/>
                <a:gd name="T22" fmla="*/ 1806 w 1925"/>
                <a:gd name="T23" fmla="*/ 1358 h 1845"/>
                <a:gd name="T24" fmla="*/ 1704 w 1925"/>
                <a:gd name="T25" fmla="*/ 1505 h 1845"/>
                <a:gd name="T26" fmla="*/ 1574 w 1925"/>
                <a:gd name="T27" fmla="*/ 1630 h 1845"/>
                <a:gd name="T28" fmla="*/ 1421 w 1925"/>
                <a:gd name="T29" fmla="*/ 1732 h 1845"/>
                <a:gd name="T30" fmla="*/ 1251 w 1925"/>
                <a:gd name="T31" fmla="*/ 1799 h 1845"/>
                <a:gd name="T32" fmla="*/ 1059 w 1925"/>
                <a:gd name="T33" fmla="*/ 1839 h 1845"/>
                <a:gd name="T34" fmla="*/ 962 w 1925"/>
                <a:gd name="T35" fmla="*/ 1845 h 1845"/>
                <a:gd name="T36" fmla="*/ 770 w 1925"/>
                <a:gd name="T37" fmla="*/ 1822 h 1845"/>
                <a:gd name="T38" fmla="*/ 589 w 1925"/>
                <a:gd name="T39" fmla="*/ 1771 h 1845"/>
                <a:gd name="T40" fmla="*/ 425 w 1925"/>
                <a:gd name="T41" fmla="*/ 1686 h 1845"/>
                <a:gd name="T42" fmla="*/ 283 w 1925"/>
                <a:gd name="T43" fmla="*/ 1573 h 1845"/>
                <a:gd name="T44" fmla="*/ 164 w 1925"/>
                <a:gd name="T45" fmla="*/ 1437 h 1845"/>
                <a:gd name="T46" fmla="*/ 79 w 1925"/>
                <a:gd name="T47" fmla="*/ 1279 h 1845"/>
                <a:gd name="T48" fmla="*/ 23 w 1925"/>
                <a:gd name="T49" fmla="*/ 1103 h 1845"/>
                <a:gd name="T50" fmla="*/ 0 w 1925"/>
                <a:gd name="T51" fmla="*/ 922 h 1845"/>
                <a:gd name="T52" fmla="*/ 6 w 1925"/>
                <a:gd name="T53" fmla="*/ 826 h 1845"/>
                <a:gd name="T54" fmla="*/ 45 w 1925"/>
                <a:gd name="T55" fmla="*/ 645 h 1845"/>
                <a:gd name="T56" fmla="*/ 119 w 1925"/>
                <a:gd name="T57" fmla="*/ 481 h 1845"/>
                <a:gd name="T58" fmla="*/ 221 w 1925"/>
                <a:gd name="T59" fmla="*/ 333 h 1845"/>
                <a:gd name="T60" fmla="*/ 351 w 1925"/>
                <a:gd name="T61" fmla="*/ 209 h 1845"/>
                <a:gd name="T62" fmla="*/ 504 w 1925"/>
                <a:gd name="T63" fmla="*/ 107 h 1845"/>
                <a:gd name="T64" fmla="*/ 679 w 1925"/>
                <a:gd name="T65" fmla="*/ 39 h 1845"/>
                <a:gd name="T66" fmla="*/ 866 w 1925"/>
                <a:gd name="T67" fmla="*/ 0 h 1845"/>
                <a:gd name="T68" fmla="*/ 962 w 1925"/>
                <a:gd name="T69"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5" h="1845">
                  <a:moveTo>
                    <a:pt x="962" y="0"/>
                  </a:moveTo>
                  <a:lnTo>
                    <a:pt x="962" y="0"/>
                  </a:lnTo>
                  <a:lnTo>
                    <a:pt x="1059" y="0"/>
                  </a:lnTo>
                  <a:lnTo>
                    <a:pt x="1155" y="17"/>
                  </a:lnTo>
                  <a:lnTo>
                    <a:pt x="1251" y="39"/>
                  </a:lnTo>
                  <a:lnTo>
                    <a:pt x="1336" y="67"/>
                  </a:lnTo>
                  <a:lnTo>
                    <a:pt x="1421" y="107"/>
                  </a:lnTo>
                  <a:lnTo>
                    <a:pt x="1500" y="158"/>
                  </a:lnTo>
                  <a:lnTo>
                    <a:pt x="1574" y="209"/>
                  </a:lnTo>
                  <a:lnTo>
                    <a:pt x="1642" y="266"/>
                  </a:lnTo>
                  <a:lnTo>
                    <a:pt x="1704" y="333"/>
                  </a:lnTo>
                  <a:lnTo>
                    <a:pt x="1761" y="407"/>
                  </a:lnTo>
                  <a:lnTo>
                    <a:pt x="1806" y="481"/>
                  </a:lnTo>
                  <a:lnTo>
                    <a:pt x="1851" y="560"/>
                  </a:lnTo>
                  <a:lnTo>
                    <a:pt x="1880" y="645"/>
                  </a:lnTo>
                  <a:lnTo>
                    <a:pt x="1908" y="735"/>
                  </a:lnTo>
                  <a:lnTo>
                    <a:pt x="1919" y="826"/>
                  </a:lnTo>
                  <a:lnTo>
                    <a:pt x="1925" y="922"/>
                  </a:lnTo>
                  <a:lnTo>
                    <a:pt x="1925" y="922"/>
                  </a:lnTo>
                  <a:lnTo>
                    <a:pt x="1919" y="1013"/>
                  </a:lnTo>
                  <a:lnTo>
                    <a:pt x="1908" y="1103"/>
                  </a:lnTo>
                  <a:lnTo>
                    <a:pt x="1880" y="1194"/>
                  </a:lnTo>
                  <a:lnTo>
                    <a:pt x="1851" y="1279"/>
                  </a:lnTo>
                  <a:lnTo>
                    <a:pt x="1806" y="1358"/>
                  </a:lnTo>
                  <a:lnTo>
                    <a:pt x="1761" y="1437"/>
                  </a:lnTo>
                  <a:lnTo>
                    <a:pt x="1704" y="1505"/>
                  </a:lnTo>
                  <a:lnTo>
                    <a:pt x="1642" y="1573"/>
                  </a:lnTo>
                  <a:lnTo>
                    <a:pt x="1574" y="1630"/>
                  </a:lnTo>
                  <a:lnTo>
                    <a:pt x="1500" y="1686"/>
                  </a:lnTo>
                  <a:lnTo>
                    <a:pt x="1421" y="1732"/>
                  </a:lnTo>
                  <a:lnTo>
                    <a:pt x="1336" y="1771"/>
                  </a:lnTo>
                  <a:lnTo>
                    <a:pt x="1251" y="1799"/>
                  </a:lnTo>
                  <a:lnTo>
                    <a:pt x="1155" y="1822"/>
                  </a:lnTo>
                  <a:lnTo>
                    <a:pt x="1059" y="1839"/>
                  </a:lnTo>
                  <a:lnTo>
                    <a:pt x="962" y="1845"/>
                  </a:lnTo>
                  <a:lnTo>
                    <a:pt x="962" y="1845"/>
                  </a:lnTo>
                  <a:lnTo>
                    <a:pt x="866" y="1839"/>
                  </a:lnTo>
                  <a:lnTo>
                    <a:pt x="770" y="1822"/>
                  </a:lnTo>
                  <a:lnTo>
                    <a:pt x="679" y="1799"/>
                  </a:lnTo>
                  <a:lnTo>
                    <a:pt x="589" y="1771"/>
                  </a:lnTo>
                  <a:lnTo>
                    <a:pt x="504" y="1732"/>
                  </a:lnTo>
                  <a:lnTo>
                    <a:pt x="425" y="1686"/>
                  </a:lnTo>
                  <a:lnTo>
                    <a:pt x="351" y="1630"/>
                  </a:lnTo>
                  <a:lnTo>
                    <a:pt x="283" y="1573"/>
                  </a:lnTo>
                  <a:lnTo>
                    <a:pt x="221" y="1505"/>
                  </a:lnTo>
                  <a:lnTo>
                    <a:pt x="164" y="1437"/>
                  </a:lnTo>
                  <a:lnTo>
                    <a:pt x="119" y="1358"/>
                  </a:lnTo>
                  <a:lnTo>
                    <a:pt x="79" y="1279"/>
                  </a:lnTo>
                  <a:lnTo>
                    <a:pt x="45" y="1194"/>
                  </a:lnTo>
                  <a:lnTo>
                    <a:pt x="23" y="1103"/>
                  </a:lnTo>
                  <a:lnTo>
                    <a:pt x="6" y="1013"/>
                  </a:lnTo>
                  <a:lnTo>
                    <a:pt x="0" y="922"/>
                  </a:lnTo>
                  <a:lnTo>
                    <a:pt x="0" y="922"/>
                  </a:lnTo>
                  <a:lnTo>
                    <a:pt x="6" y="826"/>
                  </a:lnTo>
                  <a:lnTo>
                    <a:pt x="23" y="735"/>
                  </a:lnTo>
                  <a:lnTo>
                    <a:pt x="45" y="645"/>
                  </a:lnTo>
                  <a:lnTo>
                    <a:pt x="79" y="560"/>
                  </a:lnTo>
                  <a:lnTo>
                    <a:pt x="119" y="481"/>
                  </a:lnTo>
                  <a:lnTo>
                    <a:pt x="164" y="407"/>
                  </a:lnTo>
                  <a:lnTo>
                    <a:pt x="221" y="333"/>
                  </a:lnTo>
                  <a:lnTo>
                    <a:pt x="283" y="266"/>
                  </a:lnTo>
                  <a:lnTo>
                    <a:pt x="351" y="209"/>
                  </a:lnTo>
                  <a:lnTo>
                    <a:pt x="425" y="158"/>
                  </a:lnTo>
                  <a:lnTo>
                    <a:pt x="504" y="107"/>
                  </a:lnTo>
                  <a:lnTo>
                    <a:pt x="589" y="67"/>
                  </a:lnTo>
                  <a:lnTo>
                    <a:pt x="679" y="39"/>
                  </a:lnTo>
                  <a:lnTo>
                    <a:pt x="770" y="17"/>
                  </a:lnTo>
                  <a:lnTo>
                    <a:pt x="866" y="0"/>
                  </a:lnTo>
                  <a:lnTo>
                    <a:pt x="962" y="0"/>
                  </a:lnTo>
                  <a:lnTo>
                    <a:pt x="96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288"/>
            <p:cNvSpPr>
              <a:spLocks/>
            </p:cNvSpPr>
            <p:nvPr/>
          </p:nvSpPr>
          <p:spPr bwMode="auto">
            <a:xfrm>
              <a:off x="2109" y="891"/>
              <a:ext cx="1857" cy="1766"/>
            </a:xfrm>
            <a:custGeom>
              <a:avLst/>
              <a:gdLst>
                <a:gd name="T0" fmla="*/ 928 w 1857"/>
                <a:gd name="T1" fmla="*/ 0 h 1766"/>
                <a:gd name="T2" fmla="*/ 1115 w 1857"/>
                <a:gd name="T3" fmla="*/ 17 h 1766"/>
                <a:gd name="T4" fmla="*/ 1290 w 1857"/>
                <a:gd name="T5" fmla="*/ 68 h 1766"/>
                <a:gd name="T6" fmla="*/ 1449 w 1857"/>
                <a:gd name="T7" fmla="*/ 147 h 1766"/>
                <a:gd name="T8" fmla="*/ 1585 w 1857"/>
                <a:gd name="T9" fmla="*/ 255 h 1766"/>
                <a:gd name="T10" fmla="*/ 1698 w 1857"/>
                <a:gd name="T11" fmla="*/ 391 h 1766"/>
                <a:gd name="T12" fmla="*/ 1783 w 1857"/>
                <a:gd name="T13" fmla="*/ 538 h 1766"/>
                <a:gd name="T14" fmla="*/ 1840 w 1857"/>
                <a:gd name="T15" fmla="*/ 702 h 1766"/>
                <a:gd name="T16" fmla="*/ 1857 w 1857"/>
                <a:gd name="T17" fmla="*/ 883 h 1766"/>
                <a:gd name="T18" fmla="*/ 1851 w 1857"/>
                <a:gd name="T19" fmla="*/ 974 h 1766"/>
                <a:gd name="T20" fmla="*/ 1817 w 1857"/>
                <a:gd name="T21" fmla="*/ 1144 h 1766"/>
                <a:gd name="T22" fmla="*/ 1743 w 1857"/>
                <a:gd name="T23" fmla="*/ 1302 h 1766"/>
                <a:gd name="T24" fmla="*/ 1647 w 1857"/>
                <a:gd name="T25" fmla="*/ 1443 h 1766"/>
                <a:gd name="T26" fmla="*/ 1523 w 1857"/>
                <a:gd name="T27" fmla="*/ 1568 h 1766"/>
                <a:gd name="T28" fmla="*/ 1370 w 1857"/>
                <a:gd name="T29" fmla="*/ 1659 h 1766"/>
                <a:gd name="T30" fmla="*/ 1205 w 1857"/>
                <a:gd name="T31" fmla="*/ 1726 h 1766"/>
                <a:gd name="T32" fmla="*/ 1024 w 1857"/>
                <a:gd name="T33" fmla="*/ 1766 h 1766"/>
                <a:gd name="T34" fmla="*/ 928 w 1857"/>
                <a:gd name="T35" fmla="*/ 1766 h 1766"/>
                <a:gd name="T36" fmla="*/ 741 w 1857"/>
                <a:gd name="T37" fmla="*/ 1749 h 1766"/>
                <a:gd name="T38" fmla="*/ 571 w 1857"/>
                <a:gd name="T39" fmla="*/ 1698 h 1766"/>
                <a:gd name="T40" fmla="*/ 413 w 1857"/>
                <a:gd name="T41" fmla="*/ 1619 h 1766"/>
                <a:gd name="T42" fmla="*/ 277 w 1857"/>
                <a:gd name="T43" fmla="*/ 1506 h 1766"/>
                <a:gd name="T44" fmla="*/ 164 w 1857"/>
                <a:gd name="T45" fmla="*/ 1376 h 1766"/>
                <a:gd name="T46" fmla="*/ 73 w 1857"/>
                <a:gd name="T47" fmla="*/ 1228 h 1766"/>
                <a:gd name="T48" fmla="*/ 22 w 1857"/>
                <a:gd name="T49" fmla="*/ 1059 h 1766"/>
                <a:gd name="T50" fmla="*/ 0 w 1857"/>
                <a:gd name="T51" fmla="*/ 883 h 1766"/>
                <a:gd name="T52" fmla="*/ 5 w 1857"/>
                <a:gd name="T53" fmla="*/ 793 h 1766"/>
                <a:gd name="T54" fmla="*/ 45 w 1857"/>
                <a:gd name="T55" fmla="*/ 623 h 1766"/>
                <a:gd name="T56" fmla="*/ 113 w 1857"/>
                <a:gd name="T57" fmla="*/ 459 h 1766"/>
                <a:gd name="T58" fmla="*/ 215 w 1857"/>
                <a:gd name="T59" fmla="*/ 323 h 1766"/>
                <a:gd name="T60" fmla="*/ 339 w 1857"/>
                <a:gd name="T61" fmla="*/ 198 h 1766"/>
                <a:gd name="T62" fmla="*/ 486 w 1857"/>
                <a:gd name="T63" fmla="*/ 102 h 1766"/>
                <a:gd name="T64" fmla="*/ 656 w 1857"/>
                <a:gd name="T65" fmla="*/ 40 h 1766"/>
                <a:gd name="T66" fmla="*/ 837 w 1857"/>
                <a:gd name="T67" fmla="*/ 0 h 1766"/>
                <a:gd name="T68" fmla="*/ 928 w 1857"/>
                <a:gd name="T6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7" h="1766">
                  <a:moveTo>
                    <a:pt x="928" y="0"/>
                  </a:moveTo>
                  <a:lnTo>
                    <a:pt x="928" y="0"/>
                  </a:lnTo>
                  <a:lnTo>
                    <a:pt x="1024" y="0"/>
                  </a:lnTo>
                  <a:lnTo>
                    <a:pt x="1115" y="17"/>
                  </a:lnTo>
                  <a:lnTo>
                    <a:pt x="1205" y="40"/>
                  </a:lnTo>
                  <a:lnTo>
                    <a:pt x="1290" y="68"/>
                  </a:lnTo>
                  <a:lnTo>
                    <a:pt x="1370" y="102"/>
                  </a:lnTo>
                  <a:lnTo>
                    <a:pt x="1449" y="147"/>
                  </a:lnTo>
                  <a:lnTo>
                    <a:pt x="1523" y="198"/>
                  </a:lnTo>
                  <a:lnTo>
                    <a:pt x="1585" y="255"/>
                  </a:lnTo>
                  <a:lnTo>
                    <a:pt x="1647" y="323"/>
                  </a:lnTo>
                  <a:lnTo>
                    <a:pt x="1698" y="391"/>
                  </a:lnTo>
                  <a:lnTo>
                    <a:pt x="1743" y="459"/>
                  </a:lnTo>
                  <a:lnTo>
                    <a:pt x="1783" y="538"/>
                  </a:lnTo>
                  <a:lnTo>
                    <a:pt x="1817" y="623"/>
                  </a:lnTo>
                  <a:lnTo>
                    <a:pt x="1840" y="702"/>
                  </a:lnTo>
                  <a:lnTo>
                    <a:pt x="1851" y="793"/>
                  </a:lnTo>
                  <a:lnTo>
                    <a:pt x="1857" y="883"/>
                  </a:lnTo>
                  <a:lnTo>
                    <a:pt x="1857" y="883"/>
                  </a:lnTo>
                  <a:lnTo>
                    <a:pt x="1851" y="974"/>
                  </a:lnTo>
                  <a:lnTo>
                    <a:pt x="1840" y="1059"/>
                  </a:lnTo>
                  <a:lnTo>
                    <a:pt x="1817" y="1144"/>
                  </a:lnTo>
                  <a:lnTo>
                    <a:pt x="1783" y="1228"/>
                  </a:lnTo>
                  <a:lnTo>
                    <a:pt x="1743" y="1302"/>
                  </a:lnTo>
                  <a:lnTo>
                    <a:pt x="1698" y="1376"/>
                  </a:lnTo>
                  <a:lnTo>
                    <a:pt x="1647" y="1443"/>
                  </a:lnTo>
                  <a:lnTo>
                    <a:pt x="1585" y="1506"/>
                  </a:lnTo>
                  <a:lnTo>
                    <a:pt x="1523" y="1568"/>
                  </a:lnTo>
                  <a:lnTo>
                    <a:pt x="1449" y="1619"/>
                  </a:lnTo>
                  <a:lnTo>
                    <a:pt x="1370" y="1659"/>
                  </a:lnTo>
                  <a:lnTo>
                    <a:pt x="1290" y="1698"/>
                  </a:lnTo>
                  <a:lnTo>
                    <a:pt x="1205" y="1726"/>
                  </a:lnTo>
                  <a:lnTo>
                    <a:pt x="1115" y="1749"/>
                  </a:lnTo>
                  <a:lnTo>
                    <a:pt x="1024" y="1766"/>
                  </a:lnTo>
                  <a:lnTo>
                    <a:pt x="928" y="1766"/>
                  </a:lnTo>
                  <a:lnTo>
                    <a:pt x="928" y="1766"/>
                  </a:lnTo>
                  <a:lnTo>
                    <a:pt x="837" y="1766"/>
                  </a:lnTo>
                  <a:lnTo>
                    <a:pt x="741" y="1749"/>
                  </a:lnTo>
                  <a:lnTo>
                    <a:pt x="656" y="1726"/>
                  </a:lnTo>
                  <a:lnTo>
                    <a:pt x="571" y="1698"/>
                  </a:lnTo>
                  <a:lnTo>
                    <a:pt x="486" y="1659"/>
                  </a:lnTo>
                  <a:lnTo>
                    <a:pt x="413" y="1619"/>
                  </a:lnTo>
                  <a:lnTo>
                    <a:pt x="339" y="1568"/>
                  </a:lnTo>
                  <a:lnTo>
                    <a:pt x="277" y="1506"/>
                  </a:lnTo>
                  <a:lnTo>
                    <a:pt x="215" y="1443"/>
                  </a:lnTo>
                  <a:lnTo>
                    <a:pt x="164" y="1376"/>
                  </a:lnTo>
                  <a:lnTo>
                    <a:pt x="113" y="1302"/>
                  </a:lnTo>
                  <a:lnTo>
                    <a:pt x="73" y="1228"/>
                  </a:lnTo>
                  <a:lnTo>
                    <a:pt x="45" y="1144"/>
                  </a:lnTo>
                  <a:lnTo>
                    <a:pt x="22" y="1059"/>
                  </a:lnTo>
                  <a:lnTo>
                    <a:pt x="5" y="974"/>
                  </a:lnTo>
                  <a:lnTo>
                    <a:pt x="0" y="883"/>
                  </a:lnTo>
                  <a:lnTo>
                    <a:pt x="0" y="883"/>
                  </a:lnTo>
                  <a:lnTo>
                    <a:pt x="5" y="793"/>
                  </a:lnTo>
                  <a:lnTo>
                    <a:pt x="22" y="702"/>
                  </a:lnTo>
                  <a:lnTo>
                    <a:pt x="45" y="623"/>
                  </a:lnTo>
                  <a:lnTo>
                    <a:pt x="73" y="538"/>
                  </a:lnTo>
                  <a:lnTo>
                    <a:pt x="113" y="459"/>
                  </a:lnTo>
                  <a:lnTo>
                    <a:pt x="164" y="391"/>
                  </a:lnTo>
                  <a:lnTo>
                    <a:pt x="215" y="323"/>
                  </a:lnTo>
                  <a:lnTo>
                    <a:pt x="277" y="255"/>
                  </a:lnTo>
                  <a:lnTo>
                    <a:pt x="339" y="198"/>
                  </a:lnTo>
                  <a:lnTo>
                    <a:pt x="413" y="147"/>
                  </a:lnTo>
                  <a:lnTo>
                    <a:pt x="486" y="102"/>
                  </a:lnTo>
                  <a:lnTo>
                    <a:pt x="571" y="68"/>
                  </a:lnTo>
                  <a:lnTo>
                    <a:pt x="656" y="40"/>
                  </a:lnTo>
                  <a:lnTo>
                    <a:pt x="741" y="17"/>
                  </a:lnTo>
                  <a:lnTo>
                    <a:pt x="837" y="0"/>
                  </a:lnTo>
                  <a:lnTo>
                    <a:pt x="928" y="0"/>
                  </a:lnTo>
                  <a:lnTo>
                    <a:pt x="928"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289"/>
            <p:cNvSpPr>
              <a:spLocks/>
            </p:cNvSpPr>
            <p:nvPr/>
          </p:nvSpPr>
          <p:spPr bwMode="auto">
            <a:xfrm>
              <a:off x="2137" y="908"/>
              <a:ext cx="1789" cy="1698"/>
            </a:xfrm>
            <a:custGeom>
              <a:avLst/>
              <a:gdLst>
                <a:gd name="T0" fmla="*/ 894 w 1789"/>
                <a:gd name="T1" fmla="*/ 0 h 1698"/>
                <a:gd name="T2" fmla="*/ 1070 w 1789"/>
                <a:gd name="T3" fmla="*/ 17 h 1698"/>
                <a:gd name="T4" fmla="*/ 1240 w 1789"/>
                <a:gd name="T5" fmla="*/ 68 h 1698"/>
                <a:gd name="T6" fmla="*/ 1393 w 1789"/>
                <a:gd name="T7" fmla="*/ 147 h 1698"/>
                <a:gd name="T8" fmla="*/ 1523 w 1789"/>
                <a:gd name="T9" fmla="*/ 249 h 1698"/>
                <a:gd name="T10" fmla="*/ 1630 w 1789"/>
                <a:gd name="T11" fmla="*/ 379 h 1698"/>
                <a:gd name="T12" fmla="*/ 1715 w 1789"/>
                <a:gd name="T13" fmla="*/ 521 h 1698"/>
                <a:gd name="T14" fmla="*/ 1766 w 1789"/>
                <a:gd name="T15" fmla="*/ 679 h 1698"/>
                <a:gd name="T16" fmla="*/ 1789 w 1789"/>
                <a:gd name="T17" fmla="*/ 849 h 1698"/>
                <a:gd name="T18" fmla="*/ 1783 w 1789"/>
                <a:gd name="T19" fmla="*/ 940 h 1698"/>
                <a:gd name="T20" fmla="*/ 1744 w 1789"/>
                <a:gd name="T21" fmla="*/ 1104 h 1698"/>
                <a:gd name="T22" fmla="*/ 1676 w 1789"/>
                <a:gd name="T23" fmla="*/ 1257 h 1698"/>
                <a:gd name="T24" fmla="*/ 1579 w 1789"/>
                <a:gd name="T25" fmla="*/ 1387 h 1698"/>
                <a:gd name="T26" fmla="*/ 1461 w 1789"/>
                <a:gd name="T27" fmla="*/ 1506 h 1698"/>
                <a:gd name="T28" fmla="*/ 1319 w 1789"/>
                <a:gd name="T29" fmla="*/ 1596 h 1698"/>
                <a:gd name="T30" fmla="*/ 1155 w 1789"/>
                <a:gd name="T31" fmla="*/ 1659 h 1698"/>
                <a:gd name="T32" fmla="*/ 985 w 1789"/>
                <a:gd name="T33" fmla="*/ 1693 h 1698"/>
                <a:gd name="T34" fmla="*/ 894 w 1789"/>
                <a:gd name="T35" fmla="*/ 1698 h 1698"/>
                <a:gd name="T36" fmla="*/ 713 w 1789"/>
                <a:gd name="T37" fmla="*/ 1681 h 1698"/>
                <a:gd name="T38" fmla="*/ 543 w 1789"/>
                <a:gd name="T39" fmla="*/ 1630 h 1698"/>
                <a:gd name="T40" fmla="*/ 391 w 1789"/>
                <a:gd name="T41" fmla="*/ 1551 h 1698"/>
                <a:gd name="T42" fmla="*/ 260 w 1789"/>
                <a:gd name="T43" fmla="*/ 1449 h 1698"/>
                <a:gd name="T44" fmla="*/ 153 w 1789"/>
                <a:gd name="T45" fmla="*/ 1325 h 1698"/>
                <a:gd name="T46" fmla="*/ 68 w 1789"/>
                <a:gd name="T47" fmla="*/ 1177 h 1698"/>
                <a:gd name="T48" fmla="*/ 17 w 1789"/>
                <a:gd name="T49" fmla="*/ 1019 h 1698"/>
                <a:gd name="T50" fmla="*/ 0 w 1789"/>
                <a:gd name="T51" fmla="*/ 849 h 1698"/>
                <a:gd name="T52" fmla="*/ 6 w 1789"/>
                <a:gd name="T53" fmla="*/ 764 h 1698"/>
                <a:gd name="T54" fmla="*/ 39 w 1789"/>
                <a:gd name="T55" fmla="*/ 600 h 1698"/>
                <a:gd name="T56" fmla="*/ 107 w 1789"/>
                <a:gd name="T57" fmla="*/ 447 h 1698"/>
                <a:gd name="T58" fmla="*/ 204 w 1789"/>
                <a:gd name="T59" fmla="*/ 311 h 1698"/>
                <a:gd name="T60" fmla="*/ 323 w 1789"/>
                <a:gd name="T61" fmla="*/ 198 h 1698"/>
                <a:gd name="T62" fmla="*/ 464 w 1789"/>
                <a:gd name="T63" fmla="*/ 108 h 1698"/>
                <a:gd name="T64" fmla="*/ 628 w 1789"/>
                <a:gd name="T65" fmla="*/ 40 h 1698"/>
                <a:gd name="T66" fmla="*/ 804 w 1789"/>
                <a:gd name="T67" fmla="*/ 6 h 1698"/>
                <a:gd name="T68" fmla="*/ 894 w 1789"/>
                <a:gd name="T69" fmla="*/ 0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9" h="1698">
                  <a:moveTo>
                    <a:pt x="894" y="0"/>
                  </a:moveTo>
                  <a:lnTo>
                    <a:pt x="894" y="0"/>
                  </a:lnTo>
                  <a:lnTo>
                    <a:pt x="985" y="6"/>
                  </a:lnTo>
                  <a:lnTo>
                    <a:pt x="1070" y="17"/>
                  </a:lnTo>
                  <a:lnTo>
                    <a:pt x="1155" y="40"/>
                  </a:lnTo>
                  <a:lnTo>
                    <a:pt x="1240" y="68"/>
                  </a:lnTo>
                  <a:lnTo>
                    <a:pt x="1319" y="108"/>
                  </a:lnTo>
                  <a:lnTo>
                    <a:pt x="1393" y="147"/>
                  </a:lnTo>
                  <a:lnTo>
                    <a:pt x="1461" y="198"/>
                  </a:lnTo>
                  <a:lnTo>
                    <a:pt x="1523" y="249"/>
                  </a:lnTo>
                  <a:lnTo>
                    <a:pt x="1579" y="311"/>
                  </a:lnTo>
                  <a:lnTo>
                    <a:pt x="1630" y="379"/>
                  </a:lnTo>
                  <a:lnTo>
                    <a:pt x="1676" y="447"/>
                  </a:lnTo>
                  <a:lnTo>
                    <a:pt x="1715" y="521"/>
                  </a:lnTo>
                  <a:lnTo>
                    <a:pt x="1744" y="600"/>
                  </a:lnTo>
                  <a:lnTo>
                    <a:pt x="1766" y="679"/>
                  </a:lnTo>
                  <a:lnTo>
                    <a:pt x="1783" y="764"/>
                  </a:lnTo>
                  <a:lnTo>
                    <a:pt x="1789" y="849"/>
                  </a:lnTo>
                  <a:lnTo>
                    <a:pt x="1789" y="849"/>
                  </a:lnTo>
                  <a:lnTo>
                    <a:pt x="1783" y="940"/>
                  </a:lnTo>
                  <a:lnTo>
                    <a:pt x="1766" y="1019"/>
                  </a:lnTo>
                  <a:lnTo>
                    <a:pt x="1744" y="1104"/>
                  </a:lnTo>
                  <a:lnTo>
                    <a:pt x="1715" y="1177"/>
                  </a:lnTo>
                  <a:lnTo>
                    <a:pt x="1676" y="1257"/>
                  </a:lnTo>
                  <a:lnTo>
                    <a:pt x="1630" y="1325"/>
                  </a:lnTo>
                  <a:lnTo>
                    <a:pt x="1579" y="1387"/>
                  </a:lnTo>
                  <a:lnTo>
                    <a:pt x="1523" y="1449"/>
                  </a:lnTo>
                  <a:lnTo>
                    <a:pt x="1461" y="1506"/>
                  </a:lnTo>
                  <a:lnTo>
                    <a:pt x="1393" y="1551"/>
                  </a:lnTo>
                  <a:lnTo>
                    <a:pt x="1319" y="1596"/>
                  </a:lnTo>
                  <a:lnTo>
                    <a:pt x="1240" y="1630"/>
                  </a:lnTo>
                  <a:lnTo>
                    <a:pt x="1155" y="1659"/>
                  </a:lnTo>
                  <a:lnTo>
                    <a:pt x="1070" y="1681"/>
                  </a:lnTo>
                  <a:lnTo>
                    <a:pt x="985" y="1693"/>
                  </a:lnTo>
                  <a:lnTo>
                    <a:pt x="894" y="1698"/>
                  </a:lnTo>
                  <a:lnTo>
                    <a:pt x="894" y="1698"/>
                  </a:lnTo>
                  <a:lnTo>
                    <a:pt x="804" y="1693"/>
                  </a:lnTo>
                  <a:lnTo>
                    <a:pt x="713" y="1681"/>
                  </a:lnTo>
                  <a:lnTo>
                    <a:pt x="628" y="1659"/>
                  </a:lnTo>
                  <a:lnTo>
                    <a:pt x="543" y="1630"/>
                  </a:lnTo>
                  <a:lnTo>
                    <a:pt x="464" y="1596"/>
                  </a:lnTo>
                  <a:lnTo>
                    <a:pt x="391" y="1551"/>
                  </a:lnTo>
                  <a:lnTo>
                    <a:pt x="323" y="1506"/>
                  </a:lnTo>
                  <a:lnTo>
                    <a:pt x="260" y="1449"/>
                  </a:lnTo>
                  <a:lnTo>
                    <a:pt x="204" y="1387"/>
                  </a:lnTo>
                  <a:lnTo>
                    <a:pt x="153" y="1325"/>
                  </a:lnTo>
                  <a:lnTo>
                    <a:pt x="107" y="1257"/>
                  </a:lnTo>
                  <a:lnTo>
                    <a:pt x="68" y="1177"/>
                  </a:lnTo>
                  <a:lnTo>
                    <a:pt x="39" y="1104"/>
                  </a:lnTo>
                  <a:lnTo>
                    <a:pt x="17" y="1019"/>
                  </a:lnTo>
                  <a:lnTo>
                    <a:pt x="6" y="940"/>
                  </a:lnTo>
                  <a:lnTo>
                    <a:pt x="0" y="849"/>
                  </a:lnTo>
                  <a:lnTo>
                    <a:pt x="0" y="849"/>
                  </a:lnTo>
                  <a:lnTo>
                    <a:pt x="6" y="764"/>
                  </a:lnTo>
                  <a:lnTo>
                    <a:pt x="17" y="679"/>
                  </a:lnTo>
                  <a:lnTo>
                    <a:pt x="39" y="600"/>
                  </a:lnTo>
                  <a:lnTo>
                    <a:pt x="68" y="521"/>
                  </a:lnTo>
                  <a:lnTo>
                    <a:pt x="107" y="447"/>
                  </a:lnTo>
                  <a:lnTo>
                    <a:pt x="153" y="379"/>
                  </a:lnTo>
                  <a:lnTo>
                    <a:pt x="204" y="311"/>
                  </a:lnTo>
                  <a:lnTo>
                    <a:pt x="260" y="249"/>
                  </a:lnTo>
                  <a:lnTo>
                    <a:pt x="323" y="198"/>
                  </a:lnTo>
                  <a:lnTo>
                    <a:pt x="391" y="147"/>
                  </a:lnTo>
                  <a:lnTo>
                    <a:pt x="464" y="108"/>
                  </a:lnTo>
                  <a:lnTo>
                    <a:pt x="543" y="68"/>
                  </a:lnTo>
                  <a:lnTo>
                    <a:pt x="628" y="40"/>
                  </a:lnTo>
                  <a:lnTo>
                    <a:pt x="713" y="17"/>
                  </a:lnTo>
                  <a:lnTo>
                    <a:pt x="804" y="6"/>
                  </a:lnTo>
                  <a:lnTo>
                    <a:pt x="894" y="0"/>
                  </a:lnTo>
                  <a:lnTo>
                    <a:pt x="894"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290"/>
            <p:cNvSpPr>
              <a:spLocks/>
            </p:cNvSpPr>
            <p:nvPr/>
          </p:nvSpPr>
          <p:spPr bwMode="auto">
            <a:xfrm>
              <a:off x="2160" y="931"/>
              <a:ext cx="1721" cy="1624"/>
            </a:xfrm>
            <a:custGeom>
              <a:avLst/>
              <a:gdLst>
                <a:gd name="T0" fmla="*/ 860 w 1721"/>
                <a:gd name="T1" fmla="*/ 0 h 1624"/>
                <a:gd name="T2" fmla="*/ 1030 w 1721"/>
                <a:gd name="T3" fmla="*/ 17 h 1624"/>
                <a:gd name="T4" fmla="*/ 1194 w 1721"/>
                <a:gd name="T5" fmla="*/ 68 h 1624"/>
                <a:gd name="T6" fmla="*/ 1341 w 1721"/>
                <a:gd name="T7" fmla="*/ 141 h 1624"/>
                <a:gd name="T8" fmla="*/ 1466 w 1721"/>
                <a:gd name="T9" fmla="*/ 238 h 1624"/>
                <a:gd name="T10" fmla="*/ 1573 w 1721"/>
                <a:gd name="T11" fmla="*/ 362 h 1624"/>
                <a:gd name="T12" fmla="*/ 1653 w 1721"/>
                <a:gd name="T13" fmla="*/ 498 h 1624"/>
                <a:gd name="T14" fmla="*/ 1704 w 1721"/>
                <a:gd name="T15" fmla="*/ 651 h 1624"/>
                <a:gd name="T16" fmla="*/ 1721 w 1721"/>
                <a:gd name="T17" fmla="*/ 815 h 1624"/>
                <a:gd name="T18" fmla="*/ 1715 w 1721"/>
                <a:gd name="T19" fmla="*/ 894 h 1624"/>
                <a:gd name="T20" fmla="*/ 1681 w 1721"/>
                <a:gd name="T21" fmla="*/ 1053 h 1624"/>
                <a:gd name="T22" fmla="*/ 1613 w 1721"/>
                <a:gd name="T23" fmla="*/ 1200 h 1624"/>
                <a:gd name="T24" fmla="*/ 1522 w 1721"/>
                <a:gd name="T25" fmla="*/ 1330 h 1624"/>
                <a:gd name="T26" fmla="*/ 1404 w 1721"/>
                <a:gd name="T27" fmla="*/ 1437 h 1624"/>
                <a:gd name="T28" fmla="*/ 1268 w 1721"/>
                <a:gd name="T29" fmla="*/ 1522 h 1624"/>
                <a:gd name="T30" fmla="*/ 1115 w 1721"/>
                <a:gd name="T31" fmla="*/ 1585 h 1624"/>
                <a:gd name="T32" fmla="*/ 945 w 1721"/>
                <a:gd name="T33" fmla="*/ 1619 h 1624"/>
                <a:gd name="T34" fmla="*/ 860 w 1721"/>
                <a:gd name="T35" fmla="*/ 1624 h 1624"/>
                <a:gd name="T36" fmla="*/ 685 w 1721"/>
                <a:gd name="T37" fmla="*/ 1607 h 1624"/>
                <a:gd name="T38" fmla="*/ 526 w 1721"/>
                <a:gd name="T39" fmla="*/ 1556 h 1624"/>
                <a:gd name="T40" fmla="*/ 379 w 1721"/>
                <a:gd name="T41" fmla="*/ 1483 h 1624"/>
                <a:gd name="T42" fmla="*/ 254 w 1721"/>
                <a:gd name="T43" fmla="*/ 1387 h 1624"/>
                <a:gd name="T44" fmla="*/ 147 w 1721"/>
                <a:gd name="T45" fmla="*/ 1262 h 1624"/>
                <a:gd name="T46" fmla="*/ 67 w 1721"/>
                <a:gd name="T47" fmla="*/ 1126 h 1624"/>
                <a:gd name="T48" fmla="*/ 16 w 1721"/>
                <a:gd name="T49" fmla="*/ 973 h 1624"/>
                <a:gd name="T50" fmla="*/ 0 w 1721"/>
                <a:gd name="T51" fmla="*/ 815 h 1624"/>
                <a:gd name="T52" fmla="*/ 5 w 1721"/>
                <a:gd name="T53" fmla="*/ 730 h 1624"/>
                <a:gd name="T54" fmla="*/ 39 w 1721"/>
                <a:gd name="T55" fmla="*/ 571 h 1624"/>
                <a:gd name="T56" fmla="*/ 101 w 1721"/>
                <a:gd name="T57" fmla="*/ 424 h 1624"/>
                <a:gd name="T58" fmla="*/ 198 w 1721"/>
                <a:gd name="T59" fmla="*/ 300 h 1624"/>
                <a:gd name="T60" fmla="*/ 311 w 1721"/>
                <a:gd name="T61" fmla="*/ 187 h 1624"/>
                <a:gd name="T62" fmla="*/ 452 w 1721"/>
                <a:gd name="T63" fmla="*/ 102 h 1624"/>
                <a:gd name="T64" fmla="*/ 605 w 1721"/>
                <a:gd name="T65" fmla="*/ 39 h 1624"/>
                <a:gd name="T66" fmla="*/ 769 w 1721"/>
                <a:gd name="T67" fmla="*/ 5 h 1624"/>
                <a:gd name="T68" fmla="*/ 860 w 1721"/>
                <a:gd name="T6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1" h="1624">
                  <a:moveTo>
                    <a:pt x="860" y="0"/>
                  </a:moveTo>
                  <a:lnTo>
                    <a:pt x="860" y="0"/>
                  </a:lnTo>
                  <a:lnTo>
                    <a:pt x="945" y="5"/>
                  </a:lnTo>
                  <a:lnTo>
                    <a:pt x="1030" y="17"/>
                  </a:lnTo>
                  <a:lnTo>
                    <a:pt x="1115" y="39"/>
                  </a:lnTo>
                  <a:lnTo>
                    <a:pt x="1194" y="68"/>
                  </a:lnTo>
                  <a:lnTo>
                    <a:pt x="1268" y="102"/>
                  </a:lnTo>
                  <a:lnTo>
                    <a:pt x="1341" y="141"/>
                  </a:lnTo>
                  <a:lnTo>
                    <a:pt x="1404" y="187"/>
                  </a:lnTo>
                  <a:lnTo>
                    <a:pt x="1466" y="238"/>
                  </a:lnTo>
                  <a:lnTo>
                    <a:pt x="1522" y="300"/>
                  </a:lnTo>
                  <a:lnTo>
                    <a:pt x="1573" y="362"/>
                  </a:lnTo>
                  <a:lnTo>
                    <a:pt x="1613" y="424"/>
                  </a:lnTo>
                  <a:lnTo>
                    <a:pt x="1653" y="498"/>
                  </a:lnTo>
                  <a:lnTo>
                    <a:pt x="1681" y="571"/>
                  </a:lnTo>
                  <a:lnTo>
                    <a:pt x="1704" y="651"/>
                  </a:lnTo>
                  <a:lnTo>
                    <a:pt x="1715" y="730"/>
                  </a:lnTo>
                  <a:lnTo>
                    <a:pt x="1721" y="815"/>
                  </a:lnTo>
                  <a:lnTo>
                    <a:pt x="1721" y="815"/>
                  </a:lnTo>
                  <a:lnTo>
                    <a:pt x="1715" y="894"/>
                  </a:lnTo>
                  <a:lnTo>
                    <a:pt x="1704" y="973"/>
                  </a:lnTo>
                  <a:lnTo>
                    <a:pt x="1681" y="1053"/>
                  </a:lnTo>
                  <a:lnTo>
                    <a:pt x="1653" y="1126"/>
                  </a:lnTo>
                  <a:lnTo>
                    <a:pt x="1613" y="1200"/>
                  </a:lnTo>
                  <a:lnTo>
                    <a:pt x="1573" y="1262"/>
                  </a:lnTo>
                  <a:lnTo>
                    <a:pt x="1522" y="1330"/>
                  </a:lnTo>
                  <a:lnTo>
                    <a:pt x="1466" y="1387"/>
                  </a:lnTo>
                  <a:lnTo>
                    <a:pt x="1404" y="1437"/>
                  </a:lnTo>
                  <a:lnTo>
                    <a:pt x="1341" y="1483"/>
                  </a:lnTo>
                  <a:lnTo>
                    <a:pt x="1268" y="1522"/>
                  </a:lnTo>
                  <a:lnTo>
                    <a:pt x="1194" y="1556"/>
                  </a:lnTo>
                  <a:lnTo>
                    <a:pt x="1115" y="1585"/>
                  </a:lnTo>
                  <a:lnTo>
                    <a:pt x="1030" y="1607"/>
                  </a:lnTo>
                  <a:lnTo>
                    <a:pt x="945" y="1619"/>
                  </a:lnTo>
                  <a:lnTo>
                    <a:pt x="860" y="1624"/>
                  </a:lnTo>
                  <a:lnTo>
                    <a:pt x="860" y="1624"/>
                  </a:lnTo>
                  <a:lnTo>
                    <a:pt x="769" y="1619"/>
                  </a:lnTo>
                  <a:lnTo>
                    <a:pt x="685" y="1607"/>
                  </a:lnTo>
                  <a:lnTo>
                    <a:pt x="605" y="1585"/>
                  </a:lnTo>
                  <a:lnTo>
                    <a:pt x="526" y="1556"/>
                  </a:lnTo>
                  <a:lnTo>
                    <a:pt x="452" y="1522"/>
                  </a:lnTo>
                  <a:lnTo>
                    <a:pt x="379" y="1483"/>
                  </a:lnTo>
                  <a:lnTo>
                    <a:pt x="311" y="1437"/>
                  </a:lnTo>
                  <a:lnTo>
                    <a:pt x="254" y="1387"/>
                  </a:lnTo>
                  <a:lnTo>
                    <a:pt x="198" y="1330"/>
                  </a:lnTo>
                  <a:lnTo>
                    <a:pt x="147" y="1262"/>
                  </a:lnTo>
                  <a:lnTo>
                    <a:pt x="101" y="1200"/>
                  </a:lnTo>
                  <a:lnTo>
                    <a:pt x="67" y="1126"/>
                  </a:lnTo>
                  <a:lnTo>
                    <a:pt x="39" y="1053"/>
                  </a:lnTo>
                  <a:lnTo>
                    <a:pt x="16" y="973"/>
                  </a:lnTo>
                  <a:lnTo>
                    <a:pt x="5" y="894"/>
                  </a:lnTo>
                  <a:lnTo>
                    <a:pt x="0" y="815"/>
                  </a:lnTo>
                  <a:lnTo>
                    <a:pt x="0" y="815"/>
                  </a:lnTo>
                  <a:lnTo>
                    <a:pt x="5" y="730"/>
                  </a:lnTo>
                  <a:lnTo>
                    <a:pt x="16" y="651"/>
                  </a:lnTo>
                  <a:lnTo>
                    <a:pt x="39" y="571"/>
                  </a:lnTo>
                  <a:lnTo>
                    <a:pt x="67" y="498"/>
                  </a:lnTo>
                  <a:lnTo>
                    <a:pt x="101" y="424"/>
                  </a:lnTo>
                  <a:lnTo>
                    <a:pt x="147" y="362"/>
                  </a:lnTo>
                  <a:lnTo>
                    <a:pt x="198" y="300"/>
                  </a:lnTo>
                  <a:lnTo>
                    <a:pt x="254" y="238"/>
                  </a:lnTo>
                  <a:lnTo>
                    <a:pt x="311" y="187"/>
                  </a:lnTo>
                  <a:lnTo>
                    <a:pt x="379" y="141"/>
                  </a:lnTo>
                  <a:lnTo>
                    <a:pt x="452" y="102"/>
                  </a:lnTo>
                  <a:lnTo>
                    <a:pt x="526" y="68"/>
                  </a:lnTo>
                  <a:lnTo>
                    <a:pt x="605" y="39"/>
                  </a:lnTo>
                  <a:lnTo>
                    <a:pt x="685" y="17"/>
                  </a:lnTo>
                  <a:lnTo>
                    <a:pt x="769" y="5"/>
                  </a:lnTo>
                  <a:lnTo>
                    <a:pt x="860" y="0"/>
                  </a:lnTo>
                  <a:lnTo>
                    <a:pt x="8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291"/>
            <p:cNvSpPr>
              <a:spLocks/>
            </p:cNvSpPr>
            <p:nvPr/>
          </p:nvSpPr>
          <p:spPr bwMode="auto">
            <a:xfrm>
              <a:off x="2182" y="953"/>
              <a:ext cx="1653" cy="1546"/>
            </a:xfrm>
            <a:custGeom>
              <a:avLst/>
              <a:gdLst>
                <a:gd name="T0" fmla="*/ 827 w 1653"/>
                <a:gd name="T1" fmla="*/ 0 h 1546"/>
                <a:gd name="T2" fmla="*/ 991 w 1653"/>
                <a:gd name="T3" fmla="*/ 17 h 1546"/>
                <a:gd name="T4" fmla="*/ 1149 w 1653"/>
                <a:gd name="T5" fmla="*/ 63 h 1546"/>
                <a:gd name="T6" fmla="*/ 1291 w 1653"/>
                <a:gd name="T7" fmla="*/ 136 h 1546"/>
                <a:gd name="T8" fmla="*/ 1410 w 1653"/>
                <a:gd name="T9" fmla="*/ 227 h 1546"/>
                <a:gd name="T10" fmla="*/ 1512 w 1653"/>
                <a:gd name="T11" fmla="*/ 346 h 1546"/>
                <a:gd name="T12" fmla="*/ 1591 w 1653"/>
                <a:gd name="T13" fmla="*/ 476 h 1546"/>
                <a:gd name="T14" fmla="*/ 1636 w 1653"/>
                <a:gd name="T15" fmla="*/ 617 h 1546"/>
                <a:gd name="T16" fmla="*/ 1653 w 1653"/>
                <a:gd name="T17" fmla="*/ 776 h 1546"/>
                <a:gd name="T18" fmla="*/ 1648 w 1653"/>
                <a:gd name="T19" fmla="*/ 855 h 1546"/>
                <a:gd name="T20" fmla="*/ 1614 w 1653"/>
                <a:gd name="T21" fmla="*/ 1002 h 1546"/>
                <a:gd name="T22" fmla="*/ 1551 w 1653"/>
                <a:gd name="T23" fmla="*/ 1144 h 1546"/>
                <a:gd name="T24" fmla="*/ 1466 w 1653"/>
                <a:gd name="T25" fmla="*/ 1268 h 1546"/>
                <a:gd name="T26" fmla="*/ 1353 w 1653"/>
                <a:gd name="T27" fmla="*/ 1370 h 1546"/>
                <a:gd name="T28" fmla="*/ 1223 w 1653"/>
                <a:gd name="T29" fmla="*/ 1455 h 1546"/>
                <a:gd name="T30" fmla="*/ 1070 w 1653"/>
                <a:gd name="T31" fmla="*/ 1512 h 1546"/>
                <a:gd name="T32" fmla="*/ 912 w 1653"/>
                <a:gd name="T33" fmla="*/ 1546 h 1546"/>
                <a:gd name="T34" fmla="*/ 827 w 1653"/>
                <a:gd name="T35" fmla="*/ 1546 h 1546"/>
                <a:gd name="T36" fmla="*/ 663 w 1653"/>
                <a:gd name="T37" fmla="*/ 1534 h 1546"/>
                <a:gd name="T38" fmla="*/ 504 w 1653"/>
                <a:gd name="T39" fmla="*/ 1489 h 1546"/>
                <a:gd name="T40" fmla="*/ 368 w 1653"/>
                <a:gd name="T41" fmla="*/ 1415 h 1546"/>
                <a:gd name="T42" fmla="*/ 244 w 1653"/>
                <a:gd name="T43" fmla="*/ 1319 h 1546"/>
                <a:gd name="T44" fmla="*/ 142 w 1653"/>
                <a:gd name="T45" fmla="*/ 1206 h 1546"/>
                <a:gd name="T46" fmla="*/ 68 w 1653"/>
                <a:gd name="T47" fmla="*/ 1076 h 1546"/>
                <a:gd name="T48" fmla="*/ 17 w 1653"/>
                <a:gd name="T49" fmla="*/ 929 h 1546"/>
                <a:gd name="T50" fmla="*/ 0 w 1653"/>
                <a:gd name="T51" fmla="*/ 776 h 1546"/>
                <a:gd name="T52" fmla="*/ 6 w 1653"/>
                <a:gd name="T53" fmla="*/ 697 h 1546"/>
                <a:gd name="T54" fmla="*/ 40 w 1653"/>
                <a:gd name="T55" fmla="*/ 544 h 1546"/>
                <a:gd name="T56" fmla="*/ 102 w 1653"/>
                <a:gd name="T57" fmla="*/ 408 h 1546"/>
                <a:gd name="T58" fmla="*/ 193 w 1653"/>
                <a:gd name="T59" fmla="*/ 283 h 1546"/>
                <a:gd name="T60" fmla="*/ 300 w 1653"/>
                <a:gd name="T61" fmla="*/ 176 h 1546"/>
                <a:gd name="T62" fmla="*/ 436 w 1653"/>
                <a:gd name="T63" fmla="*/ 97 h 1546"/>
                <a:gd name="T64" fmla="*/ 583 w 1653"/>
                <a:gd name="T65" fmla="*/ 34 h 1546"/>
                <a:gd name="T66" fmla="*/ 742 w 1653"/>
                <a:gd name="T67" fmla="*/ 6 h 1546"/>
                <a:gd name="T68" fmla="*/ 827 w 1653"/>
                <a:gd name="T69"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3" h="1546">
                  <a:moveTo>
                    <a:pt x="827" y="0"/>
                  </a:moveTo>
                  <a:lnTo>
                    <a:pt x="827" y="0"/>
                  </a:lnTo>
                  <a:lnTo>
                    <a:pt x="912" y="6"/>
                  </a:lnTo>
                  <a:lnTo>
                    <a:pt x="991" y="17"/>
                  </a:lnTo>
                  <a:lnTo>
                    <a:pt x="1070" y="34"/>
                  </a:lnTo>
                  <a:lnTo>
                    <a:pt x="1149" y="63"/>
                  </a:lnTo>
                  <a:lnTo>
                    <a:pt x="1223" y="97"/>
                  </a:lnTo>
                  <a:lnTo>
                    <a:pt x="1291" y="136"/>
                  </a:lnTo>
                  <a:lnTo>
                    <a:pt x="1353" y="176"/>
                  </a:lnTo>
                  <a:lnTo>
                    <a:pt x="1410" y="227"/>
                  </a:lnTo>
                  <a:lnTo>
                    <a:pt x="1466" y="283"/>
                  </a:lnTo>
                  <a:lnTo>
                    <a:pt x="1512" y="346"/>
                  </a:lnTo>
                  <a:lnTo>
                    <a:pt x="1551" y="408"/>
                  </a:lnTo>
                  <a:lnTo>
                    <a:pt x="1591" y="476"/>
                  </a:lnTo>
                  <a:lnTo>
                    <a:pt x="1614" y="544"/>
                  </a:lnTo>
                  <a:lnTo>
                    <a:pt x="1636" y="617"/>
                  </a:lnTo>
                  <a:lnTo>
                    <a:pt x="1648" y="697"/>
                  </a:lnTo>
                  <a:lnTo>
                    <a:pt x="1653" y="776"/>
                  </a:lnTo>
                  <a:lnTo>
                    <a:pt x="1653" y="776"/>
                  </a:lnTo>
                  <a:lnTo>
                    <a:pt x="1648" y="855"/>
                  </a:lnTo>
                  <a:lnTo>
                    <a:pt x="1636" y="929"/>
                  </a:lnTo>
                  <a:lnTo>
                    <a:pt x="1614" y="1002"/>
                  </a:lnTo>
                  <a:lnTo>
                    <a:pt x="1591" y="1076"/>
                  </a:lnTo>
                  <a:lnTo>
                    <a:pt x="1551" y="1144"/>
                  </a:lnTo>
                  <a:lnTo>
                    <a:pt x="1512" y="1206"/>
                  </a:lnTo>
                  <a:lnTo>
                    <a:pt x="1466" y="1268"/>
                  </a:lnTo>
                  <a:lnTo>
                    <a:pt x="1410" y="1319"/>
                  </a:lnTo>
                  <a:lnTo>
                    <a:pt x="1353" y="1370"/>
                  </a:lnTo>
                  <a:lnTo>
                    <a:pt x="1291" y="1415"/>
                  </a:lnTo>
                  <a:lnTo>
                    <a:pt x="1223" y="1455"/>
                  </a:lnTo>
                  <a:lnTo>
                    <a:pt x="1149" y="1489"/>
                  </a:lnTo>
                  <a:lnTo>
                    <a:pt x="1070" y="1512"/>
                  </a:lnTo>
                  <a:lnTo>
                    <a:pt x="991" y="1534"/>
                  </a:lnTo>
                  <a:lnTo>
                    <a:pt x="912" y="1546"/>
                  </a:lnTo>
                  <a:lnTo>
                    <a:pt x="827" y="1546"/>
                  </a:lnTo>
                  <a:lnTo>
                    <a:pt x="827" y="1546"/>
                  </a:lnTo>
                  <a:lnTo>
                    <a:pt x="742" y="1546"/>
                  </a:lnTo>
                  <a:lnTo>
                    <a:pt x="663" y="1534"/>
                  </a:lnTo>
                  <a:lnTo>
                    <a:pt x="583" y="1512"/>
                  </a:lnTo>
                  <a:lnTo>
                    <a:pt x="504" y="1489"/>
                  </a:lnTo>
                  <a:lnTo>
                    <a:pt x="436" y="1455"/>
                  </a:lnTo>
                  <a:lnTo>
                    <a:pt x="368" y="1415"/>
                  </a:lnTo>
                  <a:lnTo>
                    <a:pt x="300" y="1370"/>
                  </a:lnTo>
                  <a:lnTo>
                    <a:pt x="244" y="1319"/>
                  </a:lnTo>
                  <a:lnTo>
                    <a:pt x="193" y="1268"/>
                  </a:lnTo>
                  <a:lnTo>
                    <a:pt x="142" y="1206"/>
                  </a:lnTo>
                  <a:lnTo>
                    <a:pt x="102" y="1144"/>
                  </a:lnTo>
                  <a:lnTo>
                    <a:pt x="68" y="1076"/>
                  </a:lnTo>
                  <a:lnTo>
                    <a:pt x="40" y="1002"/>
                  </a:lnTo>
                  <a:lnTo>
                    <a:pt x="17" y="929"/>
                  </a:lnTo>
                  <a:lnTo>
                    <a:pt x="6" y="855"/>
                  </a:lnTo>
                  <a:lnTo>
                    <a:pt x="0" y="776"/>
                  </a:lnTo>
                  <a:lnTo>
                    <a:pt x="0" y="776"/>
                  </a:lnTo>
                  <a:lnTo>
                    <a:pt x="6" y="697"/>
                  </a:lnTo>
                  <a:lnTo>
                    <a:pt x="17" y="617"/>
                  </a:lnTo>
                  <a:lnTo>
                    <a:pt x="40" y="544"/>
                  </a:lnTo>
                  <a:lnTo>
                    <a:pt x="68" y="476"/>
                  </a:lnTo>
                  <a:lnTo>
                    <a:pt x="102" y="408"/>
                  </a:lnTo>
                  <a:lnTo>
                    <a:pt x="142" y="346"/>
                  </a:lnTo>
                  <a:lnTo>
                    <a:pt x="193" y="283"/>
                  </a:lnTo>
                  <a:lnTo>
                    <a:pt x="244" y="227"/>
                  </a:lnTo>
                  <a:lnTo>
                    <a:pt x="300" y="176"/>
                  </a:lnTo>
                  <a:lnTo>
                    <a:pt x="368" y="136"/>
                  </a:lnTo>
                  <a:lnTo>
                    <a:pt x="436" y="97"/>
                  </a:lnTo>
                  <a:lnTo>
                    <a:pt x="504" y="63"/>
                  </a:lnTo>
                  <a:lnTo>
                    <a:pt x="583" y="34"/>
                  </a:lnTo>
                  <a:lnTo>
                    <a:pt x="663" y="17"/>
                  </a:lnTo>
                  <a:lnTo>
                    <a:pt x="742" y="6"/>
                  </a:lnTo>
                  <a:lnTo>
                    <a:pt x="827" y="0"/>
                  </a:lnTo>
                  <a:lnTo>
                    <a:pt x="827"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292"/>
            <p:cNvSpPr>
              <a:spLocks/>
            </p:cNvSpPr>
            <p:nvPr/>
          </p:nvSpPr>
          <p:spPr bwMode="auto">
            <a:xfrm>
              <a:off x="2210" y="976"/>
              <a:ext cx="1580" cy="1472"/>
            </a:xfrm>
            <a:custGeom>
              <a:avLst/>
              <a:gdLst>
                <a:gd name="T0" fmla="*/ 787 w 1580"/>
                <a:gd name="T1" fmla="*/ 0 h 1472"/>
                <a:gd name="T2" fmla="*/ 952 w 1580"/>
                <a:gd name="T3" fmla="*/ 17 h 1472"/>
                <a:gd name="T4" fmla="*/ 1099 w 1580"/>
                <a:gd name="T5" fmla="*/ 57 h 1472"/>
                <a:gd name="T6" fmla="*/ 1235 w 1580"/>
                <a:gd name="T7" fmla="*/ 125 h 1472"/>
                <a:gd name="T8" fmla="*/ 1348 w 1580"/>
                <a:gd name="T9" fmla="*/ 215 h 1472"/>
                <a:gd name="T10" fmla="*/ 1444 w 1580"/>
                <a:gd name="T11" fmla="*/ 328 h 1472"/>
                <a:gd name="T12" fmla="*/ 1518 w 1580"/>
                <a:gd name="T13" fmla="*/ 453 h 1472"/>
                <a:gd name="T14" fmla="*/ 1563 w 1580"/>
                <a:gd name="T15" fmla="*/ 589 h 1472"/>
                <a:gd name="T16" fmla="*/ 1580 w 1580"/>
                <a:gd name="T17" fmla="*/ 736 h 1472"/>
                <a:gd name="T18" fmla="*/ 1580 w 1580"/>
                <a:gd name="T19" fmla="*/ 809 h 1472"/>
                <a:gd name="T20" fmla="*/ 1546 w 1580"/>
                <a:gd name="T21" fmla="*/ 957 h 1472"/>
                <a:gd name="T22" fmla="*/ 1484 w 1580"/>
                <a:gd name="T23" fmla="*/ 1087 h 1472"/>
                <a:gd name="T24" fmla="*/ 1399 w 1580"/>
                <a:gd name="T25" fmla="*/ 1206 h 1472"/>
                <a:gd name="T26" fmla="*/ 1291 w 1580"/>
                <a:gd name="T27" fmla="*/ 1302 h 1472"/>
                <a:gd name="T28" fmla="*/ 1167 w 1580"/>
                <a:gd name="T29" fmla="*/ 1381 h 1472"/>
                <a:gd name="T30" fmla="*/ 1025 w 1580"/>
                <a:gd name="T31" fmla="*/ 1438 h 1472"/>
                <a:gd name="T32" fmla="*/ 872 w 1580"/>
                <a:gd name="T33" fmla="*/ 1466 h 1472"/>
                <a:gd name="T34" fmla="*/ 787 w 1580"/>
                <a:gd name="T35" fmla="*/ 1472 h 1472"/>
                <a:gd name="T36" fmla="*/ 629 w 1580"/>
                <a:gd name="T37" fmla="*/ 1455 h 1472"/>
                <a:gd name="T38" fmla="*/ 482 w 1580"/>
                <a:gd name="T39" fmla="*/ 1415 h 1472"/>
                <a:gd name="T40" fmla="*/ 346 w 1580"/>
                <a:gd name="T41" fmla="*/ 1347 h 1472"/>
                <a:gd name="T42" fmla="*/ 233 w 1580"/>
                <a:gd name="T43" fmla="*/ 1257 h 1472"/>
                <a:gd name="T44" fmla="*/ 131 w 1580"/>
                <a:gd name="T45" fmla="*/ 1149 h 1472"/>
                <a:gd name="T46" fmla="*/ 63 w 1580"/>
                <a:gd name="T47" fmla="*/ 1025 h 1472"/>
                <a:gd name="T48" fmla="*/ 12 w 1580"/>
                <a:gd name="T49" fmla="*/ 883 h 1472"/>
                <a:gd name="T50" fmla="*/ 0 w 1580"/>
                <a:gd name="T51" fmla="*/ 736 h 1472"/>
                <a:gd name="T52" fmla="*/ 0 w 1580"/>
                <a:gd name="T53" fmla="*/ 662 h 1472"/>
                <a:gd name="T54" fmla="*/ 34 w 1580"/>
                <a:gd name="T55" fmla="*/ 521 h 1472"/>
                <a:gd name="T56" fmla="*/ 91 w 1580"/>
                <a:gd name="T57" fmla="*/ 385 h 1472"/>
                <a:gd name="T58" fmla="*/ 182 w 1580"/>
                <a:gd name="T59" fmla="*/ 272 h 1472"/>
                <a:gd name="T60" fmla="*/ 289 w 1580"/>
                <a:gd name="T61" fmla="*/ 170 h 1472"/>
                <a:gd name="T62" fmla="*/ 414 w 1580"/>
                <a:gd name="T63" fmla="*/ 91 h 1472"/>
                <a:gd name="T64" fmla="*/ 555 w 1580"/>
                <a:gd name="T65" fmla="*/ 34 h 1472"/>
                <a:gd name="T66" fmla="*/ 708 w 1580"/>
                <a:gd name="T67" fmla="*/ 6 h 1472"/>
                <a:gd name="T68" fmla="*/ 787 w 1580"/>
                <a:gd name="T69" fmla="*/ 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0" h="1472">
                  <a:moveTo>
                    <a:pt x="787" y="0"/>
                  </a:moveTo>
                  <a:lnTo>
                    <a:pt x="787" y="0"/>
                  </a:lnTo>
                  <a:lnTo>
                    <a:pt x="872" y="6"/>
                  </a:lnTo>
                  <a:lnTo>
                    <a:pt x="952" y="17"/>
                  </a:lnTo>
                  <a:lnTo>
                    <a:pt x="1025" y="34"/>
                  </a:lnTo>
                  <a:lnTo>
                    <a:pt x="1099" y="57"/>
                  </a:lnTo>
                  <a:lnTo>
                    <a:pt x="1167" y="91"/>
                  </a:lnTo>
                  <a:lnTo>
                    <a:pt x="1235" y="125"/>
                  </a:lnTo>
                  <a:lnTo>
                    <a:pt x="1291" y="170"/>
                  </a:lnTo>
                  <a:lnTo>
                    <a:pt x="1348" y="215"/>
                  </a:lnTo>
                  <a:lnTo>
                    <a:pt x="1399" y="272"/>
                  </a:lnTo>
                  <a:lnTo>
                    <a:pt x="1444" y="328"/>
                  </a:lnTo>
                  <a:lnTo>
                    <a:pt x="1484" y="385"/>
                  </a:lnTo>
                  <a:lnTo>
                    <a:pt x="1518" y="453"/>
                  </a:lnTo>
                  <a:lnTo>
                    <a:pt x="1546" y="521"/>
                  </a:lnTo>
                  <a:lnTo>
                    <a:pt x="1563" y="589"/>
                  </a:lnTo>
                  <a:lnTo>
                    <a:pt x="1580" y="662"/>
                  </a:lnTo>
                  <a:lnTo>
                    <a:pt x="1580" y="736"/>
                  </a:lnTo>
                  <a:lnTo>
                    <a:pt x="1580" y="736"/>
                  </a:lnTo>
                  <a:lnTo>
                    <a:pt x="1580" y="809"/>
                  </a:lnTo>
                  <a:lnTo>
                    <a:pt x="1563" y="883"/>
                  </a:lnTo>
                  <a:lnTo>
                    <a:pt x="1546" y="957"/>
                  </a:lnTo>
                  <a:lnTo>
                    <a:pt x="1518" y="1025"/>
                  </a:lnTo>
                  <a:lnTo>
                    <a:pt x="1484" y="1087"/>
                  </a:lnTo>
                  <a:lnTo>
                    <a:pt x="1444" y="1149"/>
                  </a:lnTo>
                  <a:lnTo>
                    <a:pt x="1399" y="1206"/>
                  </a:lnTo>
                  <a:lnTo>
                    <a:pt x="1348" y="1257"/>
                  </a:lnTo>
                  <a:lnTo>
                    <a:pt x="1291" y="1302"/>
                  </a:lnTo>
                  <a:lnTo>
                    <a:pt x="1235" y="1347"/>
                  </a:lnTo>
                  <a:lnTo>
                    <a:pt x="1167" y="1381"/>
                  </a:lnTo>
                  <a:lnTo>
                    <a:pt x="1099" y="1415"/>
                  </a:lnTo>
                  <a:lnTo>
                    <a:pt x="1025" y="1438"/>
                  </a:lnTo>
                  <a:lnTo>
                    <a:pt x="952" y="1455"/>
                  </a:lnTo>
                  <a:lnTo>
                    <a:pt x="872" y="1466"/>
                  </a:lnTo>
                  <a:lnTo>
                    <a:pt x="787" y="1472"/>
                  </a:lnTo>
                  <a:lnTo>
                    <a:pt x="787" y="1472"/>
                  </a:lnTo>
                  <a:lnTo>
                    <a:pt x="708" y="1466"/>
                  </a:lnTo>
                  <a:lnTo>
                    <a:pt x="629" y="1455"/>
                  </a:lnTo>
                  <a:lnTo>
                    <a:pt x="555" y="1438"/>
                  </a:lnTo>
                  <a:lnTo>
                    <a:pt x="482" y="1415"/>
                  </a:lnTo>
                  <a:lnTo>
                    <a:pt x="414" y="1381"/>
                  </a:lnTo>
                  <a:lnTo>
                    <a:pt x="346" y="1347"/>
                  </a:lnTo>
                  <a:lnTo>
                    <a:pt x="289" y="1302"/>
                  </a:lnTo>
                  <a:lnTo>
                    <a:pt x="233" y="1257"/>
                  </a:lnTo>
                  <a:lnTo>
                    <a:pt x="182" y="1206"/>
                  </a:lnTo>
                  <a:lnTo>
                    <a:pt x="131" y="1149"/>
                  </a:lnTo>
                  <a:lnTo>
                    <a:pt x="91" y="1087"/>
                  </a:lnTo>
                  <a:lnTo>
                    <a:pt x="63" y="1025"/>
                  </a:lnTo>
                  <a:lnTo>
                    <a:pt x="34" y="957"/>
                  </a:lnTo>
                  <a:lnTo>
                    <a:pt x="12" y="883"/>
                  </a:lnTo>
                  <a:lnTo>
                    <a:pt x="0" y="809"/>
                  </a:lnTo>
                  <a:lnTo>
                    <a:pt x="0" y="736"/>
                  </a:lnTo>
                  <a:lnTo>
                    <a:pt x="0" y="736"/>
                  </a:lnTo>
                  <a:lnTo>
                    <a:pt x="0" y="662"/>
                  </a:lnTo>
                  <a:lnTo>
                    <a:pt x="12" y="589"/>
                  </a:lnTo>
                  <a:lnTo>
                    <a:pt x="34" y="521"/>
                  </a:lnTo>
                  <a:lnTo>
                    <a:pt x="63" y="453"/>
                  </a:lnTo>
                  <a:lnTo>
                    <a:pt x="91" y="385"/>
                  </a:lnTo>
                  <a:lnTo>
                    <a:pt x="131" y="328"/>
                  </a:lnTo>
                  <a:lnTo>
                    <a:pt x="182" y="272"/>
                  </a:lnTo>
                  <a:lnTo>
                    <a:pt x="233" y="215"/>
                  </a:lnTo>
                  <a:lnTo>
                    <a:pt x="289" y="170"/>
                  </a:lnTo>
                  <a:lnTo>
                    <a:pt x="346" y="125"/>
                  </a:lnTo>
                  <a:lnTo>
                    <a:pt x="414" y="91"/>
                  </a:lnTo>
                  <a:lnTo>
                    <a:pt x="482" y="57"/>
                  </a:lnTo>
                  <a:lnTo>
                    <a:pt x="555" y="34"/>
                  </a:lnTo>
                  <a:lnTo>
                    <a:pt x="629" y="17"/>
                  </a:lnTo>
                  <a:lnTo>
                    <a:pt x="708" y="6"/>
                  </a:lnTo>
                  <a:lnTo>
                    <a:pt x="787" y="0"/>
                  </a:lnTo>
                  <a:lnTo>
                    <a:pt x="787"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293"/>
            <p:cNvSpPr>
              <a:spLocks/>
            </p:cNvSpPr>
            <p:nvPr/>
          </p:nvSpPr>
          <p:spPr bwMode="auto">
            <a:xfrm>
              <a:off x="2233" y="999"/>
              <a:ext cx="1517" cy="1398"/>
            </a:xfrm>
            <a:custGeom>
              <a:avLst/>
              <a:gdLst>
                <a:gd name="T0" fmla="*/ 759 w 1517"/>
                <a:gd name="T1" fmla="*/ 0 h 1398"/>
                <a:gd name="T2" fmla="*/ 912 w 1517"/>
                <a:gd name="T3" fmla="*/ 17 h 1398"/>
                <a:gd name="T4" fmla="*/ 1053 w 1517"/>
                <a:gd name="T5" fmla="*/ 56 h 1398"/>
                <a:gd name="T6" fmla="*/ 1178 w 1517"/>
                <a:gd name="T7" fmla="*/ 119 h 1398"/>
                <a:gd name="T8" fmla="*/ 1291 w 1517"/>
                <a:gd name="T9" fmla="*/ 203 h 1398"/>
                <a:gd name="T10" fmla="*/ 1387 w 1517"/>
                <a:gd name="T11" fmla="*/ 311 h 1398"/>
                <a:gd name="T12" fmla="*/ 1455 w 1517"/>
                <a:gd name="T13" fmla="*/ 424 h 1398"/>
                <a:gd name="T14" fmla="*/ 1500 w 1517"/>
                <a:gd name="T15" fmla="*/ 560 h 1398"/>
                <a:gd name="T16" fmla="*/ 1517 w 1517"/>
                <a:gd name="T17" fmla="*/ 696 h 1398"/>
                <a:gd name="T18" fmla="*/ 1512 w 1517"/>
                <a:gd name="T19" fmla="*/ 769 h 1398"/>
                <a:gd name="T20" fmla="*/ 1483 w 1517"/>
                <a:gd name="T21" fmla="*/ 905 h 1398"/>
                <a:gd name="T22" fmla="*/ 1421 w 1517"/>
                <a:gd name="T23" fmla="*/ 1030 h 1398"/>
                <a:gd name="T24" fmla="*/ 1342 w 1517"/>
                <a:gd name="T25" fmla="*/ 1143 h 1398"/>
                <a:gd name="T26" fmla="*/ 1240 w 1517"/>
                <a:gd name="T27" fmla="*/ 1234 h 1398"/>
                <a:gd name="T28" fmla="*/ 1115 w 1517"/>
                <a:gd name="T29" fmla="*/ 1313 h 1398"/>
                <a:gd name="T30" fmla="*/ 980 w 1517"/>
                <a:gd name="T31" fmla="*/ 1364 h 1398"/>
                <a:gd name="T32" fmla="*/ 832 w 1517"/>
                <a:gd name="T33" fmla="*/ 1392 h 1398"/>
                <a:gd name="T34" fmla="*/ 759 w 1517"/>
                <a:gd name="T35" fmla="*/ 1398 h 1398"/>
                <a:gd name="T36" fmla="*/ 606 w 1517"/>
                <a:gd name="T37" fmla="*/ 1381 h 1398"/>
                <a:gd name="T38" fmla="*/ 464 w 1517"/>
                <a:gd name="T39" fmla="*/ 1341 h 1398"/>
                <a:gd name="T40" fmla="*/ 334 w 1517"/>
                <a:gd name="T41" fmla="*/ 1279 h 1398"/>
                <a:gd name="T42" fmla="*/ 221 w 1517"/>
                <a:gd name="T43" fmla="*/ 1188 h 1398"/>
                <a:gd name="T44" fmla="*/ 130 w 1517"/>
                <a:gd name="T45" fmla="*/ 1086 h 1398"/>
                <a:gd name="T46" fmla="*/ 57 w 1517"/>
                <a:gd name="T47" fmla="*/ 968 h 1398"/>
                <a:gd name="T48" fmla="*/ 11 w 1517"/>
                <a:gd name="T49" fmla="*/ 837 h 1398"/>
                <a:gd name="T50" fmla="*/ 0 w 1517"/>
                <a:gd name="T51" fmla="*/ 696 h 1398"/>
                <a:gd name="T52" fmla="*/ 0 w 1517"/>
                <a:gd name="T53" fmla="*/ 628 h 1398"/>
                <a:gd name="T54" fmla="*/ 34 w 1517"/>
                <a:gd name="T55" fmla="*/ 492 h 1398"/>
                <a:gd name="T56" fmla="*/ 91 w 1517"/>
                <a:gd name="T57" fmla="*/ 368 h 1398"/>
                <a:gd name="T58" fmla="*/ 170 w 1517"/>
                <a:gd name="T59" fmla="*/ 254 h 1398"/>
                <a:gd name="T60" fmla="*/ 278 w 1517"/>
                <a:gd name="T61" fmla="*/ 158 h 1398"/>
                <a:gd name="T62" fmla="*/ 396 w 1517"/>
                <a:gd name="T63" fmla="*/ 85 h 1398"/>
                <a:gd name="T64" fmla="*/ 532 w 1517"/>
                <a:gd name="T65" fmla="*/ 34 h 1398"/>
                <a:gd name="T66" fmla="*/ 679 w 1517"/>
                <a:gd name="T67" fmla="*/ 5 h 1398"/>
                <a:gd name="T68" fmla="*/ 759 w 1517"/>
                <a:gd name="T69" fmla="*/ 0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7" h="1398">
                  <a:moveTo>
                    <a:pt x="759" y="0"/>
                  </a:moveTo>
                  <a:lnTo>
                    <a:pt x="759" y="0"/>
                  </a:lnTo>
                  <a:lnTo>
                    <a:pt x="832" y="5"/>
                  </a:lnTo>
                  <a:lnTo>
                    <a:pt x="912" y="17"/>
                  </a:lnTo>
                  <a:lnTo>
                    <a:pt x="980" y="34"/>
                  </a:lnTo>
                  <a:lnTo>
                    <a:pt x="1053" y="56"/>
                  </a:lnTo>
                  <a:lnTo>
                    <a:pt x="1115" y="85"/>
                  </a:lnTo>
                  <a:lnTo>
                    <a:pt x="1178" y="119"/>
                  </a:lnTo>
                  <a:lnTo>
                    <a:pt x="1240" y="158"/>
                  </a:lnTo>
                  <a:lnTo>
                    <a:pt x="1291" y="203"/>
                  </a:lnTo>
                  <a:lnTo>
                    <a:pt x="1342" y="254"/>
                  </a:lnTo>
                  <a:lnTo>
                    <a:pt x="1387" y="311"/>
                  </a:lnTo>
                  <a:lnTo>
                    <a:pt x="1421" y="368"/>
                  </a:lnTo>
                  <a:lnTo>
                    <a:pt x="1455" y="424"/>
                  </a:lnTo>
                  <a:lnTo>
                    <a:pt x="1483" y="492"/>
                  </a:lnTo>
                  <a:lnTo>
                    <a:pt x="1500" y="560"/>
                  </a:lnTo>
                  <a:lnTo>
                    <a:pt x="1512" y="628"/>
                  </a:lnTo>
                  <a:lnTo>
                    <a:pt x="1517" y="696"/>
                  </a:lnTo>
                  <a:lnTo>
                    <a:pt x="1517" y="696"/>
                  </a:lnTo>
                  <a:lnTo>
                    <a:pt x="1512" y="769"/>
                  </a:lnTo>
                  <a:lnTo>
                    <a:pt x="1500" y="837"/>
                  </a:lnTo>
                  <a:lnTo>
                    <a:pt x="1483" y="905"/>
                  </a:lnTo>
                  <a:lnTo>
                    <a:pt x="1455" y="968"/>
                  </a:lnTo>
                  <a:lnTo>
                    <a:pt x="1421" y="1030"/>
                  </a:lnTo>
                  <a:lnTo>
                    <a:pt x="1387" y="1086"/>
                  </a:lnTo>
                  <a:lnTo>
                    <a:pt x="1342" y="1143"/>
                  </a:lnTo>
                  <a:lnTo>
                    <a:pt x="1291" y="1188"/>
                  </a:lnTo>
                  <a:lnTo>
                    <a:pt x="1240" y="1234"/>
                  </a:lnTo>
                  <a:lnTo>
                    <a:pt x="1178" y="1279"/>
                  </a:lnTo>
                  <a:lnTo>
                    <a:pt x="1115" y="1313"/>
                  </a:lnTo>
                  <a:lnTo>
                    <a:pt x="1053" y="1341"/>
                  </a:lnTo>
                  <a:lnTo>
                    <a:pt x="980" y="1364"/>
                  </a:lnTo>
                  <a:lnTo>
                    <a:pt x="912" y="1381"/>
                  </a:lnTo>
                  <a:lnTo>
                    <a:pt x="832" y="1392"/>
                  </a:lnTo>
                  <a:lnTo>
                    <a:pt x="759" y="1398"/>
                  </a:lnTo>
                  <a:lnTo>
                    <a:pt x="759" y="1398"/>
                  </a:lnTo>
                  <a:lnTo>
                    <a:pt x="679" y="1392"/>
                  </a:lnTo>
                  <a:lnTo>
                    <a:pt x="606" y="1381"/>
                  </a:lnTo>
                  <a:lnTo>
                    <a:pt x="532" y="1364"/>
                  </a:lnTo>
                  <a:lnTo>
                    <a:pt x="464" y="1341"/>
                  </a:lnTo>
                  <a:lnTo>
                    <a:pt x="396" y="1313"/>
                  </a:lnTo>
                  <a:lnTo>
                    <a:pt x="334" y="1279"/>
                  </a:lnTo>
                  <a:lnTo>
                    <a:pt x="278" y="1234"/>
                  </a:lnTo>
                  <a:lnTo>
                    <a:pt x="221" y="1188"/>
                  </a:lnTo>
                  <a:lnTo>
                    <a:pt x="170" y="1143"/>
                  </a:lnTo>
                  <a:lnTo>
                    <a:pt x="130" y="1086"/>
                  </a:lnTo>
                  <a:lnTo>
                    <a:pt x="91" y="1030"/>
                  </a:lnTo>
                  <a:lnTo>
                    <a:pt x="57" y="968"/>
                  </a:lnTo>
                  <a:lnTo>
                    <a:pt x="34" y="905"/>
                  </a:lnTo>
                  <a:lnTo>
                    <a:pt x="11" y="837"/>
                  </a:lnTo>
                  <a:lnTo>
                    <a:pt x="0" y="769"/>
                  </a:lnTo>
                  <a:lnTo>
                    <a:pt x="0" y="696"/>
                  </a:lnTo>
                  <a:lnTo>
                    <a:pt x="0" y="696"/>
                  </a:lnTo>
                  <a:lnTo>
                    <a:pt x="0" y="628"/>
                  </a:lnTo>
                  <a:lnTo>
                    <a:pt x="11" y="560"/>
                  </a:lnTo>
                  <a:lnTo>
                    <a:pt x="34" y="492"/>
                  </a:lnTo>
                  <a:lnTo>
                    <a:pt x="57" y="424"/>
                  </a:lnTo>
                  <a:lnTo>
                    <a:pt x="91" y="368"/>
                  </a:lnTo>
                  <a:lnTo>
                    <a:pt x="130" y="311"/>
                  </a:lnTo>
                  <a:lnTo>
                    <a:pt x="170" y="254"/>
                  </a:lnTo>
                  <a:lnTo>
                    <a:pt x="221" y="203"/>
                  </a:lnTo>
                  <a:lnTo>
                    <a:pt x="278" y="158"/>
                  </a:lnTo>
                  <a:lnTo>
                    <a:pt x="334" y="119"/>
                  </a:lnTo>
                  <a:lnTo>
                    <a:pt x="396" y="85"/>
                  </a:lnTo>
                  <a:lnTo>
                    <a:pt x="464" y="56"/>
                  </a:lnTo>
                  <a:lnTo>
                    <a:pt x="532" y="34"/>
                  </a:lnTo>
                  <a:lnTo>
                    <a:pt x="606" y="17"/>
                  </a:lnTo>
                  <a:lnTo>
                    <a:pt x="679" y="5"/>
                  </a:lnTo>
                  <a:lnTo>
                    <a:pt x="759" y="0"/>
                  </a:lnTo>
                  <a:lnTo>
                    <a:pt x="7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301"/>
            <p:cNvSpPr>
              <a:spLocks/>
            </p:cNvSpPr>
            <p:nvPr/>
          </p:nvSpPr>
          <p:spPr bwMode="auto">
            <a:xfrm>
              <a:off x="2443" y="24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311"/>
            <p:cNvSpPr>
              <a:spLocks/>
            </p:cNvSpPr>
            <p:nvPr/>
          </p:nvSpPr>
          <p:spPr bwMode="auto">
            <a:xfrm>
              <a:off x="2426" y="506"/>
              <a:ext cx="628" cy="521"/>
            </a:xfrm>
            <a:custGeom>
              <a:avLst/>
              <a:gdLst>
                <a:gd name="T0" fmla="*/ 407 w 628"/>
                <a:gd name="T1" fmla="*/ 29 h 521"/>
                <a:gd name="T2" fmla="*/ 407 w 628"/>
                <a:gd name="T3" fmla="*/ 29 h 521"/>
                <a:gd name="T4" fmla="*/ 379 w 628"/>
                <a:gd name="T5" fmla="*/ 12 h 521"/>
                <a:gd name="T6" fmla="*/ 339 w 628"/>
                <a:gd name="T7" fmla="*/ 0 h 521"/>
                <a:gd name="T8" fmla="*/ 305 w 628"/>
                <a:gd name="T9" fmla="*/ 6 h 521"/>
                <a:gd name="T10" fmla="*/ 266 w 628"/>
                <a:gd name="T11" fmla="*/ 17 h 521"/>
                <a:gd name="T12" fmla="*/ 226 w 628"/>
                <a:gd name="T13" fmla="*/ 40 h 521"/>
                <a:gd name="T14" fmla="*/ 192 w 628"/>
                <a:gd name="T15" fmla="*/ 68 h 521"/>
                <a:gd name="T16" fmla="*/ 152 w 628"/>
                <a:gd name="T17" fmla="*/ 114 h 521"/>
                <a:gd name="T18" fmla="*/ 124 w 628"/>
                <a:gd name="T19" fmla="*/ 164 h 521"/>
                <a:gd name="T20" fmla="*/ 124 w 628"/>
                <a:gd name="T21" fmla="*/ 164 h 521"/>
                <a:gd name="T22" fmla="*/ 79 w 628"/>
                <a:gd name="T23" fmla="*/ 255 h 521"/>
                <a:gd name="T24" fmla="*/ 45 w 628"/>
                <a:gd name="T25" fmla="*/ 329 h 521"/>
                <a:gd name="T26" fmla="*/ 28 w 628"/>
                <a:gd name="T27" fmla="*/ 397 h 521"/>
                <a:gd name="T28" fmla="*/ 11 w 628"/>
                <a:gd name="T29" fmla="*/ 442 h 521"/>
                <a:gd name="T30" fmla="*/ 0 w 628"/>
                <a:gd name="T31" fmla="*/ 504 h 521"/>
                <a:gd name="T32" fmla="*/ 0 w 628"/>
                <a:gd name="T33" fmla="*/ 521 h 521"/>
                <a:gd name="T34" fmla="*/ 0 w 628"/>
                <a:gd name="T35" fmla="*/ 521 h 521"/>
                <a:gd name="T36" fmla="*/ 11 w 628"/>
                <a:gd name="T37" fmla="*/ 498 h 521"/>
                <a:gd name="T38" fmla="*/ 34 w 628"/>
                <a:gd name="T39" fmla="*/ 442 h 521"/>
                <a:gd name="T40" fmla="*/ 68 w 628"/>
                <a:gd name="T41" fmla="*/ 368 h 521"/>
                <a:gd name="T42" fmla="*/ 113 w 628"/>
                <a:gd name="T43" fmla="*/ 283 h 521"/>
                <a:gd name="T44" fmla="*/ 141 w 628"/>
                <a:gd name="T45" fmla="*/ 244 h 521"/>
                <a:gd name="T46" fmla="*/ 175 w 628"/>
                <a:gd name="T47" fmla="*/ 210 h 521"/>
                <a:gd name="T48" fmla="*/ 203 w 628"/>
                <a:gd name="T49" fmla="*/ 176 h 521"/>
                <a:gd name="T50" fmla="*/ 243 w 628"/>
                <a:gd name="T51" fmla="*/ 147 h 521"/>
                <a:gd name="T52" fmla="*/ 277 w 628"/>
                <a:gd name="T53" fmla="*/ 125 h 521"/>
                <a:gd name="T54" fmla="*/ 317 w 628"/>
                <a:gd name="T55" fmla="*/ 114 h 521"/>
                <a:gd name="T56" fmla="*/ 351 w 628"/>
                <a:gd name="T57" fmla="*/ 114 h 521"/>
                <a:gd name="T58" fmla="*/ 396 w 628"/>
                <a:gd name="T59" fmla="*/ 125 h 521"/>
                <a:gd name="T60" fmla="*/ 396 w 628"/>
                <a:gd name="T61" fmla="*/ 125 h 521"/>
                <a:gd name="T62" fmla="*/ 464 w 628"/>
                <a:gd name="T63" fmla="*/ 159 h 521"/>
                <a:gd name="T64" fmla="*/ 520 w 628"/>
                <a:gd name="T65" fmla="*/ 187 h 521"/>
                <a:gd name="T66" fmla="*/ 520 w 628"/>
                <a:gd name="T67" fmla="*/ 187 h 521"/>
                <a:gd name="T68" fmla="*/ 543 w 628"/>
                <a:gd name="T69" fmla="*/ 198 h 521"/>
                <a:gd name="T70" fmla="*/ 566 w 628"/>
                <a:gd name="T71" fmla="*/ 198 h 521"/>
                <a:gd name="T72" fmla="*/ 588 w 628"/>
                <a:gd name="T73" fmla="*/ 193 h 521"/>
                <a:gd name="T74" fmla="*/ 605 w 628"/>
                <a:gd name="T75" fmla="*/ 181 h 521"/>
                <a:gd name="T76" fmla="*/ 617 w 628"/>
                <a:gd name="T77" fmla="*/ 170 h 521"/>
                <a:gd name="T78" fmla="*/ 622 w 628"/>
                <a:gd name="T79" fmla="*/ 153 h 521"/>
                <a:gd name="T80" fmla="*/ 628 w 628"/>
                <a:gd name="T81" fmla="*/ 130 h 521"/>
                <a:gd name="T82" fmla="*/ 622 w 628"/>
                <a:gd name="T83" fmla="*/ 108 h 521"/>
                <a:gd name="T84" fmla="*/ 622 w 628"/>
                <a:gd name="T85" fmla="*/ 108 h 521"/>
                <a:gd name="T86" fmla="*/ 617 w 628"/>
                <a:gd name="T87" fmla="*/ 108 h 521"/>
                <a:gd name="T88" fmla="*/ 617 w 628"/>
                <a:gd name="T89" fmla="*/ 108 h 521"/>
                <a:gd name="T90" fmla="*/ 600 w 628"/>
                <a:gd name="T91" fmla="*/ 125 h 521"/>
                <a:gd name="T92" fmla="*/ 594 w 628"/>
                <a:gd name="T93" fmla="*/ 130 h 521"/>
                <a:gd name="T94" fmla="*/ 583 w 628"/>
                <a:gd name="T95" fmla="*/ 136 h 521"/>
                <a:gd name="T96" fmla="*/ 566 w 628"/>
                <a:gd name="T97" fmla="*/ 142 h 521"/>
                <a:gd name="T98" fmla="*/ 549 w 628"/>
                <a:gd name="T99" fmla="*/ 136 h 521"/>
                <a:gd name="T100" fmla="*/ 549 w 628"/>
                <a:gd name="T101" fmla="*/ 136 h 521"/>
                <a:gd name="T102" fmla="*/ 515 w 628"/>
                <a:gd name="T103" fmla="*/ 119 h 521"/>
                <a:gd name="T104" fmla="*/ 486 w 628"/>
                <a:gd name="T105" fmla="*/ 97 h 521"/>
                <a:gd name="T106" fmla="*/ 458 w 628"/>
                <a:gd name="T107" fmla="*/ 68 h 521"/>
                <a:gd name="T108" fmla="*/ 407 w 628"/>
                <a:gd name="T109" fmla="*/ 29 h 521"/>
                <a:gd name="T110" fmla="*/ 407 w 628"/>
                <a:gd name="T111" fmla="*/ 2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8" h="521">
                  <a:moveTo>
                    <a:pt x="407" y="29"/>
                  </a:moveTo>
                  <a:lnTo>
                    <a:pt x="407" y="29"/>
                  </a:lnTo>
                  <a:lnTo>
                    <a:pt x="379" y="12"/>
                  </a:lnTo>
                  <a:lnTo>
                    <a:pt x="339" y="0"/>
                  </a:lnTo>
                  <a:lnTo>
                    <a:pt x="305" y="6"/>
                  </a:lnTo>
                  <a:lnTo>
                    <a:pt x="266" y="17"/>
                  </a:lnTo>
                  <a:lnTo>
                    <a:pt x="226" y="40"/>
                  </a:lnTo>
                  <a:lnTo>
                    <a:pt x="192" y="68"/>
                  </a:lnTo>
                  <a:lnTo>
                    <a:pt x="152" y="114"/>
                  </a:lnTo>
                  <a:lnTo>
                    <a:pt x="124" y="164"/>
                  </a:lnTo>
                  <a:lnTo>
                    <a:pt x="124" y="164"/>
                  </a:lnTo>
                  <a:lnTo>
                    <a:pt x="79" y="255"/>
                  </a:lnTo>
                  <a:lnTo>
                    <a:pt x="45" y="329"/>
                  </a:lnTo>
                  <a:lnTo>
                    <a:pt x="28" y="397"/>
                  </a:lnTo>
                  <a:lnTo>
                    <a:pt x="11" y="442"/>
                  </a:lnTo>
                  <a:lnTo>
                    <a:pt x="0" y="504"/>
                  </a:lnTo>
                  <a:lnTo>
                    <a:pt x="0" y="521"/>
                  </a:lnTo>
                  <a:lnTo>
                    <a:pt x="0" y="521"/>
                  </a:lnTo>
                  <a:lnTo>
                    <a:pt x="11" y="498"/>
                  </a:lnTo>
                  <a:lnTo>
                    <a:pt x="34" y="442"/>
                  </a:lnTo>
                  <a:lnTo>
                    <a:pt x="68" y="368"/>
                  </a:lnTo>
                  <a:lnTo>
                    <a:pt x="113" y="283"/>
                  </a:lnTo>
                  <a:lnTo>
                    <a:pt x="141" y="244"/>
                  </a:lnTo>
                  <a:lnTo>
                    <a:pt x="175" y="210"/>
                  </a:lnTo>
                  <a:lnTo>
                    <a:pt x="203" y="176"/>
                  </a:lnTo>
                  <a:lnTo>
                    <a:pt x="243" y="147"/>
                  </a:lnTo>
                  <a:lnTo>
                    <a:pt x="277" y="125"/>
                  </a:lnTo>
                  <a:lnTo>
                    <a:pt x="317" y="114"/>
                  </a:lnTo>
                  <a:lnTo>
                    <a:pt x="351" y="114"/>
                  </a:lnTo>
                  <a:lnTo>
                    <a:pt x="396" y="125"/>
                  </a:lnTo>
                  <a:lnTo>
                    <a:pt x="396" y="125"/>
                  </a:lnTo>
                  <a:lnTo>
                    <a:pt x="464" y="159"/>
                  </a:lnTo>
                  <a:lnTo>
                    <a:pt x="520" y="187"/>
                  </a:lnTo>
                  <a:lnTo>
                    <a:pt x="520" y="187"/>
                  </a:lnTo>
                  <a:lnTo>
                    <a:pt x="543" y="198"/>
                  </a:lnTo>
                  <a:lnTo>
                    <a:pt x="566" y="198"/>
                  </a:lnTo>
                  <a:lnTo>
                    <a:pt x="588" y="193"/>
                  </a:lnTo>
                  <a:lnTo>
                    <a:pt x="605" y="181"/>
                  </a:lnTo>
                  <a:lnTo>
                    <a:pt x="617" y="170"/>
                  </a:lnTo>
                  <a:lnTo>
                    <a:pt x="622" y="153"/>
                  </a:lnTo>
                  <a:lnTo>
                    <a:pt x="628" y="130"/>
                  </a:lnTo>
                  <a:lnTo>
                    <a:pt x="622" y="108"/>
                  </a:lnTo>
                  <a:lnTo>
                    <a:pt x="622" y="108"/>
                  </a:lnTo>
                  <a:lnTo>
                    <a:pt x="617" y="108"/>
                  </a:lnTo>
                  <a:lnTo>
                    <a:pt x="617" y="108"/>
                  </a:lnTo>
                  <a:lnTo>
                    <a:pt x="600" y="125"/>
                  </a:lnTo>
                  <a:lnTo>
                    <a:pt x="594" y="130"/>
                  </a:lnTo>
                  <a:lnTo>
                    <a:pt x="583" y="136"/>
                  </a:lnTo>
                  <a:lnTo>
                    <a:pt x="566" y="142"/>
                  </a:lnTo>
                  <a:lnTo>
                    <a:pt x="549" y="136"/>
                  </a:lnTo>
                  <a:lnTo>
                    <a:pt x="549" y="136"/>
                  </a:lnTo>
                  <a:lnTo>
                    <a:pt x="515" y="119"/>
                  </a:lnTo>
                  <a:lnTo>
                    <a:pt x="486" y="97"/>
                  </a:lnTo>
                  <a:lnTo>
                    <a:pt x="458" y="68"/>
                  </a:lnTo>
                  <a:lnTo>
                    <a:pt x="407" y="29"/>
                  </a:lnTo>
                  <a:lnTo>
                    <a:pt x="407" y="29"/>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312"/>
            <p:cNvSpPr>
              <a:spLocks/>
            </p:cNvSpPr>
            <p:nvPr/>
          </p:nvSpPr>
          <p:spPr bwMode="auto">
            <a:xfrm>
              <a:off x="2544" y="897"/>
              <a:ext cx="618" cy="968"/>
            </a:xfrm>
            <a:custGeom>
              <a:avLst/>
              <a:gdLst>
                <a:gd name="T0" fmla="*/ 244 w 618"/>
                <a:gd name="T1" fmla="*/ 0 h 968"/>
                <a:gd name="T2" fmla="*/ 244 w 618"/>
                <a:gd name="T3" fmla="*/ 0 h 968"/>
                <a:gd name="T4" fmla="*/ 216 w 618"/>
                <a:gd name="T5" fmla="*/ 11 h 968"/>
                <a:gd name="T6" fmla="*/ 187 w 618"/>
                <a:gd name="T7" fmla="*/ 22 h 968"/>
                <a:gd name="T8" fmla="*/ 159 w 618"/>
                <a:gd name="T9" fmla="*/ 45 h 968"/>
                <a:gd name="T10" fmla="*/ 131 w 618"/>
                <a:gd name="T11" fmla="*/ 68 h 968"/>
                <a:gd name="T12" fmla="*/ 108 w 618"/>
                <a:gd name="T13" fmla="*/ 90 h 968"/>
                <a:gd name="T14" fmla="*/ 85 w 618"/>
                <a:gd name="T15" fmla="*/ 119 h 968"/>
                <a:gd name="T16" fmla="*/ 51 w 618"/>
                <a:gd name="T17" fmla="*/ 187 h 968"/>
                <a:gd name="T18" fmla="*/ 23 w 618"/>
                <a:gd name="T19" fmla="*/ 266 h 968"/>
                <a:gd name="T20" fmla="*/ 6 w 618"/>
                <a:gd name="T21" fmla="*/ 356 h 968"/>
                <a:gd name="T22" fmla="*/ 0 w 618"/>
                <a:gd name="T23" fmla="*/ 447 h 968"/>
                <a:gd name="T24" fmla="*/ 6 w 618"/>
                <a:gd name="T25" fmla="*/ 549 h 968"/>
                <a:gd name="T26" fmla="*/ 6 w 618"/>
                <a:gd name="T27" fmla="*/ 549 h 968"/>
                <a:gd name="T28" fmla="*/ 23 w 618"/>
                <a:gd name="T29" fmla="*/ 645 h 968"/>
                <a:gd name="T30" fmla="*/ 51 w 618"/>
                <a:gd name="T31" fmla="*/ 730 h 968"/>
                <a:gd name="T32" fmla="*/ 91 w 618"/>
                <a:gd name="T33" fmla="*/ 804 h 968"/>
                <a:gd name="T34" fmla="*/ 136 w 618"/>
                <a:gd name="T35" fmla="*/ 866 h 968"/>
                <a:gd name="T36" fmla="*/ 159 w 618"/>
                <a:gd name="T37" fmla="*/ 894 h 968"/>
                <a:gd name="T38" fmla="*/ 187 w 618"/>
                <a:gd name="T39" fmla="*/ 917 h 968"/>
                <a:gd name="T40" fmla="*/ 216 w 618"/>
                <a:gd name="T41" fmla="*/ 934 h 968"/>
                <a:gd name="T42" fmla="*/ 244 w 618"/>
                <a:gd name="T43" fmla="*/ 951 h 968"/>
                <a:gd name="T44" fmla="*/ 272 w 618"/>
                <a:gd name="T45" fmla="*/ 956 h 968"/>
                <a:gd name="T46" fmla="*/ 306 w 618"/>
                <a:gd name="T47" fmla="*/ 962 h 968"/>
                <a:gd name="T48" fmla="*/ 335 w 618"/>
                <a:gd name="T49" fmla="*/ 968 h 968"/>
                <a:gd name="T50" fmla="*/ 368 w 618"/>
                <a:gd name="T51" fmla="*/ 962 h 968"/>
                <a:gd name="T52" fmla="*/ 368 w 618"/>
                <a:gd name="T53" fmla="*/ 962 h 968"/>
                <a:gd name="T54" fmla="*/ 397 w 618"/>
                <a:gd name="T55" fmla="*/ 951 h 968"/>
                <a:gd name="T56" fmla="*/ 425 w 618"/>
                <a:gd name="T57" fmla="*/ 939 h 968"/>
                <a:gd name="T58" fmla="*/ 453 w 618"/>
                <a:gd name="T59" fmla="*/ 922 h 968"/>
                <a:gd name="T60" fmla="*/ 482 w 618"/>
                <a:gd name="T61" fmla="*/ 900 h 968"/>
                <a:gd name="T62" fmla="*/ 504 w 618"/>
                <a:gd name="T63" fmla="*/ 871 h 968"/>
                <a:gd name="T64" fmla="*/ 527 w 618"/>
                <a:gd name="T65" fmla="*/ 843 h 968"/>
                <a:gd name="T66" fmla="*/ 561 w 618"/>
                <a:gd name="T67" fmla="*/ 775 h 968"/>
                <a:gd name="T68" fmla="*/ 589 w 618"/>
                <a:gd name="T69" fmla="*/ 696 h 968"/>
                <a:gd name="T70" fmla="*/ 606 w 618"/>
                <a:gd name="T71" fmla="*/ 605 h 968"/>
                <a:gd name="T72" fmla="*/ 618 w 618"/>
                <a:gd name="T73" fmla="*/ 515 h 968"/>
                <a:gd name="T74" fmla="*/ 612 w 618"/>
                <a:gd name="T75" fmla="*/ 419 h 968"/>
                <a:gd name="T76" fmla="*/ 612 w 618"/>
                <a:gd name="T77" fmla="*/ 419 h 968"/>
                <a:gd name="T78" fmla="*/ 589 w 618"/>
                <a:gd name="T79" fmla="*/ 322 h 968"/>
                <a:gd name="T80" fmla="*/ 561 w 618"/>
                <a:gd name="T81" fmla="*/ 238 h 968"/>
                <a:gd name="T82" fmla="*/ 521 w 618"/>
                <a:gd name="T83" fmla="*/ 158 h 968"/>
                <a:gd name="T84" fmla="*/ 476 w 618"/>
                <a:gd name="T85" fmla="*/ 96 h 968"/>
                <a:gd name="T86" fmla="*/ 453 w 618"/>
                <a:gd name="T87" fmla="*/ 68 h 968"/>
                <a:gd name="T88" fmla="*/ 425 w 618"/>
                <a:gd name="T89" fmla="*/ 45 h 968"/>
                <a:gd name="T90" fmla="*/ 397 w 618"/>
                <a:gd name="T91" fmla="*/ 28 h 968"/>
                <a:gd name="T92" fmla="*/ 368 w 618"/>
                <a:gd name="T93" fmla="*/ 17 h 968"/>
                <a:gd name="T94" fmla="*/ 340 w 618"/>
                <a:gd name="T95" fmla="*/ 6 h 968"/>
                <a:gd name="T96" fmla="*/ 306 w 618"/>
                <a:gd name="T97" fmla="*/ 0 h 968"/>
                <a:gd name="T98" fmla="*/ 278 w 618"/>
                <a:gd name="T99" fmla="*/ 0 h 968"/>
                <a:gd name="T100" fmla="*/ 244 w 618"/>
                <a:gd name="T101" fmla="*/ 0 h 968"/>
                <a:gd name="T102" fmla="*/ 244 w 618"/>
                <a:gd name="T10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8" h="968">
                  <a:moveTo>
                    <a:pt x="244" y="0"/>
                  </a:moveTo>
                  <a:lnTo>
                    <a:pt x="244" y="0"/>
                  </a:lnTo>
                  <a:lnTo>
                    <a:pt x="216" y="11"/>
                  </a:lnTo>
                  <a:lnTo>
                    <a:pt x="187" y="22"/>
                  </a:lnTo>
                  <a:lnTo>
                    <a:pt x="159" y="45"/>
                  </a:lnTo>
                  <a:lnTo>
                    <a:pt x="131" y="68"/>
                  </a:lnTo>
                  <a:lnTo>
                    <a:pt x="108" y="90"/>
                  </a:lnTo>
                  <a:lnTo>
                    <a:pt x="85" y="119"/>
                  </a:lnTo>
                  <a:lnTo>
                    <a:pt x="51" y="187"/>
                  </a:lnTo>
                  <a:lnTo>
                    <a:pt x="23" y="266"/>
                  </a:lnTo>
                  <a:lnTo>
                    <a:pt x="6" y="356"/>
                  </a:lnTo>
                  <a:lnTo>
                    <a:pt x="0" y="447"/>
                  </a:lnTo>
                  <a:lnTo>
                    <a:pt x="6" y="549"/>
                  </a:lnTo>
                  <a:lnTo>
                    <a:pt x="6" y="549"/>
                  </a:lnTo>
                  <a:lnTo>
                    <a:pt x="23" y="645"/>
                  </a:lnTo>
                  <a:lnTo>
                    <a:pt x="51" y="730"/>
                  </a:lnTo>
                  <a:lnTo>
                    <a:pt x="91" y="804"/>
                  </a:lnTo>
                  <a:lnTo>
                    <a:pt x="136" y="866"/>
                  </a:lnTo>
                  <a:lnTo>
                    <a:pt x="159" y="894"/>
                  </a:lnTo>
                  <a:lnTo>
                    <a:pt x="187" y="917"/>
                  </a:lnTo>
                  <a:lnTo>
                    <a:pt x="216" y="934"/>
                  </a:lnTo>
                  <a:lnTo>
                    <a:pt x="244" y="951"/>
                  </a:lnTo>
                  <a:lnTo>
                    <a:pt x="272" y="956"/>
                  </a:lnTo>
                  <a:lnTo>
                    <a:pt x="306" y="962"/>
                  </a:lnTo>
                  <a:lnTo>
                    <a:pt x="335" y="968"/>
                  </a:lnTo>
                  <a:lnTo>
                    <a:pt x="368" y="962"/>
                  </a:lnTo>
                  <a:lnTo>
                    <a:pt x="368" y="962"/>
                  </a:lnTo>
                  <a:lnTo>
                    <a:pt x="397" y="951"/>
                  </a:lnTo>
                  <a:lnTo>
                    <a:pt x="425" y="939"/>
                  </a:lnTo>
                  <a:lnTo>
                    <a:pt x="453" y="922"/>
                  </a:lnTo>
                  <a:lnTo>
                    <a:pt x="482" y="900"/>
                  </a:lnTo>
                  <a:lnTo>
                    <a:pt x="504" y="871"/>
                  </a:lnTo>
                  <a:lnTo>
                    <a:pt x="527" y="843"/>
                  </a:lnTo>
                  <a:lnTo>
                    <a:pt x="561" y="775"/>
                  </a:lnTo>
                  <a:lnTo>
                    <a:pt x="589" y="696"/>
                  </a:lnTo>
                  <a:lnTo>
                    <a:pt x="606" y="605"/>
                  </a:lnTo>
                  <a:lnTo>
                    <a:pt x="618" y="515"/>
                  </a:lnTo>
                  <a:lnTo>
                    <a:pt x="612" y="419"/>
                  </a:lnTo>
                  <a:lnTo>
                    <a:pt x="612" y="419"/>
                  </a:lnTo>
                  <a:lnTo>
                    <a:pt x="589" y="322"/>
                  </a:lnTo>
                  <a:lnTo>
                    <a:pt x="561" y="238"/>
                  </a:lnTo>
                  <a:lnTo>
                    <a:pt x="521" y="158"/>
                  </a:lnTo>
                  <a:lnTo>
                    <a:pt x="476" y="96"/>
                  </a:lnTo>
                  <a:lnTo>
                    <a:pt x="453" y="68"/>
                  </a:lnTo>
                  <a:lnTo>
                    <a:pt x="425" y="45"/>
                  </a:lnTo>
                  <a:lnTo>
                    <a:pt x="397" y="28"/>
                  </a:lnTo>
                  <a:lnTo>
                    <a:pt x="368" y="17"/>
                  </a:lnTo>
                  <a:lnTo>
                    <a:pt x="340" y="6"/>
                  </a:lnTo>
                  <a:lnTo>
                    <a:pt x="306" y="0"/>
                  </a:lnTo>
                  <a:lnTo>
                    <a:pt x="278" y="0"/>
                  </a:lnTo>
                  <a:lnTo>
                    <a:pt x="244" y="0"/>
                  </a:lnTo>
                  <a:lnTo>
                    <a:pt x="244"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313"/>
            <p:cNvSpPr>
              <a:spLocks/>
            </p:cNvSpPr>
            <p:nvPr/>
          </p:nvSpPr>
          <p:spPr bwMode="auto">
            <a:xfrm>
              <a:off x="2578" y="925"/>
              <a:ext cx="544" cy="872"/>
            </a:xfrm>
            <a:custGeom>
              <a:avLst/>
              <a:gdLst>
                <a:gd name="T0" fmla="*/ 233 w 544"/>
                <a:gd name="T1" fmla="*/ 0 h 872"/>
                <a:gd name="T2" fmla="*/ 233 w 544"/>
                <a:gd name="T3" fmla="*/ 0 h 872"/>
                <a:gd name="T4" fmla="*/ 204 w 544"/>
                <a:gd name="T5" fmla="*/ 6 h 872"/>
                <a:gd name="T6" fmla="*/ 176 w 544"/>
                <a:gd name="T7" fmla="*/ 17 h 872"/>
                <a:gd name="T8" fmla="*/ 153 w 544"/>
                <a:gd name="T9" fmla="*/ 28 h 872"/>
                <a:gd name="T10" fmla="*/ 131 w 544"/>
                <a:gd name="T11" fmla="*/ 45 h 872"/>
                <a:gd name="T12" fmla="*/ 108 w 544"/>
                <a:gd name="T13" fmla="*/ 68 h 872"/>
                <a:gd name="T14" fmla="*/ 85 w 544"/>
                <a:gd name="T15" fmla="*/ 91 h 872"/>
                <a:gd name="T16" fmla="*/ 51 w 544"/>
                <a:gd name="T17" fmla="*/ 147 h 872"/>
                <a:gd name="T18" fmla="*/ 29 w 544"/>
                <a:gd name="T19" fmla="*/ 215 h 872"/>
                <a:gd name="T20" fmla="*/ 6 w 544"/>
                <a:gd name="T21" fmla="*/ 289 h 872"/>
                <a:gd name="T22" fmla="*/ 0 w 544"/>
                <a:gd name="T23" fmla="*/ 374 h 872"/>
                <a:gd name="T24" fmla="*/ 0 w 544"/>
                <a:gd name="T25" fmla="*/ 464 h 872"/>
                <a:gd name="T26" fmla="*/ 0 w 544"/>
                <a:gd name="T27" fmla="*/ 464 h 872"/>
                <a:gd name="T28" fmla="*/ 17 w 544"/>
                <a:gd name="T29" fmla="*/ 549 h 872"/>
                <a:gd name="T30" fmla="*/ 40 w 544"/>
                <a:gd name="T31" fmla="*/ 628 h 872"/>
                <a:gd name="T32" fmla="*/ 68 w 544"/>
                <a:gd name="T33" fmla="*/ 702 h 872"/>
                <a:gd name="T34" fmla="*/ 108 w 544"/>
                <a:gd name="T35" fmla="*/ 759 h 872"/>
                <a:gd name="T36" fmla="*/ 153 w 544"/>
                <a:gd name="T37" fmla="*/ 810 h 872"/>
                <a:gd name="T38" fmla="*/ 176 w 544"/>
                <a:gd name="T39" fmla="*/ 827 h 872"/>
                <a:gd name="T40" fmla="*/ 204 w 544"/>
                <a:gd name="T41" fmla="*/ 843 h 872"/>
                <a:gd name="T42" fmla="*/ 227 w 544"/>
                <a:gd name="T43" fmla="*/ 855 h 872"/>
                <a:gd name="T44" fmla="*/ 255 w 544"/>
                <a:gd name="T45" fmla="*/ 866 h 872"/>
                <a:gd name="T46" fmla="*/ 284 w 544"/>
                <a:gd name="T47" fmla="*/ 872 h 872"/>
                <a:gd name="T48" fmla="*/ 312 w 544"/>
                <a:gd name="T49" fmla="*/ 872 h 872"/>
                <a:gd name="T50" fmla="*/ 312 w 544"/>
                <a:gd name="T51" fmla="*/ 872 h 872"/>
                <a:gd name="T52" fmla="*/ 334 w 544"/>
                <a:gd name="T53" fmla="*/ 866 h 872"/>
                <a:gd name="T54" fmla="*/ 363 w 544"/>
                <a:gd name="T55" fmla="*/ 855 h 872"/>
                <a:gd name="T56" fmla="*/ 385 w 544"/>
                <a:gd name="T57" fmla="*/ 843 h 872"/>
                <a:gd name="T58" fmla="*/ 408 w 544"/>
                <a:gd name="T59" fmla="*/ 827 h 872"/>
                <a:gd name="T60" fmla="*/ 431 w 544"/>
                <a:gd name="T61" fmla="*/ 804 h 872"/>
                <a:gd name="T62" fmla="*/ 453 w 544"/>
                <a:gd name="T63" fmla="*/ 781 h 872"/>
                <a:gd name="T64" fmla="*/ 487 w 544"/>
                <a:gd name="T65" fmla="*/ 725 h 872"/>
                <a:gd name="T66" fmla="*/ 516 w 544"/>
                <a:gd name="T67" fmla="*/ 657 h 872"/>
                <a:gd name="T68" fmla="*/ 533 w 544"/>
                <a:gd name="T69" fmla="*/ 577 h 872"/>
                <a:gd name="T70" fmla="*/ 544 w 544"/>
                <a:gd name="T71" fmla="*/ 498 h 872"/>
                <a:gd name="T72" fmla="*/ 538 w 544"/>
                <a:gd name="T73" fmla="*/ 408 h 872"/>
                <a:gd name="T74" fmla="*/ 538 w 544"/>
                <a:gd name="T75" fmla="*/ 408 h 872"/>
                <a:gd name="T76" fmla="*/ 527 w 544"/>
                <a:gd name="T77" fmla="*/ 323 h 872"/>
                <a:gd name="T78" fmla="*/ 504 w 544"/>
                <a:gd name="T79" fmla="*/ 244 h 872"/>
                <a:gd name="T80" fmla="*/ 470 w 544"/>
                <a:gd name="T81" fmla="*/ 170 h 872"/>
                <a:gd name="T82" fmla="*/ 431 w 544"/>
                <a:gd name="T83" fmla="*/ 108 h 872"/>
                <a:gd name="T84" fmla="*/ 385 w 544"/>
                <a:gd name="T85" fmla="*/ 62 h 872"/>
                <a:gd name="T86" fmla="*/ 363 w 544"/>
                <a:gd name="T87" fmla="*/ 40 h 872"/>
                <a:gd name="T88" fmla="*/ 340 w 544"/>
                <a:gd name="T89" fmla="*/ 23 h 872"/>
                <a:gd name="T90" fmla="*/ 312 w 544"/>
                <a:gd name="T91" fmla="*/ 11 h 872"/>
                <a:gd name="T92" fmla="*/ 284 w 544"/>
                <a:gd name="T93" fmla="*/ 6 h 872"/>
                <a:gd name="T94" fmla="*/ 261 w 544"/>
                <a:gd name="T95" fmla="*/ 0 h 872"/>
                <a:gd name="T96" fmla="*/ 233 w 544"/>
                <a:gd name="T97" fmla="*/ 0 h 872"/>
                <a:gd name="T98" fmla="*/ 233 w 544"/>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4" h="872">
                  <a:moveTo>
                    <a:pt x="233" y="0"/>
                  </a:move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63" y="855"/>
                  </a:lnTo>
                  <a:lnTo>
                    <a:pt x="385" y="843"/>
                  </a:lnTo>
                  <a:lnTo>
                    <a:pt x="408" y="827"/>
                  </a:lnTo>
                  <a:lnTo>
                    <a:pt x="431" y="804"/>
                  </a:lnTo>
                  <a:lnTo>
                    <a:pt x="453" y="781"/>
                  </a:lnTo>
                  <a:lnTo>
                    <a:pt x="487" y="725"/>
                  </a:lnTo>
                  <a:lnTo>
                    <a:pt x="516" y="657"/>
                  </a:lnTo>
                  <a:lnTo>
                    <a:pt x="533" y="577"/>
                  </a:lnTo>
                  <a:lnTo>
                    <a:pt x="544" y="498"/>
                  </a:lnTo>
                  <a:lnTo>
                    <a:pt x="538" y="408"/>
                  </a:lnTo>
                  <a:lnTo>
                    <a:pt x="538" y="408"/>
                  </a:lnTo>
                  <a:lnTo>
                    <a:pt x="527" y="323"/>
                  </a:lnTo>
                  <a:lnTo>
                    <a:pt x="504" y="244"/>
                  </a:lnTo>
                  <a:lnTo>
                    <a:pt x="470" y="170"/>
                  </a:lnTo>
                  <a:lnTo>
                    <a:pt x="431" y="108"/>
                  </a:lnTo>
                  <a:lnTo>
                    <a:pt x="385" y="62"/>
                  </a:lnTo>
                  <a:lnTo>
                    <a:pt x="363" y="40"/>
                  </a:lnTo>
                  <a:lnTo>
                    <a:pt x="340" y="23"/>
                  </a:lnTo>
                  <a:lnTo>
                    <a:pt x="312" y="11"/>
                  </a:lnTo>
                  <a:lnTo>
                    <a:pt x="284" y="6"/>
                  </a:lnTo>
                  <a:lnTo>
                    <a:pt x="261" y="0"/>
                  </a:lnTo>
                  <a:lnTo>
                    <a:pt x="233" y="0"/>
                  </a:lnTo>
                  <a:lnTo>
                    <a:pt x="2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314"/>
            <p:cNvSpPr>
              <a:spLocks/>
            </p:cNvSpPr>
            <p:nvPr/>
          </p:nvSpPr>
          <p:spPr bwMode="auto">
            <a:xfrm>
              <a:off x="2646" y="1027"/>
              <a:ext cx="414" cy="549"/>
            </a:xfrm>
            <a:custGeom>
              <a:avLst/>
              <a:gdLst>
                <a:gd name="T0" fmla="*/ 6 w 414"/>
                <a:gd name="T1" fmla="*/ 300 h 549"/>
                <a:gd name="T2" fmla="*/ 6 w 414"/>
                <a:gd name="T3" fmla="*/ 300 h 549"/>
                <a:gd name="T4" fmla="*/ 17 w 414"/>
                <a:gd name="T5" fmla="*/ 357 h 549"/>
                <a:gd name="T6" fmla="*/ 34 w 414"/>
                <a:gd name="T7" fmla="*/ 402 h 549"/>
                <a:gd name="T8" fmla="*/ 57 w 414"/>
                <a:gd name="T9" fmla="*/ 447 h 549"/>
                <a:gd name="T10" fmla="*/ 85 w 414"/>
                <a:gd name="T11" fmla="*/ 487 h 549"/>
                <a:gd name="T12" fmla="*/ 119 w 414"/>
                <a:gd name="T13" fmla="*/ 515 h 549"/>
                <a:gd name="T14" fmla="*/ 159 w 414"/>
                <a:gd name="T15" fmla="*/ 538 h 549"/>
                <a:gd name="T16" fmla="*/ 199 w 414"/>
                <a:gd name="T17" fmla="*/ 549 h 549"/>
                <a:gd name="T18" fmla="*/ 238 w 414"/>
                <a:gd name="T19" fmla="*/ 549 h 549"/>
                <a:gd name="T20" fmla="*/ 238 w 414"/>
                <a:gd name="T21" fmla="*/ 549 h 549"/>
                <a:gd name="T22" fmla="*/ 278 w 414"/>
                <a:gd name="T23" fmla="*/ 538 h 549"/>
                <a:gd name="T24" fmla="*/ 317 w 414"/>
                <a:gd name="T25" fmla="*/ 521 h 549"/>
                <a:gd name="T26" fmla="*/ 346 w 414"/>
                <a:gd name="T27" fmla="*/ 492 h 549"/>
                <a:gd name="T28" fmla="*/ 374 w 414"/>
                <a:gd name="T29" fmla="*/ 453 h 549"/>
                <a:gd name="T30" fmla="*/ 397 w 414"/>
                <a:gd name="T31" fmla="*/ 413 h 549"/>
                <a:gd name="T32" fmla="*/ 408 w 414"/>
                <a:gd name="T33" fmla="*/ 362 h 549"/>
                <a:gd name="T34" fmla="*/ 414 w 414"/>
                <a:gd name="T35" fmla="*/ 311 h 549"/>
                <a:gd name="T36" fmla="*/ 414 w 414"/>
                <a:gd name="T37" fmla="*/ 255 h 549"/>
                <a:gd name="T38" fmla="*/ 414 w 414"/>
                <a:gd name="T39" fmla="*/ 255 h 549"/>
                <a:gd name="T40" fmla="*/ 402 w 414"/>
                <a:gd name="T41" fmla="*/ 198 h 549"/>
                <a:gd name="T42" fmla="*/ 385 w 414"/>
                <a:gd name="T43" fmla="*/ 147 h 549"/>
                <a:gd name="T44" fmla="*/ 363 w 414"/>
                <a:gd name="T45" fmla="*/ 102 h 549"/>
                <a:gd name="T46" fmla="*/ 329 w 414"/>
                <a:gd name="T47" fmla="*/ 68 h 549"/>
                <a:gd name="T48" fmla="*/ 295 w 414"/>
                <a:gd name="T49" fmla="*/ 34 h 549"/>
                <a:gd name="T50" fmla="*/ 261 w 414"/>
                <a:gd name="T51" fmla="*/ 17 h 549"/>
                <a:gd name="T52" fmla="*/ 221 w 414"/>
                <a:gd name="T53" fmla="*/ 6 h 549"/>
                <a:gd name="T54" fmla="*/ 176 w 414"/>
                <a:gd name="T55" fmla="*/ 0 h 549"/>
                <a:gd name="T56" fmla="*/ 176 w 414"/>
                <a:gd name="T57" fmla="*/ 0 h 549"/>
                <a:gd name="T58" fmla="*/ 136 w 414"/>
                <a:gd name="T59" fmla="*/ 11 h 549"/>
                <a:gd name="T60" fmla="*/ 102 w 414"/>
                <a:gd name="T61" fmla="*/ 34 h 549"/>
                <a:gd name="T62" fmla="*/ 68 w 414"/>
                <a:gd name="T63" fmla="*/ 62 h 549"/>
                <a:gd name="T64" fmla="*/ 40 w 414"/>
                <a:gd name="T65" fmla="*/ 96 h 549"/>
                <a:gd name="T66" fmla="*/ 23 w 414"/>
                <a:gd name="T67" fmla="*/ 142 h 549"/>
                <a:gd name="T68" fmla="*/ 6 w 414"/>
                <a:gd name="T69" fmla="*/ 192 h 549"/>
                <a:gd name="T70" fmla="*/ 0 w 414"/>
                <a:gd name="T71" fmla="*/ 243 h 549"/>
                <a:gd name="T72" fmla="*/ 6 w 414"/>
                <a:gd name="T73" fmla="*/ 300 h 549"/>
                <a:gd name="T74" fmla="*/ 6 w 414"/>
                <a:gd name="T75" fmla="*/ 30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4" h="549">
                  <a:moveTo>
                    <a:pt x="6" y="300"/>
                  </a:moveTo>
                  <a:lnTo>
                    <a:pt x="6" y="300"/>
                  </a:lnTo>
                  <a:lnTo>
                    <a:pt x="17" y="357"/>
                  </a:lnTo>
                  <a:lnTo>
                    <a:pt x="34" y="402"/>
                  </a:lnTo>
                  <a:lnTo>
                    <a:pt x="57" y="447"/>
                  </a:lnTo>
                  <a:lnTo>
                    <a:pt x="85" y="487"/>
                  </a:lnTo>
                  <a:lnTo>
                    <a:pt x="119" y="515"/>
                  </a:lnTo>
                  <a:lnTo>
                    <a:pt x="159" y="538"/>
                  </a:lnTo>
                  <a:lnTo>
                    <a:pt x="199" y="549"/>
                  </a:lnTo>
                  <a:lnTo>
                    <a:pt x="238" y="549"/>
                  </a:lnTo>
                  <a:lnTo>
                    <a:pt x="238" y="549"/>
                  </a:lnTo>
                  <a:lnTo>
                    <a:pt x="278" y="538"/>
                  </a:lnTo>
                  <a:lnTo>
                    <a:pt x="317" y="521"/>
                  </a:lnTo>
                  <a:lnTo>
                    <a:pt x="346" y="492"/>
                  </a:lnTo>
                  <a:lnTo>
                    <a:pt x="374" y="453"/>
                  </a:lnTo>
                  <a:lnTo>
                    <a:pt x="397" y="413"/>
                  </a:lnTo>
                  <a:lnTo>
                    <a:pt x="408" y="362"/>
                  </a:lnTo>
                  <a:lnTo>
                    <a:pt x="414" y="311"/>
                  </a:lnTo>
                  <a:lnTo>
                    <a:pt x="414" y="255"/>
                  </a:lnTo>
                  <a:lnTo>
                    <a:pt x="414" y="255"/>
                  </a:lnTo>
                  <a:lnTo>
                    <a:pt x="402" y="198"/>
                  </a:lnTo>
                  <a:lnTo>
                    <a:pt x="385" y="147"/>
                  </a:lnTo>
                  <a:lnTo>
                    <a:pt x="363" y="102"/>
                  </a:lnTo>
                  <a:lnTo>
                    <a:pt x="329" y="68"/>
                  </a:lnTo>
                  <a:lnTo>
                    <a:pt x="295" y="34"/>
                  </a:lnTo>
                  <a:lnTo>
                    <a:pt x="261" y="17"/>
                  </a:lnTo>
                  <a:lnTo>
                    <a:pt x="221" y="6"/>
                  </a:lnTo>
                  <a:lnTo>
                    <a:pt x="176" y="0"/>
                  </a:lnTo>
                  <a:lnTo>
                    <a:pt x="176" y="0"/>
                  </a:lnTo>
                  <a:lnTo>
                    <a:pt x="136" y="11"/>
                  </a:lnTo>
                  <a:lnTo>
                    <a:pt x="102" y="34"/>
                  </a:lnTo>
                  <a:lnTo>
                    <a:pt x="68" y="62"/>
                  </a:lnTo>
                  <a:lnTo>
                    <a:pt x="40" y="96"/>
                  </a:lnTo>
                  <a:lnTo>
                    <a:pt x="23" y="142"/>
                  </a:lnTo>
                  <a:lnTo>
                    <a:pt x="6" y="192"/>
                  </a:lnTo>
                  <a:lnTo>
                    <a:pt x="0" y="243"/>
                  </a:lnTo>
                  <a:lnTo>
                    <a:pt x="6" y="300"/>
                  </a:lnTo>
                  <a:lnTo>
                    <a:pt x="6" y="300"/>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315"/>
            <p:cNvSpPr>
              <a:spLocks/>
            </p:cNvSpPr>
            <p:nvPr/>
          </p:nvSpPr>
          <p:spPr bwMode="auto">
            <a:xfrm>
              <a:off x="2692" y="1084"/>
              <a:ext cx="328" cy="441"/>
            </a:xfrm>
            <a:custGeom>
              <a:avLst/>
              <a:gdLst>
                <a:gd name="T0" fmla="*/ 0 w 328"/>
                <a:gd name="T1" fmla="*/ 237 h 441"/>
                <a:gd name="T2" fmla="*/ 0 w 328"/>
                <a:gd name="T3" fmla="*/ 237 h 441"/>
                <a:gd name="T4" fmla="*/ 5 w 328"/>
                <a:gd name="T5" fmla="*/ 283 h 441"/>
                <a:gd name="T6" fmla="*/ 22 w 328"/>
                <a:gd name="T7" fmla="*/ 322 h 441"/>
                <a:gd name="T8" fmla="*/ 39 w 328"/>
                <a:gd name="T9" fmla="*/ 356 h 441"/>
                <a:gd name="T10" fmla="*/ 62 w 328"/>
                <a:gd name="T11" fmla="*/ 390 h 441"/>
                <a:gd name="T12" fmla="*/ 90 w 328"/>
                <a:gd name="T13" fmla="*/ 413 h 441"/>
                <a:gd name="T14" fmla="*/ 119 w 328"/>
                <a:gd name="T15" fmla="*/ 430 h 441"/>
                <a:gd name="T16" fmla="*/ 153 w 328"/>
                <a:gd name="T17" fmla="*/ 435 h 441"/>
                <a:gd name="T18" fmla="*/ 187 w 328"/>
                <a:gd name="T19" fmla="*/ 441 h 441"/>
                <a:gd name="T20" fmla="*/ 187 w 328"/>
                <a:gd name="T21" fmla="*/ 441 h 441"/>
                <a:gd name="T22" fmla="*/ 220 w 328"/>
                <a:gd name="T23" fmla="*/ 430 h 441"/>
                <a:gd name="T24" fmla="*/ 249 w 328"/>
                <a:gd name="T25" fmla="*/ 413 h 441"/>
                <a:gd name="T26" fmla="*/ 271 w 328"/>
                <a:gd name="T27" fmla="*/ 390 h 441"/>
                <a:gd name="T28" fmla="*/ 294 w 328"/>
                <a:gd name="T29" fmla="*/ 362 h 441"/>
                <a:gd name="T30" fmla="*/ 311 w 328"/>
                <a:gd name="T31" fmla="*/ 328 h 441"/>
                <a:gd name="T32" fmla="*/ 322 w 328"/>
                <a:gd name="T33" fmla="*/ 288 h 441"/>
                <a:gd name="T34" fmla="*/ 328 w 328"/>
                <a:gd name="T35" fmla="*/ 243 h 441"/>
                <a:gd name="T36" fmla="*/ 328 w 328"/>
                <a:gd name="T37" fmla="*/ 203 h 441"/>
                <a:gd name="T38" fmla="*/ 328 w 328"/>
                <a:gd name="T39" fmla="*/ 203 h 441"/>
                <a:gd name="T40" fmla="*/ 317 w 328"/>
                <a:gd name="T41" fmla="*/ 158 h 441"/>
                <a:gd name="T42" fmla="*/ 305 w 328"/>
                <a:gd name="T43" fmla="*/ 118 h 441"/>
                <a:gd name="T44" fmla="*/ 283 w 328"/>
                <a:gd name="T45" fmla="*/ 85 h 441"/>
                <a:gd name="T46" fmla="*/ 260 w 328"/>
                <a:gd name="T47" fmla="*/ 51 h 441"/>
                <a:gd name="T48" fmla="*/ 232 w 328"/>
                <a:gd name="T49" fmla="*/ 28 h 441"/>
                <a:gd name="T50" fmla="*/ 204 w 328"/>
                <a:gd name="T51" fmla="*/ 11 h 441"/>
                <a:gd name="T52" fmla="*/ 170 w 328"/>
                <a:gd name="T53" fmla="*/ 0 h 441"/>
                <a:gd name="T54" fmla="*/ 136 w 328"/>
                <a:gd name="T55" fmla="*/ 0 h 441"/>
                <a:gd name="T56" fmla="*/ 136 w 328"/>
                <a:gd name="T57" fmla="*/ 0 h 441"/>
                <a:gd name="T58" fmla="*/ 107 w 328"/>
                <a:gd name="T59" fmla="*/ 11 h 441"/>
                <a:gd name="T60" fmla="*/ 79 w 328"/>
                <a:gd name="T61" fmla="*/ 22 h 441"/>
                <a:gd name="T62" fmla="*/ 51 w 328"/>
                <a:gd name="T63" fmla="*/ 51 h 441"/>
                <a:gd name="T64" fmla="*/ 28 w 328"/>
                <a:gd name="T65" fmla="*/ 79 h 441"/>
                <a:gd name="T66" fmla="*/ 11 w 328"/>
                <a:gd name="T67" fmla="*/ 113 h 441"/>
                <a:gd name="T68" fmla="*/ 0 w 328"/>
                <a:gd name="T69" fmla="*/ 152 h 441"/>
                <a:gd name="T70" fmla="*/ 0 w 328"/>
                <a:gd name="T71" fmla="*/ 192 h 441"/>
                <a:gd name="T72" fmla="*/ 0 w 328"/>
                <a:gd name="T73" fmla="*/ 237 h 441"/>
                <a:gd name="T74" fmla="*/ 0 w 328"/>
                <a:gd name="T75" fmla="*/ 23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441">
                  <a:moveTo>
                    <a:pt x="0" y="237"/>
                  </a:moveTo>
                  <a:lnTo>
                    <a:pt x="0" y="237"/>
                  </a:lnTo>
                  <a:lnTo>
                    <a:pt x="5" y="283"/>
                  </a:lnTo>
                  <a:lnTo>
                    <a:pt x="22" y="322"/>
                  </a:lnTo>
                  <a:lnTo>
                    <a:pt x="39" y="356"/>
                  </a:lnTo>
                  <a:lnTo>
                    <a:pt x="62" y="390"/>
                  </a:lnTo>
                  <a:lnTo>
                    <a:pt x="90" y="413"/>
                  </a:lnTo>
                  <a:lnTo>
                    <a:pt x="119" y="430"/>
                  </a:lnTo>
                  <a:lnTo>
                    <a:pt x="153" y="435"/>
                  </a:lnTo>
                  <a:lnTo>
                    <a:pt x="187" y="441"/>
                  </a:lnTo>
                  <a:lnTo>
                    <a:pt x="187" y="441"/>
                  </a:lnTo>
                  <a:lnTo>
                    <a:pt x="220" y="430"/>
                  </a:lnTo>
                  <a:lnTo>
                    <a:pt x="249" y="413"/>
                  </a:lnTo>
                  <a:lnTo>
                    <a:pt x="271" y="390"/>
                  </a:lnTo>
                  <a:lnTo>
                    <a:pt x="294" y="362"/>
                  </a:lnTo>
                  <a:lnTo>
                    <a:pt x="311" y="328"/>
                  </a:lnTo>
                  <a:lnTo>
                    <a:pt x="322" y="288"/>
                  </a:lnTo>
                  <a:lnTo>
                    <a:pt x="328" y="243"/>
                  </a:lnTo>
                  <a:lnTo>
                    <a:pt x="328" y="203"/>
                  </a:lnTo>
                  <a:lnTo>
                    <a:pt x="328" y="203"/>
                  </a:lnTo>
                  <a:lnTo>
                    <a:pt x="317" y="158"/>
                  </a:lnTo>
                  <a:lnTo>
                    <a:pt x="305" y="118"/>
                  </a:lnTo>
                  <a:lnTo>
                    <a:pt x="283" y="85"/>
                  </a:lnTo>
                  <a:lnTo>
                    <a:pt x="260" y="51"/>
                  </a:lnTo>
                  <a:lnTo>
                    <a:pt x="232" y="28"/>
                  </a:lnTo>
                  <a:lnTo>
                    <a:pt x="204" y="11"/>
                  </a:lnTo>
                  <a:lnTo>
                    <a:pt x="170" y="0"/>
                  </a:lnTo>
                  <a:lnTo>
                    <a:pt x="136" y="0"/>
                  </a:lnTo>
                  <a:lnTo>
                    <a:pt x="136" y="0"/>
                  </a:lnTo>
                  <a:lnTo>
                    <a:pt x="107" y="11"/>
                  </a:lnTo>
                  <a:lnTo>
                    <a:pt x="79" y="22"/>
                  </a:lnTo>
                  <a:lnTo>
                    <a:pt x="51" y="51"/>
                  </a:lnTo>
                  <a:lnTo>
                    <a:pt x="28" y="79"/>
                  </a:lnTo>
                  <a:lnTo>
                    <a:pt x="11" y="113"/>
                  </a:lnTo>
                  <a:lnTo>
                    <a:pt x="0" y="152"/>
                  </a:lnTo>
                  <a:lnTo>
                    <a:pt x="0" y="192"/>
                  </a:lnTo>
                  <a:lnTo>
                    <a:pt x="0" y="237"/>
                  </a:lnTo>
                  <a:lnTo>
                    <a:pt x="0" y="237"/>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316"/>
            <p:cNvSpPr>
              <a:spLocks/>
            </p:cNvSpPr>
            <p:nvPr/>
          </p:nvSpPr>
          <p:spPr bwMode="auto">
            <a:xfrm>
              <a:off x="2748" y="1174"/>
              <a:ext cx="215" cy="272"/>
            </a:xfrm>
            <a:custGeom>
              <a:avLst/>
              <a:gdLst>
                <a:gd name="T0" fmla="*/ 0 w 215"/>
                <a:gd name="T1" fmla="*/ 153 h 272"/>
                <a:gd name="T2" fmla="*/ 0 w 215"/>
                <a:gd name="T3" fmla="*/ 153 h 272"/>
                <a:gd name="T4" fmla="*/ 6 w 215"/>
                <a:gd name="T5" fmla="*/ 176 h 272"/>
                <a:gd name="T6" fmla="*/ 17 w 215"/>
                <a:gd name="T7" fmla="*/ 204 h 272"/>
                <a:gd name="T8" fmla="*/ 29 w 215"/>
                <a:gd name="T9" fmla="*/ 227 h 272"/>
                <a:gd name="T10" fmla="*/ 40 w 215"/>
                <a:gd name="T11" fmla="*/ 244 h 272"/>
                <a:gd name="T12" fmla="*/ 63 w 215"/>
                <a:gd name="T13" fmla="*/ 255 h 272"/>
                <a:gd name="T14" fmla="*/ 80 w 215"/>
                <a:gd name="T15" fmla="*/ 266 h 272"/>
                <a:gd name="T16" fmla="*/ 102 w 215"/>
                <a:gd name="T17" fmla="*/ 272 h 272"/>
                <a:gd name="T18" fmla="*/ 125 w 215"/>
                <a:gd name="T19" fmla="*/ 272 h 272"/>
                <a:gd name="T20" fmla="*/ 125 w 215"/>
                <a:gd name="T21" fmla="*/ 272 h 272"/>
                <a:gd name="T22" fmla="*/ 142 w 215"/>
                <a:gd name="T23" fmla="*/ 266 h 272"/>
                <a:gd name="T24" fmla="*/ 164 w 215"/>
                <a:gd name="T25" fmla="*/ 261 h 272"/>
                <a:gd name="T26" fmla="*/ 181 w 215"/>
                <a:gd name="T27" fmla="*/ 244 h 272"/>
                <a:gd name="T28" fmla="*/ 193 w 215"/>
                <a:gd name="T29" fmla="*/ 227 h 272"/>
                <a:gd name="T30" fmla="*/ 204 w 215"/>
                <a:gd name="T31" fmla="*/ 204 h 272"/>
                <a:gd name="T32" fmla="*/ 210 w 215"/>
                <a:gd name="T33" fmla="*/ 181 h 272"/>
                <a:gd name="T34" fmla="*/ 215 w 215"/>
                <a:gd name="T35" fmla="*/ 153 h 272"/>
                <a:gd name="T36" fmla="*/ 215 w 215"/>
                <a:gd name="T37" fmla="*/ 125 h 272"/>
                <a:gd name="T38" fmla="*/ 215 w 215"/>
                <a:gd name="T39" fmla="*/ 125 h 272"/>
                <a:gd name="T40" fmla="*/ 210 w 215"/>
                <a:gd name="T41" fmla="*/ 102 h 272"/>
                <a:gd name="T42" fmla="*/ 198 w 215"/>
                <a:gd name="T43" fmla="*/ 74 h 272"/>
                <a:gd name="T44" fmla="*/ 187 w 215"/>
                <a:gd name="T45" fmla="*/ 51 h 272"/>
                <a:gd name="T46" fmla="*/ 170 w 215"/>
                <a:gd name="T47" fmla="*/ 34 h 272"/>
                <a:gd name="T48" fmla="*/ 153 w 215"/>
                <a:gd name="T49" fmla="*/ 17 h 272"/>
                <a:gd name="T50" fmla="*/ 136 w 215"/>
                <a:gd name="T51" fmla="*/ 12 h 272"/>
                <a:gd name="T52" fmla="*/ 114 w 215"/>
                <a:gd name="T53" fmla="*/ 6 h 272"/>
                <a:gd name="T54" fmla="*/ 91 w 215"/>
                <a:gd name="T55" fmla="*/ 0 h 272"/>
                <a:gd name="T56" fmla="*/ 91 w 215"/>
                <a:gd name="T57" fmla="*/ 0 h 272"/>
                <a:gd name="T58" fmla="*/ 74 w 215"/>
                <a:gd name="T59" fmla="*/ 6 h 272"/>
                <a:gd name="T60" fmla="*/ 51 w 215"/>
                <a:gd name="T61" fmla="*/ 17 h 272"/>
                <a:gd name="T62" fmla="*/ 34 w 215"/>
                <a:gd name="T63" fmla="*/ 34 h 272"/>
                <a:gd name="T64" fmla="*/ 23 w 215"/>
                <a:gd name="T65" fmla="*/ 51 h 272"/>
                <a:gd name="T66" fmla="*/ 12 w 215"/>
                <a:gd name="T67" fmla="*/ 74 h 272"/>
                <a:gd name="T68" fmla="*/ 6 w 215"/>
                <a:gd name="T69" fmla="*/ 96 h 272"/>
                <a:gd name="T70" fmla="*/ 0 w 215"/>
                <a:gd name="T71" fmla="*/ 125 h 272"/>
                <a:gd name="T72" fmla="*/ 0 w 215"/>
                <a:gd name="T73" fmla="*/ 153 h 272"/>
                <a:gd name="T74" fmla="*/ 0 w 215"/>
                <a:gd name="T7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272">
                  <a:moveTo>
                    <a:pt x="0" y="153"/>
                  </a:moveTo>
                  <a:lnTo>
                    <a:pt x="0" y="153"/>
                  </a:lnTo>
                  <a:lnTo>
                    <a:pt x="6" y="176"/>
                  </a:lnTo>
                  <a:lnTo>
                    <a:pt x="17" y="204"/>
                  </a:lnTo>
                  <a:lnTo>
                    <a:pt x="29" y="227"/>
                  </a:lnTo>
                  <a:lnTo>
                    <a:pt x="40" y="244"/>
                  </a:lnTo>
                  <a:lnTo>
                    <a:pt x="63" y="255"/>
                  </a:lnTo>
                  <a:lnTo>
                    <a:pt x="80" y="266"/>
                  </a:lnTo>
                  <a:lnTo>
                    <a:pt x="102" y="272"/>
                  </a:lnTo>
                  <a:lnTo>
                    <a:pt x="125" y="272"/>
                  </a:lnTo>
                  <a:lnTo>
                    <a:pt x="125" y="272"/>
                  </a:lnTo>
                  <a:lnTo>
                    <a:pt x="142" y="266"/>
                  </a:lnTo>
                  <a:lnTo>
                    <a:pt x="164" y="261"/>
                  </a:lnTo>
                  <a:lnTo>
                    <a:pt x="181" y="244"/>
                  </a:lnTo>
                  <a:lnTo>
                    <a:pt x="193" y="227"/>
                  </a:lnTo>
                  <a:lnTo>
                    <a:pt x="204" y="204"/>
                  </a:lnTo>
                  <a:lnTo>
                    <a:pt x="210" y="181"/>
                  </a:lnTo>
                  <a:lnTo>
                    <a:pt x="215" y="153"/>
                  </a:lnTo>
                  <a:lnTo>
                    <a:pt x="215" y="125"/>
                  </a:lnTo>
                  <a:lnTo>
                    <a:pt x="215" y="125"/>
                  </a:lnTo>
                  <a:lnTo>
                    <a:pt x="210" y="102"/>
                  </a:lnTo>
                  <a:lnTo>
                    <a:pt x="198" y="74"/>
                  </a:lnTo>
                  <a:lnTo>
                    <a:pt x="187" y="51"/>
                  </a:lnTo>
                  <a:lnTo>
                    <a:pt x="170" y="34"/>
                  </a:lnTo>
                  <a:lnTo>
                    <a:pt x="153" y="17"/>
                  </a:lnTo>
                  <a:lnTo>
                    <a:pt x="136" y="12"/>
                  </a:lnTo>
                  <a:lnTo>
                    <a:pt x="114" y="6"/>
                  </a:lnTo>
                  <a:lnTo>
                    <a:pt x="91" y="0"/>
                  </a:lnTo>
                  <a:lnTo>
                    <a:pt x="91" y="0"/>
                  </a:lnTo>
                  <a:lnTo>
                    <a:pt x="74" y="6"/>
                  </a:lnTo>
                  <a:lnTo>
                    <a:pt x="51" y="17"/>
                  </a:lnTo>
                  <a:lnTo>
                    <a:pt x="34" y="34"/>
                  </a:lnTo>
                  <a:lnTo>
                    <a:pt x="23" y="51"/>
                  </a:lnTo>
                  <a:lnTo>
                    <a:pt x="12" y="74"/>
                  </a:lnTo>
                  <a:lnTo>
                    <a:pt x="6" y="96"/>
                  </a:lnTo>
                  <a:lnTo>
                    <a:pt x="0" y="125"/>
                  </a:lnTo>
                  <a:lnTo>
                    <a:pt x="0" y="153"/>
                  </a:lnTo>
                  <a:lnTo>
                    <a:pt x="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317"/>
            <p:cNvSpPr>
              <a:spLocks/>
            </p:cNvSpPr>
            <p:nvPr/>
          </p:nvSpPr>
          <p:spPr bwMode="auto">
            <a:xfrm>
              <a:off x="2901" y="1304"/>
              <a:ext cx="79" cy="108"/>
            </a:xfrm>
            <a:custGeom>
              <a:avLst/>
              <a:gdLst>
                <a:gd name="T0" fmla="*/ 0 w 79"/>
                <a:gd name="T1" fmla="*/ 51 h 108"/>
                <a:gd name="T2" fmla="*/ 0 w 79"/>
                <a:gd name="T3" fmla="*/ 51 h 108"/>
                <a:gd name="T4" fmla="*/ 0 w 79"/>
                <a:gd name="T5" fmla="*/ 74 h 108"/>
                <a:gd name="T6" fmla="*/ 11 w 79"/>
                <a:gd name="T7" fmla="*/ 91 h 108"/>
                <a:gd name="T8" fmla="*/ 23 w 79"/>
                <a:gd name="T9" fmla="*/ 102 h 108"/>
                <a:gd name="T10" fmla="*/ 40 w 79"/>
                <a:gd name="T11" fmla="*/ 108 h 108"/>
                <a:gd name="T12" fmla="*/ 40 w 79"/>
                <a:gd name="T13" fmla="*/ 108 h 108"/>
                <a:gd name="T14" fmla="*/ 57 w 79"/>
                <a:gd name="T15" fmla="*/ 102 h 108"/>
                <a:gd name="T16" fmla="*/ 68 w 79"/>
                <a:gd name="T17" fmla="*/ 91 h 108"/>
                <a:gd name="T18" fmla="*/ 79 w 79"/>
                <a:gd name="T19" fmla="*/ 74 h 108"/>
                <a:gd name="T20" fmla="*/ 79 w 79"/>
                <a:gd name="T21" fmla="*/ 51 h 108"/>
                <a:gd name="T22" fmla="*/ 79 w 79"/>
                <a:gd name="T23" fmla="*/ 51 h 108"/>
                <a:gd name="T24" fmla="*/ 79 w 79"/>
                <a:gd name="T25" fmla="*/ 34 h 108"/>
                <a:gd name="T26" fmla="*/ 68 w 79"/>
                <a:gd name="T27" fmla="*/ 17 h 108"/>
                <a:gd name="T28" fmla="*/ 57 w 79"/>
                <a:gd name="T29" fmla="*/ 6 h 108"/>
                <a:gd name="T30" fmla="*/ 40 w 79"/>
                <a:gd name="T31" fmla="*/ 0 h 108"/>
                <a:gd name="T32" fmla="*/ 40 w 79"/>
                <a:gd name="T33" fmla="*/ 0 h 108"/>
                <a:gd name="T34" fmla="*/ 23 w 79"/>
                <a:gd name="T35" fmla="*/ 0 h 108"/>
                <a:gd name="T36" fmla="*/ 11 w 79"/>
                <a:gd name="T37" fmla="*/ 12 h 108"/>
                <a:gd name="T38" fmla="*/ 0 w 79"/>
                <a:gd name="T39" fmla="*/ 29 h 108"/>
                <a:gd name="T40" fmla="*/ 0 w 79"/>
                <a:gd name="T41" fmla="*/ 51 h 108"/>
                <a:gd name="T42" fmla="*/ 0 w 79"/>
                <a:gd name="T43"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08">
                  <a:moveTo>
                    <a:pt x="0" y="51"/>
                  </a:moveTo>
                  <a:lnTo>
                    <a:pt x="0" y="51"/>
                  </a:lnTo>
                  <a:lnTo>
                    <a:pt x="0" y="74"/>
                  </a:lnTo>
                  <a:lnTo>
                    <a:pt x="11" y="91"/>
                  </a:lnTo>
                  <a:lnTo>
                    <a:pt x="23" y="102"/>
                  </a:lnTo>
                  <a:lnTo>
                    <a:pt x="40" y="108"/>
                  </a:lnTo>
                  <a:lnTo>
                    <a:pt x="40" y="108"/>
                  </a:lnTo>
                  <a:lnTo>
                    <a:pt x="57" y="102"/>
                  </a:lnTo>
                  <a:lnTo>
                    <a:pt x="68" y="91"/>
                  </a:lnTo>
                  <a:lnTo>
                    <a:pt x="79" y="74"/>
                  </a:lnTo>
                  <a:lnTo>
                    <a:pt x="79" y="51"/>
                  </a:lnTo>
                  <a:lnTo>
                    <a:pt x="79" y="51"/>
                  </a:lnTo>
                  <a:lnTo>
                    <a:pt x="79" y="34"/>
                  </a:lnTo>
                  <a:lnTo>
                    <a:pt x="68" y="17"/>
                  </a:lnTo>
                  <a:lnTo>
                    <a:pt x="57" y="6"/>
                  </a:lnTo>
                  <a:lnTo>
                    <a:pt x="40" y="0"/>
                  </a:lnTo>
                  <a:lnTo>
                    <a:pt x="40" y="0"/>
                  </a:lnTo>
                  <a:lnTo>
                    <a:pt x="23" y="0"/>
                  </a:lnTo>
                  <a:lnTo>
                    <a:pt x="11" y="12"/>
                  </a:lnTo>
                  <a:lnTo>
                    <a:pt x="0" y="29"/>
                  </a:lnTo>
                  <a:lnTo>
                    <a:pt x="0" y="51"/>
                  </a:ln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318"/>
            <p:cNvSpPr>
              <a:spLocks/>
            </p:cNvSpPr>
            <p:nvPr/>
          </p:nvSpPr>
          <p:spPr bwMode="auto">
            <a:xfrm>
              <a:off x="2737" y="1293"/>
              <a:ext cx="51" cy="51"/>
            </a:xfrm>
            <a:custGeom>
              <a:avLst/>
              <a:gdLst>
                <a:gd name="T0" fmla="*/ 28 w 51"/>
                <a:gd name="T1" fmla="*/ 0 h 51"/>
                <a:gd name="T2" fmla="*/ 28 w 51"/>
                <a:gd name="T3" fmla="*/ 0 h 51"/>
                <a:gd name="T4" fmla="*/ 17 w 51"/>
                <a:gd name="T5" fmla="*/ 0 h 51"/>
                <a:gd name="T6" fmla="*/ 11 w 51"/>
                <a:gd name="T7" fmla="*/ 6 h 51"/>
                <a:gd name="T8" fmla="*/ 6 w 51"/>
                <a:gd name="T9" fmla="*/ 11 h 51"/>
                <a:gd name="T10" fmla="*/ 0 w 51"/>
                <a:gd name="T11" fmla="*/ 23 h 51"/>
                <a:gd name="T12" fmla="*/ 0 w 51"/>
                <a:gd name="T13" fmla="*/ 23 h 51"/>
                <a:gd name="T14" fmla="*/ 0 w 51"/>
                <a:gd name="T15" fmla="*/ 34 h 51"/>
                <a:gd name="T16" fmla="*/ 6 w 51"/>
                <a:gd name="T17" fmla="*/ 40 h 51"/>
                <a:gd name="T18" fmla="*/ 11 w 51"/>
                <a:gd name="T19" fmla="*/ 51 h 51"/>
                <a:gd name="T20" fmla="*/ 23 w 51"/>
                <a:gd name="T21" fmla="*/ 51 h 51"/>
                <a:gd name="T22" fmla="*/ 23 w 51"/>
                <a:gd name="T23" fmla="*/ 51 h 51"/>
                <a:gd name="T24" fmla="*/ 34 w 51"/>
                <a:gd name="T25" fmla="*/ 51 h 51"/>
                <a:gd name="T26" fmla="*/ 40 w 51"/>
                <a:gd name="T27" fmla="*/ 45 h 51"/>
                <a:gd name="T28" fmla="*/ 45 w 51"/>
                <a:gd name="T29" fmla="*/ 40 h 51"/>
                <a:gd name="T30" fmla="*/ 51 w 51"/>
                <a:gd name="T31" fmla="*/ 28 h 51"/>
                <a:gd name="T32" fmla="*/ 51 w 51"/>
                <a:gd name="T33" fmla="*/ 28 h 51"/>
                <a:gd name="T34" fmla="*/ 51 w 51"/>
                <a:gd name="T35" fmla="*/ 23 h 51"/>
                <a:gd name="T36" fmla="*/ 45 w 51"/>
                <a:gd name="T37" fmla="*/ 11 h 51"/>
                <a:gd name="T38" fmla="*/ 40 w 51"/>
                <a:gd name="T39" fmla="*/ 6 h 51"/>
                <a:gd name="T40" fmla="*/ 28 w 51"/>
                <a:gd name="T41" fmla="*/ 0 h 51"/>
                <a:gd name="T42" fmla="*/ 28 w 51"/>
                <a:gd name="T4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1">
                  <a:moveTo>
                    <a:pt x="28" y="0"/>
                  </a:moveTo>
                  <a:lnTo>
                    <a:pt x="28" y="0"/>
                  </a:lnTo>
                  <a:lnTo>
                    <a:pt x="17" y="0"/>
                  </a:lnTo>
                  <a:lnTo>
                    <a:pt x="11" y="6"/>
                  </a:lnTo>
                  <a:lnTo>
                    <a:pt x="6" y="11"/>
                  </a:lnTo>
                  <a:lnTo>
                    <a:pt x="0" y="23"/>
                  </a:lnTo>
                  <a:lnTo>
                    <a:pt x="0" y="23"/>
                  </a:lnTo>
                  <a:lnTo>
                    <a:pt x="0" y="34"/>
                  </a:lnTo>
                  <a:lnTo>
                    <a:pt x="6" y="40"/>
                  </a:lnTo>
                  <a:lnTo>
                    <a:pt x="11" y="51"/>
                  </a:lnTo>
                  <a:lnTo>
                    <a:pt x="23" y="51"/>
                  </a:lnTo>
                  <a:lnTo>
                    <a:pt x="23" y="51"/>
                  </a:lnTo>
                  <a:lnTo>
                    <a:pt x="34" y="51"/>
                  </a:lnTo>
                  <a:lnTo>
                    <a:pt x="40" y="45"/>
                  </a:lnTo>
                  <a:lnTo>
                    <a:pt x="45" y="40"/>
                  </a:lnTo>
                  <a:lnTo>
                    <a:pt x="51" y="28"/>
                  </a:lnTo>
                  <a:lnTo>
                    <a:pt x="51" y="28"/>
                  </a:lnTo>
                  <a:lnTo>
                    <a:pt x="51" y="23"/>
                  </a:lnTo>
                  <a:lnTo>
                    <a:pt x="45" y="11"/>
                  </a:lnTo>
                  <a:lnTo>
                    <a:pt x="40" y="6"/>
                  </a:lnTo>
                  <a:lnTo>
                    <a:pt x="28"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319"/>
            <p:cNvSpPr>
              <a:spLocks/>
            </p:cNvSpPr>
            <p:nvPr/>
          </p:nvSpPr>
          <p:spPr bwMode="auto">
            <a:xfrm>
              <a:off x="2578" y="925"/>
              <a:ext cx="357" cy="872"/>
            </a:xfrm>
            <a:custGeom>
              <a:avLst/>
              <a:gdLst>
                <a:gd name="T0" fmla="*/ 57 w 357"/>
                <a:gd name="T1" fmla="*/ 447 h 872"/>
                <a:gd name="T2" fmla="*/ 57 w 357"/>
                <a:gd name="T3" fmla="*/ 447 h 872"/>
                <a:gd name="T4" fmla="*/ 57 w 357"/>
                <a:gd name="T5" fmla="*/ 374 h 872"/>
                <a:gd name="T6" fmla="*/ 63 w 357"/>
                <a:gd name="T7" fmla="*/ 294 h 872"/>
                <a:gd name="T8" fmla="*/ 74 w 357"/>
                <a:gd name="T9" fmla="*/ 227 h 872"/>
                <a:gd name="T10" fmla="*/ 97 w 357"/>
                <a:gd name="T11" fmla="*/ 164 h 872"/>
                <a:gd name="T12" fmla="*/ 125 w 357"/>
                <a:gd name="T13" fmla="*/ 108 h 872"/>
                <a:gd name="T14" fmla="*/ 159 w 357"/>
                <a:gd name="T15" fmla="*/ 62 h 872"/>
                <a:gd name="T16" fmla="*/ 199 w 357"/>
                <a:gd name="T17" fmla="*/ 23 h 872"/>
                <a:gd name="T18" fmla="*/ 238 w 357"/>
                <a:gd name="T19" fmla="*/ 0 h 872"/>
                <a:gd name="T20" fmla="*/ 238 w 357"/>
                <a:gd name="T21" fmla="*/ 0 h 872"/>
                <a:gd name="T22" fmla="*/ 233 w 357"/>
                <a:gd name="T23" fmla="*/ 0 h 872"/>
                <a:gd name="T24" fmla="*/ 233 w 357"/>
                <a:gd name="T25" fmla="*/ 0 h 872"/>
                <a:gd name="T26" fmla="*/ 204 w 357"/>
                <a:gd name="T27" fmla="*/ 6 h 872"/>
                <a:gd name="T28" fmla="*/ 176 w 357"/>
                <a:gd name="T29" fmla="*/ 17 h 872"/>
                <a:gd name="T30" fmla="*/ 153 w 357"/>
                <a:gd name="T31" fmla="*/ 28 h 872"/>
                <a:gd name="T32" fmla="*/ 131 w 357"/>
                <a:gd name="T33" fmla="*/ 45 h 872"/>
                <a:gd name="T34" fmla="*/ 108 w 357"/>
                <a:gd name="T35" fmla="*/ 68 h 872"/>
                <a:gd name="T36" fmla="*/ 85 w 357"/>
                <a:gd name="T37" fmla="*/ 91 h 872"/>
                <a:gd name="T38" fmla="*/ 51 w 357"/>
                <a:gd name="T39" fmla="*/ 147 h 872"/>
                <a:gd name="T40" fmla="*/ 29 w 357"/>
                <a:gd name="T41" fmla="*/ 215 h 872"/>
                <a:gd name="T42" fmla="*/ 6 w 357"/>
                <a:gd name="T43" fmla="*/ 289 h 872"/>
                <a:gd name="T44" fmla="*/ 0 w 357"/>
                <a:gd name="T45" fmla="*/ 374 h 872"/>
                <a:gd name="T46" fmla="*/ 0 w 357"/>
                <a:gd name="T47" fmla="*/ 464 h 872"/>
                <a:gd name="T48" fmla="*/ 0 w 357"/>
                <a:gd name="T49" fmla="*/ 464 h 872"/>
                <a:gd name="T50" fmla="*/ 17 w 357"/>
                <a:gd name="T51" fmla="*/ 549 h 872"/>
                <a:gd name="T52" fmla="*/ 40 w 357"/>
                <a:gd name="T53" fmla="*/ 628 h 872"/>
                <a:gd name="T54" fmla="*/ 68 w 357"/>
                <a:gd name="T55" fmla="*/ 702 h 872"/>
                <a:gd name="T56" fmla="*/ 108 w 357"/>
                <a:gd name="T57" fmla="*/ 759 h 872"/>
                <a:gd name="T58" fmla="*/ 153 w 357"/>
                <a:gd name="T59" fmla="*/ 810 h 872"/>
                <a:gd name="T60" fmla="*/ 176 w 357"/>
                <a:gd name="T61" fmla="*/ 827 h 872"/>
                <a:gd name="T62" fmla="*/ 204 w 357"/>
                <a:gd name="T63" fmla="*/ 843 h 872"/>
                <a:gd name="T64" fmla="*/ 227 w 357"/>
                <a:gd name="T65" fmla="*/ 855 h 872"/>
                <a:gd name="T66" fmla="*/ 255 w 357"/>
                <a:gd name="T67" fmla="*/ 866 h 872"/>
                <a:gd name="T68" fmla="*/ 284 w 357"/>
                <a:gd name="T69" fmla="*/ 872 h 872"/>
                <a:gd name="T70" fmla="*/ 312 w 357"/>
                <a:gd name="T71" fmla="*/ 872 h 872"/>
                <a:gd name="T72" fmla="*/ 312 w 357"/>
                <a:gd name="T73" fmla="*/ 872 h 872"/>
                <a:gd name="T74" fmla="*/ 334 w 357"/>
                <a:gd name="T75" fmla="*/ 866 h 872"/>
                <a:gd name="T76" fmla="*/ 357 w 357"/>
                <a:gd name="T77" fmla="*/ 855 h 872"/>
                <a:gd name="T78" fmla="*/ 357 w 357"/>
                <a:gd name="T79" fmla="*/ 855 h 872"/>
                <a:gd name="T80" fmla="*/ 329 w 357"/>
                <a:gd name="T81" fmla="*/ 855 h 872"/>
                <a:gd name="T82" fmla="*/ 301 w 357"/>
                <a:gd name="T83" fmla="*/ 849 h 872"/>
                <a:gd name="T84" fmla="*/ 278 w 357"/>
                <a:gd name="T85" fmla="*/ 843 h 872"/>
                <a:gd name="T86" fmla="*/ 250 w 357"/>
                <a:gd name="T87" fmla="*/ 832 h 872"/>
                <a:gd name="T88" fmla="*/ 204 w 357"/>
                <a:gd name="T89" fmla="*/ 793 h 872"/>
                <a:gd name="T90" fmla="*/ 159 w 357"/>
                <a:gd name="T91" fmla="*/ 742 h 872"/>
                <a:gd name="T92" fmla="*/ 125 w 357"/>
                <a:gd name="T93" fmla="*/ 685 h 872"/>
                <a:gd name="T94" fmla="*/ 91 w 357"/>
                <a:gd name="T95" fmla="*/ 611 h 872"/>
                <a:gd name="T96" fmla="*/ 68 w 357"/>
                <a:gd name="T97" fmla="*/ 532 h 872"/>
                <a:gd name="T98" fmla="*/ 57 w 357"/>
                <a:gd name="T99" fmla="*/ 447 h 872"/>
                <a:gd name="T100" fmla="*/ 57 w 357"/>
                <a:gd name="T101" fmla="*/ 44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7" h="872">
                  <a:moveTo>
                    <a:pt x="57" y="447"/>
                  </a:moveTo>
                  <a:lnTo>
                    <a:pt x="57" y="447"/>
                  </a:lnTo>
                  <a:lnTo>
                    <a:pt x="57" y="374"/>
                  </a:lnTo>
                  <a:lnTo>
                    <a:pt x="63" y="294"/>
                  </a:lnTo>
                  <a:lnTo>
                    <a:pt x="74" y="227"/>
                  </a:lnTo>
                  <a:lnTo>
                    <a:pt x="97" y="164"/>
                  </a:lnTo>
                  <a:lnTo>
                    <a:pt x="125" y="108"/>
                  </a:lnTo>
                  <a:lnTo>
                    <a:pt x="159" y="62"/>
                  </a:lnTo>
                  <a:lnTo>
                    <a:pt x="199" y="23"/>
                  </a:lnTo>
                  <a:lnTo>
                    <a:pt x="238" y="0"/>
                  </a:lnTo>
                  <a:lnTo>
                    <a:pt x="238" y="0"/>
                  </a:lnTo>
                  <a:lnTo>
                    <a:pt x="233" y="0"/>
                  </a:ln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57" y="855"/>
                  </a:lnTo>
                  <a:lnTo>
                    <a:pt x="357" y="855"/>
                  </a:lnTo>
                  <a:lnTo>
                    <a:pt x="329" y="855"/>
                  </a:lnTo>
                  <a:lnTo>
                    <a:pt x="301" y="849"/>
                  </a:lnTo>
                  <a:lnTo>
                    <a:pt x="278" y="843"/>
                  </a:lnTo>
                  <a:lnTo>
                    <a:pt x="250" y="832"/>
                  </a:lnTo>
                  <a:lnTo>
                    <a:pt x="204" y="793"/>
                  </a:lnTo>
                  <a:lnTo>
                    <a:pt x="159" y="742"/>
                  </a:lnTo>
                  <a:lnTo>
                    <a:pt x="125" y="685"/>
                  </a:lnTo>
                  <a:lnTo>
                    <a:pt x="91" y="611"/>
                  </a:lnTo>
                  <a:lnTo>
                    <a:pt x="68" y="532"/>
                  </a:lnTo>
                  <a:lnTo>
                    <a:pt x="57" y="447"/>
                  </a:lnTo>
                  <a:lnTo>
                    <a:pt x="57" y="447"/>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320"/>
            <p:cNvSpPr>
              <a:spLocks/>
            </p:cNvSpPr>
            <p:nvPr/>
          </p:nvSpPr>
          <p:spPr bwMode="auto">
            <a:xfrm>
              <a:off x="2624" y="1746"/>
              <a:ext cx="492" cy="209"/>
            </a:xfrm>
            <a:custGeom>
              <a:avLst/>
              <a:gdLst>
                <a:gd name="T0" fmla="*/ 102 w 492"/>
                <a:gd name="T1" fmla="*/ 209 h 209"/>
                <a:gd name="T2" fmla="*/ 492 w 492"/>
                <a:gd name="T3" fmla="*/ 39 h 209"/>
                <a:gd name="T4" fmla="*/ 492 w 492"/>
                <a:gd name="T5" fmla="*/ 39 h 209"/>
                <a:gd name="T6" fmla="*/ 441 w 492"/>
                <a:gd name="T7" fmla="*/ 17 h 209"/>
                <a:gd name="T8" fmla="*/ 385 w 492"/>
                <a:gd name="T9" fmla="*/ 6 h 209"/>
                <a:gd name="T10" fmla="*/ 317 w 492"/>
                <a:gd name="T11" fmla="*/ 0 h 209"/>
                <a:gd name="T12" fmla="*/ 277 w 492"/>
                <a:gd name="T13" fmla="*/ 6 h 209"/>
                <a:gd name="T14" fmla="*/ 238 w 492"/>
                <a:gd name="T15" fmla="*/ 11 h 209"/>
                <a:gd name="T16" fmla="*/ 192 w 492"/>
                <a:gd name="T17" fmla="*/ 22 h 209"/>
                <a:gd name="T18" fmla="*/ 153 w 492"/>
                <a:gd name="T19" fmla="*/ 39 h 209"/>
                <a:gd name="T20" fmla="*/ 113 w 492"/>
                <a:gd name="T21" fmla="*/ 68 h 209"/>
                <a:gd name="T22" fmla="*/ 73 w 492"/>
                <a:gd name="T23" fmla="*/ 102 h 209"/>
                <a:gd name="T24" fmla="*/ 34 w 492"/>
                <a:gd name="T25" fmla="*/ 141 h 209"/>
                <a:gd name="T26" fmla="*/ 0 w 492"/>
                <a:gd name="T27" fmla="*/ 198 h 209"/>
                <a:gd name="T28" fmla="*/ 102 w 492"/>
                <a:gd name="T2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209">
                  <a:moveTo>
                    <a:pt x="102" y="209"/>
                  </a:moveTo>
                  <a:lnTo>
                    <a:pt x="492" y="39"/>
                  </a:lnTo>
                  <a:lnTo>
                    <a:pt x="492" y="39"/>
                  </a:lnTo>
                  <a:lnTo>
                    <a:pt x="441" y="17"/>
                  </a:lnTo>
                  <a:lnTo>
                    <a:pt x="385" y="6"/>
                  </a:lnTo>
                  <a:lnTo>
                    <a:pt x="317" y="0"/>
                  </a:lnTo>
                  <a:lnTo>
                    <a:pt x="277" y="6"/>
                  </a:lnTo>
                  <a:lnTo>
                    <a:pt x="238" y="11"/>
                  </a:lnTo>
                  <a:lnTo>
                    <a:pt x="192" y="22"/>
                  </a:lnTo>
                  <a:lnTo>
                    <a:pt x="153" y="39"/>
                  </a:lnTo>
                  <a:lnTo>
                    <a:pt x="113" y="68"/>
                  </a:lnTo>
                  <a:lnTo>
                    <a:pt x="73" y="102"/>
                  </a:lnTo>
                  <a:lnTo>
                    <a:pt x="34" y="141"/>
                  </a:lnTo>
                  <a:lnTo>
                    <a:pt x="0" y="198"/>
                  </a:lnTo>
                  <a:lnTo>
                    <a:pt x="102" y="20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321"/>
            <p:cNvSpPr>
              <a:spLocks/>
            </p:cNvSpPr>
            <p:nvPr/>
          </p:nvSpPr>
          <p:spPr bwMode="auto">
            <a:xfrm>
              <a:off x="2652" y="1723"/>
              <a:ext cx="504" cy="159"/>
            </a:xfrm>
            <a:custGeom>
              <a:avLst/>
              <a:gdLst>
                <a:gd name="T0" fmla="*/ 504 w 504"/>
                <a:gd name="T1" fmla="*/ 62 h 159"/>
                <a:gd name="T2" fmla="*/ 504 w 504"/>
                <a:gd name="T3" fmla="*/ 62 h 159"/>
                <a:gd name="T4" fmla="*/ 453 w 504"/>
                <a:gd name="T5" fmla="*/ 40 h 159"/>
                <a:gd name="T6" fmla="*/ 402 w 504"/>
                <a:gd name="T7" fmla="*/ 17 h 159"/>
                <a:gd name="T8" fmla="*/ 328 w 504"/>
                <a:gd name="T9" fmla="*/ 0 h 159"/>
                <a:gd name="T10" fmla="*/ 294 w 504"/>
                <a:gd name="T11" fmla="*/ 0 h 159"/>
                <a:gd name="T12" fmla="*/ 255 w 504"/>
                <a:gd name="T13" fmla="*/ 0 h 159"/>
                <a:gd name="T14" fmla="*/ 210 w 504"/>
                <a:gd name="T15" fmla="*/ 6 h 159"/>
                <a:gd name="T16" fmla="*/ 170 w 504"/>
                <a:gd name="T17" fmla="*/ 17 h 159"/>
                <a:gd name="T18" fmla="*/ 125 w 504"/>
                <a:gd name="T19" fmla="*/ 40 h 159"/>
                <a:gd name="T20" fmla="*/ 85 w 504"/>
                <a:gd name="T21" fmla="*/ 68 h 159"/>
                <a:gd name="T22" fmla="*/ 40 w 504"/>
                <a:gd name="T23" fmla="*/ 108 h 159"/>
                <a:gd name="T24" fmla="*/ 0 w 504"/>
                <a:gd name="T25" fmla="*/ 159 h 159"/>
                <a:gd name="T26" fmla="*/ 0 w 504"/>
                <a:gd name="T27" fmla="*/ 159 h 159"/>
                <a:gd name="T28" fmla="*/ 28 w 504"/>
                <a:gd name="T29" fmla="*/ 130 h 159"/>
                <a:gd name="T30" fmla="*/ 68 w 504"/>
                <a:gd name="T31" fmla="*/ 96 h 159"/>
                <a:gd name="T32" fmla="*/ 119 w 504"/>
                <a:gd name="T33" fmla="*/ 68 h 159"/>
                <a:gd name="T34" fmla="*/ 153 w 504"/>
                <a:gd name="T35" fmla="*/ 57 h 159"/>
                <a:gd name="T36" fmla="*/ 193 w 504"/>
                <a:gd name="T37" fmla="*/ 45 h 159"/>
                <a:gd name="T38" fmla="*/ 232 w 504"/>
                <a:gd name="T39" fmla="*/ 34 h 159"/>
                <a:gd name="T40" fmla="*/ 277 w 504"/>
                <a:gd name="T41" fmla="*/ 29 h 159"/>
                <a:gd name="T42" fmla="*/ 328 w 504"/>
                <a:gd name="T43" fmla="*/ 29 h 159"/>
                <a:gd name="T44" fmla="*/ 379 w 504"/>
                <a:gd name="T45" fmla="*/ 34 h 159"/>
                <a:gd name="T46" fmla="*/ 442 w 504"/>
                <a:gd name="T47" fmla="*/ 45 h 159"/>
                <a:gd name="T48" fmla="*/ 504 w 504"/>
                <a:gd name="T49" fmla="*/ 62 h 159"/>
                <a:gd name="T50" fmla="*/ 504 w 504"/>
                <a:gd name="T51" fmla="*/ 6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4" h="159">
                  <a:moveTo>
                    <a:pt x="504" y="62"/>
                  </a:moveTo>
                  <a:lnTo>
                    <a:pt x="504" y="62"/>
                  </a:lnTo>
                  <a:lnTo>
                    <a:pt x="453" y="40"/>
                  </a:lnTo>
                  <a:lnTo>
                    <a:pt x="402" y="17"/>
                  </a:lnTo>
                  <a:lnTo>
                    <a:pt x="328" y="0"/>
                  </a:lnTo>
                  <a:lnTo>
                    <a:pt x="294" y="0"/>
                  </a:lnTo>
                  <a:lnTo>
                    <a:pt x="255" y="0"/>
                  </a:lnTo>
                  <a:lnTo>
                    <a:pt x="210" y="6"/>
                  </a:lnTo>
                  <a:lnTo>
                    <a:pt x="170" y="17"/>
                  </a:lnTo>
                  <a:lnTo>
                    <a:pt x="125" y="40"/>
                  </a:lnTo>
                  <a:lnTo>
                    <a:pt x="85" y="68"/>
                  </a:lnTo>
                  <a:lnTo>
                    <a:pt x="40" y="108"/>
                  </a:lnTo>
                  <a:lnTo>
                    <a:pt x="0" y="159"/>
                  </a:lnTo>
                  <a:lnTo>
                    <a:pt x="0" y="159"/>
                  </a:lnTo>
                  <a:lnTo>
                    <a:pt x="28" y="130"/>
                  </a:lnTo>
                  <a:lnTo>
                    <a:pt x="68" y="96"/>
                  </a:lnTo>
                  <a:lnTo>
                    <a:pt x="119" y="68"/>
                  </a:lnTo>
                  <a:lnTo>
                    <a:pt x="153" y="57"/>
                  </a:lnTo>
                  <a:lnTo>
                    <a:pt x="193" y="45"/>
                  </a:lnTo>
                  <a:lnTo>
                    <a:pt x="232" y="34"/>
                  </a:lnTo>
                  <a:lnTo>
                    <a:pt x="277" y="29"/>
                  </a:lnTo>
                  <a:lnTo>
                    <a:pt x="328" y="29"/>
                  </a:lnTo>
                  <a:lnTo>
                    <a:pt x="379" y="34"/>
                  </a:lnTo>
                  <a:lnTo>
                    <a:pt x="442" y="45"/>
                  </a:lnTo>
                  <a:lnTo>
                    <a:pt x="504" y="62"/>
                  </a:lnTo>
                  <a:lnTo>
                    <a:pt x="504" y="6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323"/>
            <p:cNvSpPr>
              <a:spLocks/>
            </p:cNvSpPr>
            <p:nvPr/>
          </p:nvSpPr>
          <p:spPr bwMode="auto">
            <a:xfrm>
              <a:off x="2573" y="919"/>
              <a:ext cx="509" cy="436"/>
            </a:xfrm>
            <a:custGeom>
              <a:avLst/>
              <a:gdLst>
                <a:gd name="T0" fmla="*/ 0 w 509"/>
                <a:gd name="T1" fmla="*/ 436 h 436"/>
                <a:gd name="T2" fmla="*/ 0 w 509"/>
                <a:gd name="T3" fmla="*/ 436 h 436"/>
                <a:gd name="T4" fmla="*/ 0 w 509"/>
                <a:gd name="T5" fmla="*/ 351 h 436"/>
                <a:gd name="T6" fmla="*/ 11 w 509"/>
                <a:gd name="T7" fmla="*/ 272 h 436"/>
                <a:gd name="T8" fmla="*/ 34 w 509"/>
                <a:gd name="T9" fmla="*/ 199 h 436"/>
                <a:gd name="T10" fmla="*/ 62 w 509"/>
                <a:gd name="T11" fmla="*/ 136 h 436"/>
                <a:gd name="T12" fmla="*/ 96 w 509"/>
                <a:gd name="T13" fmla="*/ 85 h 436"/>
                <a:gd name="T14" fmla="*/ 136 w 509"/>
                <a:gd name="T15" fmla="*/ 46 h 436"/>
                <a:gd name="T16" fmla="*/ 158 w 509"/>
                <a:gd name="T17" fmla="*/ 29 h 436"/>
                <a:gd name="T18" fmla="*/ 187 w 509"/>
                <a:gd name="T19" fmla="*/ 17 h 436"/>
                <a:gd name="T20" fmla="*/ 209 w 509"/>
                <a:gd name="T21" fmla="*/ 6 h 436"/>
                <a:gd name="T22" fmla="*/ 238 w 509"/>
                <a:gd name="T23" fmla="*/ 0 h 436"/>
                <a:gd name="T24" fmla="*/ 238 w 509"/>
                <a:gd name="T25" fmla="*/ 0 h 436"/>
                <a:gd name="T26" fmla="*/ 277 w 509"/>
                <a:gd name="T27" fmla="*/ 0 h 436"/>
                <a:gd name="T28" fmla="*/ 317 w 509"/>
                <a:gd name="T29" fmla="*/ 12 h 436"/>
                <a:gd name="T30" fmla="*/ 356 w 509"/>
                <a:gd name="T31" fmla="*/ 34 h 436"/>
                <a:gd name="T32" fmla="*/ 396 w 509"/>
                <a:gd name="T33" fmla="*/ 63 h 436"/>
                <a:gd name="T34" fmla="*/ 430 w 509"/>
                <a:gd name="T35" fmla="*/ 97 h 436"/>
                <a:gd name="T36" fmla="*/ 458 w 509"/>
                <a:gd name="T37" fmla="*/ 142 h 436"/>
                <a:gd name="T38" fmla="*/ 487 w 509"/>
                <a:gd name="T39" fmla="*/ 193 h 436"/>
                <a:gd name="T40" fmla="*/ 509 w 509"/>
                <a:gd name="T41" fmla="*/ 244 h 436"/>
                <a:gd name="T42" fmla="*/ 509 w 509"/>
                <a:gd name="T43" fmla="*/ 244 h 436"/>
                <a:gd name="T44" fmla="*/ 470 w 509"/>
                <a:gd name="T45" fmla="*/ 233 h 436"/>
                <a:gd name="T46" fmla="*/ 413 w 509"/>
                <a:gd name="T47" fmla="*/ 221 h 436"/>
                <a:gd name="T48" fmla="*/ 356 w 509"/>
                <a:gd name="T49" fmla="*/ 221 h 436"/>
                <a:gd name="T50" fmla="*/ 289 w 509"/>
                <a:gd name="T51" fmla="*/ 227 h 436"/>
                <a:gd name="T52" fmla="*/ 255 w 509"/>
                <a:gd name="T53" fmla="*/ 238 h 436"/>
                <a:gd name="T54" fmla="*/ 221 w 509"/>
                <a:gd name="T55" fmla="*/ 250 h 436"/>
                <a:gd name="T56" fmla="*/ 187 w 509"/>
                <a:gd name="T57" fmla="*/ 267 h 436"/>
                <a:gd name="T58" fmla="*/ 147 w 509"/>
                <a:gd name="T59" fmla="*/ 289 h 436"/>
                <a:gd name="T60" fmla="*/ 113 w 509"/>
                <a:gd name="T61" fmla="*/ 317 h 436"/>
                <a:gd name="T62" fmla="*/ 73 w 509"/>
                <a:gd name="T63" fmla="*/ 351 h 436"/>
                <a:gd name="T64" fmla="*/ 39 w 509"/>
                <a:gd name="T65" fmla="*/ 391 h 436"/>
                <a:gd name="T66" fmla="*/ 0 w 509"/>
                <a:gd name="T67" fmla="*/ 436 h 436"/>
                <a:gd name="T68" fmla="*/ 0 w 509"/>
                <a:gd name="T69"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9" h="436">
                  <a:moveTo>
                    <a:pt x="0" y="436"/>
                  </a:moveTo>
                  <a:lnTo>
                    <a:pt x="0" y="436"/>
                  </a:lnTo>
                  <a:lnTo>
                    <a:pt x="0" y="351"/>
                  </a:lnTo>
                  <a:lnTo>
                    <a:pt x="11" y="272"/>
                  </a:lnTo>
                  <a:lnTo>
                    <a:pt x="34" y="199"/>
                  </a:lnTo>
                  <a:lnTo>
                    <a:pt x="62" y="136"/>
                  </a:lnTo>
                  <a:lnTo>
                    <a:pt x="96" y="85"/>
                  </a:lnTo>
                  <a:lnTo>
                    <a:pt x="136" y="46"/>
                  </a:lnTo>
                  <a:lnTo>
                    <a:pt x="158" y="29"/>
                  </a:lnTo>
                  <a:lnTo>
                    <a:pt x="187" y="17"/>
                  </a:lnTo>
                  <a:lnTo>
                    <a:pt x="209" y="6"/>
                  </a:lnTo>
                  <a:lnTo>
                    <a:pt x="238" y="0"/>
                  </a:lnTo>
                  <a:lnTo>
                    <a:pt x="238" y="0"/>
                  </a:lnTo>
                  <a:lnTo>
                    <a:pt x="277" y="0"/>
                  </a:lnTo>
                  <a:lnTo>
                    <a:pt x="317" y="12"/>
                  </a:lnTo>
                  <a:lnTo>
                    <a:pt x="356" y="34"/>
                  </a:lnTo>
                  <a:lnTo>
                    <a:pt x="396" y="63"/>
                  </a:lnTo>
                  <a:lnTo>
                    <a:pt x="430" y="97"/>
                  </a:lnTo>
                  <a:lnTo>
                    <a:pt x="458" y="142"/>
                  </a:lnTo>
                  <a:lnTo>
                    <a:pt x="487" y="193"/>
                  </a:lnTo>
                  <a:lnTo>
                    <a:pt x="509" y="244"/>
                  </a:lnTo>
                  <a:lnTo>
                    <a:pt x="509" y="244"/>
                  </a:lnTo>
                  <a:lnTo>
                    <a:pt x="470" y="233"/>
                  </a:lnTo>
                  <a:lnTo>
                    <a:pt x="413" y="221"/>
                  </a:lnTo>
                  <a:lnTo>
                    <a:pt x="356" y="221"/>
                  </a:lnTo>
                  <a:lnTo>
                    <a:pt x="289" y="227"/>
                  </a:lnTo>
                  <a:lnTo>
                    <a:pt x="255" y="238"/>
                  </a:lnTo>
                  <a:lnTo>
                    <a:pt x="221" y="250"/>
                  </a:lnTo>
                  <a:lnTo>
                    <a:pt x="187" y="267"/>
                  </a:lnTo>
                  <a:lnTo>
                    <a:pt x="147" y="289"/>
                  </a:lnTo>
                  <a:lnTo>
                    <a:pt x="113" y="317"/>
                  </a:lnTo>
                  <a:lnTo>
                    <a:pt x="73" y="351"/>
                  </a:lnTo>
                  <a:lnTo>
                    <a:pt x="39" y="391"/>
                  </a:lnTo>
                  <a:lnTo>
                    <a:pt x="0" y="436"/>
                  </a:lnTo>
                  <a:lnTo>
                    <a:pt x="0" y="436"/>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324"/>
            <p:cNvSpPr>
              <a:spLocks/>
            </p:cNvSpPr>
            <p:nvPr/>
          </p:nvSpPr>
          <p:spPr bwMode="auto">
            <a:xfrm>
              <a:off x="3847" y="1916"/>
              <a:ext cx="11" cy="17"/>
            </a:xfrm>
            <a:custGeom>
              <a:avLst/>
              <a:gdLst>
                <a:gd name="T0" fmla="*/ 11 w 11"/>
                <a:gd name="T1" fmla="*/ 0 h 17"/>
                <a:gd name="T2" fmla="*/ 11 w 11"/>
                <a:gd name="T3" fmla="*/ 0 h 17"/>
                <a:gd name="T4" fmla="*/ 0 w 11"/>
                <a:gd name="T5" fmla="*/ 17 h 17"/>
                <a:gd name="T6" fmla="*/ 0 w 11"/>
                <a:gd name="T7" fmla="*/ 17 h 17"/>
                <a:gd name="T8" fmla="*/ 11 w 11"/>
                <a:gd name="T9" fmla="*/ 0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lnTo>
                    <a:pt x="11" y="0"/>
                  </a:lnTo>
                  <a:lnTo>
                    <a:pt x="0" y="17"/>
                  </a:lnTo>
                  <a:lnTo>
                    <a:pt x="0" y="17"/>
                  </a:lnTo>
                  <a:lnTo>
                    <a:pt x="11"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325"/>
            <p:cNvSpPr>
              <a:spLocks/>
            </p:cNvSpPr>
            <p:nvPr/>
          </p:nvSpPr>
          <p:spPr bwMode="auto">
            <a:xfrm>
              <a:off x="2494" y="1118"/>
              <a:ext cx="668" cy="311"/>
            </a:xfrm>
            <a:custGeom>
              <a:avLst/>
              <a:gdLst>
                <a:gd name="T0" fmla="*/ 668 w 668"/>
                <a:gd name="T1" fmla="*/ 96 h 311"/>
                <a:gd name="T2" fmla="*/ 668 w 668"/>
                <a:gd name="T3" fmla="*/ 96 h 311"/>
                <a:gd name="T4" fmla="*/ 651 w 668"/>
                <a:gd name="T5" fmla="*/ 84 h 311"/>
                <a:gd name="T6" fmla="*/ 605 w 668"/>
                <a:gd name="T7" fmla="*/ 56 h 311"/>
                <a:gd name="T8" fmla="*/ 532 w 668"/>
                <a:gd name="T9" fmla="*/ 22 h 311"/>
                <a:gd name="T10" fmla="*/ 486 w 668"/>
                <a:gd name="T11" fmla="*/ 11 h 311"/>
                <a:gd name="T12" fmla="*/ 441 w 668"/>
                <a:gd name="T13" fmla="*/ 5 h 311"/>
                <a:gd name="T14" fmla="*/ 390 w 668"/>
                <a:gd name="T15" fmla="*/ 0 h 311"/>
                <a:gd name="T16" fmla="*/ 339 w 668"/>
                <a:gd name="T17" fmla="*/ 5 h 311"/>
                <a:gd name="T18" fmla="*/ 283 w 668"/>
                <a:gd name="T19" fmla="*/ 17 h 311"/>
                <a:gd name="T20" fmla="*/ 226 w 668"/>
                <a:gd name="T21" fmla="*/ 39 h 311"/>
                <a:gd name="T22" fmla="*/ 169 w 668"/>
                <a:gd name="T23" fmla="*/ 79 h 311"/>
                <a:gd name="T24" fmla="*/ 113 w 668"/>
                <a:gd name="T25" fmla="*/ 124 h 311"/>
                <a:gd name="T26" fmla="*/ 56 w 668"/>
                <a:gd name="T27" fmla="*/ 192 h 311"/>
                <a:gd name="T28" fmla="*/ 0 w 668"/>
                <a:gd name="T29" fmla="*/ 271 h 311"/>
                <a:gd name="T30" fmla="*/ 17 w 668"/>
                <a:gd name="T31" fmla="*/ 311 h 311"/>
                <a:gd name="T32" fmla="*/ 17 w 668"/>
                <a:gd name="T33" fmla="*/ 311 h 311"/>
                <a:gd name="T34" fmla="*/ 34 w 668"/>
                <a:gd name="T35" fmla="*/ 294 h 311"/>
                <a:gd name="T36" fmla="*/ 67 w 668"/>
                <a:gd name="T37" fmla="*/ 249 h 311"/>
                <a:gd name="T38" fmla="*/ 124 w 668"/>
                <a:gd name="T39" fmla="*/ 186 h 311"/>
                <a:gd name="T40" fmla="*/ 164 w 668"/>
                <a:gd name="T41" fmla="*/ 152 h 311"/>
                <a:gd name="T42" fmla="*/ 203 w 668"/>
                <a:gd name="T43" fmla="*/ 124 h 311"/>
                <a:gd name="T44" fmla="*/ 249 w 668"/>
                <a:gd name="T45" fmla="*/ 90 h 311"/>
                <a:gd name="T46" fmla="*/ 300 w 668"/>
                <a:gd name="T47" fmla="*/ 68 h 311"/>
                <a:gd name="T48" fmla="*/ 351 w 668"/>
                <a:gd name="T49" fmla="*/ 51 h 311"/>
                <a:gd name="T50" fmla="*/ 407 w 668"/>
                <a:gd name="T51" fmla="*/ 39 h 311"/>
                <a:gd name="T52" fmla="*/ 469 w 668"/>
                <a:gd name="T53" fmla="*/ 34 h 311"/>
                <a:gd name="T54" fmla="*/ 532 w 668"/>
                <a:gd name="T55" fmla="*/ 39 h 311"/>
                <a:gd name="T56" fmla="*/ 600 w 668"/>
                <a:gd name="T57" fmla="*/ 62 h 311"/>
                <a:gd name="T58" fmla="*/ 668 w 668"/>
                <a:gd name="T59" fmla="*/ 96 h 311"/>
                <a:gd name="T60" fmla="*/ 668 w 668"/>
                <a:gd name="T61" fmla="*/ 9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311">
                  <a:moveTo>
                    <a:pt x="668" y="96"/>
                  </a:moveTo>
                  <a:lnTo>
                    <a:pt x="668" y="96"/>
                  </a:lnTo>
                  <a:lnTo>
                    <a:pt x="651" y="84"/>
                  </a:lnTo>
                  <a:lnTo>
                    <a:pt x="605" y="56"/>
                  </a:lnTo>
                  <a:lnTo>
                    <a:pt x="532" y="22"/>
                  </a:lnTo>
                  <a:lnTo>
                    <a:pt x="486" y="11"/>
                  </a:lnTo>
                  <a:lnTo>
                    <a:pt x="441" y="5"/>
                  </a:lnTo>
                  <a:lnTo>
                    <a:pt x="390" y="0"/>
                  </a:lnTo>
                  <a:lnTo>
                    <a:pt x="339" y="5"/>
                  </a:lnTo>
                  <a:lnTo>
                    <a:pt x="283" y="17"/>
                  </a:lnTo>
                  <a:lnTo>
                    <a:pt x="226" y="39"/>
                  </a:lnTo>
                  <a:lnTo>
                    <a:pt x="169" y="79"/>
                  </a:lnTo>
                  <a:lnTo>
                    <a:pt x="113" y="124"/>
                  </a:lnTo>
                  <a:lnTo>
                    <a:pt x="56" y="192"/>
                  </a:lnTo>
                  <a:lnTo>
                    <a:pt x="0" y="271"/>
                  </a:lnTo>
                  <a:lnTo>
                    <a:pt x="17" y="311"/>
                  </a:lnTo>
                  <a:lnTo>
                    <a:pt x="17" y="311"/>
                  </a:lnTo>
                  <a:lnTo>
                    <a:pt x="34" y="294"/>
                  </a:lnTo>
                  <a:lnTo>
                    <a:pt x="67" y="249"/>
                  </a:lnTo>
                  <a:lnTo>
                    <a:pt x="124" y="186"/>
                  </a:lnTo>
                  <a:lnTo>
                    <a:pt x="164" y="152"/>
                  </a:lnTo>
                  <a:lnTo>
                    <a:pt x="203" y="124"/>
                  </a:lnTo>
                  <a:lnTo>
                    <a:pt x="249" y="90"/>
                  </a:lnTo>
                  <a:lnTo>
                    <a:pt x="300" y="68"/>
                  </a:lnTo>
                  <a:lnTo>
                    <a:pt x="351" y="51"/>
                  </a:lnTo>
                  <a:lnTo>
                    <a:pt x="407" y="39"/>
                  </a:lnTo>
                  <a:lnTo>
                    <a:pt x="469" y="34"/>
                  </a:lnTo>
                  <a:lnTo>
                    <a:pt x="532" y="39"/>
                  </a:lnTo>
                  <a:lnTo>
                    <a:pt x="600" y="62"/>
                  </a:lnTo>
                  <a:lnTo>
                    <a:pt x="668" y="96"/>
                  </a:lnTo>
                  <a:lnTo>
                    <a:pt x="668" y="96"/>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340"/>
            <p:cNvSpPr>
              <a:spLocks/>
            </p:cNvSpPr>
            <p:nvPr/>
          </p:nvSpPr>
          <p:spPr bwMode="auto">
            <a:xfrm>
              <a:off x="3071" y="3014"/>
              <a:ext cx="447" cy="136"/>
            </a:xfrm>
            <a:custGeom>
              <a:avLst/>
              <a:gdLst>
                <a:gd name="T0" fmla="*/ 0 w 447"/>
                <a:gd name="T1" fmla="*/ 0 h 136"/>
                <a:gd name="T2" fmla="*/ 0 w 447"/>
                <a:gd name="T3" fmla="*/ 0 h 136"/>
                <a:gd name="T4" fmla="*/ 57 w 447"/>
                <a:gd name="T5" fmla="*/ 28 h 136"/>
                <a:gd name="T6" fmla="*/ 102 w 447"/>
                <a:gd name="T7" fmla="*/ 45 h 136"/>
                <a:gd name="T8" fmla="*/ 153 w 447"/>
                <a:gd name="T9" fmla="*/ 68 h 136"/>
                <a:gd name="T10" fmla="*/ 204 w 447"/>
                <a:gd name="T11" fmla="*/ 79 h 136"/>
                <a:gd name="T12" fmla="*/ 255 w 447"/>
                <a:gd name="T13" fmla="*/ 85 h 136"/>
                <a:gd name="T14" fmla="*/ 306 w 447"/>
                <a:gd name="T15" fmla="*/ 85 h 136"/>
                <a:gd name="T16" fmla="*/ 328 w 447"/>
                <a:gd name="T17" fmla="*/ 79 h 136"/>
                <a:gd name="T18" fmla="*/ 345 w 447"/>
                <a:gd name="T19" fmla="*/ 68 h 136"/>
                <a:gd name="T20" fmla="*/ 345 w 447"/>
                <a:gd name="T21" fmla="*/ 68 h 136"/>
                <a:gd name="T22" fmla="*/ 447 w 447"/>
                <a:gd name="T23" fmla="*/ 17 h 136"/>
                <a:gd name="T24" fmla="*/ 447 w 447"/>
                <a:gd name="T25" fmla="*/ 17 h 136"/>
                <a:gd name="T26" fmla="*/ 430 w 447"/>
                <a:gd name="T27" fmla="*/ 39 h 136"/>
                <a:gd name="T28" fmla="*/ 413 w 447"/>
                <a:gd name="T29" fmla="*/ 62 h 136"/>
                <a:gd name="T30" fmla="*/ 391 w 447"/>
                <a:gd name="T31" fmla="*/ 90 h 136"/>
                <a:gd name="T32" fmla="*/ 357 w 447"/>
                <a:gd name="T33" fmla="*/ 113 h 136"/>
                <a:gd name="T34" fmla="*/ 317 w 447"/>
                <a:gd name="T35" fmla="*/ 130 h 136"/>
                <a:gd name="T36" fmla="*/ 300 w 447"/>
                <a:gd name="T37" fmla="*/ 130 h 136"/>
                <a:gd name="T38" fmla="*/ 277 w 447"/>
                <a:gd name="T39" fmla="*/ 136 h 136"/>
                <a:gd name="T40" fmla="*/ 249 w 447"/>
                <a:gd name="T41" fmla="*/ 130 h 136"/>
                <a:gd name="T42" fmla="*/ 226 w 447"/>
                <a:gd name="T43" fmla="*/ 124 h 136"/>
                <a:gd name="T44" fmla="*/ 226 w 447"/>
                <a:gd name="T45" fmla="*/ 124 h 136"/>
                <a:gd name="T46" fmla="*/ 176 w 447"/>
                <a:gd name="T47" fmla="*/ 107 h 136"/>
                <a:gd name="T48" fmla="*/ 130 w 447"/>
                <a:gd name="T49" fmla="*/ 85 h 136"/>
                <a:gd name="T50" fmla="*/ 57 w 447"/>
                <a:gd name="T51" fmla="*/ 45 h 136"/>
                <a:gd name="T52" fmla="*/ 11 w 447"/>
                <a:gd name="T53" fmla="*/ 11 h 136"/>
                <a:gd name="T54" fmla="*/ 0 w 447"/>
                <a:gd name="T55" fmla="*/ 0 h 136"/>
                <a:gd name="T56" fmla="*/ 0 w 447"/>
                <a:gd name="T5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136">
                  <a:moveTo>
                    <a:pt x="0" y="0"/>
                  </a:moveTo>
                  <a:lnTo>
                    <a:pt x="0" y="0"/>
                  </a:lnTo>
                  <a:lnTo>
                    <a:pt x="57" y="28"/>
                  </a:lnTo>
                  <a:lnTo>
                    <a:pt x="102" y="45"/>
                  </a:lnTo>
                  <a:lnTo>
                    <a:pt x="153" y="68"/>
                  </a:lnTo>
                  <a:lnTo>
                    <a:pt x="204" y="79"/>
                  </a:lnTo>
                  <a:lnTo>
                    <a:pt x="255" y="85"/>
                  </a:lnTo>
                  <a:lnTo>
                    <a:pt x="306" y="85"/>
                  </a:lnTo>
                  <a:lnTo>
                    <a:pt x="328" y="79"/>
                  </a:lnTo>
                  <a:lnTo>
                    <a:pt x="345" y="68"/>
                  </a:lnTo>
                  <a:lnTo>
                    <a:pt x="345" y="68"/>
                  </a:lnTo>
                  <a:lnTo>
                    <a:pt x="447" y="17"/>
                  </a:lnTo>
                  <a:lnTo>
                    <a:pt x="447" y="17"/>
                  </a:lnTo>
                  <a:lnTo>
                    <a:pt x="430" y="39"/>
                  </a:lnTo>
                  <a:lnTo>
                    <a:pt x="413" y="62"/>
                  </a:lnTo>
                  <a:lnTo>
                    <a:pt x="391" y="90"/>
                  </a:lnTo>
                  <a:lnTo>
                    <a:pt x="357" y="113"/>
                  </a:lnTo>
                  <a:lnTo>
                    <a:pt x="317" y="130"/>
                  </a:lnTo>
                  <a:lnTo>
                    <a:pt x="300" y="130"/>
                  </a:lnTo>
                  <a:lnTo>
                    <a:pt x="277" y="136"/>
                  </a:lnTo>
                  <a:lnTo>
                    <a:pt x="249" y="130"/>
                  </a:lnTo>
                  <a:lnTo>
                    <a:pt x="226" y="124"/>
                  </a:lnTo>
                  <a:lnTo>
                    <a:pt x="226" y="124"/>
                  </a:lnTo>
                  <a:lnTo>
                    <a:pt x="176" y="107"/>
                  </a:lnTo>
                  <a:lnTo>
                    <a:pt x="130" y="85"/>
                  </a:lnTo>
                  <a:lnTo>
                    <a:pt x="57" y="45"/>
                  </a:lnTo>
                  <a:lnTo>
                    <a:pt x="11" y="11"/>
                  </a:lnTo>
                  <a:lnTo>
                    <a:pt x="0" y="0"/>
                  </a:lnTo>
                  <a:lnTo>
                    <a:pt x="0"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341"/>
            <p:cNvSpPr>
              <a:spLocks/>
            </p:cNvSpPr>
            <p:nvPr/>
          </p:nvSpPr>
          <p:spPr bwMode="auto">
            <a:xfrm>
              <a:off x="2748" y="1995"/>
              <a:ext cx="889" cy="436"/>
            </a:xfrm>
            <a:custGeom>
              <a:avLst/>
              <a:gdLst>
                <a:gd name="T0" fmla="*/ 793 w 889"/>
                <a:gd name="T1" fmla="*/ 430 h 436"/>
                <a:gd name="T2" fmla="*/ 889 w 889"/>
                <a:gd name="T3" fmla="*/ 300 h 436"/>
                <a:gd name="T4" fmla="*/ 889 w 889"/>
                <a:gd name="T5" fmla="*/ 300 h 436"/>
                <a:gd name="T6" fmla="*/ 838 w 889"/>
                <a:gd name="T7" fmla="*/ 300 h 436"/>
                <a:gd name="T8" fmla="*/ 782 w 889"/>
                <a:gd name="T9" fmla="*/ 294 h 436"/>
                <a:gd name="T10" fmla="*/ 668 w 889"/>
                <a:gd name="T11" fmla="*/ 277 h 436"/>
                <a:gd name="T12" fmla="*/ 561 w 889"/>
                <a:gd name="T13" fmla="*/ 249 h 436"/>
                <a:gd name="T14" fmla="*/ 453 w 889"/>
                <a:gd name="T15" fmla="*/ 215 h 436"/>
                <a:gd name="T16" fmla="*/ 357 w 889"/>
                <a:gd name="T17" fmla="*/ 175 h 436"/>
                <a:gd name="T18" fmla="*/ 278 w 889"/>
                <a:gd name="T19" fmla="*/ 136 h 436"/>
                <a:gd name="T20" fmla="*/ 210 w 889"/>
                <a:gd name="T21" fmla="*/ 102 h 436"/>
                <a:gd name="T22" fmla="*/ 164 w 889"/>
                <a:gd name="T23" fmla="*/ 68 h 436"/>
                <a:gd name="T24" fmla="*/ 164 w 889"/>
                <a:gd name="T25" fmla="*/ 68 h 436"/>
                <a:gd name="T26" fmla="*/ 142 w 889"/>
                <a:gd name="T27" fmla="*/ 51 h 436"/>
                <a:gd name="T28" fmla="*/ 102 w 889"/>
                <a:gd name="T29" fmla="*/ 34 h 436"/>
                <a:gd name="T30" fmla="*/ 12 w 889"/>
                <a:gd name="T31" fmla="*/ 0 h 436"/>
                <a:gd name="T32" fmla="*/ 0 w 889"/>
                <a:gd name="T33" fmla="*/ 11 h 436"/>
                <a:gd name="T34" fmla="*/ 0 w 889"/>
                <a:gd name="T35" fmla="*/ 11 h 436"/>
                <a:gd name="T36" fmla="*/ 12 w 889"/>
                <a:gd name="T37" fmla="*/ 28 h 436"/>
                <a:gd name="T38" fmla="*/ 40 w 889"/>
                <a:gd name="T39" fmla="*/ 85 h 436"/>
                <a:gd name="T40" fmla="*/ 91 w 889"/>
                <a:gd name="T41" fmla="*/ 158 h 436"/>
                <a:gd name="T42" fmla="*/ 125 w 889"/>
                <a:gd name="T43" fmla="*/ 198 h 436"/>
                <a:gd name="T44" fmla="*/ 164 w 889"/>
                <a:gd name="T45" fmla="*/ 243 h 436"/>
                <a:gd name="T46" fmla="*/ 215 w 889"/>
                <a:gd name="T47" fmla="*/ 283 h 436"/>
                <a:gd name="T48" fmla="*/ 272 w 889"/>
                <a:gd name="T49" fmla="*/ 323 h 436"/>
                <a:gd name="T50" fmla="*/ 340 w 889"/>
                <a:gd name="T51" fmla="*/ 362 h 436"/>
                <a:gd name="T52" fmla="*/ 408 w 889"/>
                <a:gd name="T53" fmla="*/ 390 h 436"/>
                <a:gd name="T54" fmla="*/ 493 w 889"/>
                <a:gd name="T55" fmla="*/ 413 h 436"/>
                <a:gd name="T56" fmla="*/ 583 w 889"/>
                <a:gd name="T57" fmla="*/ 430 h 436"/>
                <a:gd name="T58" fmla="*/ 680 w 889"/>
                <a:gd name="T59" fmla="*/ 436 h 436"/>
                <a:gd name="T60" fmla="*/ 793 w 889"/>
                <a:gd name="T61" fmla="*/ 430 h 436"/>
                <a:gd name="T62" fmla="*/ 793 w 889"/>
                <a:gd name="T63" fmla="*/ 43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9" h="436">
                  <a:moveTo>
                    <a:pt x="793" y="430"/>
                  </a:moveTo>
                  <a:lnTo>
                    <a:pt x="889" y="300"/>
                  </a:lnTo>
                  <a:lnTo>
                    <a:pt x="889" y="300"/>
                  </a:lnTo>
                  <a:lnTo>
                    <a:pt x="838" y="300"/>
                  </a:lnTo>
                  <a:lnTo>
                    <a:pt x="782" y="294"/>
                  </a:lnTo>
                  <a:lnTo>
                    <a:pt x="668" y="277"/>
                  </a:lnTo>
                  <a:lnTo>
                    <a:pt x="561" y="249"/>
                  </a:lnTo>
                  <a:lnTo>
                    <a:pt x="453" y="215"/>
                  </a:lnTo>
                  <a:lnTo>
                    <a:pt x="357" y="175"/>
                  </a:lnTo>
                  <a:lnTo>
                    <a:pt x="278" y="136"/>
                  </a:lnTo>
                  <a:lnTo>
                    <a:pt x="210" y="102"/>
                  </a:lnTo>
                  <a:lnTo>
                    <a:pt x="164" y="68"/>
                  </a:lnTo>
                  <a:lnTo>
                    <a:pt x="164" y="68"/>
                  </a:lnTo>
                  <a:lnTo>
                    <a:pt x="142" y="51"/>
                  </a:lnTo>
                  <a:lnTo>
                    <a:pt x="102" y="34"/>
                  </a:lnTo>
                  <a:lnTo>
                    <a:pt x="12" y="0"/>
                  </a:lnTo>
                  <a:lnTo>
                    <a:pt x="0" y="11"/>
                  </a:lnTo>
                  <a:lnTo>
                    <a:pt x="0" y="11"/>
                  </a:lnTo>
                  <a:lnTo>
                    <a:pt x="12" y="28"/>
                  </a:lnTo>
                  <a:lnTo>
                    <a:pt x="40" y="85"/>
                  </a:lnTo>
                  <a:lnTo>
                    <a:pt x="91" y="158"/>
                  </a:lnTo>
                  <a:lnTo>
                    <a:pt x="125" y="198"/>
                  </a:lnTo>
                  <a:lnTo>
                    <a:pt x="164" y="243"/>
                  </a:lnTo>
                  <a:lnTo>
                    <a:pt x="215" y="283"/>
                  </a:lnTo>
                  <a:lnTo>
                    <a:pt x="272" y="323"/>
                  </a:lnTo>
                  <a:lnTo>
                    <a:pt x="340" y="362"/>
                  </a:lnTo>
                  <a:lnTo>
                    <a:pt x="408" y="390"/>
                  </a:lnTo>
                  <a:lnTo>
                    <a:pt x="493" y="413"/>
                  </a:lnTo>
                  <a:lnTo>
                    <a:pt x="583" y="430"/>
                  </a:lnTo>
                  <a:lnTo>
                    <a:pt x="680" y="436"/>
                  </a:lnTo>
                  <a:lnTo>
                    <a:pt x="793" y="430"/>
                  </a:lnTo>
                  <a:lnTo>
                    <a:pt x="793"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342"/>
            <p:cNvSpPr>
              <a:spLocks/>
            </p:cNvSpPr>
            <p:nvPr/>
          </p:nvSpPr>
          <p:spPr bwMode="auto">
            <a:xfrm>
              <a:off x="2420" y="1836"/>
              <a:ext cx="187" cy="187"/>
            </a:xfrm>
            <a:custGeom>
              <a:avLst/>
              <a:gdLst>
                <a:gd name="T0" fmla="*/ 28 w 187"/>
                <a:gd name="T1" fmla="*/ 187 h 187"/>
                <a:gd name="T2" fmla="*/ 28 w 187"/>
                <a:gd name="T3" fmla="*/ 187 h 187"/>
                <a:gd name="T4" fmla="*/ 11 w 187"/>
                <a:gd name="T5" fmla="*/ 148 h 187"/>
                <a:gd name="T6" fmla="*/ 6 w 187"/>
                <a:gd name="T7" fmla="*/ 114 h 187"/>
                <a:gd name="T8" fmla="*/ 0 w 187"/>
                <a:gd name="T9" fmla="*/ 68 h 187"/>
                <a:gd name="T10" fmla="*/ 6 w 187"/>
                <a:gd name="T11" fmla="*/ 51 h 187"/>
                <a:gd name="T12" fmla="*/ 11 w 187"/>
                <a:gd name="T13" fmla="*/ 34 h 187"/>
                <a:gd name="T14" fmla="*/ 23 w 187"/>
                <a:gd name="T15" fmla="*/ 17 h 187"/>
                <a:gd name="T16" fmla="*/ 40 w 187"/>
                <a:gd name="T17" fmla="*/ 6 h 187"/>
                <a:gd name="T18" fmla="*/ 68 w 187"/>
                <a:gd name="T19" fmla="*/ 0 h 187"/>
                <a:gd name="T20" fmla="*/ 96 w 187"/>
                <a:gd name="T21" fmla="*/ 0 h 187"/>
                <a:gd name="T22" fmla="*/ 141 w 187"/>
                <a:gd name="T23" fmla="*/ 6 h 187"/>
                <a:gd name="T24" fmla="*/ 187 w 187"/>
                <a:gd name="T25" fmla="*/ 17 h 187"/>
                <a:gd name="T26" fmla="*/ 187 w 187"/>
                <a:gd name="T27" fmla="*/ 17 h 187"/>
                <a:gd name="T28" fmla="*/ 158 w 187"/>
                <a:gd name="T29" fmla="*/ 17 h 187"/>
                <a:gd name="T30" fmla="*/ 130 w 187"/>
                <a:gd name="T31" fmla="*/ 17 h 187"/>
                <a:gd name="T32" fmla="*/ 96 w 187"/>
                <a:gd name="T33" fmla="*/ 29 h 187"/>
                <a:gd name="T34" fmla="*/ 68 w 187"/>
                <a:gd name="T35" fmla="*/ 46 h 187"/>
                <a:gd name="T36" fmla="*/ 57 w 187"/>
                <a:gd name="T37" fmla="*/ 63 h 187"/>
                <a:gd name="T38" fmla="*/ 45 w 187"/>
                <a:gd name="T39" fmla="*/ 80 h 187"/>
                <a:gd name="T40" fmla="*/ 34 w 187"/>
                <a:gd name="T41" fmla="*/ 97 h 187"/>
                <a:gd name="T42" fmla="*/ 28 w 187"/>
                <a:gd name="T43" fmla="*/ 125 h 187"/>
                <a:gd name="T44" fmla="*/ 28 w 187"/>
                <a:gd name="T45" fmla="*/ 153 h 187"/>
                <a:gd name="T46" fmla="*/ 28 w 187"/>
                <a:gd name="T47" fmla="*/ 187 h 187"/>
                <a:gd name="T48" fmla="*/ 28 w 187"/>
                <a:gd name="T4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 h="187">
                  <a:moveTo>
                    <a:pt x="28" y="187"/>
                  </a:moveTo>
                  <a:lnTo>
                    <a:pt x="28" y="187"/>
                  </a:lnTo>
                  <a:lnTo>
                    <a:pt x="11" y="148"/>
                  </a:lnTo>
                  <a:lnTo>
                    <a:pt x="6" y="114"/>
                  </a:lnTo>
                  <a:lnTo>
                    <a:pt x="0" y="68"/>
                  </a:lnTo>
                  <a:lnTo>
                    <a:pt x="6" y="51"/>
                  </a:lnTo>
                  <a:lnTo>
                    <a:pt x="11" y="34"/>
                  </a:lnTo>
                  <a:lnTo>
                    <a:pt x="23" y="17"/>
                  </a:lnTo>
                  <a:lnTo>
                    <a:pt x="40" y="6"/>
                  </a:lnTo>
                  <a:lnTo>
                    <a:pt x="68" y="0"/>
                  </a:lnTo>
                  <a:lnTo>
                    <a:pt x="96" y="0"/>
                  </a:lnTo>
                  <a:lnTo>
                    <a:pt x="141" y="6"/>
                  </a:lnTo>
                  <a:lnTo>
                    <a:pt x="187" y="17"/>
                  </a:lnTo>
                  <a:lnTo>
                    <a:pt x="187" y="17"/>
                  </a:lnTo>
                  <a:lnTo>
                    <a:pt x="158" y="17"/>
                  </a:lnTo>
                  <a:lnTo>
                    <a:pt x="130" y="17"/>
                  </a:lnTo>
                  <a:lnTo>
                    <a:pt x="96" y="29"/>
                  </a:lnTo>
                  <a:lnTo>
                    <a:pt x="68" y="46"/>
                  </a:lnTo>
                  <a:lnTo>
                    <a:pt x="57" y="63"/>
                  </a:lnTo>
                  <a:lnTo>
                    <a:pt x="45" y="80"/>
                  </a:lnTo>
                  <a:lnTo>
                    <a:pt x="34" y="97"/>
                  </a:lnTo>
                  <a:lnTo>
                    <a:pt x="28" y="125"/>
                  </a:lnTo>
                  <a:lnTo>
                    <a:pt x="28" y="153"/>
                  </a:lnTo>
                  <a:lnTo>
                    <a:pt x="28" y="187"/>
                  </a:lnTo>
                  <a:lnTo>
                    <a:pt x="28" y="187"/>
                  </a:lnTo>
                  <a:close/>
                </a:path>
              </a:pathLst>
            </a:custGeom>
            <a:solidFill>
              <a:srgbClr val="FE9F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343"/>
            <p:cNvSpPr>
              <a:spLocks/>
            </p:cNvSpPr>
            <p:nvPr/>
          </p:nvSpPr>
          <p:spPr bwMode="auto">
            <a:xfrm>
              <a:off x="3439" y="976"/>
              <a:ext cx="515" cy="883"/>
            </a:xfrm>
            <a:custGeom>
              <a:avLst/>
              <a:gdLst>
                <a:gd name="T0" fmla="*/ 334 w 515"/>
                <a:gd name="T1" fmla="*/ 6 h 883"/>
                <a:gd name="T2" fmla="*/ 334 w 515"/>
                <a:gd name="T3" fmla="*/ 6 h 883"/>
                <a:gd name="T4" fmla="*/ 357 w 515"/>
                <a:gd name="T5" fmla="*/ 11 h 883"/>
                <a:gd name="T6" fmla="*/ 379 w 515"/>
                <a:gd name="T7" fmla="*/ 28 h 883"/>
                <a:gd name="T8" fmla="*/ 402 w 515"/>
                <a:gd name="T9" fmla="*/ 45 h 883"/>
                <a:gd name="T10" fmla="*/ 425 w 515"/>
                <a:gd name="T11" fmla="*/ 68 h 883"/>
                <a:gd name="T12" fmla="*/ 459 w 515"/>
                <a:gd name="T13" fmla="*/ 119 h 883"/>
                <a:gd name="T14" fmla="*/ 487 w 515"/>
                <a:gd name="T15" fmla="*/ 181 h 883"/>
                <a:gd name="T16" fmla="*/ 504 w 515"/>
                <a:gd name="T17" fmla="*/ 260 h 883"/>
                <a:gd name="T18" fmla="*/ 515 w 515"/>
                <a:gd name="T19" fmla="*/ 340 h 883"/>
                <a:gd name="T20" fmla="*/ 515 w 515"/>
                <a:gd name="T21" fmla="*/ 425 h 883"/>
                <a:gd name="T22" fmla="*/ 504 w 515"/>
                <a:gd name="T23" fmla="*/ 515 h 883"/>
                <a:gd name="T24" fmla="*/ 504 w 515"/>
                <a:gd name="T25" fmla="*/ 515 h 883"/>
                <a:gd name="T26" fmla="*/ 487 w 515"/>
                <a:gd name="T27" fmla="*/ 600 h 883"/>
                <a:gd name="T28" fmla="*/ 459 w 515"/>
                <a:gd name="T29" fmla="*/ 679 h 883"/>
                <a:gd name="T30" fmla="*/ 425 w 515"/>
                <a:gd name="T31" fmla="*/ 747 h 883"/>
                <a:gd name="T32" fmla="*/ 379 w 515"/>
                <a:gd name="T33" fmla="*/ 804 h 883"/>
                <a:gd name="T34" fmla="*/ 334 w 515"/>
                <a:gd name="T35" fmla="*/ 843 h 883"/>
                <a:gd name="T36" fmla="*/ 311 w 515"/>
                <a:gd name="T37" fmla="*/ 860 h 883"/>
                <a:gd name="T38" fmla="*/ 289 w 515"/>
                <a:gd name="T39" fmla="*/ 872 h 883"/>
                <a:gd name="T40" fmla="*/ 260 w 515"/>
                <a:gd name="T41" fmla="*/ 883 h 883"/>
                <a:gd name="T42" fmla="*/ 238 w 515"/>
                <a:gd name="T43" fmla="*/ 883 h 883"/>
                <a:gd name="T44" fmla="*/ 209 w 515"/>
                <a:gd name="T45" fmla="*/ 883 h 883"/>
                <a:gd name="T46" fmla="*/ 187 w 515"/>
                <a:gd name="T47" fmla="*/ 877 h 883"/>
                <a:gd name="T48" fmla="*/ 187 w 515"/>
                <a:gd name="T49" fmla="*/ 877 h 883"/>
                <a:gd name="T50" fmla="*/ 159 w 515"/>
                <a:gd name="T51" fmla="*/ 866 h 883"/>
                <a:gd name="T52" fmla="*/ 136 w 515"/>
                <a:gd name="T53" fmla="*/ 855 h 883"/>
                <a:gd name="T54" fmla="*/ 113 w 515"/>
                <a:gd name="T55" fmla="*/ 838 h 883"/>
                <a:gd name="T56" fmla="*/ 96 w 515"/>
                <a:gd name="T57" fmla="*/ 815 h 883"/>
                <a:gd name="T58" fmla="*/ 62 w 515"/>
                <a:gd name="T59" fmla="*/ 764 h 883"/>
                <a:gd name="T60" fmla="*/ 34 w 515"/>
                <a:gd name="T61" fmla="*/ 696 h 883"/>
                <a:gd name="T62" fmla="*/ 11 w 515"/>
                <a:gd name="T63" fmla="*/ 623 h 883"/>
                <a:gd name="T64" fmla="*/ 6 w 515"/>
                <a:gd name="T65" fmla="*/ 543 h 883"/>
                <a:gd name="T66" fmla="*/ 0 w 515"/>
                <a:gd name="T67" fmla="*/ 459 h 883"/>
                <a:gd name="T68" fmla="*/ 11 w 515"/>
                <a:gd name="T69" fmla="*/ 368 h 883"/>
                <a:gd name="T70" fmla="*/ 11 w 515"/>
                <a:gd name="T71" fmla="*/ 368 h 883"/>
                <a:gd name="T72" fmla="*/ 34 w 515"/>
                <a:gd name="T73" fmla="*/ 283 h 883"/>
                <a:gd name="T74" fmla="*/ 62 w 515"/>
                <a:gd name="T75" fmla="*/ 204 h 883"/>
                <a:gd name="T76" fmla="*/ 96 w 515"/>
                <a:gd name="T77" fmla="*/ 136 h 883"/>
                <a:gd name="T78" fmla="*/ 136 w 515"/>
                <a:gd name="T79" fmla="*/ 79 h 883"/>
                <a:gd name="T80" fmla="*/ 181 w 515"/>
                <a:gd name="T81" fmla="*/ 40 h 883"/>
                <a:gd name="T82" fmla="*/ 204 w 515"/>
                <a:gd name="T83" fmla="*/ 23 h 883"/>
                <a:gd name="T84" fmla="*/ 232 w 515"/>
                <a:gd name="T85" fmla="*/ 11 h 883"/>
                <a:gd name="T86" fmla="*/ 255 w 515"/>
                <a:gd name="T87" fmla="*/ 0 h 883"/>
                <a:gd name="T88" fmla="*/ 283 w 515"/>
                <a:gd name="T89" fmla="*/ 0 h 883"/>
                <a:gd name="T90" fmla="*/ 306 w 515"/>
                <a:gd name="T91" fmla="*/ 0 h 883"/>
                <a:gd name="T92" fmla="*/ 334 w 515"/>
                <a:gd name="T93" fmla="*/ 6 h 883"/>
                <a:gd name="T94" fmla="*/ 334 w 515"/>
                <a:gd name="T95" fmla="*/ 6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5" h="883">
                  <a:moveTo>
                    <a:pt x="334" y="6"/>
                  </a:moveTo>
                  <a:lnTo>
                    <a:pt x="334" y="6"/>
                  </a:lnTo>
                  <a:lnTo>
                    <a:pt x="357" y="11"/>
                  </a:lnTo>
                  <a:lnTo>
                    <a:pt x="379" y="28"/>
                  </a:lnTo>
                  <a:lnTo>
                    <a:pt x="402" y="45"/>
                  </a:lnTo>
                  <a:lnTo>
                    <a:pt x="425" y="68"/>
                  </a:lnTo>
                  <a:lnTo>
                    <a:pt x="459" y="119"/>
                  </a:lnTo>
                  <a:lnTo>
                    <a:pt x="487" y="181"/>
                  </a:lnTo>
                  <a:lnTo>
                    <a:pt x="504" y="260"/>
                  </a:lnTo>
                  <a:lnTo>
                    <a:pt x="515" y="340"/>
                  </a:lnTo>
                  <a:lnTo>
                    <a:pt x="515" y="425"/>
                  </a:lnTo>
                  <a:lnTo>
                    <a:pt x="504" y="515"/>
                  </a:lnTo>
                  <a:lnTo>
                    <a:pt x="504" y="515"/>
                  </a:lnTo>
                  <a:lnTo>
                    <a:pt x="487" y="600"/>
                  </a:lnTo>
                  <a:lnTo>
                    <a:pt x="459" y="679"/>
                  </a:lnTo>
                  <a:lnTo>
                    <a:pt x="425" y="747"/>
                  </a:lnTo>
                  <a:lnTo>
                    <a:pt x="379" y="804"/>
                  </a:lnTo>
                  <a:lnTo>
                    <a:pt x="334" y="843"/>
                  </a:lnTo>
                  <a:lnTo>
                    <a:pt x="311" y="860"/>
                  </a:lnTo>
                  <a:lnTo>
                    <a:pt x="289" y="872"/>
                  </a:lnTo>
                  <a:lnTo>
                    <a:pt x="260" y="883"/>
                  </a:lnTo>
                  <a:lnTo>
                    <a:pt x="238" y="883"/>
                  </a:lnTo>
                  <a:lnTo>
                    <a:pt x="209" y="883"/>
                  </a:lnTo>
                  <a:lnTo>
                    <a:pt x="187" y="877"/>
                  </a:lnTo>
                  <a:lnTo>
                    <a:pt x="187" y="877"/>
                  </a:lnTo>
                  <a:lnTo>
                    <a:pt x="159" y="866"/>
                  </a:lnTo>
                  <a:lnTo>
                    <a:pt x="136" y="855"/>
                  </a:lnTo>
                  <a:lnTo>
                    <a:pt x="113" y="838"/>
                  </a:lnTo>
                  <a:lnTo>
                    <a:pt x="96" y="815"/>
                  </a:lnTo>
                  <a:lnTo>
                    <a:pt x="62" y="764"/>
                  </a:lnTo>
                  <a:lnTo>
                    <a:pt x="34" y="696"/>
                  </a:lnTo>
                  <a:lnTo>
                    <a:pt x="11" y="623"/>
                  </a:lnTo>
                  <a:lnTo>
                    <a:pt x="6" y="543"/>
                  </a:lnTo>
                  <a:lnTo>
                    <a:pt x="0" y="459"/>
                  </a:lnTo>
                  <a:lnTo>
                    <a:pt x="11" y="368"/>
                  </a:lnTo>
                  <a:lnTo>
                    <a:pt x="11" y="368"/>
                  </a:lnTo>
                  <a:lnTo>
                    <a:pt x="34" y="283"/>
                  </a:lnTo>
                  <a:lnTo>
                    <a:pt x="62" y="204"/>
                  </a:lnTo>
                  <a:lnTo>
                    <a:pt x="96" y="136"/>
                  </a:lnTo>
                  <a:lnTo>
                    <a:pt x="136" y="79"/>
                  </a:lnTo>
                  <a:lnTo>
                    <a:pt x="181" y="40"/>
                  </a:lnTo>
                  <a:lnTo>
                    <a:pt x="204" y="23"/>
                  </a:lnTo>
                  <a:lnTo>
                    <a:pt x="232" y="11"/>
                  </a:lnTo>
                  <a:lnTo>
                    <a:pt x="255" y="0"/>
                  </a:lnTo>
                  <a:lnTo>
                    <a:pt x="283" y="0"/>
                  </a:lnTo>
                  <a:lnTo>
                    <a:pt x="306" y="0"/>
                  </a:lnTo>
                  <a:lnTo>
                    <a:pt x="334" y="6"/>
                  </a:lnTo>
                  <a:lnTo>
                    <a:pt x="334" y="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344"/>
            <p:cNvSpPr>
              <a:spLocks/>
            </p:cNvSpPr>
            <p:nvPr/>
          </p:nvSpPr>
          <p:spPr bwMode="auto">
            <a:xfrm>
              <a:off x="3473" y="1004"/>
              <a:ext cx="453" cy="793"/>
            </a:xfrm>
            <a:custGeom>
              <a:avLst/>
              <a:gdLst>
                <a:gd name="T0" fmla="*/ 283 w 453"/>
                <a:gd name="T1" fmla="*/ 0 h 793"/>
                <a:gd name="T2" fmla="*/ 283 w 453"/>
                <a:gd name="T3" fmla="*/ 0 h 793"/>
                <a:gd name="T4" fmla="*/ 306 w 453"/>
                <a:gd name="T5" fmla="*/ 6 h 793"/>
                <a:gd name="T6" fmla="*/ 323 w 453"/>
                <a:gd name="T7" fmla="*/ 17 h 793"/>
                <a:gd name="T8" fmla="*/ 345 w 453"/>
                <a:gd name="T9" fmla="*/ 29 h 793"/>
                <a:gd name="T10" fmla="*/ 362 w 453"/>
                <a:gd name="T11" fmla="*/ 46 h 793"/>
                <a:gd name="T12" fmla="*/ 396 w 453"/>
                <a:gd name="T13" fmla="*/ 85 h 793"/>
                <a:gd name="T14" fmla="*/ 419 w 453"/>
                <a:gd name="T15" fmla="*/ 142 h 793"/>
                <a:gd name="T16" fmla="*/ 442 w 453"/>
                <a:gd name="T17" fmla="*/ 204 h 793"/>
                <a:gd name="T18" fmla="*/ 453 w 453"/>
                <a:gd name="T19" fmla="*/ 278 h 793"/>
                <a:gd name="T20" fmla="*/ 453 w 453"/>
                <a:gd name="T21" fmla="*/ 351 h 793"/>
                <a:gd name="T22" fmla="*/ 447 w 453"/>
                <a:gd name="T23" fmla="*/ 431 h 793"/>
                <a:gd name="T24" fmla="*/ 447 w 453"/>
                <a:gd name="T25" fmla="*/ 431 h 793"/>
                <a:gd name="T26" fmla="*/ 430 w 453"/>
                <a:gd name="T27" fmla="*/ 510 h 793"/>
                <a:gd name="T28" fmla="*/ 408 w 453"/>
                <a:gd name="T29" fmla="*/ 583 h 793"/>
                <a:gd name="T30" fmla="*/ 379 w 453"/>
                <a:gd name="T31" fmla="*/ 646 h 793"/>
                <a:gd name="T32" fmla="*/ 345 w 453"/>
                <a:gd name="T33" fmla="*/ 702 h 793"/>
                <a:gd name="T34" fmla="*/ 306 w 453"/>
                <a:gd name="T35" fmla="*/ 748 h 793"/>
                <a:gd name="T36" fmla="*/ 266 w 453"/>
                <a:gd name="T37" fmla="*/ 776 h 793"/>
                <a:gd name="T38" fmla="*/ 243 w 453"/>
                <a:gd name="T39" fmla="*/ 787 h 793"/>
                <a:gd name="T40" fmla="*/ 221 w 453"/>
                <a:gd name="T41" fmla="*/ 793 h 793"/>
                <a:gd name="T42" fmla="*/ 198 w 453"/>
                <a:gd name="T43" fmla="*/ 793 h 793"/>
                <a:gd name="T44" fmla="*/ 175 w 453"/>
                <a:gd name="T45" fmla="*/ 793 h 793"/>
                <a:gd name="T46" fmla="*/ 175 w 453"/>
                <a:gd name="T47" fmla="*/ 793 h 793"/>
                <a:gd name="T48" fmla="*/ 153 w 453"/>
                <a:gd name="T49" fmla="*/ 787 h 793"/>
                <a:gd name="T50" fmla="*/ 130 w 453"/>
                <a:gd name="T51" fmla="*/ 776 h 793"/>
                <a:gd name="T52" fmla="*/ 113 w 453"/>
                <a:gd name="T53" fmla="*/ 764 h 793"/>
                <a:gd name="T54" fmla="*/ 91 w 453"/>
                <a:gd name="T55" fmla="*/ 748 h 793"/>
                <a:gd name="T56" fmla="*/ 62 w 453"/>
                <a:gd name="T57" fmla="*/ 702 h 793"/>
                <a:gd name="T58" fmla="*/ 34 w 453"/>
                <a:gd name="T59" fmla="*/ 651 h 793"/>
                <a:gd name="T60" fmla="*/ 17 w 453"/>
                <a:gd name="T61" fmla="*/ 589 h 793"/>
                <a:gd name="T62" fmla="*/ 6 w 453"/>
                <a:gd name="T63" fmla="*/ 515 h 793"/>
                <a:gd name="T64" fmla="*/ 0 w 453"/>
                <a:gd name="T65" fmla="*/ 442 h 793"/>
                <a:gd name="T66" fmla="*/ 6 w 453"/>
                <a:gd name="T67" fmla="*/ 363 h 793"/>
                <a:gd name="T68" fmla="*/ 6 w 453"/>
                <a:gd name="T69" fmla="*/ 363 h 793"/>
                <a:gd name="T70" fmla="*/ 23 w 453"/>
                <a:gd name="T71" fmla="*/ 283 h 793"/>
                <a:gd name="T72" fmla="*/ 45 w 453"/>
                <a:gd name="T73" fmla="*/ 210 h 793"/>
                <a:gd name="T74" fmla="*/ 74 w 453"/>
                <a:gd name="T75" fmla="*/ 148 h 793"/>
                <a:gd name="T76" fmla="*/ 108 w 453"/>
                <a:gd name="T77" fmla="*/ 91 h 793"/>
                <a:gd name="T78" fmla="*/ 147 w 453"/>
                <a:gd name="T79" fmla="*/ 46 h 793"/>
                <a:gd name="T80" fmla="*/ 192 w 453"/>
                <a:gd name="T81" fmla="*/ 17 h 793"/>
                <a:gd name="T82" fmla="*/ 215 w 453"/>
                <a:gd name="T83" fmla="*/ 6 h 793"/>
                <a:gd name="T84" fmla="*/ 238 w 453"/>
                <a:gd name="T85" fmla="*/ 0 h 793"/>
                <a:gd name="T86" fmla="*/ 260 w 453"/>
                <a:gd name="T87" fmla="*/ 0 h 793"/>
                <a:gd name="T88" fmla="*/ 283 w 453"/>
                <a:gd name="T89" fmla="*/ 0 h 793"/>
                <a:gd name="T90" fmla="*/ 283 w 453"/>
                <a:gd name="T91"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3" h="793">
                  <a:moveTo>
                    <a:pt x="283" y="0"/>
                  </a:moveTo>
                  <a:lnTo>
                    <a:pt x="283" y="0"/>
                  </a:lnTo>
                  <a:lnTo>
                    <a:pt x="306" y="6"/>
                  </a:lnTo>
                  <a:lnTo>
                    <a:pt x="323" y="17"/>
                  </a:lnTo>
                  <a:lnTo>
                    <a:pt x="345" y="29"/>
                  </a:lnTo>
                  <a:lnTo>
                    <a:pt x="362" y="46"/>
                  </a:lnTo>
                  <a:lnTo>
                    <a:pt x="396" y="85"/>
                  </a:lnTo>
                  <a:lnTo>
                    <a:pt x="419" y="142"/>
                  </a:lnTo>
                  <a:lnTo>
                    <a:pt x="442" y="204"/>
                  </a:lnTo>
                  <a:lnTo>
                    <a:pt x="453" y="278"/>
                  </a:lnTo>
                  <a:lnTo>
                    <a:pt x="453" y="351"/>
                  </a:lnTo>
                  <a:lnTo>
                    <a:pt x="447" y="431"/>
                  </a:lnTo>
                  <a:lnTo>
                    <a:pt x="447" y="431"/>
                  </a:lnTo>
                  <a:lnTo>
                    <a:pt x="430" y="510"/>
                  </a:lnTo>
                  <a:lnTo>
                    <a:pt x="408" y="583"/>
                  </a:lnTo>
                  <a:lnTo>
                    <a:pt x="379" y="646"/>
                  </a:lnTo>
                  <a:lnTo>
                    <a:pt x="345" y="702"/>
                  </a:lnTo>
                  <a:lnTo>
                    <a:pt x="306" y="748"/>
                  </a:lnTo>
                  <a:lnTo>
                    <a:pt x="266" y="776"/>
                  </a:lnTo>
                  <a:lnTo>
                    <a:pt x="243" y="787"/>
                  </a:lnTo>
                  <a:lnTo>
                    <a:pt x="221" y="793"/>
                  </a:lnTo>
                  <a:lnTo>
                    <a:pt x="198" y="793"/>
                  </a:lnTo>
                  <a:lnTo>
                    <a:pt x="175" y="793"/>
                  </a:lnTo>
                  <a:lnTo>
                    <a:pt x="175" y="793"/>
                  </a:lnTo>
                  <a:lnTo>
                    <a:pt x="153" y="787"/>
                  </a:lnTo>
                  <a:lnTo>
                    <a:pt x="130" y="776"/>
                  </a:lnTo>
                  <a:lnTo>
                    <a:pt x="113" y="764"/>
                  </a:lnTo>
                  <a:lnTo>
                    <a:pt x="91" y="748"/>
                  </a:lnTo>
                  <a:lnTo>
                    <a:pt x="62" y="702"/>
                  </a:lnTo>
                  <a:lnTo>
                    <a:pt x="34" y="651"/>
                  </a:lnTo>
                  <a:lnTo>
                    <a:pt x="17" y="589"/>
                  </a:lnTo>
                  <a:lnTo>
                    <a:pt x="6" y="515"/>
                  </a:lnTo>
                  <a:lnTo>
                    <a:pt x="0" y="442"/>
                  </a:lnTo>
                  <a:lnTo>
                    <a:pt x="6" y="363"/>
                  </a:lnTo>
                  <a:lnTo>
                    <a:pt x="6" y="363"/>
                  </a:lnTo>
                  <a:lnTo>
                    <a:pt x="23" y="283"/>
                  </a:lnTo>
                  <a:lnTo>
                    <a:pt x="45" y="210"/>
                  </a:lnTo>
                  <a:lnTo>
                    <a:pt x="74" y="148"/>
                  </a:lnTo>
                  <a:lnTo>
                    <a:pt x="108" y="91"/>
                  </a:lnTo>
                  <a:lnTo>
                    <a:pt x="147" y="46"/>
                  </a:lnTo>
                  <a:lnTo>
                    <a:pt x="192" y="17"/>
                  </a:lnTo>
                  <a:lnTo>
                    <a:pt x="215" y="6"/>
                  </a:lnTo>
                  <a:lnTo>
                    <a:pt x="238" y="0"/>
                  </a:lnTo>
                  <a:lnTo>
                    <a:pt x="260" y="0"/>
                  </a:lnTo>
                  <a:lnTo>
                    <a:pt x="283" y="0"/>
                  </a:lnTo>
                  <a:lnTo>
                    <a:pt x="2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345"/>
            <p:cNvSpPr>
              <a:spLocks/>
            </p:cNvSpPr>
            <p:nvPr/>
          </p:nvSpPr>
          <p:spPr bwMode="auto">
            <a:xfrm>
              <a:off x="3473" y="1004"/>
              <a:ext cx="255" cy="793"/>
            </a:xfrm>
            <a:custGeom>
              <a:avLst/>
              <a:gdLst>
                <a:gd name="T0" fmla="*/ 221 w 255"/>
                <a:gd name="T1" fmla="*/ 781 h 793"/>
                <a:gd name="T2" fmla="*/ 221 w 255"/>
                <a:gd name="T3" fmla="*/ 781 h 793"/>
                <a:gd name="T4" fmla="*/ 198 w 255"/>
                <a:gd name="T5" fmla="*/ 776 h 793"/>
                <a:gd name="T6" fmla="*/ 175 w 255"/>
                <a:gd name="T7" fmla="*/ 764 h 793"/>
                <a:gd name="T8" fmla="*/ 153 w 255"/>
                <a:gd name="T9" fmla="*/ 753 h 793"/>
                <a:gd name="T10" fmla="*/ 136 w 255"/>
                <a:gd name="T11" fmla="*/ 736 h 793"/>
                <a:gd name="T12" fmla="*/ 102 w 255"/>
                <a:gd name="T13" fmla="*/ 691 h 793"/>
                <a:gd name="T14" fmla="*/ 79 w 255"/>
                <a:gd name="T15" fmla="*/ 640 h 793"/>
                <a:gd name="T16" fmla="*/ 57 w 255"/>
                <a:gd name="T17" fmla="*/ 572 h 793"/>
                <a:gd name="T18" fmla="*/ 45 w 255"/>
                <a:gd name="T19" fmla="*/ 504 h 793"/>
                <a:gd name="T20" fmla="*/ 45 w 255"/>
                <a:gd name="T21" fmla="*/ 425 h 793"/>
                <a:gd name="T22" fmla="*/ 51 w 255"/>
                <a:gd name="T23" fmla="*/ 346 h 793"/>
                <a:gd name="T24" fmla="*/ 51 w 255"/>
                <a:gd name="T25" fmla="*/ 346 h 793"/>
                <a:gd name="T26" fmla="*/ 62 w 255"/>
                <a:gd name="T27" fmla="*/ 283 h 793"/>
                <a:gd name="T28" fmla="*/ 79 w 255"/>
                <a:gd name="T29" fmla="*/ 227 h 793"/>
                <a:gd name="T30" fmla="*/ 96 w 255"/>
                <a:gd name="T31" fmla="*/ 176 h 793"/>
                <a:gd name="T32" fmla="*/ 125 w 255"/>
                <a:gd name="T33" fmla="*/ 125 h 793"/>
                <a:gd name="T34" fmla="*/ 147 w 255"/>
                <a:gd name="T35" fmla="*/ 85 h 793"/>
                <a:gd name="T36" fmla="*/ 181 w 255"/>
                <a:gd name="T37" fmla="*/ 46 h 793"/>
                <a:gd name="T38" fmla="*/ 209 w 255"/>
                <a:gd name="T39" fmla="*/ 17 h 793"/>
                <a:gd name="T40" fmla="*/ 243 w 255"/>
                <a:gd name="T41" fmla="*/ 0 h 793"/>
                <a:gd name="T42" fmla="*/ 243 w 255"/>
                <a:gd name="T43" fmla="*/ 0 h 793"/>
                <a:gd name="T44" fmla="*/ 204 w 255"/>
                <a:gd name="T45" fmla="*/ 12 h 793"/>
                <a:gd name="T46" fmla="*/ 164 w 255"/>
                <a:gd name="T47" fmla="*/ 34 h 793"/>
                <a:gd name="T48" fmla="*/ 130 w 255"/>
                <a:gd name="T49" fmla="*/ 68 h 793"/>
                <a:gd name="T50" fmla="*/ 96 w 255"/>
                <a:gd name="T51" fmla="*/ 114 h 793"/>
                <a:gd name="T52" fmla="*/ 68 w 255"/>
                <a:gd name="T53" fmla="*/ 165 h 793"/>
                <a:gd name="T54" fmla="*/ 40 w 255"/>
                <a:gd name="T55" fmla="*/ 221 h 793"/>
                <a:gd name="T56" fmla="*/ 23 w 255"/>
                <a:gd name="T57" fmla="*/ 289 h 793"/>
                <a:gd name="T58" fmla="*/ 6 w 255"/>
                <a:gd name="T59" fmla="*/ 363 h 793"/>
                <a:gd name="T60" fmla="*/ 6 w 255"/>
                <a:gd name="T61" fmla="*/ 363 h 793"/>
                <a:gd name="T62" fmla="*/ 0 w 255"/>
                <a:gd name="T63" fmla="*/ 442 h 793"/>
                <a:gd name="T64" fmla="*/ 6 w 255"/>
                <a:gd name="T65" fmla="*/ 515 h 793"/>
                <a:gd name="T66" fmla="*/ 17 w 255"/>
                <a:gd name="T67" fmla="*/ 589 h 793"/>
                <a:gd name="T68" fmla="*/ 34 w 255"/>
                <a:gd name="T69" fmla="*/ 651 h 793"/>
                <a:gd name="T70" fmla="*/ 62 w 255"/>
                <a:gd name="T71" fmla="*/ 702 h 793"/>
                <a:gd name="T72" fmla="*/ 91 w 255"/>
                <a:gd name="T73" fmla="*/ 748 h 793"/>
                <a:gd name="T74" fmla="*/ 113 w 255"/>
                <a:gd name="T75" fmla="*/ 764 h 793"/>
                <a:gd name="T76" fmla="*/ 130 w 255"/>
                <a:gd name="T77" fmla="*/ 776 h 793"/>
                <a:gd name="T78" fmla="*/ 153 w 255"/>
                <a:gd name="T79" fmla="*/ 787 h 793"/>
                <a:gd name="T80" fmla="*/ 175 w 255"/>
                <a:gd name="T81" fmla="*/ 793 h 793"/>
                <a:gd name="T82" fmla="*/ 175 w 255"/>
                <a:gd name="T83" fmla="*/ 793 h 793"/>
                <a:gd name="T84" fmla="*/ 192 w 255"/>
                <a:gd name="T85" fmla="*/ 793 h 793"/>
                <a:gd name="T86" fmla="*/ 215 w 255"/>
                <a:gd name="T87" fmla="*/ 793 h 793"/>
                <a:gd name="T88" fmla="*/ 255 w 255"/>
                <a:gd name="T89" fmla="*/ 781 h 793"/>
                <a:gd name="T90" fmla="*/ 255 w 255"/>
                <a:gd name="T91" fmla="*/ 781 h 793"/>
                <a:gd name="T92" fmla="*/ 221 w 255"/>
                <a:gd name="T93" fmla="*/ 781 h 793"/>
                <a:gd name="T94" fmla="*/ 221 w 255"/>
                <a:gd name="T95" fmla="*/ 781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793">
                  <a:moveTo>
                    <a:pt x="221" y="781"/>
                  </a:moveTo>
                  <a:lnTo>
                    <a:pt x="221" y="781"/>
                  </a:lnTo>
                  <a:lnTo>
                    <a:pt x="198" y="776"/>
                  </a:lnTo>
                  <a:lnTo>
                    <a:pt x="175" y="764"/>
                  </a:lnTo>
                  <a:lnTo>
                    <a:pt x="153" y="753"/>
                  </a:lnTo>
                  <a:lnTo>
                    <a:pt x="136" y="736"/>
                  </a:lnTo>
                  <a:lnTo>
                    <a:pt x="102" y="691"/>
                  </a:lnTo>
                  <a:lnTo>
                    <a:pt x="79" y="640"/>
                  </a:lnTo>
                  <a:lnTo>
                    <a:pt x="57" y="572"/>
                  </a:lnTo>
                  <a:lnTo>
                    <a:pt x="45" y="504"/>
                  </a:lnTo>
                  <a:lnTo>
                    <a:pt x="45" y="425"/>
                  </a:lnTo>
                  <a:lnTo>
                    <a:pt x="51" y="346"/>
                  </a:lnTo>
                  <a:lnTo>
                    <a:pt x="51" y="346"/>
                  </a:lnTo>
                  <a:lnTo>
                    <a:pt x="62" y="283"/>
                  </a:lnTo>
                  <a:lnTo>
                    <a:pt x="79" y="227"/>
                  </a:lnTo>
                  <a:lnTo>
                    <a:pt x="96" y="176"/>
                  </a:lnTo>
                  <a:lnTo>
                    <a:pt x="125" y="125"/>
                  </a:lnTo>
                  <a:lnTo>
                    <a:pt x="147" y="85"/>
                  </a:lnTo>
                  <a:lnTo>
                    <a:pt x="181" y="46"/>
                  </a:lnTo>
                  <a:lnTo>
                    <a:pt x="209" y="17"/>
                  </a:lnTo>
                  <a:lnTo>
                    <a:pt x="243" y="0"/>
                  </a:lnTo>
                  <a:lnTo>
                    <a:pt x="243" y="0"/>
                  </a:lnTo>
                  <a:lnTo>
                    <a:pt x="204" y="12"/>
                  </a:lnTo>
                  <a:lnTo>
                    <a:pt x="164" y="34"/>
                  </a:lnTo>
                  <a:lnTo>
                    <a:pt x="130" y="68"/>
                  </a:lnTo>
                  <a:lnTo>
                    <a:pt x="96" y="114"/>
                  </a:lnTo>
                  <a:lnTo>
                    <a:pt x="68" y="165"/>
                  </a:lnTo>
                  <a:lnTo>
                    <a:pt x="40" y="221"/>
                  </a:lnTo>
                  <a:lnTo>
                    <a:pt x="23" y="289"/>
                  </a:lnTo>
                  <a:lnTo>
                    <a:pt x="6" y="363"/>
                  </a:lnTo>
                  <a:lnTo>
                    <a:pt x="6" y="363"/>
                  </a:lnTo>
                  <a:lnTo>
                    <a:pt x="0" y="442"/>
                  </a:lnTo>
                  <a:lnTo>
                    <a:pt x="6" y="515"/>
                  </a:lnTo>
                  <a:lnTo>
                    <a:pt x="17" y="589"/>
                  </a:lnTo>
                  <a:lnTo>
                    <a:pt x="34" y="651"/>
                  </a:lnTo>
                  <a:lnTo>
                    <a:pt x="62" y="702"/>
                  </a:lnTo>
                  <a:lnTo>
                    <a:pt x="91" y="748"/>
                  </a:lnTo>
                  <a:lnTo>
                    <a:pt x="113" y="764"/>
                  </a:lnTo>
                  <a:lnTo>
                    <a:pt x="130" y="776"/>
                  </a:lnTo>
                  <a:lnTo>
                    <a:pt x="153" y="787"/>
                  </a:lnTo>
                  <a:lnTo>
                    <a:pt x="175" y="793"/>
                  </a:lnTo>
                  <a:lnTo>
                    <a:pt x="175" y="793"/>
                  </a:lnTo>
                  <a:lnTo>
                    <a:pt x="192" y="793"/>
                  </a:lnTo>
                  <a:lnTo>
                    <a:pt x="215" y="793"/>
                  </a:lnTo>
                  <a:lnTo>
                    <a:pt x="255" y="781"/>
                  </a:lnTo>
                  <a:lnTo>
                    <a:pt x="255" y="781"/>
                  </a:lnTo>
                  <a:lnTo>
                    <a:pt x="221" y="781"/>
                  </a:lnTo>
                  <a:lnTo>
                    <a:pt x="221" y="781"/>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346"/>
            <p:cNvSpPr>
              <a:spLocks/>
            </p:cNvSpPr>
            <p:nvPr/>
          </p:nvSpPr>
          <p:spPr bwMode="auto">
            <a:xfrm>
              <a:off x="3530" y="1061"/>
              <a:ext cx="379" cy="487"/>
            </a:xfrm>
            <a:custGeom>
              <a:avLst/>
              <a:gdLst>
                <a:gd name="T0" fmla="*/ 11 w 379"/>
                <a:gd name="T1" fmla="*/ 204 h 487"/>
                <a:gd name="T2" fmla="*/ 11 w 379"/>
                <a:gd name="T3" fmla="*/ 204 h 487"/>
                <a:gd name="T4" fmla="*/ 0 w 379"/>
                <a:gd name="T5" fmla="*/ 249 h 487"/>
                <a:gd name="T6" fmla="*/ 0 w 379"/>
                <a:gd name="T7" fmla="*/ 300 h 487"/>
                <a:gd name="T8" fmla="*/ 11 w 379"/>
                <a:gd name="T9" fmla="*/ 345 h 487"/>
                <a:gd name="T10" fmla="*/ 22 w 379"/>
                <a:gd name="T11" fmla="*/ 385 h 487"/>
                <a:gd name="T12" fmla="*/ 45 w 379"/>
                <a:gd name="T13" fmla="*/ 419 h 487"/>
                <a:gd name="T14" fmla="*/ 68 w 379"/>
                <a:gd name="T15" fmla="*/ 447 h 487"/>
                <a:gd name="T16" fmla="*/ 102 w 379"/>
                <a:gd name="T17" fmla="*/ 470 h 487"/>
                <a:gd name="T18" fmla="*/ 135 w 379"/>
                <a:gd name="T19" fmla="*/ 487 h 487"/>
                <a:gd name="T20" fmla="*/ 135 w 379"/>
                <a:gd name="T21" fmla="*/ 487 h 487"/>
                <a:gd name="T22" fmla="*/ 169 w 379"/>
                <a:gd name="T23" fmla="*/ 487 h 487"/>
                <a:gd name="T24" fmla="*/ 209 w 379"/>
                <a:gd name="T25" fmla="*/ 481 h 487"/>
                <a:gd name="T26" fmla="*/ 243 w 379"/>
                <a:gd name="T27" fmla="*/ 464 h 487"/>
                <a:gd name="T28" fmla="*/ 277 w 379"/>
                <a:gd name="T29" fmla="*/ 441 h 487"/>
                <a:gd name="T30" fmla="*/ 305 w 379"/>
                <a:gd name="T31" fmla="*/ 413 h 487"/>
                <a:gd name="T32" fmla="*/ 334 w 379"/>
                <a:gd name="T33" fmla="*/ 374 h 487"/>
                <a:gd name="T34" fmla="*/ 356 w 379"/>
                <a:gd name="T35" fmla="*/ 334 h 487"/>
                <a:gd name="T36" fmla="*/ 368 w 379"/>
                <a:gd name="T37" fmla="*/ 283 h 487"/>
                <a:gd name="T38" fmla="*/ 368 w 379"/>
                <a:gd name="T39" fmla="*/ 283 h 487"/>
                <a:gd name="T40" fmla="*/ 379 w 379"/>
                <a:gd name="T41" fmla="*/ 232 h 487"/>
                <a:gd name="T42" fmla="*/ 379 w 379"/>
                <a:gd name="T43" fmla="*/ 187 h 487"/>
                <a:gd name="T44" fmla="*/ 368 w 379"/>
                <a:gd name="T45" fmla="*/ 141 h 487"/>
                <a:gd name="T46" fmla="*/ 356 w 379"/>
                <a:gd name="T47" fmla="*/ 102 h 487"/>
                <a:gd name="T48" fmla="*/ 334 w 379"/>
                <a:gd name="T49" fmla="*/ 62 h 487"/>
                <a:gd name="T50" fmla="*/ 311 w 379"/>
                <a:gd name="T51" fmla="*/ 34 h 487"/>
                <a:gd name="T52" fmla="*/ 277 w 379"/>
                <a:gd name="T53" fmla="*/ 11 h 487"/>
                <a:gd name="T54" fmla="*/ 243 w 379"/>
                <a:gd name="T55" fmla="*/ 0 h 487"/>
                <a:gd name="T56" fmla="*/ 243 w 379"/>
                <a:gd name="T57" fmla="*/ 0 h 487"/>
                <a:gd name="T58" fmla="*/ 209 w 379"/>
                <a:gd name="T59" fmla="*/ 0 h 487"/>
                <a:gd name="T60" fmla="*/ 169 w 379"/>
                <a:gd name="T61" fmla="*/ 6 h 487"/>
                <a:gd name="T62" fmla="*/ 135 w 379"/>
                <a:gd name="T63" fmla="*/ 17 h 487"/>
                <a:gd name="T64" fmla="*/ 102 w 379"/>
                <a:gd name="T65" fmla="*/ 45 h 487"/>
                <a:gd name="T66" fmla="*/ 73 w 379"/>
                <a:gd name="T67" fmla="*/ 74 h 487"/>
                <a:gd name="T68" fmla="*/ 45 w 379"/>
                <a:gd name="T69" fmla="*/ 113 h 487"/>
                <a:gd name="T70" fmla="*/ 22 w 379"/>
                <a:gd name="T71" fmla="*/ 153 h 487"/>
                <a:gd name="T72" fmla="*/ 11 w 379"/>
                <a:gd name="T73" fmla="*/ 204 h 487"/>
                <a:gd name="T74" fmla="*/ 11 w 379"/>
                <a:gd name="T75" fmla="*/ 20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487">
                  <a:moveTo>
                    <a:pt x="11" y="204"/>
                  </a:moveTo>
                  <a:lnTo>
                    <a:pt x="11" y="204"/>
                  </a:lnTo>
                  <a:lnTo>
                    <a:pt x="0" y="249"/>
                  </a:lnTo>
                  <a:lnTo>
                    <a:pt x="0" y="300"/>
                  </a:lnTo>
                  <a:lnTo>
                    <a:pt x="11" y="345"/>
                  </a:lnTo>
                  <a:lnTo>
                    <a:pt x="22" y="385"/>
                  </a:lnTo>
                  <a:lnTo>
                    <a:pt x="45" y="419"/>
                  </a:lnTo>
                  <a:lnTo>
                    <a:pt x="68" y="447"/>
                  </a:lnTo>
                  <a:lnTo>
                    <a:pt x="102" y="470"/>
                  </a:lnTo>
                  <a:lnTo>
                    <a:pt x="135" y="487"/>
                  </a:lnTo>
                  <a:lnTo>
                    <a:pt x="135" y="487"/>
                  </a:lnTo>
                  <a:lnTo>
                    <a:pt x="169" y="487"/>
                  </a:lnTo>
                  <a:lnTo>
                    <a:pt x="209" y="481"/>
                  </a:lnTo>
                  <a:lnTo>
                    <a:pt x="243" y="464"/>
                  </a:lnTo>
                  <a:lnTo>
                    <a:pt x="277" y="441"/>
                  </a:lnTo>
                  <a:lnTo>
                    <a:pt x="305" y="413"/>
                  </a:lnTo>
                  <a:lnTo>
                    <a:pt x="334" y="374"/>
                  </a:lnTo>
                  <a:lnTo>
                    <a:pt x="356" y="334"/>
                  </a:lnTo>
                  <a:lnTo>
                    <a:pt x="368" y="283"/>
                  </a:lnTo>
                  <a:lnTo>
                    <a:pt x="368" y="283"/>
                  </a:lnTo>
                  <a:lnTo>
                    <a:pt x="379" y="232"/>
                  </a:lnTo>
                  <a:lnTo>
                    <a:pt x="379" y="187"/>
                  </a:lnTo>
                  <a:lnTo>
                    <a:pt x="368" y="141"/>
                  </a:lnTo>
                  <a:lnTo>
                    <a:pt x="356" y="102"/>
                  </a:lnTo>
                  <a:lnTo>
                    <a:pt x="334" y="62"/>
                  </a:lnTo>
                  <a:lnTo>
                    <a:pt x="311" y="34"/>
                  </a:lnTo>
                  <a:lnTo>
                    <a:pt x="277" y="11"/>
                  </a:lnTo>
                  <a:lnTo>
                    <a:pt x="243" y="0"/>
                  </a:lnTo>
                  <a:lnTo>
                    <a:pt x="243" y="0"/>
                  </a:lnTo>
                  <a:lnTo>
                    <a:pt x="209" y="0"/>
                  </a:lnTo>
                  <a:lnTo>
                    <a:pt x="169" y="6"/>
                  </a:lnTo>
                  <a:lnTo>
                    <a:pt x="135" y="17"/>
                  </a:lnTo>
                  <a:lnTo>
                    <a:pt x="102" y="45"/>
                  </a:lnTo>
                  <a:lnTo>
                    <a:pt x="73" y="74"/>
                  </a:lnTo>
                  <a:lnTo>
                    <a:pt x="45" y="113"/>
                  </a:lnTo>
                  <a:lnTo>
                    <a:pt x="22" y="153"/>
                  </a:lnTo>
                  <a:lnTo>
                    <a:pt x="11" y="204"/>
                  </a:lnTo>
                  <a:lnTo>
                    <a:pt x="11" y="204"/>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347"/>
            <p:cNvSpPr>
              <a:spLocks/>
            </p:cNvSpPr>
            <p:nvPr/>
          </p:nvSpPr>
          <p:spPr bwMode="auto">
            <a:xfrm>
              <a:off x="3569" y="1106"/>
              <a:ext cx="300" cy="396"/>
            </a:xfrm>
            <a:custGeom>
              <a:avLst/>
              <a:gdLst>
                <a:gd name="T0" fmla="*/ 6 w 300"/>
                <a:gd name="T1" fmla="*/ 164 h 396"/>
                <a:gd name="T2" fmla="*/ 6 w 300"/>
                <a:gd name="T3" fmla="*/ 164 h 396"/>
                <a:gd name="T4" fmla="*/ 0 w 300"/>
                <a:gd name="T5" fmla="*/ 204 h 396"/>
                <a:gd name="T6" fmla="*/ 0 w 300"/>
                <a:gd name="T7" fmla="*/ 244 h 396"/>
                <a:gd name="T8" fmla="*/ 6 w 300"/>
                <a:gd name="T9" fmla="*/ 278 h 396"/>
                <a:gd name="T10" fmla="*/ 17 w 300"/>
                <a:gd name="T11" fmla="*/ 312 h 396"/>
                <a:gd name="T12" fmla="*/ 34 w 300"/>
                <a:gd name="T13" fmla="*/ 340 h 396"/>
                <a:gd name="T14" fmla="*/ 51 w 300"/>
                <a:gd name="T15" fmla="*/ 363 h 396"/>
                <a:gd name="T16" fmla="*/ 79 w 300"/>
                <a:gd name="T17" fmla="*/ 379 h 396"/>
                <a:gd name="T18" fmla="*/ 108 w 300"/>
                <a:gd name="T19" fmla="*/ 391 h 396"/>
                <a:gd name="T20" fmla="*/ 108 w 300"/>
                <a:gd name="T21" fmla="*/ 391 h 396"/>
                <a:gd name="T22" fmla="*/ 136 w 300"/>
                <a:gd name="T23" fmla="*/ 396 h 396"/>
                <a:gd name="T24" fmla="*/ 164 w 300"/>
                <a:gd name="T25" fmla="*/ 391 h 396"/>
                <a:gd name="T26" fmla="*/ 193 w 300"/>
                <a:gd name="T27" fmla="*/ 374 h 396"/>
                <a:gd name="T28" fmla="*/ 221 w 300"/>
                <a:gd name="T29" fmla="*/ 357 h 396"/>
                <a:gd name="T30" fmla="*/ 244 w 300"/>
                <a:gd name="T31" fmla="*/ 334 h 396"/>
                <a:gd name="T32" fmla="*/ 266 w 300"/>
                <a:gd name="T33" fmla="*/ 306 h 396"/>
                <a:gd name="T34" fmla="*/ 283 w 300"/>
                <a:gd name="T35" fmla="*/ 266 h 396"/>
                <a:gd name="T36" fmla="*/ 295 w 300"/>
                <a:gd name="T37" fmla="*/ 232 h 396"/>
                <a:gd name="T38" fmla="*/ 295 w 300"/>
                <a:gd name="T39" fmla="*/ 232 h 396"/>
                <a:gd name="T40" fmla="*/ 300 w 300"/>
                <a:gd name="T41" fmla="*/ 193 h 396"/>
                <a:gd name="T42" fmla="*/ 300 w 300"/>
                <a:gd name="T43" fmla="*/ 153 h 396"/>
                <a:gd name="T44" fmla="*/ 295 w 300"/>
                <a:gd name="T45" fmla="*/ 119 h 396"/>
                <a:gd name="T46" fmla="*/ 283 w 300"/>
                <a:gd name="T47" fmla="*/ 85 h 396"/>
                <a:gd name="T48" fmla="*/ 266 w 300"/>
                <a:gd name="T49" fmla="*/ 57 h 396"/>
                <a:gd name="T50" fmla="*/ 249 w 300"/>
                <a:gd name="T51" fmla="*/ 34 h 396"/>
                <a:gd name="T52" fmla="*/ 221 w 300"/>
                <a:gd name="T53" fmla="*/ 17 h 396"/>
                <a:gd name="T54" fmla="*/ 193 w 300"/>
                <a:gd name="T55" fmla="*/ 6 h 396"/>
                <a:gd name="T56" fmla="*/ 193 w 300"/>
                <a:gd name="T57" fmla="*/ 6 h 396"/>
                <a:gd name="T58" fmla="*/ 164 w 300"/>
                <a:gd name="T59" fmla="*/ 0 h 396"/>
                <a:gd name="T60" fmla="*/ 136 w 300"/>
                <a:gd name="T61" fmla="*/ 6 h 396"/>
                <a:gd name="T62" fmla="*/ 108 w 300"/>
                <a:gd name="T63" fmla="*/ 17 h 396"/>
                <a:gd name="T64" fmla="*/ 79 w 300"/>
                <a:gd name="T65" fmla="*/ 40 h 396"/>
                <a:gd name="T66" fmla="*/ 57 w 300"/>
                <a:gd name="T67" fmla="*/ 63 h 396"/>
                <a:gd name="T68" fmla="*/ 34 w 300"/>
                <a:gd name="T69" fmla="*/ 91 h 396"/>
                <a:gd name="T70" fmla="*/ 17 w 300"/>
                <a:gd name="T71" fmla="*/ 125 h 396"/>
                <a:gd name="T72" fmla="*/ 6 w 300"/>
                <a:gd name="T73" fmla="*/ 164 h 396"/>
                <a:gd name="T74" fmla="*/ 6 w 300"/>
                <a:gd name="T75" fmla="*/ 16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6">
                  <a:moveTo>
                    <a:pt x="6" y="164"/>
                  </a:moveTo>
                  <a:lnTo>
                    <a:pt x="6" y="164"/>
                  </a:lnTo>
                  <a:lnTo>
                    <a:pt x="0" y="204"/>
                  </a:lnTo>
                  <a:lnTo>
                    <a:pt x="0" y="244"/>
                  </a:lnTo>
                  <a:lnTo>
                    <a:pt x="6" y="278"/>
                  </a:lnTo>
                  <a:lnTo>
                    <a:pt x="17" y="312"/>
                  </a:lnTo>
                  <a:lnTo>
                    <a:pt x="34" y="340"/>
                  </a:lnTo>
                  <a:lnTo>
                    <a:pt x="51" y="363"/>
                  </a:lnTo>
                  <a:lnTo>
                    <a:pt x="79" y="379"/>
                  </a:lnTo>
                  <a:lnTo>
                    <a:pt x="108" y="391"/>
                  </a:lnTo>
                  <a:lnTo>
                    <a:pt x="108" y="391"/>
                  </a:lnTo>
                  <a:lnTo>
                    <a:pt x="136" y="396"/>
                  </a:lnTo>
                  <a:lnTo>
                    <a:pt x="164" y="391"/>
                  </a:lnTo>
                  <a:lnTo>
                    <a:pt x="193" y="374"/>
                  </a:lnTo>
                  <a:lnTo>
                    <a:pt x="221" y="357"/>
                  </a:lnTo>
                  <a:lnTo>
                    <a:pt x="244" y="334"/>
                  </a:lnTo>
                  <a:lnTo>
                    <a:pt x="266" y="306"/>
                  </a:lnTo>
                  <a:lnTo>
                    <a:pt x="283" y="266"/>
                  </a:lnTo>
                  <a:lnTo>
                    <a:pt x="295" y="232"/>
                  </a:lnTo>
                  <a:lnTo>
                    <a:pt x="295" y="232"/>
                  </a:lnTo>
                  <a:lnTo>
                    <a:pt x="300" y="193"/>
                  </a:lnTo>
                  <a:lnTo>
                    <a:pt x="300" y="153"/>
                  </a:lnTo>
                  <a:lnTo>
                    <a:pt x="295" y="119"/>
                  </a:lnTo>
                  <a:lnTo>
                    <a:pt x="283" y="85"/>
                  </a:lnTo>
                  <a:lnTo>
                    <a:pt x="266" y="57"/>
                  </a:lnTo>
                  <a:lnTo>
                    <a:pt x="249" y="34"/>
                  </a:lnTo>
                  <a:lnTo>
                    <a:pt x="221" y="17"/>
                  </a:lnTo>
                  <a:lnTo>
                    <a:pt x="193" y="6"/>
                  </a:lnTo>
                  <a:lnTo>
                    <a:pt x="193" y="6"/>
                  </a:lnTo>
                  <a:lnTo>
                    <a:pt x="164" y="0"/>
                  </a:lnTo>
                  <a:lnTo>
                    <a:pt x="136" y="6"/>
                  </a:lnTo>
                  <a:lnTo>
                    <a:pt x="108" y="17"/>
                  </a:lnTo>
                  <a:lnTo>
                    <a:pt x="79" y="40"/>
                  </a:lnTo>
                  <a:lnTo>
                    <a:pt x="57" y="63"/>
                  </a:lnTo>
                  <a:lnTo>
                    <a:pt x="34" y="91"/>
                  </a:lnTo>
                  <a:lnTo>
                    <a:pt x="17" y="125"/>
                  </a:lnTo>
                  <a:lnTo>
                    <a:pt x="6" y="164"/>
                  </a:lnTo>
                  <a:lnTo>
                    <a:pt x="6" y="164"/>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348"/>
            <p:cNvSpPr>
              <a:spLocks/>
            </p:cNvSpPr>
            <p:nvPr/>
          </p:nvSpPr>
          <p:spPr bwMode="auto">
            <a:xfrm>
              <a:off x="3620" y="1191"/>
              <a:ext cx="193" cy="244"/>
            </a:xfrm>
            <a:custGeom>
              <a:avLst/>
              <a:gdLst>
                <a:gd name="T0" fmla="*/ 6 w 193"/>
                <a:gd name="T1" fmla="*/ 96 h 244"/>
                <a:gd name="T2" fmla="*/ 6 w 193"/>
                <a:gd name="T3" fmla="*/ 96 h 244"/>
                <a:gd name="T4" fmla="*/ 0 w 193"/>
                <a:gd name="T5" fmla="*/ 125 h 244"/>
                <a:gd name="T6" fmla="*/ 0 w 193"/>
                <a:gd name="T7" fmla="*/ 147 h 244"/>
                <a:gd name="T8" fmla="*/ 6 w 193"/>
                <a:gd name="T9" fmla="*/ 170 h 244"/>
                <a:gd name="T10" fmla="*/ 12 w 193"/>
                <a:gd name="T11" fmla="*/ 193 h 244"/>
                <a:gd name="T12" fmla="*/ 23 w 193"/>
                <a:gd name="T13" fmla="*/ 210 h 244"/>
                <a:gd name="T14" fmla="*/ 34 w 193"/>
                <a:gd name="T15" fmla="*/ 221 h 244"/>
                <a:gd name="T16" fmla="*/ 51 w 193"/>
                <a:gd name="T17" fmla="*/ 232 h 244"/>
                <a:gd name="T18" fmla="*/ 68 w 193"/>
                <a:gd name="T19" fmla="*/ 238 h 244"/>
                <a:gd name="T20" fmla="*/ 68 w 193"/>
                <a:gd name="T21" fmla="*/ 238 h 244"/>
                <a:gd name="T22" fmla="*/ 91 w 193"/>
                <a:gd name="T23" fmla="*/ 244 h 244"/>
                <a:gd name="T24" fmla="*/ 108 w 193"/>
                <a:gd name="T25" fmla="*/ 238 h 244"/>
                <a:gd name="T26" fmla="*/ 125 w 193"/>
                <a:gd name="T27" fmla="*/ 232 h 244"/>
                <a:gd name="T28" fmla="*/ 147 w 193"/>
                <a:gd name="T29" fmla="*/ 221 h 244"/>
                <a:gd name="T30" fmla="*/ 159 w 193"/>
                <a:gd name="T31" fmla="*/ 204 h 244"/>
                <a:gd name="T32" fmla="*/ 176 w 193"/>
                <a:gd name="T33" fmla="*/ 187 h 244"/>
                <a:gd name="T34" fmla="*/ 181 w 193"/>
                <a:gd name="T35" fmla="*/ 164 h 244"/>
                <a:gd name="T36" fmla="*/ 193 w 193"/>
                <a:gd name="T37" fmla="*/ 142 h 244"/>
                <a:gd name="T38" fmla="*/ 193 w 193"/>
                <a:gd name="T39" fmla="*/ 142 h 244"/>
                <a:gd name="T40" fmla="*/ 193 w 193"/>
                <a:gd name="T41" fmla="*/ 119 h 244"/>
                <a:gd name="T42" fmla="*/ 193 w 193"/>
                <a:gd name="T43" fmla="*/ 96 h 244"/>
                <a:gd name="T44" fmla="*/ 193 w 193"/>
                <a:gd name="T45" fmla="*/ 74 h 244"/>
                <a:gd name="T46" fmla="*/ 181 w 193"/>
                <a:gd name="T47" fmla="*/ 51 h 244"/>
                <a:gd name="T48" fmla="*/ 170 w 193"/>
                <a:gd name="T49" fmla="*/ 34 h 244"/>
                <a:gd name="T50" fmla="*/ 159 w 193"/>
                <a:gd name="T51" fmla="*/ 17 h 244"/>
                <a:gd name="T52" fmla="*/ 142 w 193"/>
                <a:gd name="T53" fmla="*/ 6 h 244"/>
                <a:gd name="T54" fmla="*/ 125 w 193"/>
                <a:gd name="T55" fmla="*/ 0 h 244"/>
                <a:gd name="T56" fmla="*/ 125 w 193"/>
                <a:gd name="T57" fmla="*/ 0 h 244"/>
                <a:gd name="T58" fmla="*/ 108 w 193"/>
                <a:gd name="T59" fmla="*/ 0 h 244"/>
                <a:gd name="T60" fmla="*/ 85 w 193"/>
                <a:gd name="T61" fmla="*/ 0 h 244"/>
                <a:gd name="T62" fmla="*/ 68 w 193"/>
                <a:gd name="T63" fmla="*/ 11 h 244"/>
                <a:gd name="T64" fmla="*/ 51 w 193"/>
                <a:gd name="T65" fmla="*/ 23 h 244"/>
                <a:gd name="T66" fmla="*/ 34 w 193"/>
                <a:gd name="T67" fmla="*/ 34 h 244"/>
                <a:gd name="T68" fmla="*/ 23 w 193"/>
                <a:gd name="T69" fmla="*/ 57 h 244"/>
                <a:gd name="T70" fmla="*/ 12 w 193"/>
                <a:gd name="T71" fmla="*/ 74 h 244"/>
                <a:gd name="T72" fmla="*/ 6 w 193"/>
                <a:gd name="T73" fmla="*/ 96 h 244"/>
                <a:gd name="T74" fmla="*/ 6 w 193"/>
                <a:gd name="T75" fmla="*/ 9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244">
                  <a:moveTo>
                    <a:pt x="6" y="96"/>
                  </a:moveTo>
                  <a:lnTo>
                    <a:pt x="6" y="96"/>
                  </a:lnTo>
                  <a:lnTo>
                    <a:pt x="0" y="125"/>
                  </a:lnTo>
                  <a:lnTo>
                    <a:pt x="0" y="147"/>
                  </a:lnTo>
                  <a:lnTo>
                    <a:pt x="6" y="170"/>
                  </a:lnTo>
                  <a:lnTo>
                    <a:pt x="12" y="193"/>
                  </a:lnTo>
                  <a:lnTo>
                    <a:pt x="23" y="210"/>
                  </a:lnTo>
                  <a:lnTo>
                    <a:pt x="34" y="221"/>
                  </a:lnTo>
                  <a:lnTo>
                    <a:pt x="51" y="232"/>
                  </a:lnTo>
                  <a:lnTo>
                    <a:pt x="68" y="238"/>
                  </a:lnTo>
                  <a:lnTo>
                    <a:pt x="68" y="238"/>
                  </a:lnTo>
                  <a:lnTo>
                    <a:pt x="91" y="244"/>
                  </a:lnTo>
                  <a:lnTo>
                    <a:pt x="108" y="238"/>
                  </a:lnTo>
                  <a:lnTo>
                    <a:pt x="125" y="232"/>
                  </a:lnTo>
                  <a:lnTo>
                    <a:pt x="147" y="221"/>
                  </a:lnTo>
                  <a:lnTo>
                    <a:pt x="159" y="204"/>
                  </a:lnTo>
                  <a:lnTo>
                    <a:pt x="176" y="187"/>
                  </a:lnTo>
                  <a:lnTo>
                    <a:pt x="181" y="164"/>
                  </a:lnTo>
                  <a:lnTo>
                    <a:pt x="193" y="142"/>
                  </a:lnTo>
                  <a:lnTo>
                    <a:pt x="193" y="142"/>
                  </a:lnTo>
                  <a:lnTo>
                    <a:pt x="193" y="119"/>
                  </a:lnTo>
                  <a:lnTo>
                    <a:pt x="193" y="96"/>
                  </a:lnTo>
                  <a:lnTo>
                    <a:pt x="193" y="74"/>
                  </a:lnTo>
                  <a:lnTo>
                    <a:pt x="181" y="51"/>
                  </a:lnTo>
                  <a:lnTo>
                    <a:pt x="170" y="34"/>
                  </a:lnTo>
                  <a:lnTo>
                    <a:pt x="159" y="17"/>
                  </a:lnTo>
                  <a:lnTo>
                    <a:pt x="142" y="6"/>
                  </a:lnTo>
                  <a:lnTo>
                    <a:pt x="125" y="0"/>
                  </a:lnTo>
                  <a:lnTo>
                    <a:pt x="125" y="0"/>
                  </a:lnTo>
                  <a:lnTo>
                    <a:pt x="108" y="0"/>
                  </a:lnTo>
                  <a:lnTo>
                    <a:pt x="85" y="0"/>
                  </a:lnTo>
                  <a:lnTo>
                    <a:pt x="68" y="11"/>
                  </a:lnTo>
                  <a:lnTo>
                    <a:pt x="51" y="23"/>
                  </a:lnTo>
                  <a:lnTo>
                    <a:pt x="34" y="34"/>
                  </a:lnTo>
                  <a:lnTo>
                    <a:pt x="23" y="57"/>
                  </a:lnTo>
                  <a:lnTo>
                    <a:pt x="12" y="74"/>
                  </a:lnTo>
                  <a:lnTo>
                    <a:pt x="6" y="96"/>
                  </a:lnTo>
                  <a:lnTo>
                    <a:pt x="6"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349"/>
            <p:cNvSpPr>
              <a:spLocks/>
            </p:cNvSpPr>
            <p:nvPr/>
          </p:nvSpPr>
          <p:spPr bwMode="auto">
            <a:xfrm>
              <a:off x="3739" y="1327"/>
              <a:ext cx="79" cy="96"/>
            </a:xfrm>
            <a:custGeom>
              <a:avLst/>
              <a:gdLst>
                <a:gd name="T0" fmla="*/ 0 w 79"/>
                <a:gd name="T1" fmla="*/ 34 h 96"/>
                <a:gd name="T2" fmla="*/ 0 w 79"/>
                <a:gd name="T3" fmla="*/ 34 h 96"/>
                <a:gd name="T4" fmla="*/ 0 w 79"/>
                <a:gd name="T5" fmla="*/ 51 h 96"/>
                <a:gd name="T6" fmla="*/ 0 w 79"/>
                <a:gd name="T7" fmla="*/ 68 h 96"/>
                <a:gd name="T8" fmla="*/ 6 w 79"/>
                <a:gd name="T9" fmla="*/ 85 h 96"/>
                <a:gd name="T10" fmla="*/ 23 w 79"/>
                <a:gd name="T11" fmla="*/ 91 h 96"/>
                <a:gd name="T12" fmla="*/ 23 w 79"/>
                <a:gd name="T13" fmla="*/ 91 h 96"/>
                <a:gd name="T14" fmla="*/ 34 w 79"/>
                <a:gd name="T15" fmla="*/ 96 h 96"/>
                <a:gd name="T16" fmla="*/ 51 w 79"/>
                <a:gd name="T17" fmla="*/ 91 h 96"/>
                <a:gd name="T18" fmla="*/ 62 w 79"/>
                <a:gd name="T19" fmla="*/ 79 h 96"/>
                <a:gd name="T20" fmla="*/ 74 w 79"/>
                <a:gd name="T21" fmla="*/ 62 h 96"/>
                <a:gd name="T22" fmla="*/ 74 w 79"/>
                <a:gd name="T23" fmla="*/ 62 h 96"/>
                <a:gd name="T24" fmla="*/ 79 w 79"/>
                <a:gd name="T25" fmla="*/ 40 h 96"/>
                <a:gd name="T26" fmla="*/ 74 w 79"/>
                <a:gd name="T27" fmla="*/ 23 h 96"/>
                <a:gd name="T28" fmla="*/ 68 w 79"/>
                <a:gd name="T29" fmla="*/ 11 h 96"/>
                <a:gd name="T30" fmla="*/ 57 w 79"/>
                <a:gd name="T31" fmla="*/ 0 h 96"/>
                <a:gd name="T32" fmla="*/ 57 w 79"/>
                <a:gd name="T33" fmla="*/ 0 h 96"/>
                <a:gd name="T34" fmla="*/ 40 w 79"/>
                <a:gd name="T35" fmla="*/ 0 h 96"/>
                <a:gd name="T36" fmla="*/ 23 w 79"/>
                <a:gd name="T37" fmla="*/ 6 h 96"/>
                <a:gd name="T38" fmla="*/ 11 w 79"/>
                <a:gd name="T39" fmla="*/ 17 h 96"/>
                <a:gd name="T40" fmla="*/ 0 w 79"/>
                <a:gd name="T41" fmla="*/ 34 h 96"/>
                <a:gd name="T42" fmla="*/ 0 w 79"/>
                <a:gd name="T43" fmla="*/ 3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6">
                  <a:moveTo>
                    <a:pt x="0" y="34"/>
                  </a:moveTo>
                  <a:lnTo>
                    <a:pt x="0" y="34"/>
                  </a:lnTo>
                  <a:lnTo>
                    <a:pt x="0" y="51"/>
                  </a:lnTo>
                  <a:lnTo>
                    <a:pt x="0" y="68"/>
                  </a:lnTo>
                  <a:lnTo>
                    <a:pt x="6" y="85"/>
                  </a:lnTo>
                  <a:lnTo>
                    <a:pt x="23" y="91"/>
                  </a:lnTo>
                  <a:lnTo>
                    <a:pt x="23" y="91"/>
                  </a:lnTo>
                  <a:lnTo>
                    <a:pt x="34" y="96"/>
                  </a:lnTo>
                  <a:lnTo>
                    <a:pt x="51" y="91"/>
                  </a:lnTo>
                  <a:lnTo>
                    <a:pt x="62" y="79"/>
                  </a:lnTo>
                  <a:lnTo>
                    <a:pt x="74" y="62"/>
                  </a:lnTo>
                  <a:lnTo>
                    <a:pt x="74" y="62"/>
                  </a:lnTo>
                  <a:lnTo>
                    <a:pt x="79" y="40"/>
                  </a:lnTo>
                  <a:lnTo>
                    <a:pt x="74" y="23"/>
                  </a:lnTo>
                  <a:lnTo>
                    <a:pt x="68" y="11"/>
                  </a:lnTo>
                  <a:lnTo>
                    <a:pt x="57" y="0"/>
                  </a:lnTo>
                  <a:lnTo>
                    <a:pt x="57" y="0"/>
                  </a:lnTo>
                  <a:lnTo>
                    <a:pt x="40" y="0"/>
                  </a:lnTo>
                  <a:lnTo>
                    <a:pt x="23" y="6"/>
                  </a:lnTo>
                  <a:lnTo>
                    <a:pt x="11" y="17"/>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350"/>
            <p:cNvSpPr>
              <a:spLocks/>
            </p:cNvSpPr>
            <p:nvPr/>
          </p:nvSpPr>
          <p:spPr bwMode="auto">
            <a:xfrm>
              <a:off x="3615" y="1265"/>
              <a:ext cx="45" cy="51"/>
            </a:xfrm>
            <a:custGeom>
              <a:avLst/>
              <a:gdLst>
                <a:gd name="T0" fmla="*/ 33 w 45"/>
                <a:gd name="T1" fmla="*/ 5 h 51"/>
                <a:gd name="T2" fmla="*/ 33 w 45"/>
                <a:gd name="T3" fmla="*/ 5 h 51"/>
                <a:gd name="T4" fmla="*/ 22 w 45"/>
                <a:gd name="T5" fmla="*/ 0 h 51"/>
                <a:gd name="T6" fmla="*/ 17 w 45"/>
                <a:gd name="T7" fmla="*/ 5 h 51"/>
                <a:gd name="T8" fmla="*/ 5 w 45"/>
                <a:gd name="T9" fmla="*/ 5 h 51"/>
                <a:gd name="T10" fmla="*/ 0 w 45"/>
                <a:gd name="T11" fmla="*/ 17 h 51"/>
                <a:gd name="T12" fmla="*/ 0 w 45"/>
                <a:gd name="T13" fmla="*/ 17 h 51"/>
                <a:gd name="T14" fmla="*/ 0 w 45"/>
                <a:gd name="T15" fmla="*/ 22 h 51"/>
                <a:gd name="T16" fmla="*/ 0 w 45"/>
                <a:gd name="T17" fmla="*/ 34 h 51"/>
                <a:gd name="T18" fmla="*/ 5 w 45"/>
                <a:gd name="T19" fmla="*/ 39 h 51"/>
                <a:gd name="T20" fmla="*/ 11 w 45"/>
                <a:gd name="T21" fmla="*/ 45 h 51"/>
                <a:gd name="T22" fmla="*/ 11 w 45"/>
                <a:gd name="T23" fmla="*/ 45 h 51"/>
                <a:gd name="T24" fmla="*/ 17 w 45"/>
                <a:gd name="T25" fmla="*/ 51 h 51"/>
                <a:gd name="T26" fmla="*/ 28 w 45"/>
                <a:gd name="T27" fmla="*/ 51 h 51"/>
                <a:gd name="T28" fmla="*/ 33 w 45"/>
                <a:gd name="T29" fmla="*/ 45 h 51"/>
                <a:gd name="T30" fmla="*/ 45 w 45"/>
                <a:gd name="T31" fmla="*/ 34 h 51"/>
                <a:gd name="T32" fmla="*/ 45 w 45"/>
                <a:gd name="T33" fmla="*/ 34 h 51"/>
                <a:gd name="T34" fmla="*/ 45 w 45"/>
                <a:gd name="T35" fmla="*/ 28 h 51"/>
                <a:gd name="T36" fmla="*/ 45 w 45"/>
                <a:gd name="T37" fmla="*/ 17 h 51"/>
                <a:gd name="T38" fmla="*/ 39 w 45"/>
                <a:gd name="T39" fmla="*/ 11 h 51"/>
                <a:gd name="T40" fmla="*/ 33 w 45"/>
                <a:gd name="T41" fmla="*/ 5 h 51"/>
                <a:gd name="T42" fmla="*/ 33 w 45"/>
                <a:gd name="T43"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1">
                  <a:moveTo>
                    <a:pt x="33" y="5"/>
                  </a:moveTo>
                  <a:lnTo>
                    <a:pt x="33" y="5"/>
                  </a:lnTo>
                  <a:lnTo>
                    <a:pt x="22" y="0"/>
                  </a:lnTo>
                  <a:lnTo>
                    <a:pt x="17" y="5"/>
                  </a:lnTo>
                  <a:lnTo>
                    <a:pt x="5" y="5"/>
                  </a:lnTo>
                  <a:lnTo>
                    <a:pt x="0" y="17"/>
                  </a:lnTo>
                  <a:lnTo>
                    <a:pt x="0" y="17"/>
                  </a:lnTo>
                  <a:lnTo>
                    <a:pt x="0" y="22"/>
                  </a:lnTo>
                  <a:lnTo>
                    <a:pt x="0" y="34"/>
                  </a:lnTo>
                  <a:lnTo>
                    <a:pt x="5" y="39"/>
                  </a:lnTo>
                  <a:lnTo>
                    <a:pt x="11" y="45"/>
                  </a:lnTo>
                  <a:lnTo>
                    <a:pt x="11" y="45"/>
                  </a:lnTo>
                  <a:lnTo>
                    <a:pt x="17" y="51"/>
                  </a:lnTo>
                  <a:lnTo>
                    <a:pt x="28" y="51"/>
                  </a:lnTo>
                  <a:lnTo>
                    <a:pt x="33" y="45"/>
                  </a:lnTo>
                  <a:lnTo>
                    <a:pt x="45" y="34"/>
                  </a:lnTo>
                  <a:lnTo>
                    <a:pt x="45" y="34"/>
                  </a:lnTo>
                  <a:lnTo>
                    <a:pt x="45" y="28"/>
                  </a:lnTo>
                  <a:lnTo>
                    <a:pt x="45" y="17"/>
                  </a:lnTo>
                  <a:lnTo>
                    <a:pt x="39" y="11"/>
                  </a:lnTo>
                  <a:lnTo>
                    <a:pt x="33" y="5"/>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351"/>
            <p:cNvSpPr>
              <a:spLocks/>
            </p:cNvSpPr>
            <p:nvPr/>
          </p:nvSpPr>
          <p:spPr bwMode="auto">
            <a:xfrm>
              <a:off x="3456" y="1740"/>
              <a:ext cx="379" cy="413"/>
            </a:xfrm>
            <a:custGeom>
              <a:avLst/>
              <a:gdLst>
                <a:gd name="T0" fmla="*/ 170 w 379"/>
                <a:gd name="T1" fmla="*/ 413 h 413"/>
                <a:gd name="T2" fmla="*/ 0 w 379"/>
                <a:gd name="T3" fmla="*/ 34 h 413"/>
                <a:gd name="T4" fmla="*/ 0 w 379"/>
                <a:gd name="T5" fmla="*/ 34 h 413"/>
                <a:gd name="T6" fmla="*/ 45 w 379"/>
                <a:gd name="T7" fmla="*/ 23 h 413"/>
                <a:gd name="T8" fmla="*/ 96 w 379"/>
                <a:gd name="T9" fmla="*/ 6 h 413"/>
                <a:gd name="T10" fmla="*/ 153 w 379"/>
                <a:gd name="T11" fmla="*/ 0 h 413"/>
                <a:gd name="T12" fmla="*/ 181 w 379"/>
                <a:gd name="T13" fmla="*/ 0 h 413"/>
                <a:gd name="T14" fmla="*/ 215 w 379"/>
                <a:gd name="T15" fmla="*/ 6 h 413"/>
                <a:gd name="T16" fmla="*/ 243 w 379"/>
                <a:gd name="T17" fmla="*/ 17 h 413"/>
                <a:gd name="T18" fmla="*/ 272 w 379"/>
                <a:gd name="T19" fmla="*/ 28 h 413"/>
                <a:gd name="T20" fmla="*/ 300 w 379"/>
                <a:gd name="T21" fmla="*/ 51 h 413"/>
                <a:gd name="T22" fmla="*/ 328 w 379"/>
                <a:gd name="T23" fmla="*/ 74 h 413"/>
                <a:gd name="T24" fmla="*/ 345 w 379"/>
                <a:gd name="T25" fmla="*/ 108 h 413"/>
                <a:gd name="T26" fmla="*/ 368 w 379"/>
                <a:gd name="T27" fmla="*/ 153 h 413"/>
                <a:gd name="T28" fmla="*/ 368 w 379"/>
                <a:gd name="T29" fmla="*/ 153 h 413"/>
                <a:gd name="T30" fmla="*/ 374 w 379"/>
                <a:gd name="T31" fmla="*/ 187 h 413"/>
                <a:gd name="T32" fmla="*/ 379 w 379"/>
                <a:gd name="T33" fmla="*/ 215 h 413"/>
                <a:gd name="T34" fmla="*/ 374 w 379"/>
                <a:gd name="T35" fmla="*/ 244 h 413"/>
                <a:gd name="T36" fmla="*/ 362 w 379"/>
                <a:gd name="T37" fmla="*/ 272 h 413"/>
                <a:gd name="T38" fmla="*/ 351 w 379"/>
                <a:gd name="T39" fmla="*/ 295 h 413"/>
                <a:gd name="T40" fmla="*/ 334 w 379"/>
                <a:gd name="T41" fmla="*/ 317 h 413"/>
                <a:gd name="T42" fmla="*/ 294 w 379"/>
                <a:gd name="T43" fmla="*/ 351 h 413"/>
                <a:gd name="T44" fmla="*/ 249 w 379"/>
                <a:gd name="T45" fmla="*/ 379 h 413"/>
                <a:gd name="T46" fmla="*/ 209 w 379"/>
                <a:gd name="T47" fmla="*/ 402 h 413"/>
                <a:gd name="T48" fmla="*/ 170 w 379"/>
                <a:gd name="T49" fmla="*/ 413 h 413"/>
                <a:gd name="T50" fmla="*/ 170 w 379"/>
                <a:gd name="T5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9" h="413">
                  <a:moveTo>
                    <a:pt x="170" y="413"/>
                  </a:moveTo>
                  <a:lnTo>
                    <a:pt x="0" y="34"/>
                  </a:lnTo>
                  <a:lnTo>
                    <a:pt x="0" y="34"/>
                  </a:lnTo>
                  <a:lnTo>
                    <a:pt x="45" y="23"/>
                  </a:lnTo>
                  <a:lnTo>
                    <a:pt x="96" y="6"/>
                  </a:lnTo>
                  <a:lnTo>
                    <a:pt x="153" y="0"/>
                  </a:lnTo>
                  <a:lnTo>
                    <a:pt x="181" y="0"/>
                  </a:lnTo>
                  <a:lnTo>
                    <a:pt x="215" y="6"/>
                  </a:lnTo>
                  <a:lnTo>
                    <a:pt x="243" y="17"/>
                  </a:lnTo>
                  <a:lnTo>
                    <a:pt x="272" y="28"/>
                  </a:lnTo>
                  <a:lnTo>
                    <a:pt x="300" y="51"/>
                  </a:lnTo>
                  <a:lnTo>
                    <a:pt x="328" y="74"/>
                  </a:lnTo>
                  <a:lnTo>
                    <a:pt x="345" y="108"/>
                  </a:lnTo>
                  <a:lnTo>
                    <a:pt x="368" y="153"/>
                  </a:lnTo>
                  <a:lnTo>
                    <a:pt x="368" y="153"/>
                  </a:lnTo>
                  <a:lnTo>
                    <a:pt x="374" y="187"/>
                  </a:lnTo>
                  <a:lnTo>
                    <a:pt x="379" y="215"/>
                  </a:lnTo>
                  <a:lnTo>
                    <a:pt x="374" y="244"/>
                  </a:lnTo>
                  <a:lnTo>
                    <a:pt x="362" y="272"/>
                  </a:lnTo>
                  <a:lnTo>
                    <a:pt x="351" y="295"/>
                  </a:lnTo>
                  <a:lnTo>
                    <a:pt x="334" y="317"/>
                  </a:lnTo>
                  <a:lnTo>
                    <a:pt x="294" y="351"/>
                  </a:lnTo>
                  <a:lnTo>
                    <a:pt x="249" y="379"/>
                  </a:lnTo>
                  <a:lnTo>
                    <a:pt x="209" y="402"/>
                  </a:lnTo>
                  <a:lnTo>
                    <a:pt x="170" y="413"/>
                  </a:lnTo>
                  <a:lnTo>
                    <a:pt x="170" y="4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352"/>
            <p:cNvSpPr>
              <a:spLocks/>
            </p:cNvSpPr>
            <p:nvPr/>
          </p:nvSpPr>
          <p:spPr bwMode="auto">
            <a:xfrm>
              <a:off x="3422" y="1729"/>
              <a:ext cx="413" cy="158"/>
            </a:xfrm>
            <a:custGeom>
              <a:avLst/>
              <a:gdLst>
                <a:gd name="T0" fmla="*/ 0 w 413"/>
                <a:gd name="T1" fmla="*/ 51 h 158"/>
                <a:gd name="T2" fmla="*/ 0 w 413"/>
                <a:gd name="T3" fmla="*/ 51 h 158"/>
                <a:gd name="T4" fmla="*/ 45 w 413"/>
                <a:gd name="T5" fmla="*/ 28 h 158"/>
                <a:gd name="T6" fmla="*/ 91 w 413"/>
                <a:gd name="T7" fmla="*/ 11 h 158"/>
                <a:gd name="T8" fmla="*/ 147 w 413"/>
                <a:gd name="T9" fmla="*/ 0 h 158"/>
                <a:gd name="T10" fmla="*/ 181 w 413"/>
                <a:gd name="T11" fmla="*/ 0 h 158"/>
                <a:gd name="T12" fmla="*/ 215 w 413"/>
                <a:gd name="T13" fmla="*/ 0 h 158"/>
                <a:gd name="T14" fmla="*/ 249 w 413"/>
                <a:gd name="T15" fmla="*/ 11 h 158"/>
                <a:gd name="T16" fmla="*/ 283 w 413"/>
                <a:gd name="T17" fmla="*/ 23 h 158"/>
                <a:gd name="T18" fmla="*/ 317 w 413"/>
                <a:gd name="T19" fmla="*/ 45 h 158"/>
                <a:gd name="T20" fmla="*/ 351 w 413"/>
                <a:gd name="T21" fmla="*/ 73 h 158"/>
                <a:gd name="T22" fmla="*/ 385 w 413"/>
                <a:gd name="T23" fmla="*/ 113 h 158"/>
                <a:gd name="T24" fmla="*/ 413 w 413"/>
                <a:gd name="T25" fmla="*/ 158 h 158"/>
                <a:gd name="T26" fmla="*/ 413 w 413"/>
                <a:gd name="T27" fmla="*/ 158 h 158"/>
                <a:gd name="T28" fmla="*/ 391 w 413"/>
                <a:gd name="T29" fmla="*/ 130 h 158"/>
                <a:gd name="T30" fmla="*/ 362 w 413"/>
                <a:gd name="T31" fmla="*/ 102 h 158"/>
                <a:gd name="T32" fmla="*/ 317 w 413"/>
                <a:gd name="T33" fmla="*/ 68 h 158"/>
                <a:gd name="T34" fmla="*/ 260 w 413"/>
                <a:gd name="T35" fmla="*/ 45 h 158"/>
                <a:gd name="T36" fmla="*/ 232 w 413"/>
                <a:gd name="T37" fmla="*/ 34 h 158"/>
                <a:gd name="T38" fmla="*/ 193 w 413"/>
                <a:gd name="T39" fmla="*/ 28 h 158"/>
                <a:gd name="T40" fmla="*/ 153 w 413"/>
                <a:gd name="T41" fmla="*/ 28 h 158"/>
                <a:gd name="T42" fmla="*/ 108 w 413"/>
                <a:gd name="T43" fmla="*/ 28 h 158"/>
                <a:gd name="T44" fmla="*/ 57 w 413"/>
                <a:gd name="T45" fmla="*/ 34 h 158"/>
                <a:gd name="T46" fmla="*/ 0 w 413"/>
                <a:gd name="T47" fmla="*/ 51 h 158"/>
                <a:gd name="T48" fmla="*/ 0 w 413"/>
                <a:gd name="T49" fmla="*/ 5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158">
                  <a:moveTo>
                    <a:pt x="0" y="51"/>
                  </a:moveTo>
                  <a:lnTo>
                    <a:pt x="0" y="51"/>
                  </a:lnTo>
                  <a:lnTo>
                    <a:pt x="45" y="28"/>
                  </a:lnTo>
                  <a:lnTo>
                    <a:pt x="91" y="11"/>
                  </a:lnTo>
                  <a:lnTo>
                    <a:pt x="147" y="0"/>
                  </a:lnTo>
                  <a:lnTo>
                    <a:pt x="181" y="0"/>
                  </a:lnTo>
                  <a:lnTo>
                    <a:pt x="215" y="0"/>
                  </a:lnTo>
                  <a:lnTo>
                    <a:pt x="249" y="11"/>
                  </a:lnTo>
                  <a:lnTo>
                    <a:pt x="283" y="23"/>
                  </a:lnTo>
                  <a:lnTo>
                    <a:pt x="317" y="45"/>
                  </a:lnTo>
                  <a:lnTo>
                    <a:pt x="351" y="73"/>
                  </a:lnTo>
                  <a:lnTo>
                    <a:pt x="385" y="113"/>
                  </a:lnTo>
                  <a:lnTo>
                    <a:pt x="413" y="158"/>
                  </a:lnTo>
                  <a:lnTo>
                    <a:pt x="413" y="158"/>
                  </a:lnTo>
                  <a:lnTo>
                    <a:pt x="391" y="130"/>
                  </a:lnTo>
                  <a:lnTo>
                    <a:pt x="362" y="102"/>
                  </a:lnTo>
                  <a:lnTo>
                    <a:pt x="317" y="68"/>
                  </a:lnTo>
                  <a:lnTo>
                    <a:pt x="260" y="45"/>
                  </a:lnTo>
                  <a:lnTo>
                    <a:pt x="232" y="34"/>
                  </a:lnTo>
                  <a:lnTo>
                    <a:pt x="193" y="28"/>
                  </a:lnTo>
                  <a:lnTo>
                    <a:pt x="153" y="28"/>
                  </a:lnTo>
                  <a:lnTo>
                    <a:pt x="108" y="28"/>
                  </a:lnTo>
                  <a:lnTo>
                    <a:pt x="57" y="34"/>
                  </a:lnTo>
                  <a:lnTo>
                    <a:pt x="0" y="51"/>
                  </a:lnTo>
                  <a:lnTo>
                    <a:pt x="0" y="5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353"/>
            <p:cNvSpPr>
              <a:spLocks/>
            </p:cNvSpPr>
            <p:nvPr/>
          </p:nvSpPr>
          <p:spPr bwMode="auto">
            <a:xfrm>
              <a:off x="3535" y="721"/>
              <a:ext cx="527" cy="566"/>
            </a:xfrm>
            <a:custGeom>
              <a:avLst/>
              <a:gdLst>
                <a:gd name="T0" fmla="*/ 198 w 527"/>
                <a:gd name="T1" fmla="*/ 23 h 566"/>
                <a:gd name="T2" fmla="*/ 198 w 527"/>
                <a:gd name="T3" fmla="*/ 23 h 566"/>
                <a:gd name="T4" fmla="*/ 227 w 527"/>
                <a:gd name="T5" fmla="*/ 6 h 566"/>
                <a:gd name="T6" fmla="*/ 261 w 527"/>
                <a:gd name="T7" fmla="*/ 0 h 566"/>
                <a:gd name="T8" fmla="*/ 295 w 527"/>
                <a:gd name="T9" fmla="*/ 0 h 566"/>
                <a:gd name="T10" fmla="*/ 323 w 527"/>
                <a:gd name="T11" fmla="*/ 17 h 566"/>
                <a:gd name="T12" fmla="*/ 357 w 527"/>
                <a:gd name="T13" fmla="*/ 40 h 566"/>
                <a:gd name="T14" fmla="*/ 385 w 527"/>
                <a:gd name="T15" fmla="*/ 80 h 566"/>
                <a:gd name="T16" fmla="*/ 414 w 527"/>
                <a:gd name="T17" fmla="*/ 125 h 566"/>
                <a:gd name="T18" fmla="*/ 442 w 527"/>
                <a:gd name="T19" fmla="*/ 182 h 566"/>
                <a:gd name="T20" fmla="*/ 442 w 527"/>
                <a:gd name="T21" fmla="*/ 182 h 566"/>
                <a:gd name="T22" fmla="*/ 476 w 527"/>
                <a:gd name="T23" fmla="*/ 283 h 566"/>
                <a:gd name="T24" fmla="*/ 498 w 527"/>
                <a:gd name="T25" fmla="*/ 363 h 566"/>
                <a:gd name="T26" fmla="*/ 510 w 527"/>
                <a:gd name="T27" fmla="*/ 431 h 566"/>
                <a:gd name="T28" fmla="*/ 521 w 527"/>
                <a:gd name="T29" fmla="*/ 487 h 566"/>
                <a:gd name="T30" fmla="*/ 527 w 527"/>
                <a:gd name="T31" fmla="*/ 555 h 566"/>
                <a:gd name="T32" fmla="*/ 527 w 527"/>
                <a:gd name="T33" fmla="*/ 566 h 566"/>
                <a:gd name="T34" fmla="*/ 527 w 527"/>
                <a:gd name="T35" fmla="*/ 566 h 566"/>
                <a:gd name="T36" fmla="*/ 521 w 527"/>
                <a:gd name="T37" fmla="*/ 544 h 566"/>
                <a:gd name="T38" fmla="*/ 504 w 527"/>
                <a:gd name="T39" fmla="*/ 481 h 566"/>
                <a:gd name="T40" fmla="*/ 476 w 527"/>
                <a:gd name="T41" fmla="*/ 402 h 566"/>
                <a:gd name="T42" fmla="*/ 442 w 527"/>
                <a:gd name="T43" fmla="*/ 312 h 566"/>
                <a:gd name="T44" fmla="*/ 419 w 527"/>
                <a:gd name="T45" fmla="*/ 266 h 566"/>
                <a:gd name="T46" fmla="*/ 397 w 527"/>
                <a:gd name="T47" fmla="*/ 227 h 566"/>
                <a:gd name="T48" fmla="*/ 368 w 527"/>
                <a:gd name="T49" fmla="*/ 187 h 566"/>
                <a:gd name="T50" fmla="*/ 340 w 527"/>
                <a:gd name="T51" fmla="*/ 159 h 566"/>
                <a:gd name="T52" fmla="*/ 312 w 527"/>
                <a:gd name="T53" fmla="*/ 136 h 566"/>
                <a:gd name="T54" fmla="*/ 278 w 527"/>
                <a:gd name="T55" fmla="*/ 119 h 566"/>
                <a:gd name="T56" fmla="*/ 244 w 527"/>
                <a:gd name="T57" fmla="*/ 114 h 566"/>
                <a:gd name="T58" fmla="*/ 210 w 527"/>
                <a:gd name="T59" fmla="*/ 125 h 566"/>
                <a:gd name="T60" fmla="*/ 210 w 527"/>
                <a:gd name="T61" fmla="*/ 125 h 566"/>
                <a:gd name="T62" fmla="*/ 164 w 527"/>
                <a:gd name="T63" fmla="*/ 153 h 566"/>
                <a:gd name="T64" fmla="*/ 125 w 527"/>
                <a:gd name="T65" fmla="*/ 193 h 566"/>
                <a:gd name="T66" fmla="*/ 80 w 527"/>
                <a:gd name="T67" fmla="*/ 227 h 566"/>
                <a:gd name="T68" fmla="*/ 51 w 527"/>
                <a:gd name="T69" fmla="*/ 249 h 566"/>
                <a:gd name="T70" fmla="*/ 51 w 527"/>
                <a:gd name="T71" fmla="*/ 249 h 566"/>
                <a:gd name="T72" fmla="*/ 34 w 527"/>
                <a:gd name="T73" fmla="*/ 255 h 566"/>
                <a:gd name="T74" fmla="*/ 17 w 527"/>
                <a:gd name="T75" fmla="*/ 249 h 566"/>
                <a:gd name="T76" fmla="*/ 6 w 527"/>
                <a:gd name="T77" fmla="*/ 232 h 566"/>
                <a:gd name="T78" fmla="*/ 0 w 527"/>
                <a:gd name="T79" fmla="*/ 210 h 566"/>
                <a:gd name="T80" fmla="*/ 0 w 527"/>
                <a:gd name="T81" fmla="*/ 182 h 566"/>
                <a:gd name="T82" fmla="*/ 0 w 527"/>
                <a:gd name="T83" fmla="*/ 153 h 566"/>
                <a:gd name="T84" fmla="*/ 6 w 527"/>
                <a:gd name="T85" fmla="*/ 125 h 566"/>
                <a:gd name="T86" fmla="*/ 12 w 527"/>
                <a:gd name="T87" fmla="*/ 97 h 566"/>
                <a:gd name="T88" fmla="*/ 12 w 527"/>
                <a:gd name="T89" fmla="*/ 97 h 566"/>
                <a:gd name="T90" fmla="*/ 12 w 527"/>
                <a:gd name="T91" fmla="*/ 97 h 566"/>
                <a:gd name="T92" fmla="*/ 17 w 527"/>
                <a:gd name="T93" fmla="*/ 102 h 566"/>
                <a:gd name="T94" fmla="*/ 17 w 527"/>
                <a:gd name="T95" fmla="*/ 136 h 566"/>
                <a:gd name="T96" fmla="*/ 23 w 527"/>
                <a:gd name="T97" fmla="*/ 153 h 566"/>
                <a:gd name="T98" fmla="*/ 29 w 527"/>
                <a:gd name="T99" fmla="*/ 165 h 566"/>
                <a:gd name="T100" fmla="*/ 34 w 527"/>
                <a:gd name="T101" fmla="*/ 176 h 566"/>
                <a:gd name="T102" fmla="*/ 51 w 527"/>
                <a:gd name="T103" fmla="*/ 176 h 566"/>
                <a:gd name="T104" fmla="*/ 51 w 527"/>
                <a:gd name="T105" fmla="*/ 176 h 566"/>
                <a:gd name="T106" fmla="*/ 68 w 527"/>
                <a:gd name="T107" fmla="*/ 165 h 566"/>
                <a:gd name="T108" fmla="*/ 85 w 527"/>
                <a:gd name="T109" fmla="*/ 153 h 566"/>
                <a:gd name="T110" fmla="*/ 113 w 527"/>
                <a:gd name="T111" fmla="*/ 114 h 566"/>
                <a:gd name="T112" fmla="*/ 153 w 527"/>
                <a:gd name="T113" fmla="*/ 68 h 566"/>
                <a:gd name="T114" fmla="*/ 198 w 527"/>
                <a:gd name="T115" fmla="*/ 23 h 566"/>
                <a:gd name="T116" fmla="*/ 198 w 527"/>
                <a:gd name="T117" fmla="*/ 2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66">
                  <a:moveTo>
                    <a:pt x="198" y="23"/>
                  </a:moveTo>
                  <a:lnTo>
                    <a:pt x="198" y="23"/>
                  </a:lnTo>
                  <a:lnTo>
                    <a:pt x="227" y="6"/>
                  </a:lnTo>
                  <a:lnTo>
                    <a:pt x="261" y="0"/>
                  </a:lnTo>
                  <a:lnTo>
                    <a:pt x="295" y="0"/>
                  </a:lnTo>
                  <a:lnTo>
                    <a:pt x="323" y="17"/>
                  </a:lnTo>
                  <a:lnTo>
                    <a:pt x="357" y="40"/>
                  </a:lnTo>
                  <a:lnTo>
                    <a:pt x="385" y="80"/>
                  </a:lnTo>
                  <a:lnTo>
                    <a:pt x="414" y="125"/>
                  </a:lnTo>
                  <a:lnTo>
                    <a:pt x="442" y="182"/>
                  </a:lnTo>
                  <a:lnTo>
                    <a:pt x="442" y="182"/>
                  </a:lnTo>
                  <a:lnTo>
                    <a:pt x="476" y="283"/>
                  </a:lnTo>
                  <a:lnTo>
                    <a:pt x="498" y="363"/>
                  </a:lnTo>
                  <a:lnTo>
                    <a:pt x="510" y="431"/>
                  </a:lnTo>
                  <a:lnTo>
                    <a:pt x="521" y="487"/>
                  </a:lnTo>
                  <a:lnTo>
                    <a:pt x="527" y="555"/>
                  </a:lnTo>
                  <a:lnTo>
                    <a:pt x="527" y="566"/>
                  </a:lnTo>
                  <a:lnTo>
                    <a:pt x="527" y="566"/>
                  </a:lnTo>
                  <a:lnTo>
                    <a:pt x="521" y="544"/>
                  </a:lnTo>
                  <a:lnTo>
                    <a:pt x="504" y="481"/>
                  </a:lnTo>
                  <a:lnTo>
                    <a:pt x="476" y="402"/>
                  </a:lnTo>
                  <a:lnTo>
                    <a:pt x="442" y="312"/>
                  </a:lnTo>
                  <a:lnTo>
                    <a:pt x="419" y="266"/>
                  </a:lnTo>
                  <a:lnTo>
                    <a:pt x="397" y="227"/>
                  </a:lnTo>
                  <a:lnTo>
                    <a:pt x="368" y="187"/>
                  </a:lnTo>
                  <a:lnTo>
                    <a:pt x="340" y="159"/>
                  </a:lnTo>
                  <a:lnTo>
                    <a:pt x="312" y="136"/>
                  </a:lnTo>
                  <a:lnTo>
                    <a:pt x="278" y="119"/>
                  </a:lnTo>
                  <a:lnTo>
                    <a:pt x="244" y="114"/>
                  </a:lnTo>
                  <a:lnTo>
                    <a:pt x="210" y="125"/>
                  </a:lnTo>
                  <a:lnTo>
                    <a:pt x="210" y="125"/>
                  </a:lnTo>
                  <a:lnTo>
                    <a:pt x="164" y="153"/>
                  </a:lnTo>
                  <a:lnTo>
                    <a:pt x="125" y="193"/>
                  </a:lnTo>
                  <a:lnTo>
                    <a:pt x="80" y="227"/>
                  </a:lnTo>
                  <a:lnTo>
                    <a:pt x="51" y="249"/>
                  </a:lnTo>
                  <a:lnTo>
                    <a:pt x="51" y="249"/>
                  </a:lnTo>
                  <a:lnTo>
                    <a:pt x="34" y="255"/>
                  </a:lnTo>
                  <a:lnTo>
                    <a:pt x="17" y="249"/>
                  </a:lnTo>
                  <a:lnTo>
                    <a:pt x="6" y="232"/>
                  </a:lnTo>
                  <a:lnTo>
                    <a:pt x="0" y="210"/>
                  </a:lnTo>
                  <a:lnTo>
                    <a:pt x="0" y="182"/>
                  </a:lnTo>
                  <a:lnTo>
                    <a:pt x="0" y="153"/>
                  </a:lnTo>
                  <a:lnTo>
                    <a:pt x="6" y="125"/>
                  </a:lnTo>
                  <a:lnTo>
                    <a:pt x="12" y="97"/>
                  </a:lnTo>
                  <a:lnTo>
                    <a:pt x="12" y="97"/>
                  </a:lnTo>
                  <a:lnTo>
                    <a:pt x="12" y="97"/>
                  </a:lnTo>
                  <a:lnTo>
                    <a:pt x="17" y="102"/>
                  </a:lnTo>
                  <a:lnTo>
                    <a:pt x="17" y="136"/>
                  </a:lnTo>
                  <a:lnTo>
                    <a:pt x="23" y="153"/>
                  </a:lnTo>
                  <a:lnTo>
                    <a:pt x="29" y="165"/>
                  </a:lnTo>
                  <a:lnTo>
                    <a:pt x="34" y="176"/>
                  </a:lnTo>
                  <a:lnTo>
                    <a:pt x="51" y="176"/>
                  </a:lnTo>
                  <a:lnTo>
                    <a:pt x="51" y="176"/>
                  </a:lnTo>
                  <a:lnTo>
                    <a:pt x="68" y="165"/>
                  </a:lnTo>
                  <a:lnTo>
                    <a:pt x="85" y="153"/>
                  </a:lnTo>
                  <a:lnTo>
                    <a:pt x="113" y="114"/>
                  </a:lnTo>
                  <a:lnTo>
                    <a:pt x="153" y="68"/>
                  </a:lnTo>
                  <a:lnTo>
                    <a:pt x="198" y="23"/>
                  </a:lnTo>
                  <a:lnTo>
                    <a:pt x="198" y="23"/>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354"/>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355"/>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356"/>
            <p:cNvSpPr>
              <a:spLocks/>
            </p:cNvSpPr>
            <p:nvPr/>
          </p:nvSpPr>
          <p:spPr bwMode="auto">
            <a:xfrm>
              <a:off x="3462" y="1146"/>
              <a:ext cx="554" cy="356"/>
            </a:xfrm>
            <a:custGeom>
              <a:avLst/>
              <a:gdLst>
                <a:gd name="T0" fmla="*/ 554 w 554"/>
                <a:gd name="T1" fmla="*/ 317 h 356"/>
                <a:gd name="T2" fmla="*/ 554 w 554"/>
                <a:gd name="T3" fmla="*/ 317 h 356"/>
                <a:gd name="T4" fmla="*/ 549 w 554"/>
                <a:gd name="T5" fmla="*/ 300 h 356"/>
                <a:gd name="T6" fmla="*/ 532 w 554"/>
                <a:gd name="T7" fmla="*/ 249 h 356"/>
                <a:gd name="T8" fmla="*/ 498 w 554"/>
                <a:gd name="T9" fmla="*/ 181 h 356"/>
                <a:gd name="T10" fmla="*/ 475 w 554"/>
                <a:gd name="T11" fmla="*/ 147 h 356"/>
                <a:gd name="T12" fmla="*/ 447 w 554"/>
                <a:gd name="T13" fmla="*/ 113 h 356"/>
                <a:gd name="T14" fmla="*/ 413 w 554"/>
                <a:gd name="T15" fmla="*/ 79 h 356"/>
                <a:gd name="T16" fmla="*/ 373 w 554"/>
                <a:gd name="T17" fmla="*/ 51 h 356"/>
                <a:gd name="T18" fmla="*/ 328 w 554"/>
                <a:gd name="T19" fmla="*/ 23 h 356"/>
                <a:gd name="T20" fmla="*/ 277 w 554"/>
                <a:gd name="T21" fmla="*/ 6 h 356"/>
                <a:gd name="T22" fmla="*/ 220 w 554"/>
                <a:gd name="T23" fmla="*/ 0 h 356"/>
                <a:gd name="T24" fmla="*/ 153 w 554"/>
                <a:gd name="T25" fmla="*/ 0 h 356"/>
                <a:gd name="T26" fmla="*/ 79 w 554"/>
                <a:gd name="T27" fmla="*/ 11 h 356"/>
                <a:gd name="T28" fmla="*/ 0 w 554"/>
                <a:gd name="T29" fmla="*/ 40 h 356"/>
                <a:gd name="T30" fmla="*/ 0 w 554"/>
                <a:gd name="T31" fmla="*/ 40 h 356"/>
                <a:gd name="T32" fmla="*/ 17 w 554"/>
                <a:gd name="T33" fmla="*/ 34 h 356"/>
                <a:gd name="T34" fmla="*/ 68 w 554"/>
                <a:gd name="T35" fmla="*/ 34 h 356"/>
                <a:gd name="T36" fmla="*/ 141 w 554"/>
                <a:gd name="T37" fmla="*/ 34 h 356"/>
                <a:gd name="T38" fmla="*/ 186 w 554"/>
                <a:gd name="T39" fmla="*/ 40 h 356"/>
                <a:gd name="T40" fmla="*/ 232 w 554"/>
                <a:gd name="T41" fmla="*/ 45 h 356"/>
                <a:gd name="T42" fmla="*/ 277 w 554"/>
                <a:gd name="T43" fmla="*/ 62 h 356"/>
                <a:gd name="T44" fmla="*/ 322 w 554"/>
                <a:gd name="T45" fmla="*/ 79 h 356"/>
                <a:gd name="T46" fmla="*/ 368 w 554"/>
                <a:gd name="T47" fmla="*/ 107 h 356"/>
                <a:gd name="T48" fmla="*/ 407 w 554"/>
                <a:gd name="T49" fmla="*/ 136 h 356"/>
                <a:gd name="T50" fmla="*/ 447 w 554"/>
                <a:gd name="T51" fmla="*/ 175 h 356"/>
                <a:gd name="T52" fmla="*/ 475 w 554"/>
                <a:gd name="T53" fmla="*/ 226 h 356"/>
                <a:gd name="T54" fmla="*/ 504 w 554"/>
                <a:gd name="T55" fmla="*/ 283 h 356"/>
                <a:gd name="T56" fmla="*/ 526 w 554"/>
                <a:gd name="T57" fmla="*/ 356 h 356"/>
                <a:gd name="T58" fmla="*/ 554 w 554"/>
                <a:gd name="T59" fmla="*/ 31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4" h="356">
                  <a:moveTo>
                    <a:pt x="554" y="317"/>
                  </a:moveTo>
                  <a:lnTo>
                    <a:pt x="554" y="317"/>
                  </a:lnTo>
                  <a:lnTo>
                    <a:pt x="549" y="300"/>
                  </a:lnTo>
                  <a:lnTo>
                    <a:pt x="532" y="249"/>
                  </a:lnTo>
                  <a:lnTo>
                    <a:pt x="498" y="181"/>
                  </a:lnTo>
                  <a:lnTo>
                    <a:pt x="475" y="147"/>
                  </a:lnTo>
                  <a:lnTo>
                    <a:pt x="447" y="113"/>
                  </a:lnTo>
                  <a:lnTo>
                    <a:pt x="413" y="79"/>
                  </a:lnTo>
                  <a:lnTo>
                    <a:pt x="373" y="51"/>
                  </a:lnTo>
                  <a:lnTo>
                    <a:pt x="328" y="23"/>
                  </a:lnTo>
                  <a:lnTo>
                    <a:pt x="277" y="6"/>
                  </a:lnTo>
                  <a:lnTo>
                    <a:pt x="220" y="0"/>
                  </a:lnTo>
                  <a:lnTo>
                    <a:pt x="153" y="0"/>
                  </a:lnTo>
                  <a:lnTo>
                    <a:pt x="79" y="11"/>
                  </a:lnTo>
                  <a:lnTo>
                    <a:pt x="0" y="40"/>
                  </a:lnTo>
                  <a:lnTo>
                    <a:pt x="0" y="40"/>
                  </a:lnTo>
                  <a:lnTo>
                    <a:pt x="17" y="34"/>
                  </a:lnTo>
                  <a:lnTo>
                    <a:pt x="68" y="34"/>
                  </a:lnTo>
                  <a:lnTo>
                    <a:pt x="141" y="34"/>
                  </a:lnTo>
                  <a:lnTo>
                    <a:pt x="186" y="40"/>
                  </a:lnTo>
                  <a:lnTo>
                    <a:pt x="232" y="45"/>
                  </a:lnTo>
                  <a:lnTo>
                    <a:pt x="277" y="62"/>
                  </a:lnTo>
                  <a:lnTo>
                    <a:pt x="322" y="79"/>
                  </a:lnTo>
                  <a:lnTo>
                    <a:pt x="368" y="107"/>
                  </a:lnTo>
                  <a:lnTo>
                    <a:pt x="407" y="136"/>
                  </a:lnTo>
                  <a:lnTo>
                    <a:pt x="447" y="175"/>
                  </a:lnTo>
                  <a:lnTo>
                    <a:pt x="475" y="226"/>
                  </a:lnTo>
                  <a:lnTo>
                    <a:pt x="504" y="283"/>
                  </a:lnTo>
                  <a:lnTo>
                    <a:pt x="526" y="356"/>
                  </a:lnTo>
                  <a:lnTo>
                    <a:pt x="554" y="317"/>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371"/>
            <p:cNvSpPr>
              <a:spLocks/>
            </p:cNvSpPr>
            <p:nvPr/>
          </p:nvSpPr>
          <p:spPr bwMode="auto">
            <a:xfrm>
              <a:off x="2516" y="1893"/>
              <a:ext cx="1353" cy="1138"/>
            </a:xfrm>
            <a:custGeom>
              <a:avLst/>
              <a:gdLst>
                <a:gd name="T0" fmla="*/ 0 w 1353"/>
                <a:gd name="T1" fmla="*/ 96 h 1138"/>
                <a:gd name="T2" fmla="*/ 12 w 1353"/>
                <a:gd name="T3" fmla="*/ 62 h 1138"/>
                <a:gd name="T4" fmla="*/ 57 w 1353"/>
                <a:gd name="T5" fmla="*/ 17 h 1138"/>
                <a:gd name="T6" fmla="*/ 91 w 1353"/>
                <a:gd name="T7" fmla="*/ 0 h 1138"/>
                <a:gd name="T8" fmla="*/ 142 w 1353"/>
                <a:gd name="T9" fmla="*/ 0 h 1138"/>
                <a:gd name="T10" fmla="*/ 204 w 1353"/>
                <a:gd name="T11" fmla="*/ 11 h 1138"/>
                <a:gd name="T12" fmla="*/ 283 w 1353"/>
                <a:gd name="T13" fmla="*/ 51 h 1138"/>
                <a:gd name="T14" fmla="*/ 323 w 1353"/>
                <a:gd name="T15" fmla="*/ 85 h 1138"/>
                <a:gd name="T16" fmla="*/ 425 w 1353"/>
                <a:gd name="T17" fmla="*/ 170 h 1138"/>
                <a:gd name="T18" fmla="*/ 527 w 1353"/>
                <a:gd name="T19" fmla="*/ 226 h 1138"/>
                <a:gd name="T20" fmla="*/ 651 w 1353"/>
                <a:gd name="T21" fmla="*/ 277 h 1138"/>
                <a:gd name="T22" fmla="*/ 804 w 1353"/>
                <a:gd name="T23" fmla="*/ 300 h 1138"/>
                <a:gd name="T24" fmla="*/ 985 w 1353"/>
                <a:gd name="T25" fmla="*/ 289 h 1138"/>
                <a:gd name="T26" fmla="*/ 1195 w 1353"/>
                <a:gd name="T27" fmla="*/ 221 h 1138"/>
                <a:gd name="T28" fmla="*/ 1308 w 1353"/>
                <a:gd name="T29" fmla="*/ 170 h 1138"/>
                <a:gd name="T30" fmla="*/ 1348 w 1353"/>
                <a:gd name="T31" fmla="*/ 158 h 1138"/>
                <a:gd name="T32" fmla="*/ 1348 w 1353"/>
                <a:gd name="T33" fmla="*/ 192 h 1138"/>
                <a:gd name="T34" fmla="*/ 1268 w 1353"/>
                <a:gd name="T35" fmla="*/ 362 h 1138"/>
                <a:gd name="T36" fmla="*/ 1172 w 1353"/>
                <a:gd name="T37" fmla="*/ 606 h 1138"/>
                <a:gd name="T38" fmla="*/ 1138 w 1353"/>
                <a:gd name="T39" fmla="*/ 741 h 1138"/>
                <a:gd name="T40" fmla="*/ 1132 w 1353"/>
                <a:gd name="T41" fmla="*/ 872 h 1138"/>
                <a:gd name="T42" fmla="*/ 1127 w 1353"/>
                <a:gd name="T43" fmla="*/ 917 h 1138"/>
                <a:gd name="T44" fmla="*/ 1099 w 1353"/>
                <a:gd name="T45" fmla="*/ 996 h 1138"/>
                <a:gd name="T46" fmla="*/ 1036 w 1353"/>
                <a:gd name="T47" fmla="*/ 1064 h 1138"/>
                <a:gd name="T48" fmla="*/ 951 w 1353"/>
                <a:gd name="T49" fmla="*/ 1115 h 1138"/>
                <a:gd name="T50" fmla="*/ 849 w 1353"/>
                <a:gd name="T51" fmla="*/ 1138 h 1138"/>
                <a:gd name="T52" fmla="*/ 731 w 1353"/>
                <a:gd name="T53" fmla="*/ 1121 h 1138"/>
                <a:gd name="T54" fmla="*/ 612 w 1353"/>
                <a:gd name="T55" fmla="*/ 1058 h 1138"/>
                <a:gd name="T56" fmla="*/ 487 w 1353"/>
                <a:gd name="T57" fmla="*/ 940 h 1138"/>
                <a:gd name="T58" fmla="*/ 430 w 1353"/>
                <a:gd name="T59" fmla="*/ 855 h 1138"/>
                <a:gd name="T60" fmla="*/ 62 w 1353"/>
                <a:gd name="T61" fmla="*/ 260 h 1138"/>
                <a:gd name="T62" fmla="*/ 12 w 1353"/>
                <a:gd name="T63" fmla="*/ 158 h 1138"/>
                <a:gd name="T64" fmla="*/ 0 w 1353"/>
                <a:gd name="T65" fmla="*/ 96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3" h="1138">
                  <a:moveTo>
                    <a:pt x="0" y="96"/>
                  </a:moveTo>
                  <a:lnTo>
                    <a:pt x="0" y="96"/>
                  </a:lnTo>
                  <a:lnTo>
                    <a:pt x="6" y="85"/>
                  </a:lnTo>
                  <a:lnTo>
                    <a:pt x="12" y="62"/>
                  </a:lnTo>
                  <a:lnTo>
                    <a:pt x="28" y="40"/>
                  </a:lnTo>
                  <a:lnTo>
                    <a:pt x="57" y="17"/>
                  </a:lnTo>
                  <a:lnTo>
                    <a:pt x="74" y="11"/>
                  </a:lnTo>
                  <a:lnTo>
                    <a:pt x="91" y="0"/>
                  </a:lnTo>
                  <a:lnTo>
                    <a:pt x="113" y="0"/>
                  </a:lnTo>
                  <a:lnTo>
                    <a:pt x="142" y="0"/>
                  </a:lnTo>
                  <a:lnTo>
                    <a:pt x="170" y="6"/>
                  </a:lnTo>
                  <a:lnTo>
                    <a:pt x="204" y="11"/>
                  </a:lnTo>
                  <a:lnTo>
                    <a:pt x="244" y="28"/>
                  </a:lnTo>
                  <a:lnTo>
                    <a:pt x="283" y="51"/>
                  </a:lnTo>
                  <a:lnTo>
                    <a:pt x="283" y="51"/>
                  </a:lnTo>
                  <a:lnTo>
                    <a:pt x="323" y="85"/>
                  </a:lnTo>
                  <a:lnTo>
                    <a:pt x="385" y="136"/>
                  </a:lnTo>
                  <a:lnTo>
                    <a:pt x="425" y="170"/>
                  </a:lnTo>
                  <a:lnTo>
                    <a:pt x="470" y="198"/>
                  </a:lnTo>
                  <a:lnTo>
                    <a:pt x="527" y="226"/>
                  </a:lnTo>
                  <a:lnTo>
                    <a:pt x="583" y="255"/>
                  </a:lnTo>
                  <a:lnTo>
                    <a:pt x="651" y="277"/>
                  </a:lnTo>
                  <a:lnTo>
                    <a:pt x="725" y="294"/>
                  </a:lnTo>
                  <a:lnTo>
                    <a:pt x="804" y="300"/>
                  </a:lnTo>
                  <a:lnTo>
                    <a:pt x="889" y="300"/>
                  </a:lnTo>
                  <a:lnTo>
                    <a:pt x="985" y="289"/>
                  </a:lnTo>
                  <a:lnTo>
                    <a:pt x="1087" y="266"/>
                  </a:lnTo>
                  <a:lnTo>
                    <a:pt x="1195" y="221"/>
                  </a:lnTo>
                  <a:lnTo>
                    <a:pt x="1308" y="170"/>
                  </a:lnTo>
                  <a:lnTo>
                    <a:pt x="1308" y="170"/>
                  </a:lnTo>
                  <a:lnTo>
                    <a:pt x="1336" y="158"/>
                  </a:lnTo>
                  <a:lnTo>
                    <a:pt x="1348" y="158"/>
                  </a:lnTo>
                  <a:lnTo>
                    <a:pt x="1353" y="170"/>
                  </a:lnTo>
                  <a:lnTo>
                    <a:pt x="1348" y="192"/>
                  </a:lnTo>
                  <a:lnTo>
                    <a:pt x="1319" y="260"/>
                  </a:lnTo>
                  <a:lnTo>
                    <a:pt x="1268" y="362"/>
                  </a:lnTo>
                  <a:lnTo>
                    <a:pt x="1217" y="475"/>
                  </a:lnTo>
                  <a:lnTo>
                    <a:pt x="1172" y="606"/>
                  </a:lnTo>
                  <a:lnTo>
                    <a:pt x="1149" y="674"/>
                  </a:lnTo>
                  <a:lnTo>
                    <a:pt x="1138" y="741"/>
                  </a:lnTo>
                  <a:lnTo>
                    <a:pt x="1132" y="809"/>
                  </a:lnTo>
                  <a:lnTo>
                    <a:pt x="1132" y="872"/>
                  </a:lnTo>
                  <a:lnTo>
                    <a:pt x="1132" y="872"/>
                  </a:lnTo>
                  <a:lnTo>
                    <a:pt x="1127" y="917"/>
                  </a:lnTo>
                  <a:lnTo>
                    <a:pt x="1121" y="957"/>
                  </a:lnTo>
                  <a:lnTo>
                    <a:pt x="1099" y="996"/>
                  </a:lnTo>
                  <a:lnTo>
                    <a:pt x="1070" y="1036"/>
                  </a:lnTo>
                  <a:lnTo>
                    <a:pt x="1036" y="1064"/>
                  </a:lnTo>
                  <a:lnTo>
                    <a:pt x="997" y="1092"/>
                  </a:lnTo>
                  <a:lnTo>
                    <a:pt x="951" y="1115"/>
                  </a:lnTo>
                  <a:lnTo>
                    <a:pt x="906" y="1132"/>
                  </a:lnTo>
                  <a:lnTo>
                    <a:pt x="849" y="1138"/>
                  </a:lnTo>
                  <a:lnTo>
                    <a:pt x="793" y="1132"/>
                  </a:lnTo>
                  <a:lnTo>
                    <a:pt x="731" y="1121"/>
                  </a:lnTo>
                  <a:lnTo>
                    <a:pt x="674" y="1092"/>
                  </a:lnTo>
                  <a:lnTo>
                    <a:pt x="612" y="1058"/>
                  </a:lnTo>
                  <a:lnTo>
                    <a:pt x="549" y="1002"/>
                  </a:lnTo>
                  <a:lnTo>
                    <a:pt x="487" y="940"/>
                  </a:lnTo>
                  <a:lnTo>
                    <a:pt x="430" y="855"/>
                  </a:lnTo>
                  <a:lnTo>
                    <a:pt x="430" y="855"/>
                  </a:lnTo>
                  <a:lnTo>
                    <a:pt x="187" y="470"/>
                  </a:lnTo>
                  <a:lnTo>
                    <a:pt x="62" y="260"/>
                  </a:lnTo>
                  <a:lnTo>
                    <a:pt x="28" y="198"/>
                  </a:lnTo>
                  <a:lnTo>
                    <a:pt x="12" y="158"/>
                  </a:lnTo>
                  <a:lnTo>
                    <a:pt x="6" y="125"/>
                  </a:lnTo>
                  <a:lnTo>
                    <a:pt x="0" y="96"/>
                  </a:lnTo>
                  <a:lnTo>
                    <a:pt x="0" y="9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372"/>
            <p:cNvSpPr>
              <a:spLocks/>
            </p:cNvSpPr>
            <p:nvPr/>
          </p:nvSpPr>
          <p:spPr bwMode="auto">
            <a:xfrm>
              <a:off x="2567" y="1972"/>
              <a:ext cx="1274" cy="923"/>
            </a:xfrm>
            <a:custGeom>
              <a:avLst/>
              <a:gdLst>
                <a:gd name="T0" fmla="*/ 6 w 1274"/>
                <a:gd name="T1" fmla="*/ 29 h 923"/>
                <a:gd name="T2" fmla="*/ 17 w 1274"/>
                <a:gd name="T3" fmla="*/ 17 h 923"/>
                <a:gd name="T4" fmla="*/ 85 w 1274"/>
                <a:gd name="T5" fmla="*/ 0 h 923"/>
                <a:gd name="T6" fmla="*/ 108 w 1274"/>
                <a:gd name="T7" fmla="*/ 0 h 923"/>
                <a:gd name="T8" fmla="*/ 215 w 1274"/>
                <a:gd name="T9" fmla="*/ 29 h 923"/>
                <a:gd name="T10" fmla="*/ 329 w 1274"/>
                <a:gd name="T11" fmla="*/ 79 h 923"/>
                <a:gd name="T12" fmla="*/ 345 w 1274"/>
                <a:gd name="T13" fmla="*/ 91 h 923"/>
                <a:gd name="T14" fmla="*/ 447 w 1274"/>
                <a:gd name="T15" fmla="*/ 187 h 923"/>
                <a:gd name="T16" fmla="*/ 521 w 1274"/>
                <a:gd name="T17" fmla="*/ 238 h 923"/>
                <a:gd name="T18" fmla="*/ 612 w 1274"/>
                <a:gd name="T19" fmla="*/ 278 h 923"/>
                <a:gd name="T20" fmla="*/ 730 w 1274"/>
                <a:gd name="T21" fmla="*/ 300 h 923"/>
                <a:gd name="T22" fmla="*/ 872 w 1274"/>
                <a:gd name="T23" fmla="*/ 289 h 923"/>
                <a:gd name="T24" fmla="*/ 1048 w 1274"/>
                <a:gd name="T25" fmla="*/ 238 h 923"/>
                <a:gd name="T26" fmla="*/ 1257 w 1274"/>
                <a:gd name="T27" fmla="*/ 136 h 923"/>
                <a:gd name="T28" fmla="*/ 1268 w 1274"/>
                <a:gd name="T29" fmla="*/ 130 h 923"/>
                <a:gd name="T30" fmla="*/ 1274 w 1274"/>
                <a:gd name="T31" fmla="*/ 136 h 923"/>
                <a:gd name="T32" fmla="*/ 1155 w 1274"/>
                <a:gd name="T33" fmla="*/ 317 h 923"/>
                <a:gd name="T34" fmla="*/ 1048 w 1274"/>
                <a:gd name="T35" fmla="*/ 521 h 923"/>
                <a:gd name="T36" fmla="*/ 1008 w 1274"/>
                <a:gd name="T37" fmla="*/ 623 h 923"/>
                <a:gd name="T38" fmla="*/ 1002 w 1274"/>
                <a:gd name="T39" fmla="*/ 719 h 923"/>
                <a:gd name="T40" fmla="*/ 1008 w 1274"/>
                <a:gd name="T41" fmla="*/ 747 h 923"/>
                <a:gd name="T42" fmla="*/ 991 w 1274"/>
                <a:gd name="T43" fmla="*/ 815 h 923"/>
                <a:gd name="T44" fmla="*/ 946 w 1274"/>
                <a:gd name="T45" fmla="*/ 866 h 923"/>
                <a:gd name="T46" fmla="*/ 889 w 1274"/>
                <a:gd name="T47" fmla="*/ 906 h 923"/>
                <a:gd name="T48" fmla="*/ 810 w 1274"/>
                <a:gd name="T49" fmla="*/ 923 h 923"/>
                <a:gd name="T50" fmla="*/ 719 w 1274"/>
                <a:gd name="T51" fmla="*/ 912 h 923"/>
                <a:gd name="T52" fmla="*/ 617 w 1274"/>
                <a:gd name="T53" fmla="*/ 866 h 923"/>
                <a:gd name="T54" fmla="*/ 510 w 1274"/>
                <a:gd name="T55" fmla="*/ 787 h 923"/>
                <a:gd name="T56" fmla="*/ 453 w 1274"/>
                <a:gd name="T57" fmla="*/ 730 h 923"/>
                <a:gd name="T58" fmla="*/ 261 w 1274"/>
                <a:gd name="T59" fmla="*/ 487 h 923"/>
                <a:gd name="T60" fmla="*/ 119 w 1274"/>
                <a:gd name="T61" fmla="*/ 261 h 923"/>
                <a:gd name="T62" fmla="*/ 28 w 1274"/>
                <a:gd name="T63" fmla="*/ 96 h 923"/>
                <a:gd name="T64" fmla="*/ 6 w 1274"/>
                <a:gd name="T65" fmla="*/ 29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4" h="923">
                  <a:moveTo>
                    <a:pt x="6" y="29"/>
                  </a:moveTo>
                  <a:lnTo>
                    <a:pt x="6" y="29"/>
                  </a:lnTo>
                  <a:lnTo>
                    <a:pt x="6" y="29"/>
                  </a:lnTo>
                  <a:lnTo>
                    <a:pt x="17" y="17"/>
                  </a:lnTo>
                  <a:lnTo>
                    <a:pt x="45" y="6"/>
                  </a:lnTo>
                  <a:lnTo>
                    <a:pt x="85" y="0"/>
                  </a:lnTo>
                  <a:lnTo>
                    <a:pt x="85" y="0"/>
                  </a:lnTo>
                  <a:lnTo>
                    <a:pt x="108" y="0"/>
                  </a:lnTo>
                  <a:lnTo>
                    <a:pt x="142" y="6"/>
                  </a:lnTo>
                  <a:lnTo>
                    <a:pt x="215" y="29"/>
                  </a:lnTo>
                  <a:lnTo>
                    <a:pt x="295" y="63"/>
                  </a:lnTo>
                  <a:lnTo>
                    <a:pt x="329" y="79"/>
                  </a:lnTo>
                  <a:lnTo>
                    <a:pt x="345" y="91"/>
                  </a:lnTo>
                  <a:lnTo>
                    <a:pt x="345" y="91"/>
                  </a:lnTo>
                  <a:lnTo>
                    <a:pt x="391" y="136"/>
                  </a:lnTo>
                  <a:lnTo>
                    <a:pt x="447" y="187"/>
                  </a:lnTo>
                  <a:lnTo>
                    <a:pt x="481" y="215"/>
                  </a:lnTo>
                  <a:lnTo>
                    <a:pt x="521" y="238"/>
                  </a:lnTo>
                  <a:lnTo>
                    <a:pt x="566" y="261"/>
                  </a:lnTo>
                  <a:lnTo>
                    <a:pt x="612" y="278"/>
                  </a:lnTo>
                  <a:lnTo>
                    <a:pt x="668" y="295"/>
                  </a:lnTo>
                  <a:lnTo>
                    <a:pt x="730" y="300"/>
                  </a:lnTo>
                  <a:lnTo>
                    <a:pt x="798" y="300"/>
                  </a:lnTo>
                  <a:lnTo>
                    <a:pt x="872" y="289"/>
                  </a:lnTo>
                  <a:lnTo>
                    <a:pt x="957" y="272"/>
                  </a:lnTo>
                  <a:lnTo>
                    <a:pt x="1048" y="238"/>
                  </a:lnTo>
                  <a:lnTo>
                    <a:pt x="1149" y="193"/>
                  </a:lnTo>
                  <a:lnTo>
                    <a:pt x="1257" y="136"/>
                  </a:lnTo>
                  <a:lnTo>
                    <a:pt x="1257" y="136"/>
                  </a:lnTo>
                  <a:lnTo>
                    <a:pt x="1268" y="130"/>
                  </a:lnTo>
                  <a:lnTo>
                    <a:pt x="1274" y="130"/>
                  </a:lnTo>
                  <a:lnTo>
                    <a:pt x="1274" y="136"/>
                  </a:lnTo>
                  <a:lnTo>
                    <a:pt x="1257" y="170"/>
                  </a:lnTo>
                  <a:lnTo>
                    <a:pt x="1155" y="317"/>
                  </a:lnTo>
                  <a:lnTo>
                    <a:pt x="1098" y="419"/>
                  </a:lnTo>
                  <a:lnTo>
                    <a:pt x="1048" y="521"/>
                  </a:lnTo>
                  <a:lnTo>
                    <a:pt x="1025" y="572"/>
                  </a:lnTo>
                  <a:lnTo>
                    <a:pt x="1008" y="623"/>
                  </a:lnTo>
                  <a:lnTo>
                    <a:pt x="1002" y="674"/>
                  </a:lnTo>
                  <a:lnTo>
                    <a:pt x="1002" y="719"/>
                  </a:lnTo>
                  <a:lnTo>
                    <a:pt x="1002" y="719"/>
                  </a:lnTo>
                  <a:lnTo>
                    <a:pt x="1008" y="747"/>
                  </a:lnTo>
                  <a:lnTo>
                    <a:pt x="1002" y="781"/>
                  </a:lnTo>
                  <a:lnTo>
                    <a:pt x="991" y="815"/>
                  </a:lnTo>
                  <a:lnTo>
                    <a:pt x="968" y="838"/>
                  </a:lnTo>
                  <a:lnTo>
                    <a:pt x="946" y="866"/>
                  </a:lnTo>
                  <a:lnTo>
                    <a:pt x="917" y="889"/>
                  </a:lnTo>
                  <a:lnTo>
                    <a:pt x="889" y="906"/>
                  </a:lnTo>
                  <a:lnTo>
                    <a:pt x="849" y="917"/>
                  </a:lnTo>
                  <a:lnTo>
                    <a:pt x="810" y="923"/>
                  </a:lnTo>
                  <a:lnTo>
                    <a:pt x="764" y="917"/>
                  </a:lnTo>
                  <a:lnTo>
                    <a:pt x="719" y="912"/>
                  </a:lnTo>
                  <a:lnTo>
                    <a:pt x="668" y="895"/>
                  </a:lnTo>
                  <a:lnTo>
                    <a:pt x="617" y="866"/>
                  </a:lnTo>
                  <a:lnTo>
                    <a:pt x="566" y="832"/>
                  </a:lnTo>
                  <a:lnTo>
                    <a:pt x="510" y="787"/>
                  </a:lnTo>
                  <a:lnTo>
                    <a:pt x="453" y="730"/>
                  </a:lnTo>
                  <a:lnTo>
                    <a:pt x="453" y="730"/>
                  </a:lnTo>
                  <a:lnTo>
                    <a:pt x="351" y="606"/>
                  </a:lnTo>
                  <a:lnTo>
                    <a:pt x="261" y="487"/>
                  </a:lnTo>
                  <a:lnTo>
                    <a:pt x="181" y="368"/>
                  </a:lnTo>
                  <a:lnTo>
                    <a:pt x="119" y="261"/>
                  </a:lnTo>
                  <a:lnTo>
                    <a:pt x="62" y="164"/>
                  </a:lnTo>
                  <a:lnTo>
                    <a:pt x="28" y="96"/>
                  </a:lnTo>
                  <a:lnTo>
                    <a:pt x="0" y="34"/>
                  </a:lnTo>
                  <a:lnTo>
                    <a:pt x="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373"/>
            <p:cNvSpPr>
              <a:spLocks/>
            </p:cNvSpPr>
            <p:nvPr/>
          </p:nvSpPr>
          <p:spPr bwMode="auto">
            <a:xfrm>
              <a:off x="3128" y="2527"/>
              <a:ext cx="334" cy="334"/>
            </a:xfrm>
            <a:custGeom>
              <a:avLst/>
              <a:gdLst>
                <a:gd name="T0" fmla="*/ 96 w 334"/>
                <a:gd name="T1" fmla="*/ 334 h 334"/>
                <a:gd name="T2" fmla="*/ 96 w 334"/>
                <a:gd name="T3" fmla="*/ 334 h 334"/>
                <a:gd name="T4" fmla="*/ 56 w 334"/>
                <a:gd name="T5" fmla="*/ 283 h 334"/>
                <a:gd name="T6" fmla="*/ 34 w 334"/>
                <a:gd name="T7" fmla="*/ 226 h 334"/>
                <a:gd name="T8" fmla="*/ 17 w 334"/>
                <a:gd name="T9" fmla="*/ 170 h 334"/>
                <a:gd name="T10" fmla="*/ 5 w 334"/>
                <a:gd name="T11" fmla="*/ 107 h 334"/>
                <a:gd name="T12" fmla="*/ 5 w 334"/>
                <a:gd name="T13" fmla="*/ 107 h 334"/>
                <a:gd name="T14" fmla="*/ 0 w 334"/>
                <a:gd name="T15" fmla="*/ 79 h 334"/>
                <a:gd name="T16" fmla="*/ 0 w 334"/>
                <a:gd name="T17" fmla="*/ 40 h 334"/>
                <a:gd name="T18" fmla="*/ 0 w 334"/>
                <a:gd name="T19" fmla="*/ 23 h 334"/>
                <a:gd name="T20" fmla="*/ 5 w 334"/>
                <a:gd name="T21" fmla="*/ 11 h 334"/>
                <a:gd name="T22" fmla="*/ 17 w 334"/>
                <a:gd name="T23" fmla="*/ 0 h 334"/>
                <a:gd name="T24" fmla="*/ 39 w 334"/>
                <a:gd name="T25" fmla="*/ 6 h 334"/>
                <a:gd name="T26" fmla="*/ 39 w 334"/>
                <a:gd name="T27" fmla="*/ 6 h 334"/>
                <a:gd name="T28" fmla="*/ 51 w 334"/>
                <a:gd name="T29" fmla="*/ 11 h 334"/>
                <a:gd name="T30" fmla="*/ 56 w 334"/>
                <a:gd name="T31" fmla="*/ 17 h 334"/>
                <a:gd name="T32" fmla="*/ 68 w 334"/>
                <a:gd name="T33" fmla="*/ 40 h 334"/>
                <a:gd name="T34" fmla="*/ 79 w 334"/>
                <a:gd name="T35" fmla="*/ 68 h 334"/>
                <a:gd name="T36" fmla="*/ 96 w 334"/>
                <a:gd name="T37" fmla="*/ 85 h 334"/>
                <a:gd name="T38" fmla="*/ 96 w 334"/>
                <a:gd name="T39" fmla="*/ 85 h 334"/>
                <a:gd name="T40" fmla="*/ 107 w 334"/>
                <a:gd name="T41" fmla="*/ 96 h 334"/>
                <a:gd name="T42" fmla="*/ 119 w 334"/>
                <a:gd name="T43" fmla="*/ 102 h 334"/>
                <a:gd name="T44" fmla="*/ 124 w 334"/>
                <a:gd name="T45" fmla="*/ 96 h 334"/>
                <a:gd name="T46" fmla="*/ 130 w 334"/>
                <a:gd name="T47" fmla="*/ 90 h 334"/>
                <a:gd name="T48" fmla="*/ 152 w 334"/>
                <a:gd name="T49" fmla="*/ 51 h 334"/>
                <a:gd name="T50" fmla="*/ 152 w 334"/>
                <a:gd name="T51" fmla="*/ 51 h 334"/>
                <a:gd name="T52" fmla="*/ 175 w 334"/>
                <a:gd name="T53" fmla="*/ 34 h 334"/>
                <a:gd name="T54" fmla="*/ 192 w 334"/>
                <a:gd name="T55" fmla="*/ 23 h 334"/>
                <a:gd name="T56" fmla="*/ 203 w 334"/>
                <a:gd name="T57" fmla="*/ 23 h 334"/>
                <a:gd name="T58" fmla="*/ 215 w 334"/>
                <a:gd name="T59" fmla="*/ 23 h 334"/>
                <a:gd name="T60" fmla="*/ 232 w 334"/>
                <a:gd name="T61" fmla="*/ 28 h 334"/>
                <a:gd name="T62" fmla="*/ 243 w 334"/>
                <a:gd name="T63" fmla="*/ 40 h 334"/>
                <a:gd name="T64" fmla="*/ 254 w 334"/>
                <a:gd name="T65" fmla="*/ 51 h 334"/>
                <a:gd name="T66" fmla="*/ 254 w 334"/>
                <a:gd name="T67" fmla="*/ 51 h 334"/>
                <a:gd name="T68" fmla="*/ 271 w 334"/>
                <a:gd name="T69" fmla="*/ 85 h 334"/>
                <a:gd name="T70" fmla="*/ 277 w 334"/>
                <a:gd name="T71" fmla="*/ 119 h 334"/>
                <a:gd name="T72" fmla="*/ 277 w 334"/>
                <a:gd name="T73" fmla="*/ 158 h 334"/>
                <a:gd name="T74" fmla="*/ 271 w 334"/>
                <a:gd name="T75" fmla="*/ 192 h 334"/>
                <a:gd name="T76" fmla="*/ 271 w 334"/>
                <a:gd name="T77" fmla="*/ 192 h 334"/>
                <a:gd name="T78" fmla="*/ 271 w 334"/>
                <a:gd name="T79" fmla="*/ 209 h 334"/>
                <a:gd name="T80" fmla="*/ 277 w 334"/>
                <a:gd name="T81" fmla="*/ 221 h 334"/>
                <a:gd name="T82" fmla="*/ 288 w 334"/>
                <a:gd name="T83" fmla="*/ 249 h 334"/>
                <a:gd name="T84" fmla="*/ 305 w 334"/>
                <a:gd name="T85" fmla="*/ 272 h 334"/>
                <a:gd name="T86" fmla="*/ 322 w 334"/>
                <a:gd name="T87" fmla="*/ 294 h 334"/>
                <a:gd name="T88" fmla="*/ 334 w 334"/>
                <a:gd name="T89" fmla="*/ 311 h 334"/>
                <a:gd name="T90" fmla="*/ 334 w 334"/>
                <a:gd name="T91" fmla="*/ 323 h 334"/>
                <a:gd name="T92" fmla="*/ 322 w 334"/>
                <a:gd name="T93" fmla="*/ 328 h 334"/>
                <a:gd name="T94" fmla="*/ 288 w 334"/>
                <a:gd name="T95" fmla="*/ 323 h 334"/>
                <a:gd name="T96" fmla="*/ 96 w 334"/>
                <a:gd name="T9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4">
                  <a:moveTo>
                    <a:pt x="96" y="334"/>
                  </a:moveTo>
                  <a:lnTo>
                    <a:pt x="96" y="334"/>
                  </a:lnTo>
                  <a:lnTo>
                    <a:pt x="56" y="283"/>
                  </a:lnTo>
                  <a:lnTo>
                    <a:pt x="34" y="226"/>
                  </a:lnTo>
                  <a:lnTo>
                    <a:pt x="17" y="170"/>
                  </a:lnTo>
                  <a:lnTo>
                    <a:pt x="5" y="107"/>
                  </a:lnTo>
                  <a:lnTo>
                    <a:pt x="5" y="107"/>
                  </a:lnTo>
                  <a:lnTo>
                    <a:pt x="0" y="79"/>
                  </a:lnTo>
                  <a:lnTo>
                    <a:pt x="0" y="40"/>
                  </a:lnTo>
                  <a:lnTo>
                    <a:pt x="0" y="23"/>
                  </a:lnTo>
                  <a:lnTo>
                    <a:pt x="5" y="11"/>
                  </a:lnTo>
                  <a:lnTo>
                    <a:pt x="17" y="0"/>
                  </a:lnTo>
                  <a:lnTo>
                    <a:pt x="39" y="6"/>
                  </a:lnTo>
                  <a:lnTo>
                    <a:pt x="39" y="6"/>
                  </a:lnTo>
                  <a:lnTo>
                    <a:pt x="51" y="11"/>
                  </a:lnTo>
                  <a:lnTo>
                    <a:pt x="56" y="17"/>
                  </a:lnTo>
                  <a:lnTo>
                    <a:pt x="68" y="40"/>
                  </a:lnTo>
                  <a:lnTo>
                    <a:pt x="79" y="68"/>
                  </a:lnTo>
                  <a:lnTo>
                    <a:pt x="96" y="85"/>
                  </a:lnTo>
                  <a:lnTo>
                    <a:pt x="96" y="85"/>
                  </a:lnTo>
                  <a:lnTo>
                    <a:pt x="107" y="96"/>
                  </a:lnTo>
                  <a:lnTo>
                    <a:pt x="119" y="102"/>
                  </a:lnTo>
                  <a:lnTo>
                    <a:pt x="124" y="96"/>
                  </a:lnTo>
                  <a:lnTo>
                    <a:pt x="130" y="90"/>
                  </a:lnTo>
                  <a:lnTo>
                    <a:pt x="152" y="51"/>
                  </a:lnTo>
                  <a:lnTo>
                    <a:pt x="152" y="51"/>
                  </a:lnTo>
                  <a:lnTo>
                    <a:pt x="175" y="34"/>
                  </a:lnTo>
                  <a:lnTo>
                    <a:pt x="192" y="23"/>
                  </a:lnTo>
                  <a:lnTo>
                    <a:pt x="203" y="23"/>
                  </a:lnTo>
                  <a:lnTo>
                    <a:pt x="215" y="23"/>
                  </a:lnTo>
                  <a:lnTo>
                    <a:pt x="232" y="28"/>
                  </a:lnTo>
                  <a:lnTo>
                    <a:pt x="243" y="40"/>
                  </a:lnTo>
                  <a:lnTo>
                    <a:pt x="254" y="51"/>
                  </a:lnTo>
                  <a:lnTo>
                    <a:pt x="254" y="51"/>
                  </a:lnTo>
                  <a:lnTo>
                    <a:pt x="271" y="85"/>
                  </a:lnTo>
                  <a:lnTo>
                    <a:pt x="277" y="119"/>
                  </a:lnTo>
                  <a:lnTo>
                    <a:pt x="277" y="158"/>
                  </a:lnTo>
                  <a:lnTo>
                    <a:pt x="271" y="192"/>
                  </a:lnTo>
                  <a:lnTo>
                    <a:pt x="271" y="192"/>
                  </a:lnTo>
                  <a:lnTo>
                    <a:pt x="271" y="209"/>
                  </a:lnTo>
                  <a:lnTo>
                    <a:pt x="277" y="221"/>
                  </a:lnTo>
                  <a:lnTo>
                    <a:pt x="288" y="249"/>
                  </a:lnTo>
                  <a:lnTo>
                    <a:pt x="305" y="272"/>
                  </a:lnTo>
                  <a:lnTo>
                    <a:pt x="322" y="294"/>
                  </a:lnTo>
                  <a:lnTo>
                    <a:pt x="334" y="311"/>
                  </a:lnTo>
                  <a:lnTo>
                    <a:pt x="334" y="323"/>
                  </a:lnTo>
                  <a:lnTo>
                    <a:pt x="322" y="328"/>
                  </a:lnTo>
                  <a:lnTo>
                    <a:pt x="288" y="323"/>
                  </a:lnTo>
                  <a:lnTo>
                    <a:pt x="96" y="3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374"/>
            <p:cNvSpPr>
              <a:spLocks/>
            </p:cNvSpPr>
            <p:nvPr/>
          </p:nvSpPr>
          <p:spPr bwMode="auto">
            <a:xfrm>
              <a:off x="3088" y="2731"/>
              <a:ext cx="487" cy="164"/>
            </a:xfrm>
            <a:custGeom>
              <a:avLst/>
              <a:gdLst>
                <a:gd name="T0" fmla="*/ 487 w 487"/>
                <a:gd name="T1" fmla="*/ 0 h 164"/>
                <a:gd name="T2" fmla="*/ 487 w 487"/>
                <a:gd name="T3" fmla="*/ 0 h 164"/>
                <a:gd name="T4" fmla="*/ 481 w 487"/>
                <a:gd name="T5" fmla="*/ 28 h 164"/>
                <a:gd name="T6" fmla="*/ 476 w 487"/>
                <a:gd name="T7" fmla="*/ 56 h 164"/>
                <a:gd name="T8" fmla="*/ 459 w 487"/>
                <a:gd name="T9" fmla="*/ 79 h 164"/>
                <a:gd name="T10" fmla="*/ 442 w 487"/>
                <a:gd name="T11" fmla="*/ 102 h 164"/>
                <a:gd name="T12" fmla="*/ 419 w 487"/>
                <a:gd name="T13" fmla="*/ 119 h 164"/>
                <a:gd name="T14" fmla="*/ 396 w 487"/>
                <a:gd name="T15" fmla="*/ 136 h 164"/>
                <a:gd name="T16" fmla="*/ 368 w 487"/>
                <a:gd name="T17" fmla="*/ 147 h 164"/>
                <a:gd name="T18" fmla="*/ 334 w 487"/>
                <a:gd name="T19" fmla="*/ 158 h 164"/>
                <a:gd name="T20" fmla="*/ 300 w 487"/>
                <a:gd name="T21" fmla="*/ 164 h 164"/>
                <a:gd name="T22" fmla="*/ 260 w 487"/>
                <a:gd name="T23" fmla="*/ 164 h 164"/>
                <a:gd name="T24" fmla="*/ 221 w 487"/>
                <a:gd name="T25" fmla="*/ 158 h 164"/>
                <a:gd name="T26" fmla="*/ 181 w 487"/>
                <a:gd name="T27" fmla="*/ 147 h 164"/>
                <a:gd name="T28" fmla="*/ 136 w 487"/>
                <a:gd name="T29" fmla="*/ 136 h 164"/>
                <a:gd name="T30" fmla="*/ 91 w 487"/>
                <a:gd name="T31" fmla="*/ 107 h 164"/>
                <a:gd name="T32" fmla="*/ 45 w 487"/>
                <a:gd name="T33" fmla="*/ 79 h 164"/>
                <a:gd name="T34" fmla="*/ 0 w 487"/>
                <a:gd name="T35" fmla="*/ 45 h 164"/>
                <a:gd name="T36" fmla="*/ 0 w 487"/>
                <a:gd name="T37" fmla="*/ 45 h 164"/>
                <a:gd name="T38" fmla="*/ 91 w 487"/>
                <a:gd name="T39" fmla="*/ 62 h 164"/>
                <a:gd name="T40" fmla="*/ 170 w 487"/>
                <a:gd name="T41" fmla="*/ 68 h 164"/>
                <a:gd name="T42" fmla="*/ 243 w 487"/>
                <a:gd name="T43" fmla="*/ 68 h 164"/>
                <a:gd name="T44" fmla="*/ 311 w 487"/>
                <a:gd name="T45" fmla="*/ 62 h 164"/>
                <a:gd name="T46" fmla="*/ 368 w 487"/>
                <a:gd name="T47" fmla="*/ 51 h 164"/>
                <a:gd name="T48" fmla="*/ 413 w 487"/>
                <a:gd name="T49" fmla="*/ 34 h 164"/>
                <a:gd name="T50" fmla="*/ 453 w 487"/>
                <a:gd name="T51" fmla="*/ 17 h 164"/>
                <a:gd name="T52" fmla="*/ 487 w 487"/>
                <a:gd name="T53" fmla="*/ 0 h 164"/>
                <a:gd name="T54" fmla="*/ 487 w 487"/>
                <a:gd name="T5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7" h="164">
                  <a:moveTo>
                    <a:pt x="487" y="0"/>
                  </a:moveTo>
                  <a:lnTo>
                    <a:pt x="487" y="0"/>
                  </a:lnTo>
                  <a:lnTo>
                    <a:pt x="481" y="28"/>
                  </a:lnTo>
                  <a:lnTo>
                    <a:pt x="476" y="56"/>
                  </a:lnTo>
                  <a:lnTo>
                    <a:pt x="459" y="79"/>
                  </a:lnTo>
                  <a:lnTo>
                    <a:pt x="442" y="102"/>
                  </a:lnTo>
                  <a:lnTo>
                    <a:pt x="419" y="119"/>
                  </a:lnTo>
                  <a:lnTo>
                    <a:pt x="396" y="136"/>
                  </a:lnTo>
                  <a:lnTo>
                    <a:pt x="368" y="147"/>
                  </a:lnTo>
                  <a:lnTo>
                    <a:pt x="334" y="158"/>
                  </a:lnTo>
                  <a:lnTo>
                    <a:pt x="300" y="164"/>
                  </a:lnTo>
                  <a:lnTo>
                    <a:pt x="260" y="164"/>
                  </a:lnTo>
                  <a:lnTo>
                    <a:pt x="221" y="158"/>
                  </a:lnTo>
                  <a:lnTo>
                    <a:pt x="181" y="147"/>
                  </a:lnTo>
                  <a:lnTo>
                    <a:pt x="136" y="136"/>
                  </a:lnTo>
                  <a:lnTo>
                    <a:pt x="91" y="107"/>
                  </a:lnTo>
                  <a:lnTo>
                    <a:pt x="45" y="79"/>
                  </a:lnTo>
                  <a:lnTo>
                    <a:pt x="0" y="45"/>
                  </a:lnTo>
                  <a:lnTo>
                    <a:pt x="0" y="45"/>
                  </a:lnTo>
                  <a:lnTo>
                    <a:pt x="91" y="62"/>
                  </a:lnTo>
                  <a:lnTo>
                    <a:pt x="170" y="68"/>
                  </a:lnTo>
                  <a:lnTo>
                    <a:pt x="243" y="68"/>
                  </a:lnTo>
                  <a:lnTo>
                    <a:pt x="311" y="62"/>
                  </a:lnTo>
                  <a:lnTo>
                    <a:pt x="368" y="51"/>
                  </a:lnTo>
                  <a:lnTo>
                    <a:pt x="413" y="34"/>
                  </a:lnTo>
                  <a:lnTo>
                    <a:pt x="453" y="17"/>
                  </a:lnTo>
                  <a:lnTo>
                    <a:pt x="487" y="0"/>
                  </a:lnTo>
                  <a:lnTo>
                    <a:pt x="4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375"/>
            <p:cNvSpPr>
              <a:spLocks/>
            </p:cNvSpPr>
            <p:nvPr/>
          </p:nvSpPr>
          <p:spPr bwMode="auto">
            <a:xfrm>
              <a:off x="2567" y="1967"/>
              <a:ext cx="1274" cy="520"/>
            </a:xfrm>
            <a:custGeom>
              <a:avLst/>
              <a:gdLst>
                <a:gd name="T0" fmla="*/ 329 w 1274"/>
                <a:gd name="T1" fmla="*/ 288 h 520"/>
                <a:gd name="T2" fmla="*/ 527 w 1274"/>
                <a:gd name="T3" fmla="*/ 441 h 520"/>
                <a:gd name="T4" fmla="*/ 708 w 1274"/>
                <a:gd name="T5" fmla="*/ 509 h 520"/>
                <a:gd name="T6" fmla="*/ 861 w 1274"/>
                <a:gd name="T7" fmla="*/ 515 h 520"/>
                <a:gd name="T8" fmla="*/ 991 w 1274"/>
                <a:gd name="T9" fmla="*/ 481 h 520"/>
                <a:gd name="T10" fmla="*/ 1093 w 1274"/>
                <a:gd name="T11" fmla="*/ 424 h 520"/>
                <a:gd name="T12" fmla="*/ 1274 w 1274"/>
                <a:gd name="T13" fmla="*/ 147 h 520"/>
                <a:gd name="T14" fmla="*/ 1257 w 1274"/>
                <a:gd name="T15" fmla="*/ 141 h 520"/>
                <a:gd name="T16" fmla="*/ 1121 w 1274"/>
                <a:gd name="T17" fmla="*/ 215 h 520"/>
                <a:gd name="T18" fmla="*/ 997 w 1274"/>
                <a:gd name="T19" fmla="*/ 266 h 520"/>
                <a:gd name="T20" fmla="*/ 991 w 1274"/>
                <a:gd name="T21" fmla="*/ 266 h 520"/>
                <a:gd name="T22" fmla="*/ 895 w 1274"/>
                <a:gd name="T23" fmla="*/ 294 h 520"/>
                <a:gd name="T24" fmla="*/ 861 w 1274"/>
                <a:gd name="T25" fmla="*/ 300 h 520"/>
                <a:gd name="T26" fmla="*/ 849 w 1274"/>
                <a:gd name="T27" fmla="*/ 300 h 520"/>
                <a:gd name="T28" fmla="*/ 815 w 1274"/>
                <a:gd name="T29" fmla="*/ 305 h 520"/>
                <a:gd name="T30" fmla="*/ 708 w 1274"/>
                <a:gd name="T31" fmla="*/ 305 h 520"/>
                <a:gd name="T32" fmla="*/ 708 w 1274"/>
                <a:gd name="T33" fmla="*/ 305 h 520"/>
                <a:gd name="T34" fmla="*/ 680 w 1274"/>
                <a:gd name="T35" fmla="*/ 300 h 520"/>
                <a:gd name="T36" fmla="*/ 657 w 1274"/>
                <a:gd name="T37" fmla="*/ 300 h 520"/>
                <a:gd name="T38" fmla="*/ 612 w 1274"/>
                <a:gd name="T39" fmla="*/ 283 h 520"/>
                <a:gd name="T40" fmla="*/ 572 w 1274"/>
                <a:gd name="T41" fmla="*/ 271 h 520"/>
                <a:gd name="T42" fmla="*/ 555 w 1274"/>
                <a:gd name="T43" fmla="*/ 260 h 520"/>
                <a:gd name="T44" fmla="*/ 532 w 1274"/>
                <a:gd name="T45" fmla="*/ 249 h 520"/>
                <a:gd name="T46" fmla="*/ 532 w 1274"/>
                <a:gd name="T47" fmla="*/ 249 h 520"/>
                <a:gd name="T48" fmla="*/ 515 w 1274"/>
                <a:gd name="T49" fmla="*/ 237 h 520"/>
                <a:gd name="T50" fmla="*/ 453 w 1274"/>
                <a:gd name="T51" fmla="*/ 198 h 520"/>
                <a:gd name="T52" fmla="*/ 442 w 1274"/>
                <a:gd name="T53" fmla="*/ 186 h 520"/>
                <a:gd name="T54" fmla="*/ 436 w 1274"/>
                <a:gd name="T55" fmla="*/ 181 h 520"/>
                <a:gd name="T56" fmla="*/ 425 w 1274"/>
                <a:gd name="T57" fmla="*/ 175 h 520"/>
                <a:gd name="T58" fmla="*/ 368 w 1274"/>
                <a:gd name="T59" fmla="*/ 118 h 520"/>
                <a:gd name="T60" fmla="*/ 357 w 1274"/>
                <a:gd name="T61" fmla="*/ 107 h 520"/>
                <a:gd name="T62" fmla="*/ 357 w 1274"/>
                <a:gd name="T63" fmla="*/ 107 h 520"/>
                <a:gd name="T64" fmla="*/ 345 w 1274"/>
                <a:gd name="T65" fmla="*/ 96 h 520"/>
                <a:gd name="T66" fmla="*/ 300 w 1274"/>
                <a:gd name="T67" fmla="*/ 68 h 520"/>
                <a:gd name="T68" fmla="*/ 232 w 1274"/>
                <a:gd name="T69" fmla="*/ 39 h 520"/>
                <a:gd name="T70" fmla="*/ 215 w 1274"/>
                <a:gd name="T71" fmla="*/ 34 h 520"/>
                <a:gd name="T72" fmla="*/ 193 w 1274"/>
                <a:gd name="T73" fmla="*/ 28 h 520"/>
                <a:gd name="T74" fmla="*/ 187 w 1274"/>
                <a:gd name="T75" fmla="*/ 22 h 520"/>
                <a:gd name="T76" fmla="*/ 164 w 1274"/>
                <a:gd name="T77" fmla="*/ 17 h 520"/>
                <a:gd name="T78" fmla="*/ 159 w 1274"/>
                <a:gd name="T79" fmla="*/ 17 h 520"/>
                <a:gd name="T80" fmla="*/ 136 w 1274"/>
                <a:gd name="T81" fmla="*/ 11 h 520"/>
                <a:gd name="T82" fmla="*/ 130 w 1274"/>
                <a:gd name="T83" fmla="*/ 5 h 520"/>
                <a:gd name="T84" fmla="*/ 113 w 1274"/>
                <a:gd name="T85" fmla="*/ 5 h 520"/>
                <a:gd name="T86" fmla="*/ 108 w 1274"/>
                <a:gd name="T87" fmla="*/ 5 h 520"/>
                <a:gd name="T88" fmla="*/ 96 w 1274"/>
                <a:gd name="T89" fmla="*/ 0 h 520"/>
                <a:gd name="T90" fmla="*/ 85 w 1274"/>
                <a:gd name="T91" fmla="*/ 5 h 520"/>
                <a:gd name="T92" fmla="*/ 6 w 1274"/>
                <a:gd name="T93" fmla="*/ 34 h 520"/>
                <a:gd name="T94" fmla="*/ 0 w 1274"/>
                <a:gd name="T95" fmla="*/ 39 h 520"/>
                <a:gd name="T96" fmla="*/ 0 w 1274"/>
                <a:gd name="T97" fmla="*/ 39 h 520"/>
                <a:gd name="T98" fmla="*/ 0 w 1274"/>
                <a:gd name="T99" fmla="*/ 39 h 520"/>
                <a:gd name="T100" fmla="*/ 0 w 1274"/>
                <a:gd name="T101" fmla="*/ 45 h 520"/>
                <a:gd name="T102" fmla="*/ 0 w 1274"/>
                <a:gd name="T103" fmla="*/ 45 h 520"/>
                <a:gd name="T104" fmla="*/ 6 w 1274"/>
                <a:gd name="T105" fmla="*/ 56 h 520"/>
                <a:gd name="T106" fmla="*/ 17 w 1274"/>
                <a:gd name="T107" fmla="*/ 84 h 520"/>
                <a:gd name="T108" fmla="*/ 119 w 1274"/>
                <a:gd name="T109" fmla="*/ 96 h 520"/>
                <a:gd name="T110" fmla="*/ 221 w 1274"/>
                <a:gd name="T111" fmla="*/ 169 h 520"/>
                <a:gd name="T112" fmla="*/ 255 w 1274"/>
                <a:gd name="T113" fmla="*/ 21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4" h="520">
                  <a:moveTo>
                    <a:pt x="255" y="215"/>
                  </a:moveTo>
                  <a:lnTo>
                    <a:pt x="255" y="215"/>
                  </a:lnTo>
                  <a:lnTo>
                    <a:pt x="329" y="288"/>
                  </a:lnTo>
                  <a:lnTo>
                    <a:pt x="396" y="351"/>
                  </a:lnTo>
                  <a:lnTo>
                    <a:pt x="464" y="396"/>
                  </a:lnTo>
                  <a:lnTo>
                    <a:pt x="527" y="441"/>
                  </a:lnTo>
                  <a:lnTo>
                    <a:pt x="589" y="469"/>
                  </a:lnTo>
                  <a:lnTo>
                    <a:pt x="651" y="492"/>
                  </a:lnTo>
                  <a:lnTo>
                    <a:pt x="708" y="509"/>
                  </a:lnTo>
                  <a:lnTo>
                    <a:pt x="764" y="515"/>
                  </a:lnTo>
                  <a:lnTo>
                    <a:pt x="815" y="520"/>
                  </a:lnTo>
                  <a:lnTo>
                    <a:pt x="861" y="515"/>
                  </a:lnTo>
                  <a:lnTo>
                    <a:pt x="912" y="509"/>
                  </a:lnTo>
                  <a:lnTo>
                    <a:pt x="951" y="498"/>
                  </a:lnTo>
                  <a:lnTo>
                    <a:pt x="991" y="481"/>
                  </a:lnTo>
                  <a:lnTo>
                    <a:pt x="1031" y="464"/>
                  </a:lnTo>
                  <a:lnTo>
                    <a:pt x="1093" y="424"/>
                  </a:lnTo>
                  <a:lnTo>
                    <a:pt x="1093" y="424"/>
                  </a:lnTo>
                  <a:lnTo>
                    <a:pt x="1172" y="305"/>
                  </a:lnTo>
                  <a:lnTo>
                    <a:pt x="1234" y="203"/>
                  </a:lnTo>
                  <a:lnTo>
                    <a:pt x="1274" y="147"/>
                  </a:lnTo>
                  <a:lnTo>
                    <a:pt x="1274" y="135"/>
                  </a:lnTo>
                  <a:lnTo>
                    <a:pt x="1274" y="135"/>
                  </a:lnTo>
                  <a:lnTo>
                    <a:pt x="1257" y="141"/>
                  </a:lnTo>
                  <a:lnTo>
                    <a:pt x="1257" y="141"/>
                  </a:lnTo>
                  <a:lnTo>
                    <a:pt x="1183" y="181"/>
                  </a:lnTo>
                  <a:lnTo>
                    <a:pt x="1121" y="215"/>
                  </a:lnTo>
                  <a:lnTo>
                    <a:pt x="1053" y="243"/>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74" y="84"/>
                  </a:lnTo>
                  <a:lnTo>
                    <a:pt x="119" y="96"/>
                  </a:lnTo>
                  <a:lnTo>
                    <a:pt x="159" y="118"/>
                  </a:lnTo>
                  <a:lnTo>
                    <a:pt x="193" y="141"/>
                  </a:lnTo>
                  <a:lnTo>
                    <a:pt x="221" y="169"/>
                  </a:lnTo>
                  <a:lnTo>
                    <a:pt x="238" y="192"/>
                  </a:lnTo>
                  <a:lnTo>
                    <a:pt x="255" y="215"/>
                  </a:lnTo>
                  <a:lnTo>
                    <a:pt x="25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379"/>
            <p:cNvSpPr>
              <a:spLocks/>
            </p:cNvSpPr>
            <p:nvPr/>
          </p:nvSpPr>
          <p:spPr bwMode="auto">
            <a:xfrm>
              <a:off x="2567" y="1967"/>
              <a:ext cx="1274" cy="520"/>
            </a:xfrm>
            <a:custGeom>
              <a:avLst/>
              <a:gdLst>
                <a:gd name="T0" fmla="*/ 312 w 1274"/>
                <a:gd name="T1" fmla="*/ 277 h 520"/>
                <a:gd name="T2" fmla="*/ 396 w 1274"/>
                <a:gd name="T3" fmla="*/ 186 h 520"/>
                <a:gd name="T4" fmla="*/ 419 w 1274"/>
                <a:gd name="T5" fmla="*/ 203 h 520"/>
                <a:gd name="T6" fmla="*/ 464 w 1274"/>
                <a:gd name="T7" fmla="*/ 396 h 520"/>
                <a:gd name="T8" fmla="*/ 589 w 1274"/>
                <a:gd name="T9" fmla="*/ 288 h 520"/>
                <a:gd name="T10" fmla="*/ 651 w 1274"/>
                <a:gd name="T11" fmla="*/ 492 h 520"/>
                <a:gd name="T12" fmla="*/ 815 w 1274"/>
                <a:gd name="T13" fmla="*/ 334 h 520"/>
                <a:gd name="T14" fmla="*/ 844 w 1274"/>
                <a:gd name="T15" fmla="*/ 334 h 520"/>
                <a:gd name="T16" fmla="*/ 968 w 1274"/>
                <a:gd name="T17" fmla="*/ 492 h 520"/>
                <a:gd name="T18" fmla="*/ 1002 w 1274"/>
                <a:gd name="T19" fmla="*/ 317 h 520"/>
                <a:gd name="T20" fmla="*/ 1093 w 1274"/>
                <a:gd name="T21" fmla="*/ 424 h 520"/>
                <a:gd name="T22" fmla="*/ 1115 w 1274"/>
                <a:gd name="T23" fmla="*/ 288 h 520"/>
                <a:gd name="T24" fmla="*/ 1268 w 1274"/>
                <a:gd name="T25" fmla="*/ 152 h 520"/>
                <a:gd name="T26" fmla="*/ 1257 w 1274"/>
                <a:gd name="T27" fmla="*/ 141 h 520"/>
                <a:gd name="T28" fmla="*/ 997 w 1274"/>
                <a:gd name="T29" fmla="*/ 266 h 520"/>
                <a:gd name="T30" fmla="*/ 991 w 1274"/>
                <a:gd name="T31" fmla="*/ 266 h 520"/>
                <a:gd name="T32" fmla="*/ 883 w 1274"/>
                <a:gd name="T33" fmla="*/ 294 h 520"/>
                <a:gd name="T34" fmla="*/ 849 w 1274"/>
                <a:gd name="T35" fmla="*/ 300 h 520"/>
                <a:gd name="T36" fmla="*/ 815 w 1274"/>
                <a:gd name="T37" fmla="*/ 305 h 520"/>
                <a:gd name="T38" fmla="*/ 708 w 1274"/>
                <a:gd name="T39" fmla="*/ 305 h 520"/>
                <a:gd name="T40" fmla="*/ 685 w 1274"/>
                <a:gd name="T41" fmla="*/ 300 h 520"/>
                <a:gd name="T42" fmla="*/ 657 w 1274"/>
                <a:gd name="T43" fmla="*/ 300 h 520"/>
                <a:gd name="T44" fmla="*/ 572 w 1274"/>
                <a:gd name="T45" fmla="*/ 271 h 520"/>
                <a:gd name="T46" fmla="*/ 555 w 1274"/>
                <a:gd name="T47" fmla="*/ 260 h 520"/>
                <a:gd name="T48" fmla="*/ 532 w 1274"/>
                <a:gd name="T49" fmla="*/ 249 h 520"/>
                <a:gd name="T50" fmla="*/ 515 w 1274"/>
                <a:gd name="T51" fmla="*/ 237 h 520"/>
                <a:gd name="T52" fmla="*/ 453 w 1274"/>
                <a:gd name="T53" fmla="*/ 198 h 520"/>
                <a:gd name="T54" fmla="*/ 442 w 1274"/>
                <a:gd name="T55" fmla="*/ 186 h 520"/>
                <a:gd name="T56" fmla="*/ 430 w 1274"/>
                <a:gd name="T57" fmla="*/ 175 h 520"/>
                <a:gd name="T58" fmla="*/ 368 w 1274"/>
                <a:gd name="T59" fmla="*/ 118 h 520"/>
                <a:gd name="T60" fmla="*/ 357 w 1274"/>
                <a:gd name="T61" fmla="*/ 107 h 520"/>
                <a:gd name="T62" fmla="*/ 345 w 1274"/>
                <a:gd name="T63" fmla="*/ 96 h 520"/>
                <a:gd name="T64" fmla="*/ 345 w 1274"/>
                <a:gd name="T65" fmla="*/ 96 h 520"/>
                <a:gd name="T66" fmla="*/ 232 w 1274"/>
                <a:gd name="T67" fmla="*/ 39 h 520"/>
                <a:gd name="T68" fmla="*/ 210 w 1274"/>
                <a:gd name="T69" fmla="*/ 34 h 520"/>
                <a:gd name="T70" fmla="*/ 187 w 1274"/>
                <a:gd name="T71" fmla="*/ 22 h 520"/>
                <a:gd name="T72" fmla="*/ 164 w 1274"/>
                <a:gd name="T73" fmla="*/ 17 h 520"/>
                <a:gd name="T74" fmla="*/ 147 w 1274"/>
                <a:gd name="T75" fmla="*/ 11 h 520"/>
                <a:gd name="T76" fmla="*/ 130 w 1274"/>
                <a:gd name="T77" fmla="*/ 5 h 520"/>
                <a:gd name="T78" fmla="*/ 113 w 1274"/>
                <a:gd name="T79" fmla="*/ 5 h 520"/>
                <a:gd name="T80" fmla="*/ 96 w 1274"/>
                <a:gd name="T81" fmla="*/ 5 h 520"/>
                <a:gd name="T82" fmla="*/ 85 w 1274"/>
                <a:gd name="T83" fmla="*/ 5 h 520"/>
                <a:gd name="T84" fmla="*/ 6 w 1274"/>
                <a:gd name="T85" fmla="*/ 34 h 520"/>
                <a:gd name="T86" fmla="*/ 0 w 1274"/>
                <a:gd name="T87" fmla="*/ 39 h 520"/>
                <a:gd name="T88" fmla="*/ 0 w 1274"/>
                <a:gd name="T89" fmla="*/ 39 h 520"/>
                <a:gd name="T90" fmla="*/ 0 w 1274"/>
                <a:gd name="T91" fmla="*/ 45 h 520"/>
                <a:gd name="T92" fmla="*/ 6 w 1274"/>
                <a:gd name="T93" fmla="*/ 51 h 520"/>
                <a:gd name="T94" fmla="*/ 17 w 1274"/>
                <a:gd name="T95" fmla="*/ 84 h 520"/>
                <a:gd name="T96" fmla="*/ 51 w 1274"/>
                <a:gd name="T97" fmla="*/ 79 h 520"/>
                <a:gd name="T98" fmla="*/ 74 w 1274"/>
                <a:gd name="T99" fmla="*/ 84 h 520"/>
                <a:gd name="T100" fmla="*/ 96 w 1274"/>
                <a:gd name="T101" fmla="*/ 90 h 520"/>
                <a:gd name="T102" fmla="*/ 125 w 1274"/>
                <a:gd name="T103" fmla="*/ 96 h 520"/>
                <a:gd name="T104" fmla="*/ 159 w 1274"/>
                <a:gd name="T105" fmla="*/ 90 h 520"/>
                <a:gd name="T106" fmla="*/ 261 w 1274"/>
                <a:gd name="T107" fmla="*/ 9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4" h="520">
                  <a:moveTo>
                    <a:pt x="306" y="113"/>
                  </a:moveTo>
                  <a:lnTo>
                    <a:pt x="272" y="237"/>
                  </a:lnTo>
                  <a:lnTo>
                    <a:pt x="272" y="237"/>
                  </a:lnTo>
                  <a:lnTo>
                    <a:pt x="312" y="277"/>
                  </a:lnTo>
                  <a:lnTo>
                    <a:pt x="329" y="130"/>
                  </a:lnTo>
                  <a:lnTo>
                    <a:pt x="329" y="130"/>
                  </a:lnTo>
                  <a:lnTo>
                    <a:pt x="368" y="158"/>
                  </a:lnTo>
                  <a:lnTo>
                    <a:pt x="396" y="186"/>
                  </a:lnTo>
                  <a:lnTo>
                    <a:pt x="362" y="317"/>
                  </a:lnTo>
                  <a:lnTo>
                    <a:pt x="362" y="317"/>
                  </a:lnTo>
                  <a:lnTo>
                    <a:pt x="402" y="351"/>
                  </a:lnTo>
                  <a:lnTo>
                    <a:pt x="419" y="203"/>
                  </a:lnTo>
                  <a:lnTo>
                    <a:pt x="419" y="203"/>
                  </a:lnTo>
                  <a:lnTo>
                    <a:pt x="504" y="249"/>
                  </a:lnTo>
                  <a:lnTo>
                    <a:pt x="464" y="396"/>
                  </a:lnTo>
                  <a:lnTo>
                    <a:pt x="464" y="396"/>
                  </a:lnTo>
                  <a:lnTo>
                    <a:pt x="510" y="430"/>
                  </a:lnTo>
                  <a:lnTo>
                    <a:pt x="527" y="266"/>
                  </a:lnTo>
                  <a:lnTo>
                    <a:pt x="527" y="266"/>
                  </a:lnTo>
                  <a:lnTo>
                    <a:pt x="589" y="288"/>
                  </a:lnTo>
                  <a:lnTo>
                    <a:pt x="646" y="305"/>
                  </a:lnTo>
                  <a:lnTo>
                    <a:pt x="600" y="475"/>
                  </a:lnTo>
                  <a:lnTo>
                    <a:pt x="600" y="475"/>
                  </a:lnTo>
                  <a:lnTo>
                    <a:pt x="651" y="492"/>
                  </a:lnTo>
                  <a:lnTo>
                    <a:pt x="674" y="317"/>
                  </a:lnTo>
                  <a:lnTo>
                    <a:pt x="674" y="317"/>
                  </a:lnTo>
                  <a:lnTo>
                    <a:pt x="747" y="328"/>
                  </a:lnTo>
                  <a:lnTo>
                    <a:pt x="815" y="334"/>
                  </a:lnTo>
                  <a:lnTo>
                    <a:pt x="770" y="520"/>
                  </a:lnTo>
                  <a:lnTo>
                    <a:pt x="770" y="520"/>
                  </a:lnTo>
                  <a:lnTo>
                    <a:pt x="821" y="520"/>
                  </a:lnTo>
                  <a:lnTo>
                    <a:pt x="844" y="334"/>
                  </a:lnTo>
                  <a:lnTo>
                    <a:pt x="844" y="334"/>
                  </a:lnTo>
                  <a:lnTo>
                    <a:pt x="912" y="328"/>
                  </a:lnTo>
                  <a:lnTo>
                    <a:pt x="980" y="322"/>
                  </a:lnTo>
                  <a:lnTo>
                    <a:pt x="968" y="492"/>
                  </a:lnTo>
                  <a:lnTo>
                    <a:pt x="968" y="492"/>
                  </a:lnTo>
                  <a:lnTo>
                    <a:pt x="1008" y="475"/>
                  </a:lnTo>
                  <a:lnTo>
                    <a:pt x="1002" y="317"/>
                  </a:lnTo>
                  <a:lnTo>
                    <a:pt x="1002" y="317"/>
                  </a:lnTo>
                  <a:lnTo>
                    <a:pt x="1093" y="294"/>
                  </a:lnTo>
                  <a:lnTo>
                    <a:pt x="1087" y="430"/>
                  </a:lnTo>
                  <a:lnTo>
                    <a:pt x="1087" y="430"/>
                  </a:lnTo>
                  <a:lnTo>
                    <a:pt x="1093" y="424"/>
                  </a:lnTo>
                  <a:lnTo>
                    <a:pt x="1093" y="424"/>
                  </a:lnTo>
                  <a:lnTo>
                    <a:pt x="1110" y="396"/>
                  </a:lnTo>
                  <a:lnTo>
                    <a:pt x="1115" y="288"/>
                  </a:lnTo>
                  <a:lnTo>
                    <a:pt x="1115" y="288"/>
                  </a:lnTo>
                  <a:lnTo>
                    <a:pt x="1200" y="254"/>
                  </a:lnTo>
                  <a:lnTo>
                    <a:pt x="1200" y="254"/>
                  </a:lnTo>
                  <a:lnTo>
                    <a:pt x="1268" y="152"/>
                  </a:lnTo>
                  <a:lnTo>
                    <a:pt x="1268" y="152"/>
                  </a:lnTo>
                  <a:lnTo>
                    <a:pt x="1274" y="135"/>
                  </a:lnTo>
                  <a:lnTo>
                    <a:pt x="1268" y="135"/>
                  </a:lnTo>
                  <a:lnTo>
                    <a:pt x="1257" y="141"/>
                  </a:lnTo>
                  <a:lnTo>
                    <a:pt x="1257" y="141"/>
                  </a:lnTo>
                  <a:lnTo>
                    <a:pt x="1195" y="175"/>
                  </a:lnTo>
                  <a:lnTo>
                    <a:pt x="1195" y="175"/>
                  </a:lnTo>
                  <a:lnTo>
                    <a:pt x="1093" y="226"/>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45" y="79"/>
                  </a:lnTo>
                  <a:lnTo>
                    <a:pt x="51" y="79"/>
                  </a:lnTo>
                  <a:lnTo>
                    <a:pt x="51" y="79"/>
                  </a:lnTo>
                  <a:lnTo>
                    <a:pt x="68" y="84"/>
                  </a:lnTo>
                  <a:lnTo>
                    <a:pt x="68" y="84"/>
                  </a:lnTo>
                  <a:lnTo>
                    <a:pt x="74" y="84"/>
                  </a:lnTo>
                  <a:lnTo>
                    <a:pt x="74" y="84"/>
                  </a:lnTo>
                  <a:lnTo>
                    <a:pt x="96" y="90"/>
                  </a:lnTo>
                  <a:lnTo>
                    <a:pt x="96" y="90"/>
                  </a:lnTo>
                  <a:lnTo>
                    <a:pt x="96" y="90"/>
                  </a:lnTo>
                  <a:lnTo>
                    <a:pt x="96" y="90"/>
                  </a:lnTo>
                  <a:lnTo>
                    <a:pt x="113" y="96"/>
                  </a:lnTo>
                  <a:lnTo>
                    <a:pt x="113" y="96"/>
                  </a:lnTo>
                  <a:lnTo>
                    <a:pt x="125" y="96"/>
                  </a:lnTo>
                  <a:lnTo>
                    <a:pt x="125" y="96"/>
                  </a:lnTo>
                  <a:lnTo>
                    <a:pt x="136" y="107"/>
                  </a:lnTo>
                  <a:lnTo>
                    <a:pt x="136" y="107"/>
                  </a:lnTo>
                  <a:lnTo>
                    <a:pt x="159" y="90"/>
                  </a:lnTo>
                  <a:lnTo>
                    <a:pt x="176" y="84"/>
                  </a:lnTo>
                  <a:lnTo>
                    <a:pt x="198" y="79"/>
                  </a:lnTo>
                  <a:lnTo>
                    <a:pt x="221" y="79"/>
                  </a:lnTo>
                  <a:lnTo>
                    <a:pt x="261" y="90"/>
                  </a:lnTo>
                  <a:lnTo>
                    <a:pt x="306" y="113"/>
                  </a:lnTo>
                  <a:lnTo>
                    <a:pt x="306" y="11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380"/>
            <p:cNvSpPr>
              <a:spLocks/>
            </p:cNvSpPr>
            <p:nvPr/>
          </p:nvSpPr>
          <p:spPr bwMode="auto">
            <a:xfrm>
              <a:off x="3864" y="1972"/>
              <a:ext cx="113" cy="153"/>
            </a:xfrm>
            <a:custGeom>
              <a:avLst/>
              <a:gdLst>
                <a:gd name="T0" fmla="*/ 0 w 113"/>
                <a:gd name="T1" fmla="*/ 0 h 153"/>
                <a:gd name="T2" fmla="*/ 0 w 113"/>
                <a:gd name="T3" fmla="*/ 0 h 153"/>
                <a:gd name="T4" fmla="*/ 28 w 113"/>
                <a:gd name="T5" fmla="*/ 0 h 153"/>
                <a:gd name="T6" fmla="*/ 56 w 113"/>
                <a:gd name="T7" fmla="*/ 6 h 153"/>
                <a:gd name="T8" fmla="*/ 85 w 113"/>
                <a:gd name="T9" fmla="*/ 12 h 153"/>
                <a:gd name="T10" fmla="*/ 96 w 113"/>
                <a:gd name="T11" fmla="*/ 23 h 153"/>
                <a:gd name="T12" fmla="*/ 107 w 113"/>
                <a:gd name="T13" fmla="*/ 29 h 153"/>
                <a:gd name="T14" fmla="*/ 113 w 113"/>
                <a:gd name="T15" fmla="*/ 46 h 153"/>
                <a:gd name="T16" fmla="*/ 113 w 113"/>
                <a:gd name="T17" fmla="*/ 57 h 153"/>
                <a:gd name="T18" fmla="*/ 107 w 113"/>
                <a:gd name="T19" fmla="*/ 74 h 153"/>
                <a:gd name="T20" fmla="*/ 96 w 113"/>
                <a:gd name="T21" fmla="*/ 96 h 153"/>
                <a:gd name="T22" fmla="*/ 73 w 113"/>
                <a:gd name="T23" fmla="*/ 119 h 153"/>
                <a:gd name="T24" fmla="*/ 45 w 113"/>
                <a:gd name="T25" fmla="*/ 153 h 153"/>
                <a:gd name="T26" fmla="*/ 45 w 113"/>
                <a:gd name="T27" fmla="*/ 153 h 153"/>
                <a:gd name="T28" fmla="*/ 62 w 113"/>
                <a:gd name="T29" fmla="*/ 130 h 153"/>
                <a:gd name="T30" fmla="*/ 68 w 113"/>
                <a:gd name="T31" fmla="*/ 113 h 153"/>
                <a:gd name="T32" fmla="*/ 73 w 113"/>
                <a:gd name="T33" fmla="*/ 91 h 153"/>
                <a:gd name="T34" fmla="*/ 73 w 113"/>
                <a:gd name="T35" fmla="*/ 63 h 153"/>
                <a:gd name="T36" fmla="*/ 62 w 113"/>
                <a:gd name="T37" fmla="*/ 40 h 153"/>
                <a:gd name="T38" fmla="*/ 56 w 113"/>
                <a:gd name="T39" fmla="*/ 29 h 153"/>
                <a:gd name="T40" fmla="*/ 39 w 113"/>
                <a:gd name="T41" fmla="*/ 17 h 153"/>
                <a:gd name="T42" fmla="*/ 22 w 113"/>
                <a:gd name="T43" fmla="*/ 6 h 153"/>
                <a:gd name="T44" fmla="*/ 0 w 113"/>
                <a:gd name="T45" fmla="*/ 0 h 153"/>
                <a:gd name="T46" fmla="*/ 0 w 113"/>
                <a:gd name="T4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53">
                  <a:moveTo>
                    <a:pt x="0" y="0"/>
                  </a:moveTo>
                  <a:lnTo>
                    <a:pt x="0" y="0"/>
                  </a:lnTo>
                  <a:lnTo>
                    <a:pt x="28" y="0"/>
                  </a:lnTo>
                  <a:lnTo>
                    <a:pt x="56" y="6"/>
                  </a:lnTo>
                  <a:lnTo>
                    <a:pt x="85" y="12"/>
                  </a:lnTo>
                  <a:lnTo>
                    <a:pt x="96" y="23"/>
                  </a:lnTo>
                  <a:lnTo>
                    <a:pt x="107" y="29"/>
                  </a:lnTo>
                  <a:lnTo>
                    <a:pt x="113" y="46"/>
                  </a:lnTo>
                  <a:lnTo>
                    <a:pt x="113" y="57"/>
                  </a:lnTo>
                  <a:lnTo>
                    <a:pt x="107" y="74"/>
                  </a:lnTo>
                  <a:lnTo>
                    <a:pt x="96" y="96"/>
                  </a:lnTo>
                  <a:lnTo>
                    <a:pt x="73" y="119"/>
                  </a:lnTo>
                  <a:lnTo>
                    <a:pt x="45" y="153"/>
                  </a:lnTo>
                  <a:lnTo>
                    <a:pt x="45" y="153"/>
                  </a:lnTo>
                  <a:lnTo>
                    <a:pt x="62" y="130"/>
                  </a:lnTo>
                  <a:lnTo>
                    <a:pt x="68" y="113"/>
                  </a:lnTo>
                  <a:lnTo>
                    <a:pt x="73" y="91"/>
                  </a:lnTo>
                  <a:lnTo>
                    <a:pt x="73" y="63"/>
                  </a:lnTo>
                  <a:lnTo>
                    <a:pt x="62" y="40"/>
                  </a:lnTo>
                  <a:lnTo>
                    <a:pt x="56" y="29"/>
                  </a:lnTo>
                  <a:lnTo>
                    <a:pt x="39" y="17"/>
                  </a:lnTo>
                  <a:lnTo>
                    <a:pt x="22" y="6"/>
                  </a:lnTo>
                  <a:lnTo>
                    <a:pt x="0" y="0"/>
                  </a:lnTo>
                  <a:lnTo>
                    <a:pt x="0"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2467" name="Rectangle 1"/>
          <p:cNvSpPr>
            <a:spLocks noChangeArrowheads="1"/>
          </p:cNvSpPr>
          <p:nvPr/>
        </p:nvSpPr>
        <p:spPr bwMode="auto">
          <a:xfrm>
            <a:off x="304800" y="430213"/>
            <a:ext cx="54102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b="0">
                <a:solidFill>
                  <a:schemeClr val="tx1"/>
                </a:solidFill>
              </a:rPr>
              <a:t>Try to memorize James 1:5. </a:t>
            </a:r>
          </a:p>
          <a:p>
            <a:pPr>
              <a:spcBef>
                <a:spcPct val="20000"/>
              </a:spcBef>
              <a:buClr>
                <a:srgbClr val="000000"/>
              </a:buClr>
              <a:buSzPct val="115000"/>
              <a:buFont typeface="Wingdings 2" pitchFamily="18" charset="2"/>
              <a:buNone/>
            </a:pPr>
            <a:r>
              <a:rPr lang="en-US" b="0">
                <a:solidFill>
                  <a:schemeClr val="tx1"/>
                </a:solidFill>
              </a:rPr>
              <a:t>Show the children where the book of James is found in the New Testament (If necessary). </a:t>
            </a:r>
          </a:p>
        </p:txBody>
      </p:sp>
      <p:sp>
        <p:nvSpPr>
          <p:cNvPr id="62468" name="Rectangle 3"/>
          <p:cNvSpPr>
            <a:spLocks noChangeArrowheads="1"/>
          </p:cNvSpPr>
          <p:nvPr/>
        </p:nvSpPr>
        <p:spPr bwMode="auto">
          <a:xfrm>
            <a:off x="304800" y="3687763"/>
            <a:ext cx="86868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b="0" i="1">
                <a:solidFill>
                  <a:schemeClr val="tx1"/>
                </a:solidFill>
              </a:rPr>
              <a:t>5 </a:t>
            </a:r>
            <a:r>
              <a:rPr lang="en-US" b="0" i="1" baseline="30000">
                <a:solidFill>
                  <a:schemeClr val="tx1"/>
                </a:solidFill>
              </a:rPr>
              <a:t>a</a:t>
            </a:r>
            <a:r>
              <a:rPr lang="en-US" b="0" i="1">
                <a:solidFill>
                  <a:schemeClr val="tx1"/>
                </a:solidFill>
              </a:rPr>
              <a:t>If any of you lack </a:t>
            </a:r>
            <a:r>
              <a:rPr lang="en-US" b="0" i="1" baseline="30000">
                <a:solidFill>
                  <a:schemeClr val="tx1"/>
                </a:solidFill>
              </a:rPr>
              <a:t>b</a:t>
            </a:r>
            <a:r>
              <a:rPr lang="en-US" b="0" i="1">
                <a:solidFill>
                  <a:schemeClr val="tx1"/>
                </a:solidFill>
              </a:rPr>
              <a:t>wisdom, let him ask of God, that </a:t>
            </a:r>
            <a:r>
              <a:rPr lang="en-US" b="0" i="1" baseline="30000">
                <a:solidFill>
                  <a:schemeClr val="tx1"/>
                </a:solidFill>
              </a:rPr>
              <a:t>c</a:t>
            </a:r>
            <a:r>
              <a:rPr lang="en-US" b="0" i="1">
                <a:solidFill>
                  <a:schemeClr val="tx1"/>
                </a:solidFill>
              </a:rPr>
              <a:t>giveth to all men liberally, and </a:t>
            </a:r>
            <a:r>
              <a:rPr lang="en-US" b="0" i="1" baseline="30000">
                <a:solidFill>
                  <a:schemeClr val="tx1"/>
                </a:solidFill>
              </a:rPr>
              <a:t>d</a:t>
            </a:r>
            <a:r>
              <a:rPr lang="en-US" b="0" i="1">
                <a:solidFill>
                  <a:schemeClr val="tx1"/>
                </a:solidFill>
              </a:rPr>
              <a:t>upbraideth not; and it shall be given him.</a:t>
            </a:r>
          </a:p>
        </p:txBody>
      </p:sp>
      <p:grpSp>
        <p:nvGrpSpPr>
          <p:cNvPr id="6" name="Group 258"/>
          <p:cNvGrpSpPr>
            <a:grpSpLocks noChangeAspect="1"/>
          </p:cNvGrpSpPr>
          <p:nvPr/>
        </p:nvGrpSpPr>
        <p:grpSpPr bwMode="auto">
          <a:xfrm flipH="1">
            <a:off x="5790089" y="206832"/>
            <a:ext cx="2950664" cy="2992802"/>
            <a:chOff x="1689" y="495"/>
            <a:chExt cx="2871" cy="2912"/>
          </a:xfrm>
          <a:effectLst>
            <a:outerShdw blurRad="292100" dist="139700" dir="2700000" algn="ctr" rotWithShape="0">
              <a:srgbClr val="080808">
                <a:alpha val="65000"/>
              </a:srgbClr>
            </a:outerShdw>
          </a:effectLst>
        </p:grpSpPr>
        <p:sp>
          <p:nvSpPr>
            <p:cNvPr id="7" name="AutoShape 257"/>
            <p:cNvSpPr>
              <a:spLocks noChangeAspect="1" noChangeArrowheads="1" noTextEdit="1"/>
            </p:cNvSpPr>
            <p:nvPr/>
          </p:nvSpPr>
          <p:spPr bwMode="auto">
            <a:xfrm>
              <a:off x="1689" y="495"/>
              <a:ext cx="2871" cy="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259"/>
            <p:cNvSpPr>
              <a:spLocks/>
            </p:cNvSpPr>
            <p:nvPr/>
          </p:nvSpPr>
          <p:spPr bwMode="auto">
            <a:xfrm>
              <a:off x="1933" y="750"/>
              <a:ext cx="2536" cy="2501"/>
            </a:xfrm>
            <a:custGeom>
              <a:avLst/>
              <a:gdLst>
                <a:gd name="T0" fmla="*/ 1268 w 2536"/>
                <a:gd name="T1" fmla="*/ 0 h 2501"/>
                <a:gd name="T2" fmla="*/ 1523 w 2536"/>
                <a:gd name="T3" fmla="*/ 28 h 2501"/>
                <a:gd name="T4" fmla="*/ 1761 w 2536"/>
                <a:gd name="T5" fmla="*/ 102 h 2501"/>
                <a:gd name="T6" fmla="*/ 1976 w 2536"/>
                <a:gd name="T7" fmla="*/ 215 h 2501"/>
                <a:gd name="T8" fmla="*/ 2163 w 2536"/>
                <a:gd name="T9" fmla="*/ 368 h 2501"/>
                <a:gd name="T10" fmla="*/ 2316 w 2536"/>
                <a:gd name="T11" fmla="*/ 554 h 2501"/>
                <a:gd name="T12" fmla="*/ 2435 w 2536"/>
                <a:gd name="T13" fmla="*/ 764 h 2501"/>
                <a:gd name="T14" fmla="*/ 2508 w 2536"/>
                <a:gd name="T15" fmla="*/ 1002 h 2501"/>
                <a:gd name="T16" fmla="*/ 2536 w 2536"/>
                <a:gd name="T17" fmla="*/ 1251 h 2501"/>
                <a:gd name="T18" fmla="*/ 2531 w 2536"/>
                <a:gd name="T19" fmla="*/ 1381 h 2501"/>
                <a:gd name="T20" fmla="*/ 2480 w 2536"/>
                <a:gd name="T21" fmla="*/ 1624 h 2501"/>
                <a:gd name="T22" fmla="*/ 2384 w 2536"/>
                <a:gd name="T23" fmla="*/ 1845 h 2501"/>
                <a:gd name="T24" fmla="*/ 2242 w 2536"/>
                <a:gd name="T25" fmla="*/ 2043 h 2501"/>
                <a:gd name="T26" fmla="*/ 2072 w 2536"/>
                <a:gd name="T27" fmla="*/ 2213 h 2501"/>
                <a:gd name="T28" fmla="*/ 1868 w 2536"/>
                <a:gd name="T29" fmla="*/ 2349 h 2501"/>
                <a:gd name="T30" fmla="*/ 1642 w 2536"/>
                <a:gd name="T31" fmla="*/ 2445 h 2501"/>
                <a:gd name="T32" fmla="*/ 1398 w 2536"/>
                <a:gd name="T33" fmla="*/ 2496 h 2501"/>
                <a:gd name="T34" fmla="*/ 1268 w 2536"/>
                <a:gd name="T35" fmla="*/ 2501 h 2501"/>
                <a:gd name="T36" fmla="*/ 1013 w 2536"/>
                <a:gd name="T37" fmla="*/ 2473 h 2501"/>
                <a:gd name="T38" fmla="*/ 776 w 2536"/>
                <a:gd name="T39" fmla="*/ 2400 h 2501"/>
                <a:gd name="T40" fmla="*/ 561 w 2536"/>
                <a:gd name="T41" fmla="*/ 2286 h 2501"/>
                <a:gd name="T42" fmla="*/ 368 w 2536"/>
                <a:gd name="T43" fmla="*/ 2134 h 2501"/>
                <a:gd name="T44" fmla="*/ 215 w 2536"/>
                <a:gd name="T45" fmla="*/ 1947 h 2501"/>
                <a:gd name="T46" fmla="*/ 96 w 2536"/>
                <a:gd name="T47" fmla="*/ 1737 h 2501"/>
                <a:gd name="T48" fmla="*/ 23 w 2536"/>
                <a:gd name="T49" fmla="*/ 1500 h 2501"/>
                <a:gd name="T50" fmla="*/ 0 w 2536"/>
                <a:gd name="T51" fmla="*/ 1251 h 2501"/>
                <a:gd name="T52" fmla="*/ 6 w 2536"/>
                <a:gd name="T53" fmla="*/ 1126 h 2501"/>
                <a:gd name="T54" fmla="*/ 57 w 2536"/>
                <a:gd name="T55" fmla="*/ 883 h 2501"/>
                <a:gd name="T56" fmla="*/ 153 w 2536"/>
                <a:gd name="T57" fmla="*/ 656 h 2501"/>
                <a:gd name="T58" fmla="*/ 289 w 2536"/>
                <a:gd name="T59" fmla="*/ 458 h 2501"/>
                <a:gd name="T60" fmla="*/ 459 w 2536"/>
                <a:gd name="T61" fmla="*/ 288 h 2501"/>
                <a:gd name="T62" fmla="*/ 662 w 2536"/>
                <a:gd name="T63" fmla="*/ 153 h 2501"/>
                <a:gd name="T64" fmla="*/ 889 w 2536"/>
                <a:gd name="T65" fmla="*/ 56 h 2501"/>
                <a:gd name="T66" fmla="*/ 1138 w 2536"/>
                <a:gd name="T67" fmla="*/ 11 h 2501"/>
                <a:gd name="T68" fmla="*/ 1268 w 2536"/>
                <a:gd name="T69" fmla="*/ 0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01">
                  <a:moveTo>
                    <a:pt x="1268" y="0"/>
                  </a:moveTo>
                  <a:lnTo>
                    <a:pt x="1268" y="0"/>
                  </a:lnTo>
                  <a:lnTo>
                    <a:pt x="1398" y="11"/>
                  </a:lnTo>
                  <a:lnTo>
                    <a:pt x="1523" y="28"/>
                  </a:lnTo>
                  <a:lnTo>
                    <a:pt x="1642" y="56"/>
                  </a:lnTo>
                  <a:lnTo>
                    <a:pt x="1761" y="102"/>
                  </a:lnTo>
                  <a:lnTo>
                    <a:pt x="1868" y="153"/>
                  </a:lnTo>
                  <a:lnTo>
                    <a:pt x="1976" y="215"/>
                  </a:lnTo>
                  <a:lnTo>
                    <a:pt x="2072" y="288"/>
                  </a:lnTo>
                  <a:lnTo>
                    <a:pt x="2163" y="368"/>
                  </a:lnTo>
                  <a:lnTo>
                    <a:pt x="2242" y="458"/>
                  </a:lnTo>
                  <a:lnTo>
                    <a:pt x="2316" y="554"/>
                  </a:lnTo>
                  <a:lnTo>
                    <a:pt x="2384" y="656"/>
                  </a:lnTo>
                  <a:lnTo>
                    <a:pt x="2435" y="764"/>
                  </a:lnTo>
                  <a:lnTo>
                    <a:pt x="2480" y="883"/>
                  </a:lnTo>
                  <a:lnTo>
                    <a:pt x="2508" y="1002"/>
                  </a:lnTo>
                  <a:lnTo>
                    <a:pt x="2531" y="1126"/>
                  </a:lnTo>
                  <a:lnTo>
                    <a:pt x="2536" y="1251"/>
                  </a:lnTo>
                  <a:lnTo>
                    <a:pt x="2536" y="1251"/>
                  </a:lnTo>
                  <a:lnTo>
                    <a:pt x="2531" y="1381"/>
                  </a:lnTo>
                  <a:lnTo>
                    <a:pt x="2508" y="1500"/>
                  </a:lnTo>
                  <a:lnTo>
                    <a:pt x="2480" y="1624"/>
                  </a:lnTo>
                  <a:lnTo>
                    <a:pt x="2435" y="1737"/>
                  </a:lnTo>
                  <a:lnTo>
                    <a:pt x="2384" y="1845"/>
                  </a:lnTo>
                  <a:lnTo>
                    <a:pt x="2316" y="1947"/>
                  </a:lnTo>
                  <a:lnTo>
                    <a:pt x="2242" y="2043"/>
                  </a:lnTo>
                  <a:lnTo>
                    <a:pt x="2163" y="2134"/>
                  </a:lnTo>
                  <a:lnTo>
                    <a:pt x="2072" y="2213"/>
                  </a:lnTo>
                  <a:lnTo>
                    <a:pt x="1976" y="2286"/>
                  </a:lnTo>
                  <a:lnTo>
                    <a:pt x="1868" y="2349"/>
                  </a:lnTo>
                  <a:lnTo>
                    <a:pt x="1761" y="2400"/>
                  </a:lnTo>
                  <a:lnTo>
                    <a:pt x="1642" y="2445"/>
                  </a:lnTo>
                  <a:lnTo>
                    <a:pt x="1523" y="2473"/>
                  </a:lnTo>
                  <a:lnTo>
                    <a:pt x="1398" y="2496"/>
                  </a:lnTo>
                  <a:lnTo>
                    <a:pt x="1268" y="2501"/>
                  </a:lnTo>
                  <a:lnTo>
                    <a:pt x="1268" y="2501"/>
                  </a:lnTo>
                  <a:lnTo>
                    <a:pt x="1138" y="2496"/>
                  </a:lnTo>
                  <a:lnTo>
                    <a:pt x="1013" y="2473"/>
                  </a:lnTo>
                  <a:lnTo>
                    <a:pt x="889" y="2445"/>
                  </a:lnTo>
                  <a:lnTo>
                    <a:pt x="776" y="2400"/>
                  </a:lnTo>
                  <a:lnTo>
                    <a:pt x="662" y="2349"/>
                  </a:lnTo>
                  <a:lnTo>
                    <a:pt x="561" y="2286"/>
                  </a:lnTo>
                  <a:lnTo>
                    <a:pt x="459" y="2213"/>
                  </a:lnTo>
                  <a:lnTo>
                    <a:pt x="368" y="2134"/>
                  </a:lnTo>
                  <a:lnTo>
                    <a:pt x="289" y="2043"/>
                  </a:lnTo>
                  <a:lnTo>
                    <a:pt x="215" y="1947"/>
                  </a:lnTo>
                  <a:lnTo>
                    <a:pt x="153" y="1845"/>
                  </a:lnTo>
                  <a:lnTo>
                    <a:pt x="96" y="1737"/>
                  </a:lnTo>
                  <a:lnTo>
                    <a:pt x="57" y="1624"/>
                  </a:lnTo>
                  <a:lnTo>
                    <a:pt x="23" y="1500"/>
                  </a:lnTo>
                  <a:lnTo>
                    <a:pt x="6" y="1381"/>
                  </a:lnTo>
                  <a:lnTo>
                    <a:pt x="0" y="1251"/>
                  </a:lnTo>
                  <a:lnTo>
                    <a:pt x="0" y="1251"/>
                  </a:lnTo>
                  <a:lnTo>
                    <a:pt x="6" y="1126"/>
                  </a:lnTo>
                  <a:lnTo>
                    <a:pt x="23" y="1002"/>
                  </a:lnTo>
                  <a:lnTo>
                    <a:pt x="57" y="883"/>
                  </a:lnTo>
                  <a:lnTo>
                    <a:pt x="96" y="764"/>
                  </a:lnTo>
                  <a:lnTo>
                    <a:pt x="153" y="656"/>
                  </a:lnTo>
                  <a:lnTo>
                    <a:pt x="215" y="554"/>
                  </a:lnTo>
                  <a:lnTo>
                    <a:pt x="289" y="458"/>
                  </a:lnTo>
                  <a:lnTo>
                    <a:pt x="368" y="368"/>
                  </a:lnTo>
                  <a:lnTo>
                    <a:pt x="459" y="288"/>
                  </a:lnTo>
                  <a:lnTo>
                    <a:pt x="561" y="215"/>
                  </a:lnTo>
                  <a:lnTo>
                    <a:pt x="662" y="153"/>
                  </a:lnTo>
                  <a:lnTo>
                    <a:pt x="776" y="102"/>
                  </a:lnTo>
                  <a:lnTo>
                    <a:pt x="889" y="56"/>
                  </a:lnTo>
                  <a:lnTo>
                    <a:pt x="1013" y="28"/>
                  </a:lnTo>
                  <a:lnTo>
                    <a:pt x="1138" y="11"/>
                  </a:lnTo>
                  <a:lnTo>
                    <a:pt x="1268" y="0"/>
                  </a:lnTo>
                  <a:lnTo>
                    <a:pt x="126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260"/>
            <p:cNvSpPr>
              <a:spLocks/>
            </p:cNvSpPr>
            <p:nvPr/>
          </p:nvSpPr>
          <p:spPr bwMode="auto">
            <a:xfrm>
              <a:off x="1922" y="744"/>
              <a:ext cx="2547" cy="2507"/>
            </a:xfrm>
            <a:custGeom>
              <a:avLst/>
              <a:gdLst>
                <a:gd name="T0" fmla="*/ 1274 w 2547"/>
                <a:gd name="T1" fmla="*/ 0 h 2507"/>
                <a:gd name="T2" fmla="*/ 1528 w 2547"/>
                <a:gd name="T3" fmla="*/ 23 h 2507"/>
                <a:gd name="T4" fmla="*/ 1766 w 2547"/>
                <a:gd name="T5" fmla="*/ 96 h 2507"/>
                <a:gd name="T6" fmla="*/ 1987 w 2547"/>
                <a:gd name="T7" fmla="*/ 215 h 2507"/>
                <a:gd name="T8" fmla="*/ 2174 w 2547"/>
                <a:gd name="T9" fmla="*/ 368 h 2507"/>
                <a:gd name="T10" fmla="*/ 2327 w 2547"/>
                <a:gd name="T11" fmla="*/ 555 h 2507"/>
                <a:gd name="T12" fmla="*/ 2446 w 2547"/>
                <a:gd name="T13" fmla="*/ 764 h 2507"/>
                <a:gd name="T14" fmla="*/ 2519 w 2547"/>
                <a:gd name="T15" fmla="*/ 1002 h 2507"/>
                <a:gd name="T16" fmla="*/ 2547 w 2547"/>
                <a:gd name="T17" fmla="*/ 1251 h 2507"/>
                <a:gd name="T18" fmla="*/ 2542 w 2547"/>
                <a:gd name="T19" fmla="*/ 1381 h 2507"/>
                <a:gd name="T20" fmla="*/ 2491 w 2547"/>
                <a:gd name="T21" fmla="*/ 1624 h 2507"/>
                <a:gd name="T22" fmla="*/ 2395 w 2547"/>
                <a:gd name="T23" fmla="*/ 1851 h 2507"/>
                <a:gd name="T24" fmla="*/ 2253 w 2547"/>
                <a:gd name="T25" fmla="*/ 2049 h 2507"/>
                <a:gd name="T26" fmla="*/ 2083 w 2547"/>
                <a:gd name="T27" fmla="*/ 2219 h 2507"/>
                <a:gd name="T28" fmla="*/ 1879 w 2547"/>
                <a:gd name="T29" fmla="*/ 2355 h 2507"/>
                <a:gd name="T30" fmla="*/ 1653 w 2547"/>
                <a:gd name="T31" fmla="*/ 2451 h 2507"/>
                <a:gd name="T32" fmla="*/ 1404 w 2547"/>
                <a:gd name="T33" fmla="*/ 2502 h 2507"/>
                <a:gd name="T34" fmla="*/ 1274 w 2547"/>
                <a:gd name="T35" fmla="*/ 2507 h 2507"/>
                <a:gd name="T36" fmla="*/ 1019 w 2547"/>
                <a:gd name="T37" fmla="*/ 2485 h 2507"/>
                <a:gd name="T38" fmla="*/ 775 w 2547"/>
                <a:gd name="T39" fmla="*/ 2411 h 2507"/>
                <a:gd name="T40" fmla="*/ 560 w 2547"/>
                <a:gd name="T41" fmla="*/ 2292 h 2507"/>
                <a:gd name="T42" fmla="*/ 373 w 2547"/>
                <a:gd name="T43" fmla="*/ 2140 h 2507"/>
                <a:gd name="T44" fmla="*/ 215 w 2547"/>
                <a:gd name="T45" fmla="*/ 1953 h 2507"/>
                <a:gd name="T46" fmla="*/ 102 w 2547"/>
                <a:gd name="T47" fmla="*/ 1743 h 2507"/>
                <a:gd name="T48" fmla="*/ 22 w 2547"/>
                <a:gd name="T49" fmla="*/ 1506 h 2507"/>
                <a:gd name="T50" fmla="*/ 0 w 2547"/>
                <a:gd name="T51" fmla="*/ 1251 h 2507"/>
                <a:gd name="T52" fmla="*/ 5 w 2547"/>
                <a:gd name="T53" fmla="*/ 1126 h 2507"/>
                <a:gd name="T54" fmla="*/ 56 w 2547"/>
                <a:gd name="T55" fmla="*/ 883 h 2507"/>
                <a:gd name="T56" fmla="*/ 153 w 2547"/>
                <a:gd name="T57" fmla="*/ 657 h 2507"/>
                <a:gd name="T58" fmla="*/ 288 w 2547"/>
                <a:gd name="T59" fmla="*/ 458 h 2507"/>
                <a:gd name="T60" fmla="*/ 464 w 2547"/>
                <a:gd name="T61" fmla="*/ 289 h 2507"/>
                <a:gd name="T62" fmla="*/ 668 w 2547"/>
                <a:gd name="T63" fmla="*/ 153 h 2507"/>
                <a:gd name="T64" fmla="*/ 894 w 2547"/>
                <a:gd name="T65" fmla="*/ 57 h 2507"/>
                <a:gd name="T66" fmla="*/ 1143 w 2547"/>
                <a:gd name="T67" fmla="*/ 6 h 2507"/>
                <a:gd name="T68" fmla="*/ 1274 w 2547"/>
                <a:gd name="T69" fmla="*/ 0 h 2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7" h="2507">
                  <a:moveTo>
                    <a:pt x="1274" y="0"/>
                  </a:moveTo>
                  <a:lnTo>
                    <a:pt x="1274" y="0"/>
                  </a:lnTo>
                  <a:lnTo>
                    <a:pt x="1404" y="6"/>
                  </a:lnTo>
                  <a:lnTo>
                    <a:pt x="1528" y="23"/>
                  </a:lnTo>
                  <a:lnTo>
                    <a:pt x="1653" y="57"/>
                  </a:lnTo>
                  <a:lnTo>
                    <a:pt x="1766" y="96"/>
                  </a:lnTo>
                  <a:lnTo>
                    <a:pt x="1879" y="153"/>
                  </a:lnTo>
                  <a:lnTo>
                    <a:pt x="1987" y="215"/>
                  </a:lnTo>
                  <a:lnTo>
                    <a:pt x="2083" y="289"/>
                  </a:lnTo>
                  <a:lnTo>
                    <a:pt x="2174" y="368"/>
                  </a:lnTo>
                  <a:lnTo>
                    <a:pt x="2253" y="458"/>
                  </a:lnTo>
                  <a:lnTo>
                    <a:pt x="2327" y="555"/>
                  </a:lnTo>
                  <a:lnTo>
                    <a:pt x="2395" y="657"/>
                  </a:lnTo>
                  <a:lnTo>
                    <a:pt x="2446" y="764"/>
                  </a:lnTo>
                  <a:lnTo>
                    <a:pt x="2491" y="883"/>
                  </a:lnTo>
                  <a:lnTo>
                    <a:pt x="2519" y="1002"/>
                  </a:lnTo>
                  <a:lnTo>
                    <a:pt x="2542" y="1126"/>
                  </a:lnTo>
                  <a:lnTo>
                    <a:pt x="2547" y="1251"/>
                  </a:lnTo>
                  <a:lnTo>
                    <a:pt x="2547" y="1251"/>
                  </a:lnTo>
                  <a:lnTo>
                    <a:pt x="2542" y="1381"/>
                  </a:lnTo>
                  <a:lnTo>
                    <a:pt x="2519" y="1506"/>
                  </a:lnTo>
                  <a:lnTo>
                    <a:pt x="2491" y="1624"/>
                  </a:lnTo>
                  <a:lnTo>
                    <a:pt x="2446" y="1743"/>
                  </a:lnTo>
                  <a:lnTo>
                    <a:pt x="2395" y="1851"/>
                  </a:lnTo>
                  <a:lnTo>
                    <a:pt x="2327" y="1953"/>
                  </a:lnTo>
                  <a:lnTo>
                    <a:pt x="2253" y="2049"/>
                  </a:lnTo>
                  <a:lnTo>
                    <a:pt x="2174" y="2140"/>
                  </a:lnTo>
                  <a:lnTo>
                    <a:pt x="2083" y="2219"/>
                  </a:lnTo>
                  <a:lnTo>
                    <a:pt x="1987" y="2292"/>
                  </a:lnTo>
                  <a:lnTo>
                    <a:pt x="1879" y="2355"/>
                  </a:lnTo>
                  <a:lnTo>
                    <a:pt x="1766" y="2411"/>
                  </a:lnTo>
                  <a:lnTo>
                    <a:pt x="1653" y="2451"/>
                  </a:lnTo>
                  <a:lnTo>
                    <a:pt x="1528" y="2485"/>
                  </a:lnTo>
                  <a:lnTo>
                    <a:pt x="1404" y="2502"/>
                  </a:lnTo>
                  <a:lnTo>
                    <a:pt x="1274" y="2507"/>
                  </a:lnTo>
                  <a:lnTo>
                    <a:pt x="1274" y="2507"/>
                  </a:lnTo>
                  <a:lnTo>
                    <a:pt x="1143" y="2502"/>
                  </a:lnTo>
                  <a:lnTo>
                    <a:pt x="1019" y="2485"/>
                  </a:lnTo>
                  <a:lnTo>
                    <a:pt x="894" y="2451"/>
                  </a:lnTo>
                  <a:lnTo>
                    <a:pt x="775" y="2411"/>
                  </a:lnTo>
                  <a:lnTo>
                    <a:pt x="668" y="2355"/>
                  </a:lnTo>
                  <a:lnTo>
                    <a:pt x="560" y="2292"/>
                  </a:lnTo>
                  <a:lnTo>
                    <a:pt x="464" y="2219"/>
                  </a:lnTo>
                  <a:lnTo>
                    <a:pt x="373" y="2140"/>
                  </a:lnTo>
                  <a:lnTo>
                    <a:pt x="288" y="2049"/>
                  </a:lnTo>
                  <a:lnTo>
                    <a:pt x="215" y="1953"/>
                  </a:lnTo>
                  <a:lnTo>
                    <a:pt x="153" y="1851"/>
                  </a:lnTo>
                  <a:lnTo>
                    <a:pt x="102" y="1743"/>
                  </a:lnTo>
                  <a:lnTo>
                    <a:pt x="56" y="1624"/>
                  </a:lnTo>
                  <a:lnTo>
                    <a:pt x="22" y="1506"/>
                  </a:lnTo>
                  <a:lnTo>
                    <a:pt x="5" y="1381"/>
                  </a:lnTo>
                  <a:lnTo>
                    <a:pt x="0" y="1251"/>
                  </a:lnTo>
                  <a:lnTo>
                    <a:pt x="0" y="1251"/>
                  </a:lnTo>
                  <a:lnTo>
                    <a:pt x="5" y="1126"/>
                  </a:lnTo>
                  <a:lnTo>
                    <a:pt x="22" y="1002"/>
                  </a:lnTo>
                  <a:lnTo>
                    <a:pt x="56" y="883"/>
                  </a:lnTo>
                  <a:lnTo>
                    <a:pt x="102" y="764"/>
                  </a:lnTo>
                  <a:lnTo>
                    <a:pt x="153" y="657"/>
                  </a:lnTo>
                  <a:lnTo>
                    <a:pt x="215" y="555"/>
                  </a:lnTo>
                  <a:lnTo>
                    <a:pt x="288" y="458"/>
                  </a:lnTo>
                  <a:lnTo>
                    <a:pt x="373" y="368"/>
                  </a:lnTo>
                  <a:lnTo>
                    <a:pt x="464" y="289"/>
                  </a:lnTo>
                  <a:lnTo>
                    <a:pt x="560" y="215"/>
                  </a:lnTo>
                  <a:lnTo>
                    <a:pt x="668" y="153"/>
                  </a:lnTo>
                  <a:lnTo>
                    <a:pt x="775" y="96"/>
                  </a:lnTo>
                  <a:lnTo>
                    <a:pt x="894" y="57"/>
                  </a:lnTo>
                  <a:lnTo>
                    <a:pt x="1019" y="23"/>
                  </a:lnTo>
                  <a:lnTo>
                    <a:pt x="1143" y="6"/>
                  </a:lnTo>
                  <a:lnTo>
                    <a:pt x="1274" y="0"/>
                  </a:lnTo>
                  <a:lnTo>
                    <a:pt x="1274"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261"/>
            <p:cNvSpPr>
              <a:spLocks/>
            </p:cNvSpPr>
            <p:nvPr/>
          </p:nvSpPr>
          <p:spPr bwMode="auto">
            <a:xfrm>
              <a:off x="1910" y="733"/>
              <a:ext cx="2559" cy="2524"/>
            </a:xfrm>
            <a:custGeom>
              <a:avLst/>
              <a:gdLst>
                <a:gd name="T0" fmla="*/ 1280 w 2559"/>
                <a:gd name="T1" fmla="*/ 0 h 2524"/>
                <a:gd name="T2" fmla="*/ 1540 w 2559"/>
                <a:gd name="T3" fmla="*/ 28 h 2524"/>
                <a:gd name="T4" fmla="*/ 1778 w 2559"/>
                <a:gd name="T5" fmla="*/ 102 h 2524"/>
                <a:gd name="T6" fmla="*/ 1993 w 2559"/>
                <a:gd name="T7" fmla="*/ 215 h 2524"/>
                <a:gd name="T8" fmla="*/ 2186 w 2559"/>
                <a:gd name="T9" fmla="*/ 368 h 2524"/>
                <a:gd name="T10" fmla="*/ 2344 w 2559"/>
                <a:gd name="T11" fmla="*/ 554 h 2524"/>
                <a:gd name="T12" fmla="*/ 2458 w 2559"/>
                <a:gd name="T13" fmla="*/ 769 h 2524"/>
                <a:gd name="T14" fmla="*/ 2537 w 2559"/>
                <a:gd name="T15" fmla="*/ 1007 h 2524"/>
                <a:gd name="T16" fmla="*/ 2559 w 2559"/>
                <a:gd name="T17" fmla="*/ 1262 h 2524"/>
                <a:gd name="T18" fmla="*/ 2554 w 2559"/>
                <a:gd name="T19" fmla="*/ 1392 h 2524"/>
                <a:gd name="T20" fmla="*/ 2503 w 2559"/>
                <a:gd name="T21" fmla="*/ 1635 h 2524"/>
                <a:gd name="T22" fmla="*/ 2407 w 2559"/>
                <a:gd name="T23" fmla="*/ 1862 h 2524"/>
                <a:gd name="T24" fmla="*/ 2271 w 2559"/>
                <a:gd name="T25" fmla="*/ 2060 h 2524"/>
                <a:gd name="T26" fmla="*/ 2095 w 2559"/>
                <a:gd name="T27" fmla="*/ 2235 h 2524"/>
                <a:gd name="T28" fmla="*/ 1891 w 2559"/>
                <a:gd name="T29" fmla="*/ 2371 h 2524"/>
                <a:gd name="T30" fmla="*/ 1659 w 2559"/>
                <a:gd name="T31" fmla="*/ 2467 h 2524"/>
                <a:gd name="T32" fmla="*/ 1410 w 2559"/>
                <a:gd name="T33" fmla="*/ 2513 h 2524"/>
                <a:gd name="T34" fmla="*/ 1280 w 2559"/>
                <a:gd name="T35" fmla="*/ 2524 h 2524"/>
                <a:gd name="T36" fmla="*/ 1025 w 2559"/>
                <a:gd name="T37" fmla="*/ 2496 h 2524"/>
                <a:gd name="T38" fmla="*/ 782 w 2559"/>
                <a:gd name="T39" fmla="*/ 2422 h 2524"/>
                <a:gd name="T40" fmla="*/ 567 w 2559"/>
                <a:gd name="T41" fmla="*/ 2303 h 2524"/>
                <a:gd name="T42" fmla="*/ 374 w 2559"/>
                <a:gd name="T43" fmla="*/ 2151 h 2524"/>
                <a:gd name="T44" fmla="*/ 221 w 2559"/>
                <a:gd name="T45" fmla="*/ 1964 h 2524"/>
                <a:gd name="T46" fmla="*/ 102 w 2559"/>
                <a:gd name="T47" fmla="*/ 1749 h 2524"/>
                <a:gd name="T48" fmla="*/ 29 w 2559"/>
                <a:gd name="T49" fmla="*/ 1517 h 2524"/>
                <a:gd name="T50" fmla="*/ 0 w 2559"/>
                <a:gd name="T51" fmla="*/ 1262 h 2524"/>
                <a:gd name="T52" fmla="*/ 6 w 2559"/>
                <a:gd name="T53" fmla="*/ 1132 h 2524"/>
                <a:gd name="T54" fmla="*/ 57 w 2559"/>
                <a:gd name="T55" fmla="*/ 888 h 2524"/>
                <a:gd name="T56" fmla="*/ 153 w 2559"/>
                <a:gd name="T57" fmla="*/ 662 h 2524"/>
                <a:gd name="T58" fmla="*/ 295 w 2559"/>
                <a:gd name="T59" fmla="*/ 458 h 2524"/>
                <a:gd name="T60" fmla="*/ 465 w 2559"/>
                <a:gd name="T61" fmla="*/ 288 h 2524"/>
                <a:gd name="T62" fmla="*/ 674 w 2559"/>
                <a:gd name="T63" fmla="*/ 153 h 2524"/>
                <a:gd name="T64" fmla="*/ 901 w 2559"/>
                <a:gd name="T65" fmla="*/ 56 h 2524"/>
                <a:gd name="T66" fmla="*/ 1150 w 2559"/>
                <a:gd name="T67" fmla="*/ 5 h 2524"/>
                <a:gd name="T68" fmla="*/ 1280 w 2559"/>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59" h="2524">
                  <a:moveTo>
                    <a:pt x="1280" y="0"/>
                  </a:moveTo>
                  <a:lnTo>
                    <a:pt x="1280" y="0"/>
                  </a:lnTo>
                  <a:lnTo>
                    <a:pt x="1410" y="5"/>
                  </a:lnTo>
                  <a:lnTo>
                    <a:pt x="1540" y="28"/>
                  </a:lnTo>
                  <a:lnTo>
                    <a:pt x="1659" y="56"/>
                  </a:lnTo>
                  <a:lnTo>
                    <a:pt x="1778" y="102"/>
                  </a:lnTo>
                  <a:lnTo>
                    <a:pt x="1891" y="153"/>
                  </a:lnTo>
                  <a:lnTo>
                    <a:pt x="1993" y="215"/>
                  </a:lnTo>
                  <a:lnTo>
                    <a:pt x="2095" y="288"/>
                  </a:lnTo>
                  <a:lnTo>
                    <a:pt x="2186" y="368"/>
                  </a:lnTo>
                  <a:lnTo>
                    <a:pt x="2271" y="458"/>
                  </a:lnTo>
                  <a:lnTo>
                    <a:pt x="2344" y="554"/>
                  </a:lnTo>
                  <a:lnTo>
                    <a:pt x="2407" y="662"/>
                  </a:lnTo>
                  <a:lnTo>
                    <a:pt x="2458" y="769"/>
                  </a:lnTo>
                  <a:lnTo>
                    <a:pt x="2503" y="888"/>
                  </a:lnTo>
                  <a:lnTo>
                    <a:pt x="2537" y="1007"/>
                  </a:lnTo>
                  <a:lnTo>
                    <a:pt x="2554" y="1132"/>
                  </a:lnTo>
                  <a:lnTo>
                    <a:pt x="2559" y="1262"/>
                  </a:lnTo>
                  <a:lnTo>
                    <a:pt x="2559" y="1262"/>
                  </a:lnTo>
                  <a:lnTo>
                    <a:pt x="2554" y="1392"/>
                  </a:lnTo>
                  <a:lnTo>
                    <a:pt x="2537" y="1517"/>
                  </a:lnTo>
                  <a:lnTo>
                    <a:pt x="2503" y="1635"/>
                  </a:lnTo>
                  <a:lnTo>
                    <a:pt x="2458" y="1749"/>
                  </a:lnTo>
                  <a:lnTo>
                    <a:pt x="2407" y="1862"/>
                  </a:lnTo>
                  <a:lnTo>
                    <a:pt x="2344" y="1964"/>
                  </a:lnTo>
                  <a:lnTo>
                    <a:pt x="2271" y="2060"/>
                  </a:lnTo>
                  <a:lnTo>
                    <a:pt x="2186" y="2151"/>
                  </a:lnTo>
                  <a:lnTo>
                    <a:pt x="2095" y="2235"/>
                  </a:lnTo>
                  <a:lnTo>
                    <a:pt x="1993" y="2303"/>
                  </a:lnTo>
                  <a:lnTo>
                    <a:pt x="1891" y="2371"/>
                  </a:lnTo>
                  <a:lnTo>
                    <a:pt x="1778" y="2422"/>
                  </a:lnTo>
                  <a:lnTo>
                    <a:pt x="1659" y="2467"/>
                  </a:lnTo>
                  <a:lnTo>
                    <a:pt x="1540" y="2496"/>
                  </a:lnTo>
                  <a:lnTo>
                    <a:pt x="1410" y="2513"/>
                  </a:lnTo>
                  <a:lnTo>
                    <a:pt x="1280" y="2524"/>
                  </a:lnTo>
                  <a:lnTo>
                    <a:pt x="1280" y="2524"/>
                  </a:lnTo>
                  <a:lnTo>
                    <a:pt x="1150" y="2513"/>
                  </a:lnTo>
                  <a:lnTo>
                    <a:pt x="1025" y="2496"/>
                  </a:lnTo>
                  <a:lnTo>
                    <a:pt x="901" y="2467"/>
                  </a:lnTo>
                  <a:lnTo>
                    <a:pt x="782" y="2422"/>
                  </a:lnTo>
                  <a:lnTo>
                    <a:pt x="674" y="2371"/>
                  </a:lnTo>
                  <a:lnTo>
                    <a:pt x="567" y="2303"/>
                  </a:lnTo>
                  <a:lnTo>
                    <a:pt x="465" y="2235"/>
                  </a:lnTo>
                  <a:lnTo>
                    <a:pt x="374" y="2151"/>
                  </a:lnTo>
                  <a:lnTo>
                    <a:pt x="295" y="2060"/>
                  </a:lnTo>
                  <a:lnTo>
                    <a:pt x="221" y="1964"/>
                  </a:lnTo>
                  <a:lnTo>
                    <a:pt x="153" y="1862"/>
                  </a:lnTo>
                  <a:lnTo>
                    <a:pt x="102" y="1749"/>
                  </a:lnTo>
                  <a:lnTo>
                    <a:pt x="57" y="1635"/>
                  </a:lnTo>
                  <a:lnTo>
                    <a:pt x="29" y="1517"/>
                  </a:lnTo>
                  <a:lnTo>
                    <a:pt x="6" y="1392"/>
                  </a:lnTo>
                  <a:lnTo>
                    <a:pt x="0" y="1262"/>
                  </a:lnTo>
                  <a:lnTo>
                    <a:pt x="0" y="1262"/>
                  </a:lnTo>
                  <a:lnTo>
                    <a:pt x="6" y="1132"/>
                  </a:lnTo>
                  <a:lnTo>
                    <a:pt x="29" y="1007"/>
                  </a:lnTo>
                  <a:lnTo>
                    <a:pt x="57" y="888"/>
                  </a:lnTo>
                  <a:lnTo>
                    <a:pt x="102" y="769"/>
                  </a:lnTo>
                  <a:lnTo>
                    <a:pt x="153" y="662"/>
                  </a:lnTo>
                  <a:lnTo>
                    <a:pt x="221" y="554"/>
                  </a:lnTo>
                  <a:lnTo>
                    <a:pt x="295" y="458"/>
                  </a:lnTo>
                  <a:lnTo>
                    <a:pt x="374" y="368"/>
                  </a:lnTo>
                  <a:lnTo>
                    <a:pt x="465" y="288"/>
                  </a:lnTo>
                  <a:lnTo>
                    <a:pt x="567" y="215"/>
                  </a:lnTo>
                  <a:lnTo>
                    <a:pt x="674" y="153"/>
                  </a:lnTo>
                  <a:lnTo>
                    <a:pt x="782" y="102"/>
                  </a:lnTo>
                  <a:lnTo>
                    <a:pt x="901" y="56"/>
                  </a:lnTo>
                  <a:lnTo>
                    <a:pt x="1025" y="28"/>
                  </a:lnTo>
                  <a:lnTo>
                    <a:pt x="1150" y="5"/>
                  </a:lnTo>
                  <a:lnTo>
                    <a:pt x="1280" y="0"/>
                  </a:lnTo>
                  <a:lnTo>
                    <a:pt x="128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262"/>
            <p:cNvSpPr>
              <a:spLocks/>
            </p:cNvSpPr>
            <p:nvPr/>
          </p:nvSpPr>
          <p:spPr bwMode="auto">
            <a:xfrm>
              <a:off x="1899" y="721"/>
              <a:ext cx="2576" cy="2536"/>
            </a:xfrm>
            <a:custGeom>
              <a:avLst/>
              <a:gdLst>
                <a:gd name="T0" fmla="*/ 1285 w 2576"/>
                <a:gd name="T1" fmla="*/ 0 h 2536"/>
                <a:gd name="T2" fmla="*/ 1546 w 2576"/>
                <a:gd name="T3" fmla="*/ 29 h 2536"/>
                <a:gd name="T4" fmla="*/ 1789 w 2576"/>
                <a:gd name="T5" fmla="*/ 102 h 2536"/>
                <a:gd name="T6" fmla="*/ 2004 w 2576"/>
                <a:gd name="T7" fmla="*/ 221 h 2536"/>
                <a:gd name="T8" fmla="*/ 2197 w 2576"/>
                <a:gd name="T9" fmla="*/ 374 h 2536"/>
                <a:gd name="T10" fmla="*/ 2355 w 2576"/>
                <a:gd name="T11" fmla="*/ 561 h 2536"/>
                <a:gd name="T12" fmla="*/ 2474 w 2576"/>
                <a:gd name="T13" fmla="*/ 776 h 2536"/>
                <a:gd name="T14" fmla="*/ 2548 w 2576"/>
                <a:gd name="T15" fmla="*/ 1014 h 2536"/>
                <a:gd name="T16" fmla="*/ 2576 w 2576"/>
                <a:gd name="T17" fmla="*/ 1268 h 2536"/>
                <a:gd name="T18" fmla="*/ 2565 w 2576"/>
                <a:gd name="T19" fmla="*/ 1398 h 2536"/>
                <a:gd name="T20" fmla="*/ 2514 w 2576"/>
                <a:gd name="T21" fmla="*/ 1647 h 2536"/>
                <a:gd name="T22" fmla="*/ 2418 w 2576"/>
                <a:gd name="T23" fmla="*/ 1874 h 2536"/>
                <a:gd name="T24" fmla="*/ 2282 w 2576"/>
                <a:gd name="T25" fmla="*/ 2072 h 2536"/>
                <a:gd name="T26" fmla="*/ 2106 w 2576"/>
                <a:gd name="T27" fmla="*/ 2247 h 2536"/>
                <a:gd name="T28" fmla="*/ 1902 w 2576"/>
                <a:gd name="T29" fmla="*/ 2383 h 2536"/>
                <a:gd name="T30" fmla="*/ 1670 w 2576"/>
                <a:gd name="T31" fmla="*/ 2479 h 2536"/>
                <a:gd name="T32" fmla="*/ 1421 w 2576"/>
                <a:gd name="T33" fmla="*/ 2530 h 2536"/>
                <a:gd name="T34" fmla="*/ 1285 w 2576"/>
                <a:gd name="T35" fmla="*/ 2536 h 2536"/>
                <a:gd name="T36" fmla="*/ 1030 w 2576"/>
                <a:gd name="T37" fmla="*/ 2508 h 2536"/>
                <a:gd name="T38" fmla="*/ 787 w 2576"/>
                <a:gd name="T39" fmla="*/ 2434 h 2536"/>
                <a:gd name="T40" fmla="*/ 566 w 2576"/>
                <a:gd name="T41" fmla="*/ 2321 h 2536"/>
                <a:gd name="T42" fmla="*/ 379 w 2576"/>
                <a:gd name="T43" fmla="*/ 2163 h 2536"/>
                <a:gd name="T44" fmla="*/ 221 w 2576"/>
                <a:gd name="T45" fmla="*/ 1976 h 2536"/>
                <a:gd name="T46" fmla="*/ 102 w 2576"/>
                <a:gd name="T47" fmla="*/ 1761 h 2536"/>
                <a:gd name="T48" fmla="*/ 28 w 2576"/>
                <a:gd name="T49" fmla="*/ 1523 h 2536"/>
                <a:gd name="T50" fmla="*/ 0 w 2576"/>
                <a:gd name="T51" fmla="*/ 1268 h 2536"/>
                <a:gd name="T52" fmla="*/ 6 w 2576"/>
                <a:gd name="T53" fmla="*/ 1138 h 2536"/>
                <a:gd name="T54" fmla="*/ 57 w 2576"/>
                <a:gd name="T55" fmla="*/ 895 h 2536"/>
                <a:gd name="T56" fmla="*/ 159 w 2576"/>
                <a:gd name="T57" fmla="*/ 668 h 2536"/>
                <a:gd name="T58" fmla="*/ 294 w 2576"/>
                <a:gd name="T59" fmla="*/ 465 h 2536"/>
                <a:gd name="T60" fmla="*/ 470 w 2576"/>
                <a:gd name="T61" fmla="*/ 295 h 2536"/>
                <a:gd name="T62" fmla="*/ 674 w 2576"/>
                <a:gd name="T63" fmla="*/ 153 h 2536"/>
                <a:gd name="T64" fmla="*/ 906 w 2576"/>
                <a:gd name="T65" fmla="*/ 57 h 2536"/>
                <a:gd name="T66" fmla="*/ 1155 w 2576"/>
                <a:gd name="T67" fmla="*/ 12 h 2536"/>
                <a:gd name="T68" fmla="*/ 1285 w 2576"/>
                <a:gd name="T69" fmla="*/ 0 h 2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76" h="2536">
                  <a:moveTo>
                    <a:pt x="1285" y="0"/>
                  </a:moveTo>
                  <a:lnTo>
                    <a:pt x="1285" y="0"/>
                  </a:lnTo>
                  <a:lnTo>
                    <a:pt x="1421" y="12"/>
                  </a:lnTo>
                  <a:lnTo>
                    <a:pt x="1546" y="29"/>
                  </a:lnTo>
                  <a:lnTo>
                    <a:pt x="1670" y="57"/>
                  </a:lnTo>
                  <a:lnTo>
                    <a:pt x="1789" y="102"/>
                  </a:lnTo>
                  <a:lnTo>
                    <a:pt x="1902" y="153"/>
                  </a:lnTo>
                  <a:lnTo>
                    <a:pt x="2004" y="221"/>
                  </a:lnTo>
                  <a:lnTo>
                    <a:pt x="2106" y="295"/>
                  </a:lnTo>
                  <a:lnTo>
                    <a:pt x="2197" y="374"/>
                  </a:lnTo>
                  <a:lnTo>
                    <a:pt x="2282" y="465"/>
                  </a:lnTo>
                  <a:lnTo>
                    <a:pt x="2355" y="561"/>
                  </a:lnTo>
                  <a:lnTo>
                    <a:pt x="2418" y="668"/>
                  </a:lnTo>
                  <a:lnTo>
                    <a:pt x="2474" y="776"/>
                  </a:lnTo>
                  <a:lnTo>
                    <a:pt x="2514" y="895"/>
                  </a:lnTo>
                  <a:lnTo>
                    <a:pt x="2548" y="1014"/>
                  </a:lnTo>
                  <a:lnTo>
                    <a:pt x="2565" y="1138"/>
                  </a:lnTo>
                  <a:lnTo>
                    <a:pt x="2576" y="1268"/>
                  </a:lnTo>
                  <a:lnTo>
                    <a:pt x="2576" y="1268"/>
                  </a:lnTo>
                  <a:lnTo>
                    <a:pt x="2565" y="1398"/>
                  </a:lnTo>
                  <a:lnTo>
                    <a:pt x="2548" y="1523"/>
                  </a:lnTo>
                  <a:lnTo>
                    <a:pt x="2514" y="1647"/>
                  </a:lnTo>
                  <a:lnTo>
                    <a:pt x="2474" y="1761"/>
                  </a:lnTo>
                  <a:lnTo>
                    <a:pt x="2418" y="1874"/>
                  </a:lnTo>
                  <a:lnTo>
                    <a:pt x="2355" y="1976"/>
                  </a:lnTo>
                  <a:lnTo>
                    <a:pt x="2282" y="2072"/>
                  </a:lnTo>
                  <a:lnTo>
                    <a:pt x="2197" y="2163"/>
                  </a:lnTo>
                  <a:lnTo>
                    <a:pt x="2106" y="2247"/>
                  </a:lnTo>
                  <a:lnTo>
                    <a:pt x="2004" y="2321"/>
                  </a:lnTo>
                  <a:lnTo>
                    <a:pt x="1902" y="2383"/>
                  </a:lnTo>
                  <a:lnTo>
                    <a:pt x="1789" y="2434"/>
                  </a:lnTo>
                  <a:lnTo>
                    <a:pt x="1670" y="2479"/>
                  </a:lnTo>
                  <a:lnTo>
                    <a:pt x="1546" y="2508"/>
                  </a:lnTo>
                  <a:lnTo>
                    <a:pt x="1421" y="2530"/>
                  </a:lnTo>
                  <a:lnTo>
                    <a:pt x="1285" y="2536"/>
                  </a:lnTo>
                  <a:lnTo>
                    <a:pt x="1285" y="2536"/>
                  </a:lnTo>
                  <a:lnTo>
                    <a:pt x="1155" y="2530"/>
                  </a:lnTo>
                  <a:lnTo>
                    <a:pt x="1030" y="2508"/>
                  </a:lnTo>
                  <a:lnTo>
                    <a:pt x="906" y="2479"/>
                  </a:lnTo>
                  <a:lnTo>
                    <a:pt x="787" y="2434"/>
                  </a:lnTo>
                  <a:lnTo>
                    <a:pt x="674" y="2383"/>
                  </a:lnTo>
                  <a:lnTo>
                    <a:pt x="566" y="2321"/>
                  </a:lnTo>
                  <a:lnTo>
                    <a:pt x="470" y="2247"/>
                  </a:lnTo>
                  <a:lnTo>
                    <a:pt x="379" y="2163"/>
                  </a:lnTo>
                  <a:lnTo>
                    <a:pt x="294" y="2072"/>
                  </a:lnTo>
                  <a:lnTo>
                    <a:pt x="221" y="1976"/>
                  </a:lnTo>
                  <a:lnTo>
                    <a:pt x="159" y="1874"/>
                  </a:lnTo>
                  <a:lnTo>
                    <a:pt x="102" y="1761"/>
                  </a:lnTo>
                  <a:lnTo>
                    <a:pt x="57" y="1647"/>
                  </a:lnTo>
                  <a:lnTo>
                    <a:pt x="28" y="1523"/>
                  </a:lnTo>
                  <a:lnTo>
                    <a:pt x="6" y="1398"/>
                  </a:lnTo>
                  <a:lnTo>
                    <a:pt x="0" y="1268"/>
                  </a:lnTo>
                  <a:lnTo>
                    <a:pt x="0" y="1268"/>
                  </a:lnTo>
                  <a:lnTo>
                    <a:pt x="6" y="1138"/>
                  </a:lnTo>
                  <a:lnTo>
                    <a:pt x="28" y="1014"/>
                  </a:lnTo>
                  <a:lnTo>
                    <a:pt x="57" y="895"/>
                  </a:lnTo>
                  <a:lnTo>
                    <a:pt x="102" y="776"/>
                  </a:lnTo>
                  <a:lnTo>
                    <a:pt x="159" y="668"/>
                  </a:lnTo>
                  <a:lnTo>
                    <a:pt x="221" y="561"/>
                  </a:lnTo>
                  <a:lnTo>
                    <a:pt x="294" y="465"/>
                  </a:lnTo>
                  <a:lnTo>
                    <a:pt x="379" y="374"/>
                  </a:lnTo>
                  <a:lnTo>
                    <a:pt x="470" y="295"/>
                  </a:lnTo>
                  <a:lnTo>
                    <a:pt x="566" y="221"/>
                  </a:lnTo>
                  <a:lnTo>
                    <a:pt x="674" y="153"/>
                  </a:lnTo>
                  <a:lnTo>
                    <a:pt x="787" y="102"/>
                  </a:lnTo>
                  <a:lnTo>
                    <a:pt x="906" y="57"/>
                  </a:lnTo>
                  <a:lnTo>
                    <a:pt x="1030" y="29"/>
                  </a:lnTo>
                  <a:lnTo>
                    <a:pt x="1155" y="12"/>
                  </a:lnTo>
                  <a:lnTo>
                    <a:pt x="1285" y="0"/>
                  </a:lnTo>
                  <a:lnTo>
                    <a:pt x="1285"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263"/>
            <p:cNvSpPr>
              <a:spLocks/>
            </p:cNvSpPr>
            <p:nvPr/>
          </p:nvSpPr>
          <p:spPr bwMode="auto">
            <a:xfrm>
              <a:off x="1888" y="716"/>
              <a:ext cx="2587" cy="2541"/>
            </a:xfrm>
            <a:custGeom>
              <a:avLst/>
              <a:gdLst>
                <a:gd name="T0" fmla="*/ 1296 w 2587"/>
                <a:gd name="T1" fmla="*/ 0 h 2541"/>
                <a:gd name="T2" fmla="*/ 1557 w 2587"/>
                <a:gd name="T3" fmla="*/ 22 h 2541"/>
                <a:gd name="T4" fmla="*/ 1794 w 2587"/>
                <a:gd name="T5" fmla="*/ 96 h 2541"/>
                <a:gd name="T6" fmla="*/ 2015 w 2587"/>
                <a:gd name="T7" fmla="*/ 215 h 2541"/>
                <a:gd name="T8" fmla="*/ 2208 w 2587"/>
                <a:gd name="T9" fmla="*/ 373 h 2541"/>
                <a:gd name="T10" fmla="*/ 2366 w 2587"/>
                <a:gd name="T11" fmla="*/ 560 h 2541"/>
                <a:gd name="T12" fmla="*/ 2485 w 2587"/>
                <a:gd name="T13" fmla="*/ 775 h 2541"/>
                <a:gd name="T14" fmla="*/ 2559 w 2587"/>
                <a:gd name="T15" fmla="*/ 1013 h 2541"/>
                <a:gd name="T16" fmla="*/ 2587 w 2587"/>
                <a:gd name="T17" fmla="*/ 1273 h 2541"/>
                <a:gd name="T18" fmla="*/ 2581 w 2587"/>
                <a:gd name="T19" fmla="*/ 1403 h 2541"/>
                <a:gd name="T20" fmla="*/ 2530 w 2587"/>
                <a:gd name="T21" fmla="*/ 1647 h 2541"/>
                <a:gd name="T22" fmla="*/ 2429 w 2587"/>
                <a:gd name="T23" fmla="*/ 1879 h 2541"/>
                <a:gd name="T24" fmla="*/ 2293 w 2587"/>
                <a:gd name="T25" fmla="*/ 2083 h 2541"/>
                <a:gd name="T26" fmla="*/ 2117 w 2587"/>
                <a:gd name="T27" fmla="*/ 2252 h 2541"/>
                <a:gd name="T28" fmla="*/ 1908 w 2587"/>
                <a:gd name="T29" fmla="*/ 2388 h 2541"/>
                <a:gd name="T30" fmla="*/ 1676 w 2587"/>
                <a:gd name="T31" fmla="*/ 2484 h 2541"/>
                <a:gd name="T32" fmla="*/ 1426 w 2587"/>
                <a:gd name="T33" fmla="*/ 2535 h 2541"/>
                <a:gd name="T34" fmla="*/ 1296 w 2587"/>
                <a:gd name="T35" fmla="*/ 2541 h 2541"/>
                <a:gd name="T36" fmla="*/ 1036 w 2587"/>
                <a:gd name="T37" fmla="*/ 2518 h 2541"/>
                <a:gd name="T38" fmla="*/ 792 w 2587"/>
                <a:gd name="T39" fmla="*/ 2445 h 2541"/>
                <a:gd name="T40" fmla="*/ 572 w 2587"/>
                <a:gd name="T41" fmla="*/ 2326 h 2541"/>
                <a:gd name="T42" fmla="*/ 379 w 2587"/>
                <a:gd name="T43" fmla="*/ 2168 h 2541"/>
                <a:gd name="T44" fmla="*/ 221 w 2587"/>
                <a:gd name="T45" fmla="*/ 1981 h 2541"/>
                <a:gd name="T46" fmla="*/ 102 w 2587"/>
                <a:gd name="T47" fmla="*/ 1766 h 2541"/>
                <a:gd name="T48" fmla="*/ 28 w 2587"/>
                <a:gd name="T49" fmla="*/ 1528 h 2541"/>
                <a:gd name="T50" fmla="*/ 0 w 2587"/>
                <a:gd name="T51" fmla="*/ 1273 h 2541"/>
                <a:gd name="T52" fmla="*/ 5 w 2587"/>
                <a:gd name="T53" fmla="*/ 1143 h 2541"/>
                <a:gd name="T54" fmla="*/ 62 w 2587"/>
                <a:gd name="T55" fmla="*/ 894 h 2541"/>
                <a:gd name="T56" fmla="*/ 158 w 2587"/>
                <a:gd name="T57" fmla="*/ 668 h 2541"/>
                <a:gd name="T58" fmla="*/ 300 w 2587"/>
                <a:gd name="T59" fmla="*/ 464 h 2541"/>
                <a:gd name="T60" fmla="*/ 475 w 2587"/>
                <a:gd name="T61" fmla="*/ 288 h 2541"/>
                <a:gd name="T62" fmla="*/ 679 w 2587"/>
                <a:gd name="T63" fmla="*/ 153 h 2541"/>
                <a:gd name="T64" fmla="*/ 911 w 2587"/>
                <a:gd name="T65" fmla="*/ 56 h 2541"/>
                <a:gd name="T66" fmla="*/ 1160 w 2587"/>
                <a:gd name="T67" fmla="*/ 5 h 2541"/>
                <a:gd name="T68" fmla="*/ 1296 w 2587"/>
                <a:gd name="T69" fmla="*/ 0 h 2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7" h="2541">
                  <a:moveTo>
                    <a:pt x="1296" y="0"/>
                  </a:moveTo>
                  <a:lnTo>
                    <a:pt x="1296" y="0"/>
                  </a:lnTo>
                  <a:lnTo>
                    <a:pt x="1426" y="5"/>
                  </a:lnTo>
                  <a:lnTo>
                    <a:pt x="1557" y="22"/>
                  </a:lnTo>
                  <a:lnTo>
                    <a:pt x="1676" y="56"/>
                  </a:lnTo>
                  <a:lnTo>
                    <a:pt x="1794" y="96"/>
                  </a:lnTo>
                  <a:lnTo>
                    <a:pt x="1908" y="153"/>
                  </a:lnTo>
                  <a:lnTo>
                    <a:pt x="2015" y="215"/>
                  </a:lnTo>
                  <a:lnTo>
                    <a:pt x="2117" y="288"/>
                  </a:lnTo>
                  <a:lnTo>
                    <a:pt x="2208" y="373"/>
                  </a:lnTo>
                  <a:lnTo>
                    <a:pt x="2293" y="464"/>
                  </a:lnTo>
                  <a:lnTo>
                    <a:pt x="2366" y="560"/>
                  </a:lnTo>
                  <a:lnTo>
                    <a:pt x="2429" y="668"/>
                  </a:lnTo>
                  <a:lnTo>
                    <a:pt x="2485" y="775"/>
                  </a:lnTo>
                  <a:lnTo>
                    <a:pt x="2530" y="894"/>
                  </a:lnTo>
                  <a:lnTo>
                    <a:pt x="2559" y="1013"/>
                  </a:lnTo>
                  <a:lnTo>
                    <a:pt x="2581" y="1143"/>
                  </a:lnTo>
                  <a:lnTo>
                    <a:pt x="2587" y="1273"/>
                  </a:lnTo>
                  <a:lnTo>
                    <a:pt x="2587" y="1273"/>
                  </a:lnTo>
                  <a:lnTo>
                    <a:pt x="2581" y="1403"/>
                  </a:lnTo>
                  <a:lnTo>
                    <a:pt x="2559" y="1528"/>
                  </a:lnTo>
                  <a:lnTo>
                    <a:pt x="2530" y="1647"/>
                  </a:lnTo>
                  <a:lnTo>
                    <a:pt x="2485" y="1766"/>
                  </a:lnTo>
                  <a:lnTo>
                    <a:pt x="2429" y="1879"/>
                  </a:lnTo>
                  <a:lnTo>
                    <a:pt x="2366" y="1981"/>
                  </a:lnTo>
                  <a:lnTo>
                    <a:pt x="2293" y="2083"/>
                  </a:lnTo>
                  <a:lnTo>
                    <a:pt x="2208" y="2168"/>
                  </a:lnTo>
                  <a:lnTo>
                    <a:pt x="2117" y="2252"/>
                  </a:lnTo>
                  <a:lnTo>
                    <a:pt x="2015" y="2326"/>
                  </a:lnTo>
                  <a:lnTo>
                    <a:pt x="1908" y="2388"/>
                  </a:lnTo>
                  <a:lnTo>
                    <a:pt x="1794" y="2445"/>
                  </a:lnTo>
                  <a:lnTo>
                    <a:pt x="1676" y="2484"/>
                  </a:lnTo>
                  <a:lnTo>
                    <a:pt x="1557" y="2518"/>
                  </a:lnTo>
                  <a:lnTo>
                    <a:pt x="1426" y="2535"/>
                  </a:lnTo>
                  <a:lnTo>
                    <a:pt x="1296" y="2541"/>
                  </a:lnTo>
                  <a:lnTo>
                    <a:pt x="1296" y="2541"/>
                  </a:lnTo>
                  <a:lnTo>
                    <a:pt x="1160" y="2535"/>
                  </a:lnTo>
                  <a:lnTo>
                    <a:pt x="1036" y="2518"/>
                  </a:lnTo>
                  <a:lnTo>
                    <a:pt x="911" y="2484"/>
                  </a:lnTo>
                  <a:lnTo>
                    <a:pt x="792" y="2445"/>
                  </a:lnTo>
                  <a:lnTo>
                    <a:pt x="679" y="2388"/>
                  </a:lnTo>
                  <a:lnTo>
                    <a:pt x="572" y="2326"/>
                  </a:lnTo>
                  <a:lnTo>
                    <a:pt x="475" y="2252"/>
                  </a:lnTo>
                  <a:lnTo>
                    <a:pt x="379" y="2168"/>
                  </a:lnTo>
                  <a:lnTo>
                    <a:pt x="300" y="2083"/>
                  </a:lnTo>
                  <a:lnTo>
                    <a:pt x="221" y="1981"/>
                  </a:lnTo>
                  <a:lnTo>
                    <a:pt x="158" y="1879"/>
                  </a:lnTo>
                  <a:lnTo>
                    <a:pt x="102" y="1766"/>
                  </a:lnTo>
                  <a:lnTo>
                    <a:pt x="62" y="1647"/>
                  </a:lnTo>
                  <a:lnTo>
                    <a:pt x="28" y="1528"/>
                  </a:lnTo>
                  <a:lnTo>
                    <a:pt x="5" y="1403"/>
                  </a:lnTo>
                  <a:lnTo>
                    <a:pt x="0" y="1273"/>
                  </a:lnTo>
                  <a:lnTo>
                    <a:pt x="0" y="1273"/>
                  </a:lnTo>
                  <a:lnTo>
                    <a:pt x="5" y="1143"/>
                  </a:lnTo>
                  <a:lnTo>
                    <a:pt x="28" y="1013"/>
                  </a:lnTo>
                  <a:lnTo>
                    <a:pt x="62" y="894"/>
                  </a:lnTo>
                  <a:lnTo>
                    <a:pt x="102" y="775"/>
                  </a:lnTo>
                  <a:lnTo>
                    <a:pt x="158" y="668"/>
                  </a:lnTo>
                  <a:lnTo>
                    <a:pt x="221" y="560"/>
                  </a:lnTo>
                  <a:lnTo>
                    <a:pt x="300" y="464"/>
                  </a:lnTo>
                  <a:lnTo>
                    <a:pt x="379" y="373"/>
                  </a:lnTo>
                  <a:lnTo>
                    <a:pt x="475" y="288"/>
                  </a:lnTo>
                  <a:lnTo>
                    <a:pt x="572" y="215"/>
                  </a:lnTo>
                  <a:lnTo>
                    <a:pt x="679" y="153"/>
                  </a:lnTo>
                  <a:lnTo>
                    <a:pt x="792" y="96"/>
                  </a:lnTo>
                  <a:lnTo>
                    <a:pt x="911" y="56"/>
                  </a:lnTo>
                  <a:lnTo>
                    <a:pt x="1036" y="22"/>
                  </a:lnTo>
                  <a:lnTo>
                    <a:pt x="1160" y="5"/>
                  </a:lnTo>
                  <a:lnTo>
                    <a:pt x="1296" y="0"/>
                  </a:lnTo>
                  <a:lnTo>
                    <a:pt x="129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264"/>
            <p:cNvSpPr>
              <a:spLocks/>
            </p:cNvSpPr>
            <p:nvPr/>
          </p:nvSpPr>
          <p:spPr bwMode="auto">
            <a:xfrm>
              <a:off x="1876" y="704"/>
              <a:ext cx="2599" cy="2559"/>
            </a:xfrm>
            <a:custGeom>
              <a:avLst/>
              <a:gdLst>
                <a:gd name="T0" fmla="*/ 1303 w 2599"/>
                <a:gd name="T1" fmla="*/ 0 h 2559"/>
                <a:gd name="T2" fmla="*/ 1563 w 2599"/>
                <a:gd name="T3" fmla="*/ 29 h 2559"/>
                <a:gd name="T4" fmla="*/ 1806 w 2599"/>
                <a:gd name="T5" fmla="*/ 102 h 2559"/>
                <a:gd name="T6" fmla="*/ 2027 w 2599"/>
                <a:gd name="T7" fmla="*/ 221 h 2559"/>
                <a:gd name="T8" fmla="*/ 2220 w 2599"/>
                <a:gd name="T9" fmla="*/ 374 h 2559"/>
                <a:gd name="T10" fmla="*/ 2378 w 2599"/>
                <a:gd name="T11" fmla="*/ 566 h 2559"/>
                <a:gd name="T12" fmla="*/ 2497 w 2599"/>
                <a:gd name="T13" fmla="*/ 781 h 2559"/>
                <a:gd name="T14" fmla="*/ 2576 w 2599"/>
                <a:gd name="T15" fmla="*/ 1025 h 2559"/>
                <a:gd name="T16" fmla="*/ 2599 w 2599"/>
                <a:gd name="T17" fmla="*/ 1212 h 2559"/>
                <a:gd name="T18" fmla="*/ 2599 w 2599"/>
                <a:gd name="T19" fmla="*/ 1280 h 2559"/>
                <a:gd name="T20" fmla="*/ 2593 w 2599"/>
                <a:gd name="T21" fmla="*/ 1410 h 2559"/>
                <a:gd name="T22" fmla="*/ 2542 w 2599"/>
                <a:gd name="T23" fmla="*/ 1659 h 2559"/>
                <a:gd name="T24" fmla="*/ 2441 w 2599"/>
                <a:gd name="T25" fmla="*/ 1891 h 2559"/>
                <a:gd name="T26" fmla="*/ 2305 w 2599"/>
                <a:gd name="T27" fmla="*/ 2095 h 2559"/>
                <a:gd name="T28" fmla="*/ 2129 w 2599"/>
                <a:gd name="T29" fmla="*/ 2264 h 2559"/>
                <a:gd name="T30" fmla="*/ 1920 w 2599"/>
                <a:gd name="T31" fmla="*/ 2406 h 2559"/>
                <a:gd name="T32" fmla="*/ 1688 w 2599"/>
                <a:gd name="T33" fmla="*/ 2502 h 2559"/>
                <a:gd name="T34" fmla="*/ 1433 w 2599"/>
                <a:gd name="T35" fmla="*/ 2553 h 2559"/>
                <a:gd name="T36" fmla="*/ 1303 w 2599"/>
                <a:gd name="T37" fmla="*/ 2559 h 2559"/>
                <a:gd name="T38" fmla="*/ 1042 w 2599"/>
                <a:gd name="T39" fmla="*/ 2530 h 2559"/>
                <a:gd name="T40" fmla="*/ 799 w 2599"/>
                <a:gd name="T41" fmla="*/ 2457 h 2559"/>
                <a:gd name="T42" fmla="*/ 578 w 2599"/>
                <a:gd name="T43" fmla="*/ 2338 h 2559"/>
                <a:gd name="T44" fmla="*/ 385 w 2599"/>
                <a:gd name="T45" fmla="*/ 2185 h 2559"/>
                <a:gd name="T46" fmla="*/ 227 w 2599"/>
                <a:gd name="T47" fmla="*/ 1993 h 2559"/>
                <a:gd name="T48" fmla="*/ 102 w 2599"/>
                <a:gd name="T49" fmla="*/ 1778 h 2559"/>
                <a:gd name="T50" fmla="*/ 29 w 2599"/>
                <a:gd name="T51" fmla="*/ 1534 h 2559"/>
                <a:gd name="T52" fmla="*/ 6 w 2599"/>
                <a:gd name="T53" fmla="*/ 1347 h 2559"/>
                <a:gd name="T54" fmla="*/ 0 w 2599"/>
                <a:gd name="T55" fmla="*/ 1280 h 2559"/>
                <a:gd name="T56" fmla="*/ 12 w 2599"/>
                <a:gd name="T57" fmla="*/ 1149 h 2559"/>
                <a:gd name="T58" fmla="*/ 63 w 2599"/>
                <a:gd name="T59" fmla="*/ 900 h 2559"/>
                <a:gd name="T60" fmla="*/ 159 w 2599"/>
                <a:gd name="T61" fmla="*/ 668 h 2559"/>
                <a:gd name="T62" fmla="*/ 300 w 2599"/>
                <a:gd name="T63" fmla="*/ 465 h 2559"/>
                <a:gd name="T64" fmla="*/ 476 w 2599"/>
                <a:gd name="T65" fmla="*/ 295 h 2559"/>
                <a:gd name="T66" fmla="*/ 685 w 2599"/>
                <a:gd name="T67" fmla="*/ 153 h 2559"/>
                <a:gd name="T68" fmla="*/ 918 w 2599"/>
                <a:gd name="T69" fmla="*/ 57 h 2559"/>
                <a:gd name="T70" fmla="*/ 1167 w 2599"/>
                <a:gd name="T71" fmla="*/ 6 h 2559"/>
                <a:gd name="T72" fmla="*/ 1303 w 2599"/>
                <a:gd name="T73" fmla="*/ 0 h 2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599" h="2559">
                  <a:moveTo>
                    <a:pt x="1303" y="0"/>
                  </a:moveTo>
                  <a:lnTo>
                    <a:pt x="1303" y="0"/>
                  </a:lnTo>
                  <a:lnTo>
                    <a:pt x="1433" y="6"/>
                  </a:lnTo>
                  <a:lnTo>
                    <a:pt x="1563" y="29"/>
                  </a:lnTo>
                  <a:lnTo>
                    <a:pt x="1688" y="57"/>
                  </a:lnTo>
                  <a:lnTo>
                    <a:pt x="1806" y="102"/>
                  </a:lnTo>
                  <a:lnTo>
                    <a:pt x="1920" y="153"/>
                  </a:lnTo>
                  <a:lnTo>
                    <a:pt x="2027" y="221"/>
                  </a:lnTo>
                  <a:lnTo>
                    <a:pt x="2129" y="295"/>
                  </a:lnTo>
                  <a:lnTo>
                    <a:pt x="2220" y="374"/>
                  </a:lnTo>
                  <a:lnTo>
                    <a:pt x="2305" y="465"/>
                  </a:lnTo>
                  <a:lnTo>
                    <a:pt x="2378" y="566"/>
                  </a:lnTo>
                  <a:lnTo>
                    <a:pt x="2441" y="668"/>
                  </a:lnTo>
                  <a:lnTo>
                    <a:pt x="2497" y="781"/>
                  </a:lnTo>
                  <a:lnTo>
                    <a:pt x="2542" y="900"/>
                  </a:lnTo>
                  <a:lnTo>
                    <a:pt x="2576" y="1025"/>
                  </a:lnTo>
                  <a:lnTo>
                    <a:pt x="2593" y="1149"/>
                  </a:lnTo>
                  <a:lnTo>
                    <a:pt x="2599" y="1212"/>
                  </a:lnTo>
                  <a:lnTo>
                    <a:pt x="2599" y="1280"/>
                  </a:lnTo>
                  <a:lnTo>
                    <a:pt x="2599" y="1280"/>
                  </a:lnTo>
                  <a:lnTo>
                    <a:pt x="2599" y="1347"/>
                  </a:lnTo>
                  <a:lnTo>
                    <a:pt x="2593" y="1410"/>
                  </a:lnTo>
                  <a:lnTo>
                    <a:pt x="2576" y="1534"/>
                  </a:lnTo>
                  <a:lnTo>
                    <a:pt x="2542" y="1659"/>
                  </a:lnTo>
                  <a:lnTo>
                    <a:pt x="2497" y="1778"/>
                  </a:lnTo>
                  <a:lnTo>
                    <a:pt x="2441" y="1891"/>
                  </a:lnTo>
                  <a:lnTo>
                    <a:pt x="2378" y="1993"/>
                  </a:lnTo>
                  <a:lnTo>
                    <a:pt x="2305" y="2095"/>
                  </a:lnTo>
                  <a:lnTo>
                    <a:pt x="2220" y="2185"/>
                  </a:lnTo>
                  <a:lnTo>
                    <a:pt x="2129" y="2264"/>
                  </a:lnTo>
                  <a:lnTo>
                    <a:pt x="2027" y="2338"/>
                  </a:lnTo>
                  <a:lnTo>
                    <a:pt x="1920" y="2406"/>
                  </a:lnTo>
                  <a:lnTo>
                    <a:pt x="1806" y="2457"/>
                  </a:lnTo>
                  <a:lnTo>
                    <a:pt x="1688" y="2502"/>
                  </a:lnTo>
                  <a:lnTo>
                    <a:pt x="1563" y="2530"/>
                  </a:lnTo>
                  <a:lnTo>
                    <a:pt x="1433" y="2553"/>
                  </a:lnTo>
                  <a:lnTo>
                    <a:pt x="1303" y="2559"/>
                  </a:lnTo>
                  <a:lnTo>
                    <a:pt x="1303" y="2559"/>
                  </a:lnTo>
                  <a:lnTo>
                    <a:pt x="1167" y="2553"/>
                  </a:lnTo>
                  <a:lnTo>
                    <a:pt x="1042" y="2530"/>
                  </a:lnTo>
                  <a:lnTo>
                    <a:pt x="918" y="2502"/>
                  </a:lnTo>
                  <a:lnTo>
                    <a:pt x="799" y="2457"/>
                  </a:lnTo>
                  <a:lnTo>
                    <a:pt x="685" y="2406"/>
                  </a:lnTo>
                  <a:lnTo>
                    <a:pt x="578" y="2338"/>
                  </a:lnTo>
                  <a:lnTo>
                    <a:pt x="476" y="2264"/>
                  </a:lnTo>
                  <a:lnTo>
                    <a:pt x="385" y="2185"/>
                  </a:lnTo>
                  <a:lnTo>
                    <a:pt x="300" y="2095"/>
                  </a:lnTo>
                  <a:lnTo>
                    <a:pt x="227" y="1993"/>
                  </a:lnTo>
                  <a:lnTo>
                    <a:pt x="159" y="1891"/>
                  </a:lnTo>
                  <a:lnTo>
                    <a:pt x="102" y="1778"/>
                  </a:lnTo>
                  <a:lnTo>
                    <a:pt x="63" y="1659"/>
                  </a:lnTo>
                  <a:lnTo>
                    <a:pt x="29" y="1534"/>
                  </a:lnTo>
                  <a:lnTo>
                    <a:pt x="12" y="1410"/>
                  </a:lnTo>
                  <a:lnTo>
                    <a:pt x="6" y="1347"/>
                  </a:lnTo>
                  <a:lnTo>
                    <a:pt x="0" y="1280"/>
                  </a:lnTo>
                  <a:lnTo>
                    <a:pt x="0" y="1280"/>
                  </a:lnTo>
                  <a:lnTo>
                    <a:pt x="6" y="1212"/>
                  </a:lnTo>
                  <a:lnTo>
                    <a:pt x="12" y="1149"/>
                  </a:lnTo>
                  <a:lnTo>
                    <a:pt x="29" y="1025"/>
                  </a:lnTo>
                  <a:lnTo>
                    <a:pt x="63" y="900"/>
                  </a:lnTo>
                  <a:lnTo>
                    <a:pt x="102" y="781"/>
                  </a:lnTo>
                  <a:lnTo>
                    <a:pt x="159" y="668"/>
                  </a:lnTo>
                  <a:lnTo>
                    <a:pt x="227" y="566"/>
                  </a:lnTo>
                  <a:lnTo>
                    <a:pt x="300" y="465"/>
                  </a:lnTo>
                  <a:lnTo>
                    <a:pt x="385" y="374"/>
                  </a:lnTo>
                  <a:lnTo>
                    <a:pt x="476" y="295"/>
                  </a:lnTo>
                  <a:lnTo>
                    <a:pt x="578" y="221"/>
                  </a:lnTo>
                  <a:lnTo>
                    <a:pt x="685" y="153"/>
                  </a:lnTo>
                  <a:lnTo>
                    <a:pt x="799" y="102"/>
                  </a:lnTo>
                  <a:lnTo>
                    <a:pt x="918" y="57"/>
                  </a:lnTo>
                  <a:lnTo>
                    <a:pt x="1042" y="29"/>
                  </a:lnTo>
                  <a:lnTo>
                    <a:pt x="1167" y="6"/>
                  </a:lnTo>
                  <a:lnTo>
                    <a:pt x="1303" y="0"/>
                  </a:lnTo>
                  <a:lnTo>
                    <a:pt x="1303"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265"/>
            <p:cNvSpPr>
              <a:spLocks/>
            </p:cNvSpPr>
            <p:nvPr/>
          </p:nvSpPr>
          <p:spPr bwMode="auto">
            <a:xfrm>
              <a:off x="1871" y="693"/>
              <a:ext cx="2610" cy="2570"/>
            </a:xfrm>
            <a:custGeom>
              <a:avLst/>
              <a:gdLst>
                <a:gd name="T0" fmla="*/ 1302 w 2610"/>
                <a:gd name="T1" fmla="*/ 0 h 2570"/>
                <a:gd name="T2" fmla="*/ 1562 w 2610"/>
                <a:gd name="T3" fmla="*/ 28 h 2570"/>
                <a:gd name="T4" fmla="*/ 1811 w 2610"/>
                <a:gd name="T5" fmla="*/ 102 h 2570"/>
                <a:gd name="T6" fmla="*/ 2032 w 2610"/>
                <a:gd name="T7" fmla="*/ 221 h 2570"/>
                <a:gd name="T8" fmla="*/ 2225 w 2610"/>
                <a:gd name="T9" fmla="*/ 379 h 2570"/>
                <a:gd name="T10" fmla="*/ 2383 w 2610"/>
                <a:gd name="T11" fmla="*/ 572 h 2570"/>
                <a:gd name="T12" fmla="*/ 2502 w 2610"/>
                <a:gd name="T13" fmla="*/ 787 h 2570"/>
                <a:gd name="T14" fmla="*/ 2581 w 2610"/>
                <a:gd name="T15" fmla="*/ 1030 h 2570"/>
                <a:gd name="T16" fmla="*/ 2604 w 2610"/>
                <a:gd name="T17" fmla="*/ 1223 h 2570"/>
                <a:gd name="T18" fmla="*/ 2610 w 2610"/>
                <a:gd name="T19" fmla="*/ 1285 h 2570"/>
                <a:gd name="T20" fmla="*/ 2598 w 2610"/>
                <a:gd name="T21" fmla="*/ 1421 h 2570"/>
                <a:gd name="T22" fmla="*/ 2547 w 2610"/>
                <a:gd name="T23" fmla="*/ 1670 h 2570"/>
                <a:gd name="T24" fmla="*/ 2451 w 2610"/>
                <a:gd name="T25" fmla="*/ 1896 h 2570"/>
                <a:gd name="T26" fmla="*/ 2310 w 2610"/>
                <a:gd name="T27" fmla="*/ 2106 h 2570"/>
                <a:gd name="T28" fmla="*/ 2129 w 2610"/>
                <a:gd name="T29" fmla="*/ 2275 h 2570"/>
                <a:gd name="T30" fmla="*/ 1925 w 2610"/>
                <a:gd name="T31" fmla="*/ 2417 h 2570"/>
                <a:gd name="T32" fmla="*/ 1687 w 2610"/>
                <a:gd name="T33" fmla="*/ 2513 h 2570"/>
                <a:gd name="T34" fmla="*/ 1438 w 2610"/>
                <a:gd name="T35" fmla="*/ 2564 h 2570"/>
                <a:gd name="T36" fmla="*/ 1302 w 2610"/>
                <a:gd name="T37" fmla="*/ 2570 h 2570"/>
                <a:gd name="T38" fmla="*/ 1041 w 2610"/>
                <a:gd name="T39" fmla="*/ 2547 h 2570"/>
                <a:gd name="T40" fmla="*/ 792 w 2610"/>
                <a:gd name="T41" fmla="*/ 2474 h 2570"/>
                <a:gd name="T42" fmla="*/ 572 w 2610"/>
                <a:gd name="T43" fmla="*/ 2355 h 2570"/>
                <a:gd name="T44" fmla="*/ 379 w 2610"/>
                <a:gd name="T45" fmla="*/ 2196 h 2570"/>
                <a:gd name="T46" fmla="*/ 221 w 2610"/>
                <a:gd name="T47" fmla="*/ 2004 h 2570"/>
                <a:gd name="T48" fmla="*/ 102 w 2610"/>
                <a:gd name="T49" fmla="*/ 1789 h 2570"/>
                <a:gd name="T50" fmla="*/ 22 w 2610"/>
                <a:gd name="T51" fmla="*/ 1545 h 2570"/>
                <a:gd name="T52" fmla="*/ 0 w 2610"/>
                <a:gd name="T53" fmla="*/ 1353 h 2570"/>
                <a:gd name="T54" fmla="*/ 0 w 2610"/>
                <a:gd name="T55" fmla="*/ 1285 h 2570"/>
                <a:gd name="T56" fmla="*/ 5 w 2610"/>
                <a:gd name="T57" fmla="*/ 1155 h 2570"/>
                <a:gd name="T58" fmla="*/ 56 w 2610"/>
                <a:gd name="T59" fmla="*/ 906 h 2570"/>
                <a:gd name="T60" fmla="*/ 153 w 2610"/>
                <a:gd name="T61" fmla="*/ 674 h 2570"/>
                <a:gd name="T62" fmla="*/ 294 w 2610"/>
                <a:gd name="T63" fmla="*/ 470 h 2570"/>
                <a:gd name="T64" fmla="*/ 475 w 2610"/>
                <a:gd name="T65" fmla="*/ 294 h 2570"/>
                <a:gd name="T66" fmla="*/ 679 w 2610"/>
                <a:gd name="T67" fmla="*/ 159 h 2570"/>
                <a:gd name="T68" fmla="*/ 917 w 2610"/>
                <a:gd name="T69" fmla="*/ 62 h 2570"/>
                <a:gd name="T70" fmla="*/ 1172 w 2610"/>
                <a:gd name="T71" fmla="*/ 11 h 2570"/>
                <a:gd name="T72" fmla="*/ 1302 w 2610"/>
                <a:gd name="T73" fmla="*/ 0 h 2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10" h="2570">
                  <a:moveTo>
                    <a:pt x="1302" y="0"/>
                  </a:moveTo>
                  <a:lnTo>
                    <a:pt x="1302" y="0"/>
                  </a:lnTo>
                  <a:lnTo>
                    <a:pt x="1438" y="11"/>
                  </a:lnTo>
                  <a:lnTo>
                    <a:pt x="1562" y="28"/>
                  </a:lnTo>
                  <a:lnTo>
                    <a:pt x="1687" y="62"/>
                  </a:lnTo>
                  <a:lnTo>
                    <a:pt x="1811" y="102"/>
                  </a:lnTo>
                  <a:lnTo>
                    <a:pt x="1925" y="159"/>
                  </a:lnTo>
                  <a:lnTo>
                    <a:pt x="2032" y="221"/>
                  </a:lnTo>
                  <a:lnTo>
                    <a:pt x="2129" y="294"/>
                  </a:lnTo>
                  <a:lnTo>
                    <a:pt x="2225" y="379"/>
                  </a:lnTo>
                  <a:lnTo>
                    <a:pt x="2310" y="470"/>
                  </a:lnTo>
                  <a:lnTo>
                    <a:pt x="2383" y="572"/>
                  </a:lnTo>
                  <a:lnTo>
                    <a:pt x="2451" y="674"/>
                  </a:lnTo>
                  <a:lnTo>
                    <a:pt x="2502" y="787"/>
                  </a:lnTo>
                  <a:lnTo>
                    <a:pt x="2547" y="906"/>
                  </a:lnTo>
                  <a:lnTo>
                    <a:pt x="2581" y="1030"/>
                  </a:lnTo>
                  <a:lnTo>
                    <a:pt x="2598" y="1155"/>
                  </a:lnTo>
                  <a:lnTo>
                    <a:pt x="2604" y="1223"/>
                  </a:lnTo>
                  <a:lnTo>
                    <a:pt x="2610" y="1285"/>
                  </a:lnTo>
                  <a:lnTo>
                    <a:pt x="2610" y="1285"/>
                  </a:lnTo>
                  <a:lnTo>
                    <a:pt x="2604" y="1353"/>
                  </a:lnTo>
                  <a:lnTo>
                    <a:pt x="2598" y="1421"/>
                  </a:lnTo>
                  <a:lnTo>
                    <a:pt x="2581" y="1545"/>
                  </a:lnTo>
                  <a:lnTo>
                    <a:pt x="2547" y="1670"/>
                  </a:lnTo>
                  <a:lnTo>
                    <a:pt x="2502" y="1789"/>
                  </a:lnTo>
                  <a:lnTo>
                    <a:pt x="2451" y="1896"/>
                  </a:lnTo>
                  <a:lnTo>
                    <a:pt x="2383" y="2004"/>
                  </a:lnTo>
                  <a:lnTo>
                    <a:pt x="2310" y="2106"/>
                  </a:lnTo>
                  <a:lnTo>
                    <a:pt x="2225" y="2196"/>
                  </a:lnTo>
                  <a:lnTo>
                    <a:pt x="2129" y="2275"/>
                  </a:lnTo>
                  <a:lnTo>
                    <a:pt x="2032" y="2355"/>
                  </a:lnTo>
                  <a:lnTo>
                    <a:pt x="1925" y="2417"/>
                  </a:lnTo>
                  <a:lnTo>
                    <a:pt x="1811" y="2474"/>
                  </a:lnTo>
                  <a:lnTo>
                    <a:pt x="1687" y="2513"/>
                  </a:lnTo>
                  <a:lnTo>
                    <a:pt x="1562" y="2547"/>
                  </a:lnTo>
                  <a:lnTo>
                    <a:pt x="1438" y="2564"/>
                  </a:lnTo>
                  <a:lnTo>
                    <a:pt x="1302" y="2570"/>
                  </a:lnTo>
                  <a:lnTo>
                    <a:pt x="1302" y="2570"/>
                  </a:lnTo>
                  <a:lnTo>
                    <a:pt x="1172" y="2564"/>
                  </a:lnTo>
                  <a:lnTo>
                    <a:pt x="1041" y="2547"/>
                  </a:lnTo>
                  <a:lnTo>
                    <a:pt x="917" y="2513"/>
                  </a:lnTo>
                  <a:lnTo>
                    <a:pt x="792" y="2474"/>
                  </a:lnTo>
                  <a:lnTo>
                    <a:pt x="679" y="2417"/>
                  </a:lnTo>
                  <a:lnTo>
                    <a:pt x="572" y="2355"/>
                  </a:lnTo>
                  <a:lnTo>
                    <a:pt x="475" y="2275"/>
                  </a:lnTo>
                  <a:lnTo>
                    <a:pt x="379" y="2196"/>
                  </a:lnTo>
                  <a:lnTo>
                    <a:pt x="294" y="2106"/>
                  </a:lnTo>
                  <a:lnTo>
                    <a:pt x="221" y="2004"/>
                  </a:lnTo>
                  <a:lnTo>
                    <a:pt x="153" y="1896"/>
                  </a:lnTo>
                  <a:lnTo>
                    <a:pt x="102" y="1789"/>
                  </a:lnTo>
                  <a:lnTo>
                    <a:pt x="56" y="1670"/>
                  </a:lnTo>
                  <a:lnTo>
                    <a:pt x="22" y="1545"/>
                  </a:lnTo>
                  <a:lnTo>
                    <a:pt x="5" y="1421"/>
                  </a:lnTo>
                  <a:lnTo>
                    <a:pt x="0" y="1353"/>
                  </a:lnTo>
                  <a:lnTo>
                    <a:pt x="0" y="1285"/>
                  </a:lnTo>
                  <a:lnTo>
                    <a:pt x="0" y="1285"/>
                  </a:lnTo>
                  <a:lnTo>
                    <a:pt x="0" y="1223"/>
                  </a:lnTo>
                  <a:lnTo>
                    <a:pt x="5" y="1155"/>
                  </a:lnTo>
                  <a:lnTo>
                    <a:pt x="22" y="1030"/>
                  </a:lnTo>
                  <a:lnTo>
                    <a:pt x="56" y="906"/>
                  </a:lnTo>
                  <a:lnTo>
                    <a:pt x="102" y="787"/>
                  </a:lnTo>
                  <a:lnTo>
                    <a:pt x="153" y="674"/>
                  </a:lnTo>
                  <a:lnTo>
                    <a:pt x="221" y="572"/>
                  </a:lnTo>
                  <a:lnTo>
                    <a:pt x="294" y="470"/>
                  </a:lnTo>
                  <a:lnTo>
                    <a:pt x="379" y="379"/>
                  </a:lnTo>
                  <a:lnTo>
                    <a:pt x="475" y="294"/>
                  </a:lnTo>
                  <a:lnTo>
                    <a:pt x="572" y="221"/>
                  </a:lnTo>
                  <a:lnTo>
                    <a:pt x="679" y="159"/>
                  </a:lnTo>
                  <a:lnTo>
                    <a:pt x="792" y="102"/>
                  </a:lnTo>
                  <a:lnTo>
                    <a:pt x="917" y="62"/>
                  </a:lnTo>
                  <a:lnTo>
                    <a:pt x="1041" y="28"/>
                  </a:lnTo>
                  <a:lnTo>
                    <a:pt x="1172" y="11"/>
                  </a:lnTo>
                  <a:lnTo>
                    <a:pt x="1302" y="0"/>
                  </a:lnTo>
                  <a:lnTo>
                    <a:pt x="1302"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266"/>
            <p:cNvSpPr>
              <a:spLocks/>
            </p:cNvSpPr>
            <p:nvPr/>
          </p:nvSpPr>
          <p:spPr bwMode="auto">
            <a:xfrm>
              <a:off x="1859" y="687"/>
              <a:ext cx="2622" cy="2581"/>
            </a:xfrm>
            <a:custGeom>
              <a:avLst/>
              <a:gdLst>
                <a:gd name="T0" fmla="*/ 1308 w 2622"/>
                <a:gd name="T1" fmla="*/ 0 h 2581"/>
                <a:gd name="T2" fmla="*/ 1574 w 2622"/>
                <a:gd name="T3" fmla="*/ 23 h 2581"/>
                <a:gd name="T4" fmla="*/ 1818 w 2622"/>
                <a:gd name="T5" fmla="*/ 102 h 2581"/>
                <a:gd name="T6" fmla="*/ 2044 w 2622"/>
                <a:gd name="T7" fmla="*/ 221 h 2581"/>
                <a:gd name="T8" fmla="*/ 2237 w 2622"/>
                <a:gd name="T9" fmla="*/ 380 h 2581"/>
                <a:gd name="T10" fmla="*/ 2395 w 2622"/>
                <a:gd name="T11" fmla="*/ 566 h 2581"/>
                <a:gd name="T12" fmla="*/ 2520 w 2622"/>
                <a:gd name="T13" fmla="*/ 787 h 2581"/>
                <a:gd name="T14" fmla="*/ 2593 w 2622"/>
                <a:gd name="T15" fmla="*/ 1031 h 2581"/>
                <a:gd name="T16" fmla="*/ 2622 w 2622"/>
                <a:gd name="T17" fmla="*/ 1223 h 2581"/>
                <a:gd name="T18" fmla="*/ 2622 w 2622"/>
                <a:gd name="T19" fmla="*/ 1291 h 2581"/>
                <a:gd name="T20" fmla="*/ 2616 w 2622"/>
                <a:gd name="T21" fmla="*/ 1421 h 2581"/>
                <a:gd name="T22" fmla="*/ 2559 w 2622"/>
                <a:gd name="T23" fmla="*/ 1670 h 2581"/>
                <a:gd name="T24" fmla="*/ 2463 w 2622"/>
                <a:gd name="T25" fmla="*/ 1902 h 2581"/>
                <a:gd name="T26" fmla="*/ 2322 w 2622"/>
                <a:gd name="T27" fmla="*/ 2112 h 2581"/>
                <a:gd name="T28" fmla="*/ 2141 w 2622"/>
                <a:gd name="T29" fmla="*/ 2287 h 2581"/>
                <a:gd name="T30" fmla="*/ 1931 w 2622"/>
                <a:gd name="T31" fmla="*/ 2423 h 2581"/>
                <a:gd name="T32" fmla="*/ 1699 w 2622"/>
                <a:gd name="T33" fmla="*/ 2525 h 2581"/>
                <a:gd name="T34" fmla="*/ 1444 w 2622"/>
                <a:gd name="T35" fmla="*/ 2576 h 2581"/>
                <a:gd name="T36" fmla="*/ 1308 w 2622"/>
                <a:gd name="T37" fmla="*/ 2581 h 2581"/>
                <a:gd name="T38" fmla="*/ 1048 w 2622"/>
                <a:gd name="T39" fmla="*/ 2553 h 2581"/>
                <a:gd name="T40" fmla="*/ 799 w 2622"/>
                <a:gd name="T41" fmla="*/ 2480 h 2581"/>
                <a:gd name="T42" fmla="*/ 578 w 2622"/>
                <a:gd name="T43" fmla="*/ 2361 h 2581"/>
                <a:gd name="T44" fmla="*/ 385 w 2622"/>
                <a:gd name="T45" fmla="*/ 2202 h 2581"/>
                <a:gd name="T46" fmla="*/ 221 w 2622"/>
                <a:gd name="T47" fmla="*/ 2010 h 2581"/>
                <a:gd name="T48" fmla="*/ 102 w 2622"/>
                <a:gd name="T49" fmla="*/ 1789 h 2581"/>
                <a:gd name="T50" fmla="*/ 23 w 2622"/>
                <a:gd name="T51" fmla="*/ 1551 h 2581"/>
                <a:gd name="T52" fmla="*/ 0 w 2622"/>
                <a:gd name="T53" fmla="*/ 1353 h 2581"/>
                <a:gd name="T54" fmla="*/ 0 w 2622"/>
                <a:gd name="T55" fmla="*/ 1291 h 2581"/>
                <a:gd name="T56" fmla="*/ 6 w 2622"/>
                <a:gd name="T57" fmla="*/ 1155 h 2581"/>
                <a:gd name="T58" fmla="*/ 57 w 2622"/>
                <a:gd name="T59" fmla="*/ 906 h 2581"/>
                <a:gd name="T60" fmla="*/ 159 w 2622"/>
                <a:gd name="T61" fmla="*/ 674 h 2581"/>
                <a:gd name="T62" fmla="*/ 301 w 2622"/>
                <a:gd name="T63" fmla="*/ 470 h 2581"/>
                <a:gd name="T64" fmla="*/ 476 w 2622"/>
                <a:gd name="T65" fmla="*/ 295 h 2581"/>
                <a:gd name="T66" fmla="*/ 685 w 2622"/>
                <a:gd name="T67" fmla="*/ 153 h 2581"/>
                <a:gd name="T68" fmla="*/ 923 w 2622"/>
                <a:gd name="T69" fmla="*/ 57 h 2581"/>
                <a:gd name="T70" fmla="*/ 1178 w 2622"/>
                <a:gd name="T71" fmla="*/ 6 h 2581"/>
                <a:gd name="T72" fmla="*/ 1308 w 2622"/>
                <a:gd name="T73" fmla="*/ 0 h 2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22" h="2581">
                  <a:moveTo>
                    <a:pt x="1308" y="0"/>
                  </a:moveTo>
                  <a:lnTo>
                    <a:pt x="1308" y="0"/>
                  </a:lnTo>
                  <a:lnTo>
                    <a:pt x="1444" y="6"/>
                  </a:lnTo>
                  <a:lnTo>
                    <a:pt x="1574" y="23"/>
                  </a:lnTo>
                  <a:lnTo>
                    <a:pt x="1699" y="57"/>
                  </a:lnTo>
                  <a:lnTo>
                    <a:pt x="1818" y="102"/>
                  </a:lnTo>
                  <a:lnTo>
                    <a:pt x="1931" y="153"/>
                  </a:lnTo>
                  <a:lnTo>
                    <a:pt x="2044" y="221"/>
                  </a:lnTo>
                  <a:lnTo>
                    <a:pt x="2141" y="295"/>
                  </a:lnTo>
                  <a:lnTo>
                    <a:pt x="2237" y="380"/>
                  </a:lnTo>
                  <a:lnTo>
                    <a:pt x="2322" y="470"/>
                  </a:lnTo>
                  <a:lnTo>
                    <a:pt x="2395" y="566"/>
                  </a:lnTo>
                  <a:lnTo>
                    <a:pt x="2463" y="674"/>
                  </a:lnTo>
                  <a:lnTo>
                    <a:pt x="2520" y="787"/>
                  </a:lnTo>
                  <a:lnTo>
                    <a:pt x="2559" y="906"/>
                  </a:lnTo>
                  <a:lnTo>
                    <a:pt x="2593" y="1031"/>
                  </a:lnTo>
                  <a:lnTo>
                    <a:pt x="2616" y="1155"/>
                  </a:lnTo>
                  <a:lnTo>
                    <a:pt x="2622" y="1223"/>
                  </a:lnTo>
                  <a:lnTo>
                    <a:pt x="2622" y="1291"/>
                  </a:lnTo>
                  <a:lnTo>
                    <a:pt x="2622" y="1291"/>
                  </a:lnTo>
                  <a:lnTo>
                    <a:pt x="2622" y="1353"/>
                  </a:lnTo>
                  <a:lnTo>
                    <a:pt x="2616" y="1421"/>
                  </a:lnTo>
                  <a:lnTo>
                    <a:pt x="2593" y="1551"/>
                  </a:lnTo>
                  <a:lnTo>
                    <a:pt x="2559" y="1670"/>
                  </a:lnTo>
                  <a:lnTo>
                    <a:pt x="2520" y="1789"/>
                  </a:lnTo>
                  <a:lnTo>
                    <a:pt x="2463" y="1902"/>
                  </a:lnTo>
                  <a:lnTo>
                    <a:pt x="2395" y="2010"/>
                  </a:lnTo>
                  <a:lnTo>
                    <a:pt x="2322" y="2112"/>
                  </a:lnTo>
                  <a:lnTo>
                    <a:pt x="2237" y="2202"/>
                  </a:lnTo>
                  <a:lnTo>
                    <a:pt x="2141" y="2287"/>
                  </a:lnTo>
                  <a:lnTo>
                    <a:pt x="2044" y="2361"/>
                  </a:lnTo>
                  <a:lnTo>
                    <a:pt x="1931" y="2423"/>
                  </a:lnTo>
                  <a:lnTo>
                    <a:pt x="1818" y="2480"/>
                  </a:lnTo>
                  <a:lnTo>
                    <a:pt x="1699" y="2525"/>
                  </a:lnTo>
                  <a:lnTo>
                    <a:pt x="1574" y="2553"/>
                  </a:lnTo>
                  <a:lnTo>
                    <a:pt x="1444" y="2576"/>
                  </a:lnTo>
                  <a:lnTo>
                    <a:pt x="1308" y="2581"/>
                  </a:lnTo>
                  <a:lnTo>
                    <a:pt x="1308" y="2581"/>
                  </a:lnTo>
                  <a:lnTo>
                    <a:pt x="1178" y="2576"/>
                  </a:lnTo>
                  <a:lnTo>
                    <a:pt x="1048" y="2553"/>
                  </a:lnTo>
                  <a:lnTo>
                    <a:pt x="923" y="2525"/>
                  </a:lnTo>
                  <a:lnTo>
                    <a:pt x="799" y="2480"/>
                  </a:lnTo>
                  <a:lnTo>
                    <a:pt x="685" y="2423"/>
                  </a:lnTo>
                  <a:lnTo>
                    <a:pt x="578" y="2361"/>
                  </a:lnTo>
                  <a:lnTo>
                    <a:pt x="476" y="2287"/>
                  </a:lnTo>
                  <a:lnTo>
                    <a:pt x="385" y="2202"/>
                  </a:lnTo>
                  <a:lnTo>
                    <a:pt x="301" y="2112"/>
                  </a:lnTo>
                  <a:lnTo>
                    <a:pt x="221" y="2010"/>
                  </a:lnTo>
                  <a:lnTo>
                    <a:pt x="159" y="1902"/>
                  </a:lnTo>
                  <a:lnTo>
                    <a:pt x="102" y="1789"/>
                  </a:lnTo>
                  <a:lnTo>
                    <a:pt x="57" y="1670"/>
                  </a:lnTo>
                  <a:lnTo>
                    <a:pt x="23" y="1551"/>
                  </a:lnTo>
                  <a:lnTo>
                    <a:pt x="6" y="1421"/>
                  </a:lnTo>
                  <a:lnTo>
                    <a:pt x="0" y="1353"/>
                  </a:lnTo>
                  <a:lnTo>
                    <a:pt x="0" y="1291"/>
                  </a:lnTo>
                  <a:lnTo>
                    <a:pt x="0" y="1291"/>
                  </a:lnTo>
                  <a:lnTo>
                    <a:pt x="0" y="1223"/>
                  </a:lnTo>
                  <a:lnTo>
                    <a:pt x="6" y="1155"/>
                  </a:lnTo>
                  <a:lnTo>
                    <a:pt x="23" y="1031"/>
                  </a:lnTo>
                  <a:lnTo>
                    <a:pt x="57" y="906"/>
                  </a:lnTo>
                  <a:lnTo>
                    <a:pt x="102" y="787"/>
                  </a:lnTo>
                  <a:lnTo>
                    <a:pt x="159" y="674"/>
                  </a:lnTo>
                  <a:lnTo>
                    <a:pt x="221" y="566"/>
                  </a:lnTo>
                  <a:lnTo>
                    <a:pt x="301" y="470"/>
                  </a:lnTo>
                  <a:lnTo>
                    <a:pt x="385" y="380"/>
                  </a:lnTo>
                  <a:lnTo>
                    <a:pt x="476" y="295"/>
                  </a:lnTo>
                  <a:lnTo>
                    <a:pt x="578" y="221"/>
                  </a:lnTo>
                  <a:lnTo>
                    <a:pt x="685" y="153"/>
                  </a:lnTo>
                  <a:lnTo>
                    <a:pt x="799" y="102"/>
                  </a:lnTo>
                  <a:lnTo>
                    <a:pt x="923" y="57"/>
                  </a:lnTo>
                  <a:lnTo>
                    <a:pt x="1048" y="23"/>
                  </a:lnTo>
                  <a:lnTo>
                    <a:pt x="1178" y="6"/>
                  </a:lnTo>
                  <a:lnTo>
                    <a:pt x="1308" y="0"/>
                  </a:lnTo>
                  <a:lnTo>
                    <a:pt x="130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267"/>
            <p:cNvSpPr>
              <a:spLocks/>
            </p:cNvSpPr>
            <p:nvPr/>
          </p:nvSpPr>
          <p:spPr bwMode="auto">
            <a:xfrm>
              <a:off x="1848" y="676"/>
              <a:ext cx="2633" cy="2592"/>
            </a:xfrm>
            <a:custGeom>
              <a:avLst/>
              <a:gdLst>
                <a:gd name="T0" fmla="*/ 1314 w 2633"/>
                <a:gd name="T1" fmla="*/ 0 h 2592"/>
                <a:gd name="T2" fmla="*/ 1449 w 2633"/>
                <a:gd name="T3" fmla="*/ 6 h 2592"/>
                <a:gd name="T4" fmla="*/ 1710 w 2633"/>
                <a:gd name="T5" fmla="*/ 57 h 2592"/>
                <a:gd name="T6" fmla="*/ 1942 w 2633"/>
                <a:gd name="T7" fmla="*/ 159 h 2592"/>
                <a:gd name="T8" fmla="*/ 2152 w 2633"/>
                <a:gd name="T9" fmla="*/ 294 h 2592"/>
                <a:gd name="T10" fmla="*/ 2333 w 2633"/>
                <a:gd name="T11" fmla="*/ 476 h 2592"/>
                <a:gd name="T12" fmla="*/ 2474 w 2633"/>
                <a:gd name="T13" fmla="*/ 679 h 2592"/>
                <a:gd name="T14" fmla="*/ 2576 w 2633"/>
                <a:gd name="T15" fmla="*/ 911 h 2592"/>
                <a:gd name="T16" fmla="*/ 2627 w 2633"/>
                <a:gd name="T17" fmla="*/ 1166 h 2592"/>
                <a:gd name="T18" fmla="*/ 2633 w 2633"/>
                <a:gd name="T19" fmla="*/ 1296 h 2592"/>
                <a:gd name="T20" fmla="*/ 2633 w 2633"/>
                <a:gd name="T21" fmla="*/ 1364 h 2592"/>
                <a:gd name="T22" fmla="*/ 2604 w 2633"/>
                <a:gd name="T23" fmla="*/ 1557 h 2592"/>
                <a:gd name="T24" fmla="*/ 2531 w 2633"/>
                <a:gd name="T25" fmla="*/ 1800 h 2592"/>
                <a:gd name="T26" fmla="*/ 2406 w 2633"/>
                <a:gd name="T27" fmla="*/ 2021 h 2592"/>
                <a:gd name="T28" fmla="*/ 2248 w 2633"/>
                <a:gd name="T29" fmla="*/ 2213 h 2592"/>
                <a:gd name="T30" fmla="*/ 2050 w 2633"/>
                <a:gd name="T31" fmla="*/ 2372 h 2592"/>
                <a:gd name="T32" fmla="*/ 1829 w 2633"/>
                <a:gd name="T33" fmla="*/ 2491 h 2592"/>
                <a:gd name="T34" fmla="*/ 1580 w 2633"/>
                <a:gd name="T35" fmla="*/ 2570 h 2592"/>
                <a:gd name="T36" fmla="*/ 1382 w 2633"/>
                <a:gd name="T37" fmla="*/ 2592 h 2592"/>
                <a:gd name="T38" fmla="*/ 1314 w 2633"/>
                <a:gd name="T39" fmla="*/ 2592 h 2592"/>
                <a:gd name="T40" fmla="*/ 1183 w 2633"/>
                <a:gd name="T41" fmla="*/ 2587 h 2592"/>
                <a:gd name="T42" fmla="*/ 923 w 2633"/>
                <a:gd name="T43" fmla="*/ 2536 h 2592"/>
                <a:gd name="T44" fmla="*/ 691 w 2633"/>
                <a:gd name="T45" fmla="*/ 2440 h 2592"/>
                <a:gd name="T46" fmla="*/ 481 w 2633"/>
                <a:gd name="T47" fmla="*/ 2298 h 2592"/>
                <a:gd name="T48" fmla="*/ 300 w 2633"/>
                <a:gd name="T49" fmla="*/ 2123 h 2592"/>
                <a:gd name="T50" fmla="*/ 159 w 2633"/>
                <a:gd name="T51" fmla="*/ 1913 h 2592"/>
                <a:gd name="T52" fmla="*/ 57 w 2633"/>
                <a:gd name="T53" fmla="*/ 1681 h 2592"/>
                <a:gd name="T54" fmla="*/ 6 w 2633"/>
                <a:gd name="T55" fmla="*/ 1432 h 2592"/>
                <a:gd name="T56" fmla="*/ 0 w 2633"/>
                <a:gd name="T57" fmla="*/ 1296 h 2592"/>
                <a:gd name="T58" fmla="*/ 0 w 2633"/>
                <a:gd name="T59" fmla="*/ 1228 h 2592"/>
                <a:gd name="T60" fmla="*/ 28 w 2633"/>
                <a:gd name="T61" fmla="*/ 1036 h 2592"/>
                <a:gd name="T62" fmla="*/ 102 w 2633"/>
                <a:gd name="T63" fmla="*/ 793 h 2592"/>
                <a:gd name="T64" fmla="*/ 227 w 2633"/>
                <a:gd name="T65" fmla="*/ 572 h 2592"/>
                <a:gd name="T66" fmla="*/ 385 w 2633"/>
                <a:gd name="T67" fmla="*/ 379 h 2592"/>
                <a:gd name="T68" fmla="*/ 583 w 2633"/>
                <a:gd name="T69" fmla="*/ 221 h 2592"/>
                <a:gd name="T70" fmla="*/ 804 w 2633"/>
                <a:gd name="T71" fmla="*/ 102 h 2592"/>
                <a:gd name="T72" fmla="*/ 1053 w 2633"/>
                <a:gd name="T73" fmla="*/ 28 h 2592"/>
                <a:gd name="T74" fmla="*/ 1251 w 2633"/>
                <a:gd name="T75" fmla="*/ 0 h 2592"/>
                <a:gd name="T76" fmla="*/ 1314 w 2633"/>
                <a:gd name="T77" fmla="*/ 0 h 2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33" h="2592">
                  <a:moveTo>
                    <a:pt x="1314" y="0"/>
                  </a:moveTo>
                  <a:lnTo>
                    <a:pt x="1314" y="0"/>
                  </a:lnTo>
                  <a:lnTo>
                    <a:pt x="1382" y="0"/>
                  </a:lnTo>
                  <a:lnTo>
                    <a:pt x="1449" y="6"/>
                  </a:lnTo>
                  <a:lnTo>
                    <a:pt x="1580" y="28"/>
                  </a:lnTo>
                  <a:lnTo>
                    <a:pt x="1710" y="57"/>
                  </a:lnTo>
                  <a:lnTo>
                    <a:pt x="1829" y="102"/>
                  </a:lnTo>
                  <a:lnTo>
                    <a:pt x="1942" y="159"/>
                  </a:lnTo>
                  <a:lnTo>
                    <a:pt x="2050" y="221"/>
                  </a:lnTo>
                  <a:lnTo>
                    <a:pt x="2152" y="294"/>
                  </a:lnTo>
                  <a:lnTo>
                    <a:pt x="2248" y="379"/>
                  </a:lnTo>
                  <a:lnTo>
                    <a:pt x="2333" y="476"/>
                  </a:lnTo>
                  <a:lnTo>
                    <a:pt x="2406" y="572"/>
                  </a:lnTo>
                  <a:lnTo>
                    <a:pt x="2474" y="679"/>
                  </a:lnTo>
                  <a:lnTo>
                    <a:pt x="2531" y="793"/>
                  </a:lnTo>
                  <a:lnTo>
                    <a:pt x="2576" y="911"/>
                  </a:lnTo>
                  <a:lnTo>
                    <a:pt x="2604" y="1036"/>
                  </a:lnTo>
                  <a:lnTo>
                    <a:pt x="2627" y="1166"/>
                  </a:lnTo>
                  <a:lnTo>
                    <a:pt x="2633" y="1228"/>
                  </a:lnTo>
                  <a:lnTo>
                    <a:pt x="2633" y="1296"/>
                  </a:lnTo>
                  <a:lnTo>
                    <a:pt x="2633" y="1296"/>
                  </a:lnTo>
                  <a:lnTo>
                    <a:pt x="2633" y="1364"/>
                  </a:lnTo>
                  <a:lnTo>
                    <a:pt x="2627" y="1432"/>
                  </a:lnTo>
                  <a:lnTo>
                    <a:pt x="2604" y="1557"/>
                  </a:lnTo>
                  <a:lnTo>
                    <a:pt x="2576" y="1681"/>
                  </a:lnTo>
                  <a:lnTo>
                    <a:pt x="2531" y="1800"/>
                  </a:lnTo>
                  <a:lnTo>
                    <a:pt x="2474" y="1913"/>
                  </a:lnTo>
                  <a:lnTo>
                    <a:pt x="2406" y="2021"/>
                  </a:lnTo>
                  <a:lnTo>
                    <a:pt x="2333" y="2123"/>
                  </a:lnTo>
                  <a:lnTo>
                    <a:pt x="2248" y="2213"/>
                  </a:lnTo>
                  <a:lnTo>
                    <a:pt x="2152" y="2298"/>
                  </a:lnTo>
                  <a:lnTo>
                    <a:pt x="2050" y="2372"/>
                  </a:lnTo>
                  <a:lnTo>
                    <a:pt x="1942" y="2440"/>
                  </a:lnTo>
                  <a:lnTo>
                    <a:pt x="1829" y="2491"/>
                  </a:lnTo>
                  <a:lnTo>
                    <a:pt x="1710" y="2536"/>
                  </a:lnTo>
                  <a:lnTo>
                    <a:pt x="1580" y="2570"/>
                  </a:lnTo>
                  <a:lnTo>
                    <a:pt x="1449" y="2587"/>
                  </a:lnTo>
                  <a:lnTo>
                    <a:pt x="1382" y="2592"/>
                  </a:lnTo>
                  <a:lnTo>
                    <a:pt x="1314" y="2592"/>
                  </a:lnTo>
                  <a:lnTo>
                    <a:pt x="1314" y="2592"/>
                  </a:lnTo>
                  <a:lnTo>
                    <a:pt x="1251" y="2592"/>
                  </a:lnTo>
                  <a:lnTo>
                    <a:pt x="1183" y="2587"/>
                  </a:lnTo>
                  <a:lnTo>
                    <a:pt x="1053" y="2570"/>
                  </a:lnTo>
                  <a:lnTo>
                    <a:pt x="923" y="2536"/>
                  </a:lnTo>
                  <a:lnTo>
                    <a:pt x="804" y="2491"/>
                  </a:lnTo>
                  <a:lnTo>
                    <a:pt x="691" y="2440"/>
                  </a:lnTo>
                  <a:lnTo>
                    <a:pt x="583" y="2372"/>
                  </a:lnTo>
                  <a:lnTo>
                    <a:pt x="481" y="2298"/>
                  </a:lnTo>
                  <a:lnTo>
                    <a:pt x="385" y="2213"/>
                  </a:lnTo>
                  <a:lnTo>
                    <a:pt x="300" y="2123"/>
                  </a:lnTo>
                  <a:lnTo>
                    <a:pt x="227" y="2021"/>
                  </a:lnTo>
                  <a:lnTo>
                    <a:pt x="159" y="1913"/>
                  </a:lnTo>
                  <a:lnTo>
                    <a:pt x="102" y="1800"/>
                  </a:lnTo>
                  <a:lnTo>
                    <a:pt x="57" y="1681"/>
                  </a:lnTo>
                  <a:lnTo>
                    <a:pt x="28" y="1557"/>
                  </a:lnTo>
                  <a:lnTo>
                    <a:pt x="6" y="1432"/>
                  </a:lnTo>
                  <a:lnTo>
                    <a:pt x="0" y="1364"/>
                  </a:lnTo>
                  <a:lnTo>
                    <a:pt x="0" y="1296"/>
                  </a:lnTo>
                  <a:lnTo>
                    <a:pt x="0" y="1296"/>
                  </a:lnTo>
                  <a:lnTo>
                    <a:pt x="0" y="1228"/>
                  </a:lnTo>
                  <a:lnTo>
                    <a:pt x="6" y="1166"/>
                  </a:lnTo>
                  <a:lnTo>
                    <a:pt x="28" y="1036"/>
                  </a:lnTo>
                  <a:lnTo>
                    <a:pt x="57" y="911"/>
                  </a:lnTo>
                  <a:lnTo>
                    <a:pt x="102" y="793"/>
                  </a:lnTo>
                  <a:lnTo>
                    <a:pt x="159" y="679"/>
                  </a:lnTo>
                  <a:lnTo>
                    <a:pt x="227" y="572"/>
                  </a:lnTo>
                  <a:lnTo>
                    <a:pt x="300" y="476"/>
                  </a:lnTo>
                  <a:lnTo>
                    <a:pt x="385" y="379"/>
                  </a:lnTo>
                  <a:lnTo>
                    <a:pt x="481" y="294"/>
                  </a:lnTo>
                  <a:lnTo>
                    <a:pt x="583" y="221"/>
                  </a:lnTo>
                  <a:lnTo>
                    <a:pt x="691" y="159"/>
                  </a:lnTo>
                  <a:lnTo>
                    <a:pt x="804" y="102"/>
                  </a:lnTo>
                  <a:lnTo>
                    <a:pt x="923" y="57"/>
                  </a:lnTo>
                  <a:lnTo>
                    <a:pt x="1053" y="28"/>
                  </a:lnTo>
                  <a:lnTo>
                    <a:pt x="1183" y="6"/>
                  </a:lnTo>
                  <a:lnTo>
                    <a:pt x="1251" y="0"/>
                  </a:lnTo>
                  <a:lnTo>
                    <a:pt x="1314" y="0"/>
                  </a:lnTo>
                  <a:lnTo>
                    <a:pt x="131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268"/>
            <p:cNvSpPr>
              <a:spLocks/>
            </p:cNvSpPr>
            <p:nvPr/>
          </p:nvSpPr>
          <p:spPr bwMode="auto">
            <a:xfrm>
              <a:off x="1837" y="665"/>
              <a:ext cx="2644" cy="2609"/>
            </a:xfrm>
            <a:custGeom>
              <a:avLst/>
              <a:gdLst>
                <a:gd name="T0" fmla="*/ 1325 w 2644"/>
                <a:gd name="T1" fmla="*/ 0 h 2609"/>
                <a:gd name="T2" fmla="*/ 1460 w 2644"/>
                <a:gd name="T3" fmla="*/ 5 h 2609"/>
                <a:gd name="T4" fmla="*/ 1715 w 2644"/>
                <a:gd name="T5" fmla="*/ 62 h 2609"/>
                <a:gd name="T6" fmla="*/ 1953 w 2644"/>
                <a:gd name="T7" fmla="*/ 158 h 2609"/>
                <a:gd name="T8" fmla="*/ 2163 w 2644"/>
                <a:gd name="T9" fmla="*/ 300 h 2609"/>
                <a:gd name="T10" fmla="*/ 2344 w 2644"/>
                <a:gd name="T11" fmla="*/ 475 h 2609"/>
                <a:gd name="T12" fmla="*/ 2485 w 2644"/>
                <a:gd name="T13" fmla="*/ 685 h 2609"/>
                <a:gd name="T14" fmla="*/ 2587 w 2644"/>
                <a:gd name="T15" fmla="*/ 917 h 2609"/>
                <a:gd name="T16" fmla="*/ 2638 w 2644"/>
                <a:gd name="T17" fmla="*/ 1171 h 2609"/>
                <a:gd name="T18" fmla="*/ 2644 w 2644"/>
                <a:gd name="T19" fmla="*/ 1307 h 2609"/>
                <a:gd name="T20" fmla="*/ 2644 w 2644"/>
                <a:gd name="T21" fmla="*/ 1370 h 2609"/>
                <a:gd name="T22" fmla="*/ 2621 w 2644"/>
                <a:gd name="T23" fmla="*/ 1568 h 2609"/>
                <a:gd name="T24" fmla="*/ 2542 w 2644"/>
                <a:gd name="T25" fmla="*/ 1811 h 2609"/>
                <a:gd name="T26" fmla="*/ 2417 w 2644"/>
                <a:gd name="T27" fmla="*/ 2032 h 2609"/>
                <a:gd name="T28" fmla="*/ 2259 w 2644"/>
                <a:gd name="T29" fmla="*/ 2224 h 2609"/>
                <a:gd name="T30" fmla="*/ 2061 w 2644"/>
                <a:gd name="T31" fmla="*/ 2383 h 2609"/>
                <a:gd name="T32" fmla="*/ 1840 w 2644"/>
                <a:gd name="T33" fmla="*/ 2507 h 2609"/>
                <a:gd name="T34" fmla="*/ 1591 w 2644"/>
                <a:gd name="T35" fmla="*/ 2581 h 2609"/>
                <a:gd name="T36" fmla="*/ 1393 w 2644"/>
                <a:gd name="T37" fmla="*/ 2603 h 2609"/>
                <a:gd name="T38" fmla="*/ 1325 w 2644"/>
                <a:gd name="T39" fmla="*/ 2609 h 2609"/>
                <a:gd name="T40" fmla="*/ 1189 w 2644"/>
                <a:gd name="T41" fmla="*/ 2603 h 2609"/>
                <a:gd name="T42" fmla="*/ 928 w 2644"/>
                <a:gd name="T43" fmla="*/ 2547 h 2609"/>
                <a:gd name="T44" fmla="*/ 691 w 2644"/>
                <a:gd name="T45" fmla="*/ 2451 h 2609"/>
                <a:gd name="T46" fmla="*/ 481 w 2644"/>
                <a:gd name="T47" fmla="*/ 2309 h 2609"/>
                <a:gd name="T48" fmla="*/ 300 w 2644"/>
                <a:gd name="T49" fmla="*/ 2134 h 2609"/>
                <a:gd name="T50" fmla="*/ 158 w 2644"/>
                <a:gd name="T51" fmla="*/ 1924 h 2609"/>
                <a:gd name="T52" fmla="*/ 56 w 2644"/>
                <a:gd name="T53" fmla="*/ 1692 h 2609"/>
                <a:gd name="T54" fmla="*/ 5 w 2644"/>
                <a:gd name="T55" fmla="*/ 1437 h 2609"/>
                <a:gd name="T56" fmla="*/ 0 w 2644"/>
                <a:gd name="T57" fmla="*/ 1307 h 2609"/>
                <a:gd name="T58" fmla="*/ 0 w 2644"/>
                <a:gd name="T59" fmla="*/ 1239 h 2609"/>
                <a:gd name="T60" fmla="*/ 28 w 2644"/>
                <a:gd name="T61" fmla="*/ 1041 h 2609"/>
                <a:gd name="T62" fmla="*/ 102 w 2644"/>
                <a:gd name="T63" fmla="*/ 798 h 2609"/>
                <a:gd name="T64" fmla="*/ 226 w 2644"/>
                <a:gd name="T65" fmla="*/ 577 h 2609"/>
                <a:gd name="T66" fmla="*/ 390 w 2644"/>
                <a:gd name="T67" fmla="*/ 385 h 2609"/>
                <a:gd name="T68" fmla="*/ 583 w 2644"/>
                <a:gd name="T69" fmla="*/ 226 h 2609"/>
                <a:gd name="T70" fmla="*/ 809 w 2644"/>
                <a:gd name="T71" fmla="*/ 102 h 2609"/>
                <a:gd name="T72" fmla="*/ 1059 w 2644"/>
                <a:gd name="T73" fmla="*/ 28 h 2609"/>
                <a:gd name="T74" fmla="*/ 1257 w 2644"/>
                <a:gd name="T75" fmla="*/ 5 h 2609"/>
                <a:gd name="T76" fmla="*/ 1325 w 2644"/>
                <a:gd name="T77" fmla="*/ 0 h 2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44" h="2609">
                  <a:moveTo>
                    <a:pt x="1325" y="0"/>
                  </a:moveTo>
                  <a:lnTo>
                    <a:pt x="1325" y="0"/>
                  </a:lnTo>
                  <a:lnTo>
                    <a:pt x="1393" y="5"/>
                  </a:lnTo>
                  <a:lnTo>
                    <a:pt x="1460" y="5"/>
                  </a:lnTo>
                  <a:lnTo>
                    <a:pt x="1591" y="28"/>
                  </a:lnTo>
                  <a:lnTo>
                    <a:pt x="1715" y="62"/>
                  </a:lnTo>
                  <a:lnTo>
                    <a:pt x="1840" y="102"/>
                  </a:lnTo>
                  <a:lnTo>
                    <a:pt x="1953" y="158"/>
                  </a:lnTo>
                  <a:lnTo>
                    <a:pt x="2061" y="226"/>
                  </a:lnTo>
                  <a:lnTo>
                    <a:pt x="2163" y="300"/>
                  </a:lnTo>
                  <a:lnTo>
                    <a:pt x="2259" y="385"/>
                  </a:lnTo>
                  <a:lnTo>
                    <a:pt x="2344" y="475"/>
                  </a:lnTo>
                  <a:lnTo>
                    <a:pt x="2417" y="577"/>
                  </a:lnTo>
                  <a:lnTo>
                    <a:pt x="2485" y="685"/>
                  </a:lnTo>
                  <a:lnTo>
                    <a:pt x="2542" y="798"/>
                  </a:lnTo>
                  <a:lnTo>
                    <a:pt x="2587" y="917"/>
                  </a:lnTo>
                  <a:lnTo>
                    <a:pt x="2621" y="1041"/>
                  </a:lnTo>
                  <a:lnTo>
                    <a:pt x="2638" y="1171"/>
                  </a:lnTo>
                  <a:lnTo>
                    <a:pt x="2644" y="1239"/>
                  </a:lnTo>
                  <a:lnTo>
                    <a:pt x="2644" y="1307"/>
                  </a:lnTo>
                  <a:lnTo>
                    <a:pt x="2644" y="1307"/>
                  </a:lnTo>
                  <a:lnTo>
                    <a:pt x="2644" y="1370"/>
                  </a:lnTo>
                  <a:lnTo>
                    <a:pt x="2638" y="1437"/>
                  </a:lnTo>
                  <a:lnTo>
                    <a:pt x="2621" y="1568"/>
                  </a:lnTo>
                  <a:lnTo>
                    <a:pt x="2587" y="1692"/>
                  </a:lnTo>
                  <a:lnTo>
                    <a:pt x="2542" y="1811"/>
                  </a:lnTo>
                  <a:lnTo>
                    <a:pt x="2485" y="1924"/>
                  </a:lnTo>
                  <a:lnTo>
                    <a:pt x="2417" y="2032"/>
                  </a:lnTo>
                  <a:lnTo>
                    <a:pt x="2344" y="2134"/>
                  </a:lnTo>
                  <a:lnTo>
                    <a:pt x="2259" y="2224"/>
                  </a:lnTo>
                  <a:lnTo>
                    <a:pt x="2163" y="2309"/>
                  </a:lnTo>
                  <a:lnTo>
                    <a:pt x="2061" y="2383"/>
                  </a:lnTo>
                  <a:lnTo>
                    <a:pt x="1953" y="2451"/>
                  </a:lnTo>
                  <a:lnTo>
                    <a:pt x="1840" y="2507"/>
                  </a:lnTo>
                  <a:lnTo>
                    <a:pt x="1715" y="2547"/>
                  </a:lnTo>
                  <a:lnTo>
                    <a:pt x="1591" y="2581"/>
                  </a:lnTo>
                  <a:lnTo>
                    <a:pt x="1460" y="2603"/>
                  </a:lnTo>
                  <a:lnTo>
                    <a:pt x="1393" y="2603"/>
                  </a:lnTo>
                  <a:lnTo>
                    <a:pt x="1325" y="2609"/>
                  </a:lnTo>
                  <a:lnTo>
                    <a:pt x="1325" y="2609"/>
                  </a:lnTo>
                  <a:lnTo>
                    <a:pt x="1257" y="2603"/>
                  </a:lnTo>
                  <a:lnTo>
                    <a:pt x="1189" y="2603"/>
                  </a:lnTo>
                  <a:lnTo>
                    <a:pt x="1059" y="2581"/>
                  </a:lnTo>
                  <a:lnTo>
                    <a:pt x="928" y="2547"/>
                  </a:lnTo>
                  <a:lnTo>
                    <a:pt x="809" y="2507"/>
                  </a:lnTo>
                  <a:lnTo>
                    <a:pt x="691" y="2451"/>
                  </a:lnTo>
                  <a:lnTo>
                    <a:pt x="583" y="2383"/>
                  </a:lnTo>
                  <a:lnTo>
                    <a:pt x="481" y="2309"/>
                  </a:lnTo>
                  <a:lnTo>
                    <a:pt x="390" y="2224"/>
                  </a:lnTo>
                  <a:lnTo>
                    <a:pt x="300" y="2134"/>
                  </a:lnTo>
                  <a:lnTo>
                    <a:pt x="226" y="2032"/>
                  </a:lnTo>
                  <a:lnTo>
                    <a:pt x="158" y="1924"/>
                  </a:lnTo>
                  <a:lnTo>
                    <a:pt x="102" y="1811"/>
                  </a:lnTo>
                  <a:lnTo>
                    <a:pt x="56" y="1692"/>
                  </a:lnTo>
                  <a:lnTo>
                    <a:pt x="28" y="1568"/>
                  </a:lnTo>
                  <a:lnTo>
                    <a:pt x="5" y="1437"/>
                  </a:lnTo>
                  <a:lnTo>
                    <a:pt x="0" y="1370"/>
                  </a:lnTo>
                  <a:lnTo>
                    <a:pt x="0" y="1307"/>
                  </a:lnTo>
                  <a:lnTo>
                    <a:pt x="0" y="1307"/>
                  </a:lnTo>
                  <a:lnTo>
                    <a:pt x="0" y="1239"/>
                  </a:lnTo>
                  <a:lnTo>
                    <a:pt x="5" y="1171"/>
                  </a:lnTo>
                  <a:lnTo>
                    <a:pt x="28" y="1041"/>
                  </a:lnTo>
                  <a:lnTo>
                    <a:pt x="56" y="917"/>
                  </a:lnTo>
                  <a:lnTo>
                    <a:pt x="102" y="798"/>
                  </a:lnTo>
                  <a:lnTo>
                    <a:pt x="158" y="685"/>
                  </a:lnTo>
                  <a:lnTo>
                    <a:pt x="226" y="577"/>
                  </a:lnTo>
                  <a:lnTo>
                    <a:pt x="300" y="475"/>
                  </a:lnTo>
                  <a:lnTo>
                    <a:pt x="390" y="385"/>
                  </a:lnTo>
                  <a:lnTo>
                    <a:pt x="481" y="300"/>
                  </a:lnTo>
                  <a:lnTo>
                    <a:pt x="583" y="226"/>
                  </a:lnTo>
                  <a:lnTo>
                    <a:pt x="691" y="158"/>
                  </a:lnTo>
                  <a:lnTo>
                    <a:pt x="809" y="102"/>
                  </a:lnTo>
                  <a:lnTo>
                    <a:pt x="928" y="62"/>
                  </a:lnTo>
                  <a:lnTo>
                    <a:pt x="1059" y="28"/>
                  </a:lnTo>
                  <a:lnTo>
                    <a:pt x="1189" y="5"/>
                  </a:lnTo>
                  <a:lnTo>
                    <a:pt x="1257" y="5"/>
                  </a:lnTo>
                  <a:lnTo>
                    <a:pt x="1325" y="0"/>
                  </a:lnTo>
                  <a:lnTo>
                    <a:pt x="1325"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269"/>
            <p:cNvSpPr>
              <a:spLocks/>
            </p:cNvSpPr>
            <p:nvPr/>
          </p:nvSpPr>
          <p:spPr bwMode="auto">
            <a:xfrm>
              <a:off x="1825" y="659"/>
              <a:ext cx="2661" cy="2615"/>
            </a:xfrm>
            <a:custGeom>
              <a:avLst/>
              <a:gdLst>
                <a:gd name="T0" fmla="*/ 1331 w 2661"/>
                <a:gd name="T1" fmla="*/ 0 h 2615"/>
                <a:gd name="T2" fmla="*/ 1467 w 2661"/>
                <a:gd name="T3" fmla="*/ 6 h 2615"/>
                <a:gd name="T4" fmla="*/ 1727 w 2661"/>
                <a:gd name="T5" fmla="*/ 57 h 2615"/>
                <a:gd name="T6" fmla="*/ 1965 w 2661"/>
                <a:gd name="T7" fmla="*/ 159 h 2615"/>
                <a:gd name="T8" fmla="*/ 2175 w 2661"/>
                <a:gd name="T9" fmla="*/ 300 h 2615"/>
                <a:gd name="T10" fmla="*/ 2356 w 2661"/>
                <a:gd name="T11" fmla="*/ 476 h 2615"/>
                <a:gd name="T12" fmla="*/ 2497 w 2661"/>
                <a:gd name="T13" fmla="*/ 685 h 2615"/>
                <a:gd name="T14" fmla="*/ 2599 w 2661"/>
                <a:gd name="T15" fmla="*/ 917 h 2615"/>
                <a:gd name="T16" fmla="*/ 2656 w 2661"/>
                <a:gd name="T17" fmla="*/ 1172 h 2615"/>
                <a:gd name="T18" fmla="*/ 2661 w 2661"/>
                <a:gd name="T19" fmla="*/ 1308 h 2615"/>
                <a:gd name="T20" fmla="*/ 2656 w 2661"/>
                <a:gd name="T21" fmla="*/ 1376 h 2615"/>
                <a:gd name="T22" fmla="*/ 2633 w 2661"/>
                <a:gd name="T23" fmla="*/ 1568 h 2615"/>
                <a:gd name="T24" fmla="*/ 2554 w 2661"/>
                <a:gd name="T25" fmla="*/ 1817 h 2615"/>
                <a:gd name="T26" fmla="*/ 2435 w 2661"/>
                <a:gd name="T27" fmla="*/ 2038 h 2615"/>
                <a:gd name="T28" fmla="*/ 2271 w 2661"/>
                <a:gd name="T29" fmla="*/ 2230 h 2615"/>
                <a:gd name="T30" fmla="*/ 2073 w 2661"/>
                <a:gd name="T31" fmla="*/ 2394 h 2615"/>
                <a:gd name="T32" fmla="*/ 1846 w 2661"/>
                <a:gd name="T33" fmla="*/ 2513 h 2615"/>
                <a:gd name="T34" fmla="*/ 1597 w 2661"/>
                <a:gd name="T35" fmla="*/ 2587 h 2615"/>
                <a:gd name="T36" fmla="*/ 1399 w 2661"/>
                <a:gd name="T37" fmla="*/ 2615 h 2615"/>
                <a:gd name="T38" fmla="*/ 1331 w 2661"/>
                <a:gd name="T39" fmla="*/ 2615 h 2615"/>
                <a:gd name="T40" fmla="*/ 1195 w 2661"/>
                <a:gd name="T41" fmla="*/ 2609 h 2615"/>
                <a:gd name="T42" fmla="*/ 935 w 2661"/>
                <a:gd name="T43" fmla="*/ 2558 h 2615"/>
                <a:gd name="T44" fmla="*/ 697 w 2661"/>
                <a:gd name="T45" fmla="*/ 2457 h 2615"/>
                <a:gd name="T46" fmla="*/ 487 w 2661"/>
                <a:gd name="T47" fmla="*/ 2315 h 2615"/>
                <a:gd name="T48" fmla="*/ 306 w 2661"/>
                <a:gd name="T49" fmla="*/ 2140 h 2615"/>
                <a:gd name="T50" fmla="*/ 159 w 2661"/>
                <a:gd name="T51" fmla="*/ 1930 h 2615"/>
                <a:gd name="T52" fmla="*/ 63 w 2661"/>
                <a:gd name="T53" fmla="*/ 1698 h 2615"/>
                <a:gd name="T54" fmla="*/ 6 w 2661"/>
                <a:gd name="T55" fmla="*/ 1438 h 2615"/>
                <a:gd name="T56" fmla="*/ 0 w 2661"/>
                <a:gd name="T57" fmla="*/ 1308 h 2615"/>
                <a:gd name="T58" fmla="*/ 0 w 2661"/>
                <a:gd name="T59" fmla="*/ 1240 h 2615"/>
                <a:gd name="T60" fmla="*/ 29 w 2661"/>
                <a:gd name="T61" fmla="*/ 1042 h 2615"/>
                <a:gd name="T62" fmla="*/ 108 w 2661"/>
                <a:gd name="T63" fmla="*/ 798 h 2615"/>
                <a:gd name="T64" fmla="*/ 227 w 2661"/>
                <a:gd name="T65" fmla="*/ 577 h 2615"/>
                <a:gd name="T66" fmla="*/ 391 w 2661"/>
                <a:gd name="T67" fmla="*/ 379 h 2615"/>
                <a:gd name="T68" fmla="*/ 589 w 2661"/>
                <a:gd name="T69" fmla="*/ 221 h 2615"/>
                <a:gd name="T70" fmla="*/ 816 w 2661"/>
                <a:gd name="T71" fmla="*/ 102 h 2615"/>
                <a:gd name="T72" fmla="*/ 1065 w 2661"/>
                <a:gd name="T73" fmla="*/ 23 h 2615"/>
                <a:gd name="T74" fmla="*/ 1263 w 2661"/>
                <a:gd name="T75" fmla="*/ 0 h 2615"/>
                <a:gd name="T76" fmla="*/ 1331 w 2661"/>
                <a:gd name="T77" fmla="*/ 0 h 2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661" h="2615">
                  <a:moveTo>
                    <a:pt x="1331" y="0"/>
                  </a:moveTo>
                  <a:lnTo>
                    <a:pt x="1331" y="0"/>
                  </a:lnTo>
                  <a:lnTo>
                    <a:pt x="1399" y="0"/>
                  </a:lnTo>
                  <a:lnTo>
                    <a:pt x="1467" y="6"/>
                  </a:lnTo>
                  <a:lnTo>
                    <a:pt x="1597" y="23"/>
                  </a:lnTo>
                  <a:lnTo>
                    <a:pt x="1727" y="57"/>
                  </a:lnTo>
                  <a:lnTo>
                    <a:pt x="1846" y="102"/>
                  </a:lnTo>
                  <a:lnTo>
                    <a:pt x="1965" y="159"/>
                  </a:lnTo>
                  <a:lnTo>
                    <a:pt x="2073" y="221"/>
                  </a:lnTo>
                  <a:lnTo>
                    <a:pt x="2175" y="300"/>
                  </a:lnTo>
                  <a:lnTo>
                    <a:pt x="2271" y="379"/>
                  </a:lnTo>
                  <a:lnTo>
                    <a:pt x="2356" y="476"/>
                  </a:lnTo>
                  <a:lnTo>
                    <a:pt x="2435" y="577"/>
                  </a:lnTo>
                  <a:lnTo>
                    <a:pt x="2497" y="685"/>
                  </a:lnTo>
                  <a:lnTo>
                    <a:pt x="2554" y="798"/>
                  </a:lnTo>
                  <a:lnTo>
                    <a:pt x="2599" y="917"/>
                  </a:lnTo>
                  <a:lnTo>
                    <a:pt x="2633" y="1042"/>
                  </a:lnTo>
                  <a:lnTo>
                    <a:pt x="2656" y="1172"/>
                  </a:lnTo>
                  <a:lnTo>
                    <a:pt x="2656" y="1240"/>
                  </a:lnTo>
                  <a:lnTo>
                    <a:pt x="2661" y="1308"/>
                  </a:lnTo>
                  <a:lnTo>
                    <a:pt x="2661" y="1308"/>
                  </a:lnTo>
                  <a:lnTo>
                    <a:pt x="2656" y="1376"/>
                  </a:lnTo>
                  <a:lnTo>
                    <a:pt x="2656" y="1438"/>
                  </a:lnTo>
                  <a:lnTo>
                    <a:pt x="2633" y="1568"/>
                  </a:lnTo>
                  <a:lnTo>
                    <a:pt x="2599" y="1698"/>
                  </a:lnTo>
                  <a:lnTo>
                    <a:pt x="2554" y="1817"/>
                  </a:lnTo>
                  <a:lnTo>
                    <a:pt x="2497" y="1930"/>
                  </a:lnTo>
                  <a:lnTo>
                    <a:pt x="2435" y="2038"/>
                  </a:lnTo>
                  <a:lnTo>
                    <a:pt x="2356" y="2140"/>
                  </a:lnTo>
                  <a:lnTo>
                    <a:pt x="2271" y="2230"/>
                  </a:lnTo>
                  <a:lnTo>
                    <a:pt x="2175" y="2315"/>
                  </a:lnTo>
                  <a:lnTo>
                    <a:pt x="2073" y="2394"/>
                  </a:lnTo>
                  <a:lnTo>
                    <a:pt x="1965" y="2457"/>
                  </a:lnTo>
                  <a:lnTo>
                    <a:pt x="1846" y="2513"/>
                  </a:lnTo>
                  <a:lnTo>
                    <a:pt x="1727" y="2558"/>
                  </a:lnTo>
                  <a:lnTo>
                    <a:pt x="1597" y="2587"/>
                  </a:lnTo>
                  <a:lnTo>
                    <a:pt x="1467" y="2609"/>
                  </a:lnTo>
                  <a:lnTo>
                    <a:pt x="1399" y="2615"/>
                  </a:lnTo>
                  <a:lnTo>
                    <a:pt x="1331" y="2615"/>
                  </a:lnTo>
                  <a:lnTo>
                    <a:pt x="1331" y="2615"/>
                  </a:lnTo>
                  <a:lnTo>
                    <a:pt x="1263" y="2615"/>
                  </a:lnTo>
                  <a:lnTo>
                    <a:pt x="1195" y="2609"/>
                  </a:lnTo>
                  <a:lnTo>
                    <a:pt x="1065" y="2587"/>
                  </a:lnTo>
                  <a:lnTo>
                    <a:pt x="935" y="2558"/>
                  </a:lnTo>
                  <a:lnTo>
                    <a:pt x="816" y="2513"/>
                  </a:lnTo>
                  <a:lnTo>
                    <a:pt x="697" y="2457"/>
                  </a:lnTo>
                  <a:lnTo>
                    <a:pt x="589" y="2394"/>
                  </a:lnTo>
                  <a:lnTo>
                    <a:pt x="487" y="2315"/>
                  </a:lnTo>
                  <a:lnTo>
                    <a:pt x="391" y="2230"/>
                  </a:lnTo>
                  <a:lnTo>
                    <a:pt x="306" y="2140"/>
                  </a:lnTo>
                  <a:lnTo>
                    <a:pt x="227" y="2038"/>
                  </a:lnTo>
                  <a:lnTo>
                    <a:pt x="159" y="1930"/>
                  </a:lnTo>
                  <a:lnTo>
                    <a:pt x="108" y="1817"/>
                  </a:lnTo>
                  <a:lnTo>
                    <a:pt x="63" y="1698"/>
                  </a:lnTo>
                  <a:lnTo>
                    <a:pt x="29" y="1568"/>
                  </a:lnTo>
                  <a:lnTo>
                    <a:pt x="6" y="1438"/>
                  </a:lnTo>
                  <a:lnTo>
                    <a:pt x="0" y="1376"/>
                  </a:lnTo>
                  <a:lnTo>
                    <a:pt x="0" y="1308"/>
                  </a:lnTo>
                  <a:lnTo>
                    <a:pt x="0" y="1308"/>
                  </a:lnTo>
                  <a:lnTo>
                    <a:pt x="0" y="1240"/>
                  </a:lnTo>
                  <a:lnTo>
                    <a:pt x="6" y="1172"/>
                  </a:lnTo>
                  <a:lnTo>
                    <a:pt x="29" y="1042"/>
                  </a:lnTo>
                  <a:lnTo>
                    <a:pt x="63" y="917"/>
                  </a:lnTo>
                  <a:lnTo>
                    <a:pt x="108" y="798"/>
                  </a:lnTo>
                  <a:lnTo>
                    <a:pt x="159" y="685"/>
                  </a:lnTo>
                  <a:lnTo>
                    <a:pt x="227" y="577"/>
                  </a:lnTo>
                  <a:lnTo>
                    <a:pt x="306" y="476"/>
                  </a:lnTo>
                  <a:lnTo>
                    <a:pt x="391" y="379"/>
                  </a:lnTo>
                  <a:lnTo>
                    <a:pt x="487" y="300"/>
                  </a:lnTo>
                  <a:lnTo>
                    <a:pt x="589" y="221"/>
                  </a:lnTo>
                  <a:lnTo>
                    <a:pt x="697" y="159"/>
                  </a:lnTo>
                  <a:lnTo>
                    <a:pt x="816" y="102"/>
                  </a:lnTo>
                  <a:lnTo>
                    <a:pt x="935" y="57"/>
                  </a:lnTo>
                  <a:lnTo>
                    <a:pt x="1065" y="23"/>
                  </a:lnTo>
                  <a:lnTo>
                    <a:pt x="1195" y="6"/>
                  </a:lnTo>
                  <a:lnTo>
                    <a:pt x="1263" y="0"/>
                  </a:lnTo>
                  <a:lnTo>
                    <a:pt x="1331" y="0"/>
                  </a:lnTo>
                  <a:lnTo>
                    <a:pt x="1331"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270"/>
            <p:cNvSpPr>
              <a:spLocks/>
            </p:cNvSpPr>
            <p:nvPr/>
          </p:nvSpPr>
          <p:spPr bwMode="auto">
            <a:xfrm>
              <a:off x="1814" y="648"/>
              <a:ext cx="2672" cy="2632"/>
            </a:xfrm>
            <a:custGeom>
              <a:avLst/>
              <a:gdLst>
                <a:gd name="T0" fmla="*/ 1336 w 2672"/>
                <a:gd name="T1" fmla="*/ 0 h 2632"/>
                <a:gd name="T2" fmla="*/ 1472 w 2672"/>
                <a:gd name="T3" fmla="*/ 5 h 2632"/>
                <a:gd name="T4" fmla="*/ 1733 w 2672"/>
                <a:gd name="T5" fmla="*/ 56 h 2632"/>
                <a:gd name="T6" fmla="*/ 1970 w 2672"/>
                <a:gd name="T7" fmla="*/ 158 h 2632"/>
                <a:gd name="T8" fmla="*/ 2186 w 2672"/>
                <a:gd name="T9" fmla="*/ 300 h 2632"/>
                <a:gd name="T10" fmla="*/ 2367 w 2672"/>
                <a:gd name="T11" fmla="*/ 481 h 2632"/>
                <a:gd name="T12" fmla="*/ 2508 w 2672"/>
                <a:gd name="T13" fmla="*/ 690 h 2632"/>
                <a:gd name="T14" fmla="*/ 2610 w 2672"/>
                <a:gd name="T15" fmla="*/ 922 h 2632"/>
                <a:gd name="T16" fmla="*/ 2655 w 2672"/>
                <a:gd name="T17" fmla="*/ 1115 h 2632"/>
                <a:gd name="T18" fmla="*/ 2672 w 2672"/>
                <a:gd name="T19" fmla="*/ 1245 h 2632"/>
                <a:gd name="T20" fmla="*/ 2672 w 2672"/>
                <a:gd name="T21" fmla="*/ 1313 h 2632"/>
                <a:gd name="T22" fmla="*/ 2667 w 2672"/>
                <a:gd name="T23" fmla="*/ 1449 h 2632"/>
                <a:gd name="T24" fmla="*/ 2644 w 2672"/>
                <a:gd name="T25" fmla="*/ 1579 h 2632"/>
                <a:gd name="T26" fmla="*/ 2565 w 2672"/>
                <a:gd name="T27" fmla="*/ 1828 h 2632"/>
                <a:gd name="T28" fmla="*/ 2446 w 2672"/>
                <a:gd name="T29" fmla="*/ 2049 h 2632"/>
                <a:gd name="T30" fmla="*/ 2282 w 2672"/>
                <a:gd name="T31" fmla="*/ 2241 h 2632"/>
                <a:gd name="T32" fmla="*/ 2084 w 2672"/>
                <a:gd name="T33" fmla="*/ 2405 h 2632"/>
                <a:gd name="T34" fmla="*/ 1857 w 2672"/>
                <a:gd name="T35" fmla="*/ 2524 h 2632"/>
                <a:gd name="T36" fmla="*/ 1608 w 2672"/>
                <a:gd name="T37" fmla="*/ 2603 h 2632"/>
                <a:gd name="T38" fmla="*/ 1404 w 2672"/>
                <a:gd name="T39" fmla="*/ 2626 h 2632"/>
                <a:gd name="T40" fmla="*/ 1336 w 2672"/>
                <a:gd name="T41" fmla="*/ 2632 h 2632"/>
                <a:gd name="T42" fmla="*/ 1200 w 2672"/>
                <a:gd name="T43" fmla="*/ 2620 h 2632"/>
                <a:gd name="T44" fmla="*/ 940 w 2672"/>
                <a:gd name="T45" fmla="*/ 2569 h 2632"/>
                <a:gd name="T46" fmla="*/ 702 w 2672"/>
                <a:gd name="T47" fmla="*/ 2473 h 2632"/>
                <a:gd name="T48" fmla="*/ 487 w 2672"/>
                <a:gd name="T49" fmla="*/ 2326 h 2632"/>
                <a:gd name="T50" fmla="*/ 306 w 2672"/>
                <a:gd name="T51" fmla="*/ 2151 h 2632"/>
                <a:gd name="T52" fmla="*/ 164 w 2672"/>
                <a:gd name="T53" fmla="*/ 1941 h 2632"/>
                <a:gd name="T54" fmla="*/ 62 w 2672"/>
                <a:gd name="T55" fmla="*/ 1703 h 2632"/>
                <a:gd name="T56" fmla="*/ 17 w 2672"/>
                <a:gd name="T57" fmla="*/ 1517 h 2632"/>
                <a:gd name="T58" fmla="*/ 6 w 2672"/>
                <a:gd name="T59" fmla="*/ 1381 h 2632"/>
                <a:gd name="T60" fmla="*/ 0 w 2672"/>
                <a:gd name="T61" fmla="*/ 1313 h 2632"/>
                <a:gd name="T62" fmla="*/ 6 w 2672"/>
                <a:gd name="T63" fmla="*/ 1183 h 2632"/>
                <a:gd name="T64" fmla="*/ 28 w 2672"/>
                <a:gd name="T65" fmla="*/ 1053 h 2632"/>
                <a:gd name="T66" fmla="*/ 108 w 2672"/>
                <a:gd name="T67" fmla="*/ 804 h 2632"/>
                <a:gd name="T68" fmla="*/ 232 w 2672"/>
                <a:gd name="T69" fmla="*/ 583 h 2632"/>
                <a:gd name="T70" fmla="*/ 391 w 2672"/>
                <a:gd name="T71" fmla="*/ 385 h 2632"/>
                <a:gd name="T72" fmla="*/ 589 w 2672"/>
                <a:gd name="T73" fmla="*/ 226 h 2632"/>
                <a:gd name="T74" fmla="*/ 815 w 2672"/>
                <a:gd name="T75" fmla="*/ 102 h 2632"/>
                <a:gd name="T76" fmla="*/ 1070 w 2672"/>
                <a:gd name="T77" fmla="*/ 28 h 2632"/>
                <a:gd name="T78" fmla="*/ 1268 w 2672"/>
                <a:gd name="T79" fmla="*/ 0 h 2632"/>
                <a:gd name="T80" fmla="*/ 1336 w 2672"/>
                <a:gd name="T81" fmla="*/ 0 h 2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72" h="2632">
                  <a:moveTo>
                    <a:pt x="1336" y="0"/>
                  </a:moveTo>
                  <a:lnTo>
                    <a:pt x="1336" y="0"/>
                  </a:lnTo>
                  <a:lnTo>
                    <a:pt x="1404" y="0"/>
                  </a:lnTo>
                  <a:lnTo>
                    <a:pt x="1472" y="5"/>
                  </a:lnTo>
                  <a:lnTo>
                    <a:pt x="1608" y="28"/>
                  </a:lnTo>
                  <a:lnTo>
                    <a:pt x="1733" y="56"/>
                  </a:lnTo>
                  <a:lnTo>
                    <a:pt x="1857" y="102"/>
                  </a:lnTo>
                  <a:lnTo>
                    <a:pt x="1970" y="158"/>
                  </a:lnTo>
                  <a:lnTo>
                    <a:pt x="2084" y="226"/>
                  </a:lnTo>
                  <a:lnTo>
                    <a:pt x="2186" y="300"/>
                  </a:lnTo>
                  <a:lnTo>
                    <a:pt x="2282" y="385"/>
                  </a:lnTo>
                  <a:lnTo>
                    <a:pt x="2367" y="481"/>
                  </a:lnTo>
                  <a:lnTo>
                    <a:pt x="2446" y="583"/>
                  </a:lnTo>
                  <a:lnTo>
                    <a:pt x="2508" y="690"/>
                  </a:lnTo>
                  <a:lnTo>
                    <a:pt x="2565" y="804"/>
                  </a:lnTo>
                  <a:lnTo>
                    <a:pt x="2610" y="922"/>
                  </a:lnTo>
                  <a:lnTo>
                    <a:pt x="2644" y="1053"/>
                  </a:lnTo>
                  <a:lnTo>
                    <a:pt x="2655" y="1115"/>
                  </a:lnTo>
                  <a:lnTo>
                    <a:pt x="2667" y="1183"/>
                  </a:lnTo>
                  <a:lnTo>
                    <a:pt x="2672" y="1245"/>
                  </a:lnTo>
                  <a:lnTo>
                    <a:pt x="2672" y="1313"/>
                  </a:lnTo>
                  <a:lnTo>
                    <a:pt x="2672" y="1313"/>
                  </a:lnTo>
                  <a:lnTo>
                    <a:pt x="2672" y="1381"/>
                  </a:lnTo>
                  <a:lnTo>
                    <a:pt x="2667" y="1449"/>
                  </a:lnTo>
                  <a:lnTo>
                    <a:pt x="2655" y="1517"/>
                  </a:lnTo>
                  <a:lnTo>
                    <a:pt x="2644" y="1579"/>
                  </a:lnTo>
                  <a:lnTo>
                    <a:pt x="2610" y="1703"/>
                  </a:lnTo>
                  <a:lnTo>
                    <a:pt x="2565" y="1828"/>
                  </a:lnTo>
                  <a:lnTo>
                    <a:pt x="2508" y="1941"/>
                  </a:lnTo>
                  <a:lnTo>
                    <a:pt x="2446" y="2049"/>
                  </a:lnTo>
                  <a:lnTo>
                    <a:pt x="2367" y="2151"/>
                  </a:lnTo>
                  <a:lnTo>
                    <a:pt x="2282" y="2241"/>
                  </a:lnTo>
                  <a:lnTo>
                    <a:pt x="2186" y="2326"/>
                  </a:lnTo>
                  <a:lnTo>
                    <a:pt x="2084" y="2405"/>
                  </a:lnTo>
                  <a:lnTo>
                    <a:pt x="1970" y="2473"/>
                  </a:lnTo>
                  <a:lnTo>
                    <a:pt x="1857" y="2524"/>
                  </a:lnTo>
                  <a:lnTo>
                    <a:pt x="1733" y="2569"/>
                  </a:lnTo>
                  <a:lnTo>
                    <a:pt x="1608" y="2603"/>
                  </a:lnTo>
                  <a:lnTo>
                    <a:pt x="1472" y="2620"/>
                  </a:lnTo>
                  <a:lnTo>
                    <a:pt x="1404" y="2626"/>
                  </a:lnTo>
                  <a:lnTo>
                    <a:pt x="1336" y="2632"/>
                  </a:lnTo>
                  <a:lnTo>
                    <a:pt x="1336" y="2632"/>
                  </a:lnTo>
                  <a:lnTo>
                    <a:pt x="1268" y="2626"/>
                  </a:lnTo>
                  <a:lnTo>
                    <a:pt x="1200" y="2620"/>
                  </a:lnTo>
                  <a:lnTo>
                    <a:pt x="1070" y="2603"/>
                  </a:lnTo>
                  <a:lnTo>
                    <a:pt x="940" y="2569"/>
                  </a:lnTo>
                  <a:lnTo>
                    <a:pt x="815" y="2524"/>
                  </a:lnTo>
                  <a:lnTo>
                    <a:pt x="702" y="2473"/>
                  </a:lnTo>
                  <a:lnTo>
                    <a:pt x="589" y="2405"/>
                  </a:lnTo>
                  <a:lnTo>
                    <a:pt x="487" y="2326"/>
                  </a:lnTo>
                  <a:lnTo>
                    <a:pt x="391" y="2241"/>
                  </a:lnTo>
                  <a:lnTo>
                    <a:pt x="306" y="2151"/>
                  </a:lnTo>
                  <a:lnTo>
                    <a:pt x="232" y="2049"/>
                  </a:lnTo>
                  <a:lnTo>
                    <a:pt x="164" y="1941"/>
                  </a:lnTo>
                  <a:lnTo>
                    <a:pt x="108" y="1828"/>
                  </a:lnTo>
                  <a:lnTo>
                    <a:pt x="62" y="1703"/>
                  </a:lnTo>
                  <a:lnTo>
                    <a:pt x="28" y="1579"/>
                  </a:lnTo>
                  <a:lnTo>
                    <a:pt x="17" y="1517"/>
                  </a:lnTo>
                  <a:lnTo>
                    <a:pt x="6" y="1449"/>
                  </a:lnTo>
                  <a:lnTo>
                    <a:pt x="6" y="1381"/>
                  </a:lnTo>
                  <a:lnTo>
                    <a:pt x="0" y="1313"/>
                  </a:lnTo>
                  <a:lnTo>
                    <a:pt x="0" y="1313"/>
                  </a:lnTo>
                  <a:lnTo>
                    <a:pt x="6" y="1245"/>
                  </a:lnTo>
                  <a:lnTo>
                    <a:pt x="6" y="1183"/>
                  </a:lnTo>
                  <a:lnTo>
                    <a:pt x="17" y="1115"/>
                  </a:lnTo>
                  <a:lnTo>
                    <a:pt x="28" y="1053"/>
                  </a:lnTo>
                  <a:lnTo>
                    <a:pt x="62" y="922"/>
                  </a:lnTo>
                  <a:lnTo>
                    <a:pt x="108" y="804"/>
                  </a:lnTo>
                  <a:lnTo>
                    <a:pt x="164" y="690"/>
                  </a:lnTo>
                  <a:lnTo>
                    <a:pt x="232" y="583"/>
                  </a:lnTo>
                  <a:lnTo>
                    <a:pt x="306" y="481"/>
                  </a:lnTo>
                  <a:lnTo>
                    <a:pt x="391" y="385"/>
                  </a:lnTo>
                  <a:lnTo>
                    <a:pt x="487" y="300"/>
                  </a:lnTo>
                  <a:lnTo>
                    <a:pt x="589" y="226"/>
                  </a:lnTo>
                  <a:lnTo>
                    <a:pt x="702" y="158"/>
                  </a:lnTo>
                  <a:lnTo>
                    <a:pt x="815" y="102"/>
                  </a:lnTo>
                  <a:lnTo>
                    <a:pt x="940" y="56"/>
                  </a:lnTo>
                  <a:lnTo>
                    <a:pt x="1070" y="28"/>
                  </a:lnTo>
                  <a:lnTo>
                    <a:pt x="1200" y="5"/>
                  </a:lnTo>
                  <a:lnTo>
                    <a:pt x="1268" y="0"/>
                  </a:lnTo>
                  <a:lnTo>
                    <a:pt x="1336" y="0"/>
                  </a:lnTo>
                  <a:lnTo>
                    <a:pt x="133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271"/>
            <p:cNvSpPr>
              <a:spLocks/>
            </p:cNvSpPr>
            <p:nvPr/>
          </p:nvSpPr>
          <p:spPr bwMode="auto">
            <a:xfrm>
              <a:off x="1803" y="636"/>
              <a:ext cx="2683" cy="2644"/>
            </a:xfrm>
            <a:custGeom>
              <a:avLst/>
              <a:gdLst>
                <a:gd name="T0" fmla="*/ 1342 w 2683"/>
                <a:gd name="T1" fmla="*/ 0 h 2644"/>
                <a:gd name="T2" fmla="*/ 1477 w 2683"/>
                <a:gd name="T3" fmla="*/ 6 h 2644"/>
                <a:gd name="T4" fmla="*/ 1744 w 2683"/>
                <a:gd name="T5" fmla="*/ 63 h 2644"/>
                <a:gd name="T6" fmla="*/ 1981 w 2683"/>
                <a:gd name="T7" fmla="*/ 159 h 2644"/>
                <a:gd name="T8" fmla="*/ 2197 w 2683"/>
                <a:gd name="T9" fmla="*/ 306 h 2644"/>
                <a:gd name="T10" fmla="*/ 2378 w 2683"/>
                <a:gd name="T11" fmla="*/ 482 h 2644"/>
                <a:gd name="T12" fmla="*/ 2525 w 2683"/>
                <a:gd name="T13" fmla="*/ 697 h 2644"/>
                <a:gd name="T14" fmla="*/ 2627 w 2683"/>
                <a:gd name="T15" fmla="*/ 929 h 2644"/>
                <a:gd name="T16" fmla="*/ 2672 w 2683"/>
                <a:gd name="T17" fmla="*/ 1121 h 2644"/>
                <a:gd name="T18" fmla="*/ 2683 w 2683"/>
                <a:gd name="T19" fmla="*/ 1257 h 2644"/>
                <a:gd name="T20" fmla="*/ 2683 w 2683"/>
                <a:gd name="T21" fmla="*/ 1325 h 2644"/>
                <a:gd name="T22" fmla="*/ 2678 w 2683"/>
                <a:gd name="T23" fmla="*/ 1455 h 2644"/>
                <a:gd name="T24" fmla="*/ 2655 w 2683"/>
                <a:gd name="T25" fmla="*/ 1591 h 2644"/>
                <a:gd name="T26" fmla="*/ 2581 w 2683"/>
                <a:gd name="T27" fmla="*/ 1834 h 2644"/>
                <a:gd name="T28" fmla="*/ 2457 w 2683"/>
                <a:gd name="T29" fmla="*/ 2061 h 2644"/>
                <a:gd name="T30" fmla="*/ 2293 w 2683"/>
                <a:gd name="T31" fmla="*/ 2259 h 2644"/>
                <a:gd name="T32" fmla="*/ 2095 w 2683"/>
                <a:gd name="T33" fmla="*/ 2417 h 2644"/>
                <a:gd name="T34" fmla="*/ 1862 w 2683"/>
                <a:gd name="T35" fmla="*/ 2542 h 2644"/>
                <a:gd name="T36" fmla="*/ 1613 w 2683"/>
                <a:gd name="T37" fmla="*/ 2615 h 2644"/>
                <a:gd name="T38" fmla="*/ 1410 w 2683"/>
                <a:gd name="T39" fmla="*/ 2644 h 2644"/>
                <a:gd name="T40" fmla="*/ 1342 w 2683"/>
                <a:gd name="T41" fmla="*/ 2644 h 2644"/>
                <a:gd name="T42" fmla="*/ 1206 w 2683"/>
                <a:gd name="T43" fmla="*/ 2638 h 2644"/>
                <a:gd name="T44" fmla="*/ 945 w 2683"/>
                <a:gd name="T45" fmla="*/ 2587 h 2644"/>
                <a:gd name="T46" fmla="*/ 708 w 2683"/>
                <a:gd name="T47" fmla="*/ 2485 h 2644"/>
                <a:gd name="T48" fmla="*/ 492 w 2683"/>
                <a:gd name="T49" fmla="*/ 2344 h 2644"/>
                <a:gd name="T50" fmla="*/ 311 w 2683"/>
                <a:gd name="T51" fmla="*/ 2163 h 2644"/>
                <a:gd name="T52" fmla="*/ 164 w 2683"/>
                <a:gd name="T53" fmla="*/ 1953 h 2644"/>
                <a:gd name="T54" fmla="*/ 62 w 2683"/>
                <a:gd name="T55" fmla="*/ 1715 h 2644"/>
                <a:gd name="T56" fmla="*/ 17 w 2683"/>
                <a:gd name="T57" fmla="*/ 1523 h 2644"/>
                <a:gd name="T58" fmla="*/ 5 w 2683"/>
                <a:gd name="T59" fmla="*/ 1393 h 2644"/>
                <a:gd name="T60" fmla="*/ 0 w 2683"/>
                <a:gd name="T61" fmla="*/ 1325 h 2644"/>
                <a:gd name="T62" fmla="*/ 11 w 2683"/>
                <a:gd name="T63" fmla="*/ 1189 h 2644"/>
                <a:gd name="T64" fmla="*/ 28 w 2683"/>
                <a:gd name="T65" fmla="*/ 1059 h 2644"/>
                <a:gd name="T66" fmla="*/ 107 w 2683"/>
                <a:gd name="T67" fmla="*/ 810 h 2644"/>
                <a:gd name="T68" fmla="*/ 232 w 2683"/>
                <a:gd name="T69" fmla="*/ 583 h 2644"/>
                <a:gd name="T70" fmla="*/ 396 w 2683"/>
                <a:gd name="T71" fmla="*/ 391 h 2644"/>
                <a:gd name="T72" fmla="*/ 594 w 2683"/>
                <a:gd name="T73" fmla="*/ 227 h 2644"/>
                <a:gd name="T74" fmla="*/ 821 w 2683"/>
                <a:gd name="T75" fmla="*/ 108 h 2644"/>
                <a:gd name="T76" fmla="*/ 1076 w 2683"/>
                <a:gd name="T77" fmla="*/ 29 h 2644"/>
                <a:gd name="T78" fmla="*/ 1274 w 2683"/>
                <a:gd name="T79" fmla="*/ 6 h 2644"/>
                <a:gd name="T80" fmla="*/ 1342 w 2683"/>
                <a:gd name="T81" fmla="*/ 0 h 2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3" h="2644">
                  <a:moveTo>
                    <a:pt x="1342" y="0"/>
                  </a:moveTo>
                  <a:lnTo>
                    <a:pt x="1342" y="0"/>
                  </a:lnTo>
                  <a:lnTo>
                    <a:pt x="1410" y="6"/>
                  </a:lnTo>
                  <a:lnTo>
                    <a:pt x="1477" y="6"/>
                  </a:lnTo>
                  <a:lnTo>
                    <a:pt x="1613" y="29"/>
                  </a:lnTo>
                  <a:lnTo>
                    <a:pt x="1744" y="63"/>
                  </a:lnTo>
                  <a:lnTo>
                    <a:pt x="1862" y="108"/>
                  </a:lnTo>
                  <a:lnTo>
                    <a:pt x="1981" y="159"/>
                  </a:lnTo>
                  <a:lnTo>
                    <a:pt x="2095" y="227"/>
                  </a:lnTo>
                  <a:lnTo>
                    <a:pt x="2197" y="306"/>
                  </a:lnTo>
                  <a:lnTo>
                    <a:pt x="2293" y="391"/>
                  </a:lnTo>
                  <a:lnTo>
                    <a:pt x="2378" y="482"/>
                  </a:lnTo>
                  <a:lnTo>
                    <a:pt x="2457" y="583"/>
                  </a:lnTo>
                  <a:lnTo>
                    <a:pt x="2525" y="697"/>
                  </a:lnTo>
                  <a:lnTo>
                    <a:pt x="2581" y="810"/>
                  </a:lnTo>
                  <a:lnTo>
                    <a:pt x="2627" y="929"/>
                  </a:lnTo>
                  <a:lnTo>
                    <a:pt x="2655" y="1059"/>
                  </a:lnTo>
                  <a:lnTo>
                    <a:pt x="2672" y="1121"/>
                  </a:lnTo>
                  <a:lnTo>
                    <a:pt x="2678" y="1189"/>
                  </a:lnTo>
                  <a:lnTo>
                    <a:pt x="2683" y="1257"/>
                  </a:lnTo>
                  <a:lnTo>
                    <a:pt x="2683" y="1325"/>
                  </a:lnTo>
                  <a:lnTo>
                    <a:pt x="2683" y="1325"/>
                  </a:lnTo>
                  <a:lnTo>
                    <a:pt x="2683" y="1393"/>
                  </a:lnTo>
                  <a:lnTo>
                    <a:pt x="2678" y="1455"/>
                  </a:lnTo>
                  <a:lnTo>
                    <a:pt x="2672" y="1523"/>
                  </a:lnTo>
                  <a:lnTo>
                    <a:pt x="2655" y="1591"/>
                  </a:lnTo>
                  <a:lnTo>
                    <a:pt x="2627" y="1715"/>
                  </a:lnTo>
                  <a:lnTo>
                    <a:pt x="2581" y="1834"/>
                  </a:lnTo>
                  <a:lnTo>
                    <a:pt x="2525" y="1953"/>
                  </a:lnTo>
                  <a:lnTo>
                    <a:pt x="2457" y="2061"/>
                  </a:lnTo>
                  <a:lnTo>
                    <a:pt x="2378" y="2163"/>
                  </a:lnTo>
                  <a:lnTo>
                    <a:pt x="2293" y="2259"/>
                  </a:lnTo>
                  <a:lnTo>
                    <a:pt x="2197" y="2344"/>
                  </a:lnTo>
                  <a:lnTo>
                    <a:pt x="2095" y="2417"/>
                  </a:lnTo>
                  <a:lnTo>
                    <a:pt x="1981" y="2485"/>
                  </a:lnTo>
                  <a:lnTo>
                    <a:pt x="1862" y="2542"/>
                  </a:lnTo>
                  <a:lnTo>
                    <a:pt x="1744" y="2587"/>
                  </a:lnTo>
                  <a:lnTo>
                    <a:pt x="1613" y="2615"/>
                  </a:lnTo>
                  <a:lnTo>
                    <a:pt x="1477" y="2638"/>
                  </a:lnTo>
                  <a:lnTo>
                    <a:pt x="1410" y="2644"/>
                  </a:lnTo>
                  <a:lnTo>
                    <a:pt x="1342" y="2644"/>
                  </a:lnTo>
                  <a:lnTo>
                    <a:pt x="1342" y="2644"/>
                  </a:lnTo>
                  <a:lnTo>
                    <a:pt x="1274" y="2644"/>
                  </a:lnTo>
                  <a:lnTo>
                    <a:pt x="1206" y="2638"/>
                  </a:lnTo>
                  <a:lnTo>
                    <a:pt x="1076" y="2615"/>
                  </a:lnTo>
                  <a:lnTo>
                    <a:pt x="945" y="2587"/>
                  </a:lnTo>
                  <a:lnTo>
                    <a:pt x="821" y="2542"/>
                  </a:lnTo>
                  <a:lnTo>
                    <a:pt x="708" y="2485"/>
                  </a:lnTo>
                  <a:lnTo>
                    <a:pt x="594" y="2417"/>
                  </a:lnTo>
                  <a:lnTo>
                    <a:pt x="492" y="2344"/>
                  </a:lnTo>
                  <a:lnTo>
                    <a:pt x="396" y="2259"/>
                  </a:lnTo>
                  <a:lnTo>
                    <a:pt x="311" y="2163"/>
                  </a:lnTo>
                  <a:lnTo>
                    <a:pt x="232" y="2061"/>
                  </a:lnTo>
                  <a:lnTo>
                    <a:pt x="164" y="1953"/>
                  </a:lnTo>
                  <a:lnTo>
                    <a:pt x="107" y="1834"/>
                  </a:lnTo>
                  <a:lnTo>
                    <a:pt x="62" y="1715"/>
                  </a:lnTo>
                  <a:lnTo>
                    <a:pt x="28" y="1591"/>
                  </a:lnTo>
                  <a:lnTo>
                    <a:pt x="17" y="1523"/>
                  </a:lnTo>
                  <a:lnTo>
                    <a:pt x="11" y="1455"/>
                  </a:lnTo>
                  <a:lnTo>
                    <a:pt x="5" y="1393"/>
                  </a:lnTo>
                  <a:lnTo>
                    <a:pt x="0" y="1325"/>
                  </a:lnTo>
                  <a:lnTo>
                    <a:pt x="0" y="1325"/>
                  </a:lnTo>
                  <a:lnTo>
                    <a:pt x="5" y="1257"/>
                  </a:lnTo>
                  <a:lnTo>
                    <a:pt x="11" y="1189"/>
                  </a:lnTo>
                  <a:lnTo>
                    <a:pt x="17" y="1121"/>
                  </a:lnTo>
                  <a:lnTo>
                    <a:pt x="28" y="1059"/>
                  </a:lnTo>
                  <a:lnTo>
                    <a:pt x="62" y="929"/>
                  </a:lnTo>
                  <a:lnTo>
                    <a:pt x="107" y="810"/>
                  </a:lnTo>
                  <a:lnTo>
                    <a:pt x="164" y="697"/>
                  </a:lnTo>
                  <a:lnTo>
                    <a:pt x="232" y="583"/>
                  </a:lnTo>
                  <a:lnTo>
                    <a:pt x="311" y="482"/>
                  </a:lnTo>
                  <a:lnTo>
                    <a:pt x="396" y="391"/>
                  </a:lnTo>
                  <a:lnTo>
                    <a:pt x="492" y="306"/>
                  </a:lnTo>
                  <a:lnTo>
                    <a:pt x="594" y="227"/>
                  </a:lnTo>
                  <a:lnTo>
                    <a:pt x="708" y="159"/>
                  </a:lnTo>
                  <a:lnTo>
                    <a:pt x="821" y="108"/>
                  </a:lnTo>
                  <a:lnTo>
                    <a:pt x="945" y="63"/>
                  </a:lnTo>
                  <a:lnTo>
                    <a:pt x="1076" y="29"/>
                  </a:lnTo>
                  <a:lnTo>
                    <a:pt x="1206" y="6"/>
                  </a:lnTo>
                  <a:lnTo>
                    <a:pt x="1274" y="6"/>
                  </a:lnTo>
                  <a:lnTo>
                    <a:pt x="1342" y="0"/>
                  </a:lnTo>
                  <a:lnTo>
                    <a:pt x="1342"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272"/>
            <p:cNvSpPr>
              <a:spLocks/>
            </p:cNvSpPr>
            <p:nvPr/>
          </p:nvSpPr>
          <p:spPr bwMode="auto">
            <a:xfrm>
              <a:off x="1792" y="631"/>
              <a:ext cx="2700" cy="2654"/>
            </a:xfrm>
            <a:custGeom>
              <a:avLst/>
              <a:gdLst>
                <a:gd name="T0" fmla="*/ 1353 w 2700"/>
                <a:gd name="T1" fmla="*/ 0 h 2654"/>
                <a:gd name="T2" fmla="*/ 1488 w 2700"/>
                <a:gd name="T3" fmla="*/ 5 h 2654"/>
                <a:gd name="T4" fmla="*/ 1749 w 2700"/>
                <a:gd name="T5" fmla="*/ 56 h 2654"/>
                <a:gd name="T6" fmla="*/ 1992 w 2700"/>
                <a:gd name="T7" fmla="*/ 158 h 2654"/>
                <a:gd name="T8" fmla="*/ 2208 w 2700"/>
                <a:gd name="T9" fmla="*/ 300 h 2654"/>
                <a:gd name="T10" fmla="*/ 2389 w 2700"/>
                <a:gd name="T11" fmla="*/ 481 h 2654"/>
                <a:gd name="T12" fmla="*/ 2536 w 2700"/>
                <a:gd name="T13" fmla="*/ 690 h 2654"/>
                <a:gd name="T14" fmla="*/ 2638 w 2700"/>
                <a:gd name="T15" fmla="*/ 928 h 2654"/>
                <a:gd name="T16" fmla="*/ 2683 w 2700"/>
                <a:gd name="T17" fmla="*/ 1121 h 2654"/>
                <a:gd name="T18" fmla="*/ 2694 w 2700"/>
                <a:gd name="T19" fmla="*/ 1256 h 2654"/>
                <a:gd name="T20" fmla="*/ 2700 w 2700"/>
                <a:gd name="T21" fmla="*/ 1324 h 2654"/>
                <a:gd name="T22" fmla="*/ 2689 w 2700"/>
                <a:gd name="T23" fmla="*/ 1460 h 2654"/>
                <a:gd name="T24" fmla="*/ 2672 w 2700"/>
                <a:gd name="T25" fmla="*/ 1590 h 2654"/>
                <a:gd name="T26" fmla="*/ 2592 w 2700"/>
                <a:gd name="T27" fmla="*/ 1839 h 2654"/>
                <a:gd name="T28" fmla="*/ 2468 w 2700"/>
                <a:gd name="T29" fmla="*/ 2066 h 2654"/>
                <a:gd name="T30" fmla="*/ 2304 w 2700"/>
                <a:gd name="T31" fmla="*/ 2264 h 2654"/>
                <a:gd name="T32" fmla="*/ 2106 w 2700"/>
                <a:gd name="T33" fmla="*/ 2422 h 2654"/>
                <a:gd name="T34" fmla="*/ 1873 w 2700"/>
                <a:gd name="T35" fmla="*/ 2547 h 2654"/>
                <a:gd name="T36" fmla="*/ 1619 w 2700"/>
                <a:gd name="T37" fmla="*/ 2626 h 2654"/>
                <a:gd name="T38" fmla="*/ 1421 w 2700"/>
                <a:gd name="T39" fmla="*/ 2649 h 2654"/>
                <a:gd name="T40" fmla="*/ 1353 w 2700"/>
                <a:gd name="T41" fmla="*/ 2654 h 2654"/>
                <a:gd name="T42" fmla="*/ 1211 w 2700"/>
                <a:gd name="T43" fmla="*/ 2643 h 2654"/>
                <a:gd name="T44" fmla="*/ 951 w 2700"/>
                <a:gd name="T45" fmla="*/ 2592 h 2654"/>
                <a:gd name="T46" fmla="*/ 707 w 2700"/>
                <a:gd name="T47" fmla="*/ 2490 h 2654"/>
                <a:gd name="T48" fmla="*/ 492 w 2700"/>
                <a:gd name="T49" fmla="*/ 2349 h 2654"/>
                <a:gd name="T50" fmla="*/ 311 w 2700"/>
                <a:gd name="T51" fmla="*/ 2168 h 2654"/>
                <a:gd name="T52" fmla="*/ 164 w 2700"/>
                <a:gd name="T53" fmla="*/ 1958 h 2654"/>
                <a:gd name="T54" fmla="*/ 62 w 2700"/>
                <a:gd name="T55" fmla="*/ 1720 h 2654"/>
                <a:gd name="T56" fmla="*/ 16 w 2700"/>
                <a:gd name="T57" fmla="*/ 1528 h 2654"/>
                <a:gd name="T58" fmla="*/ 5 w 2700"/>
                <a:gd name="T59" fmla="*/ 1392 h 2654"/>
                <a:gd name="T60" fmla="*/ 0 w 2700"/>
                <a:gd name="T61" fmla="*/ 1324 h 2654"/>
                <a:gd name="T62" fmla="*/ 11 w 2700"/>
                <a:gd name="T63" fmla="*/ 1188 h 2654"/>
                <a:gd name="T64" fmla="*/ 28 w 2700"/>
                <a:gd name="T65" fmla="*/ 1058 h 2654"/>
                <a:gd name="T66" fmla="*/ 107 w 2700"/>
                <a:gd name="T67" fmla="*/ 809 h 2654"/>
                <a:gd name="T68" fmla="*/ 232 w 2700"/>
                <a:gd name="T69" fmla="*/ 583 h 2654"/>
                <a:gd name="T70" fmla="*/ 396 w 2700"/>
                <a:gd name="T71" fmla="*/ 385 h 2654"/>
                <a:gd name="T72" fmla="*/ 600 w 2700"/>
                <a:gd name="T73" fmla="*/ 226 h 2654"/>
                <a:gd name="T74" fmla="*/ 826 w 2700"/>
                <a:gd name="T75" fmla="*/ 102 h 2654"/>
                <a:gd name="T76" fmla="*/ 1081 w 2700"/>
                <a:gd name="T77" fmla="*/ 22 h 2654"/>
                <a:gd name="T78" fmla="*/ 1279 w 2700"/>
                <a:gd name="T79" fmla="*/ 0 h 2654"/>
                <a:gd name="T80" fmla="*/ 1353 w 2700"/>
                <a:gd name="T81" fmla="*/ 0 h 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00" h="2654">
                  <a:moveTo>
                    <a:pt x="1353" y="0"/>
                  </a:moveTo>
                  <a:lnTo>
                    <a:pt x="1353" y="0"/>
                  </a:lnTo>
                  <a:lnTo>
                    <a:pt x="1421" y="0"/>
                  </a:lnTo>
                  <a:lnTo>
                    <a:pt x="1488" y="5"/>
                  </a:lnTo>
                  <a:lnTo>
                    <a:pt x="1619" y="22"/>
                  </a:lnTo>
                  <a:lnTo>
                    <a:pt x="1749" y="56"/>
                  </a:lnTo>
                  <a:lnTo>
                    <a:pt x="1873" y="102"/>
                  </a:lnTo>
                  <a:lnTo>
                    <a:pt x="1992" y="158"/>
                  </a:lnTo>
                  <a:lnTo>
                    <a:pt x="2106" y="226"/>
                  </a:lnTo>
                  <a:lnTo>
                    <a:pt x="2208" y="300"/>
                  </a:lnTo>
                  <a:lnTo>
                    <a:pt x="2304" y="385"/>
                  </a:lnTo>
                  <a:lnTo>
                    <a:pt x="2389" y="481"/>
                  </a:lnTo>
                  <a:lnTo>
                    <a:pt x="2468" y="583"/>
                  </a:lnTo>
                  <a:lnTo>
                    <a:pt x="2536" y="690"/>
                  </a:lnTo>
                  <a:lnTo>
                    <a:pt x="2592" y="809"/>
                  </a:lnTo>
                  <a:lnTo>
                    <a:pt x="2638" y="928"/>
                  </a:lnTo>
                  <a:lnTo>
                    <a:pt x="2672" y="1058"/>
                  </a:lnTo>
                  <a:lnTo>
                    <a:pt x="2683" y="1121"/>
                  </a:lnTo>
                  <a:lnTo>
                    <a:pt x="2689" y="1188"/>
                  </a:lnTo>
                  <a:lnTo>
                    <a:pt x="2694" y="1256"/>
                  </a:lnTo>
                  <a:lnTo>
                    <a:pt x="2700" y="1324"/>
                  </a:lnTo>
                  <a:lnTo>
                    <a:pt x="2700" y="1324"/>
                  </a:lnTo>
                  <a:lnTo>
                    <a:pt x="2694" y="1392"/>
                  </a:lnTo>
                  <a:lnTo>
                    <a:pt x="2689" y="1460"/>
                  </a:lnTo>
                  <a:lnTo>
                    <a:pt x="2683" y="1528"/>
                  </a:lnTo>
                  <a:lnTo>
                    <a:pt x="2672" y="1590"/>
                  </a:lnTo>
                  <a:lnTo>
                    <a:pt x="2638" y="1720"/>
                  </a:lnTo>
                  <a:lnTo>
                    <a:pt x="2592" y="1839"/>
                  </a:lnTo>
                  <a:lnTo>
                    <a:pt x="2536" y="1958"/>
                  </a:lnTo>
                  <a:lnTo>
                    <a:pt x="2468" y="2066"/>
                  </a:lnTo>
                  <a:lnTo>
                    <a:pt x="2389" y="2168"/>
                  </a:lnTo>
                  <a:lnTo>
                    <a:pt x="2304" y="2264"/>
                  </a:lnTo>
                  <a:lnTo>
                    <a:pt x="2208" y="2349"/>
                  </a:lnTo>
                  <a:lnTo>
                    <a:pt x="2106" y="2422"/>
                  </a:lnTo>
                  <a:lnTo>
                    <a:pt x="1992" y="2490"/>
                  </a:lnTo>
                  <a:lnTo>
                    <a:pt x="1873" y="2547"/>
                  </a:lnTo>
                  <a:lnTo>
                    <a:pt x="1749" y="2592"/>
                  </a:lnTo>
                  <a:lnTo>
                    <a:pt x="1619" y="2626"/>
                  </a:lnTo>
                  <a:lnTo>
                    <a:pt x="1488" y="2643"/>
                  </a:lnTo>
                  <a:lnTo>
                    <a:pt x="1421" y="2649"/>
                  </a:lnTo>
                  <a:lnTo>
                    <a:pt x="1353" y="2654"/>
                  </a:lnTo>
                  <a:lnTo>
                    <a:pt x="1353" y="2654"/>
                  </a:lnTo>
                  <a:lnTo>
                    <a:pt x="1279" y="2649"/>
                  </a:lnTo>
                  <a:lnTo>
                    <a:pt x="1211" y="2643"/>
                  </a:lnTo>
                  <a:lnTo>
                    <a:pt x="1081" y="2626"/>
                  </a:lnTo>
                  <a:lnTo>
                    <a:pt x="951" y="2592"/>
                  </a:lnTo>
                  <a:lnTo>
                    <a:pt x="826" y="2547"/>
                  </a:lnTo>
                  <a:lnTo>
                    <a:pt x="707" y="2490"/>
                  </a:lnTo>
                  <a:lnTo>
                    <a:pt x="600" y="2422"/>
                  </a:lnTo>
                  <a:lnTo>
                    <a:pt x="492" y="2349"/>
                  </a:lnTo>
                  <a:lnTo>
                    <a:pt x="396" y="2264"/>
                  </a:lnTo>
                  <a:lnTo>
                    <a:pt x="311" y="2168"/>
                  </a:lnTo>
                  <a:lnTo>
                    <a:pt x="232" y="2066"/>
                  </a:lnTo>
                  <a:lnTo>
                    <a:pt x="164" y="1958"/>
                  </a:lnTo>
                  <a:lnTo>
                    <a:pt x="107" y="1839"/>
                  </a:lnTo>
                  <a:lnTo>
                    <a:pt x="62" y="1720"/>
                  </a:lnTo>
                  <a:lnTo>
                    <a:pt x="28" y="1590"/>
                  </a:lnTo>
                  <a:lnTo>
                    <a:pt x="16" y="1528"/>
                  </a:lnTo>
                  <a:lnTo>
                    <a:pt x="11" y="1460"/>
                  </a:lnTo>
                  <a:lnTo>
                    <a:pt x="5" y="1392"/>
                  </a:lnTo>
                  <a:lnTo>
                    <a:pt x="0" y="1324"/>
                  </a:lnTo>
                  <a:lnTo>
                    <a:pt x="0" y="1324"/>
                  </a:lnTo>
                  <a:lnTo>
                    <a:pt x="5" y="1256"/>
                  </a:lnTo>
                  <a:lnTo>
                    <a:pt x="11" y="1188"/>
                  </a:lnTo>
                  <a:lnTo>
                    <a:pt x="16" y="1121"/>
                  </a:lnTo>
                  <a:lnTo>
                    <a:pt x="28" y="1058"/>
                  </a:lnTo>
                  <a:lnTo>
                    <a:pt x="62" y="928"/>
                  </a:lnTo>
                  <a:lnTo>
                    <a:pt x="107" y="809"/>
                  </a:lnTo>
                  <a:lnTo>
                    <a:pt x="164" y="690"/>
                  </a:lnTo>
                  <a:lnTo>
                    <a:pt x="232" y="583"/>
                  </a:lnTo>
                  <a:lnTo>
                    <a:pt x="311" y="481"/>
                  </a:lnTo>
                  <a:lnTo>
                    <a:pt x="396" y="385"/>
                  </a:lnTo>
                  <a:lnTo>
                    <a:pt x="492" y="300"/>
                  </a:lnTo>
                  <a:lnTo>
                    <a:pt x="600" y="226"/>
                  </a:lnTo>
                  <a:lnTo>
                    <a:pt x="707" y="158"/>
                  </a:lnTo>
                  <a:lnTo>
                    <a:pt x="826" y="102"/>
                  </a:lnTo>
                  <a:lnTo>
                    <a:pt x="951" y="56"/>
                  </a:lnTo>
                  <a:lnTo>
                    <a:pt x="1081" y="22"/>
                  </a:lnTo>
                  <a:lnTo>
                    <a:pt x="1211" y="5"/>
                  </a:lnTo>
                  <a:lnTo>
                    <a:pt x="1279" y="0"/>
                  </a:lnTo>
                  <a:lnTo>
                    <a:pt x="1353" y="0"/>
                  </a:lnTo>
                  <a:lnTo>
                    <a:pt x="1353"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273"/>
            <p:cNvSpPr>
              <a:spLocks/>
            </p:cNvSpPr>
            <p:nvPr/>
          </p:nvSpPr>
          <p:spPr bwMode="auto">
            <a:xfrm>
              <a:off x="1786" y="620"/>
              <a:ext cx="2706" cy="2665"/>
            </a:xfrm>
            <a:custGeom>
              <a:avLst/>
              <a:gdLst>
                <a:gd name="T0" fmla="*/ 1353 w 2706"/>
                <a:gd name="T1" fmla="*/ 0 h 2665"/>
                <a:gd name="T2" fmla="*/ 1489 w 2706"/>
                <a:gd name="T3" fmla="*/ 5 h 2665"/>
                <a:gd name="T4" fmla="*/ 1625 w 2706"/>
                <a:gd name="T5" fmla="*/ 28 h 2665"/>
                <a:gd name="T6" fmla="*/ 1879 w 2706"/>
                <a:gd name="T7" fmla="*/ 101 h 2665"/>
                <a:gd name="T8" fmla="*/ 2106 w 2706"/>
                <a:gd name="T9" fmla="*/ 226 h 2665"/>
                <a:gd name="T10" fmla="*/ 2310 w 2706"/>
                <a:gd name="T11" fmla="*/ 390 h 2665"/>
                <a:gd name="T12" fmla="*/ 2474 w 2706"/>
                <a:gd name="T13" fmla="*/ 588 h 2665"/>
                <a:gd name="T14" fmla="*/ 2598 w 2706"/>
                <a:gd name="T15" fmla="*/ 815 h 2665"/>
                <a:gd name="T16" fmla="*/ 2678 w 2706"/>
                <a:gd name="T17" fmla="*/ 1064 h 2665"/>
                <a:gd name="T18" fmla="*/ 2700 w 2706"/>
                <a:gd name="T19" fmla="*/ 1194 h 2665"/>
                <a:gd name="T20" fmla="*/ 2706 w 2706"/>
                <a:gd name="T21" fmla="*/ 1330 h 2665"/>
                <a:gd name="T22" fmla="*/ 2706 w 2706"/>
                <a:gd name="T23" fmla="*/ 1403 h 2665"/>
                <a:gd name="T24" fmla="*/ 2689 w 2706"/>
                <a:gd name="T25" fmla="*/ 1533 h 2665"/>
                <a:gd name="T26" fmla="*/ 2644 w 2706"/>
                <a:gd name="T27" fmla="*/ 1726 h 2665"/>
                <a:gd name="T28" fmla="*/ 2542 w 2706"/>
                <a:gd name="T29" fmla="*/ 1969 h 2665"/>
                <a:gd name="T30" fmla="*/ 2395 w 2706"/>
                <a:gd name="T31" fmla="*/ 2179 h 2665"/>
                <a:gd name="T32" fmla="*/ 2214 w 2706"/>
                <a:gd name="T33" fmla="*/ 2360 h 2665"/>
                <a:gd name="T34" fmla="*/ 1998 w 2706"/>
                <a:gd name="T35" fmla="*/ 2507 h 2665"/>
                <a:gd name="T36" fmla="*/ 1755 w 2706"/>
                <a:gd name="T37" fmla="*/ 2603 h 2665"/>
                <a:gd name="T38" fmla="*/ 1557 w 2706"/>
                <a:gd name="T39" fmla="*/ 2648 h 2665"/>
                <a:gd name="T40" fmla="*/ 1421 w 2706"/>
                <a:gd name="T41" fmla="*/ 2665 h 2665"/>
                <a:gd name="T42" fmla="*/ 1353 w 2706"/>
                <a:gd name="T43" fmla="*/ 2665 h 2665"/>
                <a:gd name="T44" fmla="*/ 1211 w 2706"/>
                <a:gd name="T45" fmla="*/ 2660 h 2665"/>
                <a:gd name="T46" fmla="*/ 1081 w 2706"/>
                <a:gd name="T47" fmla="*/ 2637 h 2665"/>
                <a:gd name="T48" fmla="*/ 826 w 2706"/>
                <a:gd name="T49" fmla="*/ 2558 h 2665"/>
                <a:gd name="T50" fmla="*/ 594 w 2706"/>
                <a:gd name="T51" fmla="*/ 2439 h 2665"/>
                <a:gd name="T52" fmla="*/ 396 w 2706"/>
                <a:gd name="T53" fmla="*/ 2275 h 2665"/>
                <a:gd name="T54" fmla="*/ 232 w 2706"/>
                <a:gd name="T55" fmla="*/ 2077 h 2665"/>
                <a:gd name="T56" fmla="*/ 102 w 2706"/>
                <a:gd name="T57" fmla="*/ 1850 h 2665"/>
                <a:gd name="T58" fmla="*/ 22 w 2706"/>
                <a:gd name="T59" fmla="*/ 1601 h 2665"/>
                <a:gd name="T60" fmla="*/ 6 w 2706"/>
                <a:gd name="T61" fmla="*/ 1465 h 2665"/>
                <a:gd name="T62" fmla="*/ 0 w 2706"/>
                <a:gd name="T63" fmla="*/ 1330 h 2665"/>
                <a:gd name="T64" fmla="*/ 0 w 2706"/>
                <a:gd name="T65" fmla="*/ 1262 h 2665"/>
                <a:gd name="T66" fmla="*/ 11 w 2706"/>
                <a:gd name="T67" fmla="*/ 1132 h 2665"/>
                <a:gd name="T68" fmla="*/ 56 w 2706"/>
                <a:gd name="T69" fmla="*/ 939 h 2665"/>
                <a:gd name="T70" fmla="*/ 164 w 2706"/>
                <a:gd name="T71" fmla="*/ 696 h 2665"/>
                <a:gd name="T72" fmla="*/ 306 w 2706"/>
                <a:gd name="T73" fmla="*/ 486 h 2665"/>
                <a:gd name="T74" fmla="*/ 492 w 2706"/>
                <a:gd name="T75" fmla="*/ 305 h 2665"/>
                <a:gd name="T76" fmla="*/ 708 w 2706"/>
                <a:gd name="T77" fmla="*/ 158 h 2665"/>
                <a:gd name="T78" fmla="*/ 951 w 2706"/>
                <a:gd name="T79" fmla="*/ 56 h 2665"/>
                <a:gd name="T80" fmla="*/ 1143 w 2706"/>
                <a:gd name="T81" fmla="*/ 16 h 2665"/>
                <a:gd name="T82" fmla="*/ 1279 w 2706"/>
                <a:gd name="T83" fmla="*/ 0 h 2665"/>
                <a:gd name="T84" fmla="*/ 1353 w 2706"/>
                <a:gd name="T85" fmla="*/ 0 h 2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06" h="2665">
                  <a:moveTo>
                    <a:pt x="1353" y="0"/>
                  </a:moveTo>
                  <a:lnTo>
                    <a:pt x="1353" y="0"/>
                  </a:lnTo>
                  <a:lnTo>
                    <a:pt x="1421" y="0"/>
                  </a:lnTo>
                  <a:lnTo>
                    <a:pt x="1489" y="5"/>
                  </a:lnTo>
                  <a:lnTo>
                    <a:pt x="1557" y="16"/>
                  </a:lnTo>
                  <a:lnTo>
                    <a:pt x="1625" y="28"/>
                  </a:lnTo>
                  <a:lnTo>
                    <a:pt x="1755" y="56"/>
                  </a:lnTo>
                  <a:lnTo>
                    <a:pt x="1879" y="101"/>
                  </a:lnTo>
                  <a:lnTo>
                    <a:pt x="1998" y="158"/>
                  </a:lnTo>
                  <a:lnTo>
                    <a:pt x="2106" y="226"/>
                  </a:lnTo>
                  <a:lnTo>
                    <a:pt x="2214" y="305"/>
                  </a:lnTo>
                  <a:lnTo>
                    <a:pt x="2310" y="390"/>
                  </a:lnTo>
                  <a:lnTo>
                    <a:pt x="2395" y="486"/>
                  </a:lnTo>
                  <a:lnTo>
                    <a:pt x="2474" y="588"/>
                  </a:lnTo>
                  <a:lnTo>
                    <a:pt x="2542" y="696"/>
                  </a:lnTo>
                  <a:lnTo>
                    <a:pt x="2598" y="815"/>
                  </a:lnTo>
                  <a:lnTo>
                    <a:pt x="2644" y="939"/>
                  </a:lnTo>
                  <a:lnTo>
                    <a:pt x="2678" y="1064"/>
                  </a:lnTo>
                  <a:lnTo>
                    <a:pt x="2689" y="1132"/>
                  </a:lnTo>
                  <a:lnTo>
                    <a:pt x="2700" y="1194"/>
                  </a:lnTo>
                  <a:lnTo>
                    <a:pt x="2706" y="1262"/>
                  </a:lnTo>
                  <a:lnTo>
                    <a:pt x="2706" y="1330"/>
                  </a:lnTo>
                  <a:lnTo>
                    <a:pt x="2706" y="1330"/>
                  </a:lnTo>
                  <a:lnTo>
                    <a:pt x="2706" y="1403"/>
                  </a:lnTo>
                  <a:lnTo>
                    <a:pt x="2700" y="1465"/>
                  </a:lnTo>
                  <a:lnTo>
                    <a:pt x="2689" y="1533"/>
                  </a:lnTo>
                  <a:lnTo>
                    <a:pt x="2678" y="1601"/>
                  </a:lnTo>
                  <a:lnTo>
                    <a:pt x="2644" y="1726"/>
                  </a:lnTo>
                  <a:lnTo>
                    <a:pt x="2598" y="1850"/>
                  </a:lnTo>
                  <a:lnTo>
                    <a:pt x="2542" y="1969"/>
                  </a:lnTo>
                  <a:lnTo>
                    <a:pt x="2474" y="2077"/>
                  </a:lnTo>
                  <a:lnTo>
                    <a:pt x="2395" y="2179"/>
                  </a:lnTo>
                  <a:lnTo>
                    <a:pt x="2310" y="2275"/>
                  </a:lnTo>
                  <a:lnTo>
                    <a:pt x="2214" y="2360"/>
                  </a:lnTo>
                  <a:lnTo>
                    <a:pt x="2106" y="2439"/>
                  </a:lnTo>
                  <a:lnTo>
                    <a:pt x="1998" y="2507"/>
                  </a:lnTo>
                  <a:lnTo>
                    <a:pt x="1879" y="2558"/>
                  </a:lnTo>
                  <a:lnTo>
                    <a:pt x="1755" y="2603"/>
                  </a:lnTo>
                  <a:lnTo>
                    <a:pt x="1625" y="2637"/>
                  </a:lnTo>
                  <a:lnTo>
                    <a:pt x="1557" y="2648"/>
                  </a:lnTo>
                  <a:lnTo>
                    <a:pt x="1489" y="2660"/>
                  </a:lnTo>
                  <a:lnTo>
                    <a:pt x="1421" y="2665"/>
                  </a:lnTo>
                  <a:lnTo>
                    <a:pt x="1353" y="2665"/>
                  </a:lnTo>
                  <a:lnTo>
                    <a:pt x="1353" y="2665"/>
                  </a:lnTo>
                  <a:lnTo>
                    <a:pt x="1279" y="2665"/>
                  </a:lnTo>
                  <a:lnTo>
                    <a:pt x="1211" y="2660"/>
                  </a:lnTo>
                  <a:lnTo>
                    <a:pt x="1143" y="2648"/>
                  </a:lnTo>
                  <a:lnTo>
                    <a:pt x="1081" y="2637"/>
                  </a:lnTo>
                  <a:lnTo>
                    <a:pt x="951" y="2603"/>
                  </a:lnTo>
                  <a:lnTo>
                    <a:pt x="826" y="2558"/>
                  </a:lnTo>
                  <a:lnTo>
                    <a:pt x="708" y="2507"/>
                  </a:lnTo>
                  <a:lnTo>
                    <a:pt x="594" y="2439"/>
                  </a:lnTo>
                  <a:lnTo>
                    <a:pt x="492" y="2360"/>
                  </a:lnTo>
                  <a:lnTo>
                    <a:pt x="396" y="2275"/>
                  </a:lnTo>
                  <a:lnTo>
                    <a:pt x="306" y="2179"/>
                  </a:lnTo>
                  <a:lnTo>
                    <a:pt x="232" y="2077"/>
                  </a:lnTo>
                  <a:lnTo>
                    <a:pt x="164" y="1969"/>
                  </a:lnTo>
                  <a:lnTo>
                    <a:pt x="102" y="1850"/>
                  </a:lnTo>
                  <a:lnTo>
                    <a:pt x="56" y="1726"/>
                  </a:lnTo>
                  <a:lnTo>
                    <a:pt x="22" y="1601"/>
                  </a:lnTo>
                  <a:lnTo>
                    <a:pt x="11" y="1533"/>
                  </a:lnTo>
                  <a:lnTo>
                    <a:pt x="6" y="1465"/>
                  </a:lnTo>
                  <a:lnTo>
                    <a:pt x="0" y="1403"/>
                  </a:lnTo>
                  <a:lnTo>
                    <a:pt x="0" y="1330"/>
                  </a:lnTo>
                  <a:lnTo>
                    <a:pt x="0" y="1330"/>
                  </a:lnTo>
                  <a:lnTo>
                    <a:pt x="0" y="1262"/>
                  </a:lnTo>
                  <a:lnTo>
                    <a:pt x="6" y="1194"/>
                  </a:lnTo>
                  <a:lnTo>
                    <a:pt x="11" y="1132"/>
                  </a:lnTo>
                  <a:lnTo>
                    <a:pt x="22" y="1064"/>
                  </a:lnTo>
                  <a:lnTo>
                    <a:pt x="56" y="939"/>
                  </a:lnTo>
                  <a:lnTo>
                    <a:pt x="102" y="815"/>
                  </a:lnTo>
                  <a:lnTo>
                    <a:pt x="164" y="696"/>
                  </a:lnTo>
                  <a:lnTo>
                    <a:pt x="232" y="588"/>
                  </a:lnTo>
                  <a:lnTo>
                    <a:pt x="306" y="486"/>
                  </a:lnTo>
                  <a:lnTo>
                    <a:pt x="396" y="390"/>
                  </a:lnTo>
                  <a:lnTo>
                    <a:pt x="492" y="305"/>
                  </a:lnTo>
                  <a:lnTo>
                    <a:pt x="594" y="226"/>
                  </a:lnTo>
                  <a:lnTo>
                    <a:pt x="708" y="158"/>
                  </a:lnTo>
                  <a:lnTo>
                    <a:pt x="826" y="101"/>
                  </a:lnTo>
                  <a:lnTo>
                    <a:pt x="951" y="56"/>
                  </a:lnTo>
                  <a:lnTo>
                    <a:pt x="1081" y="28"/>
                  </a:lnTo>
                  <a:lnTo>
                    <a:pt x="1143" y="16"/>
                  </a:lnTo>
                  <a:lnTo>
                    <a:pt x="1211" y="5"/>
                  </a:lnTo>
                  <a:lnTo>
                    <a:pt x="1279" y="0"/>
                  </a:lnTo>
                  <a:lnTo>
                    <a:pt x="1353" y="0"/>
                  </a:lnTo>
                  <a:lnTo>
                    <a:pt x="1353"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274"/>
            <p:cNvSpPr>
              <a:spLocks/>
            </p:cNvSpPr>
            <p:nvPr/>
          </p:nvSpPr>
          <p:spPr bwMode="auto">
            <a:xfrm>
              <a:off x="1775" y="608"/>
              <a:ext cx="2717" cy="2677"/>
            </a:xfrm>
            <a:custGeom>
              <a:avLst/>
              <a:gdLst>
                <a:gd name="T0" fmla="*/ 1358 w 2717"/>
                <a:gd name="T1" fmla="*/ 0 h 2677"/>
                <a:gd name="T2" fmla="*/ 1494 w 2717"/>
                <a:gd name="T3" fmla="*/ 6 h 2677"/>
                <a:gd name="T4" fmla="*/ 1630 w 2717"/>
                <a:gd name="T5" fmla="*/ 28 h 2677"/>
                <a:gd name="T6" fmla="*/ 1885 w 2717"/>
                <a:gd name="T7" fmla="*/ 108 h 2677"/>
                <a:gd name="T8" fmla="*/ 2117 w 2717"/>
                <a:gd name="T9" fmla="*/ 232 h 2677"/>
                <a:gd name="T10" fmla="*/ 2321 w 2717"/>
                <a:gd name="T11" fmla="*/ 396 h 2677"/>
                <a:gd name="T12" fmla="*/ 2485 w 2717"/>
                <a:gd name="T13" fmla="*/ 594 h 2677"/>
                <a:gd name="T14" fmla="*/ 2609 w 2717"/>
                <a:gd name="T15" fmla="*/ 821 h 2677"/>
                <a:gd name="T16" fmla="*/ 2689 w 2717"/>
                <a:gd name="T17" fmla="*/ 1070 h 2677"/>
                <a:gd name="T18" fmla="*/ 2711 w 2717"/>
                <a:gd name="T19" fmla="*/ 1206 h 2677"/>
                <a:gd name="T20" fmla="*/ 2717 w 2717"/>
                <a:gd name="T21" fmla="*/ 1342 h 2677"/>
                <a:gd name="T22" fmla="*/ 2717 w 2717"/>
                <a:gd name="T23" fmla="*/ 1410 h 2677"/>
                <a:gd name="T24" fmla="*/ 2700 w 2717"/>
                <a:gd name="T25" fmla="*/ 1545 h 2677"/>
                <a:gd name="T26" fmla="*/ 2655 w 2717"/>
                <a:gd name="T27" fmla="*/ 1738 h 2677"/>
                <a:gd name="T28" fmla="*/ 2553 w 2717"/>
                <a:gd name="T29" fmla="*/ 1976 h 2677"/>
                <a:gd name="T30" fmla="*/ 2406 w 2717"/>
                <a:gd name="T31" fmla="*/ 2191 h 2677"/>
                <a:gd name="T32" fmla="*/ 2225 w 2717"/>
                <a:gd name="T33" fmla="*/ 2372 h 2677"/>
                <a:gd name="T34" fmla="*/ 2004 w 2717"/>
                <a:gd name="T35" fmla="*/ 2519 h 2677"/>
                <a:gd name="T36" fmla="*/ 1760 w 2717"/>
                <a:gd name="T37" fmla="*/ 2621 h 2677"/>
                <a:gd name="T38" fmla="*/ 1562 w 2717"/>
                <a:gd name="T39" fmla="*/ 2666 h 2677"/>
                <a:gd name="T40" fmla="*/ 1426 w 2717"/>
                <a:gd name="T41" fmla="*/ 2677 h 2677"/>
                <a:gd name="T42" fmla="*/ 1358 w 2717"/>
                <a:gd name="T43" fmla="*/ 2677 h 2677"/>
                <a:gd name="T44" fmla="*/ 1217 w 2717"/>
                <a:gd name="T45" fmla="*/ 2672 h 2677"/>
                <a:gd name="T46" fmla="*/ 1087 w 2717"/>
                <a:gd name="T47" fmla="*/ 2655 h 2677"/>
                <a:gd name="T48" fmla="*/ 832 w 2717"/>
                <a:gd name="T49" fmla="*/ 2575 h 2677"/>
                <a:gd name="T50" fmla="*/ 600 w 2717"/>
                <a:gd name="T51" fmla="*/ 2451 h 2677"/>
                <a:gd name="T52" fmla="*/ 396 w 2717"/>
                <a:gd name="T53" fmla="*/ 2287 h 2677"/>
                <a:gd name="T54" fmla="*/ 232 w 2717"/>
                <a:gd name="T55" fmla="*/ 2089 h 2677"/>
                <a:gd name="T56" fmla="*/ 107 w 2717"/>
                <a:gd name="T57" fmla="*/ 1862 h 2677"/>
                <a:gd name="T58" fmla="*/ 28 w 2717"/>
                <a:gd name="T59" fmla="*/ 1608 h 2677"/>
                <a:gd name="T60" fmla="*/ 5 w 2717"/>
                <a:gd name="T61" fmla="*/ 1477 h 2677"/>
                <a:gd name="T62" fmla="*/ 0 w 2717"/>
                <a:gd name="T63" fmla="*/ 1342 h 2677"/>
                <a:gd name="T64" fmla="*/ 0 w 2717"/>
                <a:gd name="T65" fmla="*/ 1274 h 2677"/>
                <a:gd name="T66" fmla="*/ 11 w 2717"/>
                <a:gd name="T67" fmla="*/ 1138 h 2677"/>
                <a:gd name="T68" fmla="*/ 62 w 2717"/>
                <a:gd name="T69" fmla="*/ 945 h 2677"/>
                <a:gd name="T70" fmla="*/ 164 w 2717"/>
                <a:gd name="T71" fmla="*/ 702 h 2677"/>
                <a:gd name="T72" fmla="*/ 311 w 2717"/>
                <a:gd name="T73" fmla="*/ 487 h 2677"/>
                <a:gd name="T74" fmla="*/ 492 w 2717"/>
                <a:gd name="T75" fmla="*/ 306 h 2677"/>
                <a:gd name="T76" fmla="*/ 713 w 2717"/>
                <a:gd name="T77" fmla="*/ 164 h 2677"/>
                <a:gd name="T78" fmla="*/ 956 w 2717"/>
                <a:gd name="T79" fmla="*/ 62 h 2677"/>
                <a:gd name="T80" fmla="*/ 1149 w 2717"/>
                <a:gd name="T81" fmla="*/ 17 h 2677"/>
                <a:gd name="T82" fmla="*/ 1290 w 2717"/>
                <a:gd name="T83" fmla="*/ 0 h 2677"/>
                <a:gd name="T84" fmla="*/ 1358 w 2717"/>
                <a:gd name="T85"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17" h="2677">
                  <a:moveTo>
                    <a:pt x="1358" y="0"/>
                  </a:moveTo>
                  <a:lnTo>
                    <a:pt x="1358" y="0"/>
                  </a:lnTo>
                  <a:lnTo>
                    <a:pt x="1426" y="0"/>
                  </a:lnTo>
                  <a:lnTo>
                    <a:pt x="1494" y="6"/>
                  </a:lnTo>
                  <a:lnTo>
                    <a:pt x="1562" y="17"/>
                  </a:lnTo>
                  <a:lnTo>
                    <a:pt x="1630" y="28"/>
                  </a:lnTo>
                  <a:lnTo>
                    <a:pt x="1760" y="62"/>
                  </a:lnTo>
                  <a:lnTo>
                    <a:pt x="1885" y="108"/>
                  </a:lnTo>
                  <a:lnTo>
                    <a:pt x="2004" y="164"/>
                  </a:lnTo>
                  <a:lnTo>
                    <a:pt x="2117" y="232"/>
                  </a:lnTo>
                  <a:lnTo>
                    <a:pt x="2225" y="306"/>
                  </a:lnTo>
                  <a:lnTo>
                    <a:pt x="2321" y="396"/>
                  </a:lnTo>
                  <a:lnTo>
                    <a:pt x="2406" y="487"/>
                  </a:lnTo>
                  <a:lnTo>
                    <a:pt x="2485" y="594"/>
                  </a:lnTo>
                  <a:lnTo>
                    <a:pt x="2553" y="702"/>
                  </a:lnTo>
                  <a:lnTo>
                    <a:pt x="2609" y="821"/>
                  </a:lnTo>
                  <a:lnTo>
                    <a:pt x="2655" y="945"/>
                  </a:lnTo>
                  <a:lnTo>
                    <a:pt x="2689" y="1070"/>
                  </a:lnTo>
                  <a:lnTo>
                    <a:pt x="2700" y="1138"/>
                  </a:lnTo>
                  <a:lnTo>
                    <a:pt x="2711" y="1206"/>
                  </a:lnTo>
                  <a:lnTo>
                    <a:pt x="2717" y="1274"/>
                  </a:lnTo>
                  <a:lnTo>
                    <a:pt x="2717" y="1342"/>
                  </a:lnTo>
                  <a:lnTo>
                    <a:pt x="2717" y="1342"/>
                  </a:lnTo>
                  <a:lnTo>
                    <a:pt x="2717" y="1410"/>
                  </a:lnTo>
                  <a:lnTo>
                    <a:pt x="2711" y="1477"/>
                  </a:lnTo>
                  <a:lnTo>
                    <a:pt x="2700" y="1545"/>
                  </a:lnTo>
                  <a:lnTo>
                    <a:pt x="2689" y="1608"/>
                  </a:lnTo>
                  <a:lnTo>
                    <a:pt x="2655" y="1738"/>
                  </a:lnTo>
                  <a:lnTo>
                    <a:pt x="2609" y="1862"/>
                  </a:lnTo>
                  <a:lnTo>
                    <a:pt x="2553" y="1976"/>
                  </a:lnTo>
                  <a:lnTo>
                    <a:pt x="2485" y="2089"/>
                  </a:lnTo>
                  <a:lnTo>
                    <a:pt x="2406" y="2191"/>
                  </a:lnTo>
                  <a:lnTo>
                    <a:pt x="2321" y="2287"/>
                  </a:lnTo>
                  <a:lnTo>
                    <a:pt x="2225" y="2372"/>
                  </a:lnTo>
                  <a:lnTo>
                    <a:pt x="2117" y="2451"/>
                  </a:lnTo>
                  <a:lnTo>
                    <a:pt x="2004" y="2519"/>
                  </a:lnTo>
                  <a:lnTo>
                    <a:pt x="1885" y="2575"/>
                  </a:lnTo>
                  <a:lnTo>
                    <a:pt x="1760" y="2621"/>
                  </a:lnTo>
                  <a:lnTo>
                    <a:pt x="1630" y="2655"/>
                  </a:lnTo>
                  <a:lnTo>
                    <a:pt x="1562" y="2666"/>
                  </a:lnTo>
                  <a:lnTo>
                    <a:pt x="1494" y="2672"/>
                  </a:lnTo>
                  <a:lnTo>
                    <a:pt x="1426" y="2677"/>
                  </a:lnTo>
                  <a:lnTo>
                    <a:pt x="1358" y="2677"/>
                  </a:lnTo>
                  <a:lnTo>
                    <a:pt x="1358" y="2677"/>
                  </a:lnTo>
                  <a:lnTo>
                    <a:pt x="1290" y="2677"/>
                  </a:lnTo>
                  <a:lnTo>
                    <a:pt x="1217" y="2672"/>
                  </a:lnTo>
                  <a:lnTo>
                    <a:pt x="1149" y="2666"/>
                  </a:lnTo>
                  <a:lnTo>
                    <a:pt x="1087" y="2655"/>
                  </a:lnTo>
                  <a:lnTo>
                    <a:pt x="956" y="2621"/>
                  </a:lnTo>
                  <a:lnTo>
                    <a:pt x="832" y="2575"/>
                  </a:lnTo>
                  <a:lnTo>
                    <a:pt x="713" y="2519"/>
                  </a:lnTo>
                  <a:lnTo>
                    <a:pt x="600" y="2451"/>
                  </a:lnTo>
                  <a:lnTo>
                    <a:pt x="492" y="2372"/>
                  </a:lnTo>
                  <a:lnTo>
                    <a:pt x="396" y="2287"/>
                  </a:lnTo>
                  <a:lnTo>
                    <a:pt x="311" y="2191"/>
                  </a:lnTo>
                  <a:lnTo>
                    <a:pt x="232" y="2089"/>
                  </a:lnTo>
                  <a:lnTo>
                    <a:pt x="164" y="1976"/>
                  </a:lnTo>
                  <a:lnTo>
                    <a:pt x="107" y="1862"/>
                  </a:lnTo>
                  <a:lnTo>
                    <a:pt x="62" y="1738"/>
                  </a:lnTo>
                  <a:lnTo>
                    <a:pt x="28" y="1608"/>
                  </a:lnTo>
                  <a:lnTo>
                    <a:pt x="11" y="1545"/>
                  </a:lnTo>
                  <a:lnTo>
                    <a:pt x="5" y="1477"/>
                  </a:lnTo>
                  <a:lnTo>
                    <a:pt x="0" y="1410"/>
                  </a:lnTo>
                  <a:lnTo>
                    <a:pt x="0" y="1342"/>
                  </a:lnTo>
                  <a:lnTo>
                    <a:pt x="0" y="1342"/>
                  </a:lnTo>
                  <a:lnTo>
                    <a:pt x="0" y="1274"/>
                  </a:lnTo>
                  <a:lnTo>
                    <a:pt x="5" y="1206"/>
                  </a:lnTo>
                  <a:lnTo>
                    <a:pt x="11" y="1138"/>
                  </a:lnTo>
                  <a:lnTo>
                    <a:pt x="28" y="1070"/>
                  </a:lnTo>
                  <a:lnTo>
                    <a:pt x="62" y="945"/>
                  </a:lnTo>
                  <a:lnTo>
                    <a:pt x="107" y="821"/>
                  </a:lnTo>
                  <a:lnTo>
                    <a:pt x="164" y="702"/>
                  </a:lnTo>
                  <a:lnTo>
                    <a:pt x="232" y="594"/>
                  </a:lnTo>
                  <a:lnTo>
                    <a:pt x="311" y="487"/>
                  </a:lnTo>
                  <a:lnTo>
                    <a:pt x="396" y="396"/>
                  </a:lnTo>
                  <a:lnTo>
                    <a:pt x="492" y="306"/>
                  </a:lnTo>
                  <a:lnTo>
                    <a:pt x="600" y="232"/>
                  </a:lnTo>
                  <a:lnTo>
                    <a:pt x="713" y="164"/>
                  </a:lnTo>
                  <a:lnTo>
                    <a:pt x="832" y="108"/>
                  </a:lnTo>
                  <a:lnTo>
                    <a:pt x="956" y="62"/>
                  </a:lnTo>
                  <a:lnTo>
                    <a:pt x="1087" y="28"/>
                  </a:lnTo>
                  <a:lnTo>
                    <a:pt x="1149" y="17"/>
                  </a:lnTo>
                  <a:lnTo>
                    <a:pt x="1217" y="6"/>
                  </a:lnTo>
                  <a:lnTo>
                    <a:pt x="1290" y="0"/>
                  </a:lnTo>
                  <a:lnTo>
                    <a:pt x="1358" y="0"/>
                  </a:lnTo>
                  <a:lnTo>
                    <a:pt x="1358"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275"/>
            <p:cNvSpPr>
              <a:spLocks/>
            </p:cNvSpPr>
            <p:nvPr/>
          </p:nvSpPr>
          <p:spPr bwMode="auto">
            <a:xfrm>
              <a:off x="1741" y="574"/>
              <a:ext cx="2808" cy="2768"/>
            </a:xfrm>
            <a:custGeom>
              <a:avLst/>
              <a:gdLst>
                <a:gd name="T0" fmla="*/ 1404 w 2808"/>
                <a:gd name="T1" fmla="*/ 0 h 2768"/>
                <a:gd name="T2" fmla="*/ 1545 w 2808"/>
                <a:gd name="T3" fmla="*/ 12 h 2768"/>
                <a:gd name="T4" fmla="*/ 1687 w 2808"/>
                <a:gd name="T5" fmla="*/ 29 h 2768"/>
                <a:gd name="T6" fmla="*/ 1817 w 2808"/>
                <a:gd name="T7" fmla="*/ 62 h 2768"/>
                <a:gd name="T8" fmla="*/ 2072 w 2808"/>
                <a:gd name="T9" fmla="*/ 170 h 2768"/>
                <a:gd name="T10" fmla="*/ 2292 w 2808"/>
                <a:gd name="T11" fmla="*/ 317 h 2768"/>
                <a:gd name="T12" fmla="*/ 2485 w 2808"/>
                <a:gd name="T13" fmla="*/ 504 h 2768"/>
                <a:gd name="T14" fmla="*/ 2638 w 2808"/>
                <a:gd name="T15" fmla="*/ 725 h 2768"/>
                <a:gd name="T16" fmla="*/ 2723 w 2808"/>
                <a:gd name="T17" fmla="*/ 911 h 2768"/>
                <a:gd name="T18" fmla="*/ 2762 w 2808"/>
                <a:gd name="T19" fmla="*/ 1042 h 2768"/>
                <a:gd name="T20" fmla="*/ 2791 w 2808"/>
                <a:gd name="T21" fmla="*/ 1178 h 2768"/>
                <a:gd name="T22" fmla="*/ 2802 w 2808"/>
                <a:gd name="T23" fmla="*/ 1313 h 2768"/>
                <a:gd name="T24" fmla="*/ 2808 w 2808"/>
                <a:gd name="T25" fmla="*/ 1387 h 2768"/>
                <a:gd name="T26" fmla="*/ 2802 w 2808"/>
                <a:gd name="T27" fmla="*/ 1528 h 2768"/>
                <a:gd name="T28" fmla="*/ 2779 w 2808"/>
                <a:gd name="T29" fmla="*/ 1664 h 2768"/>
                <a:gd name="T30" fmla="*/ 2745 w 2808"/>
                <a:gd name="T31" fmla="*/ 1794 h 2768"/>
                <a:gd name="T32" fmla="*/ 2694 w 2808"/>
                <a:gd name="T33" fmla="*/ 1925 h 2768"/>
                <a:gd name="T34" fmla="*/ 2564 w 2808"/>
                <a:gd name="T35" fmla="*/ 2157 h 2768"/>
                <a:gd name="T36" fmla="*/ 2394 w 2808"/>
                <a:gd name="T37" fmla="*/ 2360 h 2768"/>
                <a:gd name="T38" fmla="*/ 2185 w 2808"/>
                <a:gd name="T39" fmla="*/ 2530 h 2768"/>
                <a:gd name="T40" fmla="*/ 1947 w 2808"/>
                <a:gd name="T41" fmla="*/ 2660 h 2768"/>
                <a:gd name="T42" fmla="*/ 1755 w 2808"/>
                <a:gd name="T43" fmla="*/ 2723 h 2768"/>
                <a:gd name="T44" fmla="*/ 1613 w 2808"/>
                <a:gd name="T45" fmla="*/ 2751 h 2768"/>
                <a:gd name="T46" fmla="*/ 1472 w 2808"/>
                <a:gd name="T47" fmla="*/ 2768 h 2768"/>
                <a:gd name="T48" fmla="*/ 1404 w 2808"/>
                <a:gd name="T49" fmla="*/ 2768 h 2768"/>
                <a:gd name="T50" fmla="*/ 1256 w 2808"/>
                <a:gd name="T51" fmla="*/ 2762 h 2768"/>
                <a:gd name="T52" fmla="*/ 1121 w 2808"/>
                <a:gd name="T53" fmla="*/ 2740 h 2768"/>
                <a:gd name="T54" fmla="*/ 985 w 2808"/>
                <a:gd name="T55" fmla="*/ 2706 h 2768"/>
                <a:gd name="T56" fmla="*/ 736 w 2808"/>
                <a:gd name="T57" fmla="*/ 2604 h 2768"/>
                <a:gd name="T58" fmla="*/ 509 w 2808"/>
                <a:gd name="T59" fmla="*/ 2451 h 2768"/>
                <a:gd name="T60" fmla="*/ 317 w 2808"/>
                <a:gd name="T61" fmla="*/ 2264 h 2768"/>
                <a:gd name="T62" fmla="*/ 169 w 2808"/>
                <a:gd name="T63" fmla="*/ 2043 h 2768"/>
                <a:gd name="T64" fmla="*/ 84 w 2808"/>
                <a:gd name="T65" fmla="*/ 1862 h 2768"/>
                <a:gd name="T66" fmla="*/ 39 w 2808"/>
                <a:gd name="T67" fmla="*/ 1732 h 2768"/>
                <a:gd name="T68" fmla="*/ 11 w 2808"/>
                <a:gd name="T69" fmla="*/ 1596 h 2768"/>
                <a:gd name="T70" fmla="*/ 0 w 2808"/>
                <a:gd name="T71" fmla="*/ 1455 h 2768"/>
                <a:gd name="T72" fmla="*/ 0 w 2808"/>
                <a:gd name="T73" fmla="*/ 1387 h 2768"/>
                <a:gd name="T74" fmla="*/ 5 w 2808"/>
                <a:gd name="T75" fmla="*/ 1245 h 2768"/>
                <a:gd name="T76" fmla="*/ 28 w 2808"/>
                <a:gd name="T77" fmla="*/ 1110 h 2768"/>
                <a:gd name="T78" fmla="*/ 62 w 2808"/>
                <a:gd name="T79" fmla="*/ 974 h 2768"/>
                <a:gd name="T80" fmla="*/ 107 w 2808"/>
                <a:gd name="T81" fmla="*/ 849 h 2768"/>
                <a:gd name="T82" fmla="*/ 237 w 2808"/>
                <a:gd name="T83" fmla="*/ 612 h 2768"/>
                <a:gd name="T84" fmla="*/ 407 w 2808"/>
                <a:gd name="T85" fmla="*/ 408 h 2768"/>
                <a:gd name="T86" fmla="*/ 617 w 2808"/>
                <a:gd name="T87" fmla="*/ 238 h 2768"/>
                <a:gd name="T88" fmla="*/ 854 w 2808"/>
                <a:gd name="T89" fmla="*/ 108 h 2768"/>
                <a:gd name="T90" fmla="*/ 1053 w 2808"/>
                <a:gd name="T91" fmla="*/ 46 h 2768"/>
                <a:gd name="T92" fmla="*/ 1188 w 2808"/>
                <a:gd name="T93" fmla="*/ 17 h 2768"/>
                <a:gd name="T94" fmla="*/ 1330 w 2808"/>
                <a:gd name="T95" fmla="*/ 6 h 2768"/>
                <a:gd name="T96" fmla="*/ 1404 w 2808"/>
                <a:gd name="T97" fmla="*/ 0 h 2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08" h="2768">
                  <a:moveTo>
                    <a:pt x="1404" y="0"/>
                  </a:moveTo>
                  <a:lnTo>
                    <a:pt x="1404" y="0"/>
                  </a:lnTo>
                  <a:lnTo>
                    <a:pt x="1472" y="6"/>
                  </a:lnTo>
                  <a:lnTo>
                    <a:pt x="1545" y="12"/>
                  </a:lnTo>
                  <a:lnTo>
                    <a:pt x="1613" y="17"/>
                  </a:lnTo>
                  <a:lnTo>
                    <a:pt x="1687" y="29"/>
                  </a:lnTo>
                  <a:lnTo>
                    <a:pt x="1755" y="46"/>
                  </a:lnTo>
                  <a:lnTo>
                    <a:pt x="1817" y="62"/>
                  </a:lnTo>
                  <a:lnTo>
                    <a:pt x="1947" y="108"/>
                  </a:lnTo>
                  <a:lnTo>
                    <a:pt x="2072" y="170"/>
                  </a:lnTo>
                  <a:lnTo>
                    <a:pt x="2185" y="238"/>
                  </a:lnTo>
                  <a:lnTo>
                    <a:pt x="2292" y="317"/>
                  </a:lnTo>
                  <a:lnTo>
                    <a:pt x="2394" y="408"/>
                  </a:lnTo>
                  <a:lnTo>
                    <a:pt x="2485" y="504"/>
                  </a:lnTo>
                  <a:lnTo>
                    <a:pt x="2564" y="612"/>
                  </a:lnTo>
                  <a:lnTo>
                    <a:pt x="2638" y="725"/>
                  </a:lnTo>
                  <a:lnTo>
                    <a:pt x="2694" y="849"/>
                  </a:lnTo>
                  <a:lnTo>
                    <a:pt x="2723" y="911"/>
                  </a:lnTo>
                  <a:lnTo>
                    <a:pt x="2745" y="974"/>
                  </a:lnTo>
                  <a:lnTo>
                    <a:pt x="2762" y="1042"/>
                  </a:lnTo>
                  <a:lnTo>
                    <a:pt x="2779" y="1110"/>
                  </a:lnTo>
                  <a:lnTo>
                    <a:pt x="2791" y="1178"/>
                  </a:lnTo>
                  <a:lnTo>
                    <a:pt x="2802" y="1245"/>
                  </a:lnTo>
                  <a:lnTo>
                    <a:pt x="2802" y="1313"/>
                  </a:lnTo>
                  <a:lnTo>
                    <a:pt x="2808" y="1387"/>
                  </a:lnTo>
                  <a:lnTo>
                    <a:pt x="2808" y="1387"/>
                  </a:lnTo>
                  <a:lnTo>
                    <a:pt x="2802" y="1455"/>
                  </a:lnTo>
                  <a:lnTo>
                    <a:pt x="2802" y="1528"/>
                  </a:lnTo>
                  <a:lnTo>
                    <a:pt x="2791" y="1596"/>
                  </a:lnTo>
                  <a:lnTo>
                    <a:pt x="2779" y="1664"/>
                  </a:lnTo>
                  <a:lnTo>
                    <a:pt x="2762" y="1732"/>
                  </a:lnTo>
                  <a:lnTo>
                    <a:pt x="2745" y="1794"/>
                  </a:lnTo>
                  <a:lnTo>
                    <a:pt x="2723" y="1862"/>
                  </a:lnTo>
                  <a:lnTo>
                    <a:pt x="2694" y="1925"/>
                  </a:lnTo>
                  <a:lnTo>
                    <a:pt x="2638" y="2043"/>
                  </a:lnTo>
                  <a:lnTo>
                    <a:pt x="2564" y="2157"/>
                  </a:lnTo>
                  <a:lnTo>
                    <a:pt x="2485" y="2264"/>
                  </a:lnTo>
                  <a:lnTo>
                    <a:pt x="2394" y="2360"/>
                  </a:lnTo>
                  <a:lnTo>
                    <a:pt x="2292" y="2451"/>
                  </a:lnTo>
                  <a:lnTo>
                    <a:pt x="2185" y="2530"/>
                  </a:lnTo>
                  <a:lnTo>
                    <a:pt x="2072" y="2604"/>
                  </a:lnTo>
                  <a:lnTo>
                    <a:pt x="1947" y="2660"/>
                  </a:lnTo>
                  <a:lnTo>
                    <a:pt x="1817" y="2706"/>
                  </a:lnTo>
                  <a:lnTo>
                    <a:pt x="1755" y="2723"/>
                  </a:lnTo>
                  <a:lnTo>
                    <a:pt x="1687" y="2740"/>
                  </a:lnTo>
                  <a:lnTo>
                    <a:pt x="1613" y="2751"/>
                  </a:lnTo>
                  <a:lnTo>
                    <a:pt x="1545" y="2762"/>
                  </a:lnTo>
                  <a:lnTo>
                    <a:pt x="1472" y="2768"/>
                  </a:lnTo>
                  <a:lnTo>
                    <a:pt x="1404" y="2768"/>
                  </a:lnTo>
                  <a:lnTo>
                    <a:pt x="1404" y="2768"/>
                  </a:lnTo>
                  <a:lnTo>
                    <a:pt x="1330" y="2768"/>
                  </a:lnTo>
                  <a:lnTo>
                    <a:pt x="1256" y="2762"/>
                  </a:lnTo>
                  <a:lnTo>
                    <a:pt x="1188" y="2751"/>
                  </a:lnTo>
                  <a:lnTo>
                    <a:pt x="1121" y="2740"/>
                  </a:lnTo>
                  <a:lnTo>
                    <a:pt x="1053" y="2723"/>
                  </a:lnTo>
                  <a:lnTo>
                    <a:pt x="985" y="2706"/>
                  </a:lnTo>
                  <a:lnTo>
                    <a:pt x="854" y="2660"/>
                  </a:lnTo>
                  <a:lnTo>
                    <a:pt x="736" y="2604"/>
                  </a:lnTo>
                  <a:lnTo>
                    <a:pt x="617" y="2530"/>
                  </a:lnTo>
                  <a:lnTo>
                    <a:pt x="509" y="2451"/>
                  </a:lnTo>
                  <a:lnTo>
                    <a:pt x="407" y="2360"/>
                  </a:lnTo>
                  <a:lnTo>
                    <a:pt x="317" y="2264"/>
                  </a:lnTo>
                  <a:lnTo>
                    <a:pt x="237" y="2157"/>
                  </a:lnTo>
                  <a:lnTo>
                    <a:pt x="169" y="2043"/>
                  </a:lnTo>
                  <a:lnTo>
                    <a:pt x="107" y="1925"/>
                  </a:lnTo>
                  <a:lnTo>
                    <a:pt x="84" y="1862"/>
                  </a:lnTo>
                  <a:lnTo>
                    <a:pt x="62" y="1794"/>
                  </a:lnTo>
                  <a:lnTo>
                    <a:pt x="39" y="1732"/>
                  </a:lnTo>
                  <a:lnTo>
                    <a:pt x="28" y="1664"/>
                  </a:lnTo>
                  <a:lnTo>
                    <a:pt x="11" y="1596"/>
                  </a:lnTo>
                  <a:lnTo>
                    <a:pt x="5" y="1528"/>
                  </a:lnTo>
                  <a:lnTo>
                    <a:pt x="0" y="1455"/>
                  </a:lnTo>
                  <a:lnTo>
                    <a:pt x="0" y="1387"/>
                  </a:lnTo>
                  <a:lnTo>
                    <a:pt x="0" y="1387"/>
                  </a:lnTo>
                  <a:lnTo>
                    <a:pt x="0" y="1313"/>
                  </a:lnTo>
                  <a:lnTo>
                    <a:pt x="5" y="1245"/>
                  </a:lnTo>
                  <a:lnTo>
                    <a:pt x="11" y="1178"/>
                  </a:lnTo>
                  <a:lnTo>
                    <a:pt x="28" y="1110"/>
                  </a:lnTo>
                  <a:lnTo>
                    <a:pt x="39" y="1042"/>
                  </a:lnTo>
                  <a:lnTo>
                    <a:pt x="62" y="974"/>
                  </a:lnTo>
                  <a:lnTo>
                    <a:pt x="84" y="911"/>
                  </a:lnTo>
                  <a:lnTo>
                    <a:pt x="107" y="849"/>
                  </a:lnTo>
                  <a:lnTo>
                    <a:pt x="169" y="725"/>
                  </a:lnTo>
                  <a:lnTo>
                    <a:pt x="237" y="612"/>
                  </a:lnTo>
                  <a:lnTo>
                    <a:pt x="317" y="504"/>
                  </a:lnTo>
                  <a:lnTo>
                    <a:pt x="407" y="408"/>
                  </a:lnTo>
                  <a:lnTo>
                    <a:pt x="509" y="317"/>
                  </a:lnTo>
                  <a:lnTo>
                    <a:pt x="617" y="238"/>
                  </a:lnTo>
                  <a:lnTo>
                    <a:pt x="736" y="170"/>
                  </a:lnTo>
                  <a:lnTo>
                    <a:pt x="854" y="108"/>
                  </a:lnTo>
                  <a:lnTo>
                    <a:pt x="985" y="62"/>
                  </a:lnTo>
                  <a:lnTo>
                    <a:pt x="1053" y="46"/>
                  </a:lnTo>
                  <a:lnTo>
                    <a:pt x="1121" y="29"/>
                  </a:lnTo>
                  <a:lnTo>
                    <a:pt x="1188" y="17"/>
                  </a:lnTo>
                  <a:lnTo>
                    <a:pt x="1256" y="12"/>
                  </a:lnTo>
                  <a:lnTo>
                    <a:pt x="1330" y="6"/>
                  </a:lnTo>
                  <a:lnTo>
                    <a:pt x="1404" y="0"/>
                  </a:lnTo>
                  <a:lnTo>
                    <a:pt x="1404" y="0"/>
                  </a:lnTo>
                  <a:close/>
                </a:path>
              </a:pathLst>
            </a:custGeom>
            <a:solidFill>
              <a:srgbClr val="FF8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276"/>
            <p:cNvSpPr>
              <a:spLocks/>
            </p:cNvSpPr>
            <p:nvPr/>
          </p:nvSpPr>
          <p:spPr bwMode="auto">
            <a:xfrm>
              <a:off x="1848" y="642"/>
              <a:ext cx="2599" cy="2598"/>
            </a:xfrm>
            <a:custGeom>
              <a:avLst/>
              <a:gdLst>
                <a:gd name="T0" fmla="*/ 1297 w 2599"/>
                <a:gd name="T1" fmla="*/ 0 h 2598"/>
                <a:gd name="T2" fmla="*/ 1432 w 2599"/>
                <a:gd name="T3" fmla="*/ 11 h 2598"/>
                <a:gd name="T4" fmla="*/ 1687 w 2599"/>
                <a:gd name="T5" fmla="*/ 62 h 2598"/>
                <a:gd name="T6" fmla="*/ 1919 w 2599"/>
                <a:gd name="T7" fmla="*/ 159 h 2598"/>
                <a:gd name="T8" fmla="*/ 2129 w 2599"/>
                <a:gd name="T9" fmla="*/ 300 h 2598"/>
                <a:gd name="T10" fmla="*/ 2304 w 2599"/>
                <a:gd name="T11" fmla="*/ 476 h 2598"/>
                <a:gd name="T12" fmla="*/ 2440 w 2599"/>
                <a:gd name="T13" fmla="*/ 685 h 2598"/>
                <a:gd name="T14" fmla="*/ 2542 w 2599"/>
                <a:gd name="T15" fmla="*/ 917 h 2598"/>
                <a:gd name="T16" fmla="*/ 2593 w 2599"/>
                <a:gd name="T17" fmla="*/ 1166 h 2598"/>
                <a:gd name="T18" fmla="*/ 2599 w 2599"/>
                <a:gd name="T19" fmla="*/ 1302 h 2598"/>
                <a:gd name="T20" fmla="*/ 2599 w 2599"/>
                <a:gd name="T21" fmla="*/ 1370 h 2598"/>
                <a:gd name="T22" fmla="*/ 2576 w 2599"/>
                <a:gd name="T23" fmla="*/ 1562 h 2598"/>
                <a:gd name="T24" fmla="*/ 2497 w 2599"/>
                <a:gd name="T25" fmla="*/ 1806 h 2598"/>
                <a:gd name="T26" fmla="*/ 2378 w 2599"/>
                <a:gd name="T27" fmla="*/ 2026 h 2598"/>
                <a:gd name="T28" fmla="*/ 2219 w 2599"/>
                <a:gd name="T29" fmla="*/ 2219 h 2598"/>
                <a:gd name="T30" fmla="*/ 2027 w 2599"/>
                <a:gd name="T31" fmla="*/ 2377 h 2598"/>
                <a:gd name="T32" fmla="*/ 1806 w 2599"/>
                <a:gd name="T33" fmla="*/ 2496 h 2598"/>
                <a:gd name="T34" fmla="*/ 1563 w 2599"/>
                <a:gd name="T35" fmla="*/ 2575 h 2598"/>
                <a:gd name="T36" fmla="*/ 1365 w 2599"/>
                <a:gd name="T37" fmla="*/ 2598 h 2598"/>
                <a:gd name="T38" fmla="*/ 1297 w 2599"/>
                <a:gd name="T39" fmla="*/ 2598 h 2598"/>
                <a:gd name="T40" fmla="*/ 1166 w 2599"/>
                <a:gd name="T41" fmla="*/ 2592 h 2598"/>
                <a:gd name="T42" fmla="*/ 912 w 2599"/>
                <a:gd name="T43" fmla="*/ 2541 h 2598"/>
                <a:gd name="T44" fmla="*/ 680 w 2599"/>
                <a:gd name="T45" fmla="*/ 2445 h 2598"/>
                <a:gd name="T46" fmla="*/ 470 w 2599"/>
                <a:gd name="T47" fmla="*/ 2304 h 2598"/>
                <a:gd name="T48" fmla="*/ 295 w 2599"/>
                <a:gd name="T49" fmla="*/ 2128 h 2598"/>
                <a:gd name="T50" fmla="*/ 153 w 2599"/>
                <a:gd name="T51" fmla="*/ 1919 h 2598"/>
                <a:gd name="T52" fmla="*/ 57 w 2599"/>
                <a:gd name="T53" fmla="*/ 1687 h 2598"/>
                <a:gd name="T54" fmla="*/ 6 w 2599"/>
                <a:gd name="T55" fmla="*/ 1432 h 2598"/>
                <a:gd name="T56" fmla="*/ 0 w 2599"/>
                <a:gd name="T57" fmla="*/ 1302 h 2598"/>
                <a:gd name="T58" fmla="*/ 0 w 2599"/>
                <a:gd name="T59" fmla="*/ 1234 h 2598"/>
                <a:gd name="T60" fmla="*/ 23 w 2599"/>
                <a:gd name="T61" fmla="*/ 1042 h 2598"/>
                <a:gd name="T62" fmla="*/ 102 w 2599"/>
                <a:gd name="T63" fmla="*/ 798 h 2598"/>
                <a:gd name="T64" fmla="*/ 221 w 2599"/>
                <a:gd name="T65" fmla="*/ 577 h 2598"/>
                <a:gd name="T66" fmla="*/ 379 w 2599"/>
                <a:gd name="T67" fmla="*/ 385 h 2598"/>
                <a:gd name="T68" fmla="*/ 572 w 2599"/>
                <a:gd name="T69" fmla="*/ 227 h 2598"/>
                <a:gd name="T70" fmla="*/ 793 w 2599"/>
                <a:gd name="T71" fmla="*/ 108 h 2598"/>
                <a:gd name="T72" fmla="*/ 1036 w 2599"/>
                <a:gd name="T73" fmla="*/ 28 h 2598"/>
                <a:gd name="T74" fmla="*/ 1234 w 2599"/>
                <a:gd name="T75" fmla="*/ 6 h 2598"/>
                <a:gd name="T76" fmla="*/ 1297 w 2599"/>
                <a:gd name="T77" fmla="*/ 0 h 2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99" h="2598">
                  <a:moveTo>
                    <a:pt x="1297" y="0"/>
                  </a:moveTo>
                  <a:lnTo>
                    <a:pt x="1297" y="0"/>
                  </a:lnTo>
                  <a:lnTo>
                    <a:pt x="1365" y="6"/>
                  </a:lnTo>
                  <a:lnTo>
                    <a:pt x="1432" y="11"/>
                  </a:lnTo>
                  <a:lnTo>
                    <a:pt x="1563" y="28"/>
                  </a:lnTo>
                  <a:lnTo>
                    <a:pt x="1687" y="62"/>
                  </a:lnTo>
                  <a:lnTo>
                    <a:pt x="1806" y="108"/>
                  </a:lnTo>
                  <a:lnTo>
                    <a:pt x="1919" y="159"/>
                  </a:lnTo>
                  <a:lnTo>
                    <a:pt x="2027" y="227"/>
                  </a:lnTo>
                  <a:lnTo>
                    <a:pt x="2129" y="300"/>
                  </a:lnTo>
                  <a:lnTo>
                    <a:pt x="2219" y="385"/>
                  </a:lnTo>
                  <a:lnTo>
                    <a:pt x="2304" y="476"/>
                  </a:lnTo>
                  <a:lnTo>
                    <a:pt x="2378" y="577"/>
                  </a:lnTo>
                  <a:lnTo>
                    <a:pt x="2440" y="685"/>
                  </a:lnTo>
                  <a:lnTo>
                    <a:pt x="2497" y="798"/>
                  </a:lnTo>
                  <a:lnTo>
                    <a:pt x="2542" y="917"/>
                  </a:lnTo>
                  <a:lnTo>
                    <a:pt x="2576" y="1042"/>
                  </a:lnTo>
                  <a:lnTo>
                    <a:pt x="2593" y="1166"/>
                  </a:lnTo>
                  <a:lnTo>
                    <a:pt x="2599" y="1234"/>
                  </a:lnTo>
                  <a:lnTo>
                    <a:pt x="2599" y="1302"/>
                  </a:lnTo>
                  <a:lnTo>
                    <a:pt x="2599" y="1302"/>
                  </a:lnTo>
                  <a:lnTo>
                    <a:pt x="2599" y="1370"/>
                  </a:lnTo>
                  <a:lnTo>
                    <a:pt x="2593" y="1432"/>
                  </a:lnTo>
                  <a:lnTo>
                    <a:pt x="2576" y="1562"/>
                  </a:lnTo>
                  <a:lnTo>
                    <a:pt x="2542" y="1687"/>
                  </a:lnTo>
                  <a:lnTo>
                    <a:pt x="2497" y="1806"/>
                  </a:lnTo>
                  <a:lnTo>
                    <a:pt x="2440" y="1919"/>
                  </a:lnTo>
                  <a:lnTo>
                    <a:pt x="2378" y="2026"/>
                  </a:lnTo>
                  <a:lnTo>
                    <a:pt x="2304" y="2128"/>
                  </a:lnTo>
                  <a:lnTo>
                    <a:pt x="2219" y="2219"/>
                  </a:lnTo>
                  <a:lnTo>
                    <a:pt x="2129" y="2304"/>
                  </a:lnTo>
                  <a:lnTo>
                    <a:pt x="2027" y="2377"/>
                  </a:lnTo>
                  <a:lnTo>
                    <a:pt x="1919" y="2445"/>
                  </a:lnTo>
                  <a:lnTo>
                    <a:pt x="1806" y="2496"/>
                  </a:lnTo>
                  <a:lnTo>
                    <a:pt x="1687" y="2541"/>
                  </a:lnTo>
                  <a:lnTo>
                    <a:pt x="1563" y="2575"/>
                  </a:lnTo>
                  <a:lnTo>
                    <a:pt x="1432" y="2592"/>
                  </a:lnTo>
                  <a:lnTo>
                    <a:pt x="1365" y="2598"/>
                  </a:lnTo>
                  <a:lnTo>
                    <a:pt x="1297" y="2598"/>
                  </a:lnTo>
                  <a:lnTo>
                    <a:pt x="1297" y="2598"/>
                  </a:lnTo>
                  <a:lnTo>
                    <a:pt x="1234" y="2598"/>
                  </a:lnTo>
                  <a:lnTo>
                    <a:pt x="1166" y="2592"/>
                  </a:lnTo>
                  <a:lnTo>
                    <a:pt x="1036" y="2575"/>
                  </a:lnTo>
                  <a:lnTo>
                    <a:pt x="912" y="2541"/>
                  </a:lnTo>
                  <a:lnTo>
                    <a:pt x="793" y="2496"/>
                  </a:lnTo>
                  <a:lnTo>
                    <a:pt x="680" y="2445"/>
                  </a:lnTo>
                  <a:lnTo>
                    <a:pt x="572" y="2377"/>
                  </a:lnTo>
                  <a:lnTo>
                    <a:pt x="470" y="2304"/>
                  </a:lnTo>
                  <a:lnTo>
                    <a:pt x="379" y="2219"/>
                  </a:lnTo>
                  <a:lnTo>
                    <a:pt x="295" y="2128"/>
                  </a:lnTo>
                  <a:lnTo>
                    <a:pt x="221" y="2026"/>
                  </a:lnTo>
                  <a:lnTo>
                    <a:pt x="153" y="1919"/>
                  </a:lnTo>
                  <a:lnTo>
                    <a:pt x="102" y="1806"/>
                  </a:lnTo>
                  <a:lnTo>
                    <a:pt x="57" y="1687"/>
                  </a:lnTo>
                  <a:lnTo>
                    <a:pt x="23" y="1562"/>
                  </a:lnTo>
                  <a:lnTo>
                    <a:pt x="6" y="1432"/>
                  </a:lnTo>
                  <a:lnTo>
                    <a:pt x="0" y="1370"/>
                  </a:lnTo>
                  <a:lnTo>
                    <a:pt x="0" y="1302"/>
                  </a:lnTo>
                  <a:lnTo>
                    <a:pt x="0" y="1302"/>
                  </a:lnTo>
                  <a:lnTo>
                    <a:pt x="0" y="1234"/>
                  </a:lnTo>
                  <a:lnTo>
                    <a:pt x="6" y="1166"/>
                  </a:lnTo>
                  <a:lnTo>
                    <a:pt x="23" y="1042"/>
                  </a:lnTo>
                  <a:lnTo>
                    <a:pt x="57" y="917"/>
                  </a:lnTo>
                  <a:lnTo>
                    <a:pt x="102" y="798"/>
                  </a:lnTo>
                  <a:lnTo>
                    <a:pt x="153" y="685"/>
                  </a:lnTo>
                  <a:lnTo>
                    <a:pt x="221" y="577"/>
                  </a:lnTo>
                  <a:lnTo>
                    <a:pt x="295" y="476"/>
                  </a:lnTo>
                  <a:lnTo>
                    <a:pt x="379" y="385"/>
                  </a:lnTo>
                  <a:lnTo>
                    <a:pt x="470" y="300"/>
                  </a:lnTo>
                  <a:lnTo>
                    <a:pt x="572" y="227"/>
                  </a:lnTo>
                  <a:lnTo>
                    <a:pt x="680" y="159"/>
                  </a:lnTo>
                  <a:lnTo>
                    <a:pt x="793" y="108"/>
                  </a:lnTo>
                  <a:lnTo>
                    <a:pt x="912" y="62"/>
                  </a:lnTo>
                  <a:lnTo>
                    <a:pt x="1036" y="28"/>
                  </a:lnTo>
                  <a:lnTo>
                    <a:pt x="1166" y="11"/>
                  </a:lnTo>
                  <a:lnTo>
                    <a:pt x="1234" y="6"/>
                  </a:lnTo>
                  <a:lnTo>
                    <a:pt x="1297" y="0"/>
                  </a:lnTo>
                  <a:lnTo>
                    <a:pt x="1297"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277"/>
            <p:cNvSpPr>
              <a:spLocks/>
            </p:cNvSpPr>
            <p:nvPr/>
          </p:nvSpPr>
          <p:spPr bwMode="auto">
            <a:xfrm>
              <a:off x="2482" y="586"/>
              <a:ext cx="464" cy="271"/>
            </a:xfrm>
            <a:custGeom>
              <a:avLst/>
              <a:gdLst>
                <a:gd name="T0" fmla="*/ 0 w 464"/>
                <a:gd name="T1" fmla="*/ 271 h 271"/>
                <a:gd name="T2" fmla="*/ 0 w 464"/>
                <a:gd name="T3" fmla="*/ 271 h 271"/>
                <a:gd name="T4" fmla="*/ 6 w 464"/>
                <a:gd name="T5" fmla="*/ 249 h 271"/>
                <a:gd name="T6" fmla="*/ 29 w 464"/>
                <a:gd name="T7" fmla="*/ 203 h 271"/>
                <a:gd name="T8" fmla="*/ 62 w 464"/>
                <a:gd name="T9" fmla="*/ 141 h 271"/>
                <a:gd name="T10" fmla="*/ 85 w 464"/>
                <a:gd name="T11" fmla="*/ 107 h 271"/>
                <a:gd name="T12" fmla="*/ 108 w 464"/>
                <a:gd name="T13" fmla="*/ 73 h 271"/>
                <a:gd name="T14" fmla="*/ 136 w 464"/>
                <a:gd name="T15" fmla="*/ 45 h 271"/>
                <a:gd name="T16" fmla="*/ 170 w 464"/>
                <a:gd name="T17" fmla="*/ 22 h 271"/>
                <a:gd name="T18" fmla="*/ 210 w 464"/>
                <a:gd name="T19" fmla="*/ 11 h 271"/>
                <a:gd name="T20" fmla="*/ 249 w 464"/>
                <a:gd name="T21" fmla="*/ 0 h 271"/>
                <a:gd name="T22" fmla="*/ 300 w 464"/>
                <a:gd name="T23" fmla="*/ 5 h 271"/>
                <a:gd name="T24" fmla="*/ 351 w 464"/>
                <a:gd name="T25" fmla="*/ 17 h 271"/>
                <a:gd name="T26" fmla="*/ 402 w 464"/>
                <a:gd name="T27" fmla="*/ 45 h 271"/>
                <a:gd name="T28" fmla="*/ 464 w 464"/>
                <a:gd name="T29" fmla="*/ 90 h 271"/>
                <a:gd name="T30" fmla="*/ 464 w 464"/>
                <a:gd name="T31" fmla="*/ 90 h 271"/>
                <a:gd name="T32" fmla="*/ 402 w 464"/>
                <a:gd name="T33" fmla="*/ 107 h 271"/>
                <a:gd name="T34" fmla="*/ 255 w 464"/>
                <a:gd name="T35" fmla="*/ 158 h 271"/>
                <a:gd name="T36" fmla="*/ 102 w 464"/>
                <a:gd name="T37" fmla="*/ 215 h 271"/>
                <a:gd name="T38" fmla="*/ 40 w 464"/>
                <a:gd name="T39" fmla="*/ 243 h 271"/>
                <a:gd name="T40" fmla="*/ 0 w 464"/>
                <a:gd name="T41" fmla="*/ 271 h 271"/>
                <a:gd name="T42" fmla="*/ 0 w 464"/>
                <a:gd name="T43" fmla="*/ 27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4" h="271">
                  <a:moveTo>
                    <a:pt x="0" y="271"/>
                  </a:moveTo>
                  <a:lnTo>
                    <a:pt x="0" y="271"/>
                  </a:lnTo>
                  <a:lnTo>
                    <a:pt x="6" y="249"/>
                  </a:lnTo>
                  <a:lnTo>
                    <a:pt x="29" y="203"/>
                  </a:lnTo>
                  <a:lnTo>
                    <a:pt x="62" y="141"/>
                  </a:lnTo>
                  <a:lnTo>
                    <a:pt x="85" y="107"/>
                  </a:lnTo>
                  <a:lnTo>
                    <a:pt x="108" y="73"/>
                  </a:lnTo>
                  <a:lnTo>
                    <a:pt x="136" y="45"/>
                  </a:lnTo>
                  <a:lnTo>
                    <a:pt x="170" y="22"/>
                  </a:lnTo>
                  <a:lnTo>
                    <a:pt x="210" y="11"/>
                  </a:lnTo>
                  <a:lnTo>
                    <a:pt x="249" y="0"/>
                  </a:lnTo>
                  <a:lnTo>
                    <a:pt x="300" y="5"/>
                  </a:lnTo>
                  <a:lnTo>
                    <a:pt x="351" y="17"/>
                  </a:lnTo>
                  <a:lnTo>
                    <a:pt x="402" y="45"/>
                  </a:lnTo>
                  <a:lnTo>
                    <a:pt x="464" y="90"/>
                  </a:lnTo>
                  <a:lnTo>
                    <a:pt x="464" y="90"/>
                  </a:lnTo>
                  <a:lnTo>
                    <a:pt x="402" y="107"/>
                  </a:lnTo>
                  <a:lnTo>
                    <a:pt x="255" y="158"/>
                  </a:lnTo>
                  <a:lnTo>
                    <a:pt x="102" y="215"/>
                  </a:lnTo>
                  <a:lnTo>
                    <a:pt x="40" y="243"/>
                  </a:lnTo>
                  <a:lnTo>
                    <a:pt x="0" y="271"/>
                  </a:lnTo>
                  <a:lnTo>
                    <a:pt x="0" y="271"/>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278"/>
            <p:cNvSpPr>
              <a:spLocks/>
            </p:cNvSpPr>
            <p:nvPr/>
          </p:nvSpPr>
          <p:spPr bwMode="auto">
            <a:xfrm>
              <a:off x="1871" y="665"/>
              <a:ext cx="2536" cy="2524"/>
            </a:xfrm>
            <a:custGeom>
              <a:avLst/>
              <a:gdLst>
                <a:gd name="T0" fmla="*/ 1268 w 2536"/>
                <a:gd name="T1" fmla="*/ 0 h 2524"/>
                <a:gd name="T2" fmla="*/ 1523 w 2536"/>
                <a:gd name="T3" fmla="*/ 28 h 2524"/>
                <a:gd name="T4" fmla="*/ 1761 w 2536"/>
                <a:gd name="T5" fmla="*/ 102 h 2524"/>
                <a:gd name="T6" fmla="*/ 1976 w 2536"/>
                <a:gd name="T7" fmla="*/ 221 h 2524"/>
                <a:gd name="T8" fmla="*/ 2162 w 2536"/>
                <a:gd name="T9" fmla="*/ 373 h 2524"/>
                <a:gd name="T10" fmla="*/ 2315 w 2536"/>
                <a:gd name="T11" fmla="*/ 560 h 2524"/>
                <a:gd name="T12" fmla="*/ 2434 w 2536"/>
                <a:gd name="T13" fmla="*/ 775 h 2524"/>
                <a:gd name="T14" fmla="*/ 2508 w 2536"/>
                <a:gd name="T15" fmla="*/ 1007 h 2524"/>
                <a:gd name="T16" fmla="*/ 2536 w 2536"/>
                <a:gd name="T17" fmla="*/ 1262 h 2524"/>
                <a:gd name="T18" fmla="*/ 2525 w 2536"/>
                <a:gd name="T19" fmla="*/ 1392 h 2524"/>
                <a:gd name="T20" fmla="*/ 2474 w 2536"/>
                <a:gd name="T21" fmla="*/ 1636 h 2524"/>
                <a:gd name="T22" fmla="*/ 2378 w 2536"/>
                <a:gd name="T23" fmla="*/ 1862 h 2524"/>
                <a:gd name="T24" fmla="*/ 2242 w 2536"/>
                <a:gd name="T25" fmla="*/ 2066 h 2524"/>
                <a:gd name="T26" fmla="*/ 2072 w 2536"/>
                <a:gd name="T27" fmla="*/ 2235 h 2524"/>
                <a:gd name="T28" fmla="*/ 1868 w 2536"/>
                <a:gd name="T29" fmla="*/ 2371 h 2524"/>
                <a:gd name="T30" fmla="*/ 1642 w 2536"/>
                <a:gd name="T31" fmla="*/ 2468 h 2524"/>
                <a:gd name="T32" fmla="*/ 1398 w 2536"/>
                <a:gd name="T33" fmla="*/ 2518 h 2524"/>
                <a:gd name="T34" fmla="*/ 1268 w 2536"/>
                <a:gd name="T35" fmla="*/ 2524 h 2524"/>
                <a:gd name="T36" fmla="*/ 1013 w 2536"/>
                <a:gd name="T37" fmla="*/ 2496 h 2524"/>
                <a:gd name="T38" fmla="*/ 775 w 2536"/>
                <a:gd name="T39" fmla="*/ 2422 h 2524"/>
                <a:gd name="T40" fmla="*/ 560 w 2536"/>
                <a:gd name="T41" fmla="*/ 2309 h 2524"/>
                <a:gd name="T42" fmla="*/ 373 w 2536"/>
                <a:gd name="T43" fmla="*/ 2156 h 2524"/>
                <a:gd name="T44" fmla="*/ 215 w 2536"/>
                <a:gd name="T45" fmla="*/ 1969 h 2524"/>
                <a:gd name="T46" fmla="*/ 102 w 2536"/>
                <a:gd name="T47" fmla="*/ 1754 h 2524"/>
                <a:gd name="T48" fmla="*/ 22 w 2536"/>
                <a:gd name="T49" fmla="*/ 1517 h 2524"/>
                <a:gd name="T50" fmla="*/ 0 w 2536"/>
                <a:gd name="T51" fmla="*/ 1262 h 2524"/>
                <a:gd name="T52" fmla="*/ 5 w 2536"/>
                <a:gd name="T53" fmla="*/ 1132 h 2524"/>
                <a:gd name="T54" fmla="*/ 56 w 2536"/>
                <a:gd name="T55" fmla="*/ 888 h 2524"/>
                <a:gd name="T56" fmla="*/ 153 w 2536"/>
                <a:gd name="T57" fmla="*/ 662 h 2524"/>
                <a:gd name="T58" fmla="*/ 289 w 2536"/>
                <a:gd name="T59" fmla="*/ 464 h 2524"/>
                <a:gd name="T60" fmla="*/ 458 w 2536"/>
                <a:gd name="T61" fmla="*/ 288 h 2524"/>
                <a:gd name="T62" fmla="*/ 662 w 2536"/>
                <a:gd name="T63" fmla="*/ 153 h 2524"/>
                <a:gd name="T64" fmla="*/ 889 w 2536"/>
                <a:gd name="T65" fmla="*/ 56 h 2524"/>
                <a:gd name="T66" fmla="*/ 1138 w 2536"/>
                <a:gd name="T67" fmla="*/ 11 h 2524"/>
                <a:gd name="T68" fmla="*/ 1268 w 2536"/>
                <a:gd name="T69" fmla="*/ 0 h 2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36" h="2524">
                  <a:moveTo>
                    <a:pt x="1268" y="0"/>
                  </a:moveTo>
                  <a:lnTo>
                    <a:pt x="1268" y="0"/>
                  </a:lnTo>
                  <a:lnTo>
                    <a:pt x="1398" y="11"/>
                  </a:lnTo>
                  <a:lnTo>
                    <a:pt x="1523" y="28"/>
                  </a:lnTo>
                  <a:lnTo>
                    <a:pt x="1642" y="56"/>
                  </a:lnTo>
                  <a:lnTo>
                    <a:pt x="1761" y="102"/>
                  </a:lnTo>
                  <a:lnTo>
                    <a:pt x="1868" y="153"/>
                  </a:lnTo>
                  <a:lnTo>
                    <a:pt x="1976" y="221"/>
                  </a:lnTo>
                  <a:lnTo>
                    <a:pt x="2072" y="288"/>
                  </a:lnTo>
                  <a:lnTo>
                    <a:pt x="2162" y="373"/>
                  </a:lnTo>
                  <a:lnTo>
                    <a:pt x="2242" y="464"/>
                  </a:lnTo>
                  <a:lnTo>
                    <a:pt x="2315" y="560"/>
                  </a:lnTo>
                  <a:lnTo>
                    <a:pt x="2378" y="662"/>
                  </a:lnTo>
                  <a:lnTo>
                    <a:pt x="2434" y="775"/>
                  </a:lnTo>
                  <a:lnTo>
                    <a:pt x="2474" y="888"/>
                  </a:lnTo>
                  <a:lnTo>
                    <a:pt x="2508" y="1007"/>
                  </a:lnTo>
                  <a:lnTo>
                    <a:pt x="2525" y="1132"/>
                  </a:lnTo>
                  <a:lnTo>
                    <a:pt x="2536" y="1262"/>
                  </a:lnTo>
                  <a:lnTo>
                    <a:pt x="2536" y="1262"/>
                  </a:lnTo>
                  <a:lnTo>
                    <a:pt x="2525" y="1392"/>
                  </a:lnTo>
                  <a:lnTo>
                    <a:pt x="2508" y="1517"/>
                  </a:lnTo>
                  <a:lnTo>
                    <a:pt x="2474" y="1636"/>
                  </a:lnTo>
                  <a:lnTo>
                    <a:pt x="2434" y="1754"/>
                  </a:lnTo>
                  <a:lnTo>
                    <a:pt x="2378" y="1862"/>
                  </a:lnTo>
                  <a:lnTo>
                    <a:pt x="2315" y="1969"/>
                  </a:lnTo>
                  <a:lnTo>
                    <a:pt x="2242" y="2066"/>
                  </a:lnTo>
                  <a:lnTo>
                    <a:pt x="2162" y="2156"/>
                  </a:lnTo>
                  <a:lnTo>
                    <a:pt x="2072" y="2235"/>
                  </a:lnTo>
                  <a:lnTo>
                    <a:pt x="1976" y="2309"/>
                  </a:lnTo>
                  <a:lnTo>
                    <a:pt x="1868" y="2371"/>
                  </a:lnTo>
                  <a:lnTo>
                    <a:pt x="1761" y="2422"/>
                  </a:lnTo>
                  <a:lnTo>
                    <a:pt x="1642" y="2468"/>
                  </a:lnTo>
                  <a:lnTo>
                    <a:pt x="1523" y="2496"/>
                  </a:lnTo>
                  <a:lnTo>
                    <a:pt x="1398" y="2518"/>
                  </a:lnTo>
                  <a:lnTo>
                    <a:pt x="1268" y="2524"/>
                  </a:lnTo>
                  <a:lnTo>
                    <a:pt x="1268" y="2524"/>
                  </a:lnTo>
                  <a:lnTo>
                    <a:pt x="1138" y="2518"/>
                  </a:lnTo>
                  <a:lnTo>
                    <a:pt x="1013" y="2496"/>
                  </a:lnTo>
                  <a:lnTo>
                    <a:pt x="889" y="2468"/>
                  </a:lnTo>
                  <a:lnTo>
                    <a:pt x="775" y="2422"/>
                  </a:lnTo>
                  <a:lnTo>
                    <a:pt x="662" y="2371"/>
                  </a:lnTo>
                  <a:lnTo>
                    <a:pt x="560" y="2309"/>
                  </a:lnTo>
                  <a:lnTo>
                    <a:pt x="458" y="2235"/>
                  </a:lnTo>
                  <a:lnTo>
                    <a:pt x="373" y="2156"/>
                  </a:lnTo>
                  <a:lnTo>
                    <a:pt x="289" y="2066"/>
                  </a:lnTo>
                  <a:lnTo>
                    <a:pt x="215" y="1969"/>
                  </a:lnTo>
                  <a:lnTo>
                    <a:pt x="153" y="1862"/>
                  </a:lnTo>
                  <a:lnTo>
                    <a:pt x="102" y="1754"/>
                  </a:lnTo>
                  <a:lnTo>
                    <a:pt x="56" y="1636"/>
                  </a:lnTo>
                  <a:lnTo>
                    <a:pt x="22" y="1517"/>
                  </a:lnTo>
                  <a:lnTo>
                    <a:pt x="5" y="1392"/>
                  </a:lnTo>
                  <a:lnTo>
                    <a:pt x="0" y="1262"/>
                  </a:lnTo>
                  <a:lnTo>
                    <a:pt x="0" y="1262"/>
                  </a:lnTo>
                  <a:lnTo>
                    <a:pt x="5" y="1132"/>
                  </a:lnTo>
                  <a:lnTo>
                    <a:pt x="22" y="1007"/>
                  </a:lnTo>
                  <a:lnTo>
                    <a:pt x="56" y="888"/>
                  </a:lnTo>
                  <a:lnTo>
                    <a:pt x="102" y="775"/>
                  </a:lnTo>
                  <a:lnTo>
                    <a:pt x="153" y="662"/>
                  </a:lnTo>
                  <a:lnTo>
                    <a:pt x="215" y="560"/>
                  </a:lnTo>
                  <a:lnTo>
                    <a:pt x="289" y="464"/>
                  </a:lnTo>
                  <a:lnTo>
                    <a:pt x="373" y="373"/>
                  </a:lnTo>
                  <a:lnTo>
                    <a:pt x="458" y="288"/>
                  </a:lnTo>
                  <a:lnTo>
                    <a:pt x="560" y="221"/>
                  </a:lnTo>
                  <a:lnTo>
                    <a:pt x="662" y="153"/>
                  </a:lnTo>
                  <a:lnTo>
                    <a:pt x="775" y="102"/>
                  </a:lnTo>
                  <a:lnTo>
                    <a:pt x="889" y="56"/>
                  </a:lnTo>
                  <a:lnTo>
                    <a:pt x="1013" y="28"/>
                  </a:lnTo>
                  <a:lnTo>
                    <a:pt x="1138" y="11"/>
                  </a:lnTo>
                  <a:lnTo>
                    <a:pt x="1268" y="0"/>
                  </a:lnTo>
                  <a:lnTo>
                    <a:pt x="1268" y="0"/>
                  </a:lnTo>
                  <a:close/>
                </a:path>
              </a:pathLst>
            </a:cu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279"/>
            <p:cNvSpPr>
              <a:spLocks/>
            </p:cNvSpPr>
            <p:nvPr/>
          </p:nvSpPr>
          <p:spPr bwMode="auto">
            <a:xfrm>
              <a:off x="1893" y="687"/>
              <a:ext cx="2469" cy="2451"/>
            </a:xfrm>
            <a:custGeom>
              <a:avLst/>
              <a:gdLst>
                <a:gd name="T0" fmla="*/ 1235 w 2469"/>
                <a:gd name="T1" fmla="*/ 0 h 2451"/>
                <a:gd name="T2" fmla="*/ 1484 w 2469"/>
                <a:gd name="T3" fmla="*/ 29 h 2451"/>
                <a:gd name="T4" fmla="*/ 1716 w 2469"/>
                <a:gd name="T5" fmla="*/ 97 h 2451"/>
                <a:gd name="T6" fmla="*/ 1925 w 2469"/>
                <a:gd name="T7" fmla="*/ 210 h 2451"/>
                <a:gd name="T8" fmla="*/ 2107 w 2469"/>
                <a:gd name="T9" fmla="*/ 363 h 2451"/>
                <a:gd name="T10" fmla="*/ 2259 w 2469"/>
                <a:gd name="T11" fmla="*/ 544 h 2451"/>
                <a:gd name="T12" fmla="*/ 2373 w 2469"/>
                <a:gd name="T13" fmla="*/ 748 h 2451"/>
                <a:gd name="T14" fmla="*/ 2441 w 2469"/>
                <a:gd name="T15" fmla="*/ 980 h 2451"/>
                <a:gd name="T16" fmla="*/ 2469 w 2469"/>
                <a:gd name="T17" fmla="*/ 1223 h 2451"/>
                <a:gd name="T18" fmla="*/ 2463 w 2469"/>
                <a:gd name="T19" fmla="*/ 1348 h 2451"/>
                <a:gd name="T20" fmla="*/ 2412 w 2469"/>
                <a:gd name="T21" fmla="*/ 1591 h 2451"/>
                <a:gd name="T22" fmla="*/ 2316 w 2469"/>
                <a:gd name="T23" fmla="*/ 1806 h 2451"/>
                <a:gd name="T24" fmla="*/ 2186 w 2469"/>
                <a:gd name="T25" fmla="*/ 2004 h 2451"/>
                <a:gd name="T26" fmla="*/ 2016 w 2469"/>
                <a:gd name="T27" fmla="*/ 2168 h 2451"/>
                <a:gd name="T28" fmla="*/ 1823 w 2469"/>
                <a:gd name="T29" fmla="*/ 2298 h 2451"/>
                <a:gd name="T30" fmla="*/ 1603 w 2469"/>
                <a:gd name="T31" fmla="*/ 2395 h 2451"/>
                <a:gd name="T32" fmla="*/ 1359 w 2469"/>
                <a:gd name="T33" fmla="*/ 2440 h 2451"/>
                <a:gd name="T34" fmla="*/ 1235 w 2469"/>
                <a:gd name="T35" fmla="*/ 2451 h 2451"/>
                <a:gd name="T36" fmla="*/ 986 w 2469"/>
                <a:gd name="T37" fmla="*/ 2423 h 2451"/>
                <a:gd name="T38" fmla="*/ 753 w 2469"/>
                <a:gd name="T39" fmla="*/ 2355 h 2451"/>
                <a:gd name="T40" fmla="*/ 544 w 2469"/>
                <a:gd name="T41" fmla="*/ 2242 h 2451"/>
                <a:gd name="T42" fmla="*/ 363 w 2469"/>
                <a:gd name="T43" fmla="*/ 2089 h 2451"/>
                <a:gd name="T44" fmla="*/ 210 w 2469"/>
                <a:gd name="T45" fmla="*/ 1908 h 2451"/>
                <a:gd name="T46" fmla="*/ 97 w 2469"/>
                <a:gd name="T47" fmla="*/ 1698 h 2451"/>
                <a:gd name="T48" fmla="*/ 29 w 2469"/>
                <a:gd name="T49" fmla="*/ 1472 h 2451"/>
                <a:gd name="T50" fmla="*/ 0 w 2469"/>
                <a:gd name="T51" fmla="*/ 1223 h 2451"/>
                <a:gd name="T52" fmla="*/ 6 w 2469"/>
                <a:gd name="T53" fmla="*/ 1098 h 2451"/>
                <a:gd name="T54" fmla="*/ 57 w 2469"/>
                <a:gd name="T55" fmla="*/ 861 h 2451"/>
                <a:gd name="T56" fmla="*/ 153 w 2469"/>
                <a:gd name="T57" fmla="*/ 646 h 2451"/>
                <a:gd name="T58" fmla="*/ 283 w 2469"/>
                <a:gd name="T59" fmla="*/ 448 h 2451"/>
                <a:gd name="T60" fmla="*/ 453 w 2469"/>
                <a:gd name="T61" fmla="*/ 283 h 2451"/>
                <a:gd name="T62" fmla="*/ 646 w 2469"/>
                <a:gd name="T63" fmla="*/ 148 h 2451"/>
                <a:gd name="T64" fmla="*/ 867 w 2469"/>
                <a:gd name="T65" fmla="*/ 57 h 2451"/>
                <a:gd name="T66" fmla="*/ 1110 w 2469"/>
                <a:gd name="T67" fmla="*/ 6 h 2451"/>
                <a:gd name="T68" fmla="*/ 1235 w 2469"/>
                <a:gd name="T69" fmla="*/ 0 h 2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69" h="2451">
                  <a:moveTo>
                    <a:pt x="1235" y="0"/>
                  </a:moveTo>
                  <a:lnTo>
                    <a:pt x="1235" y="0"/>
                  </a:lnTo>
                  <a:lnTo>
                    <a:pt x="1359" y="6"/>
                  </a:lnTo>
                  <a:lnTo>
                    <a:pt x="1484" y="29"/>
                  </a:lnTo>
                  <a:lnTo>
                    <a:pt x="1603" y="57"/>
                  </a:lnTo>
                  <a:lnTo>
                    <a:pt x="1716" y="97"/>
                  </a:lnTo>
                  <a:lnTo>
                    <a:pt x="1823" y="148"/>
                  </a:lnTo>
                  <a:lnTo>
                    <a:pt x="1925" y="210"/>
                  </a:lnTo>
                  <a:lnTo>
                    <a:pt x="2016" y="283"/>
                  </a:lnTo>
                  <a:lnTo>
                    <a:pt x="2107" y="363"/>
                  </a:lnTo>
                  <a:lnTo>
                    <a:pt x="2186" y="448"/>
                  </a:lnTo>
                  <a:lnTo>
                    <a:pt x="2259" y="544"/>
                  </a:lnTo>
                  <a:lnTo>
                    <a:pt x="2316" y="646"/>
                  </a:lnTo>
                  <a:lnTo>
                    <a:pt x="2373" y="748"/>
                  </a:lnTo>
                  <a:lnTo>
                    <a:pt x="2412" y="861"/>
                  </a:lnTo>
                  <a:lnTo>
                    <a:pt x="2441" y="980"/>
                  </a:lnTo>
                  <a:lnTo>
                    <a:pt x="2463" y="1098"/>
                  </a:lnTo>
                  <a:lnTo>
                    <a:pt x="2469" y="1223"/>
                  </a:lnTo>
                  <a:lnTo>
                    <a:pt x="2469" y="1223"/>
                  </a:lnTo>
                  <a:lnTo>
                    <a:pt x="2463" y="1348"/>
                  </a:lnTo>
                  <a:lnTo>
                    <a:pt x="2441" y="1472"/>
                  </a:lnTo>
                  <a:lnTo>
                    <a:pt x="2412" y="1591"/>
                  </a:lnTo>
                  <a:lnTo>
                    <a:pt x="2373" y="1698"/>
                  </a:lnTo>
                  <a:lnTo>
                    <a:pt x="2316" y="1806"/>
                  </a:lnTo>
                  <a:lnTo>
                    <a:pt x="2259" y="1908"/>
                  </a:lnTo>
                  <a:lnTo>
                    <a:pt x="2186" y="2004"/>
                  </a:lnTo>
                  <a:lnTo>
                    <a:pt x="2107" y="2089"/>
                  </a:lnTo>
                  <a:lnTo>
                    <a:pt x="2016" y="2168"/>
                  </a:lnTo>
                  <a:lnTo>
                    <a:pt x="1925" y="2242"/>
                  </a:lnTo>
                  <a:lnTo>
                    <a:pt x="1823" y="2298"/>
                  </a:lnTo>
                  <a:lnTo>
                    <a:pt x="1716" y="2355"/>
                  </a:lnTo>
                  <a:lnTo>
                    <a:pt x="1603" y="2395"/>
                  </a:lnTo>
                  <a:lnTo>
                    <a:pt x="1484" y="2423"/>
                  </a:lnTo>
                  <a:lnTo>
                    <a:pt x="1359" y="2440"/>
                  </a:lnTo>
                  <a:lnTo>
                    <a:pt x="1235" y="2451"/>
                  </a:lnTo>
                  <a:lnTo>
                    <a:pt x="1235" y="2451"/>
                  </a:lnTo>
                  <a:lnTo>
                    <a:pt x="1110" y="2440"/>
                  </a:lnTo>
                  <a:lnTo>
                    <a:pt x="986" y="2423"/>
                  </a:lnTo>
                  <a:lnTo>
                    <a:pt x="867" y="2395"/>
                  </a:lnTo>
                  <a:lnTo>
                    <a:pt x="753" y="2355"/>
                  </a:lnTo>
                  <a:lnTo>
                    <a:pt x="646" y="2298"/>
                  </a:lnTo>
                  <a:lnTo>
                    <a:pt x="544" y="2242"/>
                  </a:lnTo>
                  <a:lnTo>
                    <a:pt x="453" y="2168"/>
                  </a:lnTo>
                  <a:lnTo>
                    <a:pt x="363" y="2089"/>
                  </a:lnTo>
                  <a:lnTo>
                    <a:pt x="283" y="2004"/>
                  </a:lnTo>
                  <a:lnTo>
                    <a:pt x="210" y="1908"/>
                  </a:lnTo>
                  <a:lnTo>
                    <a:pt x="153" y="1806"/>
                  </a:lnTo>
                  <a:lnTo>
                    <a:pt x="97" y="1698"/>
                  </a:lnTo>
                  <a:lnTo>
                    <a:pt x="57" y="1591"/>
                  </a:lnTo>
                  <a:lnTo>
                    <a:pt x="29" y="1472"/>
                  </a:lnTo>
                  <a:lnTo>
                    <a:pt x="6" y="1348"/>
                  </a:lnTo>
                  <a:lnTo>
                    <a:pt x="0" y="1223"/>
                  </a:lnTo>
                  <a:lnTo>
                    <a:pt x="0" y="1223"/>
                  </a:lnTo>
                  <a:lnTo>
                    <a:pt x="6" y="1098"/>
                  </a:lnTo>
                  <a:lnTo>
                    <a:pt x="29" y="980"/>
                  </a:lnTo>
                  <a:lnTo>
                    <a:pt x="57" y="861"/>
                  </a:lnTo>
                  <a:lnTo>
                    <a:pt x="97" y="748"/>
                  </a:lnTo>
                  <a:lnTo>
                    <a:pt x="153" y="646"/>
                  </a:lnTo>
                  <a:lnTo>
                    <a:pt x="210" y="544"/>
                  </a:lnTo>
                  <a:lnTo>
                    <a:pt x="283" y="448"/>
                  </a:lnTo>
                  <a:lnTo>
                    <a:pt x="363" y="363"/>
                  </a:lnTo>
                  <a:lnTo>
                    <a:pt x="453" y="283"/>
                  </a:lnTo>
                  <a:lnTo>
                    <a:pt x="544" y="210"/>
                  </a:lnTo>
                  <a:lnTo>
                    <a:pt x="646" y="148"/>
                  </a:lnTo>
                  <a:lnTo>
                    <a:pt x="753" y="97"/>
                  </a:lnTo>
                  <a:lnTo>
                    <a:pt x="867" y="57"/>
                  </a:lnTo>
                  <a:lnTo>
                    <a:pt x="986" y="29"/>
                  </a:lnTo>
                  <a:lnTo>
                    <a:pt x="1110" y="6"/>
                  </a:lnTo>
                  <a:lnTo>
                    <a:pt x="1235" y="0"/>
                  </a:lnTo>
                  <a:lnTo>
                    <a:pt x="1235"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280"/>
            <p:cNvSpPr>
              <a:spLocks/>
            </p:cNvSpPr>
            <p:nvPr/>
          </p:nvSpPr>
          <p:spPr bwMode="auto">
            <a:xfrm>
              <a:off x="1916" y="710"/>
              <a:ext cx="2401" cy="2372"/>
            </a:xfrm>
            <a:custGeom>
              <a:avLst/>
              <a:gdLst>
                <a:gd name="T0" fmla="*/ 1200 w 2401"/>
                <a:gd name="T1" fmla="*/ 0 h 2372"/>
                <a:gd name="T2" fmla="*/ 1444 w 2401"/>
                <a:gd name="T3" fmla="*/ 23 h 2372"/>
                <a:gd name="T4" fmla="*/ 1670 w 2401"/>
                <a:gd name="T5" fmla="*/ 96 h 2372"/>
                <a:gd name="T6" fmla="*/ 1874 w 2401"/>
                <a:gd name="T7" fmla="*/ 204 h 2372"/>
                <a:gd name="T8" fmla="*/ 2050 w 2401"/>
                <a:gd name="T9" fmla="*/ 351 h 2372"/>
                <a:gd name="T10" fmla="*/ 2197 w 2401"/>
                <a:gd name="T11" fmla="*/ 526 h 2372"/>
                <a:gd name="T12" fmla="*/ 2304 w 2401"/>
                <a:gd name="T13" fmla="*/ 725 h 2372"/>
                <a:gd name="T14" fmla="*/ 2378 w 2401"/>
                <a:gd name="T15" fmla="*/ 951 h 2372"/>
                <a:gd name="T16" fmla="*/ 2401 w 2401"/>
                <a:gd name="T17" fmla="*/ 1189 h 2372"/>
                <a:gd name="T18" fmla="*/ 2395 w 2401"/>
                <a:gd name="T19" fmla="*/ 1308 h 2372"/>
                <a:gd name="T20" fmla="*/ 2350 w 2401"/>
                <a:gd name="T21" fmla="*/ 1540 h 2372"/>
                <a:gd name="T22" fmla="*/ 2253 w 2401"/>
                <a:gd name="T23" fmla="*/ 1749 h 2372"/>
                <a:gd name="T24" fmla="*/ 2129 w 2401"/>
                <a:gd name="T25" fmla="*/ 1941 h 2372"/>
                <a:gd name="T26" fmla="*/ 1965 w 2401"/>
                <a:gd name="T27" fmla="*/ 2100 h 2372"/>
                <a:gd name="T28" fmla="*/ 1772 w 2401"/>
                <a:gd name="T29" fmla="*/ 2230 h 2372"/>
                <a:gd name="T30" fmla="*/ 1557 w 2401"/>
                <a:gd name="T31" fmla="*/ 2321 h 2372"/>
                <a:gd name="T32" fmla="*/ 1325 w 2401"/>
                <a:gd name="T33" fmla="*/ 2366 h 2372"/>
                <a:gd name="T34" fmla="*/ 1200 w 2401"/>
                <a:gd name="T35" fmla="*/ 2372 h 2372"/>
                <a:gd name="T36" fmla="*/ 963 w 2401"/>
                <a:gd name="T37" fmla="*/ 2349 h 2372"/>
                <a:gd name="T38" fmla="*/ 736 w 2401"/>
                <a:gd name="T39" fmla="*/ 2281 h 2372"/>
                <a:gd name="T40" fmla="*/ 532 w 2401"/>
                <a:gd name="T41" fmla="*/ 2168 h 2372"/>
                <a:gd name="T42" fmla="*/ 357 w 2401"/>
                <a:gd name="T43" fmla="*/ 2026 h 2372"/>
                <a:gd name="T44" fmla="*/ 210 w 2401"/>
                <a:gd name="T45" fmla="*/ 1851 h 2372"/>
                <a:gd name="T46" fmla="*/ 96 w 2401"/>
                <a:gd name="T47" fmla="*/ 1647 h 2372"/>
                <a:gd name="T48" fmla="*/ 28 w 2401"/>
                <a:gd name="T49" fmla="*/ 1426 h 2372"/>
                <a:gd name="T50" fmla="*/ 0 w 2401"/>
                <a:gd name="T51" fmla="*/ 1189 h 2372"/>
                <a:gd name="T52" fmla="*/ 6 w 2401"/>
                <a:gd name="T53" fmla="*/ 1064 h 2372"/>
                <a:gd name="T54" fmla="*/ 57 w 2401"/>
                <a:gd name="T55" fmla="*/ 838 h 2372"/>
                <a:gd name="T56" fmla="*/ 147 w 2401"/>
                <a:gd name="T57" fmla="*/ 623 h 2372"/>
                <a:gd name="T58" fmla="*/ 277 w 2401"/>
                <a:gd name="T59" fmla="*/ 436 h 2372"/>
                <a:gd name="T60" fmla="*/ 442 w 2401"/>
                <a:gd name="T61" fmla="*/ 272 h 2372"/>
                <a:gd name="T62" fmla="*/ 628 w 2401"/>
                <a:gd name="T63" fmla="*/ 147 h 2372"/>
                <a:gd name="T64" fmla="*/ 844 w 2401"/>
                <a:gd name="T65" fmla="*/ 57 h 2372"/>
                <a:gd name="T66" fmla="*/ 1081 w 2401"/>
                <a:gd name="T67" fmla="*/ 6 h 2372"/>
                <a:gd name="T68" fmla="*/ 1200 w 2401"/>
                <a:gd name="T69" fmla="*/ 0 h 2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01" h="2372">
                  <a:moveTo>
                    <a:pt x="1200" y="0"/>
                  </a:moveTo>
                  <a:lnTo>
                    <a:pt x="1200" y="0"/>
                  </a:lnTo>
                  <a:lnTo>
                    <a:pt x="1325" y="6"/>
                  </a:lnTo>
                  <a:lnTo>
                    <a:pt x="1444" y="23"/>
                  </a:lnTo>
                  <a:lnTo>
                    <a:pt x="1557" y="57"/>
                  </a:lnTo>
                  <a:lnTo>
                    <a:pt x="1670" y="96"/>
                  </a:lnTo>
                  <a:lnTo>
                    <a:pt x="1772" y="147"/>
                  </a:lnTo>
                  <a:lnTo>
                    <a:pt x="1874" y="204"/>
                  </a:lnTo>
                  <a:lnTo>
                    <a:pt x="1965" y="272"/>
                  </a:lnTo>
                  <a:lnTo>
                    <a:pt x="2050" y="351"/>
                  </a:lnTo>
                  <a:lnTo>
                    <a:pt x="2129" y="436"/>
                  </a:lnTo>
                  <a:lnTo>
                    <a:pt x="2197" y="526"/>
                  </a:lnTo>
                  <a:lnTo>
                    <a:pt x="2253" y="623"/>
                  </a:lnTo>
                  <a:lnTo>
                    <a:pt x="2304" y="725"/>
                  </a:lnTo>
                  <a:lnTo>
                    <a:pt x="2350" y="838"/>
                  </a:lnTo>
                  <a:lnTo>
                    <a:pt x="2378" y="951"/>
                  </a:lnTo>
                  <a:lnTo>
                    <a:pt x="2395" y="1064"/>
                  </a:lnTo>
                  <a:lnTo>
                    <a:pt x="2401" y="1189"/>
                  </a:lnTo>
                  <a:lnTo>
                    <a:pt x="2401" y="1189"/>
                  </a:lnTo>
                  <a:lnTo>
                    <a:pt x="2395" y="1308"/>
                  </a:lnTo>
                  <a:lnTo>
                    <a:pt x="2378" y="1426"/>
                  </a:lnTo>
                  <a:lnTo>
                    <a:pt x="2350" y="1540"/>
                  </a:lnTo>
                  <a:lnTo>
                    <a:pt x="2304" y="1647"/>
                  </a:lnTo>
                  <a:lnTo>
                    <a:pt x="2253" y="1749"/>
                  </a:lnTo>
                  <a:lnTo>
                    <a:pt x="2197" y="1851"/>
                  </a:lnTo>
                  <a:lnTo>
                    <a:pt x="2129" y="1941"/>
                  </a:lnTo>
                  <a:lnTo>
                    <a:pt x="2050" y="2026"/>
                  </a:lnTo>
                  <a:lnTo>
                    <a:pt x="1965" y="2100"/>
                  </a:lnTo>
                  <a:lnTo>
                    <a:pt x="1874" y="2168"/>
                  </a:lnTo>
                  <a:lnTo>
                    <a:pt x="1772" y="2230"/>
                  </a:lnTo>
                  <a:lnTo>
                    <a:pt x="1670" y="2281"/>
                  </a:lnTo>
                  <a:lnTo>
                    <a:pt x="1557" y="2321"/>
                  </a:lnTo>
                  <a:lnTo>
                    <a:pt x="1444" y="2349"/>
                  </a:lnTo>
                  <a:lnTo>
                    <a:pt x="1325" y="2366"/>
                  </a:lnTo>
                  <a:lnTo>
                    <a:pt x="1200" y="2372"/>
                  </a:lnTo>
                  <a:lnTo>
                    <a:pt x="1200" y="2372"/>
                  </a:lnTo>
                  <a:lnTo>
                    <a:pt x="1081" y="2366"/>
                  </a:lnTo>
                  <a:lnTo>
                    <a:pt x="963" y="2349"/>
                  </a:lnTo>
                  <a:lnTo>
                    <a:pt x="844" y="2321"/>
                  </a:lnTo>
                  <a:lnTo>
                    <a:pt x="736" y="2281"/>
                  </a:lnTo>
                  <a:lnTo>
                    <a:pt x="628" y="2230"/>
                  </a:lnTo>
                  <a:lnTo>
                    <a:pt x="532" y="2168"/>
                  </a:lnTo>
                  <a:lnTo>
                    <a:pt x="442" y="2100"/>
                  </a:lnTo>
                  <a:lnTo>
                    <a:pt x="357" y="2026"/>
                  </a:lnTo>
                  <a:lnTo>
                    <a:pt x="277" y="1941"/>
                  </a:lnTo>
                  <a:lnTo>
                    <a:pt x="210" y="1851"/>
                  </a:lnTo>
                  <a:lnTo>
                    <a:pt x="147" y="1749"/>
                  </a:lnTo>
                  <a:lnTo>
                    <a:pt x="96" y="1647"/>
                  </a:lnTo>
                  <a:lnTo>
                    <a:pt x="57" y="1540"/>
                  </a:lnTo>
                  <a:lnTo>
                    <a:pt x="28" y="1426"/>
                  </a:lnTo>
                  <a:lnTo>
                    <a:pt x="6" y="1308"/>
                  </a:lnTo>
                  <a:lnTo>
                    <a:pt x="0" y="1189"/>
                  </a:lnTo>
                  <a:lnTo>
                    <a:pt x="0" y="1189"/>
                  </a:lnTo>
                  <a:lnTo>
                    <a:pt x="6" y="1064"/>
                  </a:lnTo>
                  <a:lnTo>
                    <a:pt x="28" y="951"/>
                  </a:lnTo>
                  <a:lnTo>
                    <a:pt x="57" y="838"/>
                  </a:lnTo>
                  <a:lnTo>
                    <a:pt x="96" y="725"/>
                  </a:lnTo>
                  <a:lnTo>
                    <a:pt x="147" y="623"/>
                  </a:lnTo>
                  <a:lnTo>
                    <a:pt x="210" y="526"/>
                  </a:lnTo>
                  <a:lnTo>
                    <a:pt x="277" y="436"/>
                  </a:lnTo>
                  <a:lnTo>
                    <a:pt x="357" y="351"/>
                  </a:lnTo>
                  <a:lnTo>
                    <a:pt x="442" y="272"/>
                  </a:lnTo>
                  <a:lnTo>
                    <a:pt x="532" y="204"/>
                  </a:lnTo>
                  <a:lnTo>
                    <a:pt x="628" y="147"/>
                  </a:lnTo>
                  <a:lnTo>
                    <a:pt x="736" y="96"/>
                  </a:lnTo>
                  <a:lnTo>
                    <a:pt x="844" y="57"/>
                  </a:lnTo>
                  <a:lnTo>
                    <a:pt x="963" y="23"/>
                  </a:lnTo>
                  <a:lnTo>
                    <a:pt x="1081" y="6"/>
                  </a:lnTo>
                  <a:lnTo>
                    <a:pt x="1200" y="0"/>
                  </a:lnTo>
                  <a:lnTo>
                    <a:pt x="120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281"/>
            <p:cNvSpPr>
              <a:spLocks/>
            </p:cNvSpPr>
            <p:nvPr/>
          </p:nvSpPr>
          <p:spPr bwMode="auto">
            <a:xfrm>
              <a:off x="1944" y="733"/>
              <a:ext cx="2327" cy="2298"/>
            </a:xfrm>
            <a:custGeom>
              <a:avLst/>
              <a:gdLst>
                <a:gd name="T0" fmla="*/ 1167 w 2327"/>
                <a:gd name="T1" fmla="*/ 0 h 2298"/>
                <a:gd name="T2" fmla="*/ 1399 w 2327"/>
                <a:gd name="T3" fmla="*/ 22 h 2298"/>
                <a:gd name="T4" fmla="*/ 1620 w 2327"/>
                <a:gd name="T5" fmla="*/ 90 h 2298"/>
                <a:gd name="T6" fmla="*/ 1812 w 2327"/>
                <a:gd name="T7" fmla="*/ 198 h 2298"/>
                <a:gd name="T8" fmla="*/ 1988 w 2327"/>
                <a:gd name="T9" fmla="*/ 339 h 2298"/>
                <a:gd name="T10" fmla="*/ 2129 w 2327"/>
                <a:gd name="T11" fmla="*/ 509 h 2298"/>
                <a:gd name="T12" fmla="*/ 2237 w 2327"/>
                <a:gd name="T13" fmla="*/ 702 h 2298"/>
                <a:gd name="T14" fmla="*/ 2305 w 2327"/>
                <a:gd name="T15" fmla="*/ 917 h 2298"/>
                <a:gd name="T16" fmla="*/ 2327 w 2327"/>
                <a:gd name="T17" fmla="*/ 1149 h 2298"/>
                <a:gd name="T18" fmla="*/ 2322 w 2327"/>
                <a:gd name="T19" fmla="*/ 1268 h 2298"/>
                <a:gd name="T20" fmla="*/ 2276 w 2327"/>
                <a:gd name="T21" fmla="*/ 1488 h 2298"/>
                <a:gd name="T22" fmla="*/ 2186 w 2327"/>
                <a:gd name="T23" fmla="*/ 1698 h 2298"/>
                <a:gd name="T24" fmla="*/ 2061 w 2327"/>
                <a:gd name="T25" fmla="*/ 1879 h 2298"/>
                <a:gd name="T26" fmla="*/ 1903 w 2327"/>
                <a:gd name="T27" fmla="*/ 2032 h 2298"/>
                <a:gd name="T28" fmla="*/ 1721 w 2327"/>
                <a:gd name="T29" fmla="*/ 2156 h 2298"/>
                <a:gd name="T30" fmla="*/ 1512 w 2327"/>
                <a:gd name="T31" fmla="*/ 2247 h 2298"/>
                <a:gd name="T32" fmla="*/ 1286 w 2327"/>
                <a:gd name="T33" fmla="*/ 2292 h 2298"/>
                <a:gd name="T34" fmla="*/ 1167 w 2327"/>
                <a:gd name="T35" fmla="*/ 2298 h 2298"/>
                <a:gd name="T36" fmla="*/ 929 w 2327"/>
                <a:gd name="T37" fmla="*/ 2275 h 2298"/>
                <a:gd name="T38" fmla="*/ 714 w 2327"/>
                <a:gd name="T39" fmla="*/ 2207 h 2298"/>
                <a:gd name="T40" fmla="*/ 516 w 2327"/>
                <a:gd name="T41" fmla="*/ 2100 h 2298"/>
                <a:gd name="T42" fmla="*/ 340 w 2327"/>
                <a:gd name="T43" fmla="*/ 1958 h 2298"/>
                <a:gd name="T44" fmla="*/ 199 w 2327"/>
                <a:gd name="T45" fmla="*/ 1788 h 2298"/>
                <a:gd name="T46" fmla="*/ 91 w 2327"/>
                <a:gd name="T47" fmla="*/ 1596 h 2298"/>
                <a:gd name="T48" fmla="*/ 23 w 2327"/>
                <a:gd name="T49" fmla="*/ 1381 h 2298"/>
                <a:gd name="T50" fmla="*/ 0 w 2327"/>
                <a:gd name="T51" fmla="*/ 1149 h 2298"/>
                <a:gd name="T52" fmla="*/ 6 w 2327"/>
                <a:gd name="T53" fmla="*/ 1030 h 2298"/>
                <a:gd name="T54" fmla="*/ 51 w 2327"/>
                <a:gd name="T55" fmla="*/ 809 h 2298"/>
                <a:gd name="T56" fmla="*/ 142 w 2327"/>
                <a:gd name="T57" fmla="*/ 600 h 2298"/>
                <a:gd name="T58" fmla="*/ 266 w 2327"/>
                <a:gd name="T59" fmla="*/ 419 h 2298"/>
                <a:gd name="T60" fmla="*/ 425 w 2327"/>
                <a:gd name="T61" fmla="*/ 266 h 2298"/>
                <a:gd name="T62" fmla="*/ 612 w 2327"/>
                <a:gd name="T63" fmla="*/ 141 h 2298"/>
                <a:gd name="T64" fmla="*/ 816 w 2327"/>
                <a:gd name="T65" fmla="*/ 51 h 2298"/>
                <a:gd name="T66" fmla="*/ 1048 w 2327"/>
                <a:gd name="T67" fmla="*/ 5 h 2298"/>
                <a:gd name="T68" fmla="*/ 1167 w 2327"/>
                <a:gd name="T69" fmla="*/ 0 h 2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27" h="2298">
                  <a:moveTo>
                    <a:pt x="1167" y="0"/>
                  </a:moveTo>
                  <a:lnTo>
                    <a:pt x="1167" y="0"/>
                  </a:lnTo>
                  <a:lnTo>
                    <a:pt x="1286" y="5"/>
                  </a:lnTo>
                  <a:lnTo>
                    <a:pt x="1399" y="22"/>
                  </a:lnTo>
                  <a:lnTo>
                    <a:pt x="1512" y="51"/>
                  </a:lnTo>
                  <a:lnTo>
                    <a:pt x="1620" y="90"/>
                  </a:lnTo>
                  <a:lnTo>
                    <a:pt x="1721" y="141"/>
                  </a:lnTo>
                  <a:lnTo>
                    <a:pt x="1812" y="198"/>
                  </a:lnTo>
                  <a:lnTo>
                    <a:pt x="1903" y="266"/>
                  </a:lnTo>
                  <a:lnTo>
                    <a:pt x="1988" y="339"/>
                  </a:lnTo>
                  <a:lnTo>
                    <a:pt x="2061" y="419"/>
                  </a:lnTo>
                  <a:lnTo>
                    <a:pt x="2129" y="509"/>
                  </a:lnTo>
                  <a:lnTo>
                    <a:pt x="2186" y="600"/>
                  </a:lnTo>
                  <a:lnTo>
                    <a:pt x="2237" y="702"/>
                  </a:lnTo>
                  <a:lnTo>
                    <a:pt x="2276" y="809"/>
                  </a:lnTo>
                  <a:lnTo>
                    <a:pt x="2305" y="917"/>
                  </a:lnTo>
                  <a:lnTo>
                    <a:pt x="2322" y="1030"/>
                  </a:lnTo>
                  <a:lnTo>
                    <a:pt x="2327" y="1149"/>
                  </a:lnTo>
                  <a:lnTo>
                    <a:pt x="2327" y="1149"/>
                  </a:lnTo>
                  <a:lnTo>
                    <a:pt x="2322" y="1268"/>
                  </a:lnTo>
                  <a:lnTo>
                    <a:pt x="2305" y="1381"/>
                  </a:lnTo>
                  <a:lnTo>
                    <a:pt x="2276" y="1488"/>
                  </a:lnTo>
                  <a:lnTo>
                    <a:pt x="2237" y="1596"/>
                  </a:lnTo>
                  <a:lnTo>
                    <a:pt x="2186" y="1698"/>
                  </a:lnTo>
                  <a:lnTo>
                    <a:pt x="2129" y="1788"/>
                  </a:lnTo>
                  <a:lnTo>
                    <a:pt x="2061" y="1879"/>
                  </a:lnTo>
                  <a:lnTo>
                    <a:pt x="1988" y="1958"/>
                  </a:lnTo>
                  <a:lnTo>
                    <a:pt x="1903" y="2032"/>
                  </a:lnTo>
                  <a:lnTo>
                    <a:pt x="1812" y="2100"/>
                  </a:lnTo>
                  <a:lnTo>
                    <a:pt x="1721" y="2156"/>
                  </a:lnTo>
                  <a:lnTo>
                    <a:pt x="1620" y="2207"/>
                  </a:lnTo>
                  <a:lnTo>
                    <a:pt x="1512" y="2247"/>
                  </a:lnTo>
                  <a:lnTo>
                    <a:pt x="1399" y="2275"/>
                  </a:lnTo>
                  <a:lnTo>
                    <a:pt x="1286" y="2292"/>
                  </a:lnTo>
                  <a:lnTo>
                    <a:pt x="1167" y="2298"/>
                  </a:lnTo>
                  <a:lnTo>
                    <a:pt x="1167" y="2298"/>
                  </a:lnTo>
                  <a:lnTo>
                    <a:pt x="1048" y="2292"/>
                  </a:lnTo>
                  <a:lnTo>
                    <a:pt x="929" y="2275"/>
                  </a:lnTo>
                  <a:lnTo>
                    <a:pt x="816" y="2247"/>
                  </a:lnTo>
                  <a:lnTo>
                    <a:pt x="714" y="2207"/>
                  </a:lnTo>
                  <a:lnTo>
                    <a:pt x="612" y="2156"/>
                  </a:lnTo>
                  <a:lnTo>
                    <a:pt x="516" y="2100"/>
                  </a:lnTo>
                  <a:lnTo>
                    <a:pt x="425" y="2032"/>
                  </a:lnTo>
                  <a:lnTo>
                    <a:pt x="340" y="1958"/>
                  </a:lnTo>
                  <a:lnTo>
                    <a:pt x="266" y="1879"/>
                  </a:lnTo>
                  <a:lnTo>
                    <a:pt x="199" y="1788"/>
                  </a:lnTo>
                  <a:lnTo>
                    <a:pt x="142" y="1698"/>
                  </a:lnTo>
                  <a:lnTo>
                    <a:pt x="91" y="1596"/>
                  </a:lnTo>
                  <a:lnTo>
                    <a:pt x="51" y="1488"/>
                  </a:lnTo>
                  <a:lnTo>
                    <a:pt x="23" y="1381"/>
                  </a:lnTo>
                  <a:lnTo>
                    <a:pt x="6" y="1268"/>
                  </a:lnTo>
                  <a:lnTo>
                    <a:pt x="0" y="1149"/>
                  </a:lnTo>
                  <a:lnTo>
                    <a:pt x="0" y="1149"/>
                  </a:lnTo>
                  <a:lnTo>
                    <a:pt x="6" y="1030"/>
                  </a:lnTo>
                  <a:lnTo>
                    <a:pt x="23" y="917"/>
                  </a:lnTo>
                  <a:lnTo>
                    <a:pt x="51" y="809"/>
                  </a:lnTo>
                  <a:lnTo>
                    <a:pt x="91" y="702"/>
                  </a:lnTo>
                  <a:lnTo>
                    <a:pt x="142" y="600"/>
                  </a:lnTo>
                  <a:lnTo>
                    <a:pt x="199" y="509"/>
                  </a:lnTo>
                  <a:lnTo>
                    <a:pt x="266" y="419"/>
                  </a:lnTo>
                  <a:lnTo>
                    <a:pt x="340" y="339"/>
                  </a:lnTo>
                  <a:lnTo>
                    <a:pt x="425" y="266"/>
                  </a:lnTo>
                  <a:lnTo>
                    <a:pt x="516" y="198"/>
                  </a:lnTo>
                  <a:lnTo>
                    <a:pt x="612" y="141"/>
                  </a:lnTo>
                  <a:lnTo>
                    <a:pt x="714" y="90"/>
                  </a:lnTo>
                  <a:lnTo>
                    <a:pt x="816" y="51"/>
                  </a:lnTo>
                  <a:lnTo>
                    <a:pt x="929" y="22"/>
                  </a:lnTo>
                  <a:lnTo>
                    <a:pt x="1048" y="5"/>
                  </a:lnTo>
                  <a:lnTo>
                    <a:pt x="1167" y="0"/>
                  </a:lnTo>
                  <a:lnTo>
                    <a:pt x="1167"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282"/>
            <p:cNvSpPr>
              <a:spLocks/>
            </p:cNvSpPr>
            <p:nvPr/>
          </p:nvSpPr>
          <p:spPr bwMode="auto">
            <a:xfrm>
              <a:off x="1967" y="755"/>
              <a:ext cx="2265" cy="2225"/>
            </a:xfrm>
            <a:custGeom>
              <a:avLst/>
              <a:gdLst>
                <a:gd name="T0" fmla="*/ 1132 w 2265"/>
                <a:gd name="T1" fmla="*/ 0 h 2225"/>
                <a:gd name="T2" fmla="*/ 1359 w 2265"/>
                <a:gd name="T3" fmla="*/ 23 h 2225"/>
                <a:gd name="T4" fmla="*/ 1568 w 2265"/>
                <a:gd name="T5" fmla="*/ 85 h 2225"/>
                <a:gd name="T6" fmla="*/ 1761 w 2265"/>
                <a:gd name="T7" fmla="*/ 193 h 2225"/>
                <a:gd name="T8" fmla="*/ 1931 w 2265"/>
                <a:gd name="T9" fmla="*/ 329 h 2225"/>
                <a:gd name="T10" fmla="*/ 2066 w 2265"/>
                <a:gd name="T11" fmla="*/ 493 h 2225"/>
                <a:gd name="T12" fmla="*/ 2174 w 2265"/>
                <a:gd name="T13" fmla="*/ 680 h 2225"/>
                <a:gd name="T14" fmla="*/ 2242 w 2265"/>
                <a:gd name="T15" fmla="*/ 889 h 2225"/>
                <a:gd name="T16" fmla="*/ 2265 w 2265"/>
                <a:gd name="T17" fmla="*/ 1110 h 2225"/>
                <a:gd name="T18" fmla="*/ 2259 w 2265"/>
                <a:gd name="T19" fmla="*/ 1223 h 2225"/>
                <a:gd name="T20" fmla="*/ 2214 w 2265"/>
                <a:gd name="T21" fmla="*/ 1444 h 2225"/>
                <a:gd name="T22" fmla="*/ 2123 w 2265"/>
                <a:gd name="T23" fmla="*/ 1642 h 2225"/>
                <a:gd name="T24" fmla="*/ 2004 w 2265"/>
                <a:gd name="T25" fmla="*/ 1817 h 2225"/>
                <a:gd name="T26" fmla="*/ 1851 w 2265"/>
                <a:gd name="T27" fmla="*/ 1970 h 2225"/>
                <a:gd name="T28" fmla="*/ 1670 w 2265"/>
                <a:gd name="T29" fmla="*/ 2089 h 2225"/>
                <a:gd name="T30" fmla="*/ 1466 w 2265"/>
                <a:gd name="T31" fmla="*/ 2174 h 2225"/>
                <a:gd name="T32" fmla="*/ 1246 w 2265"/>
                <a:gd name="T33" fmla="*/ 2219 h 2225"/>
                <a:gd name="T34" fmla="*/ 1132 w 2265"/>
                <a:gd name="T35" fmla="*/ 2225 h 2225"/>
                <a:gd name="T36" fmla="*/ 906 w 2265"/>
                <a:gd name="T37" fmla="*/ 2202 h 2225"/>
                <a:gd name="T38" fmla="*/ 691 w 2265"/>
                <a:gd name="T39" fmla="*/ 2134 h 2225"/>
                <a:gd name="T40" fmla="*/ 498 w 2265"/>
                <a:gd name="T41" fmla="*/ 2032 h 2225"/>
                <a:gd name="T42" fmla="*/ 334 w 2265"/>
                <a:gd name="T43" fmla="*/ 1896 h 2225"/>
                <a:gd name="T44" fmla="*/ 193 w 2265"/>
                <a:gd name="T45" fmla="*/ 1732 h 2225"/>
                <a:gd name="T46" fmla="*/ 91 w 2265"/>
                <a:gd name="T47" fmla="*/ 1546 h 2225"/>
                <a:gd name="T48" fmla="*/ 23 w 2265"/>
                <a:gd name="T49" fmla="*/ 1336 h 2225"/>
                <a:gd name="T50" fmla="*/ 0 w 2265"/>
                <a:gd name="T51" fmla="*/ 1110 h 2225"/>
                <a:gd name="T52" fmla="*/ 6 w 2265"/>
                <a:gd name="T53" fmla="*/ 997 h 2225"/>
                <a:gd name="T54" fmla="*/ 51 w 2265"/>
                <a:gd name="T55" fmla="*/ 781 h 2225"/>
                <a:gd name="T56" fmla="*/ 136 w 2265"/>
                <a:gd name="T57" fmla="*/ 583 h 2225"/>
                <a:gd name="T58" fmla="*/ 260 w 2265"/>
                <a:gd name="T59" fmla="*/ 408 h 2225"/>
                <a:gd name="T60" fmla="*/ 413 w 2265"/>
                <a:gd name="T61" fmla="*/ 255 h 2225"/>
                <a:gd name="T62" fmla="*/ 594 w 2265"/>
                <a:gd name="T63" fmla="*/ 136 h 2225"/>
                <a:gd name="T64" fmla="*/ 793 w 2265"/>
                <a:gd name="T65" fmla="*/ 51 h 2225"/>
                <a:gd name="T66" fmla="*/ 1013 w 2265"/>
                <a:gd name="T67" fmla="*/ 6 h 2225"/>
                <a:gd name="T68" fmla="*/ 1132 w 2265"/>
                <a:gd name="T69" fmla="*/ 0 h 2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265" h="2225">
                  <a:moveTo>
                    <a:pt x="1132" y="0"/>
                  </a:moveTo>
                  <a:lnTo>
                    <a:pt x="1132" y="0"/>
                  </a:lnTo>
                  <a:lnTo>
                    <a:pt x="1246" y="6"/>
                  </a:lnTo>
                  <a:lnTo>
                    <a:pt x="1359" y="23"/>
                  </a:lnTo>
                  <a:lnTo>
                    <a:pt x="1466" y="51"/>
                  </a:lnTo>
                  <a:lnTo>
                    <a:pt x="1568" y="85"/>
                  </a:lnTo>
                  <a:lnTo>
                    <a:pt x="1670" y="136"/>
                  </a:lnTo>
                  <a:lnTo>
                    <a:pt x="1761" y="193"/>
                  </a:lnTo>
                  <a:lnTo>
                    <a:pt x="1851" y="255"/>
                  </a:lnTo>
                  <a:lnTo>
                    <a:pt x="1931" y="329"/>
                  </a:lnTo>
                  <a:lnTo>
                    <a:pt x="2004" y="408"/>
                  </a:lnTo>
                  <a:lnTo>
                    <a:pt x="2066" y="493"/>
                  </a:lnTo>
                  <a:lnTo>
                    <a:pt x="2123" y="583"/>
                  </a:lnTo>
                  <a:lnTo>
                    <a:pt x="2174" y="680"/>
                  </a:lnTo>
                  <a:lnTo>
                    <a:pt x="2214" y="781"/>
                  </a:lnTo>
                  <a:lnTo>
                    <a:pt x="2242" y="889"/>
                  </a:lnTo>
                  <a:lnTo>
                    <a:pt x="2259" y="997"/>
                  </a:lnTo>
                  <a:lnTo>
                    <a:pt x="2265" y="1110"/>
                  </a:lnTo>
                  <a:lnTo>
                    <a:pt x="2265" y="1110"/>
                  </a:lnTo>
                  <a:lnTo>
                    <a:pt x="2259" y="1223"/>
                  </a:lnTo>
                  <a:lnTo>
                    <a:pt x="2242" y="1336"/>
                  </a:lnTo>
                  <a:lnTo>
                    <a:pt x="2214" y="1444"/>
                  </a:lnTo>
                  <a:lnTo>
                    <a:pt x="2174" y="1546"/>
                  </a:lnTo>
                  <a:lnTo>
                    <a:pt x="2123" y="1642"/>
                  </a:lnTo>
                  <a:lnTo>
                    <a:pt x="2066" y="1732"/>
                  </a:lnTo>
                  <a:lnTo>
                    <a:pt x="2004" y="1817"/>
                  </a:lnTo>
                  <a:lnTo>
                    <a:pt x="1931" y="1896"/>
                  </a:lnTo>
                  <a:lnTo>
                    <a:pt x="1851" y="1970"/>
                  </a:lnTo>
                  <a:lnTo>
                    <a:pt x="1761" y="2032"/>
                  </a:lnTo>
                  <a:lnTo>
                    <a:pt x="1670" y="2089"/>
                  </a:lnTo>
                  <a:lnTo>
                    <a:pt x="1568" y="2134"/>
                  </a:lnTo>
                  <a:lnTo>
                    <a:pt x="1466" y="2174"/>
                  </a:lnTo>
                  <a:lnTo>
                    <a:pt x="1359" y="2202"/>
                  </a:lnTo>
                  <a:lnTo>
                    <a:pt x="1246" y="2219"/>
                  </a:lnTo>
                  <a:lnTo>
                    <a:pt x="1132" y="2225"/>
                  </a:lnTo>
                  <a:lnTo>
                    <a:pt x="1132" y="2225"/>
                  </a:lnTo>
                  <a:lnTo>
                    <a:pt x="1013" y="2219"/>
                  </a:lnTo>
                  <a:lnTo>
                    <a:pt x="906" y="2202"/>
                  </a:lnTo>
                  <a:lnTo>
                    <a:pt x="793" y="2174"/>
                  </a:lnTo>
                  <a:lnTo>
                    <a:pt x="691" y="2134"/>
                  </a:lnTo>
                  <a:lnTo>
                    <a:pt x="594" y="2089"/>
                  </a:lnTo>
                  <a:lnTo>
                    <a:pt x="498" y="2032"/>
                  </a:lnTo>
                  <a:lnTo>
                    <a:pt x="413" y="1970"/>
                  </a:lnTo>
                  <a:lnTo>
                    <a:pt x="334" y="1896"/>
                  </a:lnTo>
                  <a:lnTo>
                    <a:pt x="260" y="1817"/>
                  </a:lnTo>
                  <a:lnTo>
                    <a:pt x="193" y="1732"/>
                  </a:lnTo>
                  <a:lnTo>
                    <a:pt x="136" y="1642"/>
                  </a:lnTo>
                  <a:lnTo>
                    <a:pt x="91" y="1546"/>
                  </a:lnTo>
                  <a:lnTo>
                    <a:pt x="51" y="1444"/>
                  </a:lnTo>
                  <a:lnTo>
                    <a:pt x="23" y="1336"/>
                  </a:lnTo>
                  <a:lnTo>
                    <a:pt x="6" y="1223"/>
                  </a:lnTo>
                  <a:lnTo>
                    <a:pt x="0" y="1110"/>
                  </a:lnTo>
                  <a:lnTo>
                    <a:pt x="0" y="1110"/>
                  </a:lnTo>
                  <a:lnTo>
                    <a:pt x="6" y="997"/>
                  </a:lnTo>
                  <a:lnTo>
                    <a:pt x="23" y="889"/>
                  </a:lnTo>
                  <a:lnTo>
                    <a:pt x="51" y="781"/>
                  </a:lnTo>
                  <a:lnTo>
                    <a:pt x="91" y="680"/>
                  </a:lnTo>
                  <a:lnTo>
                    <a:pt x="136" y="583"/>
                  </a:lnTo>
                  <a:lnTo>
                    <a:pt x="193" y="493"/>
                  </a:lnTo>
                  <a:lnTo>
                    <a:pt x="260" y="408"/>
                  </a:lnTo>
                  <a:lnTo>
                    <a:pt x="334" y="329"/>
                  </a:lnTo>
                  <a:lnTo>
                    <a:pt x="413" y="255"/>
                  </a:lnTo>
                  <a:lnTo>
                    <a:pt x="498" y="193"/>
                  </a:lnTo>
                  <a:lnTo>
                    <a:pt x="594" y="136"/>
                  </a:lnTo>
                  <a:lnTo>
                    <a:pt x="691" y="85"/>
                  </a:lnTo>
                  <a:lnTo>
                    <a:pt x="793" y="51"/>
                  </a:lnTo>
                  <a:lnTo>
                    <a:pt x="906" y="23"/>
                  </a:lnTo>
                  <a:lnTo>
                    <a:pt x="1013" y="6"/>
                  </a:lnTo>
                  <a:lnTo>
                    <a:pt x="1132" y="0"/>
                  </a:lnTo>
                  <a:lnTo>
                    <a:pt x="1132" y="0"/>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283"/>
            <p:cNvSpPr>
              <a:spLocks/>
            </p:cNvSpPr>
            <p:nvPr/>
          </p:nvSpPr>
          <p:spPr bwMode="auto">
            <a:xfrm>
              <a:off x="1990" y="778"/>
              <a:ext cx="2196" cy="2145"/>
            </a:xfrm>
            <a:custGeom>
              <a:avLst/>
              <a:gdLst>
                <a:gd name="T0" fmla="*/ 1098 w 2196"/>
                <a:gd name="T1" fmla="*/ 0 h 2145"/>
                <a:gd name="T2" fmla="*/ 1319 w 2196"/>
                <a:gd name="T3" fmla="*/ 23 h 2145"/>
                <a:gd name="T4" fmla="*/ 1523 w 2196"/>
                <a:gd name="T5" fmla="*/ 85 h 2145"/>
                <a:gd name="T6" fmla="*/ 1709 w 2196"/>
                <a:gd name="T7" fmla="*/ 181 h 2145"/>
                <a:gd name="T8" fmla="*/ 1874 w 2196"/>
                <a:gd name="T9" fmla="*/ 317 h 2145"/>
                <a:gd name="T10" fmla="*/ 2010 w 2196"/>
                <a:gd name="T11" fmla="*/ 475 h 2145"/>
                <a:gd name="T12" fmla="*/ 2111 w 2196"/>
                <a:gd name="T13" fmla="*/ 657 h 2145"/>
                <a:gd name="T14" fmla="*/ 2174 w 2196"/>
                <a:gd name="T15" fmla="*/ 855 h 2145"/>
                <a:gd name="T16" fmla="*/ 2196 w 2196"/>
                <a:gd name="T17" fmla="*/ 1075 h 2145"/>
                <a:gd name="T18" fmla="*/ 2191 w 2196"/>
                <a:gd name="T19" fmla="*/ 1183 h 2145"/>
                <a:gd name="T20" fmla="*/ 2145 w 2196"/>
                <a:gd name="T21" fmla="*/ 1392 h 2145"/>
                <a:gd name="T22" fmla="*/ 2060 w 2196"/>
                <a:gd name="T23" fmla="*/ 1585 h 2145"/>
                <a:gd name="T24" fmla="*/ 1947 w 2196"/>
                <a:gd name="T25" fmla="*/ 1755 h 2145"/>
                <a:gd name="T26" fmla="*/ 1794 w 2196"/>
                <a:gd name="T27" fmla="*/ 1902 h 2145"/>
                <a:gd name="T28" fmla="*/ 1619 w 2196"/>
                <a:gd name="T29" fmla="*/ 2015 h 2145"/>
                <a:gd name="T30" fmla="*/ 1426 w 2196"/>
                <a:gd name="T31" fmla="*/ 2100 h 2145"/>
                <a:gd name="T32" fmla="*/ 1211 w 2196"/>
                <a:gd name="T33" fmla="*/ 2139 h 2145"/>
                <a:gd name="T34" fmla="*/ 1098 w 2196"/>
                <a:gd name="T35" fmla="*/ 2145 h 2145"/>
                <a:gd name="T36" fmla="*/ 877 w 2196"/>
                <a:gd name="T37" fmla="*/ 2122 h 2145"/>
                <a:gd name="T38" fmla="*/ 673 w 2196"/>
                <a:gd name="T39" fmla="*/ 2060 h 2145"/>
                <a:gd name="T40" fmla="*/ 487 w 2196"/>
                <a:gd name="T41" fmla="*/ 1964 h 2145"/>
                <a:gd name="T42" fmla="*/ 322 w 2196"/>
                <a:gd name="T43" fmla="*/ 1834 h 2145"/>
                <a:gd name="T44" fmla="*/ 186 w 2196"/>
                <a:gd name="T45" fmla="*/ 1670 h 2145"/>
                <a:gd name="T46" fmla="*/ 85 w 2196"/>
                <a:gd name="T47" fmla="*/ 1489 h 2145"/>
                <a:gd name="T48" fmla="*/ 22 w 2196"/>
                <a:gd name="T49" fmla="*/ 1290 h 2145"/>
                <a:gd name="T50" fmla="*/ 0 w 2196"/>
                <a:gd name="T51" fmla="*/ 1075 h 2145"/>
                <a:gd name="T52" fmla="*/ 5 w 2196"/>
                <a:gd name="T53" fmla="*/ 962 h 2145"/>
                <a:gd name="T54" fmla="*/ 51 w 2196"/>
                <a:gd name="T55" fmla="*/ 753 h 2145"/>
                <a:gd name="T56" fmla="*/ 136 w 2196"/>
                <a:gd name="T57" fmla="*/ 560 h 2145"/>
                <a:gd name="T58" fmla="*/ 254 w 2196"/>
                <a:gd name="T59" fmla="*/ 391 h 2145"/>
                <a:gd name="T60" fmla="*/ 402 w 2196"/>
                <a:gd name="T61" fmla="*/ 243 h 2145"/>
                <a:gd name="T62" fmla="*/ 577 w 2196"/>
                <a:gd name="T63" fmla="*/ 130 h 2145"/>
                <a:gd name="T64" fmla="*/ 775 w 2196"/>
                <a:gd name="T65" fmla="*/ 45 h 2145"/>
                <a:gd name="T66" fmla="*/ 985 w 2196"/>
                <a:gd name="T67" fmla="*/ 6 h 2145"/>
                <a:gd name="T68" fmla="*/ 1098 w 2196"/>
                <a:gd name="T69" fmla="*/ 0 h 2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96" h="2145">
                  <a:moveTo>
                    <a:pt x="1098" y="0"/>
                  </a:moveTo>
                  <a:lnTo>
                    <a:pt x="1098" y="0"/>
                  </a:lnTo>
                  <a:lnTo>
                    <a:pt x="1211" y="6"/>
                  </a:lnTo>
                  <a:lnTo>
                    <a:pt x="1319" y="23"/>
                  </a:lnTo>
                  <a:lnTo>
                    <a:pt x="1426" y="45"/>
                  </a:lnTo>
                  <a:lnTo>
                    <a:pt x="1523" y="85"/>
                  </a:lnTo>
                  <a:lnTo>
                    <a:pt x="1619" y="130"/>
                  </a:lnTo>
                  <a:lnTo>
                    <a:pt x="1709" y="181"/>
                  </a:lnTo>
                  <a:lnTo>
                    <a:pt x="1794" y="243"/>
                  </a:lnTo>
                  <a:lnTo>
                    <a:pt x="1874" y="317"/>
                  </a:lnTo>
                  <a:lnTo>
                    <a:pt x="1947" y="391"/>
                  </a:lnTo>
                  <a:lnTo>
                    <a:pt x="2010" y="475"/>
                  </a:lnTo>
                  <a:lnTo>
                    <a:pt x="2060" y="560"/>
                  </a:lnTo>
                  <a:lnTo>
                    <a:pt x="2111" y="657"/>
                  </a:lnTo>
                  <a:lnTo>
                    <a:pt x="2145" y="753"/>
                  </a:lnTo>
                  <a:lnTo>
                    <a:pt x="2174" y="855"/>
                  </a:lnTo>
                  <a:lnTo>
                    <a:pt x="2191" y="962"/>
                  </a:lnTo>
                  <a:lnTo>
                    <a:pt x="2196" y="1075"/>
                  </a:lnTo>
                  <a:lnTo>
                    <a:pt x="2196" y="1075"/>
                  </a:lnTo>
                  <a:lnTo>
                    <a:pt x="2191" y="1183"/>
                  </a:lnTo>
                  <a:lnTo>
                    <a:pt x="2174" y="1290"/>
                  </a:lnTo>
                  <a:lnTo>
                    <a:pt x="2145" y="1392"/>
                  </a:lnTo>
                  <a:lnTo>
                    <a:pt x="2111" y="1489"/>
                  </a:lnTo>
                  <a:lnTo>
                    <a:pt x="2060" y="1585"/>
                  </a:lnTo>
                  <a:lnTo>
                    <a:pt x="2010" y="1670"/>
                  </a:lnTo>
                  <a:lnTo>
                    <a:pt x="1947" y="1755"/>
                  </a:lnTo>
                  <a:lnTo>
                    <a:pt x="1874" y="1834"/>
                  </a:lnTo>
                  <a:lnTo>
                    <a:pt x="1794" y="1902"/>
                  </a:lnTo>
                  <a:lnTo>
                    <a:pt x="1709" y="1964"/>
                  </a:lnTo>
                  <a:lnTo>
                    <a:pt x="1619" y="2015"/>
                  </a:lnTo>
                  <a:lnTo>
                    <a:pt x="1523" y="2060"/>
                  </a:lnTo>
                  <a:lnTo>
                    <a:pt x="1426" y="2100"/>
                  </a:lnTo>
                  <a:lnTo>
                    <a:pt x="1319" y="2122"/>
                  </a:lnTo>
                  <a:lnTo>
                    <a:pt x="1211" y="2139"/>
                  </a:lnTo>
                  <a:lnTo>
                    <a:pt x="1098" y="2145"/>
                  </a:lnTo>
                  <a:lnTo>
                    <a:pt x="1098" y="2145"/>
                  </a:lnTo>
                  <a:lnTo>
                    <a:pt x="985" y="2139"/>
                  </a:lnTo>
                  <a:lnTo>
                    <a:pt x="877" y="2122"/>
                  </a:lnTo>
                  <a:lnTo>
                    <a:pt x="775" y="2100"/>
                  </a:lnTo>
                  <a:lnTo>
                    <a:pt x="673" y="2060"/>
                  </a:lnTo>
                  <a:lnTo>
                    <a:pt x="577" y="2015"/>
                  </a:lnTo>
                  <a:lnTo>
                    <a:pt x="487" y="1964"/>
                  </a:lnTo>
                  <a:lnTo>
                    <a:pt x="402" y="1902"/>
                  </a:lnTo>
                  <a:lnTo>
                    <a:pt x="322" y="1834"/>
                  </a:lnTo>
                  <a:lnTo>
                    <a:pt x="254" y="1755"/>
                  </a:lnTo>
                  <a:lnTo>
                    <a:pt x="186" y="1670"/>
                  </a:lnTo>
                  <a:lnTo>
                    <a:pt x="136" y="1585"/>
                  </a:lnTo>
                  <a:lnTo>
                    <a:pt x="85" y="1489"/>
                  </a:lnTo>
                  <a:lnTo>
                    <a:pt x="51" y="1392"/>
                  </a:lnTo>
                  <a:lnTo>
                    <a:pt x="22" y="1290"/>
                  </a:lnTo>
                  <a:lnTo>
                    <a:pt x="5" y="1183"/>
                  </a:lnTo>
                  <a:lnTo>
                    <a:pt x="0" y="1075"/>
                  </a:lnTo>
                  <a:lnTo>
                    <a:pt x="0" y="1075"/>
                  </a:lnTo>
                  <a:lnTo>
                    <a:pt x="5" y="962"/>
                  </a:lnTo>
                  <a:lnTo>
                    <a:pt x="22" y="855"/>
                  </a:lnTo>
                  <a:lnTo>
                    <a:pt x="51" y="753"/>
                  </a:lnTo>
                  <a:lnTo>
                    <a:pt x="85" y="657"/>
                  </a:lnTo>
                  <a:lnTo>
                    <a:pt x="136" y="560"/>
                  </a:lnTo>
                  <a:lnTo>
                    <a:pt x="186" y="475"/>
                  </a:lnTo>
                  <a:lnTo>
                    <a:pt x="254" y="391"/>
                  </a:lnTo>
                  <a:lnTo>
                    <a:pt x="322" y="317"/>
                  </a:lnTo>
                  <a:lnTo>
                    <a:pt x="402" y="243"/>
                  </a:lnTo>
                  <a:lnTo>
                    <a:pt x="487" y="181"/>
                  </a:lnTo>
                  <a:lnTo>
                    <a:pt x="577" y="130"/>
                  </a:lnTo>
                  <a:lnTo>
                    <a:pt x="673" y="85"/>
                  </a:lnTo>
                  <a:lnTo>
                    <a:pt x="775" y="45"/>
                  </a:lnTo>
                  <a:lnTo>
                    <a:pt x="877" y="23"/>
                  </a:lnTo>
                  <a:lnTo>
                    <a:pt x="985" y="6"/>
                  </a:lnTo>
                  <a:lnTo>
                    <a:pt x="1098" y="0"/>
                  </a:lnTo>
                  <a:lnTo>
                    <a:pt x="109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284"/>
            <p:cNvSpPr>
              <a:spLocks/>
            </p:cNvSpPr>
            <p:nvPr/>
          </p:nvSpPr>
          <p:spPr bwMode="auto">
            <a:xfrm>
              <a:off x="2012" y="801"/>
              <a:ext cx="2129" cy="2071"/>
            </a:xfrm>
            <a:custGeom>
              <a:avLst/>
              <a:gdLst>
                <a:gd name="T0" fmla="*/ 1065 w 2129"/>
                <a:gd name="T1" fmla="*/ 0 h 2071"/>
                <a:gd name="T2" fmla="*/ 1280 w 2129"/>
                <a:gd name="T3" fmla="*/ 22 h 2071"/>
                <a:gd name="T4" fmla="*/ 1478 w 2129"/>
                <a:gd name="T5" fmla="*/ 79 h 2071"/>
                <a:gd name="T6" fmla="*/ 1659 w 2129"/>
                <a:gd name="T7" fmla="*/ 175 h 2071"/>
                <a:gd name="T8" fmla="*/ 1818 w 2129"/>
                <a:gd name="T9" fmla="*/ 305 h 2071"/>
                <a:gd name="T10" fmla="*/ 1948 w 2129"/>
                <a:gd name="T11" fmla="*/ 458 h 2071"/>
                <a:gd name="T12" fmla="*/ 2044 w 2129"/>
                <a:gd name="T13" fmla="*/ 634 h 2071"/>
                <a:gd name="T14" fmla="*/ 2106 w 2129"/>
                <a:gd name="T15" fmla="*/ 826 h 2071"/>
                <a:gd name="T16" fmla="*/ 2129 w 2129"/>
                <a:gd name="T17" fmla="*/ 1035 h 2071"/>
                <a:gd name="T18" fmla="*/ 2123 w 2129"/>
                <a:gd name="T19" fmla="*/ 1143 h 2071"/>
                <a:gd name="T20" fmla="*/ 2084 w 2129"/>
                <a:gd name="T21" fmla="*/ 1341 h 2071"/>
                <a:gd name="T22" fmla="*/ 1999 w 2129"/>
                <a:gd name="T23" fmla="*/ 1528 h 2071"/>
                <a:gd name="T24" fmla="*/ 1886 w 2129"/>
                <a:gd name="T25" fmla="*/ 1692 h 2071"/>
                <a:gd name="T26" fmla="*/ 1744 w 2129"/>
                <a:gd name="T27" fmla="*/ 1833 h 2071"/>
                <a:gd name="T28" fmla="*/ 1574 w 2129"/>
                <a:gd name="T29" fmla="*/ 1947 h 2071"/>
                <a:gd name="T30" fmla="*/ 1382 w 2129"/>
                <a:gd name="T31" fmla="*/ 2026 h 2071"/>
                <a:gd name="T32" fmla="*/ 1172 w 2129"/>
                <a:gd name="T33" fmla="*/ 2066 h 2071"/>
                <a:gd name="T34" fmla="*/ 1065 w 2129"/>
                <a:gd name="T35" fmla="*/ 2071 h 2071"/>
                <a:gd name="T36" fmla="*/ 855 w 2129"/>
                <a:gd name="T37" fmla="*/ 2049 h 2071"/>
                <a:gd name="T38" fmla="*/ 651 w 2129"/>
                <a:gd name="T39" fmla="*/ 1986 h 2071"/>
                <a:gd name="T40" fmla="*/ 470 w 2129"/>
                <a:gd name="T41" fmla="*/ 1890 h 2071"/>
                <a:gd name="T42" fmla="*/ 317 w 2129"/>
                <a:gd name="T43" fmla="*/ 1766 h 2071"/>
                <a:gd name="T44" fmla="*/ 187 w 2129"/>
                <a:gd name="T45" fmla="*/ 1613 h 2071"/>
                <a:gd name="T46" fmla="*/ 85 w 2129"/>
                <a:gd name="T47" fmla="*/ 1437 h 2071"/>
                <a:gd name="T48" fmla="*/ 23 w 2129"/>
                <a:gd name="T49" fmla="*/ 1245 h 2071"/>
                <a:gd name="T50" fmla="*/ 0 w 2129"/>
                <a:gd name="T51" fmla="*/ 1035 h 2071"/>
                <a:gd name="T52" fmla="*/ 6 w 2129"/>
                <a:gd name="T53" fmla="*/ 928 h 2071"/>
                <a:gd name="T54" fmla="*/ 51 w 2129"/>
                <a:gd name="T55" fmla="*/ 730 h 2071"/>
                <a:gd name="T56" fmla="*/ 131 w 2129"/>
                <a:gd name="T57" fmla="*/ 543 h 2071"/>
                <a:gd name="T58" fmla="*/ 244 w 2129"/>
                <a:gd name="T59" fmla="*/ 379 h 2071"/>
                <a:gd name="T60" fmla="*/ 391 w 2129"/>
                <a:gd name="T61" fmla="*/ 237 h 2071"/>
                <a:gd name="T62" fmla="*/ 561 w 2129"/>
                <a:gd name="T63" fmla="*/ 124 h 2071"/>
                <a:gd name="T64" fmla="*/ 753 w 2129"/>
                <a:gd name="T65" fmla="*/ 45 h 2071"/>
                <a:gd name="T66" fmla="*/ 957 w 2129"/>
                <a:gd name="T67" fmla="*/ 5 h 2071"/>
                <a:gd name="T68" fmla="*/ 1065 w 2129"/>
                <a:gd name="T69" fmla="*/ 0 h 2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29" h="2071">
                  <a:moveTo>
                    <a:pt x="1065" y="0"/>
                  </a:moveTo>
                  <a:lnTo>
                    <a:pt x="1065" y="0"/>
                  </a:lnTo>
                  <a:lnTo>
                    <a:pt x="1172" y="5"/>
                  </a:lnTo>
                  <a:lnTo>
                    <a:pt x="1280" y="22"/>
                  </a:lnTo>
                  <a:lnTo>
                    <a:pt x="1382" y="45"/>
                  </a:lnTo>
                  <a:lnTo>
                    <a:pt x="1478" y="79"/>
                  </a:lnTo>
                  <a:lnTo>
                    <a:pt x="1574" y="124"/>
                  </a:lnTo>
                  <a:lnTo>
                    <a:pt x="1659" y="175"/>
                  </a:lnTo>
                  <a:lnTo>
                    <a:pt x="1744" y="237"/>
                  </a:lnTo>
                  <a:lnTo>
                    <a:pt x="1818" y="305"/>
                  </a:lnTo>
                  <a:lnTo>
                    <a:pt x="1886" y="379"/>
                  </a:lnTo>
                  <a:lnTo>
                    <a:pt x="1948" y="458"/>
                  </a:lnTo>
                  <a:lnTo>
                    <a:pt x="1999" y="543"/>
                  </a:lnTo>
                  <a:lnTo>
                    <a:pt x="2044" y="634"/>
                  </a:lnTo>
                  <a:lnTo>
                    <a:pt x="2084" y="730"/>
                  </a:lnTo>
                  <a:lnTo>
                    <a:pt x="2106" y="826"/>
                  </a:lnTo>
                  <a:lnTo>
                    <a:pt x="2123" y="928"/>
                  </a:lnTo>
                  <a:lnTo>
                    <a:pt x="2129" y="1035"/>
                  </a:lnTo>
                  <a:lnTo>
                    <a:pt x="2129" y="1035"/>
                  </a:lnTo>
                  <a:lnTo>
                    <a:pt x="2123" y="1143"/>
                  </a:lnTo>
                  <a:lnTo>
                    <a:pt x="2106" y="1245"/>
                  </a:lnTo>
                  <a:lnTo>
                    <a:pt x="2084" y="1341"/>
                  </a:lnTo>
                  <a:lnTo>
                    <a:pt x="2044" y="1437"/>
                  </a:lnTo>
                  <a:lnTo>
                    <a:pt x="1999" y="1528"/>
                  </a:lnTo>
                  <a:lnTo>
                    <a:pt x="1948" y="1613"/>
                  </a:lnTo>
                  <a:lnTo>
                    <a:pt x="1886" y="1692"/>
                  </a:lnTo>
                  <a:lnTo>
                    <a:pt x="1818" y="1766"/>
                  </a:lnTo>
                  <a:lnTo>
                    <a:pt x="1744" y="1833"/>
                  </a:lnTo>
                  <a:lnTo>
                    <a:pt x="1659" y="1890"/>
                  </a:lnTo>
                  <a:lnTo>
                    <a:pt x="1574" y="1947"/>
                  </a:lnTo>
                  <a:lnTo>
                    <a:pt x="1478" y="1986"/>
                  </a:lnTo>
                  <a:lnTo>
                    <a:pt x="1382" y="2026"/>
                  </a:lnTo>
                  <a:lnTo>
                    <a:pt x="1280" y="2049"/>
                  </a:lnTo>
                  <a:lnTo>
                    <a:pt x="1172" y="2066"/>
                  </a:lnTo>
                  <a:lnTo>
                    <a:pt x="1065" y="2071"/>
                  </a:lnTo>
                  <a:lnTo>
                    <a:pt x="1065" y="2071"/>
                  </a:lnTo>
                  <a:lnTo>
                    <a:pt x="957" y="2066"/>
                  </a:lnTo>
                  <a:lnTo>
                    <a:pt x="855" y="2049"/>
                  </a:lnTo>
                  <a:lnTo>
                    <a:pt x="753" y="2026"/>
                  </a:lnTo>
                  <a:lnTo>
                    <a:pt x="651" y="1986"/>
                  </a:lnTo>
                  <a:lnTo>
                    <a:pt x="561" y="1947"/>
                  </a:lnTo>
                  <a:lnTo>
                    <a:pt x="470" y="1890"/>
                  </a:lnTo>
                  <a:lnTo>
                    <a:pt x="391" y="1833"/>
                  </a:lnTo>
                  <a:lnTo>
                    <a:pt x="317" y="1766"/>
                  </a:lnTo>
                  <a:lnTo>
                    <a:pt x="244" y="1692"/>
                  </a:lnTo>
                  <a:lnTo>
                    <a:pt x="187" y="1613"/>
                  </a:lnTo>
                  <a:lnTo>
                    <a:pt x="131" y="1528"/>
                  </a:lnTo>
                  <a:lnTo>
                    <a:pt x="85" y="1437"/>
                  </a:lnTo>
                  <a:lnTo>
                    <a:pt x="51" y="1341"/>
                  </a:lnTo>
                  <a:lnTo>
                    <a:pt x="23" y="1245"/>
                  </a:lnTo>
                  <a:lnTo>
                    <a:pt x="6" y="1143"/>
                  </a:lnTo>
                  <a:lnTo>
                    <a:pt x="0" y="1035"/>
                  </a:lnTo>
                  <a:lnTo>
                    <a:pt x="0" y="1035"/>
                  </a:lnTo>
                  <a:lnTo>
                    <a:pt x="6" y="928"/>
                  </a:lnTo>
                  <a:lnTo>
                    <a:pt x="23" y="826"/>
                  </a:lnTo>
                  <a:lnTo>
                    <a:pt x="51" y="730"/>
                  </a:lnTo>
                  <a:lnTo>
                    <a:pt x="85" y="634"/>
                  </a:lnTo>
                  <a:lnTo>
                    <a:pt x="131" y="543"/>
                  </a:lnTo>
                  <a:lnTo>
                    <a:pt x="187" y="458"/>
                  </a:lnTo>
                  <a:lnTo>
                    <a:pt x="244" y="379"/>
                  </a:lnTo>
                  <a:lnTo>
                    <a:pt x="317" y="305"/>
                  </a:lnTo>
                  <a:lnTo>
                    <a:pt x="391" y="237"/>
                  </a:lnTo>
                  <a:lnTo>
                    <a:pt x="470" y="175"/>
                  </a:lnTo>
                  <a:lnTo>
                    <a:pt x="561" y="124"/>
                  </a:lnTo>
                  <a:lnTo>
                    <a:pt x="651" y="79"/>
                  </a:lnTo>
                  <a:lnTo>
                    <a:pt x="753" y="45"/>
                  </a:lnTo>
                  <a:lnTo>
                    <a:pt x="855" y="22"/>
                  </a:lnTo>
                  <a:lnTo>
                    <a:pt x="957" y="5"/>
                  </a:lnTo>
                  <a:lnTo>
                    <a:pt x="1065" y="0"/>
                  </a:lnTo>
                  <a:lnTo>
                    <a:pt x="1065"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285"/>
            <p:cNvSpPr>
              <a:spLocks/>
            </p:cNvSpPr>
            <p:nvPr/>
          </p:nvSpPr>
          <p:spPr bwMode="auto">
            <a:xfrm>
              <a:off x="2041" y="823"/>
              <a:ext cx="2055" cy="1993"/>
            </a:xfrm>
            <a:custGeom>
              <a:avLst/>
              <a:gdLst>
                <a:gd name="T0" fmla="*/ 1030 w 2055"/>
                <a:gd name="T1" fmla="*/ 0 h 1993"/>
                <a:gd name="T2" fmla="*/ 1234 w 2055"/>
                <a:gd name="T3" fmla="*/ 17 h 1993"/>
                <a:gd name="T4" fmla="*/ 1426 w 2055"/>
                <a:gd name="T5" fmla="*/ 80 h 1993"/>
                <a:gd name="T6" fmla="*/ 1602 w 2055"/>
                <a:gd name="T7" fmla="*/ 170 h 1993"/>
                <a:gd name="T8" fmla="*/ 1755 w 2055"/>
                <a:gd name="T9" fmla="*/ 295 h 1993"/>
                <a:gd name="T10" fmla="*/ 1879 w 2055"/>
                <a:gd name="T11" fmla="*/ 442 h 1993"/>
                <a:gd name="T12" fmla="*/ 1975 w 2055"/>
                <a:gd name="T13" fmla="*/ 612 h 1993"/>
                <a:gd name="T14" fmla="*/ 2038 w 2055"/>
                <a:gd name="T15" fmla="*/ 798 h 1993"/>
                <a:gd name="T16" fmla="*/ 2055 w 2055"/>
                <a:gd name="T17" fmla="*/ 996 h 1993"/>
                <a:gd name="T18" fmla="*/ 2055 w 2055"/>
                <a:gd name="T19" fmla="*/ 1098 h 1993"/>
                <a:gd name="T20" fmla="*/ 2009 w 2055"/>
                <a:gd name="T21" fmla="*/ 1291 h 1993"/>
                <a:gd name="T22" fmla="*/ 1930 w 2055"/>
                <a:gd name="T23" fmla="*/ 1472 h 1993"/>
                <a:gd name="T24" fmla="*/ 1823 w 2055"/>
                <a:gd name="T25" fmla="*/ 1630 h 1993"/>
                <a:gd name="T26" fmla="*/ 1681 w 2055"/>
                <a:gd name="T27" fmla="*/ 1766 h 1993"/>
                <a:gd name="T28" fmla="*/ 1517 w 2055"/>
                <a:gd name="T29" fmla="*/ 1874 h 1993"/>
                <a:gd name="T30" fmla="*/ 1336 w 2055"/>
                <a:gd name="T31" fmla="*/ 1953 h 1993"/>
                <a:gd name="T32" fmla="*/ 1132 w 2055"/>
                <a:gd name="T33" fmla="*/ 1993 h 1993"/>
                <a:gd name="T34" fmla="*/ 1030 w 2055"/>
                <a:gd name="T35" fmla="*/ 1993 h 1993"/>
                <a:gd name="T36" fmla="*/ 821 w 2055"/>
                <a:gd name="T37" fmla="*/ 1976 h 1993"/>
                <a:gd name="T38" fmla="*/ 628 w 2055"/>
                <a:gd name="T39" fmla="*/ 1919 h 1993"/>
                <a:gd name="T40" fmla="*/ 453 w 2055"/>
                <a:gd name="T41" fmla="*/ 1823 h 1993"/>
                <a:gd name="T42" fmla="*/ 300 w 2055"/>
                <a:gd name="T43" fmla="*/ 1704 h 1993"/>
                <a:gd name="T44" fmla="*/ 175 w 2055"/>
                <a:gd name="T45" fmla="*/ 1557 h 1993"/>
                <a:gd name="T46" fmla="*/ 79 w 2055"/>
                <a:gd name="T47" fmla="*/ 1387 h 1993"/>
                <a:gd name="T48" fmla="*/ 17 w 2055"/>
                <a:gd name="T49" fmla="*/ 1200 h 1993"/>
                <a:gd name="T50" fmla="*/ 0 w 2055"/>
                <a:gd name="T51" fmla="*/ 996 h 1993"/>
                <a:gd name="T52" fmla="*/ 5 w 2055"/>
                <a:gd name="T53" fmla="*/ 895 h 1993"/>
                <a:gd name="T54" fmla="*/ 45 w 2055"/>
                <a:gd name="T55" fmla="*/ 702 h 1993"/>
                <a:gd name="T56" fmla="*/ 124 w 2055"/>
                <a:gd name="T57" fmla="*/ 521 h 1993"/>
                <a:gd name="T58" fmla="*/ 232 w 2055"/>
                <a:gd name="T59" fmla="*/ 363 h 1993"/>
                <a:gd name="T60" fmla="*/ 373 w 2055"/>
                <a:gd name="T61" fmla="*/ 227 h 1993"/>
                <a:gd name="T62" fmla="*/ 537 w 2055"/>
                <a:gd name="T63" fmla="*/ 119 h 1993"/>
                <a:gd name="T64" fmla="*/ 724 w 2055"/>
                <a:gd name="T65" fmla="*/ 46 h 1993"/>
                <a:gd name="T66" fmla="*/ 922 w 2055"/>
                <a:gd name="T67" fmla="*/ 6 h 1993"/>
                <a:gd name="T68" fmla="*/ 1030 w 2055"/>
                <a:gd name="T69" fmla="*/ 0 h 1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55" h="1993">
                  <a:moveTo>
                    <a:pt x="1030" y="0"/>
                  </a:moveTo>
                  <a:lnTo>
                    <a:pt x="1030" y="0"/>
                  </a:lnTo>
                  <a:lnTo>
                    <a:pt x="1132" y="6"/>
                  </a:lnTo>
                  <a:lnTo>
                    <a:pt x="1234" y="17"/>
                  </a:lnTo>
                  <a:lnTo>
                    <a:pt x="1336" y="46"/>
                  </a:lnTo>
                  <a:lnTo>
                    <a:pt x="1426" y="80"/>
                  </a:lnTo>
                  <a:lnTo>
                    <a:pt x="1517" y="119"/>
                  </a:lnTo>
                  <a:lnTo>
                    <a:pt x="1602" y="170"/>
                  </a:lnTo>
                  <a:lnTo>
                    <a:pt x="1681" y="227"/>
                  </a:lnTo>
                  <a:lnTo>
                    <a:pt x="1755" y="295"/>
                  </a:lnTo>
                  <a:lnTo>
                    <a:pt x="1823" y="363"/>
                  </a:lnTo>
                  <a:lnTo>
                    <a:pt x="1879" y="442"/>
                  </a:lnTo>
                  <a:lnTo>
                    <a:pt x="1930" y="521"/>
                  </a:lnTo>
                  <a:lnTo>
                    <a:pt x="1975" y="612"/>
                  </a:lnTo>
                  <a:lnTo>
                    <a:pt x="2009" y="702"/>
                  </a:lnTo>
                  <a:lnTo>
                    <a:pt x="2038" y="798"/>
                  </a:lnTo>
                  <a:lnTo>
                    <a:pt x="2055" y="895"/>
                  </a:lnTo>
                  <a:lnTo>
                    <a:pt x="2055" y="996"/>
                  </a:lnTo>
                  <a:lnTo>
                    <a:pt x="2055" y="996"/>
                  </a:lnTo>
                  <a:lnTo>
                    <a:pt x="2055" y="1098"/>
                  </a:lnTo>
                  <a:lnTo>
                    <a:pt x="2038" y="1200"/>
                  </a:lnTo>
                  <a:lnTo>
                    <a:pt x="2009" y="1291"/>
                  </a:lnTo>
                  <a:lnTo>
                    <a:pt x="1975" y="1387"/>
                  </a:lnTo>
                  <a:lnTo>
                    <a:pt x="1930" y="1472"/>
                  </a:lnTo>
                  <a:lnTo>
                    <a:pt x="1879" y="1557"/>
                  </a:lnTo>
                  <a:lnTo>
                    <a:pt x="1823" y="1630"/>
                  </a:lnTo>
                  <a:lnTo>
                    <a:pt x="1755" y="1704"/>
                  </a:lnTo>
                  <a:lnTo>
                    <a:pt x="1681" y="1766"/>
                  </a:lnTo>
                  <a:lnTo>
                    <a:pt x="1602" y="1823"/>
                  </a:lnTo>
                  <a:lnTo>
                    <a:pt x="1517" y="1874"/>
                  </a:lnTo>
                  <a:lnTo>
                    <a:pt x="1426" y="1919"/>
                  </a:lnTo>
                  <a:lnTo>
                    <a:pt x="1336" y="1953"/>
                  </a:lnTo>
                  <a:lnTo>
                    <a:pt x="1234" y="1976"/>
                  </a:lnTo>
                  <a:lnTo>
                    <a:pt x="1132" y="1993"/>
                  </a:lnTo>
                  <a:lnTo>
                    <a:pt x="1030" y="1993"/>
                  </a:lnTo>
                  <a:lnTo>
                    <a:pt x="1030" y="1993"/>
                  </a:lnTo>
                  <a:lnTo>
                    <a:pt x="922" y="1993"/>
                  </a:lnTo>
                  <a:lnTo>
                    <a:pt x="821" y="1976"/>
                  </a:lnTo>
                  <a:lnTo>
                    <a:pt x="724" y="1953"/>
                  </a:lnTo>
                  <a:lnTo>
                    <a:pt x="628" y="1919"/>
                  </a:lnTo>
                  <a:lnTo>
                    <a:pt x="537" y="1874"/>
                  </a:lnTo>
                  <a:lnTo>
                    <a:pt x="453" y="1823"/>
                  </a:lnTo>
                  <a:lnTo>
                    <a:pt x="373" y="1766"/>
                  </a:lnTo>
                  <a:lnTo>
                    <a:pt x="300" y="1704"/>
                  </a:lnTo>
                  <a:lnTo>
                    <a:pt x="232" y="1630"/>
                  </a:lnTo>
                  <a:lnTo>
                    <a:pt x="175" y="1557"/>
                  </a:lnTo>
                  <a:lnTo>
                    <a:pt x="124" y="1472"/>
                  </a:lnTo>
                  <a:lnTo>
                    <a:pt x="79" y="1387"/>
                  </a:lnTo>
                  <a:lnTo>
                    <a:pt x="45" y="1291"/>
                  </a:lnTo>
                  <a:lnTo>
                    <a:pt x="17" y="1200"/>
                  </a:lnTo>
                  <a:lnTo>
                    <a:pt x="5" y="1098"/>
                  </a:lnTo>
                  <a:lnTo>
                    <a:pt x="0" y="996"/>
                  </a:lnTo>
                  <a:lnTo>
                    <a:pt x="0" y="996"/>
                  </a:lnTo>
                  <a:lnTo>
                    <a:pt x="5" y="895"/>
                  </a:lnTo>
                  <a:lnTo>
                    <a:pt x="17" y="798"/>
                  </a:lnTo>
                  <a:lnTo>
                    <a:pt x="45" y="702"/>
                  </a:lnTo>
                  <a:lnTo>
                    <a:pt x="79" y="612"/>
                  </a:lnTo>
                  <a:lnTo>
                    <a:pt x="124" y="521"/>
                  </a:lnTo>
                  <a:lnTo>
                    <a:pt x="175" y="442"/>
                  </a:lnTo>
                  <a:lnTo>
                    <a:pt x="232" y="363"/>
                  </a:lnTo>
                  <a:lnTo>
                    <a:pt x="300" y="295"/>
                  </a:lnTo>
                  <a:lnTo>
                    <a:pt x="373" y="227"/>
                  </a:lnTo>
                  <a:lnTo>
                    <a:pt x="453" y="170"/>
                  </a:lnTo>
                  <a:lnTo>
                    <a:pt x="537" y="119"/>
                  </a:lnTo>
                  <a:lnTo>
                    <a:pt x="628" y="80"/>
                  </a:lnTo>
                  <a:lnTo>
                    <a:pt x="724" y="46"/>
                  </a:lnTo>
                  <a:lnTo>
                    <a:pt x="821" y="17"/>
                  </a:lnTo>
                  <a:lnTo>
                    <a:pt x="922" y="6"/>
                  </a:lnTo>
                  <a:lnTo>
                    <a:pt x="1030" y="0"/>
                  </a:lnTo>
                  <a:lnTo>
                    <a:pt x="1030" y="0"/>
                  </a:lnTo>
                  <a:close/>
                </a:path>
              </a:pathLst>
            </a:custGeom>
            <a:solidFill>
              <a:srgbClr val="FFE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286"/>
            <p:cNvSpPr>
              <a:spLocks/>
            </p:cNvSpPr>
            <p:nvPr/>
          </p:nvSpPr>
          <p:spPr bwMode="auto">
            <a:xfrm>
              <a:off x="2063" y="846"/>
              <a:ext cx="1993" cy="1919"/>
            </a:xfrm>
            <a:custGeom>
              <a:avLst/>
              <a:gdLst>
                <a:gd name="T0" fmla="*/ 997 w 1993"/>
                <a:gd name="T1" fmla="*/ 0 h 1919"/>
                <a:gd name="T2" fmla="*/ 1195 w 1993"/>
                <a:gd name="T3" fmla="*/ 17 h 1919"/>
                <a:gd name="T4" fmla="*/ 1382 w 1993"/>
                <a:gd name="T5" fmla="*/ 73 h 1919"/>
                <a:gd name="T6" fmla="*/ 1552 w 1993"/>
                <a:gd name="T7" fmla="*/ 164 h 1919"/>
                <a:gd name="T8" fmla="*/ 1699 w 1993"/>
                <a:gd name="T9" fmla="*/ 277 h 1919"/>
                <a:gd name="T10" fmla="*/ 1823 w 1993"/>
                <a:gd name="T11" fmla="*/ 424 h 1919"/>
                <a:gd name="T12" fmla="*/ 1914 w 1993"/>
                <a:gd name="T13" fmla="*/ 583 h 1919"/>
                <a:gd name="T14" fmla="*/ 1970 w 1993"/>
                <a:gd name="T15" fmla="*/ 764 h 1919"/>
                <a:gd name="T16" fmla="*/ 1993 w 1993"/>
                <a:gd name="T17" fmla="*/ 956 h 1919"/>
                <a:gd name="T18" fmla="*/ 1987 w 1993"/>
                <a:gd name="T19" fmla="*/ 1058 h 1919"/>
                <a:gd name="T20" fmla="*/ 1948 w 1993"/>
                <a:gd name="T21" fmla="*/ 1245 h 1919"/>
                <a:gd name="T22" fmla="*/ 1869 w 1993"/>
                <a:gd name="T23" fmla="*/ 1415 h 1919"/>
                <a:gd name="T24" fmla="*/ 1761 w 1993"/>
                <a:gd name="T25" fmla="*/ 1568 h 1919"/>
                <a:gd name="T26" fmla="*/ 1631 w 1993"/>
                <a:gd name="T27" fmla="*/ 1698 h 1919"/>
                <a:gd name="T28" fmla="*/ 1472 w 1993"/>
                <a:gd name="T29" fmla="*/ 1805 h 1919"/>
                <a:gd name="T30" fmla="*/ 1291 w 1993"/>
                <a:gd name="T31" fmla="*/ 1873 h 1919"/>
                <a:gd name="T32" fmla="*/ 1099 w 1993"/>
                <a:gd name="T33" fmla="*/ 1913 h 1919"/>
                <a:gd name="T34" fmla="*/ 997 w 1993"/>
                <a:gd name="T35" fmla="*/ 1919 h 1919"/>
                <a:gd name="T36" fmla="*/ 793 w 1993"/>
                <a:gd name="T37" fmla="*/ 1902 h 1919"/>
                <a:gd name="T38" fmla="*/ 606 w 1993"/>
                <a:gd name="T39" fmla="*/ 1845 h 1919"/>
                <a:gd name="T40" fmla="*/ 442 w 1993"/>
                <a:gd name="T41" fmla="*/ 1755 h 1919"/>
                <a:gd name="T42" fmla="*/ 295 w 1993"/>
                <a:gd name="T43" fmla="*/ 1636 h 1919"/>
                <a:gd name="T44" fmla="*/ 170 w 1993"/>
                <a:gd name="T45" fmla="*/ 1494 h 1919"/>
                <a:gd name="T46" fmla="*/ 80 w 1993"/>
                <a:gd name="T47" fmla="*/ 1330 h 1919"/>
                <a:gd name="T48" fmla="*/ 23 w 1993"/>
                <a:gd name="T49" fmla="*/ 1155 h 1919"/>
                <a:gd name="T50" fmla="*/ 0 w 1993"/>
                <a:gd name="T51" fmla="*/ 956 h 1919"/>
                <a:gd name="T52" fmla="*/ 6 w 1993"/>
                <a:gd name="T53" fmla="*/ 860 h 1919"/>
                <a:gd name="T54" fmla="*/ 46 w 1993"/>
                <a:gd name="T55" fmla="*/ 673 h 1919"/>
                <a:gd name="T56" fmla="*/ 119 w 1993"/>
                <a:gd name="T57" fmla="*/ 504 h 1919"/>
                <a:gd name="T58" fmla="*/ 227 w 1993"/>
                <a:gd name="T59" fmla="*/ 351 h 1919"/>
                <a:gd name="T60" fmla="*/ 363 w 1993"/>
                <a:gd name="T61" fmla="*/ 221 h 1919"/>
                <a:gd name="T62" fmla="*/ 521 w 1993"/>
                <a:gd name="T63" fmla="*/ 113 h 1919"/>
                <a:gd name="T64" fmla="*/ 702 w 1993"/>
                <a:gd name="T65" fmla="*/ 40 h 1919"/>
                <a:gd name="T66" fmla="*/ 895 w 1993"/>
                <a:gd name="T67" fmla="*/ 6 h 1919"/>
                <a:gd name="T68" fmla="*/ 997 w 1993"/>
                <a:gd name="T69" fmla="*/ 0 h 1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93" h="1919">
                  <a:moveTo>
                    <a:pt x="997" y="0"/>
                  </a:moveTo>
                  <a:lnTo>
                    <a:pt x="997" y="0"/>
                  </a:lnTo>
                  <a:lnTo>
                    <a:pt x="1099" y="6"/>
                  </a:lnTo>
                  <a:lnTo>
                    <a:pt x="1195" y="17"/>
                  </a:lnTo>
                  <a:lnTo>
                    <a:pt x="1291" y="40"/>
                  </a:lnTo>
                  <a:lnTo>
                    <a:pt x="1382" y="73"/>
                  </a:lnTo>
                  <a:lnTo>
                    <a:pt x="1472" y="113"/>
                  </a:lnTo>
                  <a:lnTo>
                    <a:pt x="1552" y="164"/>
                  </a:lnTo>
                  <a:lnTo>
                    <a:pt x="1631" y="221"/>
                  </a:lnTo>
                  <a:lnTo>
                    <a:pt x="1699" y="277"/>
                  </a:lnTo>
                  <a:lnTo>
                    <a:pt x="1761" y="351"/>
                  </a:lnTo>
                  <a:lnTo>
                    <a:pt x="1823" y="424"/>
                  </a:lnTo>
                  <a:lnTo>
                    <a:pt x="1869" y="504"/>
                  </a:lnTo>
                  <a:lnTo>
                    <a:pt x="1914" y="583"/>
                  </a:lnTo>
                  <a:lnTo>
                    <a:pt x="1948" y="673"/>
                  </a:lnTo>
                  <a:lnTo>
                    <a:pt x="1970" y="764"/>
                  </a:lnTo>
                  <a:lnTo>
                    <a:pt x="1987" y="860"/>
                  </a:lnTo>
                  <a:lnTo>
                    <a:pt x="1993" y="956"/>
                  </a:lnTo>
                  <a:lnTo>
                    <a:pt x="1993" y="956"/>
                  </a:lnTo>
                  <a:lnTo>
                    <a:pt x="1987" y="1058"/>
                  </a:lnTo>
                  <a:lnTo>
                    <a:pt x="1970" y="1155"/>
                  </a:lnTo>
                  <a:lnTo>
                    <a:pt x="1948" y="1245"/>
                  </a:lnTo>
                  <a:lnTo>
                    <a:pt x="1914" y="1330"/>
                  </a:lnTo>
                  <a:lnTo>
                    <a:pt x="1869" y="1415"/>
                  </a:lnTo>
                  <a:lnTo>
                    <a:pt x="1823" y="1494"/>
                  </a:lnTo>
                  <a:lnTo>
                    <a:pt x="1761" y="1568"/>
                  </a:lnTo>
                  <a:lnTo>
                    <a:pt x="1699" y="1636"/>
                  </a:lnTo>
                  <a:lnTo>
                    <a:pt x="1631" y="1698"/>
                  </a:lnTo>
                  <a:lnTo>
                    <a:pt x="1552" y="1755"/>
                  </a:lnTo>
                  <a:lnTo>
                    <a:pt x="1472" y="1805"/>
                  </a:lnTo>
                  <a:lnTo>
                    <a:pt x="1382" y="1845"/>
                  </a:lnTo>
                  <a:lnTo>
                    <a:pt x="1291" y="1873"/>
                  </a:lnTo>
                  <a:lnTo>
                    <a:pt x="1195" y="1902"/>
                  </a:lnTo>
                  <a:lnTo>
                    <a:pt x="1099" y="1913"/>
                  </a:lnTo>
                  <a:lnTo>
                    <a:pt x="997" y="1919"/>
                  </a:lnTo>
                  <a:lnTo>
                    <a:pt x="997" y="1919"/>
                  </a:lnTo>
                  <a:lnTo>
                    <a:pt x="895" y="1913"/>
                  </a:lnTo>
                  <a:lnTo>
                    <a:pt x="793" y="1902"/>
                  </a:lnTo>
                  <a:lnTo>
                    <a:pt x="702" y="1873"/>
                  </a:lnTo>
                  <a:lnTo>
                    <a:pt x="606" y="1845"/>
                  </a:lnTo>
                  <a:lnTo>
                    <a:pt x="521" y="1805"/>
                  </a:lnTo>
                  <a:lnTo>
                    <a:pt x="442" y="1755"/>
                  </a:lnTo>
                  <a:lnTo>
                    <a:pt x="363" y="1698"/>
                  </a:lnTo>
                  <a:lnTo>
                    <a:pt x="295" y="1636"/>
                  </a:lnTo>
                  <a:lnTo>
                    <a:pt x="227" y="1568"/>
                  </a:lnTo>
                  <a:lnTo>
                    <a:pt x="170" y="1494"/>
                  </a:lnTo>
                  <a:lnTo>
                    <a:pt x="119" y="1415"/>
                  </a:lnTo>
                  <a:lnTo>
                    <a:pt x="80" y="1330"/>
                  </a:lnTo>
                  <a:lnTo>
                    <a:pt x="46" y="1245"/>
                  </a:lnTo>
                  <a:lnTo>
                    <a:pt x="23" y="1155"/>
                  </a:lnTo>
                  <a:lnTo>
                    <a:pt x="6" y="1058"/>
                  </a:lnTo>
                  <a:lnTo>
                    <a:pt x="0" y="956"/>
                  </a:lnTo>
                  <a:lnTo>
                    <a:pt x="0" y="956"/>
                  </a:lnTo>
                  <a:lnTo>
                    <a:pt x="6" y="860"/>
                  </a:lnTo>
                  <a:lnTo>
                    <a:pt x="23" y="764"/>
                  </a:lnTo>
                  <a:lnTo>
                    <a:pt x="46" y="673"/>
                  </a:lnTo>
                  <a:lnTo>
                    <a:pt x="80" y="583"/>
                  </a:lnTo>
                  <a:lnTo>
                    <a:pt x="119" y="504"/>
                  </a:lnTo>
                  <a:lnTo>
                    <a:pt x="170" y="424"/>
                  </a:lnTo>
                  <a:lnTo>
                    <a:pt x="227" y="351"/>
                  </a:lnTo>
                  <a:lnTo>
                    <a:pt x="295" y="277"/>
                  </a:lnTo>
                  <a:lnTo>
                    <a:pt x="363" y="221"/>
                  </a:lnTo>
                  <a:lnTo>
                    <a:pt x="442" y="164"/>
                  </a:lnTo>
                  <a:lnTo>
                    <a:pt x="521" y="113"/>
                  </a:lnTo>
                  <a:lnTo>
                    <a:pt x="606" y="73"/>
                  </a:lnTo>
                  <a:lnTo>
                    <a:pt x="702" y="40"/>
                  </a:lnTo>
                  <a:lnTo>
                    <a:pt x="793" y="17"/>
                  </a:lnTo>
                  <a:lnTo>
                    <a:pt x="895" y="6"/>
                  </a:lnTo>
                  <a:lnTo>
                    <a:pt x="997" y="0"/>
                  </a:lnTo>
                  <a:lnTo>
                    <a:pt x="997"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287"/>
            <p:cNvSpPr>
              <a:spLocks/>
            </p:cNvSpPr>
            <p:nvPr/>
          </p:nvSpPr>
          <p:spPr bwMode="auto">
            <a:xfrm>
              <a:off x="2086" y="869"/>
              <a:ext cx="1925" cy="1845"/>
            </a:xfrm>
            <a:custGeom>
              <a:avLst/>
              <a:gdLst>
                <a:gd name="T0" fmla="*/ 962 w 1925"/>
                <a:gd name="T1" fmla="*/ 0 h 1845"/>
                <a:gd name="T2" fmla="*/ 1155 w 1925"/>
                <a:gd name="T3" fmla="*/ 17 h 1845"/>
                <a:gd name="T4" fmla="*/ 1336 w 1925"/>
                <a:gd name="T5" fmla="*/ 67 h 1845"/>
                <a:gd name="T6" fmla="*/ 1500 w 1925"/>
                <a:gd name="T7" fmla="*/ 158 h 1845"/>
                <a:gd name="T8" fmla="*/ 1642 w 1925"/>
                <a:gd name="T9" fmla="*/ 266 h 1845"/>
                <a:gd name="T10" fmla="*/ 1761 w 1925"/>
                <a:gd name="T11" fmla="*/ 407 h 1845"/>
                <a:gd name="T12" fmla="*/ 1851 w 1925"/>
                <a:gd name="T13" fmla="*/ 560 h 1845"/>
                <a:gd name="T14" fmla="*/ 1908 w 1925"/>
                <a:gd name="T15" fmla="*/ 735 h 1845"/>
                <a:gd name="T16" fmla="*/ 1925 w 1925"/>
                <a:gd name="T17" fmla="*/ 922 h 1845"/>
                <a:gd name="T18" fmla="*/ 1919 w 1925"/>
                <a:gd name="T19" fmla="*/ 1013 h 1845"/>
                <a:gd name="T20" fmla="*/ 1880 w 1925"/>
                <a:gd name="T21" fmla="*/ 1194 h 1845"/>
                <a:gd name="T22" fmla="*/ 1806 w 1925"/>
                <a:gd name="T23" fmla="*/ 1358 h 1845"/>
                <a:gd name="T24" fmla="*/ 1704 w 1925"/>
                <a:gd name="T25" fmla="*/ 1505 h 1845"/>
                <a:gd name="T26" fmla="*/ 1574 w 1925"/>
                <a:gd name="T27" fmla="*/ 1630 h 1845"/>
                <a:gd name="T28" fmla="*/ 1421 w 1925"/>
                <a:gd name="T29" fmla="*/ 1732 h 1845"/>
                <a:gd name="T30" fmla="*/ 1251 w 1925"/>
                <a:gd name="T31" fmla="*/ 1799 h 1845"/>
                <a:gd name="T32" fmla="*/ 1059 w 1925"/>
                <a:gd name="T33" fmla="*/ 1839 h 1845"/>
                <a:gd name="T34" fmla="*/ 962 w 1925"/>
                <a:gd name="T35" fmla="*/ 1845 h 1845"/>
                <a:gd name="T36" fmla="*/ 770 w 1925"/>
                <a:gd name="T37" fmla="*/ 1822 h 1845"/>
                <a:gd name="T38" fmla="*/ 589 w 1925"/>
                <a:gd name="T39" fmla="*/ 1771 h 1845"/>
                <a:gd name="T40" fmla="*/ 425 w 1925"/>
                <a:gd name="T41" fmla="*/ 1686 h 1845"/>
                <a:gd name="T42" fmla="*/ 283 w 1925"/>
                <a:gd name="T43" fmla="*/ 1573 h 1845"/>
                <a:gd name="T44" fmla="*/ 164 w 1925"/>
                <a:gd name="T45" fmla="*/ 1437 h 1845"/>
                <a:gd name="T46" fmla="*/ 79 w 1925"/>
                <a:gd name="T47" fmla="*/ 1279 h 1845"/>
                <a:gd name="T48" fmla="*/ 23 w 1925"/>
                <a:gd name="T49" fmla="*/ 1103 h 1845"/>
                <a:gd name="T50" fmla="*/ 0 w 1925"/>
                <a:gd name="T51" fmla="*/ 922 h 1845"/>
                <a:gd name="T52" fmla="*/ 6 w 1925"/>
                <a:gd name="T53" fmla="*/ 826 h 1845"/>
                <a:gd name="T54" fmla="*/ 45 w 1925"/>
                <a:gd name="T55" fmla="*/ 645 h 1845"/>
                <a:gd name="T56" fmla="*/ 119 w 1925"/>
                <a:gd name="T57" fmla="*/ 481 h 1845"/>
                <a:gd name="T58" fmla="*/ 221 w 1925"/>
                <a:gd name="T59" fmla="*/ 333 h 1845"/>
                <a:gd name="T60" fmla="*/ 351 w 1925"/>
                <a:gd name="T61" fmla="*/ 209 h 1845"/>
                <a:gd name="T62" fmla="*/ 504 w 1925"/>
                <a:gd name="T63" fmla="*/ 107 h 1845"/>
                <a:gd name="T64" fmla="*/ 679 w 1925"/>
                <a:gd name="T65" fmla="*/ 39 h 1845"/>
                <a:gd name="T66" fmla="*/ 866 w 1925"/>
                <a:gd name="T67" fmla="*/ 0 h 1845"/>
                <a:gd name="T68" fmla="*/ 962 w 1925"/>
                <a:gd name="T69" fmla="*/ 0 h 1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5" h="1845">
                  <a:moveTo>
                    <a:pt x="962" y="0"/>
                  </a:moveTo>
                  <a:lnTo>
                    <a:pt x="962" y="0"/>
                  </a:lnTo>
                  <a:lnTo>
                    <a:pt x="1059" y="0"/>
                  </a:lnTo>
                  <a:lnTo>
                    <a:pt x="1155" y="17"/>
                  </a:lnTo>
                  <a:lnTo>
                    <a:pt x="1251" y="39"/>
                  </a:lnTo>
                  <a:lnTo>
                    <a:pt x="1336" y="67"/>
                  </a:lnTo>
                  <a:lnTo>
                    <a:pt x="1421" y="107"/>
                  </a:lnTo>
                  <a:lnTo>
                    <a:pt x="1500" y="158"/>
                  </a:lnTo>
                  <a:lnTo>
                    <a:pt x="1574" y="209"/>
                  </a:lnTo>
                  <a:lnTo>
                    <a:pt x="1642" y="266"/>
                  </a:lnTo>
                  <a:lnTo>
                    <a:pt x="1704" y="333"/>
                  </a:lnTo>
                  <a:lnTo>
                    <a:pt x="1761" y="407"/>
                  </a:lnTo>
                  <a:lnTo>
                    <a:pt x="1806" y="481"/>
                  </a:lnTo>
                  <a:lnTo>
                    <a:pt x="1851" y="560"/>
                  </a:lnTo>
                  <a:lnTo>
                    <a:pt x="1880" y="645"/>
                  </a:lnTo>
                  <a:lnTo>
                    <a:pt x="1908" y="735"/>
                  </a:lnTo>
                  <a:lnTo>
                    <a:pt x="1919" y="826"/>
                  </a:lnTo>
                  <a:lnTo>
                    <a:pt x="1925" y="922"/>
                  </a:lnTo>
                  <a:lnTo>
                    <a:pt x="1925" y="922"/>
                  </a:lnTo>
                  <a:lnTo>
                    <a:pt x="1919" y="1013"/>
                  </a:lnTo>
                  <a:lnTo>
                    <a:pt x="1908" y="1103"/>
                  </a:lnTo>
                  <a:lnTo>
                    <a:pt x="1880" y="1194"/>
                  </a:lnTo>
                  <a:lnTo>
                    <a:pt x="1851" y="1279"/>
                  </a:lnTo>
                  <a:lnTo>
                    <a:pt x="1806" y="1358"/>
                  </a:lnTo>
                  <a:lnTo>
                    <a:pt x="1761" y="1437"/>
                  </a:lnTo>
                  <a:lnTo>
                    <a:pt x="1704" y="1505"/>
                  </a:lnTo>
                  <a:lnTo>
                    <a:pt x="1642" y="1573"/>
                  </a:lnTo>
                  <a:lnTo>
                    <a:pt x="1574" y="1630"/>
                  </a:lnTo>
                  <a:lnTo>
                    <a:pt x="1500" y="1686"/>
                  </a:lnTo>
                  <a:lnTo>
                    <a:pt x="1421" y="1732"/>
                  </a:lnTo>
                  <a:lnTo>
                    <a:pt x="1336" y="1771"/>
                  </a:lnTo>
                  <a:lnTo>
                    <a:pt x="1251" y="1799"/>
                  </a:lnTo>
                  <a:lnTo>
                    <a:pt x="1155" y="1822"/>
                  </a:lnTo>
                  <a:lnTo>
                    <a:pt x="1059" y="1839"/>
                  </a:lnTo>
                  <a:lnTo>
                    <a:pt x="962" y="1845"/>
                  </a:lnTo>
                  <a:lnTo>
                    <a:pt x="962" y="1845"/>
                  </a:lnTo>
                  <a:lnTo>
                    <a:pt x="866" y="1839"/>
                  </a:lnTo>
                  <a:lnTo>
                    <a:pt x="770" y="1822"/>
                  </a:lnTo>
                  <a:lnTo>
                    <a:pt x="679" y="1799"/>
                  </a:lnTo>
                  <a:lnTo>
                    <a:pt x="589" y="1771"/>
                  </a:lnTo>
                  <a:lnTo>
                    <a:pt x="504" y="1732"/>
                  </a:lnTo>
                  <a:lnTo>
                    <a:pt x="425" y="1686"/>
                  </a:lnTo>
                  <a:lnTo>
                    <a:pt x="351" y="1630"/>
                  </a:lnTo>
                  <a:lnTo>
                    <a:pt x="283" y="1573"/>
                  </a:lnTo>
                  <a:lnTo>
                    <a:pt x="221" y="1505"/>
                  </a:lnTo>
                  <a:lnTo>
                    <a:pt x="164" y="1437"/>
                  </a:lnTo>
                  <a:lnTo>
                    <a:pt x="119" y="1358"/>
                  </a:lnTo>
                  <a:lnTo>
                    <a:pt x="79" y="1279"/>
                  </a:lnTo>
                  <a:lnTo>
                    <a:pt x="45" y="1194"/>
                  </a:lnTo>
                  <a:lnTo>
                    <a:pt x="23" y="1103"/>
                  </a:lnTo>
                  <a:lnTo>
                    <a:pt x="6" y="1013"/>
                  </a:lnTo>
                  <a:lnTo>
                    <a:pt x="0" y="922"/>
                  </a:lnTo>
                  <a:lnTo>
                    <a:pt x="0" y="922"/>
                  </a:lnTo>
                  <a:lnTo>
                    <a:pt x="6" y="826"/>
                  </a:lnTo>
                  <a:lnTo>
                    <a:pt x="23" y="735"/>
                  </a:lnTo>
                  <a:lnTo>
                    <a:pt x="45" y="645"/>
                  </a:lnTo>
                  <a:lnTo>
                    <a:pt x="79" y="560"/>
                  </a:lnTo>
                  <a:lnTo>
                    <a:pt x="119" y="481"/>
                  </a:lnTo>
                  <a:lnTo>
                    <a:pt x="164" y="407"/>
                  </a:lnTo>
                  <a:lnTo>
                    <a:pt x="221" y="333"/>
                  </a:lnTo>
                  <a:lnTo>
                    <a:pt x="283" y="266"/>
                  </a:lnTo>
                  <a:lnTo>
                    <a:pt x="351" y="209"/>
                  </a:lnTo>
                  <a:lnTo>
                    <a:pt x="425" y="158"/>
                  </a:lnTo>
                  <a:lnTo>
                    <a:pt x="504" y="107"/>
                  </a:lnTo>
                  <a:lnTo>
                    <a:pt x="589" y="67"/>
                  </a:lnTo>
                  <a:lnTo>
                    <a:pt x="679" y="39"/>
                  </a:lnTo>
                  <a:lnTo>
                    <a:pt x="770" y="17"/>
                  </a:lnTo>
                  <a:lnTo>
                    <a:pt x="866" y="0"/>
                  </a:lnTo>
                  <a:lnTo>
                    <a:pt x="962" y="0"/>
                  </a:lnTo>
                  <a:lnTo>
                    <a:pt x="96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288"/>
            <p:cNvSpPr>
              <a:spLocks/>
            </p:cNvSpPr>
            <p:nvPr/>
          </p:nvSpPr>
          <p:spPr bwMode="auto">
            <a:xfrm>
              <a:off x="2109" y="891"/>
              <a:ext cx="1857" cy="1766"/>
            </a:xfrm>
            <a:custGeom>
              <a:avLst/>
              <a:gdLst>
                <a:gd name="T0" fmla="*/ 928 w 1857"/>
                <a:gd name="T1" fmla="*/ 0 h 1766"/>
                <a:gd name="T2" fmla="*/ 1115 w 1857"/>
                <a:gd name="T3" fmla="*/ 17 h 1766"/>
                <a:gd name="T4" fmla="*/ 1290 w 1857"/>
                <a:gd name="T5" fmla="*/ 68 h 1766"/>
                <a:gd name="T6" fmla="*/ 1449 w 1857"/>
                <a:gd name="T7" fmla="*/ 147 h 1766"/>
                <a:gd name="T8" fmla="*/ 1585 w 1857"/>
                <a:gd name="T9" fmla="*/ 255 h 1766"/>
                <a:gd name="T10" fmla="*/ 1698 w 1857"/>
                <a:gd name="T11" fmla="*/ 391 h 1766"/>
                <a:gd name="T12" fmla="*/ 1783 w 1857"/>
                <a:gd name="T13" fmla="*/ 538 h 1766"/>
                <a:gd name="T14" fmla="*/ 1840 w 1857"/>
                <a:gd name="T15" fmla="*/ 702 h 1766"/>
                <a:gd name="T16" fmla="*/ 1857 w 1857"/>
                <a:gd name="T17" fmla="*/ 883 h 1766"/>
                <a:gd name="T18" fmla="*/ 1851 w 1857"/>
                <a:gd name="T19" fmla="*/ 974 h 1766"/>
                <a:gd name="T20" fmla="*/ 1817 w 1857"/>
                <a:gd name="T21" fmla="*/ 1144 h 1766"/>
                <a:gd name="T22" fmla="*/ 1743 w 1857"/>
                <a:gd name="T23" fmla="*/ 1302 h 1766"/>
                <a:gd name="T24" fmla="*/ 1647 w 1857"/>
                <a:gd name="T25" fmla="*/ 1443 h 1766"/>
                <a:gd name="T26" fmla="*/ 1523 w 1857"/>
                <a:gd name="T27" fmla="*/ 1568 h 1766"/>
                <a:gd name="T28" fmla="*/ 1370 w 1857"/>
                <a:gd name="T29" fmla="*/ 1659 h 1766"/>
                <a:gd name="T30" fmla="*/ 1205 w 1857"/>
                <a:gd name="T31" fmla="*/ 1726 h 1766"/>
                <a:gd name="T32" fmla="*/ 1024 w 1857"/>
                <a:gd name="T33" fmla="*/ 1766 h 1766"/>
                <a:gd name="T34" fmla="*/ 928 w 1857"/>
                <a:gd name="T35" fmla="*/ 1766 h 1766"/>
                <a:gd name="T36" fmla="*/ 741 w 1857"/>
                <a:gd name="T37" fmla="*/ 1749 h 1766"/>
                <a:gd name="T38" fmla="*/ 571 w 1857"/>
                <a:gd name="T39" fmla="*/ 1698 h 1766"/>
                <a:gd name="T40" fmla="*/ 413 w 1857"/>
                <a:gd name="T41" fmla="*/ 1619 h 1766"/>
                <a:gd name="T42" fmla="*/ 277 w 1857"/>
                <a:gd name="T43" fmla="*/ 1506 h 1766"/>
                <a:gd name="T44" fmla="*/ 164 w 1857"/>
                <a:gd name="T45" fmla="*/ 1376 h 1766"/>
                <a:gd name="T46" fmla="*/ 73 w 1857"/>
                <a:gd name="T47" fmla="*/ 1228 h 1766"/>
                <a:gd name="T48" fmla="*/ 22 w 1857"/>
                <a:gd name="T49" fmla="*/ 1059 h 1766"/>
                <a:gd name="T50" fmla="*/ 0 w 1857"/>
                <a:gd name="T51" fmla="*/ 883 h 1766"/>
                <a:gd name="T52" fmla="*/ 5 w 1857"/>
                <a:gd name="T53" fmla="*/ 793 h 1766"/>
                <a:gd name="T54" fmla="*/ 45 w 1857"/>
                <a:gd name="T55" fmla="*/ 623 h 1766"/>
                <a:gd name="T56" fmla="*/ 113 w 1857"/>
                <a:gd name="T57" fmla="*/ 459 h 1766"/>
                <a:gd name="T58" fmla="*/ 215 w 1857"/>
                <a:gd name="T59" fmla="*/ 323 h 1766"/>
                <a:gd name="T60" fmla="*/ 339 w 1857"/>
                <a:gd name="T61" fmla="*/ 198 h 1766"/>
                <a:gd name="T62" fmla="*/ 486 w 1857"/>
                <a:gd name="T63" fmla="*/ 102 h 1766"/>
                <a:gd name="T64" fmla="*/ 656 w 1857"/>
                <a:gd name="T65" fmla="*/ 40 h 1766"/>
                <a:gd name="T66" fmla="*/ 837 w 1857"/>
                <a:gd name="T67" fmla="*/ 0 h 1766"/>
                <a:gd name="T68" fmla="*/ 928 w 1857"/>
                <a:gd name="T69" fmla="*/ 0 h 1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57" h="1766">
                  <a:moveTo>
                    <a:pt x="928" y="0"/>
                  </a:moveTo>
                  <a:lnTo>
                    <a:pt x="928" y="0"/>
                  </a:lnTo>
                  <a:lnTo>
                    <a:pt x="1024" y="0"/>
                  </a:lnTo>
                  <a:lnTo>
                    <a:pt x="1115" y="17"/>
                  </a:lnTo>
                  <a:lnTo>
                    <a:pt x="1205" y="40"/>
                  </a:lnTo>
                  <a:lnTo>
                    <a:pt x="1290" y="68"/>
                  </a:lnTo>
                  <a:lnTo>
                    <a:pt x="1370" y="102"/>
                  </a:lnTo>
                  <a:lnTo>
                    <a:pt x="1449" y="147"/>
                  </a:lnTo>
                  <a:lnTo>
                    <a:pt x="1523" y="198"/>
                  </a:lnTo>
                  <a:lnTo>
                    <a:pt x="1585" y="255"/>
                  </a:lnTo>
                  <a:lnTo>
                    <a:pt x="1647" y="323"/>
                  </a:lnTo>
                  <a:lnTo>
                    <a:pt x="1698" y="391"/>
                  </a:lnTo>
                  <a:lnTo>
                    <a:pt x="1743" y="459"/>
                  </a:lnTo>
                  <a:lnTo>
                    <a:pt x="1783" y="538"/>
                  </a:lnTo>
                  <a:lnTo>
                    <a:pt x="1817" y="623"/>
                  </a:lnTo>
                  <a:lnTo>
                    <a:pt x="1840" y="702"/>
                  </a:lnTo>
                  <a:lnTo>
                    <a:pt x="1851" y="793"/>
                  </a:lnTo>
                  <a:lnTo>
                    <a:pt x="1857" y="883"/>
                  </a:lnTo>
                  <a:lnTo>
                    <a:pt x="1857" y="883"/>
                  </a:lnTo>
                  <a:lnTo>
                    <a:pt x="1851" y="974"/>
                  </a:lnTo>
                  <a:lnTo>
                    <a:pt x="1840" y="1059"/>
                  </a:lnTo>
                  <a:lnTo>
                    <a:pt x="1817" y="1144"/>
                  </a:lnTo>
                  <a:lnTo>
                    <a:pt x="1783" y="1228"/>
                  </a:lnTo>
                  <a:lnTo>
                    <a:pt x="1743" y="1302"/>
                  </a:lnTo>
                  <a:lnTo>
                    <a:pt x="1698" y="1376"/>
                  </a:lnTo>
                  <a:lnTo>
                    <a:pt x="1647" y="1443"/>
                  </a:lnTo>
                  <a:lnTo>
                    <a:pt x="1585" y="1506"/>
                  </a:lnTo>
                  <a:lnTo>
                    <a:pt x="1523" y="1568"/>
                  </a:lnTo>
                  <a:lnTo>
                    <a:pt x="1449" y="1619"/>
                  </a:lnTo>
                  <a:lnTo>
                    <a:pt x="1370" y="1659"/>
                  </a:lnTo>
                  <a:lnTo>
                    <a:pt x="1290" y="1698"/>
                  </a:lnTo>
                  <a:lnTo>
                    <a:pt x="1205" y="1726"/>
                  </a:lnTo>
                  <a:lnTo>
                    <a:pt x="1115" y="1749"/>
                  </a:lnTo>
                  <a:lnTo>
                    <a:pt x="1024" y="1766"/>
                  </a:lnTo>
                  <a:lnTo>
                    <a:pt x="928" y="1766"/>
                  </a:lnTo>
                  <a:lnTo>
                    <a:pt x="928" y="1766"/>
                  </a:lnTo>
                  <a:lnTo>
                    <a:pt x="837" y="1766"/>
                  </a:lnTo>
                  <a:lnTo>
                    <a:pt x="741" y="1749"/>
                  </a:lnTo>
                  <a:lnTo>
                    <a:pt x="656" y="1726"/>
                  </a:lnTo>
                  <a:lnTo>
                    <a:pt x="571" y="1698"/>
                  </a:lnTo>
                  <a:lnTo>
                    <a:pt x="486" y="1659"/>
                  </a:lnTo>
                  <a:lnTo>
                    <a:pt x="413" y="1619"/>
                  </a:lnTo>
                  <a:lnTo>
                    <a:pt x="339" y="1568"/>
                  </a:lnTo>
                  <a:lnTo>
                    <a:pt x="277" y="1506"/>
                  </a:lnTo>
                  <a:lnTo>
                    <a:pt x="215" y="1443"/>
                  </a:lnTo>
                  <a:lnTo>
                    <a:pt x="164" y="1376"/>
                  </a:lnTo>
                  <a:lnTo>
                    <a:pt x="113" y="1302"/>
                  </a:lnTo>
                  <a:lnTo>
                    <a:pt x="73" y="1228"/>
                  </a:lnTo>
                  <a:lnTo>
                    <a:pt x="45" y="1144"/>
                  </a:lnTo>
                  <a:lnTo>
                    <a:pt x="22" y="1059"/>
                  </a:lnTo>
                  <a:lnTo>
                    <a:pt x="5" y="974"/>
                  </a:lnTo>
                  <a:lnTo>
                    <a:pt x="0" y="883"/>
                  </a:lnTo>
                  <a:lnTo>
                    <a:pt x="0" y="883"/>
                  </a:lnTo>
                  <a:lnTo>
                    <a:pt x="5" y="793"/>
                  </a:lnTo>
                  <a:lnTo>
                    <a:pt x="22" y="702"/>
                  </a:lnTo>
                  <a:lnTo>
                    <a:pt x="45" y="623"/>
                  </a:lnTo>
                  <a:lnTo>
                    <a:pt x="73" y="538"/>
                  </a:lnTo>
                  <a:lnTo>
                    <a:pt x="113" y="459"/>
                  </a:lnTo>
                  <a:lnTo>
                    <a:pt x="164" y="391"/>
                  </a:lnTo>
                  <a:lnTo>
                    <a:pt x="215" y="323"/>
                  </a:lnTo>
                  <a:lnTo>
                    <a:pt x="277" y="255"/>
                  </a:lnTo>
                  <a:lnTo>
                    <a:pt x="339" y="198"/>
                  </a:lnTo>
                  <a:lnTo>
                    <a:pt x="413" y="147"/>
                  </a:lnTo>
                  <a:lnTo>
                    <a:pt x="486" y="102"/>
                  </a:lnTo>
                  <a:lnTo>
                    <a:pt x="571" y="68"/>
                  </a:lnTo>
                  <a:lnTo>
                    <a:pt x="656" y="40"/>
                  </a:lnTo>
                  <a:lnTo>
                    <a:pt x="741" y="17"/>
                  </a:lnTo>
                  <a:lnTo>
                    <a:pt x="837" y="0"/>
                  </a:lnTo>
                  <a:lnTo>
                    <a:pt x="928" y="0"/>
                  </a:lnTo>
                  <a:lnTo>
                    <a:pt x="928"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289"/>
            <p:cNvSpPr>
              <a:spLocks/>
            </p:cNvSpPr>
            <p:nvPr/>
          </p:nvSpPr>
          <p:spPr bwMode="auto">
            <a:xfrm>
              <a:off x="2137" y="908"/>
              <a:ext cx="1789" cy="1698"/>
            </a:xfrm>
            <a:custGeom>
              <a:avLst/>
              <a:gdLst>
                <a:gd name="T0" fmla="*/ 894 w 1789"/>
                <a:gd name="T1" fmla="*/ 0 h 1698"/>
                <a:gd name="T2" fmla="*/ 1070 w 1789"/>
                <a:gd name="T3" fmla="*/ 17 h 1698"/>
                <a:gd name="T4" fmla="*/ 1240 w 1789"/>
                <a:gd name="T5" fmla="*/ 68 h 1698"/>
                <a:gd name="T6" fmla="*/ 1393 w 1789"/>
                <a:gd name="T7" fmla="*/ 147 h 1698"/>
                <a:gd name="T8" fmla="*/ 1523 w 1789"/>
                <a:gd name="T9" fmla="*/ 249 h 1698"/>
                <a:gd name="T10" fmla="*/ 1630 w 1789"/>
                <a:gd name="T11" fmla="*/ 379 h 1698"/>
                <a:gd name="T12" fmla="*/ 1715 w 1789"/>
                <a:gd name="T13" fmla="*/ 521 h 1698"/>
                <a:gd name="T14" fmla="*/ 1766 w 1789"/>
                <a:gd name="T15" fmla="*/ 679 h 1698"/>
                <a:gd name="T16" fmla="*/ 1789 w 1789"/>
                <a:gd name="T17" fmla="*/ 849 h 1698"/>
                <a:gd name="T18" fmla="*/ 1783 w 1789"/>
                <a:gd name="T19" fmla="*/ 940 h 1698"/>
                <a:gd name="T20" fmla="*/ 1744 w 1789"/>
                <a:gd name="T21" fmla="*/ 1104 h 1698"/>
                <a:gd name="T22" fmla="*/ 1676 w 1789"/>
                <a:gd name="T23" fmla="*/ 1257 h 1698"/>
                <a:gd name="T24" fmla="*/ 1579 w 1789"/>
                <a:gd name="T25" fmla="*/ 1387 h 1698"/>
                <a:gd name="T26" fmla="*/ 1461 w 1789"/>
                <a:gd name="T27" fmla="*/ 1506 h 1698"/>
                <a:gd name="T28" fmla="*/ 1319 w 1789"/>
                <a:gd name="T29" fmla="*/ 1596 h 1698"/>
                <a:gd name="T30" fmla="*/ 1155 w 1789"/>
                <a:gd name="T31" fmla="*/ 1659 h 1698"/>
                <a:gd name="T32" fmla="*/ 985 w 1789"/>
                <a:gd name="T33" fmla="*/ 1693 h 1698"/>
                <a:gd name="T34" fmla="*/ 894 w 1789"/>
                <a:gd name="T35" fmla="*/ 1698 h 1698"/>
                <a:gd name="T36" fmla="*/ 713 w 1789"/>
                <a:gd name="T37" fmla="*/ 1681 h 1698"/>
                <a:gd name="T38" fmla="*/ 543 w 1789"/>
                <a:gd name="T39" fmla="*/ 1630 h 1698"/>
                <a:gd name="T40" fmla="*/ 391 w 1789"/>
                <a:gd name="T41" fmla="*/ 1551 h 1698"/>
                <a:gd name="T42" fmla="*/ 260 w 1789"/>
                <a:gd name="T43" fmla="*/ 1449 h 1698"/>
                <a:gd name="T44" fmla="*/ 153 w 1789"/>
                <a:gd name="T45" fmla="*/ 1325 h 1698"/>
                <a:gd name="T46" fmla="*/ 68 w 1789"/>
                <a:gd name="T47" fmla="*/ 1177 h 1698"/>
                <a:gd name="T48" fmla="*/ 17 w 1789"/>
                <a:gd name="T49" fmla="*/ 1019 h 1698"/>
                <a:gd name="T50" fmla="*/ 0 w 1789"/>
                <a:gd name="T51" fmla="*/ 849 h 1698"/>
                <a:gd name="T52" fmla="*/ 6 w 1789"/>
                <a:gd name="T53" fmla="*/ 764 h 1698"/>
                <a:gd name="T54" fmla="*/ 39 w 1789"/>
                <a:gd name="T55" fmla="*/ 600 h 1698"/>
                <a:gd name="T56" fmla="*/ 107 w 1789"/>
                <a:gd name="T57" fmla="*/ 447 h 1698"/>
                <a:gd name="T58" fmla="*/ 204 w 1789"/>
                <a:gd name="T59" fmla="*/ 311 h 1698"/>
                <a:gd name="T60" fmla="*/ 323 w 1789"/>
                <a:gd name="T61" fmla="*/ 198 h 1698"/>
                <a:gd name="T62" fmla="*/ 464 w 1789"/>
                <a:gd name="T63" fmla="*/ 108 h 1698"/>
                <a:gd name="T64" fmla="*/ 628 w 1789"/>
                <a:gd name="T65" fmla="*/ 40 h 1698"/>
                <a:gd name="T66" fmla="*/ 804 w 1789"/>
                <a:gd name="T67" fmla="*/ 6 h 1698"/>
                <a:gd name="T68" fmla="*/ 894 w 1789"/>
                <a:gd name="T69" fmla="*/ 0 h 1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9" h="1698">
                  <a:moveTo>
                    <a:pt x="894" y="0"/>
                  </a:moveTo>
                  <a:lnTo>
                    <a:pt x="894" y="0"/>
                  </a:lnTo>
                  <a:lnTo>
                    <a:pt x="985" y="6"/>
                  </a:lnTo>
                  <a:lnTo>
                    <a:pt x="1070" y="17"/>
                  </a:lnTo>
                  <a:lnTo>
                    <a:pt x="1155" y="40"/>
                  </a:lnTo>
                  <a:lnTo>
                    <a:pt x="1240" y="68"/>
                  </a:lnTo>
                  <a:lnTo>
                    <a:pt x="1319" y="108"/>
                  </a:lnTo>
                  <a:lnTo>
                    <a:pt x="1393" y="147"/>
                  </a:lnTo>
                  <a:lnTo>
                    <a:pt x="1461" y="198"/>
                  </a:lnTo>
                  <a:lnTo>
                    <a:pt x="1523" y="249"/>
                  </a:lnTo>
                  <a:lnTo>
                    <a:pt x="1579" y="311"/>
                  </a:lnTo>
                  <a:lnTo>
                    <a:pt x="1630" y="379"/>
                  </a:lnTo>
                  <a:lnTo>
                    <a:pt x="1676" y="447"/>
                  </a:lnTo>
                  <a:lnTo>
                    <a:pt x="1715" y="521"/>
                  </a:lnTo>
                  <a:lnTo>
                    <a:pt x="1744" y="600"/>
                  </a:lnTo>
                  <a:lnTo>
                    <a:pt x="1766" y="679"/>
                  </a:lnTo>
                  <a:lnTo>
                    <a:pt x="1783" y="764"/>
                  </a:lnTo>
                  <a:lnTo>
                    <a:pt x="1789" y="849"/>
                  </a:lnTo>
                  <a:lnTo>
                    <a:pt x="1789" y="849"/>
                  </a:lnTo>
                  <a:lnTo>
                    <a:pt x="1783" y="940"/>
                  </a:lnTo>
                  <a:lnTo>
                    <a:pt x="1766" y="1019"/>
                  </a:lnTo>
                  <a:lnTo>
                    <a:pt x="1744" y="1104"/>
                  </a:lnTo>
                  <a:lnTo>
                    <a:pt x="1715" y="1177"/>
                  </a:lnTo>
                  <a:lnTo>
                    <a:pt x="1676" y="1257"/>
                  </a:lnTo>
                  <a:lnTo>
                    <a:pt x="1630" y="1325"/>
                  </a:lnTo>
                  <a:lnTo>
                    <a:pt x="1579" y="1387"/>
                  </a:lnTo>
                  <a:lnTo>
                    <a:pt x="1523" y="1449"/>
                  </a:lnTo>
                  <a:lnTo>
                    <a:pt x="1461" y="1506"/>
                  </a:lnTo>
                  <a:lnTo>
                    <a:pt x="1393" y="1551"/>
                  </a:lnTo>
                  <a:lnTo>
                    <a:pt x="1319" y="1596"/>
                  </a:lnTo>
                  <a:lnTo>
                    <a:pt x="1240" y="1630"/>
                  </a:lnTo>
                  <a:lnTo>
                    <a:pt x="1155" y="1659"/>
                  </a:lnTo>
                  <a:lnTo>
                    <a:pt x="1070" y="1681"/>
                  </a:lnTo>
                  <a:lnTo>
                    <a:pt x="985" y="1693"/>
                  </a:lnTo>
                  <a:lnTo>
                    <a:pt x="894" y="1698"/>
                  </a:lnTo>
                  <a:lnTo>
                    <a:pt x="894" y="1698"/>
                  </a:lnTo>
                  <a:lnTo>
                    <a:pt x="804" y="1693"/>
                  </a:lnTo>
                  <a:lnTo>
                    <a:pt x="713" y="1681"/>
                  </a:lnTo>
                  <a:lnTo>
                    <a:pt x="628" y="1659"/>
                  </a:lnTo>
                  <a:lnTo>
                    <a:pt x="543" y="1630"/>
                  </a:lnTo>
                  <a:lnTo>
                    <a:pt x="464" y="1596"/>
                  </a:lnTo>
                  <a:lnTo>
                    <a:pt x="391" y="1551"/>
                  </a:lnTo>
                  <a:lnTo>
                    <a:pt x="323" y="1506"/>
                  </a:lnTo>
                  <a:lnTo>
                    <a:pt x="260" y="1449"/>
                  </a:lnTo>
                  <a:lnTo>
                    <a:pt x="204" y="1387"/>
                  </a:lnTo>
                  <a:lnTo>
                    <a:pt x="153" y="1325"/>
                  </a:lnTo>
                  <a:lnTo>
                    <a:pt x="107" y="1257"/>
                  </a:lnTo>
                  <a:lnTo>
                    <a:pt x="68" y="1177"/>
                  </a:lnTo>
                  <a:lnTo>
                    <a:pt x="39" y="1104"/>
                  </a:lnTo>
                  <a:lnTo>
                    <a:pt x="17" y="1019"/>
                  </a:lnTo>
                  <a:lnTo>
                    <a:pt x="6" y="940"/>
                  </a:lnTo>
                  <a:lnTo>
                    <a:pt x="0" y="849"/>
                  </a:lnTo>
                  <a:lnTo>
                    <a:pt x="0" y="849"/>
                  </a:lnTo>
                  <a:lnTo>
                    <a:pt x="6" y="764"/>
                  </a:lnTo>
                  <a:lnTo>
                    <a:pt x="17" y="679"/>
                  </a:lnTo>
                  <a:lnTo>
                    <a:pt x="39" y="600"/>
                  </a:lnTo>
                  <a:lnTo>
                    <a:pt x="68" y="521"/>
                  </a:lnTo>
                  <a:lnTo>
                    <a:pt x="107" y="447"/>
                  </a:lnTo>
                  <a:lnTo>
                    <a:pt x="153" y="379"/>
                  </a:lnTo>
                  <a:lnTo>
                    <a:pt x="204" y="311"/>
                  </a:lnTo>
                  <a:lnTo>
                    <a:pt x="260" y="249"/>
                  </a:lnTo>
                  <a:lnTo>
                    <a:pt x="323" y="198"/>
                  </a:lnTo>
                  <a:lnTo>
                    <a:pt x="391" y="147"/>
                  </a:lnTo>
                  <a:lnTo>
                    <a:pt x="464" y="108"/>
                  </a:lnTo>
                  <a:lnTo>
                    <a:pt x="543" y="68"/>
                  </a:lnTo>
                  <a:lnTo>
                    <a:pt x="628" y="40"/>
                  </a:lnTo>
                  <a:lnTo>
                    <a:pt x="713" y="17"/>
                  </a:lnTo>
                  <a:lnTo>
                    <a:pt x="804" y="6"/>
                  </a:lnTo>
                  <a:lnTo>
                    <a:pt x="894" y="0"/>
                  </a:lnTo>
                  <a:lnTo>
                    <a:pt x="894"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290"/>
            <p:cNvSpPr>
              <a:spLocks/>
            </p:cNvSpPr>
            <p:nvPr/>
          </p:nvSpPr>
          <p:spPr bwMode="auto">
            <a:xfrm>
              <a:off x="2160" y="931"/>
              <a:ext cx="1721" cy="1624"/>
            </a:xfrm>
            <a:custGeom>
              <a:avLst/>
              <a:gdLst>
                <a:gd name="T0" fmla="*/ 860 w 1721"/>
                <a:gd name="T1" fmla="*/ 0 h 1624"/>
                <a:gd name="T2" fmla="*/ 1030 w 1721"/>
                <a:gd name="T3" fmla="*/ 17 h 1624"/>
                <a:gd name="T4" fmla="*/ 1194 w 1721"/>
                <a:gd name="T5" fmla="*/ 68 h 1624"/>
                <a:gd name="T6" fmla="*/ 1341 w 1721"/>
                <a:gd name="T7" fmla="*/ 141 h 1624"/>
                <a:gd name="T8" fmla="*/ 1466 w 1721"/>
                <a:gd name="T9" fmla="*/ 238 h 1624"/>
                <a:gd name="T10" fmla="*/ 1573 w 1721"/>
                <a:gd name="T11" fmla="*/ 362 h 1624"/>
                <a:gd name="T12" fmla="*/ 1653 w 1721"/>
                <a:gd name="T13" fmla="*/ 498 h 1624"/>
                <a:gd name="T14" fmla="*/ 1704 w 1721"/>
                <a:gd name="T15" fmla="*/ 651 h 1624"/>
                <a:gd name="T16" fmla="*/ 1721 w 1721"/>
                <a:gd name="T17" fmla="*/ 815 h 1624"/>
                <a:gd name="T18" fmla="*/ 1715 w 1721"/>
                <a:gd name="T19" fmla="*/ 894 h 1624"/>
                <a:gd name="T20" fmla="*/ 1681 w 1721"/>
                <a:gd name="T21" fmla="*/ 1053 h 1624"/>
                <a:gd name="T22" fmla="*/ 1613 w 1721"/>
                <a:gd name="T23" fmla="*/ 1200 h 1624"/>
                <a:gd name="T24" fmla="*/ 1522 w 1721"/>
                <a:gd name="T25" fmla="*/ 1330 h 1624"/>
                <a:gd name="T26" fmla="*/ 1404 w 1721"/>
                <a:gd name="T27" fmla="*/ 1437 h 1624"/>
                <a:gd name="T28" fmla="*/ 1268 w 1721"/>
                <a:gd name="T29" fmla="*/ 1522 h 1624"/>
                <a:gd name="T30" fmla="*/ 1115 w 1721"/>
                <a:gd name="T31" fmla="*/ 1585 h 1624"/>
                <a:gd name="T32" fmla="*/ 945 w 1721"/>
                <a:gd name="T33" fmla="*/ 1619 h 1624"/>
                <a:gd name="T34" fmla="*/ 860 w 1721"/>
                <a:gd name="T35" fmla="*/ 1624 h 1624"/>
                <a:gd name="T36" fmla="*/ 685 w 1721"/>
                <a:gd name="T37" fmla="*/ 1607 h 1624"/>
                <a:gd name="T38" fmla="*/ 526 w 1721"/>
                <a:gd name="T39" fmla="*/ 1556 h 1624"/>
                <a:gd name="T40" fmla="*/ 379 w 1721"/>
                <a:gd name="T41" fmla="*/ 1483 h 1624"/>
                <a:gd name="T42" fmla="*/ 254 w 1721"/>
                <a:gd name="T43" fmla="*/ 1387 h 1624"/>
                <a:gd name="T44" fmla="*/ 147 w 1721"/>
                <a:gd name="T45" fmla="*/ 1262 h 1624"/>
                <a:gd name="T46" fmla="*/ 67 w 1721"/>
                <a:gd name="T47" fmla="*/ 1126 h 1624"/>
                <a:gd name="T48" fmla="*/ 16 w 1721"/>
                <a:gd name="T49" fmla="*/ 973 h 1624"/>
                <a:gd name="T50" fmla="*/ 0 w 1721"/>
                <a:gd name="T51" fmla="*/ 815 h 1624"/>
                <a:gd name="T52" fmla="*/ 5 w 1721"/>
                <a:gd name="T53" fmla="*/ 730 h 1624"/>
                <a:gd name="T54" fmla="*/ 39 w 1721"/>
                <a:gd name="T55" fmla="*/ 571 h 1624"/>
                <a:gd name="T56" fmla="*/ 101 w 1721"/>
                <a:gd name="T57" fmla="*/ 424 h 1624"/>
                <a:gd name="T58" fmla="*/ 198 w 1721"/>
                <a:gd name="T59" fmla="*/ 300 h 1624"/>
                <a:gd name="T60" fmla="*/ 311 w 1721"/>
                <a:gd name="T61" fmla="*/ 187 h 1624"/>
                <a:gd name="T62" fmla="*/ 452 w 1721"/>
                <a:gd name="T63" fmla="*/ 102 h 1624"/>
                <a:gd name="T64" fmla="*/ 605 w 1721"/>
                <a:gd name="T65" fmla="*/ 39 h 1624"/>
                <a:gd name="T66" fmla="*/ 769 w 1721"/>
                <a:gd name="T67" fmla="*/ 5 h 1624"/>
                <a:gd name="T68" fmla="*/ 860 w 1721"/>
                <a:gd name="T69" fmla="*/ 0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21" h="1624">
                  <a:moveTo>
                    <a:pt x="860" y="0"/>
                  </a:moveTo>
                  <a:lnTo>
                    <a:pt x="860" y="0"/>
                  </a:lnTo>
                  <a:lnTo>
                    <a:pt x="945" y="5"/>
                  </a:lnTo>
                  <a:lnTo>
                    <a:pt x="1030" y="17"/>
                  </a:lnTo>
                  <a:lnTo>
                    <a:pt x="1115" y="39"/>
                  </a:lnTo>
                  <a:lnTo>
                    <a:pt x="1194" y="68"/>
                  </a:lnTo>
                  <a:lnTo>
                    <a:pt x="1268" y="102"/>
                  </a:lnTo>
                  <a:lnTo>
                    <a:pt x="1341" y="141"/>
                  </a:lnTo>
                  <a:lnTo>
                    <a:pt x="1404" y="187"/>
                  </a:lnTo>
                  <a:lnTo>
                    <a:pt x="1466" y="238"/>
                  </a:lnTo>
                  <a:lnTo>
                    <a:pt x="1522" y="300"/>
                  </a:lnTo>
                  <a:lnTo>
                    <a:pt x="1573" y="362"/>
                  </a:lnTo>
                  <a:lnTo>
                    <a:pt x="1613" y="424"/>
                  </a:lnTo>
                  <a:lnTo>
                    <a:pt x="1653" y="498"/>
                  </a:lnTo>
                  <a:lnTo>
                    <a:pt x="1681" y="571"/>
                  </a:lnTo>
                  <a:lnTo>
                    <a:pt x="1704" y="651"/>
                  </a:lnTo>
                  <a:lnTo>
                    <a:pt x="1715" y="730"/>
                  </a:lnTo>
                  <a:lnTo>
                    <a:pt x="1721" y="815"/>
                  </a:lnTo>
                  <a:lnTo>
                    <a:pt x="1721" y="815"/>
                  </a:lnTo>
                  <a:lnTo>
                    <a:pt x="1715" y="894"/>
                  </a:lnTo>
                  <a:lnTo>
                    <a:pt x="1704" y="973"/>
                  </a:lnTo>
                  <a:lnTo>
                    <a:pt x="1681" y="1053"/>
                  </a:lnTo>
                  <a:lnTo>
                    <a:pt x="1653" y="1126"/>
                  </a:lnTo>
                  <a:lnTo>
                    <a:pt x="1613" y="1200"/>
                  </a:lnTo>
                  <a:lnTo>
                    <a:pt x="1573" y="1262"/>
                  </a:lnTo>
                  <a:lnTo>
                    <a:pt x="1522" y="1330"/>
                  </a:lnTo>
                  <a:lnTo>
                    <a:pt x="1466" y="1387"/>
                  </a:lnTo>
                  <a:lnTo>
                    <a:pt x="1404" y="1437"/>
                  </a:lnTo>
                  <a:lnTo>
                    <a:pt x="1341" y="1483"/>
                  </a:lnTo>
                  <a:lnTo>
                    <a:pt x="1268" y="1522"/>
                  </a:lnTo>
                  <a:lnTo>
                    <a:pt x="1194" y="1556"/>
                  </a:lnTo>
                  <a:lnTo>
                    <a:pt x="1115" y="1585"/>
                  </a:lnTo>
                  <a:lnTo>
                    <a:pt x="1030" y="1607"/>
                  </a:lnTo>
                  <a:lnTo>
                    <a:pt x="945" y="1619"/>
                  </a:lnTo>
                  <a:lnTo>
                    <a:pt x="860" y="1624"/>
                  </a:lnTo>
                  <a:lnTo>
                    <a:pt x="860" y="1624"/>
                  </a:lnTo>
                  <a:lnTo>
                    <a:pt x="769" y="1619"/>
                  </a:lnTo>
                  <a:lnTo>
                    <a:pt x="685" y="1607"/>
                  </a:lnTo>
                  <a:lnTo>
                    <a:pt x="605" y="1585"/>
                  </a:lnTo>
                  <a:lnTo>
                    <a:pt x="526" y="1556"/>
                  </a:lnTo>
                  <a:lnTo>
                    <a:pt x="452" y="1522"/>
                  </a:lnTo>
                  <a:lnTo>
                    <a:pt x="379" y="1483"/>
                  </a:lnTo>
                  <a:lnTo>
                    <a:pt x="311" y="1437"/>
                  </a:lnTo>
                  <a:lnTo>
                    <a:pt x="254" y="1387"/>
                  </a:lnTo>
                  <a:lnTo>
                    <a:pt x="198" y="1330"/>
                  </a:lnTo>
                  <a:lnTo>
                    <a:pt x="147" y="1262"/>
                  </a:lnTo>
                  <a:lnTo>
                    <a:pt x="101" y="1200"/>
                  </a:lnTo>
                  <a:lnTo>
                    <a:pt x="67" y="1126"/>
                  </a:lnTo>
                  <a:lnTo>
                    <a:pt x="39" y="1053"/>
                  </a:lnTo>
                  <a:lnTo>
                    <a:pt x="16" y="973"/>
                  </a:lnTo>
                  <a:lnTo>
                    <a:pt x="5" y="894"/>
                  </a:lnTo>
                  <a:lnTo>
                    <a:pt x="0" y="815"/>
                  </a:lnTo>
                  <a:lnTo>
                    <a:pt x="0" y="815"/>
                  </a:lnTo>
                  <a:lnTo>
                    <a:pt x="5" y="730"/>
                  </a:lnTo>
                  <a:lnTo>
                    <a:pt x="16" y="651"/>
                  </a:lnTo>
                  <a:lnTo>
                    <a:pt x="39" y="571"/>
                  </a:lnTo>
                  <a:lnTo>
                    <a:pt x="67" y="498"/>
                  </a:lnTo>
                  <a:lnTo>
                    <a:pt x="101" y="424"/>
                  </a:lnTo>
                  <a:lnTo>
                    <a:pt x="147" y="362"/>
                  </a:lnTo>
                  <a:lnTo>
                    <a:pt x="198" y="300"/>
                  </a:lnTo>
                  <a:lnTo>
                    <a:pt x="254" y="238"/>
                  </a:lnTo>
                  <a:lnTo>
                    <a:pt x="311" y="187"/>
                  </a:lnTo>
                  <a:lnTo>
                    <a:pt x="379" y="141"/>
                  </a:lnTo>
                  <a:lnTo>
                    <a:pt x="452" y="102"/>
                  </a:lnTo>
                  <a:lnTo>
                    <a:pt x="526" y="68"/>
                  </a:lnTo>
                  <a:lnTo>
                    <a:pt x="605" y="39"/>
                  </a:lnTo>
                  <a:lnTo>
                    <a:pt x="685" y="17"/>
                  </a:lnTo>
                  <a:lnTo>
                    <a:pt x="769" y="5"/>
                  </a:lnTo>
                  <a:lnTo>
                    <a:pt x="860" y="0"/>
                  </a:lnTo>
                  <a:lnTo>
                    <a:pt x="8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291"/>
            <p:cNvSpPr>
              <a:spLocks/>
            </p:cNvSpPr>
            <p:nvPr/>
          </p:nvSpPr>
          <p:spPr bwMode="auto">
            <a:xfrm>
              <a:off x="2182" y="953"/>
              <a:ext cx="1653" cy="1546"/>
            </a:xfrm>
            <a:custGeom>
              <a:avLst/>
              <a:gdLst>
                <a:gd name="T0" fmla="*/ 827 w 1653"/>
                <a:gd name="T1" fmla="*/ 0 h 1546"/>
                <a:gd name="T2" fmla="*/ 991 w 1653"/>
                <a:gd name="T3" fmla="*/ 17 h 1546"/>
                <a:gd name="T4" fmla="*/ 1149 w 1653"/>
                <a:gd name="T5" fmla="*/ 63 h 1546"/>
                <a:gd name="T6" fmla="*/ 1291 w 1653"/>
                <a:gd name="T7" fmla="*/ 136 h 1546"/>
                <a:gd name="T8" fmla="*/ 1410 w 1653"/>
                <a:gd name="T9" fmla="*/ 227 h 1546"/>
                <a:gd name="T10" fmla="*/ 1512 w 1653"/>
                <a:gd name="T11" fmla="*/ 346 h 1546"/>
                <a:gd name="T12" fmla="*/ 1591 w 1653"/>
                <a:gd name="T13" fmla="*/ 476 h 1546"/>
                <a:gd name="T14" fmla="*/ 1636 w 1653"/>
                <a:gd name="T15" fmla="*/ 617 h 1546"/>
                <a:gd name="T16" fmla="*/ 1653 w 1653"/>
                <a:gd name="T17" fmla="*/ 776 h 1546"/>
                <a:gd name="T18" fmla="*/ 1648 w 1653"/>
                <a:gd name="T19" fmla="*/ 855 h 1546"/>
                <a:gd name="T20" fmla="*/ 1614 w 1653"/>
                <a:gd name="T21" fmla="*/ 1002 h 1546"/>
                <a:gd name="T22" fmla="*/ 1551 w 1653"/>
                <a:gd name="T23" fmla="*/ 1144 h 1546"/>
                <a:gd name="T24" fmla="*/ 1466 w 1653"/>
                <a:gd name="T25" fmla="*/ 1268 h 1546"/>
                <a:gd name="T26" fmla="*/ 1353 w 1653"/>
                <a:gd name="T27" fmla="*/ 1370 h 1546"/>
                <a:gd name="T28" fmla="*/ 1223 w 1653"/>
                <a:gd name="T29" fmla="*/ 1455 h 1546"/>
                <a:gd name="T30" fmla="*/ 1070 w 1653"/>
                <a:gd name="T31" fmla="*/ 1512 h 1546"/>
                <a:gd name="T32" fmla="*/ 912 w 1653"/>
                <a:gd name="T33" fmla="*/ 1546 h 1546"/>
                <a:gd name="T34" fmla="*/ 827 w 1653"/>
                <a:gd name="T35" fmla="*/ 1546 h 1546"/>
                <a:gd name="T36" fmla="*/ 663 w 1653"/>
                <a:gd name="T37" fmla="*/ 1534 h 1546"/>
                <a:gd name="T38" fmla="*/ 504 w 1653"/>
                <a:gd name="T39" fmla="*/ 1489 h 1546"/>
                <a:gd name="T40" fmla="*/ 368 w 1653"/>
                <a:gd name="T41" fmla="*/ 1415 h 1546"/>
                <a:gd name="T42" fmla="*/ 244 w 1653"/>
                <a:gd name="T43" fmla="*/ 1319 h 1546"/>
                <a:gd name="T44" fmla="*/ 142 w 1653"/>
                <a:gd name="T45" fmla="*/ 1206 h 1546"/>
                <a:gd name="T46" fmla="*/ 68 w 1653"/>
                <a:gd name="T47" fmla="*/ 1076 h 1546"/>
                <a:gd name="T48" fmla="*/ 17 w 1653"/>
                <a:gd name="T49" fmla="*/ 929 h 1546"/>
                <a:gd name="T50" fmla="*/ 0 w 1653"/>
                <a:gd name="T51" fmla="*/ 776 h 1546"/>
                <a:gd name="T52" fmla="*/ 6 w 1653"/>
                <a:gd name="T53" fmla="*/ 697 h 1546"/>
                <a:gd name="T54" fmla="*/ 40 w 1653"/>
                <a:gd name="T55" fmla="*/ 544 h 1546"/>
                <a:gd name="T56" fmla="*/ 102 w 1653"/>
                <a:gd name="T57" fmla="*/ 408 h 1546"/>
                <a:gd name="T58" fmla="*/ 193 w 1653"/>
                <a:gd name="T59" fmla="*/ 283 h 1546"/>
                <a:gd name="T60" fmla="*/ 300 w 1653"/>
                <a:gd name="T61" fmla="*/ 176 h 1546"/>
                <a:gd name="T62" fmla="*/ 436 w 1653"/>
                <a:gd name="T63" fmla="*/ 97 h 1546"/>
                <a:gd name="T64" fmla="*/ 583 w 1653"/>
                <a:gd name="T65" fmla="*/ 34 h 1546"/>
                <a:gd name="T66" fmla="*/ 742 w 1653"/>
                <a:gd name="T67" fmla="*/ 6 h 1546"/>
                <a:gd name="T68" fmla="*/ 827 w 1653"/>
                <a:gd name="T69" fmla="*/ 0 h 1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53" h="1546">
                  <a:moveTo>
                    <a:pt x="827" y="0"/>
                  </a:moveTo>
                  <a:lnTo>
                    <a:pt x="827" y="0"/>
                  </a:lnTo>
                  <a:lnTo>
                    <a:pt x="912" y="6"/>
                  </a:lnTo>
                  <a:lnTo>
                    <a:pt x="991" y="17"/>
                  </a:lnTo>
                  <a:lnTo>
                    <a:pt x="1070" y="34"/>
                  </a:lnTo>
                  <a:lnTo>
                    <a:pt x="1149" y="63"/>
                  </a:lnTo>
                  <a:lnTo>
                    <a:pt x="1223" y="97"/>
                  </a:lnTo>
                  <a:lnTo>
                    <a:pt x="1291" y="136"/>
                  </a:lnTo>
                  <a:lnTo>
                    <a:pt x="1353" y="176"/>
                  </a:lnTo>
                  <a:lnTo>
                    <a:pt x="1410" y="227"/>
                  </a:lnTo>
                  <a:lnTo>
                    <a:pt x="1466" y="283"/>
                  </a:lnTo>
                  <a:lnTo>
                    <a:pt x="1512" y="346"/>
                  </a:lnTo>
                  <a:lnTo>
                    <a:pt x="1551" y="408"/>
                  </a:lnTo>
                  <a:lnTo>
                    <a:pt x="1591" y="476"/>
                  </a:lnTo>
                  <a:lnTo>
                    <a:pt x="1614" y="544"/>
                  </a:lnTo>
                  <a:lnTo>
                    <a:pt x="1636" y="617"/>
                  </a:lnTo>
                  <a:lnTo>
                    <a:pt x="1648" y="697"/>
                  </a:lnTo>
                  <a:lnTo>
                    <a:pt x="1653" y="776"/>
                  </a:lnTo>
                  <a:lnTo>
                    <a:pt x="1653" y="776"/>
                  </a:lnTo>
                  <a:lnTo>
                    <a:pt x="1648" y="855"/>
                  </a:lnTo>
                  <a:lnTo>
                    <a:pt x="1636" y="929"/>
                  </a:lnTo>
                  <a:lnTo>
                    <a:pt x="1614" y="1002"/>
                  </a:lnTo>
                  <a:lnTo>
                    <a:pt x="1591" y="1076"/>
                  </a:lnTo>
                  <a:lnTo>
                    <a:pt x="1551" y="1144"/>
                  </a:lnTo>
                  <a:lnTo>
                    <a:pt x="1512" y="1206"/>
                  </a:lnTo>
                  <a:lnTo>
                    <a:pt x="1466" y="1268"/>
                  </a:lnTo>
                  <a:lnTo>
                    <a:pt x="1410" y="1319"/>
                  </a:lnTo>
                  <a:lnTo>
                    <a:pt x="1353" y="1370"/>
                  </a:lnTo>
                  <a:lnTo>
                    <a:pt x="1291" y="1415"/>
                  </a:lnTo>
                  <a:lnTo>
                    <a:pt x="1223" y="1455"/>
                  </a:lnTo>
                  <a:lnTo>
                    <a:pt x="1149" y="1489"/>
                  </a:lnTo>
                  <a:lnTo>
                    <a:pt x="1070" y="1512"/>
                  </a:lnTo>
                  <a:lnTo>
                    <a:pt x="991" y="1534"/>
                  </a:lnTo>
                  <a:lnTo>
                    <a:pt x="912" y="1546"/>
                  </a:lnTo>
                  <a:lnTo>
                    <a:pt x="827" y="1546"/>
                  </a:lnTo>
                  <a:lnTo>
                    <a:pt x="827" y="1546"/>
                  </a:lnTo>
                  <a:lnTo>
                    <a:pt x="742" y="1546"/>
                  </a:lnTo>
                  <a:lnTo>
                    <a:pt x="663" y="1534"/>
                  </a:lnTo>
                  <a:lnTo>
                    <a:pt x="583" y="1512"/>
                  </a:lnTo>
                  <a:lnTo>
                    <a:pt x="504" y="1489"/>
                  </a:lnTo>
                  <a:lnTo>
                    <a:pt x="436" y="1455"/>
                  </a:lnTo>
                  <a:lnTo>
                    <a:pt x="368" y="1415"/>
                  </a:lnTo>
                  <a:lnTo>
                    <a:pt x="300" y="1370"/>
                  </a:lnTo>
                  <a:lnTo>
                    <a:pt x="244" y="1319"/>
                  </a:lnTo>
                  <a:lnTo>
                    <a:pt x="193" y="1268"/>
                  </a:lnTo>
                  <a:lnTo>
                    <a:pt x="142" y="1206"/>
                  </a:lnTo>
                  <a:lnTo>
                    <a:pt x="102" y="1144"/>
                  </a:lnTo>
                  <a:lnTo>
                    <a:pt x="68" y="1076"/>
                  </a:lnTo>
                  <a:lnTo>
                    <a:pt x="40" y="1002"/>
                  </a:lnTo>
                  <a:lnTo>
                    <a:pt x="17" y="929"/>
                  </a:lnTo>
                  <a:lnTo>
                    <a:pt x="6" y="855"/>
                  </a:lnTo>
                  <a:lnTo>
                    <a:pt x="0" y="776"/>
                  </a:lnTo>
                  <a:lnTo>
                    <a:pt x="0" y="776"/>
                  </a:lnTo>
                  <a:lnTo>
                    <a:pt x="6" y="697"/>
                  </a:lnTo>
                  <a:lnTo>
                    <a:pt x="17" y="617"/>
                  </a:lnTo>
                  <a:lnTo>
                    <a:pt x="40" y="544"/>
                  </a:lnTo>
                  <a:lnTo>
                    <a:pt x="68" y="476"/>
                  </a:lnTo>
                  <a:lnTo>
                    <a:pt x="102" y="408"/>
                  </a:lnTo>
                  <a:lnTo>
                    <a:pt x="142" y="346"/>
                  </a:lnTo>
                  <a:lnTo>
                    <a:pt x="193" y="283"/>
                  </a:lnTo>
                  <a:lnTo>
                    <a:pt x="244" y="227"/>
                  </a:lnTo>
                  <a:lnTo>
                    <a:pt x="300" y="176"/>
                  </a:lnTo>
                  <a:lnTo>
                    <a:pt x="368" y="136"/>
                  </a:lnTo>
                  <a:lnTo>
                    <a:pt x="436" y="97"/>
                  </a:lnTo>
                  <a:lnTo>
                    <a:pt x="504" y="63"/>
                  </a:lnTo>
                  <a:lnTo>
                    <a:pt x="583" y="34"/>
                  </a:lnTo>
                  <a:lnTo>
                    <a:pt x="663" y="17"/>
                  </a:lnTo>
                  <a:lnTo>
                    <a:pt x="742" y="6"/>
                  </a:lnTo>
                  <a:lnTo>
                    <a:pt x="827" y="0"/>
                  </a:lnTo>
                  <a:lnTo>
                    <a:pt x="827" y="0"/>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292"/>
            <p:cNvSpPr>
              <a:spLocks/>
            </p:cNvSpPr>
            <p:nvPr/>
          </p:nvSpPr>
          <p:spPr bwMode="auto">
            <a:xfrm>
              <a:off x="2210" y="976"/>
              <a:ext cx="1580" cy="1472"/>
            </a:xfrm>
            <a:custGeom>
              <a:avLst/>
              <a:gdLst>
                <a:gd name="T0" fmla="*/ 787 w 1580"/>
                <a:gd name="T1" fmla="*/ 0 h 1472"/>
                <a:gd name="T2" fmla="*/ 952 w 1580"/>
                <a:gd name="T3" fmla="*/ 17 h 1472"/>
                <a:gd name="T4" fmla="*/ 1099 w 1580"/>
                <a:gd name="T5" fmla="*/ 57 h 1472"/>
                <a:gd name="T6" fmla="*/ 1235 w 1580"/>
                <a:gd name="T7" fmla="*/ 125 h 1472"/>
                <a:gd name="T8" fmla="*/ 1348 w 1580"/>
                <a:gd name="T9" fmla="*/ 215 h 1472"/>
                <a:gd name="T10" fmla="*/ 1444 w 1580"/>
                <a:gd name="T11" fmla="*/ 328 h 1472"/>
                <a:gd name="T12" fmla="*/ 1518 w 1580"/>
                <a:gd name="T13" fmla="*/ 453 h 1472"/>
                <a:gd name="T14" fmla="*/ 1563 w 1580"/>
                <a:gd name="T15" fmla="*/ 589 h 1472"/>
                <a:gd name="T16" fmla="*/ 1580 w 1580"/>
                <a:gd name="T17" fmla="*/ 736 h 1472"/>
                <a:gd name="T18" fmla="*/ 1580 w 1580"/>
                <a:gd name="T19" fmla="*/ 809 h 1472"/>
                <a:gd name="T20" fmla="*/ 1546 w 1580"/>
                <a:gd name="T21" fmla="*/ 957 h 1472"/>
                <a:gd name="T22" fmla="*/ 1484 w 1580"/>
                <a:gd name="T23" fmla="*/ 1087 h 1472"/>
                <a:gd name="T24" fmla="*/ 1399 w 1580"/>
                <a:gd name="T25" fmla="*/ 1206 h 1472"/>
                <a:gd name="T26" fmla="*/ 1291 w 1580"/>
                <a:gd name="T27" fmla="*/ 1302 h 1472"/>
                <a:gd name="T28" fmla="*/ 1167 w 1580"/>
                <a:gd name="T29" fmla="*/ 1381 h 1472"/>
                <a:gd name="T30" fmla="*/ 1025 w 1580"/>
                <a:gd name="T31" fmla="*/ 1438 h 1472"/>
                <a:gd name="T32" fmla="*/ 872 w 1580"/>
                <a:gd name="T33" fmla="*/ 1466 h 1472"/>
                <a:gd name="T34" fmla="*/ 787 w 1580"/>
                <a:gd name="T35" fmla="*/ 1472 h 1472"/>
                <a:gd name="T36" fmla="*/ 629 w 1580"/>
                <a:gd name="T37" fmla="*/ 1455 h 1472"/>
                <a:gd name="T38" fmla="*/ 482 w 1580"/>
                <a:gd name="T39" fmla="*/ 1415 h 1472"/>
                <a:gd name="T40" fmla="*/ 346 w 1580"/>
                <a:gd name="T41" fmla="*/ 1347 h 1472"/>
                <a:gd name="T42" fmla="*/ 233 w 1580"/>
                <a:gd name="T43" fmla="*/ 1257 h 1472"/>
                <a:gd name="T44" fmla="*/ 131 w 1580"/>
                <a:gd name="T45" fmla="*/ 1149 h 1472"/>
                <a:gd name="T46" fmla="*/ 63 w 1580"/>
                <a:gd name="T47" fmla="*/ 1025 h 1472"/>
                <a:gd name="T48" fmla="*/ 12 w 1580"/>
                <a:gd name="T49" fmla="*/ 883 h 1472"/>
                <a:gd name="T50" fmla="*/ 0 w 1580"/>
                <a:gd name="T51" fmla="*/ 736 h 1472"/>
                <a:gd name="T52" fmla="*/ 0 w 1580"/>
                <a:gd name="T53" fmla="*/ 662 h 1472"/>
                <a:gd name="T54" fmla="*/ 34 w 1580"/>
                <a:gd name="T55" fmla="*/ 521 h 1472"/>
                <a:gd name="T56" fmla="*/ 91 w 1580"/>
                <a:gd name="T57" fmla="*/ 385 h 1472"/>
                <a:gd name="T58" fmla="*/ 182 w 1580"/>
                <a:gd name="T59" fmla="*/ 272 h 1472"/>
                <a:gd name="T60" fmla="*/ 289 w 1580"/>
                <a:gd name="T61" fmla="*/ 170 h 1472"/>
                <a:gd name="T62" fmla="*/ 414 w 1580"/>
                <a:gd name="T63" fmla="*/ 91 h 1472"/>
                <a:gd name="T64" fmla="*/ 555 w 1580"/>
                <a:gd name="T65" fmla="*/ 34 h 1472"/>
                <a:gd name="T66" fmla="*/ 708 w 1580"/>
                <a:gd name="T67" fmla="*/ 6 h 1472"/>
                <a:gd name="T68" fmla="*/ 787 w 1580"/>
                <a:gd name="T69" fmla="*/ 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0" h="1472">
                  <a:moveTo>
                    <a:pt x="787" y="0"/>
                  </a:moveTo>
                  <a:lnTo>
                    <a:pt x="787" y="0"/>
                  </a:lnTo>
                  <a:lnTo>
                    <a:pt x="872" y="6"/>
                  </a:lnTo>
                  <a:lnTo>
                    <a:pt x="952" y="17"/>
                  </a:lnTo>
                  <a:lnTo>
                    <a:pt x="1025" y="34"/>
                  </a:lnTo>
                  <a:lnTo>
                    <a:pt x="1099" y="57"/>
                  </a:lnTo>
                  <a:lnTo>
                    <a:pt x="1167" y="91"/>
                  </a:lnTo>
                  <a:lnTo>
                    <a:pt x="1235" y="125"/>
                  </a:lnTo>
                  <a:lnTo>
                    <a:pt x="1291" y="170"/>
                  </a:lnTo>
                  <a:lnTo>
                    <a:pt x="1348" y="215"/>
                  </a:lnTo>
                  <a:lnTo>
                    <a:pt x="1399" y="272"/>
                  </a:lnTo>
                  <a:lnTo>
                    <a:pt x="1444" y="328"/>
                  </a:lnTo>
                  <a:lnTo>
                    <a:pt x="1484" y="385"/>
                  </a:lnTo>
                  <a:lnTo>
                    <a:pt x="1518" y="453"/>
                  </a:lnTo>
                  <a:lnTo>
                    <a:pt x="1546" y="521"/>
                  </a:lnTo>
                  <a:lnTo>
                    <a:pt x="1563" y="589"/>
                  </a:lnTo>
                  <a:lnTo>
                    <a:pt x="1580" y="662"/>
                  </a:lnTo>
                  <a:lnTo>
                    <a:pt x="1580" y="736"/>
                  </a:lnTo>
                  <a:lnTo>
                    <a:pt x="1580" y="736"/>
                  </a:lnTo>
                  <a:lnTo>
                    <a:pt x="1580" y="809"/>
                  </a:lnTo>
                  <a:lnTo>
                    <a:pt x="1563" y="883"/>
                  </a:lnTo>
                  <a:lnTo>
                    <a:pt x="1546" y="957"/>
                  </a:lnTo>
                  <a:lnTo>
                    <a:pt x="1518" y="1025"/>
                  </a:lnTo>
                  <a:lnTo>
                    <a:pt x="1484" y="1087"/>
                  </a:lnTo>
                  <a:lnTo>
                    <a:pt x="1444" y="1149"/>
                  </a:lnTo>
                  <a:lnTo>
                    <a:pt x="1399" y="1206"/>
                  </a:lnTo>
                  <a:lnTo>
                    <a:pt x="1348" y="1257"/>
                  </a:lnTo>
                  <a:lnTo>
                    <a:pt x="1291" y="1302"/>
                  </a:lnTo>
                  <a:lnTo>
                    <a:pt x="1235" y="1347"/>
                  </a:lnTo>
                  <a:lnTo>
                    <a:pt x="1167" y="1381"/>
                  </a:lnTo>
                  <a:lnTo>
                    <a:pt x="1099" y="1415"/>
                  </a:lnTo>
                  <a:lnTo>
                    <a:pt x="1025" y="1438"/>
                  </a:lnTo>
                  <a:lnTo>
                    <a:pt x="952" y="1455"/>
                  </a:lnTo>
                  <a:lnTo>
                    <a:pt x="872" y="1466"/>
                  </a:lnTo>
                  <a:lnTo>
                    <a:pt x="787" y="1472"/>
                  </a:lnTo>
                  <a:lnTo>
                    <a:pt x="787" y="1472"/>
                  </a:lnTo>
                  <a:lnTo>
                    <a:pt x="708" y="1466"/>
                  </a:lnTo>
                  <a:lnTo>
                    <a:pt x="629" y="1455"/>
                  </a:lnTo>
                  <a:lnTo>
                    <a:pt x="555" y="1438"/>
                  </a:lnTo>
                  <a:lnTo>
                    <a:pt x="482" y="1415"/>
                  </a:lnTo>
                  <a:lnTo>
                    <a:pt x="414" y="1381"/>
                  </a:lnTo>
                  <a:lnTo>
                    <a:pt x="346" y="1347"/>
                  </a:lnTo>
                  <a:lnTo>
                    <a:pt x="289" y="1302"/>
                  </a:lnTo>
                  <a:lnTo>
                    <a:pt x="233" y="1257"/>
                  </a:lnTo>
                  <a:lnTo>
                    <a:pt x="182" y="1206"/>
                  </a:lnTo>
                  <a:lnTo>
                    <a:pt x="131" y="1149"/>
                  </a:lnTo>
                  <a:lnTo>
                    <a:pt x="91" y="1087"/>
                  </a:lnTo>
                  <a:lnTo>
                    <a:pt x="63" y="1025"/>
                  </a:lnTo>
                  <a:lnTo>
                    <a:pt x="34" y="957"/>
                  </a:lnTo>
                  <a:lnTo>
                    <a:pt x="12" y="883"/>
                  </a:lnTo>
                  <a:lnTo>
                    <a:pt x="0" y="809"/>
                  </a:lnTo>
                  <a:lnTo>
                    <a:pt x="0" y="736"/>
                  </a:lnTo>
                  <a:lnTo>
                    <a:pt x="0" y="736"/>
                  </a:lnTo>
                  <a:lnTo>
                    <a:pt x="0" y="662"/>
                  </a:lnTo>
                  <a:lnTo>
                    <a:pt x="12" y="589"/>
                  </a:lnTo>
                  <a:lnTo>
                    <a:pt x="34" y="521"/>
                  </a:lnTo>
                  <a:lnTo>
                    <a:pt x="63" y="453"/>
                  </a:lnTo>
                  <a:lnTo>
                    <a:pt x="91" y="385"/>
                  </a:lnTo>
                  <a:lnTo>
                    <a:pt x="131" y="328"/>
                  </a:lnTo>
                  <a:lnTo>
                    <a:pt x="182" y="272"/>
                  </a:lnTo>
                  <a:lnTo>
                    <a:pt x="233" y="215"/>
                  </a:lnTo>
                  <a:lnTo>
                    <a:pt x="289" y="170"/>
                  </a:lnTo>
                  <a:lnTo>
                    <a:pt x="346" y="125"/>
                  </a:lnTo>
                  <a:lnTo>
                    <a:pt x="414" y="91"/>
                  </a:lnTo>
                  <a:lnTo>
                    <a:pt x="482" y="57"/>
                  </a:lnTo>
                  <a:lnTo>
                    <a:pt x="555" y="34"/>
                  </a:lnTo>
                  <a:lnTo>
                    <a:pt x="629" y="17"/>
                  </a:lnTo>
                  <a:lnTo>
                    <a:pt x="708" y="6"/>
                  </a:lnTo>
                  <a:lnTo>
                    <a:pt x="787" y="0"/>
                  </a:lnTo>
                  <a:lnTo>
                    <a:pt x="787"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293"/>
            <p:cNvSpPr>
              <a:spLocks/>
            </p:cNvSpPr>
            <p:nvPr/>
          </p:nvSpPr>
          <p:spPr bwMode="auto">
            <a:xfrm>
              <a:off x="2233" y="999"/>
              <a:ext cx="1517" cy="1398"/>
            </a:xfrm>
            <a:custGeom>
              <a:avLst/>
              <a:gdLst>
                <a:gd name="T0" fmla="*/ 759 w 1517"/>
                <a:gd name="T1" fmla="*/ 0 h 1398"/>
                <a:gd name="T2" fmla="*/ 912 w 1517"/>
                <a:gd name="T3" fmla="*/ 17 h 1398"/>
                <a:gd name="T4" fmla="*/ 1053 w 1517"/>
                <a:gd name="T5" fmla="*/ 56 h 1398"/>
                <a:gd name="T6" fmla="*/ 1178 w 1517"/>
                <a:gd name="T7" fmla="*/ 119 h 1398"/>
                <a:gd name="T8" fmla="*/ 1291 w 1517"/>
                <a:gd name="T9" fmla="*/ 203 h 1398"/>
                <a:gd name="T10" fmla="*/ 1387 w 1517"/>
                <a:gd name="T11" fmla="*/ 311 h 1398"/>
                <a:gd name="T12" fmla="*/ 1455 w 1517"/>
                <a:gd name="T13" fmla="*/ 424 h 1398"/>
                <a:gd name="T14" fmla="*/ 1500 w 1517"/>
                <a:gd name="T15" fmla="*/ 560 h 1398"/>
                <a:gd name="T16" fmla="*/ 1517 w 1517"/>
                <a:gd name="T17" fmla="*/ 696 h 1398"/>
                <a:gd name="T18" fmla="*/ 1512 w 1517"/>
                <a:gd name="T19" fmla="*/ 769 h 1398"/>
                <a:gd name="T20" fmla="*/ 1483 w 1517"/>
                <a:gd name="T21" fmla="*/ 905 h 1398"/>
                <a:gd name="T22" fmla="*/ 1421 w 1517"/>
                <a:gd name="T23" fmla="*/ 1030 h 1398"/>
                <a:gd name="T24" fmla="*/ 1342 w 1517"/>
                <a:gd name="T25" fmla="*/ 1143 h 1398"/>
                <a:gd name="T26" fmla="*/ 1240 w 1517"/>
                <a:gd name="T27" fmla="*/ 1234 h 1398"/>
                <a:gd name="T28" fmla="*/ 1115 w 1517"/>
                <a:gd name="T29" fmla="*/ 1313 h 1398"/>
                <a:gd name="T30" fmla="*/ 980 w 1517"/>
                <a:gd name="T31" fmla="*/ 1364 h 1398"/>
                <a:gd name="T32" fmla="*/ 832 w 1517"/>
                <a:gd name="T33" fmla="*/ 1392 h 1398"/>
                <a:gd name="T34" fmla="*/ 759 w 1517"/>
                <a:gd name="T35" fmla="*/ 1398 h 1398"/>
                <a:gd name="T36" fmla="*/ 606 w 1517"/>
                <a:gd name="T37" fmla="*/ 1381 h 1398"/>
                <a:gd name="T38" fmla="*/ 464 w 1517"/>
                <a:gd name="T39" fmla="*/ 1341 h 1398"/>
                <a:gd name="T40" fmla="*/ 334 w 1517"/>
                <a:gd name="T41" fmla="*/ 1279 h 1398"/>
                <a:gd name="T42" fmla="*/ 221 w 1517"/>
                <a:gd name="T43" fmla="*/ 1188 h 1398"/>
                <a:gd name="T44" fmla="*/ 130 w 1517"/>
                <a:gd name="T45" fmla="*/ 1086 h 1398"/>
                <a:gd name="T46" fmla="*/ 57 w 1517"/>
                <a:gd name="T47" fmla="*/ 968 h 1398"/>
                <a:gd name="T48" fmla="*/ 11 w 1517"/>
                <a:gd name="T49" fmla="*/ 837 h 1398"/>
                <a:gd name="T50" fmla="*/ 0 w 1517"/>
                <a:gd name="T51" fmla="*/ 696 h 1398"/>
                <a:gd name="T52" fmla="*/ 0 w 1517"/>
                <a:gd name="T53" fmla="*/ 628 h 1398"/>
                <a:gd name="T54" fmla="*/ 34 w 1517"/>
                <a:gd name="T55" fmla="*/ 492 h 1398"/>
                <a:gd name="T56" fmla="*/ 91 w 1517"/>
                <a:gd name="T57" fmla="*/ 368 h 1398"/>
                <a:gd name="T58" fmla="*/ 170 w 1517"/>
                <a:gd name="T59" fmla="*/ 254 h 1398"/>
                <a:gd name="T60" fmla="*/ 278 w 1517"/>
                <a:gd name="T61" fmla="*/ 158 h 1398"/>
                <a:gd name="T62" fmla="*/ 396 w 1517"/>
                <a:gd name="T63" fmla="*/ 85 h 1398"/>
                <a:gd name="T64" fmla="*/ 532 w 1517"/>
                <a:gd name="T65" fmla="*/ 34 h 1398"/>
                <a:gd name="T66" fmla="*/ 679 w 1517"/>
                <a:gd name="T67" fmla="*/ 5 h 1398"/>
                <a:gd name="T68" fmla="*/ 759 w 1517"/>
                <a:gd name="T69" fmla="*/ 0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7" h="1398">
                  <a:moveTo>
                    <a:pt x="759" y="0"/>
                  </a:moveTo>
                  <a:lnTo>
                    <a:pt x="759" y="0"/>
                  </a:lnTo>
                  <a:lnTo>
                    <a:pt x="832" y="5"/>
                  </a:lnTo>
                  <a:lnTo>
                    <a:pt x="912" y="17"/>
                  </a:lnTo>
                  <a:lnTo>
                    <a:pt x="980" y="34"/>
                  </a:lnTo>
                  <a:lnTo>
                    <a:pt x="1053" y="56"/>
                  </a:lnTo>
                  <a:lnTo>
                    <a:pt x="1115" y="85"/>
                  </a:lnTo>
                  <a:lnTo>
                    <a:pt x="1178" y="119"/>
                  </a:lnTo>
                  <a:lnTo>
                    <a:pt x="1240" y="158"/>
                  </a:lnTo>
                  <a:lnTo>
                    <a:pt x="1291" y="203"/>
                  </a:lnTo>
                  <a:lnTo>
                    <a:pt x="1342" y="254"/>
                  </a:lnTo>
                  <a:lnTo>
                    <a:pt x="1387" y="311"/>
                  </a:lnTo>
                  <a:lnTo>
                    <a:pt x="1421" y="368"/>
                  </a:lnTo>
                  <a:lnTo>
                    <a:pt x="1455" y="424"/>
                  </a:lnTo>
                  <a:lnTo>
                    <a:pt x="1483" y="492"/>
                  </a:lnTo>
                  <a:lnTo>
                    <a:pt x="1500" y="560"/>
                  </a:lnTo>
                  <a:lnTo>
                    <a:pt x="1512" y="628"/>
                  </a:lnTo>
                  <a:lnTo>
                    <a:pt x="1517" y="696"/>
                  </a:lnTo>
                  <a:lnTo>
                    <a:pt x="1517" y="696"/>
                  </a:lnTo>
                  <a:lnTo>
                    <a:pt x="1512" y="769"/>
                  </a:lnTo>
                  <a:lnTo>
                    <a:pt x="1500" y="837"/>
                  </a:lnTo>
                  <a:lnTo>
                    <a:pt x="1483" y="905"/>
                  </a:lnTo>
                  <a:lnTo>
                    <a:pt x="1455" y="968"/>
                  </a:lnTo>
                  <a:lnTo>
                    <a:pt x="1421" y="1030"/>
                  </a:lnTo>
                  <a:lnTo>
                    <a:pt x="1387" y="1086"/>
                  </a:lnTo>
                  <a:lnTo>
                    <a:pt x="1342" y="1143"/>
                  </a:lnTo>
                  <a:lnTo>
                    <a:pt x="1291" y="1188"/>
                  </a:lnTo>
                  <a:lnTo>
                    <a:pt x="1240" y="1234"/>
                  </a:lnTo>
                  <a:lnTo>
                    <a:pt x="1178" y="1279"/>
                  </a:lnTo>
                  <a:lnTo>
                    <a:pt x="1115" y="1313"/>
                  </a:lnTo>
                  <a:lnTo>
                    <a:pt x="1053" y="1341"/>
                  </a:lnTo>
                  <a:lnTo>
                    <a:pt x="980" y="1364"/>
                  </a:lnTo>
                  <a:lnTo>
                    <a:pt x="912" y="1381"/>
                  </a:lnTo>
                  <a:lnTo>
                    <a:pt x="832" y="1392"/>
                  </a:lnTo>
                  <a:lnTo>
                    <a:pt x="759" y="1398"/>
                  </a:lnTo>
                  <a:lnTo>
                    <a:pt x="759" y="1398"/>
                  </a:lnTo>
                  <a:lnTo>
                    <a:pt x="679" y="1392"/>
                  </a:lnTo>
                  <a:lnTo>
                    <a:pt x="606" y="1381"/>
                  </a:lnTo>
                  <a:lnTo>
                    <a:pt x="532" y="1364"/>
                  </a:lnTo>
                  <a:lnTo>
                    <a:pt x="464" y="1341"/>
                  </a:lnTo>
                  <a:lnTo>
                    <a:pt x="396" y="1313"/>
                  </a:lnTo>
                  <a:lnTo>
                    <a:pt x="334" y="1279"/>
                  </a:lnTo>
                  <a:lnTo>
                    <a:pt x="278" y="1234"/>
                  </a:lnTo>
                  <a:lnTo>
                    <a:pt x="221" y="1188"/>
                  </a:lnTo>
                  <a:lnTo>
                    <a:pt x="170" y="1143"/>
                  </a:lnTo>
                  <a:lnTo>
                    <a:pt x="130" y="1086"/>
                  </a:lnTo>
                  <a:lnTo>
                    <a:pt x="91" y="1030"/>
                  </a:lnTo>
                  <a:lnTo>
                    <a:pt x="57" y="968"/>
                  </a:lnTo>
                  <a:lnTo>
                    <a:pt x="34" y="905"/>
                  </a:lnTo>
                  <a:lnTo>
                    <a:pt x="11" y="837"/>
                  </a:lnTo>
                  <a:lnTo>
                    <a:pt x="0" y="769"/>
                  </a:lnTo>
                  <a:lnTo>
                    <a:pt x="0" y="696"/>
                  </a:lnTo>
                  <a:lnTo>
                    <a:pt x="0" y="696"/>
                  </a:lnTo>
                  <a:lnTo>
                    <a:pt x="0" y="628"/>
                  </a:lnTo>
                  <a:lnTo>
                    <a:pt x="11" y="560"/>
                  </a:lnTo>
                  <a:lnTo>
                    <a:pt x="34" y="492"/>
                  </a:lnTo>
                  <a:lnTo>
                    <a:pt x="57" y="424"/>
                  </a:lnTo>
                  <a:lnTo>
                    <a:pt x="91" y="368"/>
                  </a:lnTo>
                  <a:lnTo>
                    <a:pt x="130" y="311"/>
                  </a:lnTo>
                  <a:lnTo>
                    <a:pt x="170" y="254"/>
                  </a:lnTo>
                  <a:lnTo>
                    <a:pt x="221" y="203"/>
                  </a:lnTo>
                  <a:lnTo>
                    <a:pt x="278" y="158"/>
                  </a:lnTo>
                  <a:lnTo>
                    <a:pt x="334" y="119"/>
                  </a:lnTo>
                  <a:lnTo>
                    <a:pt x="396" y="85"/>
                  </a:lnTo>
                  <a:lnTo>
                    <a:pt x="464" y="56"/>
                  </a:lnTo>
                  <a:lnTo>
                    <a:pt x="532" y="34"/>
                  </a:lnTo>
                  <a:lnTo>
                    <a:pt x="606" y="17"/>
                  </a:lnTo>
                  <a:lnTo>
                    <a:pt x="679" y="5"/>
                  </a:lnTo>
                  <a:lnTo>
                    <a:pt x="759" y="0"/>
                  </a:lnTo>
                  <a:lnTo>
                    <a:pt x="759"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301"/>
            <p:cNvSpPr>
              <a:spLocks/>
            </p:cNvSpPr>
            <p:nvPr/>
          </p:nvSpPr>
          <p:spPr bwMode="auto">
            <a:xfrm>
              <a:off x="2443" y="2487"/>
              <a:ext cx="0" cy="0"/>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311"/>
            <p:cNvSpPr>
              <a:spLocks/>
            </p:cNvSpPr>
            <p:nvPr/>
          </p:nvSpPr>
          <p:spPr bwMode="auto">
            <a:xfrm>
              <a:off x="2426" y="506"/>
              <a:ext cx="628" cy="521"/>
            </a:xfrm>
            <a:custGeom>
              <a:avLst/>
              <a:gdLst>
                <a:gd name="T0" fmla="*/ 407 w 628"/>
                <a:gd name="T1" fmla="*/ 29 h 521"/>
                <a:gd name="T2" fmla="*/ 407 w 628"/>
                <a:gd name="T3" fmla="*/ 29 h 521"/>
                <a:gd name="T4" fmla="*/ 379 w 628"/>
                <a:gd name="T5" fmla="*/ 12 h 521"/>
                <a:gd name="T6" fmla="*/ 339 w 628"/>
                <a:gd name="T7" fmla="*/ 0 h 521"/>
                <a:gd name="T8" fmla="*/ 305 w 628"/>
                <a:gd name="T9" fmla="*/ 6 h 521"/>
                <a:gd name="T10" fmla="*/ 266 w 628"/>
                <a:gd name="T11" fmla="*/ 17 h 521"/>
                <a:gd name="T12" fmla="*/ 226 w 628"/>
                <a:gd name="T13" fmla="*/ 40 h 521"/>
                <a:gd name="T14" fmla="*/ 192 w 628"/>
                <a:gd name="T15" fmla="*/ 68 h 521"/>
                <a:gd name="T16" fmla="*/ 152 w 628"/>
                <a:gd name="T17" fmla="*/ 114 h 521"/>
                <a:gd name="T18" fmla="*/ 124 w 628"/>
                <a:gd name="T19" fmla="*/ 164 h 521"/>
                <a:gd name="T20" fmla="*/ 124 w 628"/>
                <a:gd name="T21" fmla="*/ 164 h 521"/>
                <a:gd name="T22" fmla="*/ 79 w 628"/>
                <a:gd name="T23" fmla="*/ 255 h 521"/>
                <a:gd name="T24" fmla="*/ 45 w 628"/>
                <a:gd name="T25" fmla="*/ 329 h 521"/>
                <a:gd name="T26" fmla="*/ 28 w 628"/>
                <a:gd name="T27" fmla="*/ 397 h 521"/>
                <a:gd name="T28" fmla="*/ 11 w 628"/>
                <a:gd name="T29" fmla="*/ 442 h 521"/>
                <a:gd name="T30" fmla="*/ 0 w 628"/>
                <a:gd name="T31" fmla="*/ 504 h 521"/>
                <a:gd name="T32" fmla="*/ 0 w 628"/>
                <a:gd name="T33" fmla="*/ 521 h 521"/>
                <a:gd name="T34" fmla="*/ 0 w 628"/>
                <a:gd name="T35" fmla="*/ 521 h 521"/>
                <a:gd name="T36" fmla="*/ 11 w 628"/>
                <a:gd name="T37" fmla="*/ 498 h 521"/>
                <a:gd name="T38" fmla="*/ 34 w 628"/>
                <a:gd name="T39" fmla="*/ 442 h 521"/>
                <a:gd name="T40" fmla="*/ 68 w 628"/>
                <a:gd name="T41" fmla="*/ 368 h 521"/>
                <a:gd name="T42" fmla="*/ 113 w 628"/>
                <a:gd name="T43" fmla="*/ 283 h 521"/>
                <a:gd name="T44" fmla="*/ 141 w 628"/>
                <a:gd name="T45" fmla="*/ 244 h 521"/>
                <a:gd name="T46" fmla="*/ 175 w 628"/>
                <a:gd name="T47" fmla="*/ 210 h 521"/>
                <a:gd name="T48" fmla="*/ 203 w 628"/>
                <a:gd name="T49" fmla="*/ 176 h 521"/>
                <a:gd name="T50" fmla="*/ 243 w 628"/>
                <a:gd name="T51" fmla="*/ 147 h 521"/>
                <a:gd name="T52" fmla="*/ 277 w 628"/>
                <a:gd name="T53" fmla="*/ 125 h 521"/>
                <a:gd name="T54" fmla="*/ 317 w 628"/>
                <a:gd name="T55" fmla="*/ 114 h 521"/>
                <a:gd name="T56" fmla="*/ 351 w 628"/>
                <a:gd name="T57" fmla="*/ 114 h 521"/>
                <a:gd name="T58" fmla="*/ 396 w 628"/>
                <a:gd name="T59" fmla="*/ 125 h 521"/>
                <a:gd name="T60" fmla="*/ 396 w 628"/>
                <a:gd name="T61" fmla="*/ 125 h 521"/>
                <a:gd name="T62" fmla="*/ 464 w 628"/>
                <a:gd name="T63" fmla="*/ 159 h 521"/>
                <a:gd name="T64" fmla="*/ 520 w 628"/>
                <a:gd name="T65" fmla="*/ 187 h 521"/>
                <a:gd name="T66" fmla="*/ 520 w 628"/>
                <a:gd name="T67" fmla="*/ 187 h 521"/>
                <a:gd name="T68" fmla="*/ 543 w 628"/>
                <a:gd name="T69" fmla="*/ 198 h 521"/>
                <a:gd name="T70" fmla="*/ 566 w 628"/>
                <a:gd name="T71" fmla="*/ 198 h 521"/>
                <a:gd name="T72" fmla="*/ 588 w 628"/>
                <a:gd name="T73" fmla="*/ 193 h 521"/>
                <a:gd name="T74" fmla="*/ 605 w 628"/>
                <a:gd name="T75" fmla="*/ 181 h 521"/>
                <a:gd name="T76" fmla="*/ 617 w 628"/>
                <a:gd name="T77" fmla="*/ 170 h 521"/>
                <a:gd name="T78" fmla="*/ 622 w 628"/>
                <a:gd name="T79" fmla="*/ 153 h 521"/>
                <a:gd name="T80" fmla="*/ 628 w 628"/>
                <a:gd name="T81" fmla="*/ 130 h 521"/>
                <a:gd name="T82" fmla="*/ 622 w 628"/>
                <a:gd name="T83" fmla="*/ 108 h 521"/>
                <a:gd name="T84" fmla="*/ 622 w 628"/>
                <a:gd name="T85" fmla="*/ 108 h 521"/>
                <a:gd name="T86" fmla="*/ 617 w 628"/>
                <a:gd name="T87" fmla="*/ 108 h 521"/>
                <a:gd name="T88" fmla="*/ 617 w 628"/>
                <a:gd name="T89" fmla="*/ 108 h 521"/>
                <a:gd name="T90" fmla="*/ 600 w 628"/>
                <a:gd name="T91" fmla="*/ 125 h 521"/>
                <a:gd name="T92" fmla="*/ 594 w 628"/>
                <a:gd name="T93" fmla="*/ 130 h 521"/>
                <a:gd name="T94" fmla="*/ 583 w 628"/>
                <a:gd name="T95" fmla="*/ 136 h 521"/>
                <a:gd name="T96" fmla="*/ 566 w 628"/>
                <a:gd name="T97" fmla="*/ 142 h 521"/>
                <a:gd name="T98" fmla="*/ 549 w 628"/>
                <a:gd name="T99" fmla="*/ 136 h 521"/>
                <a:gd name="T100" fmla="*/ 549 w 628"/>
                <a:gd name="T101" fmla="*/ 136 h 521"/>
                <a:gd name="T102" fmla="*/ 515 w 628"/>
                <a:gd name="T103" fmla="*/ 119 h 521"/>
                <a:gd name="T104" fmla="*/ 486 w 628"/>
                <a:gd name="T105" fmla="*/ 97 h 521"/>
                <a:gd name="T106" fmla="*/ 458 w 628"/>
                <a:gd name="T107" fmla="*/ 68 h 521"/>
                <a:gd name="T108" fmla="*/ 407 w 628"/>
                <a:gd name="T109" fmla="*/ 29 h 521"/>
                <a:gd name="T110" fmla="*/ 407 w 628"/>
                <a:gd name="T111" fmla="*/ 29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8" h="521">
                  <a:moveTo>
                    <a:pt x="407" y="29"/>
                  </a:moveTo>
                  <a:lnTo>
                    <a:pt x="407" y="29"/>
                  </a:lnTo>
                  <a:lnTo>
                    <a:pt x="379" y="12"/>
                  </a:lnTo>
                  <a:lnTo>
                    <a:pt x="339" y="0"/>
                  </a:lnTo>
                  <a:lnTo>
                    <a:pt x="305" y="6"/>
                  </a:lnTo>
                  <a:lnTo>
                    <a:pt x="266" y="17"/>
                  </a:lnTo>
                  <a:lnTo>
                    <a:pt x="226" y="40"/>
                  </a:lnTo>
                  <a:lnTo>
                    <a:pt x="192" y="68"/>
                  </a:lnTo>
                  <a:lnTo>
                    <a:pt x="152" y="114"/>
                  </a:lnTo>
                  <a:lnTo>
                    <a:pt x="124" y="164"/>
                  </a:lnTo>
                  <a:lnTo>
                    <a:pt x="124" y="164"/>
                  </a:lnTo>
                  <a:lnTo>
                    <a:pt x="79" y="255"/>
                  </a:lnTo>
                  <a:lnTo>
                    <a:pt x="45" y="329"/>
                  </a:lnTo>
                  <a:lnTo>
                    <a:pt x="28" y="397"/>
                  </a:lnTo>
                  <a:lnTo>
                    <a:pt x="11" y="442"/>
                  </a:lnTo>
                  <a:lnTo>
                    <a:pt x="0" y="504"/>
                  </a:lnTo>
                  <a:lnTo>
                    <a:pt x="0" y="521"/>
                  </a:lnTo>
                  <a:lnTo>
                    <a:pt x="0" y="521"/>
                  </a:lnTo>
                  <a:lnTo>
                    <a:pt x="11" y="498"/>
                  </a:lnTo>
                  <a:lnTo>
                    <a:pt x="34" y="442"/>
                  </a:lnTo>
                  <a:lnTo>
                    <a:pt x="68" y="368"/>
                  </a:lnTo>
                  <a:lnTo>
                    <a:pt x="113" y="283"/>
                  </a:lnTo>
                  <a:lnTo>
                    <a:pt x="141" y="244"/>
                  </a:lnTo>
                  <a:lnTo>
                    <a:pt x="175" y="210"/>
                  </a:lnTo>
                  <a:lnTo>
                    <a:pt x="203" y="176"/>
                  </a:lnTo>
                  <a:lnTo>
                    <a:pt x="243" y="147"/>
                  </a:lnTo>
                  <a:lnTo>
                    <a:pt x="277" y="125"/>
                  </a:lnTo>
                  <a:lnTo>
                    <a:pt x="317" y="114"/>
                  </a:lnTo>
                  <a:lnTo>
                    <a:pt x="351" y="114"/>
                  </a:lnTo>
                  <a:lnTo>
                    <a:pt x="396" y="125"/>
                  </a:lnTo>
                  <a:lnTo>
                    <a:pt x="396" y="125"/>
                  </a:lnTo>
                  <a:lnTo>
                    <a:pt x="464" y="159"/>
                  </a:lnTo>
                  <a:lnTo>
                    <a:pt x="520" y="187"/>
                  </a:lnTo>
                  <a:lnTo>
                    <a:pt x="520" y="187"/>
                  </a:lnTo>
                  <a:lnTo>
                    <a:pt x="543" y="198"/>
                  </a:lnTo>
                  <a:lnTo>
                    <a:pt x="566" y="198"/>
                  </a:lnTo>
                  <a:lnTo>
                    <a:pt x="588" y="193"/>
                  </a:lnTo>
                  <a:lnTo>
                    <a:pt x="605" y="181"/>
                  </a:lnTo>
                  <a:lnTo>
                    <a:pt x="617" y="170"/>
                  </a:lnTo>
                  <a:lnTo>
                    <a:pt x="622" y="153"/>
                  </a:lnTo>
                  <a:lnTo>
                    <a:pt x="628" y="130"/>
                  </a:lnTo>
                  <a:lnTo>
                    <a:pt x="622" y="108"/>
                  </a:lnTo>
                  <a:lnTo>
                    <a:pt x="622" y="108"/>
                  </a:lnTo>
                  <a:lnTo>
                    <a:pt x="617" y="108"/>
                  </a:lnTo>
                  <a:lnTo>
                    <a:pt x="617" y="108"/>
                  </a:lnTo>
                  <a:lnTo>
                    <a:pt x="600" y="125"/>
                  </a:lnTo>
                  <a:lnTo>
                    <a:pt x="594" y="130"/>
                  </a:lnTo>
                  <a:lnTo>
                    <a:pt x="583" y="136"/>
                  </a:lnTo>
                  <a:lnTo>
                    <a:pt x="566" y="142"/>
                  </a:lnTo>
                  <a:lnTo>
                    <a:pt x="549" y="136"/>
                  </a:lnTo>
                  <a:lnTo>
                    <a:pt x="549" y="136"/>
                  </a:lnTo>
                  <a:lnTo>
                    <a:pt x="515" y="119"/>
                  </a:lnTo>
                  <a:lnTo>
                    <a:pt x="486" y="97"/>
                  </a:lnTo>
                  <a:lnTo>
                    <a:pt x="458" y="68"/>
                  </a:lnTo>
                  <a:lnTo>
                    <a:pt x="407" y="29"/>
                  </a:lnTo>
                  <a:lnTo>
                    <a:pt x="407" y="29"/>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312"/>
            <p:cNvSpPr>
              <a:spLocks/>
            </p:cNvSpPr>
            <p:nvPr/>
          </p:nvSpPr>
          <p:spPr bwMode="auto">
            <a:xfrm>
              <a:off x="2544" y="897"/>
              <a:ext cx="618" cy="968"/>
            </a:xfrm>
            <a:custGeom>
              <a:avLst/>
              <a:gdLst>
                <a:gd name="T0" fmla="*/ 244 w 618"/>
                <a:gd name="T1" fmla="*/ 0 h 968"/>
                <a:gd name="T2" fmla="*/ 244 w 618"/>
                <a:gd name="T3" fmla="*/ 0 h 968"/>
                <a:gd name="T4" fmla="*/ 216 w 618"/>
                <a:gd name="T5" fmla="*/ 11 h 968"/>
                <a:gd name="T6" fmla="*/ 187 w 618"/>
                <a:gd name="T7" fmla="*/ 22 h 968"/>
                <a:gd name="T8" fmla="*/ 159 w 618"/>
                <a:gd name="T9" fmla="*/ 45 h 968"/>
                <a:gd name="T10" fmla="*/ 131 w 618"/>
                <a:gd name="T11" fmla="*/ 68 h 968"/>
                <a:gd name="T12" fmla="*/ 108 w 618"/>
                <a:gd name="T13" fmla="*/ 90 h 968"/>
                <a:gd name="T14" fmla="*/ 85 w 618"/>
                <a:gd name="T15" fmla="*/ 119 h 968"/>
                <a:gd name="T16" fmla="*/ 51 w 618"/>
                <a:gd name="T17" fmla="*/ 187 h 968"/>
                <a:gd name="T18" fmla="*/ 23 w 618"/>
                <a:gd name="T19" fmla="*/ 266 h 968"/>
                <a:gd name="T20" fmla="*/ 6 w 618"/>
                <a:gd name="T21" fmla="*/ 356 h 968"/>
                <a:gd name="T22" fmla="*/ 0 w 618"/>
                <a:gd name="T23" fmla="*/ 447 h 968"/>
                <a:gd name="T24" fmla="*/ 6 w 618"/>
                <a:gd name="T25" fmla="*/ 549 h 968"/>
                <a:gd name="T26" fmla="*/ 6 w 618"/>
                <a:gd name="T27" fmla="*/ 549 h 968"/>
                <a:gd name="T28" fmla="*/ 23 w 618"/>
                <a:gd name="T29" fmla="*/ 645 h 968"/>
                <a:gd name="T30" fmla="*/ 51 w 618"/>
                <a:gd name="T31" fmla="*/ 730 h 968"/>
                <a:gd name="T32" fmla="*/ 91 w 618"/>
                <a:gd name="T33" fmla="*/ 804 h 968"/>
                <a:gd name="T34" fmla="*/ 136 w 618"/>
                <a:gd name="T35" fmla="*/ 866 h 968"/>
                <a:gd name="T36" fmla="*/ 159 w 618"/>
                <a:gd name="T37" fmla="*/ 894 h 968"/>
                <a:gd name="T38" fmla="*/ 187 w 618"/>
                <a:gd name="T39" fmla="*/ 917 h 968"/>
                <a:gd name="T40" fmla="*/ 216 w 618"/>
                <a:gd name="T41" fmla="*/ 934 h 968"/>
                <a:gd name="T42" fmla="*/ 244 w 618"/>
                <a:gd name="T43" fmla="*/ 951 h 968"/>
                <a:gd name="T44" fmla="*/ 272 w 618"/>
                <a:gd name="T45" fmla="*/ 956 h 968"/>
                <a:gd name="T46" fmla="*/ 306 w 618"/>
                <a:gd name="T47" fmla="*/ 962 h 968"/>
                <a:gd name="T48" fmla="*/ 335 w 618"/>
                <a:gd name="T49" fmla="*/ 968 h 968"/>
                <a:gd name="T50" fmla="*/ 368 w 618"/>
                <a:gd name="T51" fmla="*/ 962 h 968"/>
                <a:gd name="T52" fmla="*/ 368 w 618"/>
                <a:gd name="T53" fmla="*/ 962 h 968"/>
                <a:gd name="T54" fmla="*/ 397 w 618"/>
                <a:gd name="T55" fmla="*/ 951 h 968"/>
                <a:gd name="T56" fmla="*/ 425 w 618"/>
                <a:gd name="T57" fmla="*/ 939 h 968"/>
                <a:gd name="T58" fmla="*/ 453 w 618"/>
                <a:gd name="T59" fmla="*/ 922 h 968"/>
                <a:gd name="T60" fmla="*/ 482 w 618"/>
                <a:gd name="T61" fmla="*/ 900 h 968"/>
                <a:gd name="T62" fmla="*/ 504 w 618"/>
                <a:gd name="T63" fmla="*/ 871 h 968"/>
                <a:gd name="T64" fmla="*/ 527 w 618"/>
                <a:gd name="T65" fmla="*/ 843 h 968"/>
                <a:gd name="T66" fmla="*/ 561 w 618"/>
                <a:gd name="T67" fmla="*/ 775 h 968"/>
                <a:gd name="T68" fmla="*/ 589 w 618"/>
                <a:gd name="T69" fmla="*/ 696 h 968"/>
                <a:gd name="T70" fmla="*/ 606 w 618"/>
                <a:gd name="T71" fmla="*/ 605 h 968"/>
                <a:gd name="T72" fmla="*/ 618 w 618"/>
                <a:gd name="T73" fmla="*/ 515 h 968"/>
                <a:gd name="T74" fmla="*/ 612 w 618"/>
                <a:gd name="T75" fmla="*/ 419 h 968"/>
                <a:gd name="T76" fmla="*/ 612 w 618"/>
                <a:gd name="T77" fmla="*/ 419 h 968"/>
                <a:gd name="T78" fmla="*/ 589 w 618"/>
                <a:gd name="T79" fmla="*/ 322 h 968"/>
                <a:gd name="T80" fmla="*/ 561 w 618"/>
                <a:gd name="T81" fmla="*/ 238 h 968"/>
                <a:gd name="T82" fmla="*/ 521 w 618"/>
                <a:gd name="T83" fmla="*/ 158 h 968"/>
                <a:gd name="T84" fmla="*/ 476 w 618"/>
                <a:gd name="T85" fmla="*/ 96 h 968"/>
                <a:gd name="T86" fmla="*/ 453 w 618"/>
                <a:gd name="T87" fmla="*/ 68 h 968"/>
                <a:gd name="T88" fmla="*/ 425 w 618"/>
                <a:gd name="T89" fmla="*/ 45 h 968"/>
                <a:gd name="T90" fmla="*/ 397 w 618"/>
                <a:gd name="T91" fmla="*/ 28 h 968"/>
                <a:gd name="T92" fmla="*/ 368 w 618"/>
                <a:gd name="T93" fmla="*/ 17 h 968"/>
                <a:gd name="T94" fmla="*/ 340 w 618"/>
                <a:gd name="T95" fmla="*/ 6 h 968"/>
                <a:gd name="T96" fmla="*/ 306 w 618"/>
                <a:gd name="T97" fmla="*/ 0 h 968"/>
                <a:gd name="T98" fmla="*/ 278 w 618"/>
                <a:gd name="T99" fmla="*/ 0 h 968"/>
                <a:gd name="T100" fmla="*/ 244 w 618"/>
                <a:gd name="T101" fmla="*/ 0 h 968"/>
                <a:gd name="T102" fmla="*/ 244 w 618"/>
                <a:gd name="T10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18" h="968">
                  <a:moveTo>
                    <a:pt x="244" y="0"/>
                  </a:moveTo>
                  <a:lnTo>
                    <a:pt x="244" y="0"/>
                  </a:lnTo>
                  <a:lnTo>
                    <a:pt x="216" y="11"/>
                  </a:lnTo>
                  <a:lnTo>
                    <a:pt x="187" y="22"/>
                  </a:lnTo>
                  <a:lnTo>
                    <a:pt x="159" y="45"/>
                  </a:lnTo>
                  <a:lnTo>
                    <a:pt x="131" y="68"/>
                  </a:lnTo>
                  <a:lnTo>
                    <a:pt x="108" y="90"/>
                  </a:lnTo>
                  <a:lnTo>
                    <a:pt x="85" y="119"/>
                  </a:lnTo>
                  <a:lnTo>
                    <a:pt x="51" y="187"/>
                  </a:lnTo>
                  <a:lnTo>
                    <a:pt x="23" y="266"/>
                  </a:lnTo>
                  <a:lnTo>
                    <a:pt x="6" y="356"/>
                  </a:lnTo>
                  <a:lnTo>
                    <a:pt x="0" y="447"/>
                  </a:lnTo>
                  <a:lnTo>
                    <a:pt x="6" y="549"/>
                  </a:lnTo>
                  <a:lnTo>
                    <a:pt x="6" y="549"/>
                  </a:lnTo>
                  <a:lnTo>
                    <a:pt x="23" y="645"/>
                  </a:lnTo>
                  <a:lnTo>
                    <a:pt x="51" y="730"/>
                  </a:lnTo>
                  <a:lnTo>
                    <a:pt x="91" y="804"/>
                  </a:lnTo>
                  <a:lnTo>
                    <a:pt x="136" y="866"/>
                  </a:lnTo>
                  <a:lnTo>
                    <a:pt x="159" y="894"/>
                  </a:lnTo>
                  <a:lnTo>
                    <a:pt x="187" y="917"/>
                  </a:lnTo>
                  <a:lnTo>
                    <a:pt x="216" y="934"/>
                  </a:lnTo>
                  <a:lnTo>
                    <a:pt x="244" y="951"/>
                  </a:lnTo>
                  <a:lnTo>
                    <a:pt x="272" y="956"/>
                  </a:lnTo>
                  <a:lnTo>
                    <a:pt x="306" y="962"/>
                  </a:lnTo>
                  <a:lnTo>
                    <a:pt x="335" y="968"/>
                  </a:lnTo>
                  <a:lnTo>
                    <a:pt x="368" y="962"/>
                  </a:lnTo>
                  <a:lnTo>
                    <a:pt x="368" y="962"/>
                  </a:lnTo>
                  <a:lnTo>
                    <a:pt x="397" y="951"/>
                  </a:lnTo>
                  <a:lnTo>
                    <a:pt x="425" y="939"/>
                  </a:lnTo>
                  <a:lnTo>
                    <a:pt x="453" y="922"/>
                  </a:lnTo>
                  <a:lnTo>
                    <a:pt x="482" y="900"/>
                  </a:lnTo>
                  <a:lnTo>
                    <a:pt x="504" y="871"/>
                  </a:lnTo>
                  <a:lnTo>
                    <a:pt x="527" y="843"/>
                  </a:lnTo>
                  <a:lnTo>
                    <a:pt x="561" y="775"/>
                  </a:lnTo>
                  <a:lnTo>
                    <a:pt x="589" y="696"/>
                  </a:lnTo>
                  <a:lnTo>
                    <a:pt x="606" y="605"/>
                  </a:lnTo>
                  <a:lnTo>
                    <a:pt x="618" y="515"/>
                  </a:lnTo>
                  <a:lnTo>
                    <a:pt x="612" y="419"/>
                  </a:lnTo>
                  <a:lnTo>
                    <a:pt x="612" y="419"/>
                  </a:lnTo>
                  <a:lnTo>
                    <a:pt x="589" y="322"/>
                  </a:lnTo>
                  <a:lnTo>
                    <a:pt x="561" y="238"/>
                  </a:lnTo>
                  <a:lnTo>
                    <a:pt x="521" y="158"/>
                  </a:lnTo>
                  <a:lnTo>
                    <a:pt x="476" y="96"/>
                  </a:lnTo>
                  <a:lnTo>
                    <a:pt x="453" y="68"/>
                  </a:lnTo>
                  <a:lnTo>
                    <a:pt x="425" y="45"/>
                  </a:lnTo>
                  <a:lnTo>
                    <a:pt x="397" y="28"/>
                  </a:lnTo>
                  <a:lnTo>
                    <a:pt x="368" y="17"/>
                  </a:lnTo>
                  <a:lnTo>
                    <a:pt x="340" y="6"/>
                  </a:lnTo>
                  <a:lnTo>
                    <a:pt x="306" y="0"/>
                  </a:lnTo>
                  <a:lnTo>
                    <a:pt x="278" y="0"/>
                  </a:lnTo>
                  <a:lnTo>
                    <a:pt x="244" y="0"/>
                  </a:lnTo>
                  <a:lnTo>
                    <a:pt x="244"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313"/>
            <p:cNvSpPr>
              <a:spLocks/>
            </p:cNvSpPr>
            <p:nvPr/>
          </p:nvSpPr>
          <p:spPr bwMode="auto">
            <a:xfrm>
              <a:off x="2578" y="925"/>
              <a:ext cx="544" cy="872"/>
            </a:xfrm>
            <a:custGeom>
              <a:avLst/>
              <a:gdLst>
                <a:gd name="T0" fmla="*/ 233 w 544"/>
                <a:gd name="T1" fmla="*/ 0 h 872"/>
                <a:gd name="T2" fmla="*/ 233 w 544"/>
                <a:gd name="T3" fmla="*/ 0 h 872"/>
                <a:gd name="T4" fmla="*/ 204 w 544"/>
                <a:gd name="T5" fmla="*/ 6 h 872"/>
                <a:gd name="T6" fmla="*/ 176 w 544"/>
                <a:gd name="T7" fmla="*/ 17 h 872"/>
                <a:gd name="T8" fmla="*/ 153 w 544"/>
                <a:gd name="T9" fmla="*/ 28 h 872"/>
                <a:gd name="T10" fmla="*/ 131 w 544"/>
                <a:gd name="T11" fmla="*/ 45 h 872"/>
                <a:gd name="T12" fmla="*/ 108 w 544"/>
                <a:gd name="T13" fmla="*/ 68 h 872"/>
                <a:gd name="T14" fmla="*/ 85 w 544"/>
                <a:gd name="T15" fmla="*/ 91 h 872"/>
                <a:gd name="T16" fmla="*/ 51 w 544"/>
                <a:gd name="T17" fmla="*/ 147 h 872"/>
                <a:gd name="T18" fmla="*/ 29 w 544"/>
                <a:gd name="T19" fmla="*/ 215 h 872"/>
                <a:gd name="T20" fmla="*/ 6 w 544"/>
                <a:gd name="T21" fmla="*/ 289 h 872"/>
                <a:gd name="T22" fmla="*/ 0 w 544"/>
                <a:gd name="T23" fmla="*/ 374 h 872"/>
                <a:gd name="T24" fmla="*/ 0 w 544"/>
                <a:gd name="T25" fmla="*/ 464 h 872"/>
                <a:gd name="T26" fmla="*/ 0 w 544"/>
                <a:gd name="T27" fmla="*/ 464 h 872"/>
                <a:gd name="T28" fmla="*/ 17 w 544"/>
                <a:gd name="T29" fmla="*/ 549 h 872"/>
                <a:gd name="T30" fmla="*/ 40 w 544"/>
                <a:gd name="T31" fmla="*/ 628 h 872"/>
                <a:gd name="T32" fmla="*/ 68 w 544"/>
                <a:gd name="T33" fmla="*/ 702 h 872"/>
                <a:gd name="T34" fmla="*/ 108 w 544"/>
                <a:gd name="T35" fmla="*/ 759 h 872"/>
                <a:gd name="T36" fmla="*/ 153 w 544"/>
                <a:gd name="T37" fmla="*/ 810 h 872"/>
                <a:gd name="T38" fmla="*/ 176 w 544"/>
                <a:gd name="T39" fmla="*/ 827 h 872"/>
                <a:gd name="T40" fmla="*/ 204 w 544"/>
                <a:gd name="T41" fmla="*/ 843 h 872"/>
                <a:gd name="T42" fmla="*/ 227 w 544"/>
                <a:gd name="T43" fmla="*/ 855 h 872"/>
                <a:gd name="T44" fmla="*/ 255 w 544"/>
                <a:gd name="T45" fmla="*/ 866 h 872"/>
                <a:gd name="T46" fmla="*/ 284 w 544"/>
                <a:gd name="T47" fmla="*/ 872 h 872"/>
                <a:gd name="T48" fmla="*/ 312 w 544"/>
                <a:gd name="T49" fmla="*/ 872 h 872"/>
                <a:gd name="T50" fmla="*/ 312 w 544"/>
                <a:gd name="T51" fmla="*/ 872 h 872"/>
                <a:gd name="T52" fmla="*/ 334 w 544"/>
                <a:gd name="T53" fmla="*/ 866 h 872"/>
                <a:gd name="T54" fmla="*/ 363 w 544"/>
                <a:gd name="T55" fmla="*/ 855 h 872"/>
                <a:gd name="T56" fmla="*/ 385 w 544"/>
                <a:gd name="T57" fmla="*/ 843 h 872"/>
                <a:gd name="T58" fmla="*/ 408 w 544"/>
                <a:gd name="T59" fmla="*/ 827 h 872"/>
                <a:gd name="T60" fmla="*/ 431 w 544"/>
                <a:gd name="T61" fmla="*/ 804 h 872"/>
                <a:gd name="T62" fmla="*/ 453 w 544"/>
                <a:gd name="T63" fmla="*/ 781 h 872"/>
                <a:gd name="T64" fmla="*/ 487 w 544"/>
                <a:gd name="T65" fmla="*/ 725 h 872"/>
                <a:gd name="T66" fmla="*/ 516 w 544"/>
                <a:gd name="T67" fmla="*/ 657 h 872"/>
                <a:gd name="T68" fmla="*/ 533 w 544"/>
                <a:gd name="T69" fmla="*/ 577 h 872"/>
                <a:gd name="T70" fmla="*/ 544 w 544"/>
                <a:gd name="T71" fmla="*/ 498 h 872"/>
                <a:gd name="T72" fmla="*/ 538 w 544"/>
                <a:gd name="T73" fmla="*/ 408 h 872"/>
                <a:gd name="T74" fmla="*/ 538 w 544"/>
                <a:gd name="T75" fmla="*/ 408 h 872"/>
                <a:gd name="T76" fmla="*/ 527 w 544"/>
                <a:gd name="T77" fmla="*/ 323 h 872"/>
                <a:gd name="T78" fmla="*/ 504 w 544"/>
                <a:gd name="T79" fmla="*/ 244 h 872"/>
                <a:gd name="T80" fmla="*/ 470 w 544"/>
                <a:gd name="T81" fmla="*/ 170 h 872"/>
                <a:gd name="T82" fmla="*/ 431 w 544"/>
                <a:gd name="T83" fmla="*/ 108 h 872"/>
                <a:gd name="T84" fmla="*/ 385 w 544"/>
                <a:gd name="T85" fmla="*/ 62 h 872"/>
                <a:gd name="T86" fmla="*/ 363 w 544"/>
                <a:gd name="T87" fmla="*/ 40 h 872"/>
                <a:gd name="T88" fmla="*/ 340 w 544"/>
                <a:gd name="T89" fmla="*/ 23 h 872"/>
                <a:gd name="T90" fmla="*/ 312 w 544"/>
                <a:gd name="T91" fmla="*/ 11 h 872"/>
                <a:gd name="T92" fmla="*/ 284 w 544"/>
                <a:gd name="T93" fmla="*/ 6 h 872"/>
                <a:gd name="T94" fmla="*/ 261 w 544"/>
                <a:gd name="T95" fmla="*/ 0 h 872"/>
                <a:gd name="T96" fmla="*/ 233 w 544"/>
                <a:gd name="T97" fmla="*/ 0 h 872"/>
                <a:gd name="T98" fmla="*/ 233 w 544"/>
                <a:gd name="T99" fmla="*/ 0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4" h="872">
                  <a:moveTo>
                    <a:pt x="233" y="0"/>
                  </a:move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63" y="855"/>
                  </a:lnTo>
                  <a:lnTo>
                    <a:pt x="385" y="843"/>
                  </a:lnTo>
                  <a:lnTo>
                    <a:pt x="408" y="827"/>
                  </a:lnTo>
                  <a:lnTo>
                    <a:pt x="431" y="804"/>
                  </a:lnTo>
                  <a:lnTo>
                    <a:pt x="453" y="781"/>
                  </a:lnTo>
                  <a:lnTo>
                    <a:pt x="487" y="725"/>
                  </a:lnTo>
                  <a:lnTo>
                    <a:pt x="516" y="657"/>
                  </a:lnTo>
                  <a:lnTo>
                    <a:pt x="533" y="577"/>
                  </a:lnTo>
                  <a:lnTo>
                    <a:pt x="544" y="498"/>
                  </a:lnTo>
                  <a:lnTo>
                    <a:pt x="538" y="408"/>
                  </a:lnTo>
                  <a:lnTo>
                    <a:pt x="538" y="408"/>
                  </a:lnTo>
                  <a:lnTo>
                    <a:pt x="527" y="323"/>
                  </a:lnTo>
                  <a:lnTo>
                    <a:pt x="504" y="244"/>
                  </a:lnTo>
                  <a:lnTo>
                    <a:pt x="470" y="170"/>
                  </a:lnTo>
                  <a:lnTo>
                    <a:pt x="431" y="108"/>
                  </a:lnTo>
                  <a:lnTo>
                    <a:pt x="385" y="62"/>
                  </a:lnTo>
                  <a:lnTo>
                    <a:pt x="363" y="40"/>
                  </a:lnTo>
                  <a:lnTo>
                    <a:pt x="340" y="23"/>
                  </a:lnTo>
                  <a:lnTo>
                    <a:pt x="312" y="11"/>
                  </a:lnTo>
                  <a:lnTo>
                    <a:pt x="284" y="6"/>
                  </a:lnTo>
                  <a:lnTo>
                    <a:pt x="261" y="0"/>
                  </a:lnTo>
                  <a:lnTo>
                    <a:pt x="233" y="0"/>
                  </a:lnTo>
                  <a:lnTo>
                    <a:pt x="2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314"/>
            <p:cNvSpPr>
              <a:spLocks/>
            </p:cNvSpPr>
            <p:nvPr/>
          </p:nvSpPr>
          <p:spPr bwMode="auto">
            <a:xfrm>
              <a:off x="2646" y="1027"/>
              <a:ext cx="414" cy="549"/>
            </a:xfrm>
            <a:custGeom>
              <a:avLst/>
              <a:gdLst>
                <a:gd name="T0" fmla="*/ 6 w 414"/>
                <a:gd name="T1" fmla="*/ 300 h 549"/>
                <a:gd name="T2" fmla="*/ 6 w 414"/>
                <a:gd name="T3" fmla="*/ 300 h 549"/>
                <a:gd name="T4" fmla="*/ 17 w 414"/>
                <a:gd name="T5" fmla="*/ 357 h 549"/>
                <a:gd name="T6" fmla="*/ 34 w 414"/>
                <a:gd name="T7" fmla="*/ 402 h 549"/>
                <a:gd name="T8" fmla="*/ 57 w 414"/>
                <a:gd name="T9" fmla="*/ 447 h 549"/>
                <a:gd name="T10" fmla="*/ 85 w 414"/>
                <a:gd name="T11" fmla="*/ 487 h 549"/>
                <a:gd name="T12" fmla="*/ 119 w 414"/>
                <a:gd name="T13" fmla="*/ 515 h 549"/>
                <a:gd name="T14" fmla="*/ 159 w 414"/>
                <a:gd name="T15" fmla="*/ 538 h 549"/>
                <a:gd name="T16" fmla="*/ 199 w 414"/>
                <a:gd name="T17" fmla="*/ 549 h 549"/>
                <a:gd name="T18" fmla="*/ 238 w 414"/>
                <a:gd name="T19" fmla="*/ 549 h 549"/>
                <a:gd name="T20" fmla="*/ 238 w 414"/>
                <a:gd name="T21" fmla="*/ 549 h 549"/>
                <a:gd name="T22" fmla="*/ 278 w 414"/>
                <a:gd name="T23" fmla="*/ 538 h 549"/>
                <a:gd name="T24" fmla="*/ 317 w 414"/>
                <a:gd name="T25" fmla="*/ 521 h 549"/>
                <a:gd name="T26" fmla="*/ 346 w 414"/>
                <a:gd name="T27" fmla="*/ 492 h 549"/>
                <a:gd name="T28" fmla="*/ 374 w 414"/>
                <a:gd name="T29" fmla="*/ 453 h 549"/>
                <a:gd name="T30" fmla="*/ 397 w 414"/>
                <a:gd name="T31" fmla="*/ 413 h 549"/>
                <a:gd name="T32" fmla="*/ 408 w 414"/>
                <a:gd name="T33" fmla="*/ 362 h 549"/>
                <a:gd name="T34" fmla="*/ 414 w 414"/>
                <a:gd name="T35" fmla="*/ 311 h 549"/>
                <a:gd name="T36" fmla="*/ 414 w 414"/>
                <a:gd name="T37" fmla="*/ 255 h 549"/>
                <a:gd name="T38" fmla="*/ 414 w 414"/>
                <a:gd name="T39" fmla="*/ 255 h 549"/>
                <a:gd name="T40" fmla="*/ 402 w 414"/>
                <a:gd name="T41" fmla="*/ 198 h 549"/>
                <a:gd name="T42" fmla="*/ 385 w 414"/>
                <a:gd name="T43" fmla="*/ 147 h 549"/>
                <a:gd name="T44" fmla="*/ 363 w 414"/>
                <a:gd name="T45" fmla="*/ 102 h 549"/>
                <a:gd name="T46" fmla="*/ 329 w 414"/>
                <a:gd name="T47" fmla="*/ 68 h 549"/>
                <a:gd name="T48" fmla="*/ 295 w 414"/>
                <a:gd name="T49" fmla="*/ 34 h 549"/>
                <a:gd name="T50" fmla="*/ 261 w 414"/>
                <a:gd name="T51" fmla="*/ 17 h 549"/>
                <a:gd name="T52" fmla="*/ 221 w 414"/>
                <a:gd name="T53" fmla="*/ 6 h 549"/>
                <a:gd name="T54" fmla="*/ 176 w 414"/>
                <a:gd name="T55" fmla="*/ 0 h 549"/>
                <a:gd name="T56" fmla="*/ 176 w 414"/>
                <a:gd name="T57" fmla="*/ 0 h 549"/>
                <a:gd name="T58" fmla="*/ 136 w 414"/>
                <a:gd name="T59" fmla="*/ 11 h 549"/>
                <a:gd name="T60" fmla="*/ 102 w 414"/>
                <a:gd name="T61" fmla="*/ 34 h 549"/>
                <a:gd name="T62" fmla="*/ 68 w 414"/>
                <a:gd name="T63" fmla="*/ 62 h 549"/>
                <a:gd name="T64" fmla="*/ 40 w 414"/>
                <a:gd name="T65" fmla="*/ 96 h 549"/>
                <a:gd name="T66" fmla="*/ 23 w 414"/>
                <a:gd name="T67" fmla="*/ 142 h 549"/>
                <a:gd name="T68" fmla="*/ 6 w 414"/>
                <a:gd name="T69" fmla="*/ 192 h 549"/>
                <a:gd name="T70" fmla="*/ 0 w 414"/>
                <a:gd name="T71" fmla="*/ 243 h 549"/>
                <a:gd name="T72" fmla="*/ 6 w 414"/>
                <a:gd name="T73" fmla="*/ 300 h 549"/>
                <a:gd name="T74" fmla="*/ 6 w 414"/>
                <a:gd name="T75" fmla="*/ 300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4" h="549">
                  <a:moveTo>
                    <a:pt x="6" y="300"/>
                  </a:moveTo>
                  <a:lnTo>
                    <a:pt x="6" y="300"/>
                  </a:lnTo>
                  <a:lnTo>
                    <a:pt x="17" y="357"/>
                  </a:lnTo>
                  <a:lnTo>
                    <a:pt x="34" y="402"/>
                  </a:lnTo>
                  <a:lnTo>
                    <a:pt x="57" y="447"/>
                  </a:lnTo>
                  <a:lnTo>
                    <a:pt x="85" y="487"/>
                  </a:lnTo>
                  <a:lnTo>
                    <a:pt x="119" y="515"/>
                  </a:lnTo>
                  <a:lnTo>
                    <a:pt x="159" y="538"/>
                  </a:lnTo>
                  <a:lnTo>
                    <a:pt x="199" y="549"/>
                  </a:lnTo>
                  <a:lnTo>
                    <a:pt x="238" y="549"/>
                  </a:lnTo>
                  <a:lnTo>
                    <a:pt x="238" y="549"/>
                  </a:lnTo>
                  <a:lnTo>
                    <a:pt x="278" y="538"/>
                  </a:lnTo>
                  <a:lnTo>
                    <a:pt x="317" y="521"/>
                  </a:lnTo>
                  <a:lnTo>
                    <a:pt x="346" y="492"/>
                  </a:lnTo>
                  <a:lnTo>
                    <a:pt x="374" y="453"/>
                  </a:lnTo>
                  <a:lnTo>
                    <a:pt x="397" y="413"/>
                  </a:lnTo>
                  <a:lnTo>
                    <a:pt x="408" y="362"/>
                  </a:lnTo>
                  <a:lnTo>
                    <a:pt x="414" y="311"/>
                  </a:lnTo>
                  <a:lnTo>
                    <a:pt x="414" y="255"/>
                  </a:lnTo>
                  <a:lnTo>
                    <a:pt x="414" y="255"/>
                  </a:lnTo>
                  <a:lnTo>
                    <a:pt x="402" y="198"/>
                  </a:lnTo>
                  <a:lnTo>
                    <a:pt x="385" y="147"/>
                  </a:lnTo>
                  <a:lnTo>
                    <a:pt x="363" y="102"/>
                  </a:lnTo>
                  <a:lnTo>
                    <a:pt x="329" y="68"/>
                  </a:lnTo>
                  <a:lnTo>
                    <a:pt x="295" y="34"/>
                  </a:lnTo>
                  <a:lnTo>
                    <a:pt x="261" y="17"/>
                  </a:lnTo>
                  <a:lnTo>
                    <a:pt x="221" y="6"/>
                  </a:lnTo>
                  <a:lnTo>
                    <a:pt x="176" y="0"/>
                  </a:lnTo>
                  <a:lnTo>
                    <a:pt x="176" y="0"/>
                  </a:lnTo>
                  <a:lnTo>
                    <a:pt x="136" y="11"/>
                  </a:lnTo>
                  <a:lnTo>
                    <a:pt x="102" y="34"/>
                  </a:lnTo>
                  <a:lnTo>
                    <a:pt x="68" y="62"/>
                  </a:lnTo>
                  <a:lnTo>
                    <a:pt x="40" y="96"/>
                  </a:lnTo>
                  <a:lnTo>
                    <a:pt x="23" y="142"/>
                  </a:lnTo>
                  <a:lnTo>
                    <a:pt x="6" y="192"/>
                  </a:lnTo>
                  <a:lnTo>
                    <a:pt x="0" y="243"/>
                  </a:lnTo>
                  <a:lnTo>
                    <a:pt x="6" y="300"/>
                  </a:lnTo>
                  <a:lnTo>
                    <a:pt x="6" y="300"/>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315"/>
            <p:cNvSpPr>
              <a:spLocks/>
            </p:cNvSpPr>
            <p:nvPr/>
          </p:nvSpPr>
          <p:spPr bwMode="auto">
            <a:xfrm>
              <a:off x="2692" y="1084"/>
              <a:ext cx="328" cy="441"/>
            </a:xfrm>
            <a:custGeom>
              <a:avLst/>
              <a:gdLst>
                <a:gd name="T0" fmla="*/ 0 w 328"/>
                <a:gd name="T1" fmla="*/ 237 h 441"/>
                <a:gd name="T2" fmla="*/ 0 w 328"/>
                <a:gd name="T3" fmla="*/ 237 h 441"/>
                <a:gd name="T4" fmla="*/ 5 w 328"/>
                <a:gd name="T5" fmla="*/ 283 h 441"/>
                <a:gd name="T6" fmla="*/ 22 w 328"/>
                <a:gd name="T7" fmla="*/ 322 h 441"/>
                <a:gd name="T8" fmla="*/ 39 w 328"/>
                <a:gd name="T9" fmla="*/ 356 h 441"/>
                <a:gd name="T10" fmla="*/ 62 w 328"/>
                <a:gd name="T11" fmla="*/ 390 h 441"/>
                <a:gd name="T12" fmla="*/ 90 w 328"/>
                <a:gd name="T13" fmla="*/ 413 h 441"/>
                <a:gd name="T14" fmla="*/ 119 w 328"/>
                <a:gd name="T15" fmla="*/ 430 h 441"/>
                <a:gd name="T16" fmla="*/ 153 w 328"/>
                <a:gd name="T17" fmla="*/ 435 h 441"/>
                <a:gd name="T18" fmla="*/ 187 w 328"/>
                <a:gd name="T19" fmla="*/ 441 h 441"/>
                <a:gd name="T20" fmla="*/ 187 w 328"/>
                <a:gd name="T21" fmla="*/ 441 h 441"/>
                <a:gd name="T22" fmla="*/ 220 w 328"/>
                <a:gd name="T23" fmla="*/ 430 h 441"/>
                <a:gd name="T24" fmla="*/ 249 w 328"/>
                <a:gd name="T25" fmla="*/ 413 h 441"/>
                <a:gd name="T26" fmla="*/ 271 w 328"/>
                <a:gd name="T27" fmla="*/ 390 h 441"/>
                <a:gd name="T28" fmla="*/ 294 w 328"/>
                <a:gd name="T29" fmla="*/ 362 h 441"/>
                <a:gd name="T30" fmla="*/ 311 w 328"/>
                <a:gd name="T31" fmla="*/ 328 h 441"/>
                <a:gd name="T32" fmla="*/ 322 w 328"/>
                <a:gd name="T33" fmla="*/ 288 h 441"/>
                <a:gd name="T34" fmla="*/ 328 w 328"/>
                <a:gd name="T35" fmla="*/ 243 h 441"/>
                <a:gd name="T36" fmla="*/ 328 w 328"/>
                <a:gd name="T37" fmla="*/ 203 h 441"/>
                <a:gd name="T38" fmla="*/ 328 w 328"/>
                <a:gd name="T39" fmla="*/ 203 h 441"/>
                <a:gd name="T40" fmla="*/ 317 w 328"/>
                <a:gd name="T41" fmla="*/ 158 h 441"/>
                <a:gd name="T42" fmla="*/ 305 w 328"/>
                <a:gd name="T43" fmla="*/ 118 h 441"/>
                <a:gd name="T44" fmla="*/ 283 w 328"/>
                <a:gd name="T45" fmla="*/ 85 h 441"/>
                <a:gd name="T46" fmla="*/ 260 w 328"/>
                <a:gd name="T47" fmla="*/ 51 h 441"/>
                <a:gd name="T48" fmla="*/ 232 w 328"/>
                <a:gd name="T49" fmla="*/ 28 h 441"/>
                <a:gd name="T50" fmla="*/ 204 w 328"/>
                <a:gd name="T51" fmla="*/ 11 h 441"/>
                <a:gd name="T52" fmla="*/ 170 w 328"/>
                <a:gd name="T53" fmla="*/ 0 h 441"/>
                <a:gd name="T54" fmla="*/ 136 w 328"/>
                <a:gd name="T55" fmla="*/ 0 h 441"/>
                <a:gd name="T56" fmla="*/ 136 w 328"/>
                <a:gd name="T57" fmla="*/ 0 h 441"/>
                <a:gd name="T58" fmla="*/ 107 w 328"/>
                <a:gd name="T59" fmla="*/ 11 h 441"/>
                <a:gd name="T60" fmla="*/ 79 w 328"/>
                <a:gd name="T61" fmla="*/ 22 h 441"/>
                <a:gd name="T62" fmla="*/ 51 w 328"/>
                <a:gd name="T63" fmla="*/ 51 h 441"/>
                <a:gd name="T64" fmla="*/ 28 w 328"/>
                <a:gd name="T65" fmla="*/ 79 h 441"/>
                <a:gd name="T66" fmla="*/ 11 w 328"/>
                <a:gd name="T67" fmla="*/ 113 h 441"/>
                <a:gd name="T68" fmla="*/ 0 w 328"/>
                <a:gd name="T69" fmla="*/ 152 h 441"/>
                <a:gd name="T70" fmla="*/ 0 w 328"/>
                <a:gd name="T71" fmla="*/ 192 h 441"/>
                <a:gd name="T72" fmla="*/ 0 w 328"/>
                <a:gd name="T73" fmla="*/ 237 h 441"/>
                <a:gd name="T74" fmla="*/ 0 w 328"/>
                <a:gd name="T75" fmla="*/ 237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8" h="441">
                  <a:moveTo>
                    <a:pt x="0" y="237"/>
                  </a:moveTo>
                  <a:lnTo>
                    <a:pt x="0" y="237"/>
                  </a:lnTo>
                  <a:lnTo>
                    <a:pt x="5" y="283"/>
                  </a:lnTo>
                  <a:lnTo>
                    <a:pt x="22" y="322"/>
                  </a:lnTo>
                  <a:lnTo>
                    <a:pt x="39" y="356"/>
                  </a:lnTo>
                  <a:lnTo>
                    <a:pt x="62" y="390"/>
                  </a:lnTo>
                  <a:lnTo>
                    <a:pt x="90" y="413"/>
                  </a:lnTo>
                  <a:lnTo>
                    <a:pt x="119" y="430"/>
                  </a:lnTo>
                  <a:lnTo>
                    <a:pt x="153" y="435"/>
                  </a:lnTo>
                  <a:lnTo>
                    <a:pt x="187" y="441"/>
                  </a:lnTo>
                  <a:lnTo>
                    <a:pt x="187" y="441"/>
                  </a:lnTo>
                  <a:lnTo>
                    <a:pt x="220" y="430"/>
                  </a:lnTo>
                  <a:lnTo>
                    <a:pt x="249" y="413"/>
                  </a:lnTo>
                  <a:lnTo>
                    <a:pt x="271" y="390"/>
                  </a:lnTo>
                  <a:lnTo>
                    <a:pt x="294" y="362"/>
                  </a:lnTo>
                  <a:lnTo>
                    <a:pt x="311" y="328"/>
                  </a:lnTo>
                  <a:lnTo>
                    <a:pt x="322" y="288"/>
                  </a:lnTo>
                  <a:lnTo>
                    <a:pt x="328" y="243"/>
                  </a:lnTo>
                  <a:lnTo>
                    <a:pt x="328" y="203"/>
                  </a:lnTo>
                  <a:lnTo>
                    <a:pt x="328" y="203"/>
                  </a:lnTo>
                  <a:lnTo>
                    <a:pt x="317" y="158"/>
                  </a:lnTo>
                  <a:lnTo>
                    <a:pt x="305" y="118"/>
                  </a:lnTo>
                  <a:lnTo>
                    <a:pt x="283" y="85"/>
                  </a:lnTo>
                  <a:lnTo>
                    <a:pt x="260" y="51"/>
                  </a:lnTo>
                  <a:lnTo>
                    <a:pt x="232" y="28"/>
                  </a:lnTo>
                  <a:lnTo>
                    <a:pt x="204" y="11"/>
                  </a:lnTo>
                  <a:lnTo>
                    <a:pt x="170" y="0"/>
                  </a:lnTo>
                  <a:lnTo>
                    <a:pt x="136" y="0"/>
                  </a:lnTo>
                  <a:lnTo>
                    <a:pt x="136" y="0"/>
                  </a:lnTo>
                  <a:lnTo>
                    <a:pt x="107" y="11"/>
                  </a:lnTo>
                  <a:lnTo>
                    <a:pt x="79" y="22"/>
                  </a:lnTo>
                  <a:lnTo>
                    <a:pt x="51" y="51"/>
                  </a:lnTo>
                  <a:lnTo>
                    <a:pt x="28" y="79"/>
                  </a:lnTo>
                  <a:lnTo>
                    <a:pt x="11" y="113"/>
                  </a:lnTo>
                  <a:lnTo>
                    <a:pt x="0" y="152"/>
                  </a:lnTo>
                  <a:lnTo>
                    <a:pt x="0" y="192"/>
                  </a:lnTo>
                  <a:lnTo>
                    <a:pt x="0" y="237"/>
                  </a:lnTo>
                  <a:lnTo>
                    <a:pt x="0" y="237"/>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316"/>
            <p:cNvSpPr>
              <a:spLocks/>
            </p:cNvSpPr>
            <p:nvPr/>
          </p:nvSpPr>
          <p:spPr bwMode="auto">
            <a:xfrm>
              <a:off x="2748" y="1174"/>
              <a:ext cx="215" cy="272"/>
            </a:xfrm>
            <a:custGeom>
              <a:avLst/>
              <a:gdLst>
                <a:gd name="T0" fmla="*/ 0 w 215"/>
                <a:gd name="T1" fmla="*/ 153 h 272"/>
                <a:gd name="T2" fmla="*/ 0 w 215"/>
                <a:gd name="T3" fmla="*/ 153 h 272"/>
                <a:gd name="T4" fmla="*/ 6 w 215"/>
                <a:gd name="T5" fmla="*/ 176 h 272"/>
                <a:gd name="T6" fmla="*/ 17 w 215"/>
                <a:gd name="T7" fmla="*/ 204 h 272"/>
                <a:gd name="T8" fmla="*/ 29 w 215"/>
                <a:gd name="T9" fmla="*/ 227 h 272"/>
                <a:gd name="T10" fmla="*/ 40 w 215"/>
                <a:gd name="T11" fmla="*/ 244 h 272"/>
                <a:gd name="T12" fmla="*/ 63 w 215"/>
                <a:gd name="T13" fmla="*/ 255 h 272"/>
                <a:gd name="T14" fmla="*/ 80 w 215"/>
                <a:gd name="T15" fmla="*/ 266 h 272"/>
                <a:gd name="T16" fmla="*/ 102 w 215"/>
                <a:gd name="T17" fmla="*/ 272 h 272"/>
                <a:gd name="T18" fmla="*/ 125 w 215"/>
                <a:gd name="T19" fmla="*/ 272 h 272"/>
                <a:gd name="T20" fmla="*/ 125 w 215"/>
                <a:gd name="T21" fmla="*/ 272 h 272"/>
                <a:gd name="T22" fmla="*/ 142 w 215"/>
                <a:gd name="T23" fmla="*/ 266 h 272"/>
                <a:gd name="T24" fmla="*/ 164 w 215"/>
                <a:gd name="T25" fmla="*/ 261 h 272"/>
                <a:gd name="T26" fmla="*/ 181 w 215"/>
                <a:gd name="T27" fmla="*/ 244 h 272"/>
                <a:gd name="T28" fmla="*/ 193 w 215"/>
                <a:gd name="T29" fmla="*/ 227 h 272"/>
                <a:gd name="T30" fmla="*/ 204 w 215"/>
                <a:gd name="T31" fmla="*/ 204 h 272"/>
                <a:gd name="T32" fmla="*/ 210 w 215"/>
                <a:gd name="T33" fmla="*/ 181 h 272"/>
                <a:gd name="T34" fmla="*/ 215 w 215"/>
                <a:gd name="T35" fmla="*/ 153 h 272"/>
                <a:gd name="T36" fmla="*/ 215 w 215"/>
                <a:gd name="T37" fmla="*/ 125 h 272"/>
                <a:gd name="T38" fmla="*/ 215 w 215"/>
                <a:gd name="T39" fmla="*/ 125 h 272"/>
                <a:gd name="T40" fmla="*/ 210 w 215"/>
                <a:gd name="T41" fmla="*/ 102 h 272"/>
                <a:gd name="T42" fmla="*/ 198 w 215"/>
                <a:gd name="T43" fmla="*/ 74 h 272"/>
                <a:gd name="T44" fmla="*/ 187 w 215"/>
                <a:gd name="T45" fmla="*/ 51 h 272"/>
                <a:gd name="T46" fmla="*/ 170 w 215"/>
                <a:gd name="T47" fmla="*/ 34 h 272"/>
                <a:gd name="T48" fmla="*/ 153 w 215"/>
                <a:gd name="T49" fmla="*/ 17 h 272"/>
                <a:gd name="T50" fmla="*/ 136 w 215"/>
                <a:gd name="T51" fmla="*/ 12 h 272"/>
                <a:gd name="T52" fmla="*/ 114 w 215"/>
                <a:gd name="T53" fmla="*/ 6 h 272"/>
                <a:gd name="T54" fmla="*/ 91 w 215"/>
                <a:gd name="T55" fmla="*/ 0 h 272"/>
                <a:gd name="T56" fmla="*/ 91 w 215"/>
                <a:gd name="T57" fmla="*/ 0 h 272"/>
                <a:gd name="T58" fmla="*/ 74 w 215"/>
                <a:gd name="T59" fmla="*/ 6 h 272"/>
                <a:gd name="T60" fmla="*/ 51 w 215"/>
                <a:gd name="T61" fmla="*/ 17 h 272"/>
                <a:gd name="T62" fmla="*/ 34 w 215"/>
                <a:gd name="T63" fmla="*/ 34 h 272"/>
                <a:gd name="T64" fmla="*/ 23 w 215"/>
                <a:gd name="T65" fmla="*/ 51 h 272"/>
                <a:gd name="T66" fmla="*/ 12 w 215"/>
                <a:gd name="T67" fmla="*/ 74 h 272"/>
                <a:gd name="T68" fmla="*/ 6 w 215"/>
                <a:gd name="T69" fmla="*/ 96 h 272"/>
                <a:gd name="T70" fmla="*/ 0 w 215"/>
                <a:gd name="T71" fmla="*/ 125 h 272"/>
                <a:gd name="T72" fmla="*/ 0 w 215"/>
                <a:gd name="T73" fmla="*/ 153 h 272"/>
                <a:gd name="T74" fmla="*/ 0 w 215"/>
                <a:gd name="T75" fmla="*/ 15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5" h="272">
                  <a:moveTo>
                    <a:pt x="0" y="153"/>
                  </a:moveTo>
                  <a:lnTo>
                    <a:pt x="0" y="153"/>
                  </a:lnTo>
                  <a:lnTo>
                    <a:pt x="6" y="176"/>
                  </a:lnTo>
                  <a:lnTo>
                    <a:pt x="17" y="204"/>
                  </a:lnTo>
                  <a:lnTo>
                    <a:pt x="29" y="227"/>
                  </a:lnTo>
                  <a:lnTo>
                    <a:pt x="40" y="244"/>
                  </a:lnTo>
                  <a:lnTo>
                    <a:pt x="63" y="255"/>
                  </a:lnTo>
                  <a:lnTo>
                    <a:pt x="80" y="266"/>
                  </a:lnTo>
                  <a:lnTo>
                    <a:pt x="102" y="272"/>
                  </a:lnTo>
                  <a:lnTo>
                    <a:pt x="125" y="272"/>
                  </a:lnTo>
                  <a:lnTo>
                    <a:pt x="125" y="272"/>
                  </a:lnTo>
                  <a:lnTo>
                    <a:pt x="142" y="266"/>
                  </a:lnTo>
                  <a:lnTo>
                    <a:pt x="164" y="261"/>
                  </a:lnTo>
                  <a:lnTo>
                    <a:pt x="181" y="244"/>
                  </a:lnTo>
                  <a:lnTo>
                    <a:pt x="193" y="227"/>
                  </a:lnTo>
                  <a:lnTo>
                    <a:pt x="204" y="204"/>
                  </a:lnTo>
                  <a:lnTo>
                    <a:pt x="210" y="181"/>
                  </a:lnTo>
                  <a:lnTo>
                    <a:pt x="215" y="153"/>
                  </a:lnTo>
                  <a:lnTo>
                    <a:pt x="215" y="125"/>
                  </a:lnTo>
                  <a:lnTo>
                    <a:pt x="215" y="125"/>
                  </a:lnTo>
                  <a:lnTo>
                    <a:pt x="210" y="102"/>
                  </a:lnTo>
                  <a:lnTo>
                    <a:pt x="198" y="74"/>
                  </a:lnTo>
                  <a:lnTo>
                    <a:pt x="187" y="51"/>
                  </a:lnTo>
                  <a:lnTo>
                    <a:pt x="170" y="34"/>
                  </a:lnTo>
                  <a:lnTo>
                    <a:pt x="153" y="17"/>
                  </a:lnTo>
                  <a:lnTo>
                    <a:pt x="136" y="12"/>
                  </a:lnTo>
                  <a:lnTo>
                    <a:pt x="114" y="6"/>
                  </a:lnTo>
                  <a:lnTo>
                    <a:pt x="91" y="0"/>
                  </a:lnTo>
                  <a:lnTo>
                    <a:pt x="91" y="0"/>
                  </a:lnTo>
                  <a:lnTo>
                    <a:pt x="74" y="6"/>
                  </a:lnTo>
                  <a:lnTo>
                    <a:pt x="51" y="17"/>
                  </a:lnTo>
                  <a:lnTo>
                    <a:pt x="34" y="34"/>
                  </a:lnTo>
                  <a:lnTo>
                    <a:pt x="23" y="51"/>
                  </a:lnTo>
                  <a:lnTo>
                    <a:pt x="12" y="74"/>
                  </a:lnTo>
                  <a:lnTo>
                    <a:pt x="6" y="96"/>
                  </a:lnTo>
                  <a:lnTo>
                    <a:pt x="0" y="125"/>
                  </a:lnTo>
                  <a:lnTo>
                    <a:pt x="0" y="153"/>
                  </a:lnTo>
                  <a:lnTo>
                    <a:pt x="0"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317"/>
            <p:cNvSpPr>
              <a:spLocks/>
            </p:cNvSpPr>
            <p:nvPr/>
          </p:nvSpPr>
          <p:spPr bwMode="auto">
            <a:xfrm>
              <a:off x="2901" y="1304"/>
              <a:ext cx="79" cy="108"/>
            </a:xfrm>
            <a:custGeom>
              <a:avLst/>
              <a:gdLst>
                <a:gd name="T0" fmla="*/ 0 w 79"/>
                <a:gd name="T1" fmla="*/ 51 h 108"/>
                <a:gd name="T2" fmla="*/ 0 w 79"/>
                <a:gd name="T3" fmla="*/ 51 h 108"/>
                <a:gd name="T4" fmla="*/ 0 w 79"/>
                <a:gd name="T5" fmla="*/ 74 h 108"/>
                <a:gd name="T6" fmla="*/ 11 w 79"/>
                <a:gd name="T7" fmla="*/ 91 h 108"/>
                <a:gd name="T8" fmla="*/ 23 w 79"/>
                <a:gd name="T9" fmla="*/ 102 h 108"/>
                <a:gd name="T10" fmla="*/ 40 w 79"/>
                <a:gd name="T11" fmla="*/ 108 h 108"/>
                <a:gd name="T12" fmla="*/ 40 w 79"/>
                <a:gd name="T13" fmla="*/ 108 h 108"/>
                <a:gd name="T14" fmla="*/ 57 w 79"/>
                <a:gd name="T15" fmla="*/ 102 h 108"/>
                <a:gd name="T16" fmla="*/ 68 w 79"/>
                <a:gd name="T17" fmla="*/ 91 h 108"/>
                <a:gd name="T18" fmla="*/ 79 w 79"/>
                <a:gd name="T19" fmla="*/ 74 h 108"/>
                <a:gd name="T20" fmla="*/ 79 w 79"/>
                <a:gd name="T21" fmla="*/ 51 h 108"/>
                <a:gd name="T22" fmla="*/ 79 w 79"/>
                <a:gd name="T23" fmla="*/ 51 h 108"/>
                <a:gd name="T24" fmla="*/ 79 w 79"/>
                <a:gd name="T25" fmla="*/ 34 h 108"/>
                <a:gd name="T26" fmla="*/ 68 w 79"/>
                <a:gd name="T27" fmla="*/ 17 h 108"/>
                <a:gd name="T28" fmla="*/ 57 w 79"/>
                <a:gd name="T29" fmla="*/ 6 h 108"/>
                <a:gd name="T30" fmla="*/ 40 w 79"/>
                <a:gd name="T31" fmla="*/ 0 h 108"/>
                <a:gd name="T32" fmla="*/ 40 w 79"/>
                <a:gd name="T33" fmla="*/ 0 h 108"/>
                <a:gd name="T34" fmla="*/ 23 w 79"/>
                <a:gd name="T35" fmla="*/ 0 h 108"/>
                <a:gd name="T36" fmla="*/ 11 w 79"/>
                <a:gd name="T37" fmla="*/ 12 h 108"/>
                <a:gd name="T38" fmla="*/ 0 w 79"/>
                <a:gd name="T39" fmla="*/ 29 h 108"/>
                <a:gd name="T40" fmla="*/ 0 w 79"/>
                <a:gd name="T41" fmla="*/ 51 h 108"/>
                <a:gd name="T42" fmla="*/ 0 w 79"/>
                <a:gd name="T43" fmla="*/ 5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108">
                  <a:moveTo>
                    <a:pt x="0" y="51"/>
                  </a:moveTo>
                  <a:lnTo>
                    <a:pt x="0" y="51"/>
                  </a:lnTo>
                  <a:lnTo>
                    <a:pt x="0" y="74"/>
                  </a:lnTo>
                  <a:lnTo>
                    <a:pt x="11" y="91"/>
                  </a:lnTo>
                  <a:lnTo>
                    <a:pt x="23" y="102"/>
                  </a:lnTo>
                  <a:lnTo>
                    <a:pt x="40" y="108"/>
                  </a:lnTo>
                  <a:lnTo>
                    <a:pt x="40" y="108"/>
                  </a:lnTo>
                  <a:lnTo>
                    <a:pt x="57" y="102"/>
                  </a:lnTo>
                  <a:lnTo>
                    <a:pt x="68" y="91"/>
                  </a:lnTo>
                  <a:lnTo>
                    <a:pt x="79" y="74"/>
                  </a:lnTo>
                  <a:lnTo>
                    <a:pt x="79" y="51"/>
                  </a:lnTo>
                  <a:lnTo>
                    <a:pt x="79" y="51"/>
                  </a:lnTo>
                  <a:lnTo>
                    <a:pt x="79" y="34"/>
                  </a:lnTo>
                  <a:lnTo>
                    <a:pt x="68" y="17"/>
                  </a:lnTo>
                  <a:lnTo>
                    <a:pt x="57" y="6"/>
                  </a:lnTo>
                  <a:lnTo>
                    <a:pt x="40" y="0"/>
                  </a:lnTo>
                  <a:lnTo>
                    <a:pt x="40" y="0"/>
                  </a:lnTo>
                  <a:lnTo>
                    <a:pt x="23" y="0"/>
                  </a:lnTo>
                  <a:lnTo>
                    <a:pt x="11" y="12"/>
                  </a:lnTo>
                  <a:lnTo>
                    <a:pt x="0" y="29"/>
                  </a:lnTo>
                  <a:lnTo>
                    <a:pt x="0" y="51"/>
                  </a:lnTo>
                  <a:lnTo>
                    <a:pt x="0"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318"/>
            <p:cNvSpPr>
              <a:spLocks/>
            </p:cNvSpPr>
            <p:nvPr/>
          </p:nvSpPr>
          <p:spPr bwMode="auto">
            <a:xfrm>
              <a:off x="2737" y="1293"/>
              <a:ext cx="51" cy="51"/>
            </a:xfrm>
            <a:custGeom>
              <a:avLst/>
              <a:gdLst>
                <a:gd name="T0" fmla="*/ 28 w 51"/>
                <a:gd name="T1" fmla="*/ 0 h 51"/>
                <a:gd name="T2" fmla="*/ 28 w 51"/>
                <a:gd name="T3" fmla="*/ 0 h 51"/>
                <a:gd name="T4" fmla="*/ 17 w 51"/>
                <a:gd name="T5" fmla="*/ 0 h 51"/>
                <a:gd name="T6" fmla="*/ 11 w 51"/>
                <a:gd name="T7" fmla="*/ 6 h 51"/>
                <a:gd name="T8" fmla="*/ 6 w 51"/>
                <a:gd name="T9" fmla="*/ 11 h 51"/>
                <a:gd name="T10" fmla="*/ 0 w 51"/>
                <a:gd name="T11" fmla="*/ 23 h 51"/>
                <a:gd name="T12" fmla="*/ 0 w 51"/>
                <a:gd name="T13" fmla="*/ 23 h 51"/>
                <a:gd name="T14" fmla="*/ 0 w 51"/>
                <a:gd name="T15" fmla="*/ 34 h 51"/>
                <a:gd name="T16" fmla="*/ 6 w 51"/>
                <a:gd name="T17" fmla="*/ 40 h 51"/>
                <a:gd name="T18" fmla="*/ 11 w 51"/>
                <a:gd name="T19" fmla="*/ 51 h 51"/>
                <a:gd name="T20" fmla="*/ 23 w 51"/>
                <a:gd name="T21" fmla="*/ 51 h 51"/>
                <a:gd name="T22" fmla="*/ 23 w 51"/>
                <a:gd name="T23" fmla="*/ 51 h 51"/>
                <a:gd name="T24" fmla="*/ 34 w 51"/>
                <a:gd name="T25" fmla="*/ 51 h 51"/>
                <a:gd name="T26" fmla="*/ 40 w 51"/>
                <a:gd name="T27" fmla="*/ 45 h 51"/>
                <a:gd name="T28" fmla="*/ 45 w 51"/>
                <a:gd name="T29" fmla="*/ 40 h 51"/>
                <a:gd name="T30" fmla="*/ 51 w 51"/>
                <a:gd name="T31" fmla="*/ 28 h 51"/>
                <a:gd name="T32" fmla="*/ 51 w 51"/>
                <a:gd name="T33" fmla="*/ 28 h 51"/>
                <a:gd name="T34" fmla="*/ 51 w 51"/>
                <a:gd name="T35" fmla="*/ 23 h 51"/>
                <a:gd name="T36" fmla="*/ 45 w 51"/>
                <a:gd name="T37" fmla="*/ 11 h 51"/>
                <a:gd name="T38" fmla="*/ 40 w 51"/>
                <a:gd name="T39" fmla="*/ 6 h 51"/>
                <a:gd name="T40" fmla="*/ 28 w 51"/>
                <a:gd name="T41" fmla="*/ 0 h 51"/>
                <a:gd name="T42" fmla="*/ 28 w 51"/>
                <a:gd name="T4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 h="51">
                  <a:moveTo>
                    <a:pt x="28" y="0"/>
                  </a:moveTo>
                  <a:lnTo>
                    <a:pt x="28" y="0"/>
                  </a:lnTo>
                  <a:lnTo>
                    <a:pt x="17" y="0"/>
                  </a:lnTo>
                  <a:lnTo>
                    <a:pt x="11" y="6"/>
                  </a:lnTo>
                  <a:lnTo>
                    <a:pt x="6" y="11"/>
                  </a:lnTo>
                  <a:lnTo>
                    <a:pt x="0" y="23"/>
                  </a:lnTo>
                  <a:lnTo>
                    <a:pt x="0" y="23"/>
                  </a:lnTo>
                  <a:lnTo>
                    <a:pt x="0" y="34"/>
                  </a:lnTo>
                  <a:lnTo>
                    <a:pt x="6" y="40"/>
                  </a:lnTo>
                  <a:lnTo>
                    <a:pt x="11" y="51"/>
                  </a:lnTo>
                  <a:lnTo>
                    <a:pt x="23" y="51"/>
                  </a:lnTo>
                  <a:lnTo>
                    <a:pt x="23" y="51"/>
                  </a:lnTo>
                  <a:lnTo>
                    <a:pt x="34" y="51"/>
                  </a:lnTo>
                  <a:lnTo>
                    <a:pt x="40" y="45"/>
                  </a:lnTo>
                  <a:lnTo>
                    <a:pt x="45" y="40"/>
                  </a:lnTo>
                  <a:lnTo>
                    <a:pt x="51" y="28"/>
                  </a:lnTo>
                  <a:lnTo>
                    <a:pt x="51" y="28"/>
                  </a:lnTo>
                  <a:lnTo>
                    <a:pt x="51" y="23"/>
                  </a:lnTo>
                  <a:lnTo>
                    <a:pt x="45" y="11"/>
                  </a:lnTo>
                  <a:lnTo>
                    <a:pt x="40" y="6"/>
                  </a:lnTo>
                  <a:lnTo>
                    <a:pt x="28" y="0"/>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319"/>
            <p:cNvSpPr>
              <a:spLocks/>
            </p:cNvSpPr>
            <p:nvPr/>
          </p:nvSpPr>
          <p:spPr bwMode="auto">
            <a:xfrm>
              <a:off x="2578" y="925"/>
              <a:ext cx="357" cy="872"/>
            </a:xfrm>
            <a:custGeom>
              <a:avLst/>
              <a:gdLst>
                <a:gd name="T0" fmla="*/ 57 w 357"/>
                <a:gd name="T1" fmla="*/ 447 h 872"/>
                <a:gd name="T2" fmla="*/ 57 w 357"/>
                <a:gd name="T3" fmla="*/ 447 h 872"/>
                <a:gd name="T4" fmla="*/ 57 w 357"/>
                <a:gd name="T5" fmla="*/ 374 h 872"/>
                <a:gd name="T6" fmla="*/ 63 w 357"/>
                <a:gd name="T7" fmla="*/ 294 h 872"/>
                <a:gd name="T8" fmla="*/ 74 w 357"/>
                <a:gd name="T9" fmla="*/ 227 h 872"/>
                <a:gd name="T10" fmla="*/ 97 w 357"/>
                <a:gd name="T11" fmla="*/ 164 h 872"/>
                <a:gd name="T12" fmla="*/ 125 w 357"/>
                <a:gd name="T13" fmla="*/ 108 h 872"/>
                <a:gd name="T14" fmla="*/ 159 w 357"/>
                <a:gd name="T15" fmla="*/ 62 h 872"/>
                <a:gd name="T16" fmla="*/ 199 w 357"/>
                <a:gd name="T17" fmla="*/ 23 h 872"/>
                <a:gd name="T18" fmla="*/ 238 w 357"/>
                <a:gd name="T19" fmla="*/ 0 h 872"/>
                <a:gd name="T20" fmla="*/ 238 w 357"/>
                <a:gd name="T21" fmla="*/ 0 h 872"/>
                <a:gd name="T22" fmla="*/ 233 w 357"/>
                <a:gd name="T23" fmla="*/ 0 h 872"/>
                <a:gd name="T24" fmla="*/ 233 w 357"/>
                <a:gd name="T25" fmla="*/ 0 h 872"/>
                <a:gd name="T26" fmla="*/ 204 w 357"/>
                <a:gd name="T27" fmla="*/ 6 h 872"/>
                <a:gd name="T28" fmla="*/ 176 w 357"/>
                <a:gd name="T29" fmla="*/ 17 h 872"/>
                <a:gd name="T30" fmla="*/ 153 w 357"/>
                <a:gd name="T31" fmla="*/ 28 h 872"/>
                <a:gd name="T32" fmla="*/ 131 w 357"/>
                <a:gd name="T33" fmla="*/ 45 h 872"/>
                <a:gd name="T34" fmla="*/ 108 w 357"/>
                <a:gd name="T35" fmla="*/ 68 h 872"/>
                <a:gd name="T36" fmla="*/ 85 w 357"/>
                <a:gd name="T37" fmla="*/ 91 h 872"/>
                <a:gd name="T38" fmla="*/ 51 w 357"/>
                <a:gd name="T39" fmla="*/ 147 h 872"/>
                <a:gd name="T40" fmla="*/ 29 w 357"/>
                <a:gd name="T41" fmla="*/ 215 h 872"/>
                <a:gd name="T42" fmla="*/ 6 w 357"/>
                <a:gd name="T43" fmla="*/ 289 h 872"/>
                <a:gd name="T44" fmla="*/ 0 w 357"/>
                <a:gd name="T45" fmla="*/ 374 h 872"/>
                <a:gd name="T46" fmla="*/ 0 w 357"/>
                <a:gd name="T47" fmla="*/ 464 h 872"/>
                <a:gd name="T48" fmla="*/ 0 w 357"/>
                <a:gd name="T49" fmla="*/ 464 h 872"/>
                <a:gd name="T50" fmla="*/ 17 w 357"/>
                <a:gd name="T51" fmla="*/ 549 h 872"/>
                <a:gd name="T52" fmla="*/ 40 w 357"/>
                <a:gd name="T53" fmla="*/ 628 h 872"/>
                <a:gd name="T54" fmla="*/ 68 w 357"/>
                <a:gd name="T55" fmla="*/ 702 h 872"/>
                <a:gd name="T56" fmla="*/ 108 w 357"/>
                <a:gd name="T57" fmla="*/ 759 h 872"/>
                <a:gd name="T58" fmla="*/ 153 w 357"/>
                <a:gd name="T59" fmla="*/ 810 h 872"/>
                <a:gd name="T60" fmla="*/ 176 w 357"/>
                <a:gd name="T61" fmla="*/ 827 h 872"/>
                <a:gd name="T62" fmla="*/ 204 w 357"/>
                <a:gd name="T63" fmla="*/ 843 h 872"/>
                <a:gd name="T64" fmla="*/ 227 w 357"/>
                <a:gd name="T65" fmla="*/ 855 h 872"/>
                <a:gd name="T66" fmla="*/ 255 w 357"/>
                <a:gd name="T67" fmla="*/ 866 h 872"/>
                <a:gd name="T68" fmla="*/ 284 w 357"/>
                <a:gd name="T69" fmla="*/ 872 h 872"/>
                <a:gd name="T70" fmla="*/ 312 w 357"/>
                <a:gd name="T71" fmla="*/ 872 h 872"/>
                <a:gd name="T72" fmla="*/ 312 w 357"/>
                <a:gd name="T73" fmla="*/ 872 h 872"/>
                <a:gd name="T74" fmla="*/ 334 w 357"/>
                <a:gd name="T75" fmla="*/ 866 h 872"/>
                <a:gd name="T76" fmla="*/ 357 w 357"/>
                <a:gd name="T77" fmla="*/ 855 h 872"/>
                <a:gd name="T78" fmla="*/ 357 w 357"/>
                <a:gd name="T79" fmla="*/ 855 h 872"/>
                <a:gd name="T80" fmla="*/ 329 w 357"/>
                <a:gd name="T81" fmla="*/ 855 h 872"/>
                <a:gd name="T82" fmla="*/ 301 w 357"/>
                <a:gd name="T83" fmla="*/ 849 h 872"/>
                <a:gd name="T84" fmla="*/ 278 w 357"/>
                <a:gd name="T85" fmla="*/ 843 h 872"/>
                <a:gd name="T86" fmla="*/ 250 w 357"/>
                <a:gd name="T87" fmla="*/ 832 h 872"/>
                <a:gd name="T88" fmla="*/ 204 w 357"/>
                <a:gd name="T89" fmla="*/ 793 h 872"/>
                <a:gd name="T90" fmla="*/ 159 w 357"/>
                <a:gd name="T91" fmla="*/ 742 h 872"/>
                <a:gd name="T92" fmla="*/ 125 w 357"/>
                <a:gd name="T93" fmla="*/ 685 h 872"/>
                <a:gd name="T94" fmla="*/ 91 w 357"/>
                <a:gd name="T95" fmla="*/ 611 h 872"/>
                <a:gd name="T96" fmla="*/ 68 w 357"/>
                <a:gd name="T97" fmla="*/ 532 h 872"/>
                <a:gd name="T98" fmla="*/ 57 w 357"/>
                <a:gd name="T99" fmla="*/ 447 h 872"/>
                <a:gd name="T100" fmla="*/ 57 w 357"/>
                <a:gd name="T101" fmla="*/ 447 h 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7" h="872">
                  <a:moveTo>
                    <a:pt x="57" y="447"/>
                  </a:moveTo>
                  <a:lnTo>
                    <a:pt x="57" y="447"/>
                  </a:lnTo>
                  <a:lnTo>
                    <a:pt x="57" y="374"/>
                  </a:lnTo>
                  <a:lnTo>
                    <a:pt x="63" y="294"/>
                  </a:lnTo>
                  <a:lnTo>
                    <a:pt x="74" y="227"/>
                  </a:lnTo>
                  <a:lnTo>
                    <a:pt x="97" y="164"/>
                  </a:lnTo>
                  <a:lnTo>
                    <a:pt x="125" y="108"/>
                  </a:lnTo>
                  <a:lnTo>
                    <a:pt x="159" y="62"/>
                  </a:lnTo>
                  <a:lnTo>
                    <a:pt x="199" y="23"/>
                  </a:lnTo>
                  <a:lnTo>
                    <a:pt x="238" y="0"/>
                  </a:lnTo>
                  <a:lnTo>
                    <a:pt x="238" y="0"/>
                  </a:lnTo>
                  <a:lnTo>
                    <a:pt x="233" y="0"/>
                  </a:lnTo>
                  <a:lnTo>
                    <a:pt x="233" y="0"/>
                  </a:lnTo>
                  <a:lnTo>
                    <a:pt x="204" y="6"/>
                  </a:lnTo>
                  <a:lnTo>
                    <a:pt x="176" y="17"/>
                  </a:lnTo>
                  <a:lnTo>
                    <a:pt x="153" y="28"/>
                  </a:lnTo>
                  <a:lnTo>
                    <a:pt x="131" y="45"/>
                  </a:lnTo>
                  <a:lnTo>
                    <a:pt x="108" y="68"/>
                  </a:lnTo>
                  <a:lnTo>
                    <a:pt x="85" y="91"/>
                  </a:lnTo>
                  <a:lnTo>
                    <a:pt x="51" y="147"/>
                  </a:lnTo>
                  <a:lnTo>
                    <a:pt x="29" y="215"/>
                  </a:lnTo>
                  <a:lnTo>
                    <a:pt x="6" y="289"/>
                  </a:lnTo>
                  <a:lnTo>
                    <a:pt x="0" y="374"/>
                  </a:lnTo>
                  <a:lnTo>
                    <a:pt x="0" y="464"/>
                  </a:lnTo>
                  <a:lnTo>
                    <a:pt x="0" y="464"/>
                  </a:lnTo>
                  <a:lnTo>
                    <a:pt x="17" y="549"/>
                  </a:lnTo>
                  <a:lnTo>
                    <a:pt x="40" y="628"/>
                  </a:lnTo>
                  <a:lnTo>
                    <a:pt x="68" y="702"/>
                  </a:lnTo>
                  <a:lnTo>
                    <a:pt x="108" y="759"/>
                  </a:lnTo>
                  <a:lnTo>
                    <a:pt x="153" y="810"/>
                  </a:lnTo>
                  <a:lnTo>
                    <a:pt x="176" y="827"/>
                  </a:lnTo>
                  <a:lnTo>
                    <a:pt x="204" y="843"/>
                  </a:lnTo>
                  <a:lnTo>
                    <a:pt x="227" y="855"/>
                  </a:lnTo>
                  <a:lnTo>
                    <a:pt x="255" y="866"/>
                  </a:lnTo>
                  <a:lnTo>
                    <a:pt x="284" y="872"/>
                  </a:lnTo>
                  <a:lnTo>
                    <a:pt x="312" y="872"/>
                  </a:lnTo>
                  <a:lnTo>
                    <a:pt x="312" y="872"/>
                  </a:lnTo>
                  <a:lnTo>
                    <a:pt x="334" y="866"/>
                  </a:lnTo>
                  <a:lnTo>
                    <a:pt x="357" y="855"/>
                  </a:lnTo>
                  <a:lnTo>
                    <a:pt x="357" y="855"/>
                  </a:lnTo>
                  <a:lnTo>
                    <a:pt x="329" y="855"/>
                  </a:lnTo>
                  <a:lnTo>
                    <a:pt x="301" y="849"/>
                  </a:lnTo>
                  <a:lnTo>
                    <a:pt x="278" y="843"/>
                  </a:lnTo>
                  <a:lnTo>
                    <a:pt x="250" y="832"/>
                  </a:lnTo>
                  <a:lnTo>
                    <a:pt x="204" y="793"/>
                  </a:lnTo>
                  <a:lnTo>
                    <a:pt x="159" y="742"/>
                  </a:lnTo>
                  <a:lnTo>
                    <a:pt x="125" y="685"/>
                  </a:lnTo>
                  <a:lnTo>
                    <a:pt x="91" y="611"/>
                  </a:lnTo>
                  <a:lnTo>
                    <a:pt x="68" y="532"/>
                  </a:lnTo>
                  <a:lnTo>
                    <a:pt x="57" y="447"/>
                  </a:lnTo>
                  <a:lnTo>
                    <a:pt x="57" y="447"/>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320"/>
            <p:cNvSpPr>
              <a:spLocks/>
            </p:cNvSpPr>
            <p:nvPr/>
          </p:nvSpPr>
          <p:spPr bwMode="auto">
            <a:xfrm>
              <a:off x="2624" y="1746"/>
              <a:ext cx="492" cy="209"/>
            </a:xfrm>
            <a:custGeom>
              <a:avLst/>
              <a:gdLst>
                <a:gd name="T0" fmla="*/ 102 w 492"/>
                <a:gd name="T1" fmla="*/ 209 h 209"/>
                <a:gd name="T2" fmla="*/ 492 w 492"/>
                <a:gd name="T3" fmla="*/ 39 h 209"/>
                <a:gd name="T4" fmla="*/ 492 w 492"/>
                <a:gd name="T5" fmla="*/ 39 h 209"/>
                <a:gd name="T6" fmla="*/ 441 w 492"/>
                <a:gd name="T7" fmla="*/ 17 h 209"/>
                <a:gd name="T8" fmla="*/ 385 w 492"/>
                <a:gd name="T9" fmla="*/ 6 h 209"/>
                <a:gd name="T10" fmla="*/ 317 w 492"/>
                <a:gd name="T11" fmla="*/ 0 h 209"/>
                <a:gd name="T12" fmla="*/ 277 w 492"/>
                <a:gd name="T13" fmla="*/ 6 h 209"/>
                <a:gd name="T14" fmla="*/ 238 w 492"/>
                <a:gd name="T15" fmla="*/ 11 h 209"/>
                <a:gd name="T16" fmla="*/ 192 w 492"/>
                <a:gd name="T17" fmla="*/ 22 h 209"/>
                <a:gd name="T18" fmla="*/ 153 w 492"/>
                <a:gd name="T19" fmla="*/ 39 h 209"/>
                <a:gd name="T20" fmla="*/ 113 w 492"/>
                <a:gd name="T21" fmla="*/ 68 h 209"/>
                <a:gd name="T22" fmla="*/ 73 w 492"/>
                <a:gd name="T23" fmla="*/ 102 h 209"/>
                <a:gd name="T24" fmla="*/ 34 w 492"/>
                <a:gd name="T25" fmla="*/ 141 h 209"/>
                <a:gd name="T26" fmla="*/ 0 w 492"/>
                <a:gd name="T27" fmla="*/ 198 h 209"/>
                <a:gd name="T28" fmla="*/ 102 w 492"/>
                <a:gd name="T29"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2" h="209">
                  <a:moveTo>
                    <a:pt x="102" y="209"/>
                  </a:moveTo>
                  <a:lnTo>
                    <a:pt x="492" y="39"/>
                  </a:lnTo>
                  <a:lnTo>
                    <a:pt x="492" y="39"/>
                  </a:lnTo>
                  <a:lnTo>
                    <a:pt x="441" y="17"/>
                  </a:lnTo>
                  <a:lnTo>
                    <a:pt x="385" y="6"/>
                  </a:lnTo>
                  <a:lnTo>
                    <a:pt x="317" y="0"/>
                  </a:lnTo>
                  <a:lnTo>
                    <a:pt x="277" y="6"/>
                  </a:lnTo>
                  <a:lnTo>
                    <a:pt x="238" y="11"/>
                  </a:lnTo>
                  <a:lnTo>
                    <a:pt x="192" y="22"/>
                  </a:lnTo>
                  <a:lnTo>
                    <a:pt x="153" y="39"/>
                  </a:lnTo>
                  <a:lnTo>
                    <a:pt x="113" y="68"/>
                  </a:lnTo>
                  <a:lnTo>
                    <a:pt x="73" y="102"/>
                  </a:lnTo>
                  <a:lnTo>
                    <a:pt x="34" y="141"/>
                  </a:lnTo>
                  <a:lnTo>
                    <a:pt x="0" y="198"/>
                  </a:lnTo>
                  <a:lnTo>
                    <a:pt x="102" y="20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321"/>
            <p:cNvSpPr>
              <a:spLocks/>
            </p:cNvSpPr>
            <p:nvPr/>
          </p:nvSpPr>
          <p:spPr bwMode="auto">
            <a:xfrm>
              <a:off x="2652" y="1723"/>
              <a:ext cx="504" cy="159"/>
            </a:xfrm>
            <a:custGeom>
              <a:avLst/>
              <a:gdLst>
                <a:gd name="T0" fmla="*/ 504 w 504"/>
                <a:gd name="T1" fmla="*/ 62 h 159"/>
                <a:gd name="T2" fmla="*/ 504 w 504"/>
                <a:gd name="T3" fmla="*/ 62 h 159"/>
                <a:gd name="T4" fmla="*/ 453 w 504"/>
                <a:gd name="T5" fmla="*/ 40 h 159"/>
                <a:gd name="T6" fmla="*/ 402 w 504"/>
                <a:gd name="T7" fmla="*/ 17 h 159"/>
                <a:gd name="T8" fmla="*/ 328 w 504"/>
                <a:gd name="T9" fmla="*/ 0 h 159"/>
                <a:gd name="T10" fmla="*/ 294 w 504"/>
                <a:gd name="T11" fmla="*/ 0 h 159"/>
                <a:gd name="T12" fmla="*/ 255 w 504"/>
                <a:gd name="T13" fmla="*/ 0 h 159"/>
                <a:gd name="T14" fmla="*/ 210 w 504"/>
                <a:gd name="T15" fmla="*/ 6 h 159"/>
                <a:gd name="T16" fmla="*/ 170 w 504"/>
                <a:gd name="T17" fmla="*/ 17 h 159"/>
                <a:gd name="T18" fmla="*/ 125 w 504"/>
                <a:gd name="T19" fmla="*/ 40 h 159"/>
                <a:gd name="T20" fmla="*/ 85 w 504"/>
                <a:gd name="T21" fmla="*/ 68 h 159"/>
                <a:gd name="T22" fmla="*/ 40 w 504"/>
                <a:gd name="T23" fmla="*/ 108 h 159"/>
                <a:gd name="T24" fmla="*/ 0 w 504"/>
                <a:gd name="T25" fmla="*/ 159 h 159"/>
                <a:gd name="T26" fmla="*/ 0 w 504"/>
                <a:gd name="T27" fmla="*/ 159 h 159"/>
                <a:gd name="T28" fmla="*/ 28 w 504"/>
                <a:gd name="T29" fmla="*/ 130 h 159"/>
                <a:gd name="T30" fmla="*/ 68 w 504"/>
                <a:gd name="T31" fmla="*/ 96 h 159"/>
                <a:gd name="T32" fmla="*/ 119 w 504"/>
                <a:gd name="T33" fmla="*/ 68 h 159"/>
                <a:gd name="T34" fmla="*/ 153 w 504"/>
                <a:gd name="T35" fmla="*/ 57 h 159"/>
                <a:gd name="T36" fmla="*/ 193 w 504"/>
                <a:gd name="T37" fmla="*/ 45 h 159"/>
                <a:gd name="T38" fmla="*/ 232 w 504"/>
                <a:gd name="T39" fmla="*/ 34 h 159"/>
                <a:gd name="T40" fmla="*/ 277 w 504"/>
                <a:gd name="T41" fmla="*/ 29 h 159"/>
                <a:gd name="T42" fmla="*/ 328 w 504"/>
                <a:gd name="T43" fmla="*/ 29 h 159"/>
                <a:gd name="T44" fmla="*/ 379 w 504"/>
                <a:gd name="T45" fmla="*/ 34 h 159"/>
                <a:gd name="T46" fmla="*/ 442 w 504"/>
                <a:gd name="T47" fmla="*/ 45 h 159"/>
                <a:gd name="T48" fmla="*/ 504 w 504"/>
                <a:gd name="T49" fmla="*/ 62 h 159"/>
                <a:gd name="T50" fmla="*/ 504 w 504"/>
                <a:gd name="T51" fmla="*/ 62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4" h="159">
                  <a:moveTo>
                    <a:pt x="504" y="62"/>
                  </a:moveTo>
                  <a:lnTo>
                    <a:pt x="504" y="62"/>
                  </a:lnTo>
                  <a:lnTo>
                    <a:pt x="453" y="40"/>
                  </a:lnTo>
                  <a:lnTo>
                    <a:pt x="402" y="17"/>
                  </a:lnTo>
                  <a:lnTo>
                    <a:pt x="328" y="0"/>
                  </a:lnTo>
                  <a:lnTo>
                    <a:pt x="294" y="0"/>
                  </a:lnTo>
                  <a:lnTo>
                    <a:pt x="255" y="0"/>
                  </a:lnTo>
                  <a:lnTo>
                    <a:pt x="210" y="6"/>
                  </a:lnTo>
                  <a:lnTo>
                    <a:pt x="170" y="17"/>
                  </a:lnTo>
                  <a:lnTo>
                    <a:pt x="125" y="40"/>
                  </a:lnTo>
                  <a:lnTo>
                    <a:pt x="85" y="68"/>
                  </a:lnTo>
                  <a:lnTo>
                    <a:pt x="40" y="108"/>
                  </a:lnTo>
                  <a:lnTo>
                    <a:pt x="0" y="159"/>
                  </a:lnTo>
                  <a:lnTo>
                    <a:pt x="0" y="159"/>
                  </a:lnTo>
                  <a:lnTo>
                    <a:pt x="28" y="130"/>
                  </a:lnTo>
                  <a:lnTo>
                    <a:pt x="68" y="96"/>
                  </a:lnTo>
                  <a:lnTo>
                    <a:pt x="119" y="68"/>
                  </a:lnTo>
                  <a:lnTo>
                    <a:pt x="153" y="57"/>
                  </a:lnTo>
                  <a:lnTo>
                    <a:pt x="193" y="45"/>
                  </a:lnTo>
                  <a:lnTo>
                    <a:pt x="232" y="34"/>
                  </a:lnTo>
                  <a:lnTo>
                    <a:pt x="277" y="29"/>
                  </a:lnTo>
                  <a:lnTo>
                    <a:pt x="328" y="29"/>
                  </a:lnTo>
                  <a:lnTo>
                    <a:pt x="379" y="34"/>
                  </a:lnTo>
                  <a:lnTo>
                    <a:pt x="442" y="45"/>
                  </a:lnTo>
                  <a:lnTo>
                    <a:pt x="504" y="62"/>
                  </a:lnTo>
                  <a:lnTo>
                    <a:pt x="504" y="62"/>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323"/>
            <p:cNvSpPr>
              <a:spLocks/>
            </p:cNvSpPr>
            <p:nvPr/>
          </p:nvSpPr>
          <p:spPr bwMode="auto">
            <a:xfrm>
              <a:off x="2573" y="919"/>
              <a:ext cx="509" cy="436"/>
            </a:xfrm>
            <a:custGeom>
              <a:avLst/>
              <a:gdLst>
                <a:gd name="T0" fmla="*/ 0 w 509"/>
                <a:gd name="T1" fmla="*/ 436 h 436"/>
                <a:gd name="T2" fmla="*/ 0 w 509"/>
                <a:gd name="T3" fmla="*/ 436 h 436"/>
                <a:gd name="T4" fmla="*/ 0 w 509"/>
                <a:gd name="T5" fmla="*/ 351 h 436"/>
                <a:gd name="T6" fmla="*/ 11 w 509"/>
                <a:gd name="T7" fmla="*/ 272 h 436"/>
                <a:gd name="T8" fmla="*/ 34 w 509"/>
                <a:gd name="T9" fmla="*/ 199 h 436"/>
                <a:gd name="T10" fmla="*/ 62 w 509"/>
                <a:gd name="T11" fmla="*/ 136 h 436"/>
                <a:gd name="T12" fmla="*/ 96 w 509"/>
                <a:gd name="T13" fmla="*/ 85 h 436"/>
                <a:gd name="T14" fmla="*/ 136 w 509"/>
                <a:gd name="T15" fmla="*/ 46 h 436"/>
                <a:gd name="T16" fmla="*/ 158 w 509"/>
                <a:gd name="T17" fmla="*/ 29 h 436"/>
                <a:gd name="T18" fmla="*/ 187 w 509"/>
                <a:gd name="T19" fmla="*/ 17 h 436"/>
                <a:gd name="T20" fmla="*/ 209 w 509"/>
                <a:gd name="T21" fmla="*/ 6 h 436"/>
                <a:gd name="T22" fmla="*/ 238 w 509"/>
                <a:gd name="T23" fmla="*/ 0 h 436"/>
                <a:gd name="T24" fmla="*/ 238 w 509"/>
                <a:gd name="T25" fmla="*/ 0 h 436"/>
                <a:gd name="T26" fmla="*/ 277 w 509"/>
                <a:gd name="T27" fmla="*/ 0 h 436"/>
                <a:gd name="T28" fmla="*/ 317 w 509"/>
                <a:gd name="T29" fmla="*/ 12 h 436"/>
                <a:gd name="T30" fmla="*/ 356 w 509"/>
                <a:gd name="T31" fmla="*/ 34 h 436"/>
                <a:gd name="T32" fmla="*/ 396 w 509"/>
                <a:gd name="T33" fmla="*/ 63 h 436"/>
                <a:gd name="T34" fmla="*/ 430 w 509"/>
                <a:gd name="T35" fmla="*/ 97 h 436"/>
                <a:gd name="T36" fmla="*/ 458 w 509"/>
                <a:gd name="T37" fmla="*/ 142 h 436"/>
                <a:gd name="T38" fmla="*/ 487 w 509"/>
                <a:gd name="T39" fmla="*/ 193 h 436"/>
                <a:gd name="T40" fmla="*/ 509 w 509"/>
                <a:gd name="T41" fmla="*/ 244 h 436"/>
                <a:gd name="T42" fmla="*/ 509 w 509"/>
                <a:gd name="T43" fmla="*/ 244 h 436"/>
                <a:gd name="T44" fmla="*/ 470 w 509"/>
                <a:gd name="T45" fmla="*/ 233 h 436"/>
                <a:gd name="T46" fmla="*/ 413 w 509"/>
                <a:gd name="T47" fmla="*/ 221 h 436"/>
                <a:gd name="T48" fmla="*/ 356 w 509"/>
                <a:gd name="T49" fmla="*/ 221 h 436"/>
                <a:gd name="T50" fmla="*/ 289 w 509"/>
                <a:gd name="T51" fmla="*/ 227 h 436"/>
                <a:gd name="T52" fmla="*/ 255 w 509"/>
                <a:gd name="T53" fmla="*/ 238 h 436"/>
                <a:gd name="T54" fmla="*/ 221 w 509"/>
                <a:gd name="T55" fmla="*/ 250 h 436"/>
                <a:gd name="T56" fmla="*/ 187 w 509"/>
                <a:gd name="T57" fmla="*/ 267 h 436"/>
                <a:gd name="T58" fmla="*/ 147 w 509"/>
                <a:gd name="T59" fmla="*/ 289 h 436"/>
                <a:gd name="T60" fmla="*/ 113 w 509"/>
                <a:gd name="T61" fmla="*/ 317 h 436"/>
                <a:gd name="T62" fmla="*/ 73 w 509"/>
                <a:gd name="T63" fmla="*/ 351 h 436"/>
                <a:gd name="T64" fmla="*/ 39 w 509"/>
                <a:gd name="T65" fmla="*/ 391 h 436"/>
                <a:gd name="T66" fmla="*/ 0 w 509"/>
                <a:gd name="T67" fmla="*/ 436 h 436"/>
                <a:gd name="T68" fmla="*/ 0 w 509"/>
                <a:gd name="T69" fmla="*/ 4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9" h="436">
                  <a:moveTo>
                    <a:pt x="0" y="436"/>
                  </a:moveTo>
                  <a:lnTo>
                    <a:pt x="0" y="436"/>
                  </a:lnTo>
                  <a:lnTo>
                    <a:pt x="0" y="351"/>
                  </a:lnTo>
                  <a:lnTo>
                    <a:pt x="11" y="272"/>
                  </a:lnTo>
                  <a:lnTo>
                    <a:pt x="34" y="199"/>
                  </a:lnTo>
                  <a:lnTo>
                    <a:pt x="62" y="136"/>
                  </a:lnTo>
                  <a:lnTo>
                    <a:pt x="96" y="85"/>
                  </a:lnTo>
                  <a:lnTo>
                    <a:pt x="136" y="46"/>
                  </a:lnTo>
                  <a:lnTo>
                    <a:pt x="158" y="29"/>
                  </a:lnTo>
                  <a:lnTo>
                    <a:pt x="187" y="17"/>
                  </a:lnTo>
                  <a:lnTo>
                    <a:pt x="209" y="6"/>
                  </a:lnTo>
                  <a:lnTo>
                    <a:pt x="238" y="0"/>
                  </a:lnTo>
                  <a:lnTo>
                    <a:pt x="238" y="0"/>
                  </a:lnTo>
                  <a:lnTo>
                    <a:pt x="277" y="0"/>
                  </a:lnTo>
                  <a:lnTo>
                    <a:pt x="317" y="12"/>
                  </a:lnTo>
                  <a:lnTo>
                    <a:pt x="356" y="34"/>
                  </a:lnTo>
                  <a:lnTo>
                    <a:pt x="396" y="63"/>
                  </a:lnTo>
                  <a:lnTo>
                    <a:pt x="430" y="97"/>
                  </a:lnTo>
                  <a:lnTo>
                    <a:pt x="458" y="142"/>
                  </a:lnTo>
                  <a:lnTo>
                    <a:pt x="487" y="193"/>
                  </a:lnTo>
                  <a:lnTo>
                    <a:pt x="509" y="244"/>
                  </a:lnTo>
                  <a:lnTo>
                    <a:pt x="509" y="244"/>
                  </a:lnTo>
                  <a:lnTo>
                    <a:pt x="470" y="233"/>
                  </a:lnTo>
                  <a:lnTo>
                    <a:pt x="413" y="221"/>
                  </a:lnTo>
                  <a:lnTo>
                    <a:pt x="356" y="221"/>
                  </a:lnTo>
                  <a:lnTo>
                    <a:pt x="289" y="227"/>
                  </a:lnTo>
                  <a:lnTo>
                    <a:pt x="255" y="238"/>
                  </a:lnTo>
                  <a:lnTo>
                    <a:pt x="221" y="250"/>
                  </a:lnTo>
                  <a:lnTo>
                    <a:pt x="187" y="267"/>
                  </a:lnTo>
                  <a:lnTo>
                    <a:pt x="147" y="289"/>
                  </a:lnTo>
                  <a:lnTo>
                    <a:pt x="113" y="317"/>
                  </a:lnTo>
                  <a:lnTo>
                    <a:pt x="73" y="351"/>
                  </a:lnTo>
                  <a:lnTo>
                    <a:pt x="39" y="391"/>
                  </a:lnTo>
                  <a:lnTo>
                    <a:pt x="0" y="436"/>
                  </a:lnTo>
                  <a:lnTo>
                    <a:pt x="0" y="436"/>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324"/>
            <p:cNvSpPr>
              <a:spLocks/>
            </p:cNvSpPr>
            <p:nvPr/>
          </p:nvSpPr>
          <p:spPr bwMode="auto">
            <a:xfrm>
              <a:off x="3847" y="1916"/>
              <a:ext cx="11" cy="17"/>
            </a:xfrm>
            <a:custGeom>
              <a:avLst/>
              <a:gdLst>
                <a:gd name="T0" fmla="*/ 11 w 11"/>
                <a:gd name="T1" fmla="*/ 0 h 17"/>
                <a:gd name="T2" fmla="*/ 11 w 11"/>
                <a:gd name="T3" fmla="*/ 0 h 17"/>
                <a:gd name="T4" fmla="*/ 0 w 11"/>
                <a:gd name="T5" fmla="*/ 17 h 17"/>
                <a:gd name="T6" fmla="*/ 0 w 11"/>
                <a:gd name="T7" fmla="*/ 17 h 17"/>
                <a:gd name="T8" fmla="*/ 11 w 11"/>
                <a:gd name="T9" fmla="*/ 0 h 17"/>
                <a:gd name="T10" fmla="*/ 11 w 11"/>
                <a:gd name="T11" fmla="*/ 0 h 17"/>
              </a:gdLst>
              <a:ahLst/>
              <a:cxnLst>
                <a:cxn ang="0">
                  <a:pos x="T0" y="T1"/>
                </a:cxn>
                <a:cxn ang="0">
                  <a:pos x="T2" y="T3"/>
                </a:cxn>
                <a:cxn ang="0">
                  <a:pos x="T4" y="T5"/>
                </a:cxn>
                <a:cxn ang="0">
                  <a:pos x="T6" y="T7"/>
                </a:cxn>
                <a:cxn ang="0">
                  <a:pos x="T8" y="T9"/>
                </a:cxn>
                <a:cxn ang="0">
                  <a:pos x="T10" y="T11"/>
                </a:cxn>
              </a:cxnLst>
              <a:rect l="0" t="0" r="r" b="b"/>
              <a:pathLst>
                <a:path w="11" h="17">
                  <a:moveTo>
                    <a:pt x="11" y="0"/>
                  </a:moveTo>
                  <a:lnTo>
                    <a:pt x="11" y="0"/>
                  </a:lnTo>
                  <a:lnTo>
                    <a:pt x="0" y="17"/>
                  </a:lnTo>
                  <a:lnTo>
                    <a:pt x="0" y="17"/>
                  </a:lnTo>
                  <a:lnTo>
                    <a:pt x="11" y="0"/>
                  </a:lnTo>
                  <a:lnTo>
                    <a:pt x="1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325"/>
            <p:cNvSpPr>
              <a:spLocks/>
            </p:cNvSpPr>
            <p:nvPr/>
          </p:nvSpPr>
          <p:spPr bwMode="auto">
            <a:xfrm>
              <a:off x="2494" y="1118"/>
              <a:ext cx="668" cy="311"/>
            </a:xfrm>
            <a:custGeom>
              <a:avLst/>
              <a:gdLst>
                <a:gd name="T0" fmla="*/ 668 w 668"/>
                <a:gd name="T1" fmla="*/ 96 h 311"/>
                <a:gd name="T2" fmla="*/ 668 w 668"/>
                <a:gd name="T3" fmla="*/ 96 h 311"/>
                <a:gd name="T4" fmla="*/ 651 w 668"/>
                <a:gd name="T5" fmla="*/ 84 h 311"/>
                <a:gd name="T6" fmla="*/ 605 w 668"/>
                <a:gd name="T7" fmla="*/ 56 h 311"/>
                <a:gd name="T8" fmla="*/ 532 w 668"/>
                <a:gd name="T9" fmla="*/ 22 h 311"/>
                <a:gd name="T10" fmla="*/ 486 w 668"/>
                <a:gd name="T11" fmla="*/ 11 h 311"/>
                <a:gd name="T12" fmla="*/ 441 w 668"/>
                <a:gd name="T13" fmla="*/ 5 h 311"/>
                <a:gd name="T14" fmla="*/ 390 w 668"/>
                <a:gd name="T15" fmla="*/ 0 h 311"/>
                <a:gd name="T16" fmla="*/ 339 w 668"/>
                <a:gd name="T17" fmla="*/ 5 h 311"/>
                <a:gd name="T18" fmla="*/ 283 w 668"/>
                <a:gd name="T19" fmla="*/ 17 h 311"/>
                <a:gd name="T20" fmla="*/ 226 w 668"/>
                <a:gd name="T21" fmla="*/ 39 h 311"/>
                <a:gd name="T22" fmla="*/ 169 w 668"/>
                <a:gd name="T23" fmla="*/ 79 h 311"/>
                <a:gd name="T24" fmla="*/ 113 w 668"/>
                <a:gd name="T25" fmla="*/ 124 h 311"/>
                <a:gd name="T26" fmla="*/ 56 w 668"/>
                <a:gd name="T27" fmla="*/ 192 h 311"/>
                <a:gd name="T28" fmla="*/ 0 w 668"/>
                <a:gd name="T29" fmla="*/ 271 h 311"/>
                <a:gd name="T30" fmla="*/ 17 w 668"/>
                <a:gd name="T31" fmla="*/ 311 h 311"/>
                <a:gd name="T32" fmla="*/ 17 w 668"/>
                <a:gd name="T33" fmla="*/ 311 h 311"/>
                <a:gd name="T34" fmla="*/ 34 w 668"/>
                <a:gd name="T35" fmla="*/ 294 h 311"/>
                <a:gd name="T36" fmla="*/ 67 w 668"/>
                <a:gd name="T37" fmla="*/ 249 h 311"/>
                <a:gd name="T38" fmla="*/ 124 w 668"/>
                <a:gd name="T39" fmla="*/ 186 h 311"/>
                <a:gd name="T40" fmla="*/ 164 w 668"/>
                <a:gd name="T41" fmla="*/ 152 h 311"/>
                <a:gd name="T42" fmla="*/ 203 w 668"/>
                <a:gd name="T43" fmla="*/ 124 h 311"/>
                <a:gd name="T44" fmla="*/ 249 w 668"/>
                <a:gd name="T45" fmla="*/ 90 h 311"/>
                <a:gd name="T46" fmla="*/ 300 w 668"/>
                <a:gd name="T47" fmla="*/ 68 h 311"/>
                <a:gd name="T48" fmla="*/ 351 w 668"/>
                <a:gd name="T49" fmla="*/ 51 h 311"/>
                <a:gd name="T50" fmla="*/ 407 w 668"/>
                <a:gd name="T51" fmla="*/ 39 h 311"/>
                <a:gd name="T52" fmla="*/ 469 w 668"/>
                <a:gd name="T53" fmla="*/ 34 h 311"/>
                <a:gd name="T54" fmla="*/ 532 w 668"/>
                <a:gd name="T55" fmla="*/ 39 h 311"/>
                <a:gd name="T56" fmla="*/ 600 w 668"/>
                <a:gd name="T57" fmla="*/ 62 h 311"/>
                <a:gd name="T58" fmla="*/ 668 w 668"/>
                <a:gd name="T59" fmla="*/ 96 h 311"/>
                <a:gd name="T60" fmla="*/ 668 w 668"/>
                <a:gd name="T61" fmla="*/ 96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8" h="311">
                  <a:moveTo>
                    <a:pt x="668" y="96"/>
                  </a:moveTo>
                  <a:lnTo>
                    <a:pt x="668" y="96"/>
                  </a:lnTo>
                  <a:lnTo>
                    <a:pt x="651" y="84"/>
                  </a:lnTo>
                  <a:lnTo>
                    <a:pt x="605" y="56"/>
                  </a:lnTo>
                  <a:lnTo>
                    <a:pt x="532" y="22"/>
                  </a:lnTo>
                  <a:lnTo>
                    <a:pt x="486" y="11"/>
                  </a:lnTo>
                  <a:lnTo>
                    <a:pt x="441" y="5"/>
                  </a:lnTo>
                  <a:lnTo>
                    <a:pt x="390" y="0"/>
                  </a:lnTo>
                  <a:lnTo>
                    <a:pt x="339" y="5"/>
                  </a:lnTo>
                  <a:lnTo>
                    <a:pt x="283" y="17"/>
                  </a:lnTo>
                  <a:lnTo>
                    <a:pt x="226" y="39"/>
                  </a:lnTo>
                  <a:lnTo>
                    <a:pt x="169" y="79"/>
                  </a:lnTo>
                  <a:lnTo>
                    <a:pt x="113" y="124"/>
                  </a:lnTo>
                  <a:lnTo>
                    <a:pt x="56" y="192"/>
                  </a:lnTo>
                  <a:lnTo>
                    <a:pt x="0" y="271"/>
                  </a:lnTo>
                  <a:lnTo>
                    <a:pt x="17" y="311"/>
                  </a:lnTo>
                  <a:lnTo>
                    <a:pt x="17" y="311"/>
                  </a:lnTo>
                  <a:lnTo>
                    <a:pt x="34" y="294"/>
                  </a:lnTo>
                  <a:lnTo>
                    <a:pt x="67" y="249"/>
                  </a:lnTo>
                  <a:lnTo>
                    <a:pt x="124" y="186"/>
                  </a:lnTo>
                  <a:lnTo>
                    <a:pt x="164" y="152"/>
                  </a:lnTo>
                  <a:lnTo>
                    <a:pt x="203" y="124"/>
                  </a:lnTo>
                  <a:lnTo>
                    <a:pt x="249" y="90"/>
                  </a:lnTo>
                  <a:lnTo>
                    <a:pt x="300" y="68"/>
                  </a:lnTo>
                  <a:lnTo>
                    <a:pt x="351" y="51"/>
                  </a:lnTo>
                  <a:lnTo>
                    <a:pt x="407" y="39"/>
                  </a:lnTo>
                  <a:lnTo>
                    <a:pt x="469" y="34"/>
                  </a:lnTo>
                  <a:lnTo>
                    <a:pt x="532" y="39"/>
                  </a:lnTo>
                  <a:lnTo>
                    <a:pt x="600" y="62"/>
                  </a:lnTo>
                  <a:lnTo>
                    <a:pt x="668" y="96"/>
                  </a:lnTo>
                  <a:lnTo>
                    <a:pt x="668" y="96"/>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340"/>
            <p:cNvSpPr>
              <a:spLocks/>
            </p:cNvSpPr>
            <p:nvPr/>
          </p:nvSpPr>
          <p:spPr bwMode="auto">
            <a:xfrm>
              <a:off x="3071" y="3014"/>
              <a:ext cx="447" cy="136"/>
            </a:xfrm>
            <a:custGeom>
              <a:avLst/>
              <a:gdLst>
                <a:gd name="T0" fmla="*/ 0 w 447"/>
                <a:gd name="T1" fmla="*/ 0 h 136"/>
                <a:gd name="T2" fmla="*/ 0 w 447"/>
                <a:gd name="T3" fmla="*/ 0 h 136"/>
                <a:gd name="T4" fmla="*/ 57 w 447"/>
                <a:gd name="T5" fmla="*/ 28 h 136"/>
                <a:gd name="T6" fmla="*/ 102 w 447"/>
                <a:gd name="T7" fmla="*/ 45 h 136"/>
                <a:gd name="T8" fmla="*/ 153 w 447"/>
                <a:gd name="T9" fmla="*/ 68 h 136"/>
                <a:gd name="T10" fmla="*/ 204 w 447"/>
                <a:gd name="T11" fmla="*/ 79 h 136"/>
                <a:gd name="T12" fmla="*/ 255 w 447"/>
                <a:gd name="T13" fmla="*/ 85 h 136"/>
                <a:gd name="T14" fmla="*/ 306 w 447"/>
                <a:gd name="T15" fmla="*/ 85 h 136"/>
                <a:gd name="T16" fmla="*/ 328 w 447"/>
                <a:gd name="T17" fmla="*/ 79 h 136"/>
                <a:gd name="T18" fmla="*/ 345 w 447"/>
                <a:gd name="T19" fmla="*/ 68 h 136"/>
                <a:gd name="T20" fmla="*/ 345 w 447"/>
                <a:gd name="T21" fmla="*/ 68 h 136"/>
                <a:gd name="T22" fmla="*/ 447 w 447"/>
                <a:gd name="T23" fmla="*/ 17 h 136"/>
                <a:gd name="T24" fmla="*/ 447 w 447"/>
                <a:gd name="T25" fmla="*/ 17 h 136"/>
                <a:gd name="T26" fmla="*/ 430 w 447"/>
                <a:gd name="T27" fmla="*/ 39 h 136"/>
                <a:gd name="T28" fmla="*/ 413 w 447"/>
                <a:gd name="T29" fmla="*/ 62 h 136"/>
                <a:gd name="T30" fmla="*/ 391 w 447"/>
                <a:gd name="T31" fmla="*/ 90 h 136"/>
                <a:gd name="T32" fmla="*/ 357 w 447"/>
                <a:gd name="T33" fmla="*/ 113 h 136"/>
                <a:gd name="T34" fmla="*/ 317 w 447"/>
                <a:gd name="T35" fmla="*/ 130 h 136"/>
                <a:gd name="T36" fmla="*/ 300 w 447"/>
                <a:gd name="T37" fmla="*/ 130 h 136"/>
                <a:gd name="T38" fmla="*/ 277 w 447"/>
                <a:gd name="T39" fmla="*/ 136 h 136"/>
                <a:gd name="T40" fmla="*/ 249 w 447"/>
                <a:gd name="T41" fmla="*/ 130 h 136"/>
                <a:gd name="T42" fmla="*/ 226 w 447"/>
                <a:gd name="T43" fmla="*/ 124 h 136"/>
                <a:gd name="T44" fmla="*/ 226 w 447"/>
                <a:gd name="T45" fmla="*/ 124 h 136"/>
                <a:gd name="T46" fmla="*/ 176 w 447"/>
                <a:gd name="T47" fmla="*/ 107 h 136"/>
                <a:gd name="T48" fmla="*/ 130 w 447"/>
                <a:gd name="T49" fmla="*/ 85 h 136"/>
                <a:gd name="T50" fmla="*/ 57 w 447"/>
                <a:gd name="T51" fmla="*/ 45 h 136"/>
                <a:gd name="T52" fmla="*/ 11 w 447"/>
                <a:gd name="T53" fmla="*/ 11 h 136"/>
                <a:gd name="T54" fmla="*/ 0 w 447"/>
                <a:gd name="T55" fmla="*/ 0 h 136"/>
                <a:gd name="T56" fmla="*/ 0 w 447"/>
                <a:gd name="T5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7" h="136">
                  <a:moveTo>
                    <a:pt x="0" y="0"/>
                  </a:moveTo>
                  <a:lnTo>
                    <a:pt x="0" y="0"/>
                  </a:lnTo>
                  <a:lnTo>
                    <a:pt x="57" y="28"/>
                  </a:lnTo>
                  <a:lnTo>
                    <a:pt x="102" y="45"/>
                  </a:lnTo>
                  <a:lnTo>
                    <a:pt x="153" y="68"/>
                  </a:lnTo>
                  <a:lnTo>
                    <a:pt x="204" y="79"/>
                  </a:lnTo>
                  <a:lnTo>
                    <a:pt x="255" y="85"/>
                  </a:lnTo>
                  <a:lnTo>
                    <a:pt x="306" y="85"/>
                  </a:lnTo>
                  <a:lnTo>
                    <a:pt x="328" y="79"/>
                  </a:lnTo>
                  <a:lnTo>
                    <a:pt x="345" y="68"/>
                  </a:lnTo>
                  <a:lnTo>
                    <a:pt x="345" y="68"/>
                  </a:lnTo>
                  <a:lnTo>
                    <a:pt x="447" y="17"/>
                  </a:lnTo>
                  <a:lnTo>
                    <a:pt x="447" y="17"/>
                  </a:lnTo>
                  <a:lnTo>
                    <a:pt x="430" y="39"/>
                  </a:lnTo>
                  <a:lnTo>
                    <a:pt x="413" y="62"/>
                  </a:lnTo>
                  <a:lnTo>
                    <a:pt x="391" y="90"/>
                  </a:lnTo>
                  <a:lnTo>
                    <a:pt x="357" y="113"/>
                  </a:lnTo>
                  <a:lnTo>
                    <a:pt x="317" y="130"/>
                  </a:lnTo>
                  <a:lnTo>
                    <a:pt x="300" y="130"/>
                  </a:lnTo>
                  <a:lnTo>
                    <a:pt x="277" y="136"/>
                  </a:lnTo>
                  <a:lnTo>
                    <a:pt x="249" y="130"/>
                  </a:lnTo>
                  <a:lnTo>
                    <a:pt x="226" y="124"/>
                  </a:lnTo>
                  <a:lnTo>
                    <a:pt x="226" y="124"/>
                  </a:lnTo>
                  <a:lnTo>
                    <a:pt x="176" y="107"/>
                  </a:lnTo>
                  <a:lnTo>
                    <a:pt x="130" y="85"/>
                  </a:lnTo>
                  <a:lnTo>
                    <a:pt x="57" y="45"/>
                  </a:lnTo>
                  <a:lnTo>
                    <a:pt x="11" y="11"/>
                  </a:lnTo>
                  <a:lnTo>
                    <a:pt x="0" y="0"/>
                  </a:lnTo>
                  <a:lnTo>
                    <a:pt x="0" y="0"/>
                  </a:lnTo>
                  <a:close/>
                </a:path>
              </a:pathLst>
            </a:custGeom>
            <a:solidFill>
              <a:srgbClr val="FF9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341"/>
            <p:cNvSpPr>
              <a:spLocks/>
            </p:cNvSpPr>
            <p:nvPr/>
          </p:nvSpPr>
          <p:spPr bwMode="auto">
            <a:xfrm>
              <a:off x="2748" y="1995"/>
              <a:ext cx="889" cy="436"/>
            </a:xfrm>
            <a:custGeom>
              <a:avLst/>
              <a:gdLst>
                <a:gd name="T0" fmla="*/ 793 w 889"/>
                <a:gd name="T1" fmla="*/ 430 h 436"/>
                <a:gd name="T2" fmla="*/ 889 w 889"/>
                <a:gd name="T3" fmla="*/ 300 h 436"/>
                <a:gd name="T4" fmla="*/ 889 w 889"/>
                <a:gd name="T5" fmla="*/ 300 h 436"/>
                <a:gd name="T6" fmla="*/ 838 w 889"/>
                <a:gd name="T7" fmla="*/ 300 h 436"/>
                <a:gd name="T8" fmla="*/ 782 w 889"/>
                <a:gd name="T9" fmla="*/ 294 h 436"/>
                <a:gd name="T10" fmla="*/ 668 w 889"/>
                <a:gd name="T11" fmla="*/ 277 h 436"/>
                <a:gd name="T12" fmla="*/ 561 w 889"/>
                <a:gd name="T13" fmla="*/ 249 h 436"/>
                <a:gd name="T14" fmla="*/ 453 w 889"/>
                <a:gd name="T15" fmla="*/ 215 h 436"/>
                <a:gd name="T16" fmla="*/ 357 w 889"/>
                <a:gd name="T17" fmla="*/ 175 h 436"/>
                <a:gd name="T18" fmla="*/ 278 w 889"/>
                <a:gd name="T19" fmla="*/ 136 h 436"/>
                <a:gd name="T20" fmla="*/ 210 w 889"/>
                <a:gd name="T21" fmla="*/ 102 h 436"/>
                <a:gd name="T22" fmla="*/ 164 w 889"/>
                <a:gd name="T23" fmla="*/ 68 h 436"/>
                <a:gd name="T24" fmla="*/ 164 w 889"/>
                <a:gd name="T25" fmla="*/ 68 h 436"/>
                <a:gd name="T26" fmla="*/ 142 w 889"/>
                <a:gd name="T27" fmla="*/ 51 h 436"/>
                <a:gd name="T28" fmla="*/ 102 w 889"/>
                <a:gd name="T29" fmla="*/ 34 h 436"/>
                <a:gd name="T30" fmla="*/ 12 w 889"/>
                <a:gd name="T31" fmla="*/ 0 h 436"/>
                <a:gd name="T32" fmla="*/ 0 w 889"/>
                <a:gd name="T33" fmla="*/ 11 h 436"/>
                <a:gd name="T34" fmla="*/ 0 w 889"/>
                <a:gd name="T35" fmla="*/ 11 h 436"/>
                <a:gd name="T36" fmla="*/ 12 w 889"/>
                <a:gd name="T37" fmla="*/ 28 h 436"/>
                <a:gd name="T38" fmla="*/ 40 w 889"/>
                <a:gd name="T39" fmla="*/ 85 h 436"/>
                <a:gd name="T40" fmla="*/ 91 w 889"/>
                <a:gd name="T41" fmla="*/ 158 h 436"/>
                <a:gd name="T42" fmla="*/ 125 w 889"/>
                <a:gd name="T43" fmla="*/ 198 h 436"/>
                <a:gd name="T44" fmla="*/ 164 w 889"/>
                <a:gd name="T45" fmla="*/ 243 h 436"/>
                <a:gd name="T46" fmla="*/ 215 w 889"/>
                <a:gd name="T47" fmla="*/ 283 h 436"/>
                <a:gd name="T48" fmla="*/ 272 w 889"/>
                <a:gd name="T49" fmla="*/ 323 h 436"/>
                <a:gd name="T50" fmla="*/ 340 w 889"/>
                <a:gd name="T51" fmla="*/ 362 h 436"/>
                <a:gd name="T52" fmla="*/ 408 w 889"/>
                <a:gd name="T53" fmla="*/ 390 h 436"/>
                <a:gd name="T54" fmla="*/ 493 w 889"/>
                <a:gd name="T55" fmla="*/ 413 h 436"/>
                <a:gd name="T56" fmla="*/ 583 w 889"/>
                <a:gd name="T57" fmla="*/ 430 h 436"/>
                <a:gd name="T58" fmla="*/ 680 w 889"/>
                <a:gd name="T59" fmla="*/ 436 h 436"/>
                <a:gd name="T60" fmla="*/ 793 w 889"/>
                <a:gd name="T61" fmla="*/ 430 h 436"/>
                <a:gd name="T62" fmla="*/ 793 w 889"/>
                <a:gd name="T63" fmla="*/ 430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9" h="436">
                  <a:moveTo>
                    <a:pt x="793" y="430"/>
                  </a:moveTo>
                  <a:lnTo>
                    <a:pt x="889" y="300"/>
                  </a:lnTo>
                  <a:lnTo>
                    <a:pt x="889" y="300"/>
                  </a:lnTo>
                  <a:lnTo>
                    <a:pt x="838" y="300"/>
                  </a:lnTo>
                  <a:lnTo>
                    <a:pt x="782" y="294"/>
                  </a:lnTo>
                  <a:lnTo>
                    <a:pt x="668" y="277"/>
                  </a:lnTo>
                  <a:lnTo>
                    <a:pt x="561" y="249"/>
                  </a:lnTo>
                  <a:lnTo>
                    <a:pt x="453" y="215"/>
                  </a:lnTo>
                  <a:lnTo>
                    <a:pt x="357" y="175"/>
                  </a:lnTo>
                  <a:lnTo>
                    <a:pt x="278" y="136"/>
                  </a:lnTo>
                  <a:lnTo>
                    <a:pt x="210" y="102"/>
                  </a:lnTo>
                  <a:lnTo>
                    <a:pt x="164" y="68"/>
                  </a:lnTo>
                  <a:lnTo>
                    <a:pt x="164" y="68"/>
                  </a:lnTo>
                  <a:lnTo>
                    <a:pt x="142" y="51"/>
                  </a:lnTo>
                  <a:lnTo>
                    <a:pt x="102" y="34"/>
                  </a:lnTo>
                  <a:lnTo>
                    <a:pt x="12" y="0"/>
                  </a:lnTo>
                  <a:lnTo>
                    <a:pt x="0" y="11"/>
                  </a:lnTo>
                  <a:lnTo>
                    <a:pt x="0" y="11"/>
                  </a:lnTo>
                  <a:lnTo>
                    <a:pt x="12" y="28"/>
                  </a:lnTo>
                  <a:lnTo>
                    <a:pt x="40" y="85"/>
                  </a:lnTo>
                  <a:lnTo>
                    <a:pt x="91" y="158"/>
                  </a:lnTo>
                  <a:lnTo>
                    <a:pt x="125" y="198"/>
                  </a:lnTo>
                  <a:lnTo>
                    <a:pt x="164" y="243"/>
                  </a:lnTo>
                  <a:lnTo>
                    <a:pt x="215" y="283"/>
                  </a:lnTo>
                  <a:lnTo>
                    <a:pt x="272" y="323"/>
                  </a:lnTo>
                  <a:lnTo>
                    <a:pt x="340" y="362"/>
                  </a:lnTo>
                  <a:lnTo>
                    <a:pt x="408" y="390"/>
                  </a:lnTo>
                  <a:lnTo>
                    <a:pt x="493" y="413"/>
                  </a:lnTo>
                  <a:lnTo>
                    <a:pt x="583" y="430"/>
                  </a:lnTo>
                  <a:lnTo>
                    <a:pt x="680" y="436"/>
                  </a:lnTo>
                  <a:lnTo>
                    <a:pt x="793" y="430"/>
                  </a:lnTo>
                  <a:lnTo>
                    <a:pt x="793" y="4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342"/>
            <p:cNvSpPr>
              <a:spLocks/>
            </p:cNvSpPr>
            <p:nvPr/>
          </p:nvSpPr>
          <p:spPr bwMode="auto">
            <a:xfrm>
              <a:off x="2420" y="1836"/>
              <a:ext cx="187" cy="187"/>
            </a:xfrm>
            <a:custGeom>
              <a:avLst/>
              <a:gdLst>
                <a:gd name="T0" fmla="*/ 28 w 187"/>
                <a:gd name="T1" fmla="*/ 187 h 187"/>
                <a:gd name="T2" fmla="*/ 28 w 187"/>
                <a:gd name="T3" fmla="*/ 187 h 187"/>
                <a:gd name="T4" fmla="*/ 11 w 187"/>
                <a:gd name="T5" fmla="*/ 148 h 187"/>
                <a:gd name="T6" fmla="*/ 6 w 187"/>
                <a:gd name="T7" fmla="*/ 114 h 187"/>
                <a:gd name="T8" fmla="*/ 0 w 187"/>
                <a:gd name="T9" fmla="*/ 68 h 187"/>
                <a:gd name="T10" fmla="*/ 6 w 187"/>
                <a:gd name="T11" fmla="*/ 51 h 187"/>
                <a:gd name="T12" fmla="*/ 11 w 187"/>
                <a:gd name="T13" fmla="*/ 34 h 187"/>
                <a:gd name="T14" fmla="*/ 23 w 187"/>
                <a:gd name="T15" fmla="*/ 17 h 187"/>
                <a:gd name="T16" fmla="*/ 40 w 187"/>
                <a:gd name="T17" fmla="*/ 6 h 187"/>
                <a:gd name="T18" fmla="*/ 68 w 187"/>
                <a:gd name="T19" fmla="*/ 0 h 187"/>
                <a:gd name="T20" fmla="*/ 96 w 187"/>
                <a:gd name="T21" fmla="*/ 0 h 187"/>
                <a:gd name="T22" fmla="*/ 141 w 187"/>
                <a:gd name="T23" fmla="*/ 6 h 187"/>
                <a:gd name="T24" fmla="*/ 187 w 187"/>
                <a:gd name="T25" fmla="*/ 17 h 187"/>
                <a:gd name="T26" fmla="*/ 187 w 187"/>
                <a:gd name="T27" fmla="*/ 17 h 187"/>
                <a:gd name="T28" fmla="*/ 158 w 187"/>
                <a:gd name="T29" fmla="*/ 17 h 187"/>
                <a:gd name="T30" fmla="*/ 130 w 187"/>
                <a:gd name="T31" fmla="*/ 17 h 187"/>
                <a:gd name="T32" fmla="*/ 96 w 187"/>
                <a:gd name="T33" fmla="*/ 29 h 187"/>
                <a:gd name="T34" fmla="*/ 68 w 187"/>
                <a:gd name="T35" fmla="*/ 46 h 187"/>
                <a:gd name="T36" fmla="*/ 57 w 187"/>
                <a:gd name="T37" fmla="*/ 63 h 187"/>
                <a:gd name="T38" fmla="*/ 45 w 187"/>
                <a:gd name="T39" fmla="*/ 80 h 187"/>
                <a:gd name="T40" fmla="*/ 34 w 187"/>
                <a:gd name="T41" fmla="*/ 97 h 187"/>
                <a:gd name="T42" fmla="*/ 28 w 187"/>
                <a:gd name="T43" fmla="*/ 125 h 187"/>
                <a:gd name="T44" fmla="*/ 28 w 187"/>
                <a:gd name="T45" fmla="*/ 153 h 187"/>
                <a:gd name="T46" fmla="*/ 28 w 187"/>
                <a:gd name="T47" fmla="*/ 187 h 187"/>
                <a:gd name="T48" fmla="*/ 28 w 187"/>
                <a:gd name="T4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 h="187">
                  <a:moveTo>
                    <a:pt x="28" y="187"/>
                  </a:moveTo>
                  <a:lnTo>
                    <a:pt x="28" y="187"/>
                  </a:lnTo>
                  <a:lnTo>
                    <a:pt x="11" y="148"/>
                  </a:lnTo>
                  <a:lnTo>
                    <a:pt x="6" y="114"/>
                  </a:lnTo>
                  <a:lnTo>
                    <a:pt x="0" y="68"/>
                  </a:lnTo>
                  <a:lnTo>
                    <a:pt x="6" y="51"/>
                  </a:lnTo>
                  <a:lnTo>
                    <a:pt x="11" y="34"/>
                  </a:lnTo>
                  <a:lnTo>
                    <a:pt x="23" y="17"/>
                  </a:lnTo>
                  <a:lnTo>
                    <a:pt x="40" y="6"/>
                  </a:lnTo>
                  <a:lnTo>
                    <a:pt x="68" y="0"/>
                  </a:lnTo>
                  <a:lnTo>
                    <a:pt x="96" y="0"/>
                  </a:lnTo>
                  <a:lnTo>
                    <a:pt x="141" y="6"/>
                  </a:lnTo>
                  <a:lnTo>
                    <a:pt x="187" y="17"/>
                  </a:lnTo>
                  <a:lnTo>
                    <a:pt x="187" y="17"/>
                  </a:lnTo>
                  <a:lnTo>
                    <a:pt x="158" y="17"/>
                  </a:lnTo>
                  <a:lnTo>
                    <a:pt x="130" y="17"/>
                  </a:lnTo>
                  <a:lnTo>
                    <a:pt x="96" y="29"/>
                  </a:lnTo>
                  <a:lnTo>
                    <a:pt x="68" y="46"/>
                  </a:lnTo>
                  <a:lnTo>
                    <a:pt x="57" y="63"/>
                  </a:lnTo>
                  <a:lnTo>
                    <a:pt x="45" y="80"/>
                  </a:lnTo>
                  <a:lnTo>
                    <a:pt x="34" y="97"/>
                  </a:lnTo>
                  <a:lnTo>
                    <a:pt x="28" y="125"/>
                  </a:lnTo>
                  <a:lnTo>
                    <a:pt x="28" y="153"/>
                  </a:lnTo>
                  <a:lnTo>
                    <a:pt x="28" y="187"/>
                  </a:lnTo>
                  <a:lnTo>
                    <a:pt x="28" y="187"/>
                  </a:lnTo>
                  <a:close/>
                </a:path>
              </a:pathLst>
            </a:custGeom>
            <a:solidFill>
              <a:srgbClr val="FE9F3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343"/>
            <p:cNvSpPr>
              <a:spLocks/>
            </p:cNvSpPr>
            <p:nvPr/>
          </p:nvSpPr>
          <p:spPr bwMode="auto">
            <a:xfrm>
              <a:off x="3439" y="976"/>
              <a:ext cx="515" cy="883"/>
            </a:xfrm>
            <a:custGeom>
              <a:avLst/>
              <a:gdLst>
                <a:gd name="T0" fmla="*/ 334 w 515"/>
                <a:gd name="T1" fmla="*/ 6 h 883"/>
                <a:gd name="T2" fmla="*/ 334 w 515"/>
                <a:gd name="T3" fmla="*/ 6 h 883"/>
                <a:gd name="T4" fmla="*/ 357 w 515"/>
                <a:gd name="T5" fmla="*/ 11 h 883"/>
                <a:gd name="T6" fmla="*/ 379 w 515"/>
                <a:gd name="T7" fmla="*/ 28 h 883"/>
                <a:gd name="T8" fmla="*/ 402 w 515"/>
                <a:gd name="T9" fmla="*/ 45 h 883"/>
                <a:gd name="T10" fmla="*/ 425 w 515"/>
                <a:gd name="T11" fmla="*/ 68 h 883"/>
                <a:gd name="T12" fmla="*/ 459 w 515"/>
                <a:gd name="T13" fmla="*/ 119 h 883"/>
                <a:gd name="T14" fmla="*/ 487 w 515"/>
                <a:gd name="T15" fmla="*/ 181 h 883"/>
                <a:gd name="T16" fmla="*/ 504 w 515"/>
                <a:gd name="T17" fmla="*/ 260 h 883"/>
                <a:gd name="T18" fmla="*/ 515 w 515"/>
                <a:gd name="T19" fmla="*/ 340 h 883"/>
                <a:gd name="T20" fmla="*/ 515 w 515"/>
                <a:gd name="T21" fmla="*/ 425 h 883"/>
                <a:gd name="T22" fmla="*/ 504 w 515"/>
                <a:gd name="T23" fmla="*/ 515 h 883"/>
                <a:gd name="T24" fmla="*/ 504 w 515"/>
                <a:gd name="T25" fmla="*/ 515 h 883"/>
                <a:gd name="T26" fmla="*/ 487 w 515"/>
                <a:gd name="T27" fmla="*/ 600 h 883"/>
                <a:gd name="T28" fmla="*/ 459 w 515"/>
                <a:gd name="T29" fmla="*/ 679 h 883"/>
                <a:gd name="T30" fmla="*/ 425 w 515"/>
                <a:gd name="T31" fmla="*/ 747 h 883"/>
                <a:gd name="T32" fmla="*/ 379 w 515"/>
                <a:gd name="T33" fmla="*/ 804 h 883"/>
                <a:gd name="T34" fmla="*/ 334 w 515"/>
                <a:gd name="T35" fmla="*/ 843 h 883"/>
                <a:gd name="T36" fmla="*/ 311 w 515"/>
                <a:gd name="T37" fmla="*/ 860 h 883"/>
                <a:gd name="T38" fmla="*/ 289 w 515"/>
                <a:gd name="T39" fmla="*/ 872 h 883"/>
                <a:gd name="T40" fmla="*/ 260 w 515"/>
                <a:gd name="T41" fmla="*/ 883 h 883"/>
                <a:gd name="T42" fmla="*/ 238 w 515"/>
                <a:gd name="T43" fmla="*/ 883 h 883"/>
                <a:gd name="T44" fmla="*/ 209 w 515"/>
                <a:gd name="T45" fmla="*/ 883 h 883"/>
                <a:gd name="T46" fmla="*/ 187 w 515"/>
                <a:gd name="T47" fmla="*/ 877 h 883"/>
                <a:gd name="T48" fmla="*/ 187 w 515"/>
                <a:gd name="T49" fmla="*/ 877 h 883"/>
                <a:gd name="T50" fmla="*/ 159 w 515"/>
                <a:gd name="T51" fmla="*/ 866 h 883"/>
                <a:gd name="T52" fmla="*/ 136 w 515"/>
                <a:gd name="T53" fmla="*/ 855 h 883"/>
                <a:gd name="T54" fmla="*/ 113 w 515"/>
                <a:gd name="T55" fmla="*/ 838 h 883"/>
                <a:gd name="T56" fmla="*/ 96 w 515"/>
                <a:gd name="T57" fmla="*/ 815 h 883"/>
                <a:gd name="T58" fmla="*/ 62 w 515"/>
                <a:gd name="T59" fmla="*/ 764 h 883"/>
                <a:gd name="T60" fmla="*/ 34 w 515"/>
                <a:gd name="T61" fmla="*/ 696 h 883"/>
                <a:gd name="T62" fmla="*/ 11 w 515"/>
                <a:gd name="T63" fmla="*/ 623 h 883"/>
                <a:gd name="T64" fmla="*/ 6 w 515"/>
                <a:gd name="T65" fmla="*/ 543 h 883"/>
                <a:gd name="T66" fmla="*/ 0 w 515"/>
                <a:gd name="T67" fmla="*/ 459 h 883"/>
                <a:gd name="T68" fmla="*/ 11 w 515"/>
                <a:gd name="T69" fmla="*/ 368 h 883"/>
                <a:gd name="T70" fmla="*/ 11 w 515"/>
                <a:gd name="T71" fmla="*/ 368 h 883"/>
                <a:gd name="T72" fmla="*/ 34 w 515"/>
                <a:gd name="T73" fmla="*/ 283 h 883"/>
                <a:gd name="T74" fmla="*/ 62 w 515"/>
                <a:gd name="T75" fmla="*/ 204 h 883"/>
                <a:gd name="T76" fmla="*/ 96 w 515"/>
                <a:gd name="T77" fmla="*/ 136 h 883"/>
                <a:gd name="T78" fmla="*/ 136 w 515"/>
                <a:gd name="T79" fmla="*/ 79 h 883"/>
                <a:gd name="T80" fmla="*/ 181 w 515"/>
                <a:gd name="T81" fmla="*/ 40 h 883"/>
                <a:gd name="T82" fmla="*/ 204 w 515"/>
                <a:gd name="T83" fmla="*/ 23 h 883"/>
                <a:gd name="T84" fmla="*/ 232 w 515"/>
                <a:gd name="T85" fmla="*/ 11 h 883"/>
                <a:gd name="T86" fmla="*/ 255 w 515"/>
                <a:gd name="T87" fmla="*/ 0 h 883"/>
                <a:gd name="T88" fmla="*/ 283 w 515"/>
                <a:gd name="T89" fmla="*/ 0 h 883"/>
                <a:gd name="T90" fmla="*/ 306 w 515"/>
                <a:gd name="T91" fmla="*/ 0 h 883"/>
                <a:gd name="T92" fmla="*/ 334 w 515"/>
                <a:gd name="T93" fmla="*/ 6 h 883"/>
                <a:gd name="T94" fmla="*/ 334 w 515"/>
                <a:gd name="T95" fmla="*/ 6 h 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5" h="883">
                  <a:moveTo>
                    <a:pt x="334" y="6"/>
                  </a:moveTo>
                  <a:lnTo>
                    <a:pt x="334" y="6"/>
                  </a:lnTo>
                  <a:lnTo>
                    <a:pt x="357" y="11"/>
                  </a:lnTo>
                  <a:lnTo>
                    <a:pt x="379" y="28"/>
                  </a:lnTo>
                  <a:lnTo>
                    <a:pt x="402" y="45"/>
                  </a:lnTo>
                  <a:lnTo>
                    <a:pt x="425" y="68"/>
                  </a:lnTo>
                  <a:lnTo>
                    <a:pt x="459" y="119"/>
                  </a:lnTo>
                  <a:lnTo>
                    <a:pt x="487" y="181"/>
                  </a:lnTo>
                  <a:lnTo>
                    <a:pt x="504" y="260"/>
                  </a:lnTo>
                  <a:lnTo>
                    <a:pt x="515" y="340"/>
                  </a:lnTo>
                  <a:lnTo>
                    <a:pt x="515" y="425"/>
                  </a:lnTo>
                  <a:lnTo>
                    <a:pt x="504" y="515"/>
                  </a:lnTo>
                  <a:lnTo>
                    <a:pt x="504" y="515"/>
                  </a:lnTo>
                  <a:lnTo>
                    <a:pt x="487" y="600"/>
                  </a:lnTo>
                  <a:lnTo>
                    <a:pt x="459" y="679"/>
                  </a:lnTo>
                  <a:lnTo>
                    <a:pt x="425" y="747"/>
                  </a:lnTo>
                  <a:lnTo>
                    <a:pt x="379" y="804"/>
                  </a:lnTo>
                  <a:lnTo>
                    <a:pt x="334" y="843"/>
                  </a:lnTo>
                  <a:lnTo>
                    <a:pt x="311" y="860"/>
                  </a:lnTo>
                  <a:lnTo>
                    <a:pt x="289" y="872"/>
                  </a:lnTo>
                  <a:lnTo>
                    <a:pt x="260" y="883"/>
                  </a:lnTo>
                  <a:lnTo>
                    <a:pt x="238" y="883"/>
                  </a:lnTo>
                  <a:lnTo>
                    <a:pt x="209" y="883"/>
                  </a:lnTo>
                  <a:lnTo>
                    <a:pt x="187" y="877"/>
                  </a:lnTo>
                  <a:lnTo>
                    <a:pt x="187" y="877"/>
                  </a:lnTo>
                  <a:lnTo>
                    <a:pt x="159" y="866"/>
                  </a:lnTo>
                  <a:lnTo>
                    <a:pt x="136" y="855"/>
                  </a:lnTo>
                  <a:lnTo>
                    <a:pt x="113" y="838"/>
                  </a:lnTo>
                  <a:lnTo>
                    <a:pt x="96" y="815"/>
                  </a:lnTo>
                  <a:lnTo>
                    <a:pt x="62" y="764"/>
                  </a:lnTo>
                  <a:lnTo>
                    <a:pt x="34" y="696"/>
                  </a:lnTo>
                  <a:lnTo>
                    <a:pt x="11" y="623"/>
                  </a:lnTo>
                  <a:lnTo>
                    <a:pt x="6" y="543"/>
                  </a:lnTo>
                  <a:lnTo>
                    <a:pt x="0" y="459"/>
                  </a:lnTo>
                  <a:lnTo>
                    <a:pt x="11" y="368"/>
                  </a:lnTo>
                  <a:lnTo>
                    <a:pt x="11" y="368"/>
                  </a:lnTo>
                  <a:lnTo>
                    <a:pt x="34" y="283"/>
                  </a:lnTo>
                  <a:lnTo>
                    <a:pt x="62" y="204"/>
                  </a:lnTo>
                  <a:lnTo>
                    <a:pt x="96" y="136"/>
                  </a:lnTo>
                  <a:lnTo>
                    <a:pt x="136" y="79"/>
                  </a:lnTo>
                  <a:lnTo>
                    <a:pt x="181" y="40"/>
                  </a:lnTo>
                  <a:lnTo>
                    <a:pt x="204" y="23"/>
                  </a:lnTo>
                  <a:lnTo>
                    <a:pt x="232" y="11"/>
                  </a:lnTo>
                  <a:lnTo>
                    <a:pt x="255" y="0"/>
                  </a:lnTo>
                  <a:lnTo>
                    <a:pt x="283" y="0"/>
                  </a:lnTo>
                  <a:lnTo>
                    <a:pt x="306" y="0"/>
                  </a:lnTo>
                  <a:lnTo>
                    <a:pt x="334" y="6"/>
                  </a:lnTo>
                  <a:lnTo>
                    <a:pt x="334" y="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344"/>
            <p:cNvSpPr>
              <a:spLocks/>
            </p:cNvSpPr>
            <p:nvPr/>
          </p:nvSpPr>
          <p:spPr bwMode="auto">
            <a:xfrm>
              <a:off x="3473" y="1004"/>
              <a:ext cx="453" cy="793"/>
            </a:xfrm>
            <a:custGeom>
              <a:avLst/>
              <a:gdLst>
                <a:gd name="T0" fmla="*/ 283 w 453"/>
                <a:gd name="T1" fmla="*/ 0 h 793"/>
                <a:gd name="T2" fmla="*/ 283 w 453"/>
                <a:gd name="T3" fmla="*/ 0 h 793"/>
                <a:gd name="T4" fmla="*/ 306 w 453"/>
                <a:gd name="T5" fmla="*/ 6 h 793"/>
                <a:gd name="T6" fmla="*/ 323 w 453"/>
                <a:gd name="T7" fmla="*/ 17 h 793"/>
                <a:gd name="T8" fmla="*/ 345 w 453"/>
                <a:gd name="T9" fmla="*/ 29 h 793"/>
                <a:gd name="T10" fmla="*/ 362 w 453"/>
                <a:gd name="T11" fmla="*/ 46 h 793"/>
                <a:gd name="T12" fmla="*/ 396 w 453"/>
                <a:gd name="T13" fmla="*/ 85 h 793"/>
                <a:gd name="T14" fmla="*/ 419 w 453"/>
                <a:gd name="T15" fmla="*/ 142 h 793"/>
                <a:gd name="T16" fmla="*/ 442 w 453"/>
                <a:gd name="T17" fmla="*/ 204 h 793"/>
                <a:gd name="T18" fmla="*/ 453 w 453"/>
                <a:gd name="T19" fmla="*/ 278 h 793"/>
                <a:gd name="T20" fmla="*/ 453 w 453"/>
                <a:gd name="T21" fmla="*/ 351 h 793"/>
                <a:gd name="T22" fmla="*/ 447 w 453"/>
                <a:gd name="T23" fmla="*/ 431 h 793"/>
                <a:gd name="T24" fmla="*/ 447 w 453"/>
                <a:gd name="T25" fmla="*/ 431 h 793"/>
                <a:gd name="T26" fmla="*/ 430 w 453"/>
                <a:gd name="T27" fmla="*/ 510 h 793"/>
                <a:gd name="T28" fmla="*/ 408 w 453"/>
                <a:gd name="T29" fmla="*/ 583 h 793"/>
                <a:gd name="T30" fmla="*/ 379 w 453"/>
                <a:gd name="T31" fmla="*/ 646 h 793"/>
                <a:gd name="T32" fmla="*/ 345 w 453"/>
                <a:gd name="T33" fmla="*/ 702 h 793"/>
                <a:gd name="T34" fmla="*/ 306 w 453"/>
                <a:gd name="T35" fmla="*/ 748 h 793"/>
                <a:gd name="T36" fmla="*/ 266 w 453"/>
                <a:gd name="T37" fmla="*/ 776 h 793"/>
                <a:gd name="T38" fmla="*/ 243 w 453"/>
                <a:gd name="T39" fmla="*/ 787 h 793"/>
                <a:gd name="T40" fmla="*/ 221 w 453"/>
                <a:gd name="T41" fmla="*/ 793 h 793"/>
                <a:gd name="T42" fmla="*/ 198 w 453"/>
                <a:gd name="T43" fmla="*/ 793 h 793"/>
                <a:gd name="T44" fmla="*/ 175 w 453"/>
                <a:gd name="T45" fmla="*/ 793 h 793"/>
                <a:gd name="T46" fmla="*/ 175 w 453"/>
                <a:gd name="T47" fmla="*/ 793 h 793"/>
                <a:gd name="T48" fmla="*/ 153 w 453"/>
                <a:gd name="T49" fmla="*/ 787 h 793"/>
                <a:gd name="T50" fmla="*/ 130 w 453"/>
                <a:gd name="T51" fmla="*/ 776 h 793"/>
                <a:gd name="T52" fmla="*/ 113 w 453"/>
                <a:gd name="T53" fmla="*/ 764 h 793"/>
                <a:gd name="T54" fmla="*/ 91 w 453"/>
                <a:gd name="T55" fmla="*/ 748 h 793"/>
                <a:gd name="T56" fmla="*/ 62 w 453"/>
                <a:gd name="T57" fmla="*/ 702 h 793"/>
                <a:gd name="T58" fmla="*/ 34 w 453"/>
                <a:gd name="T59" fmla="*/ 651 h 793"/>
                <a:gd name="T60" fmla="*/ 17 w 453"/>
                <a:gd name="T61" fmla="*/ 589 h 793"/>
                <a:gd name="T62" fmla="*/ 6 w 453"/>
                <a:gd name="T63" fmla="*/ 515 h 793"/>
                <a:gd name="T64" fmla="*/ 0 w 453"/>
                <a:gd name="T65" fmla="*/ 442 h 793"/>
                <a:gd name="T66" fmla="*/ 6 w 453"/>
                <a:gd name="T67" fmla="*/ 363 h 793"/>
                <a:gd name="T68" fmla="*/ 6 w 453"/>
                <a:gd name="T69" fmla="*/ 363 h 793"/>
                <a:gd name="T70" fmla="*/ 23 w 453"/>
                <a:gd name="T71" fmla="*/ 283 h 793"/>
                <a:gd name="T72" fmla="*/ 45 w 453"/>
                <a:gd name="T73" fmla="*/ 210 h 793"/>
                <a:gd name="T74" fmla="*/ 74 w 453"/>
                <a:gd name="T75" fmla="*/ 148 h 793"/>
                <a:gd name="T76" fmla="*/ 108 w 453"/>
                <a:gd name="T77" fmla="*/ 91 h 793"/>
                <a:gd name="T78" fmla="*/ 147 w 453"/>
                <a:gd name="T79" fmla="*/ 46 h 793"/>
                <a:gd name="T80" fmla="*/ 192 w 453"/>
                <a:gd name="T81" fmla="*/ 17 h 793"/>
                <a:gd name="T82" fmla="*/ 215 w 453"/>
                <a:gd name="T83" fmla="*/ 6 h 793"/>
                <a:gd name="T84" fmla="*/ 238 w 453"/>
                <a:gd name="T85" fmla="*/ 0 h 793"/>
                <a:gd name="T86" fmla="*/ 260 w 453"/>
                <a:gd name="T87" fmla="*/ 0 h 793"/>
                <a:gd name="T88" fmla="*/ 283 w 453"/>
                <a:gd name="T89" fmla="*/ 0 h 793"/>
                <a:gd name="T90" fmla="*/ 283 w 453"/>
                <a:gd name="T91" fmla="*/ 0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3" h="793">
                  <a:moveTo>
                    <a:pt x="283" y="0"/>
                  </a:moveTo>
                  <a:lnTo>
                    <a:pt x="283" y="0"/>
                  </a:lnTo>
                  <a:lnTo>
                    <a:pt x="306" y="6"/>
                  </a:lnTo>
                  <a:lnTo>
                    <a:pt x="323" y="17"/>
                  </a:lnTo>
                  <a:lnTo>
                    <a:pt x="345" y="29"/>
                  </a:lnTo>
                  <a:lnTo>
                    <a:pt x="362" y="46"/>
                  </a:lnTo>
                  <a:lnTo>
                    <a:pt x="396" y="85"/>
                  </a:lnTo>
                  <a:lnTo>
                    <a:pt x="419" y="142"/>
                  </a:lnTo>
                  <a:lnTo>
                    <a:pt x="442" y="204"/>
                  </a:lnTo>
                  <a:lnTo>
                    <a:pt x="453" y="278"/>
                  </a:lnTo>
                  <a:lnTo>
                    <a:pt x="453" y="351"/>
                  </a:lnTo>
                  <a:lnTo>
                    <a:pt x="447" y="431"/>
                  </a:lnTo>
                  <a:lnTo>
                    <a:pt x="447" y="431"/>
                  </a:lnTo>
                  <a:lnTo>
                    <a:pt x="430" y="510"/>
                  </a:lnTo>
                  <a:lnTo>
                    <a:pt x="408" y="583"/>
                  </a:lnTo>
                  <a:lnTo>
                    <a:pt x="379" y="646"/>
                  </a:lnTo>
                  <a:lnTo>
                    <a:pt x="345" y="702"/>
                  </a:lnTo>
                  <a:lnTo>
                    <a:pt x="306" y="748"/>
                  </a:lnTo>
                  <a:lnTo>
                    <a:pt x="266" y="776"/>
                  </a:lnTo>
                  <a:lnTo>
                    <a:pt x="243" y="787"/>
                  </a:lnTo>
                  <a:lnTo>
                    <a:pt x="221" y="793"/>
                  </a:lnTo>
                  <a:lnTo>
                    <a:pt x="198" y="793"/>
                  </a:lnTo>
                  <a:lnTo>
                    <a:pt x="175" y="793"/>
                  </a:lnTo>
                  <a:lnTo>
                    <a:pt x="175" y="793"/>
                  </a:lnTo>
                  <a:lnTo>
                    <a:pt x="153" y="787"/>
                  </a:lnTo>
                  <a:lnTo>
                    <a:pt x="130" y="776"/>
                  </a:lnTo>
                  <a:lnTo>
                    <a:pt x="113" y="764"/>
                  </a:lnTo>
                  <a:lnTo>
                    <a:pt x="91" y="748"/>
                  </a:lnTo>
                  <a:lnTo>
                    <a:pt x="62" y="702"/>
                  </a:lnTo>
                  <a:lnTo>
                    <a:pt x="34" y="651"/>
                  </a:lnTo>
                  <a:lnTo>
                    <a:pt x="17" y="589"/>
                  </a:lnTo>
                  <a:lnTo>
                    <a:pt x="6" y="515"/>
                  </a:lnTo>
                  <a:lnTo>
                    <a:pt x="0" y="442"/>
                  </a:lnTo>
                  <a:lnTo>
                    <a:pt x="6" y="363"/>
                  </a:lnTo>
                  <a:lnTo>
                    <a:pt x="6" y="363"/>
                  </a:lnTo>
                  <a:lnTo>
                    <a:pt x="23" y="283"/>
                  </a:lnTo>
                  <a:lnTo>
                    <a:pt x="45" y="210"/>
                  </a:lnTo>
                  <a:lnTo>
                    <a:pt x="74" y="148"/>
                  </a:lnTo>
                  <a:lnTo>
                    <a:pt x="108" y="91"/>
                  </a:lnTo>
                  <a:lnTo>
                    <a:pt x="147" y="46"/>
                  </a:lnTo>
                  <a:lnTo>
                    <a:pt x="192" y="17"/>
                  </a:lnTo>
                  <a:lnTo>
                    <a:pt x="215" y="6"/>
                  </a:lnTo>
                  <a:lnTo>
                    <a:pt x="238" y="0"/>
                  </a:lnTo>
                  <a:lnTo>
                    <a:pt x="260" y="0"/>
                  </a:lnTo>
                  <a:lnTo>
                    <a:pt x="283" y="0"/>
                  </a:lnTo>
                  <a:lnTo>
                    <a:pt x="2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345"/>
            <p:cNvSpPr>
              <a:spLocks/>
            </p:cNvSpPr>
            <p:nvPr/>
          </p:nvSpPr>
          <p:spPr bwMode="auto">
            <a:xfrm>
              <a:off x="3473" y="1004"/>
              <a:ext cx="255" cy="793"/>
            </a:xfrm>
            <a:custGeom>
              <a:avLst/>
              <a:gdLst>
                <a:gd name="T0" fmla="*/ 221 w 255"/>
                <a:gd name="T1" fmla="*/ 781 h 793"/>
                <a:gd name="T2" fmla="*/ 221 w 255"/>
                <a:gd name="T3" fmla="*/ 781 h 793"/>
                <a:gd name="T4" fmla="*/ 198 w 255"/>
                <a:gd name="T5" fmla="*/ 776 h 793"/>
                <a:gd name="T6" fmla="*/ 175 w 255"/>
                <a:gd name="T7" fmla="*/ 764 h 793"/>
                <a:gd name="T8" fmla="*/ 153 w 255"/>
                <a:gd name="T9" fmla="*/ 753 h 793"/>
                <a:gd name="T10" fmla="*/ 136 w 255"/>
                <a:gd name="T11" fmla="*/ 736 h 793"/>
                <a:gd name="T12" fmla="*/ 102 w 255"/>
                <a:gd name="T13" fmla="*/ 691 h 793"/>
                <a:gd name="T14" fmla="*/ 79 w 255"/>
                <a:gd name="T15" fmla="*/ 640 h 793"/>
                <a:gd name="T16" fmla="*/ 57 w 255"/>
                <a:gd name="T17" fmla="*/ 572 h 793"/>
                <a:gd name="T18" fmla="*/ 45 w 255"/>
                <a:gd name="T19" fmla="*/ 504 h 793"/>
                <a:gd name="T20" fmla="*/ 45 w 255"/>
                <a:gd name="T21" fmla="*/ 425 h 793"/>
                <a:gd name="T22" fmla="*/ 51 w 255"/>
                <a:gd name="T23" fmla="*/ 346 h 793"/>
                <a:gd name="T24" fmla="*/ 51 w 255"/>
                <a:gd name="T25" fmla="*/ 346 h 793"/>
                <a:gd name="T26" fmla="*/ 62 w 255"/>
                <a:gd name="T27" fmla="*/ 283 h 793"/>
                <a:gd name="T28" fmla="*/ 79 w 255"/>
                <a:gd name="T29" fmla="*/ 227 h 793"/>
                <a:gd name="T30" fmla="*/ 96 w 255"/>
                <a:gd name="T31" fmla="*/ 176 h 793"/>
                <a:gd name="T32" fmla="*/ 125 w 255"/>
                <a:gd name="T33" fmla="*/ 125 h 793"/>
                <a:gd name="T34" fmla="*/ 147 w 255"/>
                <a:gd name="T35" fmla="*/ 85 h 793"/>
                <a:gd name="T36" fmla="*/ 181 w 255"/>
                <a:gd name="T37" fmla="*/ 46 h 793"/>
                <a:gd name="T38" fmla="*/ 209 w 255"/>
                <a:gd name="T39" fmla="*/ 17 h 793"/>
                <a:gd name="T40" fmla="*/ 243 w 255"/>
                <a:gd name="T41" fmla="*/ 0 h 793"/>
                <a:gd name="T42" fmla="*/ 243 w 255"/>
                <a:gd name="T43" fmla="*/ 0 h 793"/>
                <a:gd name="T44" fmla="*/ 204 w 255"/>
                <a:gd name="T45" fmla="*/ 12 h 793"/>
                <a:gd name="T46" fmla="*/ 164 w 255"/>
                <a:gd name="T47" fmla="*/ 34 h 793"/>
                <a:gd name="T48" fmla="*/ 130 w 255"/>
                <a:gd name="T49" fmla="*/ 68 h 793"/>
                <a:gd name="T50" fmla="*/ 96 w 255"/>
                <a:gd name="T51" fmla="*/ 114 h 793"/>
                <a:gd name="T52" fmla="*/ 68 w 255"/>
                <a:gd name="T53" fmla="*/ 165 h 793"/>
                <a:gd name="T54" fmla="*/ 40 w 255"/>
                <a:gd name="T55" fmla="*/ 221 h 793"/>
                <a:gd name="T56" fmla="*/ 23 w 255"/>
                <a:gd name="T57" fmla="*/ 289 h 793"/>
                <a:gd name="T58" fmla="*/ 6 w 255"/>
                <a:gd name="T59" fmla="*/ 363 h 793"/>
                <a:gd name="T60" fmla="*/ 6 w 255"/>
                <a:gd name="T61" fmla="*/ 363 h 793"/>
                <a:gd name="T62" fmla="*/ 0 w 255"/>
                <a:gd name="T63" fmla="*/ 442 h 793"/>
                <a:gd name="T64" fmla="*/ 6 w 255"/>
                <a:gd name="T65" fmla="*/ 515 h 793"/>
                <a:gd name="T66" fmla="*/ 17 w 255"/>
                <a:gd name="T67" fmla="*/ 589 h 793"/>
                <a:gd name="T68" fmla="*/ 34 w 255"/>
                <a:gd name="T69" fmla="*/ 651 h 793"/>
                <a:gd name="T70" fmla="*/ 62 w 255"/>
                <a:gd name="T71" fmla="*/ 702 h 793"/>
                <a:gd name="T72" fmla="*/ 91 w 255"/>
                <a:gd name="T73" fmla="*/ 748 h 793"/>
                <a:gd name="T74" fmla="*/ 113 w 255"/>
                <a:gd name="T75" fmla="*/ 764 h 793"/>
                <a:gd name="T76" fmla="*/ 130 w 255"/>
                <a:gd name="T77" fmla="*/ 776 h 793"/>
                <a:gd name="T78" fmla="*/ 153 w 255"/>
                <a:gd name="T79" fmla="*/ 787 h 793"/>
                <a:gd name="T80" fmla="*/ 175 w 255"/>
                <a:gd name="T81" fmla="*/ 793 h 793"/>
                <a:gd name="T82" fmla="*/ 175 w 255"/>
                <a:gd name="T83" fmla="*/ 793 h 793"/>
                <a:gd name="T84" fmla="*/ 192 w 255"/>
                <a:gd name="T85" fmla="*/ 793 h 793"/>
                <a:gd name="T86" fmla="*/ 215 w 255"/>
                <a:gd name="T87" fmla="*/ 793 h 793"/>
                <a:gd name="T88" fmla="*/ 255 w 255"/>
                <a:gd name="T89" fmla="*/ 781 h 793"/>
                <a:gd name="T90" fmla="*/ 255 w 255"/>
                <a:gd name="T91" fmla="*/ 781 h 793"/>
                <a:gd name="T92" fmla="*/ 221 w 255"/>
                <a:gd name="T93" fmla="*/ 781 h 793"/>
                <a:gd name="T94" fmla="*/ 221 w 255"/>
                <a:gd name="T95" fmla="*/ 781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5" h="793">
                  <a:moveTo>
                    <a:pt x="221" y="781"/>
                  </a:moveTo>
                  <a:lnTo>
                    <a:pt x="221" y="781"/>
                  </a:lnTo>
                  <a:lnTo>
                    <a:pt x="198" y="776"/>
                  </a:lnTo>
                  <a:lnTo>
                    <a:pt x="175" y="764"/>
                  </a:lnTo>
                  <a:lnTo>
                    <a:pt x="153" y="753"/>
                  </a:lnTo>
                  <a:lnTo>
                    <a:pt x="136" y="736"/>
                  </a:lnTo>
                  <a:lnTo>
                    <a:pt x="102" y="691"/>
                  </a:lnTo>
                  <a:lnTo>
                    <a:pt x="79" y="640"/>
                  </a:lnTo>
                  <a:lnTo>
                    <a:pt x="57" y="572"/>
                  </a:lnTo>
                  <a:lnTo>
                    <a:pt x="45" y="504"/>
                  </a:lnTo>
                  <a:lnTo>
                    <a:pt x="45" y="425"/>
                  </a:lnTo>
                  <a:lnTo>
                    <a:pt x="51" y="346"/>
                  </a:lnTo>
                  <a:lnTo>
                    <a:pt x="51" y="346"/>
                  </a:lnTo>
                  <a:lnTo>
                    <a:pt x="62" y="283"/>
                  </a:lnTo>
                  <a:lnTo>
                    <a:pt x="79" y="227"/>
                  </a:lnTo>
                  <a:lnTo>
                    <a:pt x="96" y="176"/>
                  </a:lnTo>
                  <a:lnTo>
                    <a:pt x="125" y="125"/>
                  </a:lnTo>
                  <a:lnTo>
                    <a:pt x="147" y="85"/>
                  </a:lnTo>
                  <a:lnTo>
                    <a:pt x="181" y="46"/>
                  </a:lnTo>
                  <a:lnTo>
                    <a:pt x="209" y="17"/>
                  </a:lnTo>
                  <a:lnTo>
                    <a:pt x="243" y="0"/>
                  </a:lnTo>
                  <a:lnTo>
                    <a:pt x="243" y="0"/>
                  </a:lnTo>
                  <a:lnTo>
                    <a:pt x="204" y="12"/>
                  </a:lnTo>
                  <a:lnTo>
                    <a:pt x="164" y="34"/>
                  </a:lnTo>
                  <a:lnTo>
                    <a:pt x="130" y="68"/>
                  </a:lnTo>
                  <a:lnTo>
                    <a:pt x="96" y="114"/>
                  </a:lnTo>
                  <a:lnTo>
                    <a:pt x="68" y="165"/>
                  </a:lnTo>
                  <a:lnTo>
                    <a:pt x="40" y="221"/>
                  </a:lnTo>
                  <a:lnTo>
                    <a:pt x="23" y="289"/>
                  </a:lnTo>
                  <a:lnTo>
                    <a:pt x="6" y="363"/>
                  </a:lnTo>
                  <a:lnTo>
                    <a:pt x="6" y="363"/>
                  </a:lnTo>
                  <a:lnTo>
                    <a:pt x="0" y="442"/>
                  </a:lnTo>
                  <a:lnTo>
                    <a:pt x="6" y="515"/>
                  </a:lnTo>
                  <a:lnTo>
                    <a:pt x="17" y="589"/>
                  </a:lnTo>
                  <a:lnTo>
                    <a:pt x="34" y="651"/>
                  </a:lnTo>
                  <a:lnTo>
                    <a:pt x="62" y="702"/>
                  </a:lnTo>
                  <a:lnTo>
                    <a:pt x="91" y="748"/>
                  </a:lnTo>
                  <a:lnTo>
                    <a:pt x="113" y="764"/>
                  </a:lnTo>
                  <a:lnTo>
                    <a:pt x="130" y="776"/>
                  </a:lnTo>
                  <a:lnTo>
                    <a:pt x="153" y="787"/>
                  </a:lnTo>
                  <a:lnTo>
                    <a:pt x="175" y="793"/>
                  </a:lnTo>
                  <a:lnTo>
                    <a:pt x="175" y="793"/>
                  </a:lnTo>
                  <a:lnTo>
                    <a:pt x="192" y="793"/>
                  </a:lnTo>
                  <a:lnTo>
                    <a:pt x="215" y="793"/>
                  </a:lnTo>
                  <a:lnTo>
                    <a:pt x="255" y="781"/>
                  </a:lnTo>
                  <a:lnTo>
                    <a:pt x="255" y="781"/>
                  </a:lnTo>
                  <a:lnTo>
                    <a:pt x="221" y="781"/>
                  </a:lnTo>
                  <a:lnTo>
                    <a:pt x="221" y="781"/>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346"/>
            <p:cNvSpPr>
              <a:spLocks/>
            </p:cNvSpPr>
            <p:nvPr/>
          </p:nvSpPr>
          <p:spPr bwMode="auto">
            <a:xfrm>
              <a:off x="3530" y="1061"/>
              <a:ext cx="379" cy="487"/>
            </a:xfrm>
            <a:custGeom>
              <a:avLst/>
              <a:gdLst>
                <a:gd name="T0" fmla="*/ 11 w 379"/>
                <a:gd name="T1" fmla="*/ 204 h 487"/>
                <a:gd name="T2" fmla="*/ 11 w 379"/>
                <a:gd name="T3" fmla="*/ 204 h 487"/>
                <a:gd name="T4" fmla="*/ 0 w 379"/>
                <a:gd name="T5" fmla="*/ 249 h 487"/>
                <a:gd name="T6" fmla="*/ 0 w 379"/>
                <a:gd name="T7" fmla="*/ 300 h 487"/>
                <a:gd name="T8" fmla="*/ 11 w 379"/>
                <a:gd name="T9" fmla="*/ 345 h 487"/>
                <a:gd name="T10" fmla="*/ 22 w 379"/>
                <a:gd name="T11" fmla="*/ 385 h 487"/>
                <a:gd name="T12" fmla="*/ 45 w 379"/>
                <a:gd name="T13" fmla="*/ 419 h 487"/>
                <a:gd name="T14" fmla="*/ 68 w 379"/>
                <a:gd name="T15" fmla="*/ 447 h 487"/>
                <a:gd name="T16" fmla="*/ 102 w 379"/>
                <a:gd name="T17" fmla="*/ 470 h 487"/>
                <a:gd name="T18" fmla="*/ 135 w 379"/>
                <a:gd name="T19" fmla="*/ 487 h 487"/>
                <a:gd name="T20" fmla="*/ 135 w 379"/>
                <a:gd name="T21" fmla="*/ 487 h 487"/>
                <a:gd name="T22" fmla="*/ 169 w 379"/>
                <a:gd name="T23" fmla="*/ 487 h 487"/>
                <a:gd name="T24" fmla="*/ 209 w 379"/>
                <a:gd name="T25" fmla="*/ 481 h 487"/>
                <a:gd name="T26" fmla="*/ 243 w 379"/>
                <a:gd name="T27" fmla="*/ 464 h 487"/>
                <a:gd name="T28" fmla="*/ 277 w 379"/>
                <a:gd name="T29" fmla="*/ 441 h 487"/>
                <a:gd name="T30" fmla="*/ 305 w 379"/>
                <a:gd name="T31" fmla="*/ 413 h 487"/>
                <a:gd name="T32" fmla="*/ 334 w 379"/>
                <a:gd name="T33" fmla="*/ 374 h 487"/>
                <a:gd name="T34" fmla="*/ 356 w 379"/>
                <a:gd name="T35" fmla="*/ 334 h 487"/>
                <a:gd name="T36" fmla="*/ 368 w 379"/>
                <a:gd name="T37" fmla="*/ 283 h 487"/>
                <a:gd name="T38" fmla="*/ 368 w 379"/>
                <a:gd name="T39" fmla="*/ 283 h 487"/>
                <a:gd name="T40" fmla="*/ 379 w 379"/>
                <a:gd name="T41" fmla="*/ 232 h 487"/>
                <a:gd name="T42" fmla="*/ 379 w 379"/>
                <a:gd name="T43" fmla="*/ 187 h 487"/>
                <a:gd name="T44" fmla="*/ 368 w 379"/>
                <a:gd name="T45" fmla="*/ 141 h 487"/>
                <a:gd name="T46" fmla="*/ 356 w 379"/>
                <a:gd name="T47" fmla="*/ 102 h 487"/>
                <a:gd name="T48" fmla="*/ 334 w 379"/>
                <a:gd name="T49" fmla="*/ 62 h 487"/>
                <a:gd name="T50" fmla="*/ 311 w 379"/>
                <a:gd name="T51" fmla="*/ 34 h 487"/>
                <a:gd name="T52" fmla="*/ 277 w 379"/>
                <a:gd name="T53" fmla="*/ 11 h 487"/>
                <a:gd name="T54" fmla="*/ 243 w 379"/>
                <a:gd name="T55" fmla="*/ 0 h 487"/>
                <a:gd name="T56" fmla="*/ 243 w 379"/>
                <a:gd name="T57" fmla="*/ 0 h 487"/>
                <a:gd name="T58" fmla="*/ 209 w 379"/>
                <a:gd name="T59" fmla="*/ 0 h 487"/>
                <a:gd name="T60" fmla="*/ 169 w 379"/>
                <a:gd name="T61" fmla="*/ 6 h 487"/>
                <a:gd name="T62" fmla="*/ 135 w 379"/>
                <a:gd name="T63" fmla="*/ 17 h 487"/>
                <a:gd name="T64" fmla="*/ 102 w 379"/>
                <a:gd name="T65" fmla="*/ 45 h 487"/>
                <a:gd name="T66" fmla="*/ 73 w 379"/>
                <a:gd name="T67" fmla="*/ 74 h 487"/>
                <a:gd name="T68" fmla="*/ 45 w 379"/>
                <a:gd name="T69" fmla="*/ 113 h 487"/>
                <a:gd name="T70" fmla="*/ 22 w 379"/>
                <a:gd name="T71" fmla="*/ 153 h 487"/>
                <a:gd name="T72" fmla="*/ 11 w 379"/>
                <a:gd name="T73" fmla="*/ 204 h 487"/>
                <a:gd name="T74" fmla="*/ 11 w 379"/>
                <a:gd name="T75" fmla="*/ 20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487">
                  <a:moveTo>
                    <a:pt x="11" y="204"/>
                  </a:moveTo>
                  <a:lnTo>
                    <a:pt x="11" y="204"/>
                  </a:lnTo>
                  <a:lnTo>
                    <a:pt x="0" y="249"/>
                  </a:lnTo>
                  <a:lnTo>
                    <a:pt x="0" y="300"/>
                  </a:lnTo>
                  <a:lnTo>
                    <a:pt x="11" y="345"/>
                  </a:lnTo>
                  <a:lnTo>
                    <a:pt x="22" y="385"/>
                  </a:lnTo>
                  <a:lnTo>
                    <a:pt x="45" y="419"/>
                  </a:lnTo>
                  <a:lnTo>
                    <a:pt x="68" y="447"/>
                  </a:lnTo>
                  <a:lnTo>
                    <a:pt x="102" y="470"/>
                  </a:lnTo>
                  <a:lnTo>
                    <a:pt x="135" y="487"/>
                  </a:lnTo>
                  <a:lnTo>
                    <a:pt x="135" y="487"/>
                  </a:lnTo>
                  <a:lnTo>
                    <a:pt x="169" y="487"/>
                  </a:lnTo>
                  <a:lnTo>
                    <a:pt x="209" y="481"/>
                  </a:lnTo>
                  <a:lnTo>
                    <a:pt x="243" y="464"/>
                  </a:lnTo>
                  <a:lnTo>
                    <a:pt x="277" y="441"/>
                  </a:lnTo>
                  <a:lnTo>
                    <a:pt x="305" y="413"/>
                  </a:lnTo>
                  <a:lnTo>
                    <a:pt x="334" y="374"/>
                  </a:lnTo>
                  <a:lnTo>
                    <a:pt x="356" y="334"/>
                  </a:lnTo>
                  <a:lnTo>
                    <a:pt x="368" y="283"/>
                  </a:lnTo>
                  <a:lnTo>
                    <a:pt x="368" y="283"/>
                  </a:lnTo>
                  <a:lnTo>
                    <a:pt x="379" y="232"/>
                  </a:lnTo>
                  <a:lnTo>
                    <a:pt x="379" y="187"/>
                  </a:lnTo>
                  <a:lnTo>
                    <a:pt x="368" y="141"/>
                  </a:lnTo>
                  <a:lnTo>
                    <a:pt x="356" y="102"/>
                  </a:lnTo>
                  <a:lnTo>
                    <a:pt x="334" y="62"/>
                  </a:lnTo>
                  <a:lnTo>
                    <a:pt x="311" y="34"/>
                  </a:lnTo>
                  <a:lnTo>
                    <a:pt x="277" y="11"/>
                  </a:lnTo>
                  <a:lnTo>
                    <a:pt x="243" y="0"/>
                  </a:lnTo>
                  <a:lnTo>
                    <a:pt x="243" y="0"/>
                  </a:lnTo>
                  <a:lnTo>
                    <a:pt x="209" y="0"/>
                  </a:lnTo>
                  <a:lnTo>
                    <a:pt x="169" y="6"/>
                  </a:lnTo>
                  <a:lnTo>
                    <a:pt x="135" y="17"/>
                  </a:lnTo>
                  <a:lnTo>
                    <a:pt x="102" y="45"/>
                  </a:lnTo>
                  <a:lnTo>
                    <a:pt x="73" y="74"/>
                  </a:lnTo>
                  <a:lnTo>
                    <a:pt x="45" y="113"/>
                  </a:lnTo>
                  <a:lnTo>
                    <a:pt x="22" y="153"/>
                  </a:lnTo>
                  <a:lnTo>
                    <a:pt x="11" y="204"/>
                  </a:lnTo>
                  <a:lnTo>
                    <a:pt x="11" y="204"/>
                  </a:lnTo>
                  <a:close/>
                </a:path>
              </a:pathLst>
            </a:custGeom>
            <a:solidFill>
              <a:srgbClr val="387A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347"/>
            <p:cNvSpPr>
              <a:spLocks/>
            </p:cNvSpPr>
            <p:nvPr/>
          </p:nvSpPr>
          <p:spPr bwMode="auto">
            <a:xfrm>
              <a:off x="3569" y="1106"/>
              <a:ext cx="300" cy="396"/>
            </a:xfrm>
            <a:custGeom>
              <a:avLst/>
              <a:gdLst>
                <a:gd name="T0" fmla="*/ 6 w 300"/>
                <a:gd name="T1" fmla="*/ 164 h 396"/>
                <a:gd name="T2" fmla="*/ 6 w 300"/>
                <a:gd name="T3" fmla="*/ 164 h 396"/>
                <a:gd name="T4" fmla="*/ 0 w 300"/>
                <a:gd name="T5" fmla="*/ 204 h 396"/>
                <a:gd name="T6" fmla="*/ 0 w 300"/>
                <a:gd name="T7" fmla="*/ 244 h 396"/>
                <a:gd name="T8" fmla="*/ 6 w 300"/>
                <a:gd name="T9" fmla="*/ 278 h 396"/>
                <a:gd name="T10" fmla="*/ 17 w 300"/>
                <a:gd name="T11" fmla="*/ 312 h 396"/>
                <a:gd name="T12" fmla="*/ 34 w 300"/>
                <a:gd name="T13" fmla="*/ 340 h 396"/>
                <a:gd name="T14" fmla="*/ 51 w 300"/>
                <a:gd name="T15" fmla="*/ 363 h 396"/>
                <a:gd name="T16" fmla="*/ 79 w 300"/>
                <a:gd name="T17" fmla="*/ 379 h 396"/>
                <a:gd name="T18" fmla="*/ 108 w 300"/>
                <a:gd name="T19" fmla="*/ 391 h 396"/>
                <a:gd name="T20" fmla="*/ 108 w 300"/>
                <a:gd name="T21" fmla="*/ 391 h 396"/>
                <a:gd name="T22" fmla="*/ 136 w 300"/>
                <a:gd name="T23" fmla="*/ 396 h 396"/>
                <a:gd name="T24" fmla="*/ 164 w 300"/>
                <a:gd name="T25" fmla="*/ 391 h 396"/>
                <a:gd name="T26" fmla="*/ 193 w 300"/>
                <a:gd name="T27" fmla="*/ 374 h 396"/>
                <a:gd name="T28" fmla="*/ 221 w 300"/>
                <a:gd name="T29" fmla="*/ 357 h 396"/>
                <a:gd name="T30" fmla="*/ 244 w 300"/>
                <a:gd name="T31" fmla="*/ 334 h 396"/>
                <a:gd name="T32" fmla="*/ 266 w 300"/>
                <a:gd name="T33" fmla="*/ 306 h 396"/>
                <a:gd name="T34" fmla="*/ 283 w 300"/>
                <a:gd name="T35" fmla="*/ 266 h 396"/>
                <a:gd name="T36" fmla="*/ 295 w 300"/>
                <a:gd name="T37" fmla="*/ 232 h 396"/>
                <a:gd name="T38" fmla="*/ 295 w 300"/>
                <a:gd name="T39" fmla="*/ 232 h 396"/>
                <a:gd name="T40" fmla="*/ 300 w 300"/>
                <a:gd name="T41" fmla="*/ 193 h 396"/>
                <a:gd name="T42" fmla="*/ 300 w 300"/>
                <a:gd name="T43" fmla="*/ 153 h 396"/>
                <a:gd name="T44" fmla="*/ 295 w 300"/>
                <a:gd name="T45" fmla="*/ 119 h 396"/>
                <a:gd name="T46" fmla="*/ 283 w 300"/>
                <a:gd name="T47" fmla="*/ 85 h 396"/>
                <a:gd name="T48" fmla="*/ 266 w 300"/>
                <a:gd name="T49" fmla="*/ 57 h 396"/>
                <a:gd name="T50" fmla="*/ 249 w 300"/>
                <a:gd name="T51" fmla="*/ 34 h 396"/>
                <a:gd name="T52" fmla="*/ 221 w 300"/>
                <a:gd name="T53" fmla="*/ 17 h 396"/>
                <a:gd name="T54" fmla="*/ 193 w 300"/>
                <a:gd name="T55" fmla="*/ 6 h 396"/>
                <a:gd name="T56" fmla="*/ 193 w 300"/>
                <a:gd name="T57" fmla="*/ 6 h 396"/>
                <a:gd name="T58" fmla="*/ 164 w 300"/>
                <a:gd name="T59" fmla="*/ 0 h 396"/>
                <a:gd name="T60" fmla="*/ 136 w 300"/>
                <a:gd name="T61" fmla="*/ 6 h 396"/>
                <a:gd name="T62" fmla="*/ 108 w 300"/>
                <a:gd name="T63" fmla="*/ 17 h 396"/>
                <a:gd name="T64" fmla="*/ 79 w 300"/>
                <a:gd name="T65" fmla="*/ 40 h 396"/>
                <a:gd name="T66" fmla="*/ 57 w 300"/>
                <a:gd name="T67" fmla="*/ 63 h 396"/>
                <a:gd name="T68" fmla="*/ 34 w 300"/>
                <a:gd name="T69" fmla="*/ 91 h 396"/>
                <a:gd name="T70" fmla="*/ 17 w 300"/>
                <a:gd name="T71" fmla="*/ 125 h 396"/>
                <a:gd name="T72" fmla="*/ 6 w 300"/>
                <a:gd name="T73" fmla="*/ 164 h 396"/>
                <a:gd name="T74" fmla="*/ 6 w 300"/>
                <a:gd name="T75" fmla="*/ 164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96">
                  <a:moveTo>
                    <a:pt x="6" y="164"/>
                  </a:moveTo>
                  <a:lnTo>
                    <a:pt x="6" y="164"/>
                  </a:lnTo>
                  <a:lnTo>
                    <a:pt x="0" y="204"/>
                  </a:lnTo>
                  <a:lnTo>
                    <a:pt x="0" y="244"/>
                  </a:lnTo>
                  <a:lnTo>
                    <a:pt x="6" y="278"/>
                  </a:lnTo>
                  <a:lnTo>
                    <a:pt x="17" y="312"/>
                  </a:lnTo>
                  <a:lnTo>
                    <a:pt x="34" y="340"/>
                  </a:lnTo>
                  <a:lnTo>
                    <a:pt x="51" y="363"/>
                  </a:lnTo>
                  <a:lnTo>
                    <a:pt x="79" y="379"/>
                  </a:lnTo>
                  <a:lnTo>
                    <a:pt x="108" y="391"/>
                  </a:lnTo>
                  <a:lnTo>
                    <a:pt x="108" y="391"/>
                  </a:lnTo>
                  <a:lnTo>
                    <a:pt x="136" y="396"/>
                  </a:lnTo>
                  <a:lnTo>
                    <a:pt x="164" y="391"/>
                  </a:lnTo>
                  <a:lnTo>
                    <a:pt x="193" y="374"/>
                  </a:lnTo>
                  <a:lnTo>
                    <a:pt x="221" y="357"/>
                  </a:lnTo>
                  <a:lnTo>
                    <a:pt x="244" y="334"/>
                  </a:lnTo>
                  <a:lnTo>
                    <a:pt x="266" y="306"/>
                  </a:lnTo>
                  <a:lnTo>
                    <a:pt x="283" y="266"/>
                  </a:lnTo>
                  <a:lnTo>
                    <a:pt x="295" y="232"/>
                  </a:lnTo>
                  <a:lnTo>
                    <a:pt x="295" y="232"/>
                  </a:lnTo>
                  <a:lnTo>
                    <a:pt x="300" y="193"/>
                  </a:lnTo>
                  <a:lnTo>
                    <a:pt x="300" y="153"/>
                  </a:lnTo>
                  <a:lnTo>
                    <a:pt x="295" y="119"/>
                  </a:lnTo>
                  <a:lnTo>
                    <a:pt x="283" y="85"/>
                  </a:lnTo>
                  <a:lnTo>
                    <a:pt x="266" y="57"/>
                  </a:lnTo>
                  <a:lnTo>
                    <a:pt x="249" y="34"/>
                  </a:lnTo>
                  <a:lnTo>
                    <a:pt x="221" y="17"/>
                  </a:lnTo>
                  <a:lnTo>
                    <a:pt x="193" y="6"/>
                  </a:lnTo>
                  <a:lnTo>
                    <a:pt x="193" y="6"/>
                  </a:lnTo>
                  <a:lnTo>
                    <a:pt x="164" y="0"/>
                  </a:lnTo>
                  <a:lnTo>
                    <a:pt x="136" y="6"/>
                  </a:lnTo>
                  <a:lnTo>
                    <a:pt x="108" y="17"/>
                  </a:lnTo>
                  <a:lnTo>
                    <a:pt x="79" y="40"/>
                  </a:lnTo>
                  <a:lnTo>
                    <a:pt x="57" y="63"/>
                  </a:lnTo>
                  <a:lnTo>
                    <a:pt x="34" y="91"/>
                  </a:lnTo>
                  <a:lnTo>
                    <a:pt x="17" y="125"/>
                  </a:lnTo>
                  <a:lnTo>
                    <a:pt x="6" y="164"/>
                  </a:lnTo>
                  <a:lnTo>
                    <a:pt x="6" y="164"/>
                  </a:lnTo>
                  <a:close/>
                </a:path>
              </a:pathLst>
            </a:custGeom>
            <a:solidFill>
              <a:srgbClr val="67C6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348"/>
            <p:cNvSpPr>
              <a:spLocks/>
            </p:cNvSpPr>
            <p:nvPr/>
          </p:nvSpPr>
          <p:spPr bwMode="auto">
            <a:xfrm>
              <a:off x="3620" y="1191"/>
              <a:ext cx="193" cy="244"/>
            </a:xfrm>
            <a:custGeom>
              <a:avLst/>
              <a:gdLst>
                <a:gd name="T0" fmla="*/ 6 w 193"/>
                <a:gd name="T1" fmla="*/ 96 h 244"/>
                <a:gd name="T2" fmla="*/ 6 w 193"/>
                <a:gd name="T3" fmla="*/ 96 h 244"/>
                <a:gd name="T4" fmla="*/ 0 w 193"/>
                <a:gd name="T5" fmla="*/ 125 h 244"/>
                <a:gd name="T6" fmla="*/ 0 w 193"/>
                <a:gd name="T7" fmla="*/ 147 h 244"/>
                <a:gd name="T8" fmla="*/ 6 w 193"/>
                <a:gd name="T9" fmla="*/ 170 h 244"/>
                <a:gd name="T10" fmla="*/ 12 w 193"/>
                <a:gd name="T11" fmla="*/ 193 h 244"/>
                <a:gd name="T12" fmla="*/ 23 w 193"/>
                <a:gd name="T13" fmla="*/ 210 h 244"/>
                <a:gd name="T14" fmla="*/ 34 w 193"/>
                <a:gd name="T15" fmla="*/ 221 h 244"/>
                <a:gd name="T16" fmla="*/ 51 w 193"/>
                <a:gd name="T17" fmla="*/ 232 h 244"/>
                <a:gd name="T18" fmla="*/ 68 w 193"/>
                <a:gd name="T19" fmla="*/ 238 h 244"/>
                <a:gd name="T20" fmla="*/ 68 w 193"/>
                <a:gd name="T21" fmla="*/ 238 h 244"/>
                <a:gd name="T22" fmla="*/ 91 w 193"/>
                <a:gd name="T23" fmla="*/ 244 h 244"/>
                <a:gd name="T24" fmla="*/ 108 w 193"/>
                <a:gd name="T25" fmla="*/ 238 h 244"/>
                <a:gd name="T26" fmla="*/ 125 w 193"/>
                <a:gd name="T27" fmla="*/ 232 h 244"/>
                <a:gd name="T28" fmla="*/ 147 w 193"/>
                <a:gd name="T29" fmla="*/ 221 h 244"/>
                <a:gd name="T30" fmla="*/ 159 w 193"/>
                <a:gd name="T31" fmla="*/ 204 h 244"/>
                <a:gd name="T32" fmla="*/ 176 w 193"/>
                <a:gd name="T33" fmla="*/ 187 h 244"/>
                <a:gd name="T34" fmla="*/ 181 w 193"/>
                <a:gd name="T35" fmla="*/ 164 h 244"/>
                <a:gd name="T36" fmla="*/ 193 w 193"/>
                <a:gd name="T37" fmla="*/ 142 h 244"/>
                <a:gd name="T38" fmla="*/ 193 w 193"/>
                <a:gd name="T39" fmla="*/ 142 h 244"/>
                <a:gd name="T40" fmla="*/ 193 w 193"/>
                <a:gd name="T41" fmla="*/ 119 h 244"/>
                <a:gd name="T42" fmla="*/ 193 w 193"/>
                <a:gd name="T43" fmla="*/ 96 h 244"/>
                <a:gd name="T44" fmla="*/ 193 w 193"/>
                <a:gd name="T45" fmla="*/ 74 h 244"/>
                <a:gd name="T46" fmla="*/ 181 w 193"/>
                <a:gd name="T47" fmla="*/ 51 h 244"/>
                <a:gd name="T48" fmla="*/ 170 w 193"/>
                <a:gd name="T49" fmla="*/ 34 h 244"/>
                <a:gd name="T50" fmla="*/ 159 w 193"/>
                <a:gd name="T51" fmla="*/ 17 h 244"/>
                <a:gd name="T52" fmla="*/ 142 w 193"/>
                <a:gd name="T53" fmla="*/ 6 h 244"/>
                <a:gd name="T54" fmla="*/ 125 w 193"/>
                <a:gd name="T55" fmla="*/ 0 h 244"/>
                <a:gd name="T56" fmla="*/ 125 w 193"/>
                <a:gd name="T57" fmla="*/ 0 h 244"/>
                <a:gd name="T58" fmla="*/ 108 w 193"/>
                <a:gd name="T59" fmla="*/ 0 h 244"/>
                <a:gd name="T60" fmla="*/ 85 w 193"/>
                <a:gd name="T61" fmla="*/ 0 h 244"/>
                <a:gd name="T62" fmla="*/ 68 w 193"/>
                <a:gd name="T63" fmla="*/ 11 h 244"/>
                <a:gd name="T64" fmla="*/ 51 w 193"/>
                <a:gd name="T65" fmla="*/ 23 h 244"/>
                <a:gd name="T66" fmla="*/ 34 w 193"/>
                <a:gd name="T67" fmla="*/ 34 h 244"/>
                <a:gd name="T68" fmla="*/ 23 w 193"/>
                <a:gd name="T69" fmla="*/ 57 h 244"/>
                <a:gd name="T70" fmla="*/ 12 w 193"/>
                <a:gd name="T71" fmla="*/ 74 h 244"/>
                <a:gd name="T72" fmla="*/ 6 w 193"/>
                <a:gd name="T73" fmla="*/ 96 h 244"/>
                <a:gd name="T74" fmla="*/ 6 w 193"/>
                <a:gd name="T75" fmla="*/ 96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3" h="244">
                  <a:moveTo>
                    <a:pt x="6" y="96"/>
                  </a:moveTo>
                  <a:lnTo>
                    <a:pt x="6" y="96"/>
                  </a:lnTo>
                  <a:lnTo>
                    <a:pt x="0" y="125"/>
                  </a:lnTo>
                  <a:lnTo>
                    <a:pt x="0" y="147"/>
                  </a:lnTo>
                  <a:lnTo>
                    <a:pt x="6" y="170"/>
                  </a:lnTo>
                  <a:lnTo>
                    <a:pt x="12" y="193"/>
                  </a:lnTo>
                  <a:lnTo>
                    <a:pt x="23" y="210"/>
                  </a:lnTo>
                  <a:lnTo>
                    <a:pt x="34" y="221"/>
                  </a:lnTo>
                  <a:lnTo>
                    <a:pt x="51" y="232"/>
                  </a:lnTo>
                  <a:lnTo>
                    <a:pt x="68" y="238"/>
                  </a:lnTo>
                  <a:lnTo>
                    <a:pt x="68" y="238"/>
                  </a:lnTo>
                  <a:lnTo>
                    <a:pt x="91" y="244"/>
                  </a:lnTo>
                  <a:lnTo>
                    <a:pt x="108" y="238"/>
                  </a:lnTo>
                  <a:lnTo>
                    <a:pt x="125" y="232"/>
                  </a:lnTo>
                  <a:lnTo>
                    <a:pt x="147" y="221"/>
                  </a:lnTo>
                  <a:lnTo>
                    <a:pt x="159" y="204"/>
                  </a:lnTo>
                  <a:lnTo>
                    <a:pt x="176" y="187"/>
                  </a:lnTo>
                  <a:lnTo>
                    <a:pt x="181" y="164"/>
                  </a:lnTo>
                  <a:lnTo>
                    <a:pt x="193" y="142"/>
                  </a:lnTo>
                  <a:lnTo>
                    <a:pt x="193" y="142"/>
                  </a:lnTo>
                  <a:lnTo>
                    <a:pt x="193" y="119"/>
                  </a:lnTo>
                  <a:lnTo>
                    <a:pt x="193" y="96"/>
                  </a:lnTo>
                  <a:lnTo>
                    <a:pt x="193" y="74"/>
                  </a:lnTo>
                  <a:lnTo>
                    <a:pt x="181" y="51"/>
                  </a:lnTo>
                  <a:lnTo>
                    <a:pt x="170" y="34"/>
                  </a:lnTo>
                  <a:lnTo>
                    <a:pt x="159" y="17"/>
                  </a:lnTo>
                  <a:lnTo>
                    <a:pt x="142" y="6"/>
                  </a:lnTo>
                  <a:lnTo>
                    <a:pt x="125" y="0"/>
                  </a:lnTo>
                  <a:lnTo>
                    <a:pt x="125" y="0"/>
                  </a:lnTo>
                  <a:lnTo>
                    <a:pt x="108" y="0"/>
                  </a:lnTo>
                  <a:lnTo>
                    <a:pt x="85" y="0"/>
                  </a:lnTo>
                  <a:lnTo>
                    <a:pt x="68" y="11"/>
                  </a:lnTo>
                  <a:lnTo>
                    <a:pt x="51" y="23"/>
                  </a:lnTo>
                  <a:lnTo>
                    <a:pt x="34" y="34"/>
                  </a:lnTo>
                  <a:lnTo>
                    <a:pt x="23" y="57"/>
                  </a:lnTo>
                  <a:lnTo>
                    <a:pt x="12" y="74"/>
                  </a:lnTo>
                  <a:lnTo>
                    <a:pt x="6" y="96"/>
                  </a:lnTo>
                  <a:lnTo>
                    <a:pt x="6" y="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349"/>
            <p:cNvSpPr>
              <a:spLocks/>
            </p:cNvSpPr>
            <p:nvPr/>
          </p:nvSpPr>
          <p:spPr bwMode="auto">
            <a:xfrm>
              <a:off x="3739" y="1327"/>
              <a:ext cx="79" cy="96"/>
            </a:xfrm>
            <a:custGeom>
              <a:avLst/>
              <a:gdLst>
                <a:gd name="T0" fmla="*/ 0 w 79"/>
                <a:gd name="T1" fmla="*/ 34 h 96"/>
                <a:gd name="T2" fmla="*/ 0 w 79"/>
                <a:gd name="T3" fmla="*/ 34 h 96"/>
                <a:gd name="T4" fmla="*/ 0 w 79"/>
                <a:gd name="T5" fmla="*/ 51 h 96"/>
                <a:gd name="T6" fmla="*/ 0 w 79"/>
                <a:gd name="T7" fmla="*/ 68 h 96"/>
                <a:gd name="T8" fmla="*/ 6 w 79"/>
                <a:gd name="T9" fmla="*/ 85 h 96"/>
                <a:gd name="T10" fmla="*/ 23 w 79"/>
                <a:gd name="T11" fmla="*/ 91 h 96"/>
                <a:gd name="T12" fmla="*/ 23 w 79"/>
                <a:gd name="T13" fmla="*/ 91 h 96"/>
                <a:gd name="T14" fmla="*/ 34 w 79"/>
                <a:gd name="T15" fmla="*/ 96 h 96"/>
                <a:gd name="T16" fmla="*/ 51 w 79"/>
                <a:gd name="T17" fmla="*/ 91 h 96"/>
                <a:gd name="T18" fmla="*/ 62 w 79"/>
                <a:gd name="T19" fmla="*/ 79 h 96"/>
                <a:gd name="T20" fmla="*/ 74 w 79"/>
                <a:gd name="T21" fmla="*/ 62 h 96"/>
                <a:gd name="T22" fmla="*/ 74 w 79"/>
                <a:gd name="T23" fmla="*/ 62 h 96"/>
                <a:gd name="T24" fmla="*/ 79 w 79"/>
                <a:gd name="T25" fmla="*/ 40 h 96"/>
                <a:gd name="T26" fmla="*/ 74 w 79"/>
                <a:gd name="T27" fmla="*/ 23 h 96"/>
                <a:gd name="T28" fmla="*/ 68 w 79"/>
                <a:gd name="T29" fmla="*/ 11 h 96"/>
                <a:gd name="T30" fmla="*/ 57 w 79"/>
                <a:gd name="T31" fmla="*/ 0 h 96"/>
                <a:gd name="T32" fmla="*/ 57 w 79"/>
                <a:gd name="T33" fmla="*/ 0 h 96"/>
                <a:gd name="T34" fmla="*/ 40 w 79"/>
                <a:gd name="T35" fmla="*/ 0 h 96"/>
                <a:gd name="T36" fmla="*/ 23 w 79"/>
                <a:gd name="T37" fmla="*/ 6 h 96"/>
                <a:gd name="T38" fmla="*/ 11 w 79"/>
                <a:gd name="T39" fmla="*/ 17 h 96"/>
                <a:gd name="T40" fmla="*/ 0 w 79"/>
                <a:gd name="T41" fmla="*/ 34 h 96"/>
                <a:gd name="T42" fmla="*/ 0 w 79"/>
                <a:gd name="T43" fmla="*/ 3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 h="96">
                  <a:moveTo>
                    <a:pt x="0" y="34"/>
                  </a:moveTo>
                  <a:lnTo>
                    <a:pt x="0" y="34"/>
                  </a:lnTo>
                  <a:lnTo>
                    <a:pt x="0" y="51"/>
                  </a:lnTo>
                  <a:lnTo>
                    <a:pt x="0" y="68"/>
                  </a:lnTo>
                  <a:lnTo>
                    <a:pt x="6" y="85"/>
                  </a:lnTo>
                  <a:lnTo>
                    <a:pt x="23" y="91"/>
                  </a:lnTo>
                  <a:lnTo>
                    <a:pt x="23" y="91"/>
                  </a:lnTo>
                  <a:lnTo>
                    <a:pt x="34" y="96"/>
                  </a:lnTo>
                  <a:lnTo>
                    <a:pt x="51" y="91"/>
                  </a:lnTo>
                  <a:lnTo>
                    <a:pt x="62" y="79"/>
                  </a:lnTo>
                  <a:lnTo>
                    <a:pt x="74" y="62"/>
                  </a:lnTo>
                  <a:lnTo>
                    <a:pt x="74" y="62"/>
                  </a:lnTo>
                  <a:lnTo>
                    <a:pt x="79" y="40"/>
                  </a:lnTo>
                  <a:lnTo>
                    <a:pt x="74" y="23"/>
                  </a:lnTo>
                  <a:lnTo>
                    <a:pt x="68" y="11"/>
                  </a:lnTo>
                  <a:lnTo>
                    <a:pt x="57" y="0"/>
                  </a:lnTo>
                  <a:lnTo>
                    <a:pt x="57" y="0"/>
                  </a:lnTo>
                  <a:lnTo>
                    <a:pt x="40" y="0"/>
                  </a:lnTo>
                  <a:lnTo>
                    <a:pt x="23" y="6"/>
                  </a:lnTo>
                  <a:lnTo>
                    <a:pt x="11" y="17"/>
                  </a:lnTo>
                  <a:lnTo>
                    <a:pt x="0" y="34"/>
                  </a:lnTo>
                  <a:lnTo>
                    <a:pt x="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350"/>
            <p:cNvSpPr>
              <a:spLocks/>
            </p:cNvSpPr>
            <p:nvPr/>
          </p:nvSpPr>
          <p:spPr bwMode="auto">
            <a:xfrm>
              <a:off x="3615" y="1265"/>
              <a:ext cx="45" cy="51"/>
            </a:xfrm>
            <a:custGeom>
              <a:avLst/>
              <a:gdLst>
                <a:gd name="T0" fmla="*/ 33 w 45"/>
                <a:gd name="T1" fmla="*/ 5 h 51"/>
                <a:gd name="T2" fmla="*/ 33 w 45"/>
                <a:gd name="T3" fmla="*/ 5 h 51"/>
                <a:gd name="T4" fmla="*/ 22 w 45"/>
                <a:gd name="T5" fmla="*/ 0 h 51"/>
                <a:gd name="T6" fmla="*/ 17 w 45"/>
                <a:gd name="T7" fmla="*/ 5 h 51"/>
                <a:gd name="T8" fmla="*/ 5 w 45"/>
                <a:gd name="T9" fmla="*/ 5 h 51"/>
                <a:gd name="T10" fmla="*/ 0 w 45"/>
                <a:gd name="T11" fmla="*/ 17 h 51"/>
                <a:gd name="T12" fmla="*/ 0 w 45"/>
                <a:gd name="T13" fmla="*/ 17 h 51"/>
                <a:gd name="T14" fmla="*/ 0 w 45"/>
                <a:gd name="T15" fmla="*/ 22 h 51"/>
                <a:gd name="T16" fmla="*/ 0 w 45"/>
                <a:gd name="T17" fmla="*/ 34 h 51"/>
                <a:gd name="T18" fmla="*/ 5 w 45"/>
                <a:gd name="T19" fmla="*/ 39 h 51"/>
                <a:gd name="T20" fmla="*/ 11 w 45"/>
                <a:gd name="T21" fmla="*/ 45 h 51"/>
                <a:gd name="T22" fmla="*/ 11 w 45"/>
                <a:gd name="T23" fmla="*/ 45 h 51"/>
                <a:gd name="T24" fmla="*/ 17 w 45"/>
                <a:gd name="T25" fmla="*/ 51 h 51"/>
                <a:gd name="T26" fmla="*/ 28 w 45"/>
                <a:gd name="T27" fmla="*/ 51 h 51"/>
                <a:gd name="T28" fmla="*/ 33 w 45"/>
                <a:gd name="T29" fmla="*/ 45 h 51"/>
                <a:gd name="T30" fmla="*/ 45 w 45"/>
                <a:gd name="T31" fmla="*/ 34 h 51"/>
                <a:gd name="T32" fmla="*/ 45 w 45"/>
                <a:gd name="T33" fmla="*/ 34 h 51"/>
                <a:gd name="T34" fmla="*/ 45 w 45"/>
                <a:gd name="T35" fmla="*/ 28 h 51"/>
                <a:gd name="T36" fmla="*/ 45 w 45"/>
                <a:gd name="T37" fmla="*/ 17 h 51"/>
                <a:gd name="T38" fmla="*/ 39 w 45"/>
                <a:gd name="T39" fmla="*/ 11 h 51"/>
                <a:gd name="T40" fmla="*/ 33 w 45"/>
                <a:gd name="T41" fmla="*/ 5 h 51"/>
                <a:gd name="T42" fmla="*/ 33 w 45"/>
                <a:gd name="T43" fmla="*/ 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51">
                  <a:moveTo>
                    <a:pt x="33" y="5"/>
                  </a:moveTo>
                  <a:lnTo>
                    <a:pt x="33" y="5"/>
                  </a:lnTo>
                  <a:lnTo>
                    <a:pt x="22" y="0"/>
                  </a:lnTo>
                  <a:lnTo>
                    <a:pt x="17" y="5"/>
                  </a:lnTo>
                  <a:lnTo>
                    <a:pt x="5" y="5"/>
                  </a:lnTo>
                  <a:lnTo>
                    <a:pt x="0" y="17"/>
                  </a:lnTo>
                  <a:lnTo>
                    <a:pt x="0" y="17"/>
                  </a:lnTo>
                  <a:lnTo>
                    <a:pt x="0" y="22"/>
                  </a:lnTo>
                  <a:lnTo>
                    <a:pt x="0" y="34"/>
                  </a:lnTo>
                  <a:lnTo>
                    <a:pt x="5" y="39"/>
                  </a:lnTo>
                  <a:lnTo>
                    <a:pt x="11" y="45"/>
                  </a:lnTo>
                  <a:lnTo>
                    <a:pt x="11" y="45"/>
                  </a:lnTo>
                  <a:lnTo>
                    <a:pt x="17" y="51"/>
                  </a:lnTo>
                  <a:lnTo>
                    <a:pt x="28" y="51"/>
                  </a:lnTo>
                  <a:lnTo>
                    <a:pt x="33" y="45"/>
                  </a:lnTo>
                  <a:lnTo>
                    <a:pt x="45" y="34"/>
                  </a:lnTo>
                  <a:lnTo>
                    <a:pt x="45" y="34"/>
                  </a:lnTo>
                  <a:lnTo>
                    <a:pt x="45" y="28"/>
                  </a:lnTo>
                  <a:lnTo>
                    <a:pt x="45" y="17"/>
                  </a:lnTo>
                  <a:lnTo>
                    <a:pt x="39" y="11"/>
                  </a:lnTo>
                  <a:lnTo>
                    <a:pt x="33" y="5"/>
                  </a:lnTo>
                  <a:lnTo>
                    <a:pt x="33"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351"/>
            <p:cNvSpPr>
              <a:spLocks/>
            </p:cNvSpPr>
            <p:nvPr/>
          </p:nvSpPr>
          <p:spPr bwMode="auto">
            <a:xfrm>
              <a:off x="3456" y="1740"/>
              <a:ext cx="379" cy="413"/>
            </a:xfrm>
            <a:custGeom>
              <a:avLst/>
              <a:gdLst>
                <a:gd name="T0" fmla="*/ 170 w 379"/>
                <a:gd name="T1" fmla="*/ 413 h 413"/>
                <a:gd name="T2" fmla="*/ 0 w 379"/>
                <a:gd name="T3" fmla="*/ 34 h 413"/>
                <a:gd name="T4" fmla="*/ 0 w 379"/>
                <a:gd name="T5" fmla="*/ 34 h 413"/>
                <a:gd name="T6" fmla="*/ 45 w 379"/>
                <a:gd name="T7" fmla="*/ 23 h 413"/>
                <a:gd name="T8" fmla="*/ 96 w 379"/>
                <a:gd name="T9" fmla="*/ 6 h 413"/>
                <a:gd name="T10" fmla="*/ 153 w 379"/>
                <a:gd name="T11" fmla="*/ 0 h 413"/>
                <a:gd name="T12" fmla="*/ 181 w 379"/>
                <a:gd name="T13" fmla="*/ 0 h 413"/>
                <a:gd name="T14" fmla="*/ 215 w 379"/>
                <a:gd name="T15" fmla="*/ 6 h 413"/>
                <a:gd name="T16" fmla="*/ 243 w 379"/>
                <a:gd name="T17" fmla="*/ 17 h 413"/>
                <a:gd name="T18" fmla="*/ 272 w 379"/>
                <a:gd name="T19" fmla="*/ 28 h 413"/>
                <a:gd name="T20" fmla="*/ 300 w 379"/>
                <a:gd name="T21" fmla="*/ 51 h 413"/>
                <a:gd name="T22" fmla="*/ 328 w 379"/>
                <a:gd name="T23" fmla="*/ 74 h 413"/>
                <a:gd name="T24" fmla="*/ 345 w 379"/>
                <a:gd name="T25" fmla="*/ 108 h 413"/>
                <a:gd name="T26" fmla="*/ 368 w 379"/>
                <a:gd name="T27" fmla="*/ 153 h 413"/>
                <a:gd name="T28" fmla="*/ 368 w 379"/>
                <a:gd name="T29" fmla="*/ 153 h 413"/>
                <a:gd name="T30" fmla="*/ 374 w 379"/>
                <a:gd name="T31" fmla="*/ 187 h 413"/>
                <a:gd name="T32" fmla="*/ 379 w 379"/>
                <a:gd name="T33" fmla="*/ 215 h 413"/>
                <a:gd name="T34" fmla="*/ 374 w 379"/>
                <a:gd name="T35" fmla="*/ 244 h 413"/>
                <a:gd name="T36" fmla="*/ 362 w 379"/>
                <a:gd name="T37" fmla="*/ 272 h 413"/>
                <a:gd name="T38" fmla="*/ 351 w 379"/>
                <a:gd name="T39" fmla="*/ 295 h 413"/>
                <a:gd name="T40" fmla="*/ 334 w 379"/>
                <a:gd name="T41" fmla="*/ 317 h 413"/>
                <a:gd name="T42" fmla="*/ 294 w 379"/>
                <a:gd name="T43" fmla="*/ 351 h 413"/>
                <a:gd name="T44" fmla="*/ 249 w 379"/>
                <a:gd name="T45" fmla="*/ 379 h 413"/>
                <a:gd name="T46" fmla="*/ 209 w 379"/>
                <a:gd name="T47" fmla="*/ 402 h 413"/>
                <a:gd name="T48" fmla="*/ 170 w 379"/>
                <a:gd name="T49" fmla="*/ 413 h 413"/>
                <a:gd name="T50" fmla="*/ 170 w 379"/>
                <a:gd name="T51" fmla="*/ 413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9" h="413">
                  <a:moveTo>
                    <a:pt x="170" y="413"/>
                  </a:moveTo>
                  <a:lnTo>
                    <a:pt x="0" y="34"/>
                  </a:lnTo>
                  <a:lnTo>
                    <a:pt x="0" y="34"/>
                  </a:lnTo>
                  <a:lnTo>
                    <a:pt x="45" y="23"/>
                  </a:lnTo>
                  <a:lnTo>
                    <a:pt x="96" y="6"/>
                  </a:lnTo>
                  <a:lnTo>
                    <a:pt x="153" y="0"/>
                  </a:lnTo>
                  <a:lnTo>
                    <a:pt x="181" y="0"/>
                  </a:lnTo>
                  <a:lnTo>
                    <a:pt x="215" y="6"/>
                  </a:lnTo>
                  <a:lnTo>
                    <a:pt x="243" y="17"/>
                  </a:lnTo>
                  <a:lnTo>
                    <a:pt x="272" y="28"/>
                  </a:lnTo>
                  <a:lnTo>
                    <a:pt x="300" y="51"/>
                  </a:lnTo>
                  <a:lnTo>
                    <a:pt x="328" y="74"/>
                  </a:lnTo>
                  <a:lnTo>
                    <a:pt x="345" y="108"/>
                  </a:lnTo>
                  <a:lnTo>
                    <a:pt x="368" y="153"/>
                  </a:lnTo>
                  <a:lnTo>
                    <a:pt x="368" y="153"/>
                  </a:lnTo>
                  <a:lnTo>
                    <a:pt x="374" y="187"/>
                  </a:lnTo>
                  <a:lnTo>
                    <a:pt x="379" y="215"/>
                  </a:lnTo>
                  <a:lnTo>
                    <a:pt x="374" y="244"/>
                  </a:lnTo>
                  <a:lnTo>
                    <a:pt x="362" y="272"/>
                  </a:lnTo>
                  <a:lnTo>
                    <a:pt x="351" y="295"/>
                  </a:lnTo>
                  <a:lnTo>
                    <a:pt x="334" y="317"/>
                  </a:lnTo>
                  <a:lnTo>
                    <a:pt x="294" y="351"/>
                  </a:lnTo>
                  <a:lnTo>
                    <a:pt x="249" y="379"/>
                  </a:lnTo>
                  <a:lnTo>
                    <a:pt x="209" y="402"/>
                  </a:lnTo>
                  <a:lnTo>
                    <a:pt x="170" y="413"/>
                  </a:lnTo>
                  <a:lnTo>
                    <a:pt x="170" y="4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352"/>
            <p:cNvSpPr>
              <a:spLocks/>
            </p:cNvSpPr>
            <p:nvPr/>
          </p:nvSpPr>
          <p:spPr bwMode="auto">
            <a:xfrm>
              <a:off x="3422" y="1729"/>
              <a:ext cx="413" cy="158"/>
            </a:xfrm>
            <a:custGeom>
              <a:avLst/>
              <a:gdLst>
                <a:gd name="T0" fmla="*/ 0 w 413"/>
                <a:gd name="T1" fmla="*/ 51 h 158"/>
                <a:gd name="T2" fmla="*/ 0 w 413"/>
                <a:gd name="T3" fmla="*/ 51 h 158"/>
                <a:gd name="T4" fmla="*/ 45 w 413"/>
                <a:gd name="T5" fmla="*/ 28 h 158"/>
                <a:gd name="T6" fmla="*/ 91 w 413"/>
                <a:gd name="T7" fmla="*/ 11 h 158"/>
                <a:gd name="T8" fmla="*/ 147 w 413"/>
                <a:gd name="T9" fmla="*/ 0 h 158"/>
                <a:gd name="T10" fmla="*/ 181 w 413"/>
                <a:gd name="T11" fmla="*/ 0 h 158"/>
                <a:gd name="T12" fmla="*/ 215 w 413"/>
                <a:gd name="T13" fmla="*/ 0 h 158"/>
                <a:gd name="T14" fmla="*/ 249 w 413"/>
                <a:gd name="T15" fmla="*/ 11 h 158"/>
                <a:gd name="T16" fmla="*/ 283 w 413"/>
                <a:gd name="T17" fmla="*/ 23 h 158"/>
                <a:gd name="T18" fmla="*/ 317 w 413"/>
                <a:gd name="T19" fmla="*/ 45 h 158"/>
                <a:gd name="T20" fmla="*/ 351 w 413"/>
                <a:gd name="T21" fmla="*/ 73 h 158"/>
                <a:gd name="T22" fmla="*/ 385 w 413"/>
                <a:gd name="T23" fmla="*/ 113 h 158"/>
                <a:gd name="T24" fmla="*/ 413 w 413"/>
                <a:gd name="T25" fmla="*/ 158 h 158"/>
                <a:gd name="T26" fmla="*/ 413 w 413"/>
                <a:gd name="T27" fmla="*/ 158 h 158"/>
                <a:gd name="T28" fmla="*/ 391 w 413"/>
                <a:gd name="T29" fmla="*/ 130 h 158"/>
                <a:gd name="T30" fmla="*/ 362 w 413"/>
                <a:gd name="T31" fmla="*/ 102 h 158"/>
                <a:gd name="T32" fmla="*/ 317 w 413"/>
                <a:gd name="T33" fmla="*/ 68 h 158"/>
                <a:gd name="T34" fmla="*/ 260 w 413"/>
                <a:gd name="T35" fmla="*/ 45 h 158"/>
                <a:gd name="T36" fmla="*/ 232 w 413"/>
                <a:gd name="T37" fmla="*/ 34 h 158"/>
                <a:gd name="T38" fmla="*/ 193 w 413"/>
                <a:gd name="T39" fmla="*/ 28 h 158"/>
                <a:gd name="T40" fmla="*/ 153 w 413"/>
                <a:gd name="T41" fmla="*/ 28 h 158"/>
                <a:gd name="T42" fmla="*/ 108 w 413"/>
                <a:gd name="T43" fmla="*/ 28 h 158"/>
                <a:gd name="T44" fmla="*/ 57 w 413"/>
                <a:gd name="T45" fmla="*/ 34 h 158"/>
                <a:gd name="T46" fmla="*/ 0 w 413"/>
                <a:gd name="T47" fmla="*/ 51 h 158"/>
                <a:gd name="T48" fmla="*/ 0 w 413"/>
                <a:gd name="T49" fmla="*/ 5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3" h="158">
                  <a:moveTo>
                    <a:pt x="0" y="51"/>
                  </a:moveTo>
                  <a:lnTo>
                    <a:pt x="0" y="51"/>
                  </a:lnTo>
                  <a:lnTo>
                    <a:pt x="45" y="28"/>
                  </a:lnTo>
                  <a:lnTo>
                    <a:pt x="91" y="11"/>
                  </a:lnTo>
                  <a:lnTo>
                    <a:pt x="147" y="0"/>
                  </a:lnTo>
                  <a:lnTo>
                    <a:pt x="181" y="0"/>
                  </a:lnTo>
                  <a:lnTo>
                    <a:pt x="215" y="0"/>
                  </a:lnTo>
                  <a:lnTo>
                    <a:pt x="249" y="11"/>
                  </a:lnTo>
                  <a:lnTo>
                    <a:pt x="283" y="23"/>
                  </a:lnTo>
                  <a:lnTo>
                    <a:pt x="317" y="45"/>
                  </a:lnTo>
                  <a:lnTo>
                    <a:pt x="351" y="73"/>
                  </a:lnTo>
                  <a:lnTo>
                    <a:pt x="385" y="113"/>
                  </a:lnTo>
                  <a:lnTo>
                    <a:pt x="413" y="158"/>
                  </a:lnTo>
                  <a:lnTo>
                    <a:pt x="413" y="158"/>
                  </a:lnTo>
                  <a:lnTo>
                    <a:pt x="391" y="130"/>
                  </a:lnTo>
                  <a:lnTo>
                    <a:pt x="362" y="102"/>
                  </a:lnTo>
                  <a:lnTo>
                    <a:pt x="317" y="68"/>
                  </a:lnTo>
                  <a:lnTo>
                    <a:pt x="260" y="45"/>
                  </a:lnTo>
                  <a:lnTo>
                    <a:pt x="232" y="34"/>
                  </a:lnTo>
                  <a:lnTo>
                    <a:pt x="193" y="28"/>
                  </a:lnTo>
                  <a:lnTo>
                    <a:pt x="153" y="28"/>
                  </a:lnTo>
                  <a:lnTo>
                    <a:pt x="108" y="28"/>
                  </a:lnTo>
                  <a:lnTo>
                    <a:pt x="57" y="34"/>
                  </a:lnTo>
                  <a:lnTo>
                    <a:pt x="0" y="51"/>
                  </a:lnTo>
                  <a:lnTo>
                    <a:pt x="0" y="5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353"/>
            <p:cNvSpPr>
              <a:spLocks/>
            </p:cNvSpPr>
            <p:nvPr/>
          </p:nvSpPr>
          <p:spPr bwMode="auto">
            <a:xfrm>
              <a:off x="3535" y="721"/>
              <a:ext cx="527" cy="566"/>
            </a:xfrm>
            <a:custGeom>
              <a:avLst/>
              <a:gdLst>
                <a:gd name="T0" fmla="*/ 198 w 527"/>
                <a:gd name="T1" fmla="*/ 23 h 566"/>
                <a:gd name="T2" fmla="*/ 198 w 527"/>
                <a:gd name="T3" fmla="*/ 23 h 566"/>
                <a:gd name="T4" fmla="*/ 227 w 527"/>
                <a:gd name="T5" fmla="*/ 6 h 566"/>
                <a:gd name="T6" fmla="*/ 261 w 527"/>
                <a:gd name="T7" fmla="*/ 0 h 566"/>
                <a:gd name="T8" fmla="*/ 295 w 527"/>
                <a:gd name="T9" fmla="*/ 0 h 566"/>
                <a:gd name="T10" fmla="*/ 323 w 527"/>
                <a:gd name="T11" fmla="*/ 17 h 566"/>
                <a:gd name="T12" fmla="*/ 357 w 527"/>
                <a:gd name="T13" fmla="*/ 40 h 566"/>
                <a:gd name="T14" fmla="*/ 385 w 527"/>
                <a:gd name="T15" fmla="*/ 80 h 566"/>
                <a:gd name="T16" fmla="*/ 414 w 527"/>
                <a:gd name="T17" fmla="*/ 125 h 566"/>
                <a:gd name="T18" fmla="*/ 442 w 527"/>
                <a:gd name="T19" fmla="*/ 182 h 566"/>
                <a:gd name="T20" fmla="*/ 442 w 527"/>
                <a:gd name="T21" fmla="*/ 182 h 566"/>
                <a:gd name="T22" fmla="*/ 476 w 527"/>
                <a:gd name="T23" fmla="*/ 283 h 566"/>
                <a:gd name="T24" fmla="*/ 498 w 527"/>
                <a:gd name="T25" fmla="*/ 363 h 566"/>
                <a:gd name="T26" fmla="*/ 510 w 527"/>
                <a:gd name="T27" fmla="*/ 431 h 566"/>
                <a:gd name="T28" fmla="*/ 521 w 527"/>
                <a:gd name="T29" fmla="*/ 487 h 566"/>
                <a:gd name="T30" fmla="*/ 527 w 527"/>
                <a:gd name="T31" fmla="*/ 555 h 566"/>
                <a:gd name="T32" fmla="*/ 527 w 527"/>
                <a:gd name="T33" fmla="*/ 566 h 566"/>
                <a:gd name="T34" fmla="*/ 527 w 527"/>
                <a:gd name="T35" fmla="*/ 566 h 566"/>
                <a:gd name="T36" fmla="*/ 521 w 527"/>
                <a:gd name="T37" fmla="*/ 544 h 566"/>
                <a:gd name="T38" fmla="*/ 504 w 527"/>
                <a:gd name="T39" fmla="*/ 481 h 566"/>
                <a:gd name="T40" fmla="*/ 476 w 527"/>
                <a:gd name="T41" fmla="*/ 402 h 566"/>
                <a:gd name="T42" fmla="*/ 442 w 527"/>
                <a:gd name="T43" fmla="*/ 312 h 566"/>
                <a:gd name="T44" fmla="*/ 419 w 527"/>
                <a:gd name="T45" fmla="*/ 266 h 566"/>
                <a:gd name="T46" fmla="*/ 397 w 527"/>
                <a:gd name="T47" fmla="*/ 227 h 566"/>
                <a:gd name="T48" fmla="*/ 368 w 527"/>
                <a:gd name="T49" fmla="*/ 187 h 566"/>
                <a:gd name="T50" fmla="*/ 340 w 527"/>
                <a:gd name="T51" fmla="*/ 159 h 566"/>
                <a:gd name="T52" fmla="*/ 312 w 527"/>
                <a:gd name="T53" fmla="*/ 136 h 566"/>
                <a:gd name="T54" fmla="*/ 278 w 527"/>
                <a:gd name="T55" fmla="*/ 119 h 566"/>
                <a:gd name="T56" fmla="*/ 244 w 527"/>
                <a:gd name="T57" fmla="*/ 114 h 566"/>
                <a:gd name="T58" fmla="*/ 210 w 527"/>
                <a:gd name="T59" fmla="*/ 125 h 566"/>
                <a:gd name="T60" fmla="*/ 210 w 527"/>
                <a:gd name="T61" fmla="*/ 125 h 566"/>
                <a:gd name="T62" fmla="*/ 164 w 527"/>
                <a:gd name="T63" fmla="*/ 153 h 566"/>
                <a:gd name="T64" fmla="*/ 125 w 527"/>
                <a:gd name="T65" fmla="*/ 193 h 566"/>
                <a:gd name="T66" fmla="*/ 80 w 527"/>
                <a:gd name="T67" fmla="*/ 227 h 566"/>
                <a:gd name="T68" fmla="*/ 51 w 527"/>
                <a:gd name="T69" fmla="*/ 249 h 566"/>
                <a:gd name="T70" fmla="*/ 51 w 527"/>
                <a:gd name="T71" fmla="*/ 249 h 566"/>
                <a:gd name="T72" fmla="*/ 34 w 527"/>
                <a:gd name="T73" fmla="*/ 255 h 566"/>
                <a:gd name="T74" fmla="*/ 17 w 527"/>
                <a:gd name="T75" fmla="*/ 249 h 566"/>
                <a:gd name="T76" fmla="*/ 6 w 527"/>
                <a:gd name="T77" fmla="*/ 232 h 566"/>
                <a:gd name="T78" fmla="*/ 0 w 527"/>
                <a:gd name="T79" fmla="*/ 210 h 566"/>
                <a:gd name="T80" fmla="*/ 0 w 527"/>
                <a:gd name="T81" fmla="*/ 182 h 566"/>
                <a:gd name="T82" fmla="*/ 0 w 527"/>
                <a:gd name="T83" fmla="*/ 153 h 566"/>
                <a:gd name="T84" fmla="*/ 6 w 527"/>
                <a:gd name="T85" fmla="*/ 125 h 566"/>
                <a:gd name="T86" fmla="*/ 12 w 527"/>
                <a:gd name="T87" fmla="*/ 97 h 566"/>
                <a:gd name="T88" fmla="*/ 12 w 527"/>
                <a:gd name="T89" fmla="*/ 97 h 566"/>
                <a:gd name="T90" fmla="*/ 12 w 527"/>
                <a:gd name="T91" fmla="*/ 97 h 566"/>
                <a:gd name="T92" fmla="*/ 17 w 527"/>
                <a:gd name="T93" fmla="*/ 102 h 566"/>
                <a:gd name="T94" fmla="*/ 17 w 527"/>
                <a:gd name="T95" fmla="*/ 136 h 566"/>
                <a:gd name="T96" fmla="*/ 23 w 527"/>
                <a:gd name="T97" fmla="*/ 153 h 566"/>
                <a:gd name="T98" fmla="*/ 29 w 527"/>
                <a:gd name="T99" fmla="*/ 165 h 566"/>
                <a:gd name="T100" fmla="*/ 34 w 527"/>
                <a:gd name="T101" fmla="*/ 176 h 566"/>
                <a:gd name="T102" fmla="*/ 51 w 527"/>
                <a:gd name="T103" fmla="*/ 176 h 566"/>
                <a:gd name="T104" fmla="*/ 51 w 527"/>
                <a:gd name="T105" fmla="*/ 176 h 566"/>
                <a:gd name="T106" fmla="*/ 68 w 527"/>
                <a:gd name="T107" fmla="*/ 165 h 566"/>
                <a:gd name="T108" fmla="*/ 85 w 527"/>
                <a:gd name="T109" fmla="*/ 153 h 566"/>
                <a:gd name="T110" fmla="*/ 113 w 527"/>
                <a:gd name="T111" fmla="*/ 114 h 566"/>
                <a:gd name="T112" fmla="*/ 153 w 527"/>
                <a:gd name="T113" fmla="*/ 68 h 566"/>
                <a:gd name="T114" fmla="*/ 198 w 527"/>
                <a:gd name="T115" fmla="*/ 23 h 566"/>
                <a:gd name="T116" fmla="*/ 198 w 527"/>
                <a:gd name="T117" fmla="*/ 23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7" h="566">
                  <a:moveTo>
                    <a:pt x="198" y="23"/>
                  </a:moveTo>
                  <a:lnTo>
                    <a:pt x="198" y="23"/>
                  </a:lnTo>
                  <a:lnTo>
                    <a:pt x="227" y="6"/>
                  </a:lnTo>
                  <a:lnTo>
                    <a:pt x="261" y="0"/>
                  </a:lnTo>
                  <a:lnTo>
                    <a:pt x="295" y="0"/>
                  </a:lnTo>
                  <a:lnTo>
                    <a:pt x="323" y="17"/>
                  </a:lnTo>
                  <a:lnTo>
                    <a:pt x="357" y="40"/>
                  </a:lnTo>
                  <a:lnTo>
                    <a:pt x="385" y="80"/>
                  </a:lnTo>
                  <a:lnTo>
                    <a:pt x="414" y="125"/>
                  </a:lnTo>
                  <a:lnTo>
                    <a:pt x="442" y="182"/>
                  </a:lnTo>
                  <a:lnTo>
                    <a:pt x="442" y="182"/>
                  </a:lnTo>
                  <a:lnTo>
                    <a:pt x="476" y="283"/>
                  </a:lnTo>
                  <a:lnTo>
                    <a:pt x="498" y="363"/>
                  </a:lnTo>
                  <a:lnTo>
                    <a:pt x="510" y="431"/>
                  </a:lnTo>
                  <a:lnTo>
                    <a:pt x="521" y="487"/>
                  </a:lnTo>
                  <a:lnTo>
                    <a:pt x="527" y="555"/>
                  </a:lnTo>
                  <a:lnTo>
                    <a:pt x="527" y="566"/>
                  </a:lnTo>
                  <a:lnTo>
                    <a:pt x="527" y="566"/>
                  </a:lnTo>
                  <a:lnTo>
                    <a:pt x="521" y="544"/>
                  </a:lnTo>
                  <a:lnTo>
                    <a:pt x="504" y="481"/>
                  </a:lnTo>
                  <a:lnTo>
                    <a:pt x="476" y="402"/>
                  </a:lnTo>
                  <a:lnTo>
                    <a:pt x="442" y="312"/>
                  </a:lnTo>
                  <a:lnTo>
                    <a:pt x="419" y="266"/>
                  </a:lnTo>
                  <a:lnTo>
                    <a:pt x="397" y="227"/>
                  </a:lnTo>
                  <a:lnTo>
                    <a:pt x="368" y="187"/>
                  </a:lnTo>
                  <a:lnTo>
                    <a:pt x="340" y="159"/>
                  </a:lnTo>
                  <a:lnTo>
                    <a:pt x="312" y="136"/>
                  </a:lnTo>
                  <a:lnTo>
                    <a:pt x="278" y="119"/>
                  </a:lnTo>
                  <a:lnTo>
                    <a:pt x="244" y="114"/>
                  </a:lnTo>
                  <a:lnTo>
                    <a:pt x="210" y="125"/>
                  </a:lnTo>
                  <a:lnTo>
                    <a:pt x="210" y="125"/>
                  </a:lnTo>
                  <a:lnTo>
                    <a:pt x="164" y="153"/>
                  </a:lnTo>
                  <a:lnTo>
                    <a:pt x="125" y="193"/>
                  </a:lnTo>
                  <a:lnTo>
                    <a:pt x="80" y="227"/>
                  </a:lnTo>
                  <a:lnTo>
                    <a:pt x="51" y="249"/>
                  </a:lnTo>
                  <a:lnTo>
                    <a:pt x="51" y="249"/>
                  </a:lnTo>
                  <a:lnTo>
                    <a:pt x="34" y="255"/>
                  </a:lnTo>
                  <a:lnTo>
                    <a:pt x="17" y="249"/>
                  </a:lnTo>
                  <a:lnTo>
                    <a:pt x="6" y="232"/>
                  </a:lnTo>
                  <a:lnTo>
                    <a:pt x="0" y="210"/>
                  </a:lnTo>
                  <a:lnTo>
                    <a:pt x="0" y="182"/>
                  </a:lnTo>
                  <a:lnTo>
                    <a:pt x="0" y="153"/>
                  </a:lnTo>
                  <a:lnTo>
                    <a:pt x="6" y="125"/>
                  </a:lnTo>
                  <a:lnTo>
                    <a:pt x="12" y="97"/>
                  </a:lnTo>
                  <a:lnTo>
                    <a:pt x="12" y="97"/>
                  </a:lnTo>
                  <a:lnTo>
                    <a:pt x="12" y="97"/>
                  </a:lnTo>
                  <a:lnTo>
                    <a:pt x="17" y="102"/>
                  </a:lnTo>
                  <a:lnTo>
                    <a:pt x="17" y="136"/>
                  </a:lnTo>
                  <a:lnTo>
                    <a:pt x="23" y="153"/>
                  </a:lnTo>
                  <a:lnTo>
                    <a:pt x="29" y="165"/>
                  </a:lnTo>
                  <a:lnTo>
                    <a:pt x="34" y="176"/>
                  </a:lnTo>
                  <a:lnTo>
                    <a:pt x="51" y="176"/>
                  </a:lnTo>
                  <a:lnTo>
                    <a:pt x="51" y="176"/>
                  </a:lnTo>
                  <a:lnTo>
                    <a:pt x="68" y="165"/>
                  </a:lnTo>
                  <a:lnTo>
                    <a:pt x="85" y="153"/>
                  </a:lnTo>
                  <a:lnTo>
                    <a:pt x="113" y="114"/>
                  </a:lnTo>
                  <a:lnTo>
                    <a:pt x="153" y="68"/>
                  </a:lnTo>
                  <a:lnTo>
                    <a:pt x="198" y="23"/>
                  </a:lnTo>
                  <a:lnTo>
                    <a:pt x="198" y="23"/>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354"/>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355"/>
            <p:cNvSpPr>
              <a:spLocks/>
            </p:cNvSpPr>
            <p:nvPr/>
          </p:nvSpPr>
          <p:spPr bwMode="auto">
            <a:xfrm>
              <a:off x="3524" y="987"/>
              <a:ext cx="413" cy="346"/>
            </a:xfrm>
            <a:custGeom>
              <a:avLst/>
              <a:gdLst>
                <a:gd name="T0" fmla="*/ 0 w 413"/>
                <a:gd name="T1" fmla="*/ 187 h 346"/>
                <a:gd name="T2" fmla="*/ 0 w 413"/>
                <a:gd name="T3" fmla="*/ 187 h 346"/>
                <a:gd name="T4" fmla="*/ 17 w 413"/>
                <a:gd name="T5" fmla="*/ 142 h 346"/>
                <a:gd name="T6" fmla="*/ 45 w 413"/>
                <a:gd name="T7" fmla="*/ 102 h 346"/>
                <a:gd name="T8" fmla="*/ 74 w 413"/>
                <a:gd name="T9" fmla="*/ 68 h 346"/>
                <a:gd name="T10" fmla="*/ 102 w 413"/>
                <a:gd name="T11" fmla="*/ 40 h 346"/>
                <a:gd name="T12" fmla="*/ 136 w 413"/>
                <a:gd name="T13" fmla="*/ 17 h 346"/>
                <a:gd name="T14" fmla="*/ 170 w 413"/>
                <a:gd name="T15" fmla="*/ 6 h 346"/>
                <a:gd name="T16" fmla="*/ 198 w 413"/>
                <a:gd name="T17" fmla="*/ 0 h 346"/>
                <a:gd name="T18" fmla="*/ 232 w 413"/>
                <a:gd name="T19" fmla="*/ 0 h 346"/>
                <a:gd name="T20" fmla="*/ 232 w 413"/>
                <a:gd name="T21" fmla="*/ 0 h 346"/>
                <a:gd name="T22" fmla="*/ 266 w 413"/>
                <a:gd name="T23" fmla="*/ 12 h 346"/>
                <a:gd name="T24" fmla="*/ 300 w 413"/>
                <a:gd name="T25" fmla="*/ 34 h 346"/>
                <a:gd name="T26" fmla="*/ 328 w 413"/>
                <a:gd name="T27" fmla="*/ 68 h 346"/>
                <a:gd name="T28" fmla="*/ 357 w 413"/>
                <a:gd name="T29" fmla="*/ 108 h 346"/>
                <a:gd name="T30" fmla="*/ 379 w 413"/>
                <a:gd name="T31" fmla="*/ 159 h 346"/>
                <a:gd name="T32" fmla="*/ 396 w 413"/>
                <a:gd name="T33" fmla="*/ 215 h 346"/>
                <a:gd name="T34" fmla="*/ 408 w 413"/>
                <a:gd name="T35" fmla="*/ 278 h 346"/>
                <a:gd name="T36" fmla="*/ 413 w 413"/>
                <a:gd name="T37" fmla="*/ 346 h 346"/>
                <a:gd name="T38" fmla="*/ 413 w 413"/>
                <a:gd name="T39" fmla="*/ 346 h 346"/>
                <a:gd name="T40" fmla="*/ 385 w 413"/>
                <a:gd name="T41" fmla="*/ 312 h 346"/>
                <a:gd name="T42" fmla="*/ 357 w 413"/>
                <a:gd name="T43" fmla="*/ 278 h 346"/>
                <a:gd name="T44" fmla="*/ 328 w 413"/>
                <a:gd name="T45" fmla="*/ 255 h 346"/>
                <a:gd name="T46" fmla="*/ 294 w 413"/>
                <a:gd name="T47" fmla="*/ 232 h 346"/>
                <a:gd name="T48" fmla="*/ 238 w 413"/>
                <a:gd name="T49" fmla="*/ 199 h 346"/>
                <a:gd name="T50" fmla="*/ 181 w 413"/>
                <a:gd name="T51" fmla="*/ 182 h 346"/>
                <a:gd name="T52" fmla="*/ 130 w 413"/>
                <a:gd name="T53" fmla="*/ 176 h 346"/>
                <a:gd name="T54" fmla="*/ 79 w 413"/>
                <a:gd name="T55" fmla="*/ 176 h 346"/>
                <a:gd name="T56" fmla="*/ 34 w 413"/>
                <a:gd name="T57" fmla="*/ 182 h 346"/>
                <a:gd name="T58" fmla="*/ 0 w 413"/>
                <a:gd name="T59" fmla="*/ 187 h 346"/>
                <a:gd name="T60" fmla="*/ 0 w 413"/>
                <a:gd name="T61" fmla="*/ 18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13" h="346">
                  <a:moveTo>
                    <a:pt x="0" y="187"/>
                  </a:moveTo>
                  <a:lnTo>
                    <a:pt x="0" y="187"/>
                  </a:lnTo>
                  <a:lnTo>
                    <a:pt x="17" y="142"/>
                  </a:lnTo>
                  <a:lnTo>
                    <a:pt x="45" y="102"/>
                  </a:lnTo>
                  <a:lnTo>
                    <a:pt x="74" y="68"/>
                  </a:lnTo>
                  <a:lnTo>
                    <a:pt x="102" y="40"/>
                  </a:lnTo>
                  <a:lnTo>
                    <a:pt x="136" y="17"/>
                  </a:lnTo>
                  <a:lnTo>
                    <a:pt x="170" y="6"/>
                  </a:lnTo>
                  <a:lnTo>
                    <a:pt x="198" y="0"/>
                  </a:lnTo>
                  <a:lnTo>
                    <a:pt x="232" y="0"/>
                  </a:lnTo>
                  <a:lnTo>
                    <a:pt x="232" y="0"/>
                  </a:lnTo>
                  <a:lnTo>
                    <a:pt x="266" y="12"/>
                  </a:lnTo>
                  <a:lnTo>
                    <a:pt x="300" y="34"/>
                  </a:lnTo>
                  <a:lnTo>
                    <a:pt x="328" y="68"/>
                  </a:lnTo>
                  <a:lnTo>
                    <a:pt x="357" y="108"/>
                  </a:lnTo>
                  <a:lnTo>
                    <a:pt x="379" y="159"/>
                  </a:lnTo>
                  <a:lnTo>
                    <a:pt x="396" y="215"/>
                  </a:lnTo>
                  <a:lnTo>
                    <a:pt x="408" y="278"/>
                  </a:lnTo>
                  <a:lnTo>
                    <a:pt x="413" y="346"/>
                  </a:lnTo>
                  <a:lnTo>
                    <a:pt x="413" y="346"/>
                  </a:lnTo>
                  <a:lnTo>
                    <a:pt x="385" y="312"/>
                  </a:lnTo>
                  <a:lnTo>
                    <a:pt x="357" y="278"/>
                  </a:lnTo>
                  <a:lnTo>
                    <a:pt x="328" y="255"/>
                  </a:lnTo>
                  <a:lnTo>
                    <a:pt x="294" y="232"/>
                  </a:lnTo>
                  <a:lnTo>
                    <a:pt x="238" y="199"/>
                  </a:lnTo>
                  <a:lnTo>
                    <a:pt x="181" y="182"/>
                  </a:lnTo>
                  <a:lnTo>
                    <a:pt x="130" y="176"/>
                  </a:lnTo>
                  <a:lnTo>
                    <a:pt x="79" y="176"/>
                  </a:lnTo>
                  <a:lnTo>
                    <a:pt x="34" y="182"/>
                  </a:lnTo>
                  <a:lnTo>
                    <a:pt x="0" y="187"/>
                  </a:lnTo>
                  <a:lnTo>
                    <a:pt x="0" y="187"/>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356"/>
            <p:cNvSpPr>
              <a:spLocks/>
            </p:cNvSpPr>
            <p:nvPr/>
          </p:nvSpPr>
          <p:spPr bwMode="auto">
            <a:xfrm>
              <a:off x="3462" y="1146"/>
              <a:ext cx="554" cy="356"/>
            </a:xfrm>
            <a:custGeom>
              <a:avLst/>
              <a:gdLst>
                <a:gd name="T0" fmla="*/ 554 w 554"/>
                <a:gd name="T1" fmla="*/ 317 h 356"/>
                <a:gd name="T2" fmla="*/ 554 w 554"/>
                <a:gd name="T3" fmla="*/ 317 h 356"/>
                <a:gd name="T4" fmla="*/ 549 w 554"/>
                <a:gd name="T5" fmla="*/ 300 h 356"/>
                <a:gd name="T6" fmla="*/ 532 w 554"/>
                <a:gd name="T7" fmla="*/ 249 h 356"/>
                <a:gd name="T8" fmla="*/ 498 w 554"/>
                <a:gd name="T9" fmla="*/ 181 h 356"/>
                <a:gd name="T10" fmla="*/ 475 w 554"/>
                <a:gd name="T11" fmla="*/ 147 h 356"/>
                <a:gd name="T12" fmla="*/ 447 w 554"/>
                <a:gd name="T13" fmla="*/ 113 h 356"/>
                <a:gd name="T14" fmla="*/ 413 w 554"/>
                <a:gd name="T15" fmla="*/ 79 h 356"/>
                <a:gd name="T16" fmla="*/ 373 w 554"/>
                <a:gd name="T17" fmla="*/ 51 h 356"/>
                <a:gd name="T18" fmla="*/ 328 w 554"/>
                <a:gd name="T19" fmla="*/ 23 h 356"/>
                <a:gd name="T20" fmla="*/ 277 w 554"/>
                <a:gd name="T21" fmla="*/ 6 h 356"/>
                <a:gd name="T22" fmla="*/ 220 w 554"/>
                <a:gd name="T23" fmla="*/ 0 h 356"/>
                <a:gd name="T24" fmla="*/ 153 w 554"/>
                <a:gd name="T25" fmla="*/ 0 h 356"/>
                <a:gd name="T26" fmla="*/ 79 w 554"/>
                <a:gd name="T27" fmla="*/ 11 h 356"/>
                <a:gd name="T28" fmla="*/ 0 w 554"/>
                <a:gd name="T29" fmla="*/ 40 h 356"/>
                <a:gd name="T30" fmla="*/ 0 w 554"/>
                <a:gd name="T31" fmla="*/ 40 h 356"/>
                <a:gd name="T32" fmla="*/ 17 w 554"/>
                <a:gd name="T33" fmla="*/ 34 h 356"/>
                <a:gd name="T34" fmla="*/ 68 w 554"/>
                <a:gd name="T35" fmla="*/ 34 h 356"/>
                <a:gd name="T36" fmla="*/ 141 w 554"/>
                <a:gd name="T37" fmla="*/ 34 h 356"/>
                <a:gd name="T38" fmla="*/ 186 w 554"/>
                <a:gd name="T39" fmla="*/ 40 h 356"/>
                <a:gd name="T40" fmla="*/ 232 w 554"/>
                <a:gd name="T41" fmla="*/ 45 h 356"/>
                <a:gd name="T42" fmla="*/ 277 w 554"/>
                <a:gd name="T43" fmla="*/ 62 h 356"/>
                <a:gd name="T44" fmla="*/ 322 w 554"/>
                <a:gd name="T45" fmla="*/ 79 h 356"/>
                <a:gd name="T46" fmla="*/ 368 w 554"/>
                <a:gd name="T47" fmla="*/ 107 h 356"/>
                <a:gd name="T48" fmla="*/ 407 w 554"/>
                <a:gd name="T49" fmla="*/ 136 h 356"/>
                <a:gd name="T50" fmla="*/ 447 w 554"/>
                <a:gd name="T51" fmla="*/ 175 h 356"/>
                <a:gd name="T52" fmla="*/ 475 w 554"/>
                <a:gd name="T53" fmla="*/ 226 h 356"/>
                <a:gd name="T54" fmla="*/ 504 w 554"/>
                <a:gd name="T55" fmla="*/ 283 h 356"/>
                <a:gd name="T56" fmla="*/ 526 w 554"/>
                <a:gd name="T57" fmla="*/ 356 h 356"/>
                <a:gd name="T58" fmla="*/ 554 w 554"/>
                <a:gd name="T59" fmla="*/ 317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54" h="356">
                  <a:moveTo>
                    <a:pt x="554" y="317"/>
                  </a:moveTo>
                  <a:lnTo>
                    <a:pt x="554" y="317"/>
                  </a:lnTo>
                  <a:lnTo>
                    <a:pt x="549" y="300"/>
                  </a:lnTo>
                  <a:lnTo>
                    <a:pt x="532" y="249"/>
                  </a:lnTo>
                  <a:lnTo>
                    <a:pt x="498" y="181"/>
                  </a:lnTo>
                  <a:lnTo>
                    <a:pt x="475" y="147"/>
                  </a:lnTo>
                  <a:lnTo>
                    <a:pt x="447" y="113"/>
                  </a:lnTo>
                  <a:lnTo>
                    <a:pt x="413" y="79"/>
                  </a:lnTo>
                  <a:lnTo>
                    <a:pt x="373" y="51"/>
                  </a:lnTo>
                  <a:lnTo>
                    <a:pt x="328" y="23"/>
                  </a:lnTo>
                  <a:lnTo>
                    <a:pt x="277" y="6"/>
                  </a:lnTo>
                  <a:lnTo>
                    <a:pt x="220" y="0"/>
                  </a:lnTo>
                  <a:lnTo>
                    <a:pt x="153" y="0"/>
                  </a:lnTo>
                  <a:lnTo>
                    <a:pt x="79" y="11"/>
                  </a:lnTo>
                  <a:lnTo>
                    <a:pt x="0" y="40"/>
                  </a:lnTo>
                  <a:lnTo>
                    <a:pt x="0" y="40"/>
                  </a:lnTo>
                  <a:lnTo>
                    <a:pt x="17" y="34"/>
                  </a:lnTo>
                  <a:lnTo>
                    <a:pt x="68" y="34"/>
                  </a:lnTo>
                  <a:lnTo>
                    <a:pt x="141" y="34"/>
                  </a:lnTo>
                  <a:lnTo>
                    <a:pt x="186" y="40"/>
                  </a:lnTo>
                  <a:lnTo>
                    <a:pt x="232" y="45"/>
                  </a:lnTo>
                  <a:lnTo>
                    <a:pt x="277" y="62"/>
                  </a:lnTo>
                  <a:lnTo>
                    <a:pt x="322" y="79"/>
                  </a:lnTo>
                  <a:lnTo>
                    <a:pt x="368" y="107"/>
                  </a:lnTo>
                  <a:lnTo>
                    <a:pt x="407" y="136"/>
                  </a:lnTo>
                  <a:lnTo>
                    <a:pt x="447" y="175"/>
                  </a:lnTo>
                  <a:lnTo>
                    <a:pt x="475" y="226"/>
                  </a:lnTo>
                  <a:lnTo>
                    <a:pt x="504" y="283"/>
                  </a:lnTo>
                  <a:lnTo>
                    <a:pt x="526" y="356"/>
                  </a:lnTo>
                  <a:lnTo>
                    <a:pt x="554" y="317"/>
                  </a:lnTo>
                  <a:close/>
                </a:path>
              </a:pathLst>
            </a:custGeom>
            <a:solidFill>
              <a:srgbClr val="D452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371"/>
            <p:cNvSpPr>
              <a:spLocks/>
            </p:cNvSpPr>
            <p:nvPr/>
          </p:nvSpPr>
          <p:spPr bwMode="auto">
            <a:xfrm>
              <a:off x="2516" y="1893"/>
              <a:ext cx="1353" cy="1138"/>
            </a:xfrm>
            <a:custGeom>
              <a:avLst/>
              <a:gdLst>
                <a:gd name="T0" fmla="*/ 0 w 1353"/>
                <a:gd name="T1" fmla="*/ 96 h 1138"/>
                <a:gd name="T2" fmla="*/ 12 w 1353"/>
                <a:gd name="T3" fmla="*/ 62 h 1138"/>
                <a:gd name="T4" fmla="*/ 57 w 1353"/>
                <a:gd name="T5" fmla="*/ 17 h 1138"/>
                <a:gd name="T6" fmla="*/ 91 w 1353"/>
                <a:gd name="T7" fmla="*/ 0 h 1138"/>
                <a:gd name="T8" fmla="*/ 142 w 1353"/>
                <a:gd name="T9" fmla="*/ 0 h 1138"/>
                <a:gd name="T10" fmla="*/ 204 w 1353"/>
                <a:gd name="T11" fmla="*/ 11 h 1138"/>
                <a:gd name="T12" fmla="*/ 283 w 1353"/>
                <a:gd name="T13" fmla="*/ 51 h 1138"/>
                <a:gd name="T14" fmla="*/ 323 w 1353"/>
                <a:gd name="T15" fmla="*/ 85 h 1138"/>
                <a:gd name="T16" fmla="*/ 425 w 1353"/>
                <a:gd name="T17" fmla="*/ 170 h 1138"/>
                <a:gd name="T18" fmla="*/ 527 w 1353"/>
                <a:gd name="T19" fmla="*/ 226 h 1138"/>
                <a:gd name="T20" fmla="*/ 651 w 1353"/>
                <a:gd name="T21" fmla="*/ 277 h 1138"/>
                <a:gd name="T22" fmla="*/ 804 w 1353"/>
                <a:gd name="T23" fmla="*/ 300 h 1138"/>
                <a:gd name="T24" fmla="*/ 985 w 1353"/>
                <a:gd name="T25" fmla="*/ 289 h 1138"/>
                <a:gd name="T26" fmla="*/ 1195 w 1353"/>
                <a:gd name="T27" fmla="*/ 221 h 1138"/>
                <a:gd name="T28" fmla="*/ 1308 w 1353"/>
                <a:gd name="T29" fmla="*/ 170 h 1138"/>
                <a:gd name="T30" fmla="*/ 1348 w 1353"/>
                <a:gd name="T31" fmla="*/ 158 h 1138"/>
                <a:gd name="T32" fmla="*/ 1348 w 1353"/>
                <a:gd name="T33" fmla="*/ 192 h 1138"/>
                <a:gd name="T34" fmla="*/ 1268 w 1353"/>
                <a:gd name="T35" fmla="*/ 362 h 1138"/>
                <a:gd name="T36" fmla="*/ 1172 w 1353"/>
                <a:gd name="T37" fmla="*/ 606 h 1138"/>
                <a:gd name="T38" fmla="*/ 1138 w 1353"/>
                <a:gd name="T39" fmla="*/ 741 h 1138"/>
                <a:gd name="T40" fmla="*/ 1132 w 1353"/>
                <a:gd name="T41" fmla="*/ 872 h 1138"/>
                <a:gd name="T42" fmla="*/ 1127 w 1353"/>
                <a:gd name="T43" fmla="*/ 917 h 1138"/>
                <a:gd name="T44" fmla="*/ 1099 w 1353"/>
                <a:gd name="T45" fmla="*/ 996 h 1138"/>
                <a:gd name="T46" fmla="*/ 1036 w 1353"/>
                <a:gd name="T47" fmla="*/ 1064 h 1138"/>
                <a:gd name="T48" fmla="*/ 951 w 1353"/>
                <a:gd name="T49" fmla="*/ 1115 h 1138"/>
                <a:gd name="T50" fmla="*/ 849 w 1353"/>
                <a:gd name="T51" fmla="*/ 1138 h 1138"/>
                <a:gd name="T52" fmla="*/ 731 w 1353"/>
                <a:gd name="T53" fmla="*/ 1121 h 1138"/>
                <a:gd name="T54" fmla="*/ 612 w 1353"/>
                <a:gd name="T55" fmla="*/ 1058 h 1138"/>
                <a:gd name="T56" fmla="*/ 487 w 1353"/>
                <a:gd name="T57" fmla="*/ 940 h 1138"/>
                <a:gd name="T58" fmla="*/ 430 w 1353"/>
                <a:gd name="T59" fmla="*/ 855 h 1138"/>
                <a:gd name="T60" fmla="*/ 62 w 1353"/>
                <a:gd name="T61" fmla="*/ 260 h 1138"/>
                <a:gd name="T62" fmla="*/ 12 w 1353"/>
                <a:gd name="T63" fmla="*/ 158 h 1138"/>
                <a:gd name="T64" fmla="*/ 0 w 1353"/>
                <a:gd name="T65" fmla="*/ 96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3" h="1138">
                  <a:moveTo>
                    <a:pt x="0" y="96"/>
                  </a:moveTo>
                  <a:lnTo>
                    <a:pt x="0" y="96"/>
                  </a:lnTo>
                  <a:lnTo>
                    <a:pt x="6" y="85"/>
                  </a:lnTo>
                  <a:lnTo>
                    <a:pt x="12" y="62"/>
                  </a:lnTo>
                  <a:lnTo>
                    <a:pt x="28" y="40"/>
                  </a:lnTo>
                  <a:lnTo>
                    <a:pt x="57" y="17"/>
                  </a:lnTo>
                  <a:lnTo>
                    <a:pt x="74" y="11"/>
                  </a:lnTo>
                  <a:lnTo>
                    <a:pt x="91" y="0"/>
                  </a:lnTo>
                  <a:lnTo>
                    <a:pt x="113" y="0"/>
                  </a:lnTo>
                  <a:lnTo>
                    <a:pt x="142" y="0"/>
                  </a:lnTo>
                  <a:lnTo>
                    <a:pt x="170" y="6"/>
                  </a:lnTo>
                  <a:lnTo>
                    <a:pt x="204" y="11"/>
                  </a:lnTo>
                  <a:lnTo>
                    <a:pt x="244" y="28"/>
                  </a:lnTo>
                  <a:lnTo>
                    <a:pt x="283" y="51"/>
                  </a:lnTo>
                  <a:lnTo>
                    <a:pt x="283" y="51"/>
                  </a:lnTo>
                  <a:lnTo>
                    <a:pt x="323" y="85"/>
                  </a:lnTo>
                  <a:lnTo>
                    <a:pt x="385" y="136"/>
                  </a:lnTo>
                  <a:lnTo>
                    <a:pt x="425" y="170"/>
                  </a:lnTo>
                  <a:lnTo>
                    <a:pt x="470" y="198"/>
                  </a:lnTo>
                  <a:lnTo>
                    <a:pt x="527" y="226"/>
                  </a:lnTo>
                  <a:lnTo>
                    <a:pt x="583" y="255"/>
                  </a:lnTo>
                  <a:lnTo>
                    <a:pt x="651" y="277"/>
                  </a:lnTo>
                  <a:lnTo>
                    <a:pt x="725" y="294"/>
                  </a:lnTo>
                  <a:lnTo>
                    <a:pt x="804" y="300"/>
                  </a:lnTo>
                  <a:lnTo>
                    <a:pt x="889" y="300"/>
                  </a:lnTo>
                  <a:lnTo>
                    <a:pt x="985" y="289"/>
                  </a:lnTo>
                  <a:lnTo>
                    <a:pt x="1087" y="266"/>
                  </a:lnTo>
                  <a:lnTo>
                    <a:pt x="1195" y="221"/>
                  </a:lnTo>
                  <a:lnTo>
                    <a:pt x="1308" y="170"/>
                  </a:lnTo>
                  <a:lnTo>
                    <a:pt x="1308" y="170"/>
                  </a:lnTo>
                  <a:lnTo>
                    <a:pt x="1336" y="158"/>
                  </a:lnTo>
                  <a:lnTo>
                    <a:pt x="1348" y="158"/>
                  </a:lnTo>
                  <a:lnTo>
                    <a:pt x="1353" y="170"/>
                  </a:lnTo>
                  <a:lnTo>
                    <a:pt x="1348" y="192"/>
                  </a:lnTo>
                  <a:lnTo>
                    <a:pt x="1319" y="260"/>
                  </a:lnTo>
                  <a:lnTo>
                    <a:pt x="1268" y="362"/>
                  </a:lnTo>
                  <a:lnTo>
                    <a:pt x="1217" y="475"/>
                  </a:lnTo>
                  <a:lnTo>
                    <a:pt x="1172" y="606"/>
                  </a:lnTo>
                  <a:lnTo>
                    <a:pt x="1149" y="674"/>
                  </a:lnTo>
                  <a:lnTo>
                    <a:pt x="1138" y="741"/>
                  </a:lnTo>
                  <a:lnTo>
                    <a:pt x="1132" y="809"/>
                  </a:lnTo>
                  <a:lnTo>
                    <a:pt x="1132" y="872"/>
                  </a:lnTo>
                  <a:lnTo>
                    <a:pt x="1132" y="872"/>
                  </a:lnTo>
                  <a:lnTo>
                    <a:pt x="1127" y="917"/>
                  </a:lnTo>
                  <a:lnTo>
                    <a:pt x="1121" y="957"/>
                  </a:lnTo>
                  <a:lnTo>
                    <a:pt x="1099" y="996"/>
                  </a:lnTo>
                  <a:lnTo>
                    <a:pt x="1070" y="1036"/>
                  </a:lnTo>
                  <a:lnTo>
                    <a:pt x="1036" y="1064"/>
                  </a:lnTo>
                  <a:lnTo>
                    <a:pt x="997" y="1092"/>
                  </a:lnTo>
                  <a:lnTo>
                    <a:pt x="951" y="1115"/>
                  </a:lnTo>
                  <a:lnTo>
                    <a:pt x="906" y="1132"/>
                  </a:lnTo>
                  <a:lnTo>
                    <a:pt x="849" y="1138"/>
                  </a:lnTo>
                  <a:lnTo>
                    <a:pt x="793" y="1132"/>
                  </a:lnTo>
                  <a:lnTo>
                    <a:pt x="731" y="1121"/>
                  </a:lnTo>
                  <a:lnTo>
                    <a:pt x="674" y="1092"/>
                  </a:lnTo>
                  <a:lnTo>
                    <a:pt x="612" y="1058"/>
                  </a:lnTo>
                  <a:lnTo>
                    <a:pt x="549" y="1002"/>
                  </a:lnTo>
                  <a:lnTo>
                    <a:pt x="487" y="940"/>
                  </a:lnTo>
                  <a:lnTo>
                    <a:pt x="430" y="855"/>
                  </a:lnTo>
                  <a:lnTo>
                    <a:pt x="430" y="855"/>
                  </a:lnTo>
                  <a:lnTo>
                    <a:pt x="187" y="470"/>
                  </a:lnTo>
                  <a:lnTo>
                    <a:pt x="62" y="260"/>
                  </a:lnTo>
                  <a:lnTo>
                    <a:pt x="28" y="198"/>
                  </a:lnTo>
                  <a:lnTo>
                    <a:pt x="12" y="158"/>
                  </a:lnTo>
                  <a:lnTo>
                    <a:pt x="6" y="125"/>
                  </a:lnTo>
                  <a:lnTo>
                    <a:pt x="0" y="96"/>
                  </a:lnTo>
                  <a:lnTo>
                    <a:pt x="0" y="96"/>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372"/>
            <p:cNvSpPr>
              <a:spLocks/>
            </p:cNvSpPr>
            <p:nvPr/>
          </p:nvSpPr>
          <p:spPr bwMode="auto">
            <a:xfrm>
              <a:off x="2567" y="1972"/>
              <a:ext cx="1274" cy="923"/>
            </a:xfrm>
            <a:custGeom>
              <a:avLst/>
              <a:gdLst>
                <a:gd name="T0" fmla="*/ 6 w 1274"/>
                <a:gd name="T1" fmla="*/ 29 h 923"/>
                <a:gd name="T2" fmla="*/ 17 w 1274"/>
                <a:gd name="T3" fmla="*/ 17 h 923"/>
                <a:gd name="T4" fmla="*/ 85 w 1274"/>
                <a:gd name="T5" fmla="*/ 0 h 923"/>
                <a:gd name="T6" fmla="*/ 108 w 1274"/>
                <a:gd name="T7" fmla="*/ 0 h 923"/>
                <a:gd name="T8" fmla="*/ 215 w 1274"/>
                <a:gd name="T9" fmla="*/ 29 h 923"/>
                <a:gd name="T10" fmla="*/ 329 w 1274"/>
                <a:gd name="T11" fmla="*/ 79 h 923"/>
                <a:gd name="T12" fmla="*/ 345 w 1274"/>
                <a:gd name="T13" fmla="*/ 91 h 923"/>
                <a:gd name="T14" fmla="*/ 447 w 1274"/>
                <a:gd name="T15" fmla="*/ 187 h 923"/>
                <a:gd name="T16" fmla="*/ 521 w 1274"/>
                <a:gd name="T17" fmla="*/ 238 h 923"/>
                <a:gd name="T18" fmla="*/ 612 w 1274"/>
                <a:gd name="T19" fmla="*/ 278 h 923"/>
                <a:gd name="T20" fmla="*/ 730 w 1274"/>
                <a:gd name="T21" fmla="*/ 300 h 923"/>
                <a:gd name="T22" fmla="*/ 872 w 1274"/>
                <a:gd name="T23" fmla="*/ 289 h 923"/>
                <a:gd name="T24" fmla="*/ 1048 w 1274"/>
                <a:gd name="T25" fmla="*/ 238 h 923"/>
                <a:gd name="T26" fmla="*/ 1257 w 1274"/>
                <a:gd name="T27" fmla="*/ 136 h 923"/>
                <a:gd name="T28" fmla="*/ 1268 w 1274"/>
                <a:gd name="T29" fmla="*/ 130 h 923"/>
                <a:gd name="T30" fmla="*/ 1274 w 1274"/>
                <a:gd name="T31" fmla="*/ 136 h 923"/>
                <a:gd name="T32" fmla="*/ 1155 w 1274"/>
                <a:gd name="T33" fmla="*/ 317 h 923"/>
                <a:gd name="T34" fmla="*/ 1048 w 1274"/>
                <a:gd name="T35" fmla="*/ 521 h 923"/>
                <a:gd name="T36" fmla="*/ 1008 w 1274"/>
                <a:gd name="T37" fmla="*/ 623 h 923"/>
                <a:gd name="T38" fmla="*/ 1002 w 1274"/>
                <a:gd name="T39" fmla="*/ 719 h 923"/>
                <a:gd name="T40" fmla="*/ 1008 w 1274"/>
                <a:gd name="T41" fmla="*/ 747 h 923"/>
                <a:gd name="T42" fmla="*/ 991 w 1274"/>
                <a:gd name="T43" fmla="*/ 815 h 923"/>
                <a:gd name="T44" fmla="*/ 946 w 1274"/>
                <a:gd name="T45" fmla="*/ 866 h 923"/>
                <a:gd name="T46" fmla="*/ 889 w 1274"/>
                <a:gd name="T47" fmla="*/ 906 h 923"/>
                <a:gd name="T48" fmla="*/ 810 w 1274"/>
                <a:gd name="T49" fmla="*/ 923 h 923"/>
                <a:gd name="T50" fmla="*/ 719 w 1274"/>
                <a:gd name="T51" fmla="*/ 912 h 923"/>
                <a:gd name="T52" fmla="*/ 617 w 1274"/>
                <a:gd name="T53" fmla="*/ 866 h 923"/>
                <a:gd name="T54" fmla="*/ 510 w 1274"/>
                <a:gd name="T55" fmla="*/ 787 h 923"/>
                <a:gd name="T56" fmla="*/ 453 w 1274"/>
                <a:gd name="T57" fmla="*/ 730 h 923"/>
                <a:gd name="T58" fmla="*/ 261 w 1274"/>
                <a:gd name="T59" fmla="*/ 487 h 923"/>
                <a:gd name="T60" fmla="*/ 119 w 1274"/>
                <a:gd name="T61" fmla="*/ 261 h 923"/>
                <a:gd name="T62" fmla="*/ 28 w 1274"/>
                <a:gd name="T63" fmla="*/ 96 h 923"/>
                <a:gd name="T64" fmla="*/ 6 w 1274"/>
                <a:gd name="T65" fmla="*/ 29 h 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4" h="923">
                  <a:moveTo>
                    <a:pt x="6" y="29"/>
                  </a:moveTo>
                  <a:lnTo>
                    <a:pt x="6" y="29"/>
                  </a:lnTo>
                  <a:lnTo>
                    <a:pt x="6" y="29"/>
                  </a:lnTo>
                  <a:lnTo>
                    <a:pt x="17" y="17"/>
                  </a:lnTo>
                  <a:lnTo>
                    <a:pt x="45" y="6"/>
                  </a:lnTo>
                  <a:lnTo>
                    <a:pt x="85" y="0"/>
                  </a:lnTo>
                  <a:lnTo>
                    <a:pt x="85" y="0"/>
                  </a:lnTo>
                  <a:lnTo>
                    <a:pt x="108" y="0"/>
                  </a:lnTo>
                  <a:lnTo>
                    <a:pt x="142" y="6"/>
                  </a:lnTo>
                  <a:lnTo>
                    <a:pt x="215" y="29"/>
                  </a:lnTo>
                  <a:lnTo>
                    <a:pt x="295" y="63"/>
                  </a:lnTo>
                  <a:lnTo>
                    <a:pt x="329" y="79"/>
                  </a:lnTo>
                  <a:lnTo>
                    <a:pt x="345" y="91"/>
                  </a:lnTo>
                  <a:lnTo>
                    <a:pt x="345" y="91"/>
                  </a:lnTo>
                  <a:lnTo>
                    <a:pt x="391" y="136"/>
                  </a:lnTo>
                  <a:lnTo>
                    <a:pt x="447" y="187"/>
                  </a:lnTo>
                  <a:lnTo>
                    <a:pt x="481" y="215"/>
                  </a:lnTo>
                  <a:lnTo>
                    <a:pt x="521" y="238"/>
                  </a:lnTo>
                  <a:lnTo>
                    <a:pt x="566" y="261"/>
                  </a:lnTo>
                  <a:lnTo>
                    <a:pt x="612" y="278"/>
                  </a:lnTo>
                  <a:lnTo>
                    <a:pt x="668" y="295"/>
                  </a:lnTo>
                  <a:lnTo>
                    <a:pt x="730" y="300"/>
                  </a:lnTo>
                  <a:lnTo>
                    <a:pt x="798" y="300"/>
                  </a:lnTo>
                  <a:lnTo>
                    <a:pt x="872" y="289"/>
                  </a:lnTo>
                  <a:lnTo>
                    <a:pt x="957" y="272"/>
                  </a:lnTo>
                  <a:lnTo>
                    <a:pt x="1048" y="238"/>
                  </a:lnTo>
                  <a:lnTo>
                    <a:pt x="1149" y="193"/>
                  </a:lnTo>
                  <a:lnTo>
                    <a:pt x="1257" y="136"/>
                  </a:lnTo>
                  <a:lnTo>
                    <a:pt x="1257" y="136"/>
                  </a:lnTo>
                  <a:lnTo>
                    <a:pt x="1268" y="130"/>
                  </a:lnTo>
                  <a:lnTo>
                    <a:pt x="1274" y="130"/>
                  </a:lnTo>
                  <a:lnTo>
                    <a:pt x="1274" y="136"/>
                  </a:lnTo>
                  <a:lnTo>
                    <a:pt x="1257" y="170"/>
                  </a:lnTo>
                  <a:lnTo>
                    <a:pt x="1155" y="317"/>
                  </a:lnTo>
                  <a:lnTo>
                    <a:pt x="1098" y="419"/>
                  </a:lnTo>
                  <a:lnTo>
                    <a:pt x="1048" y="521"/>
                  </a:lnTo>
                  <a:lnTo>
                    <a:pt x="1025" y="572"/>
                  </a:lnTo>
                  <a:lnTo>
                    <a:pt x="1008" y="623"/>
                  </a:lnTo>
                  <a:lnTo>
                    <a:pt x="1002" y="674"/>
                  </a:lnTo>
                  <a:lnTo>
                    <a:pt x="1002" y="719"/>
                  </a:lnTo>
                  <a:lnTo>
                    <a:pt x="1002" y="719"/>
                  </a:lnTo>
                  <a:lnTo>
                    <a:pt x="1008" y="747"/>
                  </a:lnTo>
                  <a:lnTo>
                    <a:pt x="1002" y="781"/>
                  </a:lnTo>
                  <a:lnTo>
                    <a:pt x="991" y="815"/>
                  </a:lnTo>
                  <a:lnTo>
                    <a:pt x="968" y="838"/>
                  </a:lnTo>
                  <a:lnTo>
                    <a:pt x="946" y="866"/>
                  </a:lnTo>
                  <a:lnTo>
                    <a:pt x="917" y="889"/>
                  </a:lnTo>
                  <a:lnTo>
                    <a:pt x="889" y="906"/>
                  </a:lnTo>
                  <a:lnTo>
                    <a:pt x="849" y="917"/>
                  </a:lnTo>
                  <a:lnTo>
                    <a:pt x="810" y="923"/>
                  </a:lnTo>
                  <a:lnTo>
                    <a:pt x="764" y="917"/>
                  </a:lnTo>
                  <a:lnTo>
                    <a:pt x="719" y="912"/>
                  </a:lnTo>
                  <a:lnTo>
                    <a:pt x="668" y="895"/>
                  </a:lnTo>
                  <a:lnTo>
                    <a:pt x="617" y="866"/>
                  </a:lnTo>
                  <a:lnTo>
                    <a:pt x="566" y="832"/>
                  </a:lnTo>
                  <a:lnTo>
                    <a:pt x="510" y="787"/>
                  </a:lnTo>
                  <a:lnTo>
                    <a:pt x="453" y="730"/>
                  </a:lnTo>
                  <a:lnTo>
                    <a:pt x="453" y="730"/>
                  </a:lnTo>
                  <a:lnTo>
                    <a:pt x="351" y="606"/>
                  </a:lnTo>
                  <a:lnTo>
                    <a:pt x="261" y="487"/>
                  </a:lnTo>
                  <a:lnTo>
                    <a:pt x="181" y="368"/>
                  </a:lnTo>
                  <a:lnTo>
                    <a:pt x="119" y="261"/>
                  </a:lnTo>
                  <a:lnTo>
                    <a:pt x="62" y="164"/>
                  </a:lnTo>
                  <a:lnTo>
                    <a:pt x="28" y="96"/>
                  </a:lnTo>
                  <a:lnTo>
                    <a:pt x="0" y="34"/>
                  </a:lnTo>
                  <a:lnTo>
                    <a:pt x="6"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373"/>
            <p:cNvSpPr>
              <a:spLocks/>
            </p:cNvSpPr>
            <p:nvPr/>
          </p:nvSpPr>
          <p:spPr bwMode="auto">
            <a:xfrm>
              <a:off x="3128" y="2527"/>
              <a:ext cx="334" cy="334"/>
            </a:xfrm>
            <a:custGeom>
              <a:avLst/>
              <a:gdLst>
                <a:gd name="T0" fmla="*/ 96 w 334"/>
                <a:gd name="T1" fmla="*/ 334 h 334"/>
                <a:gd name="T2" fmla="*/ 96 w 334"/>
                <a:gd name="T3" fmla="*/ 334 h 334"/>
                <a:gd name="T4" fmla="*/ 56 w 334"/>
                <a:gd name="T5" fmla="*/ 283 h 334"/>
                <a:gd name="T6" fmla="*/ 34 w 334"/>
                <a:gd name="T7" fmla="*/ 226 h 334"/>
                <a:gd name="T8" fmla="*/ 17 w 334"/>
                <a:gd name="T9" fmla="*/ 170 h 334"/>
                <a:gd name="T10" fmla="*/ 5 w 334"/>
                <a:gd name="T11" fmla="*/ 107 h 334"/>
                <a:gd name="T12" fmla="*/ 5 w 334"/>
                <a:gd name="T13" fmla="*/ 107 h 334"/>
                <a:gd name="T14" fmla="*/ 0 w 334"/>
                <a:gd name="T15" fmla="*/ 79 h 334"/>
                <a:gd name="T16" fmla="*/ 0 w 334"/>
                <a:gd name="T17" fmla="*/ 40 h 334"/>
                <a:gd name="T18" fmla="*/ 0 w 334"/>
                <a:gd name="T19" fmla="*/ 23 h 334"/>
                <a:gd name="T20" fmla="*/ 5 w 334"/>
                <a:gd name="T21" fmla="*/ 11 h 334"/>
                <a:gd name="T22" fmla="*/ 17 w 334"/>
                <a:gd name="T23" fmla="*/ 0 h 334"/>
                <a:gd name="T24" fmla="*/ 39 w 334"/>
                <a:gd name="T25" fmla="*/ 6 h 334"/>
                <a:gd name="T26" fmla="*/ 39 w 334"/>
                <a:gd name="T27" fmla="*/ 6 h 334"/>
                <a:gd name="T28" fmla="*/ 51 w 334"/>
                <a:gd name="T29" fmla="*/ 11 h 334"/>
                <a:gd name="T30" fmla="*/ 56 w 334"/>
                <a:gd name="T31" fmla="*/ 17 h 334"/>
                <a:gd name="T32" fmla="*/ 68 w 334"/>
                <a:gd name="T33" fmla="*/ 40 h 334"/>
                <a:gd name="T34" fmla="*/ 79 w 334"/>
                <a:gd name="T35" fmla="*/ 68 h 334"/>
                <a:gd name="T36" fmla="*/ 96 w 334"/>
                <a:gd name="T37" fmla="*/ 85 h 334"/>
                <a:gd name="T38" fmla="*/ 96 w 334"/>
                <a:gd name="T39" fmla="*/ 85 h 334"/>
                <a:gd name="T40" fmla="*/ 107 w 334"/>
                <a:gd name="T41" fmla="*/ 96 h 334"/>
                <a:gd name="T42" fmla="*/ 119 w 334"/>
                <a:gd name="T43" fmla="*/ 102 h 334"/>
                <a:gd name="T44" fmla="*/ 124 w 334"/>
                <a:gd name="T45" fmla="*/ 96 h 334"/>
                <a:gd name="T46" fmla="*/ 130 w 334"/>
                <a:gd name="T47" fmla="*/ 90 h 334"/>
                <a:gd name="T48" fmla="*/ 152 w 334"/>
                <a:gd name="T49" fmla="*/ 51 h 334"/>
                <a:gd name="T50" fmla="*/ 152 w 334"/>
                <a:gd name="T51" fmla="*/ 51 h 334"/>
                <a:gd name="T52" fmla="*/ 175 w 334"/>
                <a:gd name="T53" fmla="*/ 34 h 334"/>
                <a:gd name="T54" fmla="*/ 192 w 334"/>
                <a:gd name="T55" fmla="*/ 23 h 334"/>
                <a:gd name="T56" fmla="*/ 203 w 334"/>
                <a:gd name="T57" fmla="*/ 23 h 334"/>
                <a:gd name="T58" fmla="*/ 215 w 334"/>
                <a:gd name="T59" fmla="*/ 23 h 334"/>
                <a:gd name="T60" fmla="*/ 232 w 334"/>
                <a:gd name="T61" fmla="*/ 28 h 334"/>
                <a:gd name="T62" fmla="*/ 243 w 334"/>
                <a:gd name="T63" fmla="*/ 40 h 334"/>
                <a:gd name="T64" fmla="*/ 254 w 334"/>
                <a:gd name="T65" fmla="*/ 51 h 334"/>
                <a:gd name="T66" fmla="*/ 254 w 334"/>
                <a:gd name="T67" fmla="*/ 51 h 334"/>
                <a:gd name="T68" fmla="*/ 271 w 334"/>
                <a:gd name="T69" fmla="*/ 85 h 334"/>
                <a:gd name="T70" fmla="*/ 277 w 334"/>
                <a:gd name="T71" fmla="*/ 119 h 334"/>
                <a:gd name="T72" fmla="*/ 277 w 334"/>
                <a:gd name="T73" fmla="*/ 158 h 334"/>
                <a:gd name="T74" fmla="*/ 271 w 334"/>
                <a:gd name="T75" fmla="*/ 192 h 334"/>
                <a:gd name="T76" fmla="*/ 271 w 334"/>
                <a:gd name="T77" fmla="*/ 192 h 334"/>
                <a:gd name="T78" fmla="*/ 271 w 334"/>
                <a:gd name="T79" fmla="*/ 209 h 334"/>
                <a:gd name="T80" fmla="*/ 277 w 334"/>
                <a:gd name="T81" fmla="*/ 221 h 334"/>
                <a:gd name="T82" fmla="*/ 288 w 334"/>
                <a:gd name="T83" fmla="*/ 249 h 334"/>
                <a:gd name="T84" fmla="*/ 305 w 334"/>
                <a:gd name="T85" fmla="*/ 272 h 334"/>
                <a:gd name="T86" fmla="*/ 322 w 334"/>
                <a:gd name="T87" fmla="*/ 294 h 334"/>
                <a:gd name="T88" fmla="*/ 334 w 334"/>
                <a:gd name="T89" fmla="*/ 311 h 334"/>
                <a:gd name="T90" fmla="*/ 334 w 334"/>
                <a:gd name="T91" fmla="*/ 323 h 334"/>
                <a:gd name="T92" fmla="*/ 322 w 334"/>
                <a:gd name="T93" fmla="*/ 328 h 334"/>
                <a:gd name="T94" fmla="*/ 288 w 334"/>
                <a:gd name="T95" fmla="*/ 323 h 334"/>
                <a:gd name="T96" fmla="*/ 96 w 334"/>
                <a:gd name="T97"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34">
                  <a:moveTo>
                    <a:pt x="96" y="334"/>
                  </a:moveTo>
                  <a:lnTo>
                    <a:pt x="96" y="334"/>
                  </a:lnTo>
                  <a:lnTo>
                    <a:pt x="56" y="283"/>
                  </a:lnTo>
                  <a:lnTo>
                    <a:pt x="34" y="226"/>
                  </a:lnTo>
                  <a:lnTo>
                    <a:pt x="17" y="170"/>
                  </a:lnTo>
                  <a:lnTo>
                    <a:pt x="5" y="107"/>
                  </a:lnTo>
                  <a:lnTo>
                    <a:pt x="5" y="107"/>
                  </a:lnTo>
                  <a:lnTo>
                    <a:pt x="0" y="79"/>
                  </a:lnTo>
                  <a:lnTo>
                    <a:pt x="0" y="40"/>
                  </a:lnTo>
                  <a:lnTo>
                    <a:pt x="0" y="23"/>
                  </a:lnTo>
                  <a:lnTo>
                    <a:pt x="5" y="11"/>
                  </a:lnTo>
                  <a:lnTo>
                    <a:pt x="17" y="0"/>
                  </a:lnTo>
                  <a:lnTo>
                    <a:pt x="39" y="6"/>
                  </a:lnTo>
                  <a:lnTo>
                    <a:pt x="39" y="6"/>
                  </a:lnTo>
                  <a:lnTo>
                    <a:pt x="51" y="11"/>
                  </a:lnTo>
                  <a:lnTo>
                    <a:pt x="56" y="17"/>
                  </a:lnTo>
                  <a:lnTo>
                    <a:pt x="68" y="40"/>
                  </a:lnTo>
                  <a:lnTo>
                    <a:pt x="79" y="68"/>
                  </a:lnTo>
                  <a:lnTo>
                    <a:pt x="96" y="85"/>
                  </a:lnTo>
                  <a:lnTo>
                    <a:pt x="96" y="85"/>
                  </a:lnTo>
                  <a:lnTo>
                    <a:pt x="107" y="96"/>
                  </a:lnTo>
                  <a:lnTo>
                    <a:pt x="119" y="102"/>
                  </a:lnTo>
                  <a:lnTo>
                    <a:pt x="124" y="96"/>
                  </a:lnTo>
                  <a:lnTo>
                    <a:pt x="130" y="90"/>
                  </a:lnTo>
                  <a:lnTo>
                    <a:pt x="152" y="51"/>
                  </a:lnTo>
                  <a:lnTo>
                    <a:pt x="152" y="51"/>
                  </a:lnTo>
                  <a:lnTo>
                    <a:pt x="175" y="34"/>
                  </a:lnTo>
                  <a:lnTo>
                    <a:pt x="192" y="23"/>
                  </a:lnTo>
                  <a:lnTo>
                    <a:pt x="203" y="23"/>
                  </a:lnTo>
                  <a:lnTo>
                    <a:pt x="215" y="23"/>
                  </a:lnTo>
                  <a:lnTo>
                    <a:pt x="232" y="28"/>
                  </a:lnTo>
                  <a:lnTo>
                    <a:pt x="243" y="40"/>
                  </a:lnTo>
                  <a:lnTo>
                    <a:pt x="254" y="51"/>
                  </a:lnTo>
                  <a:lnTo>
                    <a:pt x="254" y="51"/>
                  </a:lnTo>
                  <a:lnTo>
                    <a:pt x="271" y="85"/>
                  </a:lnTo>
                  <a:lnTo>
                    <a:pt x="277" y="119"/>
                  </a:lnTo>
                  <a:lnTo>
                    <a:pt x="277" y="158"/>
                  </a:lnTo>
                  <a:lnTo>
                    <a:pt x="271" y="192"/>
                  </a:lnTo>
                  <a:lnTo>
                    <a:pt x="271" y="192"/>
                  </a:lnTo>
                  <a:lnTo>
                    <a:pt x="271" y="209"/>
                  </a:lnTo>
                  <a:lnTo>
                    <a:pt x="277" y="221"/>
                  </a:lnTo>
                  <a:lnTo>
                    <a:pt x="288" y="249"/>
                  </a:lnTo>
                  <a:lnTo>
                    <a:pt x="305" y="272"/>
                  </a:lnTo>
                  <a:lnTo>
                    <a:pt x="322" y="294"/>
                  </a:lnTo>
                  <a:lnTo>
                    <a:pt x="334" y="311"/>
                  </a:lnTo>
                  <a:lnTo>
                    <a:pt x="334" y="323"/>
                  </a:lnTo>
                  <a:lnTo>
                    <a:pt x="322" y="328"/>
                  </a:lnTo>
                  <a:lnTo>
                    <a:pt x="288" y="323"/>
                  </a:lnTo>
                  <a:lnTo>
                    <a:pt x="96" y="334"/>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374"/>
            <p:cNvSpPr>
              <a:spLocks/>
            </p:cNvSpPr>
            <p:nvPr/>
          </p:nvSpPr>
          <p:spPr bwMode="auto">
            <a:xfrm>
              <a:off x="3088" y="2731"/>
              <a:ext cx="487" cy="164"/>
            </a:xfrm>
            <a:custGeom>
              <a:avLst/>
              <a:gdLst>
                <a:gd name="T0" fmla="*/ 487 w 487"/>
                <a:gd name="T1" fmla="*/ 0 h 164"/>
                <a:gd name="T2" fmla="*/ 487 w 487"/>
                <a:gd name="T3" fmla="*/ 0 h 164"/>
                <a:gd name="T4" fmla="*/ 481 w 487"/>
                <a:gd name="T5" fmla="*/ 28 h 164"/>
                <a:gd name="T6" fmla="*/ 476 w 487"/>
                <a:gd name="T7" fmla="*/ 56 h 164"/>
                <a:gd name="T8" fmla="*/ 459 w 487"/>
                <a:gd name="T9" fmla="*/ 79 h 164"/>
                <a:gd name="T10" fmla="*/ 442 w 487"/>
                <a:gd name="T11" fmla="*/ 102 h 164"/>
                <a:gd name="T12" fmla="*/ 419 w 487"/>
                <a:gd name="T13" fmla="*/ 119 h 164"/>
                <a:gd name="T14" fmla="*/ 396 w 487"/>
                <a:gd name="T15" fmla="*/ 136 h 164"/>
                <a:gd name="T16" fmla="*/ 368 w 487"/>
                <a:gd name="T17" fmla="*/ 147 h 164"/>
                <a:gd name="T18" fmla="*/ 334 w 487"/>
                <a:gd name="T19" fmla="*/ 158 h 164"/>
                <a:gd name="T20" fmla="*/ 300 w 487"/>
                <a:gd name="T21" fmla="*/ 164 h 164"/>
                <a:gd name="T22" fmla="*/ 260 w 487"/>
                <a:gd name="T23" fmla="*/ 164 h 164"/>
                <a:gd name="T24" fmla="*/ 221 w 487"/>
                <a:gd name="T25" fmla="*/ 158 h 164"/>
                <a:gd name="T26" fmla="*/ 181 w 487"/>
                <a:gd name="T27" fmla="*/ 147 h 164"/>
                <a:gd name="T28" fmla="*/ 136 w 487"/>
                <a:gd name="T29" fmla="*/ 136 h 164"/>
                <a:gd name="T30" fmla="*/ 91 w 487"/>
                <a:gd name="T31" fmla="*/ 107 h 164"/>
                <a:gd name="T32" fmla="*/ 45 w 487"/>
                <a:gd name="T33" fmla="*/ 79 h 164"/>
                <a:gd name="T34" fmla="*/ 0 w 487"/>
                <a:gd name="T35" fmla="*/ 45 h 164"/>
                <a:gd name="T36" fmla="*/ 0 w 487"/>
                <a:gd name="T37" fmla="*/ 45 h 164"/>
                <a:gd name="T38" fmla="*/ 91 w 487"/>
                <a:gd name="T39" fmla="*/ 62 h 164"/>
                <a:gd name="T40" fmla="*/ 170 w 487"/>
                <a:gd name="T41" fmla="*/ 68 h 164"/>
                <a:gd name="T42" fmla="*/ 243 w 487"/>
                <a:gd name="T43" fmla="*/ 68 h 164"/>
                <a:gd name="T44" fmla="*/ 311 w 487"/>
                <a:gd name="T45" fmla="*/ 62 h 164"/>
                <a:gd name="T46" fmla="*/ 368 w 487"/>
                <a:gd name="T47" fmla="*/ 51 h 164"/>
                <a:gd name="T48" fmla="*/ 413 w 487"/>
                <a:gd name="T49" fmla="*/ 34 h 164"/>
                <a:gd name="T50" fmla="*/ 453 w 487"/>
                <a:gd name="T51" fmla="*/ 17 h 164"/>
                <a:gd name="T52" fmla="*/ 487 w 487"/>
                <a:gd name="T53" fmla="*/ 0 h 164"/>
                <a:gd name="T54" fmla="*/ 487 w 487"/>
                <a:gd name="T55"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7" h="164">
                  <a:moveTo>
                    <a:pt x="487" y="0"/>
                  </a:moveTo>
                  <a:lnTo>
                    <a:pt x="487" y="0"/>
                  </a:lnTo>
                  <a:lnTo>
                    <a:pt x="481" y="28"/>
                  </a:lnTo>
                  <a:lnTo>
                    <a:pt x="476" y="56"/>
                  </a:lnTo>
                  <a:lnTo>
                    <a:pt x="459" y="79"/>
                  </a:lnTo>
                  <a:lnTo>
                    <a:pt x="442" y="102"/>
                  </a:lnTo>
                  <a:lnTo>
                    <a:pt x="419" y="119"/>
                  </a:lnTo>
                  <a:lnTo>
                    <a:pt x="396" y="136"/>
                  </a:lnTo>
                  <a:lnTo>
                    <a:pt x="368" y="147"/>
                  </a:lnTo>
                  <a:lnTo>
                    <a:pt x="334" y="158"/>
                  </a:lnTo>
                  <a:lnTo>
                    <a:pt x="300" y="164"/>
                  </a:lnTo>
                  <a:lnTo>
                    <a:pt x="260" y="164"/>
                  </a:lnTo>
                  <a:lnTo>
                    <a:pt x="221" y="158"/>
                  </a:lnTo>
                  <a:lnTo>
                    <a:pt x="181" y="147"/>
                  </a:lnTo>
                  <a:lnTo>
                    <a:pt x="136" y="136"/>
                  </a:lnTo>
                  <a:lnTo>
                    <a:pt x="91" y="107"/>
                  </a:lnTo>
                  <a:lnTo>
                    <a:pt x="45" y="79"/>
                  </a:lnTo>
                  <a:lnTo>
                    <a:pt x="0" y="45"/>
                  </a:lnTo>
                  <a:lnTo>
                    <a:pt x="0" y="45"/>
                  </a:lnTo>
                  <a:lnTo>
                    <a:pt x="91" y="62"/>
                  </a:lnTo>
                  <a:lnTo>
                    <a:pt x="170" y="68"/>
                  </a:lnTo>
                  <a:lnTo>
                    <a:pt x="243" y="68"/>
                  </a:lnTo>
                  <a:lnTo>
                    <a:pt x="311" y="62"/>
                  </a:lnTo>
                  <a:lnTo>
                    <a:pt x="368" y="51"/>
                  </a:lnTo>
                  <a:lnTo>
                    <a:pt x="413" y="34"/>
                  </a:lnTo>
                  <a:lnTo>
                    <a:pt x="453" y="17"/>
                  </a:lnTo>
                  <a:lnTo>
                    <a:pt x="487" y="0"/>
                  </a:lnTo>
                  <a:lnTo>
                    <a:pt x="4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375"/>
            <p:cNvSpPr>
              <a:spLocks/>
            </p:cNvSpPr>
            <p:nvPr/>
          </p:nvSpPr>
          <p:spPr bwMode="auto">
            <a:xfrm>
              <a:off x="2567" y="1967"/>
              <a:ext cx="1274" cy="520"/>
            </a:xfrm>
            <a:custGeom>
              <a:avLst/>
              <a:gdLst>
                <a:gd name="T0" fmla="*/ 329 w 1274"/>
                <a:gd name="T1" fmla="*/ 288 h 520"/>
                <a:gd name="T2" fmla="*/ 527 w 1274"/>
                <a:gd name="T3" fmla="*/ 441 h 520"/>
                <a:gd name="T4" fmla="*/ 708 w 1274"/>
                <a:gd name="T5" fmla="*/ 509 h 520"/>
                <a:gd name="T6" fmla="*/ 861 w 1274"/>
                <a:gd name="T7" fmla="*/ 515 h 520"/>
                <a:gd name="T8" fmla="*/ 991 w 1274"/>
                <a:gd name="T9" fmla="*/ 481 h 520"/>
                <a:gd name="T10" fmla="*/ 1093 w 1274"/>
                <a:gd name="T11" fmla="*/ 424 h 520"/>
                <a:gd name="T12" fmla="*/ 1274 w 1274"/>
                <a:gd name="T13" fmla="*/ 147 h 520"/>
                <a:gd name="T14" fmla="*/ 1257 w 1274"/>
                <a:gd name="T15" fmla="*/ 141 h 520"/>
                <a:gd name="T16" fmla="*/ 1121 w 1274"/>
                <a:gd name="T17" fmla="*/ 215 h 520"/>
                <a:gd name="T18" fmla="*/ 997 w 1274"/>
                <a:gd name="T19" fmla="*/ 266 h 520"/>
                <a:gd name="T20" fmla="*/ 991 w 1274"/>
                <a:gd name="T21" fmla="*/ 266 h 520"/>
                <a:gd name="T22" fmla="*/ 895 w 1274"/>
                <a:gd name="T23" fmla="*/ 294 h 520"/>
                <a:gd name="T24" fmla="*/ 861 w 1274"/>
                <a:gd name="T25" fmla="*/ 300 h 520"/>
                <a:gd name="T26" fmla="*/ 849 w 1274"/>
                <a:gd name="T27" fmla="*/ 300 h 520"/>
                <a:gd name="T28" fmla="*/ 815 w 1274"/>
                <a:gd name="T29" fmla="*/ 305 h 520"/>
                <a:gd name="T30" fmla="*/ 708 w 1274"/>
                <a:gd name="T31" fmla="*/ 305 h 520"/>
                <a:gd name="T32" fmla="*/ 708 w 1274"/>
                <a:gd name="T33" fmla="*/ 305 h 520"/>
                <a:gd name="T34" fmla="*/ 680 w 1274"/>
                <a:gd name="T35" fmla="*/ 300 h 520"/>
                <a:gd name="T36" fmla="*/ 657 w 1274"/>
                <a:gd name="T37" fmla="*/ 300 h 520"/>
                <a:gd name="T38" fmla="*/ 612 w 1274"/>
                <a:gd name="T39" fmla="*/ 283 h 520"/>
                <a:gd name="T40" fmla="*/ 572 w 1274"/>
                <a:gd name="T41" fmla="*/ 271 h 520"/>
                <a:gd name="T42" fmla="*/ 555 w 1274"/>
                <a:gd name="T43" fmla="*/ 260 h 520"/>
                <a:gd name="T44" fmla="*/ 532 w 1274"/>
                <a:gd name="T45" fmla="*/ 249 h 520"/>
                <a:gd name="T46" fmla="*/ 532 w 1274"/>
                <a:gd name="T47" fmla="*/ 249 h 520"/>
                <a:gd name="T48" fmla="*/ 515 w 1274"/>
                <a:gd name="T49" fmla="*/ 237 h 520"/>
                <a:gd name="T50" fmla="*/ 453 w 1274"/>
                <a:gd name="T51" fmla="*/ 198 h 520"/>
                <a:gd name="T52" fmla="*/ 442 w 1274"/>
                <a:gd name="T53" fmla="*/ 186 h 520"/>
                <a:gd name="T54" fmla="*/ 436 w 1274"/>
                <a:gd name="T55" fmla="*/ 181 h 520"/>
                <a:gd name="T56" fmla="*/ 425 w 1274"/>
                <a:gd name="T57" fmla="*/ 175 h 520"/>
                <a:gd name="T58" fmla="*/ 368 w 1274"/>
                <a:gd name="T59" fmla="*/ 118 h 520"/>
                <a:gd name="T60" fmla="*/ 357 w 1274"/>
                <a:gd name="T61" fmla="*/ 107 h 520"/>
                <a:gd name="T62" fmla="*/ 357 w 1274"/>
                <a:gd name="T63" fmla="*/ 107 h 520"/>
                <a:gd name="T64" fmla="*/ 345 w 1274"/>
                <a:gd name="T65" fmla="*/ 96 h 520"/>
                <a:gd name="T66" fmla="*/ 300 w 1274"/>
                <a:gd name="T67" fmla="*/ 68 h 520"/>
                <a:gd name="T68" fmla="*/ 232 w 1274"/>
                <a:gd name="T69" fmla="*/ 39 h 520"/>
                <a:gd name="T70" fmla="*/ 215 w 1274"/>
                <a:gd name="T71" fmla="*/ 34 h 520"/>
                <a:gd name="T72" fmla="*/ 193 w 1274"/>
                <a:gd name="T73" fmla="*/ 28 h 520"/>
                <a:gd name="T74" fmla="*/ 187 w 1274"/>
                <a:gd name="T75" fmla="*/ 22 h 520"/>
                <a:gd name="T76" fmla="*/ 164 w 1274"/>
                <a:gd name="T77" fmla="*/ 17 h 520"/>
                <a:gd name="T78" fmla="*/ 159 w 1274"/>
                <a:gd name="T79" fmla="*/ 17 h 520"/>
                <a:gd name="T80" fmla="*/ 136 w 1274"/>
                <a:gd name="T81" fmla="*/ 11 h 520"/>
                <a:gd name="T82" fmla="*/ 130 w 1274"/>
                <a:gd name="T83" fmla="*/ 5 h 520"/>
                <a:gd name="T84" fmla="*/ 113 w 1274"/>
                <a:gd name="T85" fmla="*/ 5 h 520"/>
                <a:gd name="T86" fmla="*/ 108 w 1274"/>
                <a:gd name="T87" fmla="*/ 5 h 520"/>
                <a:gd name="T88" fmla="*/ 96 w 1274"/>
                <a:gd name="T89" fmla="*/ 0 h 520"/>
                <a:gd name="T90" fmla="*/ 85 w 1274"/>
                <a:gd name="T91" fmla="*/ 5 h 520"/>
                <a:gd name="T92" fmla="*/ 6 w 1274"/>
                <a:gd name="T93" fmla="*/ 34 h 520"/>
                <a:gd name="T94" fmla="*/ 0 w 1274"/>
                <a:gd name="T95" fmla="*/ 39 h 520"/>
                <a:gd name="T96" fmla="*/ 0 w 1274"/>
                <a:gd name="T97" fmla="*/ 39 h 520"/>
                <a:gd name="T98" fmla="*/ 0 w 1274"/>
                <a:gd name="T99" fmla="*/ 39 h 520"/>
                <a:gd name="T100" fmla="*/ 0 w 1274"/>
                <a:gd name="T101" fmla="*/ 45 h 520"/>
                <a:gd name="T102" fmla="*/ 0 w 1274"/>
                <a:gd name="T103" fmla="*/ 45 h 520"/>
                <a:gd name="T104" fmla="*/ 6 w 1274"/>
                <a:gd name="T105" fmla="*/ 56 h 520"/>
                <a:gd name="T106" fmla="*/ 17 w 1274"/>
                <a:gd name="T107" fmla="*/ 84 h 520"/>
                <a:gd name="T108" fmla="*/ 119 w 1274"/>
                <a:gd name="T109" fmla="*/ 96 h 520"/>
                <a:gd name="T110" fmla="*/ 221 w 1274"/>
                <a:gd name="T111" fmla="*/ 169 h 520"/>
                <a:gd name="T112" fmla="*/ 255 w 1274"/>
                <a:gd name="T113" fmla="*/ 215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74" h="520">
                  <a:moveTo>
                    <a:pt x="255" y="215"/>
                  </a:moveTo>
                  <a:lnTo>
                    <a:pt x="255" y="215"/>
                  </a:lnTo>
                  <a:lnTo>
                    <a:pt x="329" y="288"/>
                  </a:lnTo>
                  <a:lnTo>
                    <a:pt x="396" y="351"/>
                  </a:lnTo>
                  <a:lnTo>
                    <a:pt x="464" y="396"/>
                  </a:lnTo>
                  <a:lnTo>
                    <a:pt x="527" y="441"/>
                  </a:lnTo>
                  <a:lnTo>
                    <a:pt x="589" y="469"/>
                  </a:lnTo>
                  <a:lnTo>
                    <a:pt x="651" y="492"/>
                  </a:lnTo>
                  <a:lnTo>
                    <a:pt x="708" y="509"/>
                  </a:lnTo>
                  <a:lnTo>
                    <a:pt x="764" y="515"/>
                  </a:lnTo>
                  <a:lnTo>
                    <a:pt x="815" y="520"/>
                  </a:lnTo>
                  <a:lnTo>
                    <a:pt x="861" y="515"/>
                  </a:lnTo>
                  <a:lnTo>
                    <a:pt x="912" y="509"/>
                  </a:lnTo>
                  <a:lnTo>
                    <a:pt x="951" y="498"/>
                  </a:lnTo>
                  <a:lnTo>
                    <a:pt x="991" y="481"/>
                  </a:lnTo>
                  <a:lnTo>
                    <a:pt x="1031" y="464"/>
                  </a:lnTo>
                  <a:lnTo>
                    <a:pt x="1093" y="424"/>
                  </a:lnTo>
                  <a:lnTo>
                    <a:pt x="1093" y="424"/>
                  </a:lnTo>
                  <a:lnTo>
                    <a:pt x="1172" y="305"/>
                  </a:lnTo>
                  <a:lnTo>
                    <a:pt x="1234" y="203"/>
                  </a:lnTo>
                  <a:lnTo>
                    <a:pt x="1274" y="147"/>
                  </a:lnTo>
                  <a:lnTo>
                    <a:pt x="1274" y="135"/>
                  </a:lnTo>
                  <a:lnTo>
                    <a:pt x="1274" y="135"/>
                  </a:lnTo>
                  <a:lnTo>
                    <a:pt x="1257" y="141"/>
                  </a:lnTo>
                  <a:lnTo>
                    <a:pt x="1257" y="141"/>
                  </a:lnTo>
                  <a:lnTo>
                    <a:pt x="1183" y="181"/>
                  </a:lnTo>
                  <a:lnTo>
                    <a:pt x="1121" y="215"/>
                  </a:lnTo>
                  <a:lnTo>
                    <a:pt x="1053" y="243"/>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74" y="84"/>
                  </a:lnTo>
                  <a:lnTo>
                    <a:pt x="119" y="96"/>
                  </a:lnTo>
                  <a:lnTo>
                    <a:pt x="159" y="118"/>
                  </a:lnTo>
                  <a:lnTo>
                    <a:pt x="193" y="141"/>
                  </a:lnTo>
                  <a:lnTo>
                    <a:pt x="221" y="169"/>
                  </a:lnTo>
                  <a:lnTo>
                    <a:pt x="238" y="192"/>
                  </a:lnTo>
                  <a:lnTo>
                    <a:pt x="255" y="215"/>
                  </a:lnTo>
                  <a:lnTo>
                    <a:pt x="255"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379"/>
            <p:cNvSpPr>
              <a:spLocks/>
            </p:cNvSpPr>
            <p:nvPr/>
          </p:nvSpPr>
          <p:spPr bwMode="auto">
            <a:xfrm>
              <a:off x="2567" y="1967"/>
              <a:ext cx="1274" cy="520"/>
            </a:xfrm>
            <a:custGeom>
              <a:avLst/>
              <a:gdLst>
                <a:gd name="T0" fmla="*/ 312 w 1274"/>
                <a:gd name="T1" fmla="*/ 277 h 520"/>
                <a:gd name="T2" fmla="*/ 396 w 1274"/>
                <a:gd name="T3" fmla="*/ 186 h 520"/>
                <a:gd name="T4" fmla="*/ 419 w 1274"/>
                <a:gd name="T5" fmla="*/ 203 h 520"/>
                <a:gd name="T6" fmla="*/ 464 w 1274"/>
                <a:gd name="T7" fmla="*/ 396 h 520"/>
                <a:gd name="T8" fmla="*/ 589 w 1274"/>
                <a:gd name="T9" fmla="*/ 288 h 520"/>
                <a:gd name="T10" fmla="*/ 651 w 1274"/>
                <a:gd name="T11" fmla="*/ 492 h 520"/>
                <a:gd name="T12" fmla="*/ 815 w 1274"/>
                <a:gd name="T13" fmla="*/ 334 h 520"/>
                <a:gd name="T14" fmla="*/ 844 w 1274"/>
                <a:gd name="T15" fmla="*/ 334 h 520"/>
                <a:gd name="T16" fmla="*/ 968 w 1274"/>
                <a:gd name="T17" fmla="*/ 492 h 520"/>
                <a:gd name="T18" fmla="*/ 1002 w 1274"/>
                <a:gd name="T19" fmla="*/ 317 h 520"/>
                <a:gd name="T20" fmla="*/ 1093 w 1274"/>
                <a:gd name="T21" fmla="*/ 424 h 520"/>
                <a:gd name="T22" fmla="*/ 1115 w 1274"/>
                <a:gd name="T23" fmla="*/ 288 h 520"/>
                <a:gd name="T24" fmla="*/ 1268 w 1274"/>
                <a:gd name="T25" fmla="*/ 152 h 520"/>
                <a:gd name="T26" fmla="*/ 1257 w 1274"/>
                <a:gd name="T27" fmla="*/ 141 h 520"/>
                <a:gd name="T28" fmla="*/ 997 w 1274"/>
                <a:gd name="T29" fmla="*/ 266 h 520"/>
                <a:gd name="T30" fmla="*/ 991 w 1274"/>
                <a:gd name="T31" fmla="*/ 266 h 520"/>
                <a:gd name="T32" fmla="*/ 883 w 1274"/>
                <a:gd name="T33" fmla="*/ 294 h 520"/>
                <a:gd name="T34" fmla="*/ 849 w 1274"/>
                <a:gd name="T35" fmla="*/ 300 h 520"/>
                <a:gd name="T36" fmla="*/ 815 w 1274"/>
                <a:gd name="T37" fmla="*/ 305 h 520"/>
                <a:gd name="T38" fmla="*/ 708 w 1274"/>
                <a:gd name="T39" fmla="*/ 305 h 520"/>
                <a:gd name="T40" fmla="*/ 685 w 1274"/>
                <a:gd name="T41" fmla="*/ 300 h 520"/>
                <a:gd name="T42" fmla="*/ 657 w 1274"/>
                <a:gd name="T43" fmla="*/ 300 h 520"/>
                <a:gd name="T44" fmla="*/ 572 w 1274"/>
                <a:gd name="T45" fmla="*/ 271 h 520"/>
                <a:gd name="T46" fmla="*/ 555 w 1274"/>
                <a:gd name="T47" fmla="*/ 260 h 520"/>
                <a:gd name="T48" fmla="*/ 532 w 1274"/>
                <a:gd name="T49" fmla="*/ 249 h 520"/>
                <a:gd name="T50" fmla="*/ 515 w 1274"/>
                <a:gd name="T51" fmla="*/ 237 h 520"/>
                <a:gd name="T52" fmla="*/ 453 w 1274"/>
                <a:gd name="T53" fmla="*/ 198 h 520"/>
                <a:gd name="T54" fmla="*/ 442 w 1274"/>
                <a:gd name="T55" fmla="*/ 186 h 520"/>
                <a:gd name="T56" fmla="*/ 430 w 1274"/>
                <a:gd name="T57" fmla="*/ 175 h 520"/>
                <a:gd name="T58" fmla="*/ 368 w 1274"/>
                <a:gd name="T59" fmla="*/ 118 h 520"/>
                <a:gd name="T60" fmla="*/ 357 w 1274"/>
                <a:gd name="T61" fmla="*/ 107 h 520"/>
                <a:gd name="T62" fmla="*/ 345 w 1274"/>
                <a:gd name="T63" fmla="*/ 96 h 520"/>
                <a:gd name="T64" fmla="*/ 345 w 1274"/>
                <a:gd name="T65" fmla="*/ 96 h 520"/>
                <a:gd name="T66" fmla="*/ 232 w 1274"/>
                <a:gd name="T67" fmla="*/ 39 h 520"/>
                <a:gd name="T68" fmla="*/ 210 w 1274"/>
                <a:gd name="T69" fmla="*/ 34 h 520"/>
                <a:gd name="T70" fmla="*/ 187 w 1274"/>
                <a:gd name="T71" fmla="*/ 22 h 520"/>
                <a:gd name="T72" fmla="*/ 164 w 1274"/>
                <a:gd name="T73" fmla="*/ 17 h 520"/>
                <a:gd name="T74" fmla="*/ 147 w 1274"/>
                <a:gd name="T75" fmla="*/ 11 h 520"/>
                <a:gd name="T76" fmla="*/ 130 w 1274"/>
                <a:gd name="T77" fmla="*/ 5 h 520"/>
                <a:gd name="T78" fmla="*/ 113 w 1274"/>
                <a:gd name="T79" fmla="*/ 5 h 520"/>
                <a:gd name="T80" fmla="*/ 96 w 1274"/>
                <a:gd name="T81" fmla="*/ 5 h 520"/>
                <a:gd name="T82" fmla="*/ 85 w 1274"/>
                <a:gd name="T83" fmla="*/ 5 h 520"/>
                <a:gd name="T84" fmla="*/ 6 w 1274"/>
                <a:gd name="T85" fmla="*/ 34 h 520"/>
                <a:gd name="T86" fmla="*/ 0 w 1274"/>
                <a:gd name="T87" fmla="*/ 39 h 520"/>
                <a:gd name="T88" fmla="*/ 0 w 1274"/>
                <a:gd name="T89" fmla="*/ 39 h 520"/>
                <a:gd name="T90" fmla="*/ 0 w 1274"/>
                <a:gd name="T91" fmla="*/ 45 h 520"/>
                <a:gd name="T92" fmla="*/ 6 w 1274"/>
                <a:gd name="T93" fmla="*/ 51 h 520"/>
                <a:gd name="T94" fmla="*/ 17 w 1274"/>
                <a:gd name="T95" fmla="*/ 84 h 520"/>
                <a:gd name="T96" fmla="*/ 51 w 1274"/>
                <a:gd name="T97" fmla="*/ 79 h 520"/>
                <a:gd name="T98" fmla="*/ 74 w 1274"/>
                <a:gd name="T99" fmla="*/ 84 h 520"/>
                <a:gd name="T100" fmla="*/ 96 w 1274"/>
                <a:gd name="T101" fmla="*/ 90 h 520"/>
                <a:gd name="T102" fmla="*/ 125 w 1274"/>
                <a:gd name="T103" fmla="*/ 96 h 520"/>
                <a:gd name="T104" fmla="*/ 159 w 1274"/>
                <a:gd name="T105" fmla="*/ 90 h 520"/>
                <a:gd name="T106" fmla="*/ 261 w 1274"/>
                <a:gd name="T107" fmla="*/ 9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74" h="520">
                  <a:moveTo>
                    <a:pt x="306" y="113"/>
                  </a:moveTo>
                  <a:lnTo>
                    <a:pt x="272" y="237"/>
                  </a:lnTo>
                  <a:lnTo>
                    <a:pt x="272" y="237"/>
                  </a:lnTo>
                  <a:lnTo>
                    <a:pt x="312" y="277"/>
                  </a:lnTo>
                  <a:lnTo>
                    <a:pt x="329" y="130"/>
                  </a:lnTo>
                  <a:lnTo>
                    <a:pt x="329" y="130"/>
                  </a:lnTo>
                  <a:lnTo>
                    <a:pt x="368" y="158"/>
                  </a:lnTo>
                  <a:lnTo>
                    <a:pt x="396" y="186"/>
                  </a:lnTo>
                  <a:lnTo>
                    <a:pt x="362" y="317"/>
                  </a:lnTo>
                  <a:lnTo>
                    <a:pt x="362" y="317"/>
                  </a:lnTo>
                  <a:lnTo>
                    <a:pt x="402" y="351"/>
                  </a:lnTo>
                  <a:lnTo>
                    <a:pt x="419" y="203"/>
                  </a:lnTo>
                  <a:lnTo>
                    <a:pt x="419" y="203"/>
                  </a:lnTo>
                  <a:lnTo>
                    <a:pt x="504" y="249"/>
                  </a:lnTo>
                  <a:lnTo>
                    <a:pt x="464" y="396"/>
                  </a:lnTo>
                  <a:lnTo>
                    <a:pt x="464" y="396"/>
                  </a:lnTo>
                  <a:lnTo>
                    <a:pt x="510" y="430"/>
                  </a:lnTo>
                  <a:lnTo>
                    <a:pt x="527" y="266"/>
                  </a:lnTo>
                  <a:lnTo>
                    <a:pt x="527" y="266"/>
                  </a:lnTo>
                  <a:lnTo>
                    <a:pt x="589" y="288"/>
                  </a:lnTo>
                  <a:lnTo>
                    <a:pt x="646" y="305"/>
                  </a:lnTo>
                  <a:lnTo>
                    <a:pt x="600" y="475"/>
                  </a:lnTo>
                  <a:lnTo>
                    <a:pt x="600" y="475"/>
                  </a:lnTo>
                  <a:lnTo>
                    <a:pt x="651" y="492"/>
                  </a:lnTo>
                  <a:lnTo>
                    <a:pt x="674" y="317"/>
                  </a:lnTo>
                  <a:lnTo>
                    <a:pt x="674" y="317"/>
                  </a:lnTo>
                  <a:lnTo>
                    <a:pt x="747" y="328"/>
                  </a:lnTo>
                  <a:lnTo>
                    <a:pt x="815" y="334"/>
                  </a:lnTo>
                  <a:lnTo>
                    <a:pt x="770" y="520"/>
                  </a:lnTo>
                  <a:lnTo>
                    <a:pt x="770" y="520"/>
                  </a:lnTo>
                  <a:lnTo>
                    <a:pt x="821" y="520"/>
                  </a:lnTo>
                  <a:lnTo>
                    <a:pt x="844" y="334"/>
                  </a:lnTo>
                  <a:lnTo>
                    <a:pt x="844" y="334"/>
                  </a:lnTo>
                  <a:lnTo>
                    <a:pt x="912" y="328"/>
                  </a:lnTo>
                  <a:lnTo>
                    <a:pt x="980" y="322"/>
                  </a:lnTo>
                  <a:lnTo>
                    <a:pt x="968" y="492"/>
                  </a:lnTo>
                  <a:lnTo>
                    <a:pt x="968" y="492"/>
                  </a:lnTo>
                  <a:lnTo>
                    <a:pt x="1008" y="475"/>
                  </a:lnTo>
                  <a:lnTo>
                    <a:pt x="1002" y="317"/>
                  </a:lnTo>
                  <a:lnTo>
                    <a:pt x="1002" y="317"/>
                  </a:lnTo>
                  <a:lnTo>
                    <a:pt x="1093" y="294"/>
                  </a:lnTo>
                  <a:lnTo>
                    <a:pt x="1087" y="430"/>
                  </a:lnTo>
                  <a:lnTo>
                    <a:pt x="1087" y="430"/>
                  </a:lnTo>
                  <a:lnTo>
                    <a:pt x="1093" y="424"/>
                  </a:lnTo>
                  <a:lnTo>
                    <a:pt x="1093" y="424"/>
                  </a:lnTo>
                  <a:lnTo>
                    <a:pt x="1110" y="396"/>
                  </a:lnTo>
                  <a:lnTo>
                    <a:pt x="1115" y="288"/>
                  </a:lnTo>
                  <a:lnTo>
                    <a:pt x="1115" y="288"/>
                  </a:lnTo>
                  <a:lnTo>
                    <a:pt x="1200" y="254"/>
                  </a:lnTo>
                  <a:lnTo>
                    <a:pt x="1200" y="254"/>
                  </a:lnTo>
                  <a:lnTo>
                    <a:pt x="1268" y="152"/>
                  </a:lnTo>
                  <a:lnTo>
                    <a:pt x="1268" y="152"/>
                  </a:lnTo>
                  <a:lnTo>
                    <a:pt x="1274" y="135"/>
                  </a:lnTo>
                  <a:lnTo>
                    <a:pt x="1268" y="135"/>
                  </a:lnTo>
                  <a:lnTo>
                    <a:pt x="1257" y="141"/>
                  </a:lnTo>
                  <a:lnTo>
                    <a:pt x="1257" y="141"/>
                  </a:lnTo>
                  <a:lnTo>
                    <a:pt x="1195" y="175"/>
                  </a:lnTo>
                  <a:lnTo>
                    <a:pt x="1195" y="175"/>
                  </a:lnTo>
                  <a:lnTo>
                    <a:pt x="1093" y="226"/>
                  </a:lnTo>
                  <a:lnTo>
                    <a:pt x="997" y="266"/>
                  </a:lnTo>
                  <a:lnTo>
                    <a:pt x="997" y="266"/>
                  </a:lnTo>
                  <a:lnTo>
                    <a:pt x="997" y="266"/>
                  </a:lnTo>
                  <a:lnTo>
                    <a:pt x="997" y="266"/>
                  </a:lnTo>
                  <a:lnTo>
                    <a:pt x="991" y="266"/>
                  </a:lnTo>
                  <a:lnTo>
                    <a:pt x="991" y="266"/>
                  </a:lnTo>
                  <a:lnTo>
                    <a:pt x="895" y="294"/>
                  </a:lnTo>
                  <a:lnTo>
                    <a:pt x="895" y="294"/>
                  </a:lnTo>
                  <a:lnTo>
                    <a:pt x="883" y="294"/>
                  </a:lnTo>
                  <a:lnTo>
                    <a:pt x="883" y="294"/>
                  </a:lnTo>
                  <a:lnTo>
                    <a:pt x="861" y="300"/>
                  </a:lnTo>
                  <a:lnTo>
                    <a:pt x="861" y="300"/>
                  </a:lnTo>
                  <a:lnTo>
                    <a:pt x="849" y="300"/>
                  </a:lnTo>
                  <a:lnTo>
                    <a:pt x="849" y="300"/>
                  </a:lnTo>
                  <a:lnTo>
                    <a:pt x="827" y="305"/>
                  </a:lnTo>
                  <a:lnTo>
                    <a:pt x="827" y="305"/>
                  </a:lnTo>
                  <a:lnTo>
                    <a:pt x="815" y="305"/>
                  </a:lnTo>
                  <a:lnTo>
                    <a:pt x="815" y="305"/>
                  </a:lnTo>
                  <a:lnTo>
                    <a:pt x="759" y="305"/>
                  </a:lnTo>
                  <a:lnTo>
                    <a:pt x="708" y="305"/>
                  </a:lnTo>
                  <a:lnTo>
                    <a:pt x="708" y="305"/>
                  </a:lnTo>
                  <a:lnTo>
                    <a:pt x="708" y="305"/>
                  </a:lnTo>
                  <a:lnTo>
                    <a:pt x="708" y="305"/>
                  </a:lnTo>
                  <a:lnTo>
                    <a:pt x="685" y="300"/>
                  </a:lnTo>
                  <a:lnTo>
                    <a:pt x="685" y="300"/>
                  </a:lnTo>
                  <a:lnTo>
                    <a:pt x="680" y="300"/>
                  </a:lnTo>
                  <a:lnTo>
                    <a:pt x="680" y="300"/>
                  </a:lnTo>
                  <a:lnTo>
                    <a:pt x="657" y="300"/>
                  </a:lnTo>
                  <a:lnTo>
                    <a:pt x="657" y="300"/>
                  </a:lnTo>
                  <a:lnTo>
                    <a:pt x="657" y="294"/>
                  </a:lnTo>
                  <a:lnTo>
                    <a:pt x="657" y="294"/>
                  </a:lnTo>
                  <a:lnTo>
                    <a:pt x="612" y="283"/>
                  </a:lnTo>
                  <a:lnTo>
                    <a:pt x="572" y="271"/>
                  </a:lnTo>
                  <a:lnTo>
                    <a:pt x="572" y="271"/>
                  </a:lnTo>
                  <a:lnTo>
                    <a:pt x="572" y="271"/>
                  </a:lnTo>
                  <a:lnTo>
                    <a:pt x="572" y="271"/>
                  </a:lnTo>
                  <a:lnTo>
                    <a:pt x="555" y="260"/>
                  </a:lnTo>
                  <a:lnTo>
                    <a:pt x="555" y="260"/>
                  </a:lnTo>
                  <a:lnTo>
                    <a:pt x="549" y="260"/>
                  </a:lnTo>
                  <a:lnTo>
                    <a:pt x="549" y="260"/>
                  </a:lnTo>
                  <a:lnTo>
                    <a:pt x="532" y="249"/>
                  </a:lnTo>
                  <a:lnTo>
                    <a:pt x="532" y="249"/>
                  </a:lnTo>
                  <a:lnTo>
                    <a:pt x="532" y="249"/>
                  </a:lnTo>
                  <a:lnTo>
                    <a:pt x="532" y="249"/>
                  </a:lnTo>
                  <a:lnTo>
                    <a:pt x="515" y="237"/>
                  </a:lnTo>
                  <a:lnTo>
                    <a:pt x="515" y="237"/>
                  </a:lnTo>
                  <a:lnTo>
                    <a:pt x="515" y="237"/>
                  </a:lnTo>
                  <a:lnTo>
                    <a:pt x="515" y="237"/>
                  </a:lnTo>
                  <a:lnTo>
                    <a:pt x="453" y="198"/>
                  </a:lnTo>
                  <a:lnTo>
                    <a:pt x="453" y="198"/>
                  </a:lnTo>
                  <a:lnTo>
                    <a:pt x="453" y="198"/>
                  </a:lnTo>
                  <a:lnTo>
                    <a:pt x="453" y="198"/>
                  </a:lnTo>
                  <a:lnTo>
                    <a:pt x="442" y="186"/>
                  </a:lnTo>
                  <a:lnTo>
                    <a:pt x="442" y="186"/>
                  </a:lnTo>
                  <a:lnTo>
                    <a:pt x="436" y="181"/>
                  </a:lnTo>
                  <a:lnTo>
                    <a:pt x="436" y="181"/>
                  </a:lnTo>
                  <a:lnTo>
                    <a:pt x="430" y="175"/>
                  </a:lnTo>
                  <a:lnTo>
                    <a:pt x="430" y="175"/>
                  </a:lnTo>
                  <a:lnTo>
                    <a:pt x="425" y="175"/>
                  </a:lnTo>
                  <a:lnTo>
                    <a:pt x="425" y="175"/>
                  </a:lnTo>
                  <a:lnTo>
                    <a:pt x="368" y="118"/>
                  </a:lnTo>
                  <a:lnTo>
                    <a:pt x="368" y="118"/>
                  </a:lnTo>
                  <a:lnTo>
                    <a:pt x="368" y="113"/>
                  </a:lnTo>
                  <a:lnTo>
                    <a:pt x="368" y="113"/>
                  </a:lnTo>
                  <a:lnTo>
                    <a:pt x="357" y="107"/>
                  </a:lnTo>
                  <a:lnTo>
                    <a:pt x="357" y="107"/>
                  </a:lnTo>
                  <a:lnTo>
                    <a:pt x="357" y="107"/>
                  </a:lnTo>
                  <a:lnTo>
                    <a:pt x="357" y="107"/>
                  </a:lnTo>
                  <a:lnTo>
                    <a:pt x="345" y="96"/>
                  </a:lnTo>
                  <a:lnTo>
                    <a:pt x="345" y="96"/>
                  </a:lnTo>
                  <a:lnTo>
                    <a:pt x="345" y="96"/>
                  </a:lnTo>
                  <a:lnTo>
                    <a:pt x="345" y="96"/>
                  </a:lnTo>
                  <a:lnTo>
                    <a:pt x="345" y="96"/>
                  </a:lnTo>
                  <a:lnTo>
                    <a:pt x="300" y="68"/>
                  </a:lnTo>
                  <a:lnTo>
                    <a:pt x="232" y="39"/>
                  </a:lnTo>
                  <a:lnTo>
                    <a:pt x="232" y="39"/>
                  </a:lnTo>
                  <a:lnTo>
                    <a:pt x="232" y="39"/>
                  </a:lnTo>
                  <a:lnTo>
                    <a:pt x="232" y="39"/>
                  </a:lnTo>
                  <a:lnTo>
                    <a:pt x="215" y="34"/>
                  </a:lnTo>
                  <a:lnTo>
                    <a:pt x="215" y="34"/>
                  </a:lnTo>
                  <a:lnTo>
                    <a:pt x="210" y="34"/>
                  </a:lnTo>
                  <a:lnTo>
                    <a:pt x="210" y="34"/>
                  </a:lnTo>
                  <a:lnTo>
                    <a:pt x="193" y="28"/>
                  </a:lnTo>
                  <a:lnTo>
                    <a:pt x="193" y="28"/>
                  </a:lnTo>
                  <a:lnTo>
                    <a:pt x="187" y="22"/>
                  </a:lnTo>
                  <a:lnTo>
                    <a:pt x="187" y="22"/>
                  </a:lnTo>
                  <a:lnTo>
                    <a:pt x="176" y="22"/>
                  </a:lnTo>
                  <a:lnTo>
                    <a:pt x="176" y="22"/>
                  </a:lnTo>
                  <a:lnTo>
                    <a:pt x="164" y="17"/>
                  </a:lnTo>
                  <a:lnTo>
                    <a:pt x="164" y="17"/>
                  </a:lnTo>
                  <a:lnTo>
                    <a:pt x="159" y="17"/>
                  </a:lnTo>
                  <a:lnTo>
                    <a:pt x="159" y="17"/>
                  </a:lnTo>
                  <a:lnTo>
                    <a:pt x="147" y="11"/>
                  </a:lnTo>
                  <a:lnTo>
                    <a:pt x="147" y="11"/>
                  </a:lnTo>
                  <a:lnTo>
                    <a:pt x="136" y="11"/>
                  </a:lnTo>
                  <a:lnTo>
                    <a:pt x="136" y="11"/>
                  </a:lnTo>
                  <a:lnTo>
                    <a:pt x="130" y="5"/>
                  </a:lnTo>
                  <a:lnTo>
                    <a:pt x="130" y="5"/>
                  </a:lnTo>
                  <a:lnTo>
                    <a:pt x="119" y="5"/>
                  </a:lnTo>
                  <a:lnTo>
                    <a:pt x="119" y="5"/>
                  </a:lnTo>
                  <a:lnTo>
                    <a:pt x="113" y="5"/>
                  </a:lnTo>
                  <a:lnTo>
                    <a:pt x="113" y="5"/>
                  </a:lnTo>
                  <a:lnTo>
                    <a:pt x="108" y="5"/>
                  </a:lnTo>
                  <a:lnTo>
                    <a:pt x="108" y="5"/>
                  </a:lnTo>
                  <a:lnTo>
                    <a:pt x="96" y="5"/>
                  </a:lnTo>
                  <a:lnTo>
                    <a:pt x="96" y="5"/>
                  </a:lnTo>
                  <a:lnTo>
                    <a:pt x="96" y="0"/>
                  </a:lnTo>
                  <a:lnTo>
                    <a:pt x="96" y="0"/>
                  </a:lnTo>
                  <a:lnTo>
                    <a:pt x="85" y="5"/>
                  </a:lnTo>
                  <a:lnTo>
                    <a:pt x="85" y="5"/>
                  </a:lnTo>
                  <a:lnTo>
                    <a:pt x="45" y="11"/>
                  </a:lnTo>
                  <a:lnTo>
                    <a:pt x="17" y="22"/>
                  </a:lnTo>
                  <a:lnTo>
                    <a:pt x="6" y="34"/>
                  </a:lnTo>
                  <a:lnTo>
                    <a:pt x="6" y="34"/>
                  </a:lnTo>
                  <a:lnTo>
                    <a:pt x="0" y="39"/>
                  </a:lnTo>
                  <a:lnTo>
                    <a:pt x="0" y="39"/>
                  </a:lnTo>
                  <a:lnTo>
                    <a:pt x="0" y="39"/>
                  </a:lnTo>
                  <a:lnTo>
                    <a:pt x="0" y="39"/>
                  </a:lnTo>
                  <a:lnTo>
                    <a:pt x="0" y="39"/>
                  </a:lnTo>
                  <a:lnTo>
                    <a:pt x="0" y="39"/>
                  </a:lnTo>
                  <a:lnTo>
                    <a:pt x="0" y="39"/>
                  </a:lnTo>
                  <a:lnTo>
                    <a:pt x="0" y="39"/>
                  </a:lnTo>
                  <a:lnTo>
                    <a:pt x="0" y="39"/>
                  </a:lnTo>
                  <a:lnTo>
                    <a:pt x="0" y="39"/>
                  </a:lnTo>
                  <a:lnTo>
                    <a:pt x="0" y="45"/>
                  </a:lnTo>
                  <a:lnTo>
                    <a:pt x="0" y="45"/>
                  </a:lnTo>
                  <a:lnTo>
                    <a:pt x="0" y="45"/>
                  </a:lnTo>
                  <a:lnTo>
                    <a:pt x="0" y="45"/>
                  </a:lnTo>
                  <a:lnTo>
                    <a:pt x="6" y="51"/>
                  </a:lnTo>
                  <a:lnTo>
                    <a:pt x="6" y="51"/>
                  </a:lnTo>
                  <a:lnTo>
                    <a:pt x="6" y="56"/>
                  </a:lnTo>
                  <a:lnTo>
                    <a:pt x="6" y="56"/>
                  </a:lnTo>
                  <a:lnTo>
                    <a:pt x="17" y="84"/>
                  </a:lnTo>
                  <a:lnTo>
                    <a:pt x="17" y="84"/>
                  </a:lnTo>
                  <a:lnTo>
                    <a:pt x="45" y="79"/>
                  </a:lnTo>
                  <a:lnTo>
                    <a:pt x="45" y="79"/>
                  </a:lnTo>
                  <a:lnTo>
                    <a:pt x="51" y="79"/>
                  </a:lnTo>
                  <a:lnTo>
                    <a:pt x="51" y="79"/>
                  </a:lnTo>
                  <a:lnTo>
                    <a:pt x="68" y="84"/>
                  </a:lnTo>
                  <a:lnTo>
                    <a:pt x="68" y="84"/>
                  </a:lnTo>
                  <a:lnTo>
                    <a:pt x="74" y="84"/>
                  </a:lnTo>
                  <a:lnTo>
                    <a:pt x="74" y="84"/>
                  </a:lnTo>
                  <a:lnTo>
                    <a:pt x="96" y="90"/>
                  </a:lnTo>
                  <a:lnTo>
                    <a:pt x="96" y="90"/>
                  </a:lnTo>
                  <a:lnTo>
                    <a:pt x="96" y="90"/>
                  </a:lnTo>
                  <a:lnTo>
                    <a:pt x="96" y="90"/>
                  </a:lnTo>
                  <a:lnTo>
                    <a:pt x="113" y="96"/>
                  </a:lnTo>
                  <a:lnTo>
                    <a:pt x="113" y="96"/>
                  </a:lnTo>
                  <a:lnTo>
                    <a:pt x="125" y="96"/>
                  </a:lnTo>
                  <a:lnTo>
                    <a:pt x="125" y="96"/>
                  </a:lnTo>
                  <a:lnTo>
                    <a:pt x="136" y="107"/>
                  </a:lnTo>
                  <a:lnTo>
                    <a:pt x="136" y="107"/>
                  </a:lnTo>
                  <a:lnTo>
                    <a:pt x="159" y="90"/>
                  </a:lnTo>
                  <a:lnTo>
                    <a:pt x="176" y="84"/>
                  </a:lnTo>
                  <a:lnTo>
                    <a:pt x="198" y="79"/>
                  </a:lnTo>
                  <a:lnTo>
                    <a:pt x="221" y="79"/>
                  </a:lnTo>
                  <a:lnTo>
                    <a:pt x="261" y="90"/>
                  </a:lnTo>
                  <a:lnTo>
                    <a:pt x="306" y="113"/>
                  </a:lnTo>
                  <a:lnTo>
                    <a:pt x="306" y="11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380"/>
            <p:cNvSpPr>
              <a:spLocks/>
            </p:cNvSpPr>
            <p:nvPr/>
          </p:nvSpPr>
          <p:spPr bwMode="auto">
            <a:xfrm>
              <a:off x="3864" y="1972"/>
              <a:ext cx="113" cy="153"/>
            </a:xfrm>
            <a:custGeom>
              <a:avLst/>
              <a:gdLst>
                <a:gd name="T0" fmla="*/ 0 w 113"/>
                <a:gd name="T1" fmla="*/ 0 h 153"/>
                <a:gd name="T2" fmla="*/ 0 w 113"/>
                <a:gd name="T3" fmla="*/ 0 h 153"/>
                <a:gd name="T4" fmla="*/ 28 w 113"/>
                <a:gd name="T5" fmla="*/ 0 h 153"/>
                <a:gd name="T6" fmla="*/ 56 w 113"/>
                <a:gd name="T7" fmla="*/ 6 h 153"/>
                <a:gd name="T8" fmla="*/ 85 w 113"/>
                <a:gd name="T9" fmla="*/ 12 h 153"/>
                <a:gd name="T10" fmla="*/ 96 w 113"/>
                <a:gd name="T11" fmla="*/ 23 h 153"/>
                <a:gd name="T12" fmla="*/ 107 w 113"/>
                <a:gd name="T13" fmla="*/ 29 h 153"/>
                <a:gd name="T14" fmla="*/ 113 w 113"/>
                <a:gd name="T15" fmla="*/ 46 h 153"/>
                <a:gd name="T16" fmla="*/ 113 w 113"/>
                <a:gd name="T17" fmla="*/ 57 h 153"/>
                <a:gd name="T18" fmla="*/ 107 w 113"/>
                <a:gd name="T19" fmla="*/ 74 h 153"/>
                <a:gd name="T20" fmla="*/ 96 w 113"/>
                <a:gd name="T21" fmla="*/ 96 h 153"/>
                <a:gd name="T22" fmla="*/ 73 w 113"/>
                <a:gd name="T23" fmla="*/ 119 h 153"/>
                <a:gd name="T24" fmla="*/ 45 w 113"/>
                <a:gd name="T25" fmla="*/ 153 h 153"/>
                <a:gd name="T26" fmla="*/ 45 w 113"/>
                <a:gd name="T27" fmla="*/ 153 h 153"/>
                <a:gd name="T28" fmla="*/ 62 w 113"/>
                <a:gd name="T29" fmla="*/ 130 h 153"/>
                <a:gd name="T30" fmla="*/ 68 w 113"/>
                <a:gd name="T31" fmla="*/ 113 h 153"/>
                <a:gd name="T32" fmla="*/ 73 w 113"/>
                <a:gd name="T33" fmla="*/ 91 h 153"/>
                <a:gd name="T34" fmla="*/ 73 w 113"/>
                <a:gd name="T35" fmla="*/ 63 h 153"/>
                <a:gd name="T36" fmla="*/ 62 w 113"/>
                <a:gd name="T37" fmla="*/ 40 h 153"/>
                <a:gd name="T38" fmla="*/ 56 w 113"/>
                <a:gd name="T39" fmla="*/ 29 h 153"/>
                <a:gd name="T40" fmla="*/ 39 w 113"/>
                <a:gd name="T41" fmla="*/ 17 h 153"/>
                <a:gd name="T42" fmla="*/ 22 w 113"/>
                <a:gd name="T43" fmla="*/ 6 h 153"/>
                <a:gd name="T44" fmla="*/ 0 w 113"/>
                <a:gd name="T45" fmla="*/ 0 h 153"/>
                <a:gd name="T46" fmla="*/ 0 w 113"/>
                <a:gd name="T4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53">
                  <a:moveTo>
                    <a:pt x="0" y="0"/>
                  </a:moveTo>
                  <a:lnTo>
                    <a:pt x="0" y="0"/>
                  </a:lnTo>
                  <a:lnTo>
                    <a:pt x="28" y="0"/>
                  </a:lnTo>
                  <a:lnTo>
                    <a:pt x="56" y="6"/>
                  </a:lnTo>
                  <a:lnTo>
                    <a:pt x="85" y="12"/>
                  </a:lnTo>
                  <a:lnTo>
                    <a:pt x="96" y="23"/>
                  </a:lnTo>
                  <a:lnTo>
                    <a:pt x="107" y="29"/>
                  </a:lnTo>
                  <a:lnTo>
                    <a:pt x="113" y="46"/>
                  </a:lnTo>
                  <a:lnTo>
                    <a:pt x="113" y="57"/>
                  </a:lnTo>
                  <a:lnTo>
                    <a:pt x="107" y="74"/>
                  </a:lnTo>
                  <a:lnTo>
                    <a:pt x="96" y="96"/>
                  </a:lnTo>
                  <a:lnTo>
                    <a:pt x="73" y="119"/>
                  </a:lnTo>
                  <a:lnTo>
                    <a:pt x="45" y="153"/>
                  </a:lnTo>
                  <a:lnTo>
                    <a:pt x="45" y="153"/>
                  </a:lnTo>
                  <a:lnTo>
                    <a:pt x="62" y="130"/>
                  </a:lnTo>
                  <a:lnTo>
                    <a:pt x="68" y="113"/>
                  </a:lnTo>
                  <a:lnTo>
                    <a:pt x="73" y="91"/>
                  </a:lnTo>
                  <a:lnTo>
                    <a:pt x="73" y="63"/>
                  </a:lnTo>
                  <a:lnTo>
                    <a:pt x="62" y="40"/>
                  </a:lnTo>
                  <a:lnTo>
                    <a:pt x="56" y="29"/>
                  </a:lnTo>
                  <a:lnTo>
                    <a:pt x="39" y="17"/>
                  </a:lnTo>
                  <a:lnTo>
                    <a:pt x="22" y="6"/>
                  </a:lnTo>
                  <a:lnTo>
                    <a:pt x="0" y="0"/>
                  </a:lnTo>
                  <a:lnTo>
                    <a:pt x="0" y="0"/>
                  </a:lnTo>
                  <a:close/>
                </a:path>
              </a:pathLst>
            </a:custGeom>
            <a:solidFill>
              <a:srgbClr val="E36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67">
                                            <p:txEl>
                                              <p:pRg st="1" end="1"/>
                                            </p:txEl>
                                          </p:spTgt>
                                        </p:tgtEl>
                                        <p:attrNameLst>
                                          <p:attrName>style.visibility</p:attrName>
                                        </p:attrNameLst>
                                      </p:cBhvr>
                                      <p:to>
                                        <p:strVal val="visible"/>
                                      </p:to>
                                    </p:set>
                                    <p:animEffect transition="in" filter="dissolve">
                                      <p:cBhvr>
                                        <p:cTn id="12" dur="500"/>
                                        <p:tgtEl>
                                          <p:spTgt spid="624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8">
                                            <p:txEl>
                                              <p:pRg st="0" end="0"/>
                                            </p:txEl>
                                          </p:spTgt>
                                        </p:tgtEl>
                                        <p:attrNameLst>
                                          <p:attrName>style.visibility</p:attrName>
                                        </p:attrNameLst>
                                      </p:cBhvr>
                                      <p:to>
                                        <p:strVal val="visible"/>
                                      </p:to>
                                    </p:set>
                                    <p:animEffect transition="in" filter="dissolve">
                                      <p:cBhvr>
                                        <p:cTn id="17" dur="500"/>
                                        <p:tgtEl>
                                          <p:spTgt spid="624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8"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63491"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3492" name="Rectangle 1"/>
          <p:cNvSpPr>
            <a:spLocks noChangeArrowheads="1"/>
          </p:cNvSpPr>
          <p:nvPr/>
        </p:nvSpPr>
        <p:spPr bwMode="auto">
          <a:xfrm>
            <a:off x="3429000" y="1309688"/>
            <a:ext cx="548640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b="0">
                <a:solidFill>
                  <a:schemeClr val="tx1"/>
                </a:solidFill>
              </a:rPr>
              <a:t>What does the phrase “giveth to all men liberally, and upbraideth not” mean.</a:t>
            </a:r>
          </a:p>
          <a:p>
            <a:pPr>
              <a:spcBef>
                <a:spcPct val="20000"/>
              </a:spcBef>
              <a:buClr>
                <a:srgbClr val="000000"/>
              </a:buClr>
              <a:buSzPct val="115000"/>
              <a:buFont typeface="Wingdings 2" pitchFamily="18" charset="2"/>
              <a:buNone/>
            </a:pPr>
            <a:endParaRPr lang="en-US" b="0">
              <a:solidFill>
                <a:schemeClr val="tx1"/>
              </a:solidFill>
            </a:endParaRPr>
          </a:p>
          <a:p>
            <a:pPr>
              <a:spcBef>
                <a:spcPct val="20000"/>
              </a:spcBef>
              <a:buClr>
                <a:srgbClr val="000000"/>
              </a:buClr>
              <a:buSzPct val="115000"/>
              <a:buFont typeface="Wingdings 2" pitchFamily="18" charset="2"/>
              <a:buNone/>
            </a:pPr>
            <a:r>
              <a:rPr lang="en-US" b="0">
                <a:solidFill>
                  <a:srgbClr val="C00000"/>
                </a:solidFill>
              </a:rPr>
              <a:t>that generously gives, and holds back nothing. </a:t>
            </a:r>
          </a:p>
        </p:txBody>
      </p:sp>
      <p:pic>
        <p:nvPicPr>
          <p:cNvPr id="5" name="Picture 2" descr="C:\Users\covalt\AppData\Local\Microsoft\Windows\Temporary Internet Files\Content.IE5\80C57O4B\MC900434389[1].wmf"/>
          <p:cNvPicPr>
            <a:picLocks noChangeAspect="1" noChangeArrowheads="1"/>
          </p:cNvPicPr>
          <p:nvPr/>
        </p:nvPicPr>
        <p:blipFill>
          <a:blip r:embed="rId2"/>
          <a:srcRect/>
          <a:stretch>
            <a:fillRect/>
          </a:stretch>
        </p:blipFill>
        <p:spPr bwMode="auto">
          <a:xfrm>
            <a:off x="228600" y="457200"/>
            <a:ext cx="3046413" cy="4800600"/>
          </a:xfrm>
          <a:prstGeom prst="rect">
            <a:avLst/>
          </a:prstGeom>
          <a:ln>
            <a:noFill/>
          </a:ln>
          <a:effectLst>
            <a:outerShdw blurRad="292100" dist="139700" dir="2700000" algn="tl" rotWithShape="0">
              <a:srgbClr val="080808">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3492">
                                            <p:txEl>
                                              <p:pRg st="0" end="0"/>
                                            </p:txEl>
                                          </p:spTgt>
                                        </p:tgtEl>
                                        <p:attrNameLst>
                                          <p:attrName>style.visibility</p:attrName>
                                        </p:attrNameLst>
                                      </p:cBhvr>
                                      <p:to>
                                        <p:strVal val="visible"/>
                                      </p:to>
                                    </p:set>
                                    <p:animEffect transition="in" filter="dissolve">
                                      <p:cBhvr>
                                        <p:cTn id="12" dur="500"/>
                                        <p:tgtEl>
                                          <p:spTgt spid="6349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3492">
                                            <p:txEl>
                                              <p:pRg st="2" end="2"/>
                                            </p:txEl>
                                          </p:spTgt>
                                        </p:tgtEl>
                                        <p:attrNameLst>
                                          <p:attrName>style.visibility</p:attrName>
                                        </p:attrNameLst>
                                      </p:cBhvr>
                                      <p:to>
                                        <p:strVal val="visible"/>
                                      </p:to>
                                    </p:set>
                                    <p:animEffect transition="in" filter="dissolve">
                                      <p:cBhvr>
                                        <p:cTn id="17" dur="500"/>
                                        <p:tgtEl>
                                          <p:spTgt spid="6349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autoUpdateAnimBg="0"/>
      <p:bldP spid="63492"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990600" y="533400"/>
            <a:ext cx="7315200" cy="5105400"/>
          </a:xfrm>
        </p:spPr>
        <p:txBody>
          <a:bodyPr anchor="ctr"/>
          <a:lstStyle/>
          <a:p>
            <a:pPr marL="547688" indent="-411163">
              <a:buClr>
                <a:srgbClr val="000000"/>
              </a:buClr>
              <a:buFont typeface="Wingdings 2" pitchFamily="18" charset="2"/>
              <a:buNone/>
            </a:pPr>
            <a:r>
              <a:rPr lang="en-US" sz="2400" b="1" smtClean="0">
                <a:solidFill>
                  <a:srgbClr val="FFFF00"/>
                </a:solidFill>
              </a:rPr>
              <a:t>		</a:t>
            </a:r>
          </a:p>
        </p:txBody>
      </p:sp>
      <p:sp>
        <p:nvSpPr>
          <p:cNvPr id="64515" name="Text Box 3"/>
          <p:cNvSpPr txBox="1">
            <a:spLocks noChangeArrowheads="1"/>
          </p:cNvSpPr>
          <p:nvPr/>
        </p:nvSpPr>
        <p:spPr bwMode="auto">
          <a:xfrm>
            <a:off x="8153400" y="5867400"/>
            <a:ext cx="609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4516" name="Rectangle 3"/>
          <p:cNvSpPr>
            <a:spLocks noChangeArrowheads="1"/>
          </p:cNvSpPr>
          <p:nvPr/>
        </p:nvSpPr>
        <p:spPr bwMode="auto">
          <a:xfrm>
            <a:off x="152400" y="587375"/>
            <a:ext cx="88392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pitchFamily="34" charset="0"/>
              <a:buChar char="•"/>
            </a:pPr>
            <a:r>
              <a:rPr lang="en-US" b="0">
                <a:solidFill>
                  <a:schemeClr val="tx1"/>
                </a:solidFill>
                <a:latin typeface="Arial" pitchFamily="34" charset="0"/>
              </a:rPr>
              <a:t>Joseph Smith was chosen before he was born to restore the gospel of Jesus Christ.</a:t>
            </a:r>
          </a:p>
          <a:p>
            <a:pPr marL="457200" indent="-457200">
              <a:buFont typeface="Arial" pitchFamily="34" charset="0"/>
              <a:buChar char="•"/>
            </a:pPr>
            <a:r>
              <a:rPr lang="en-US" b="0">
                <a:solidFill>
                  <a:schemeClr val="tx1"/>
                </a:solidFill>
                <a:latin typeface="Arial" pitchFamily="34" charset="0"/>
              </a:rPr>
              <a:t>Let’s look up and read </a:t>
            </a:r>
            <a:r>
              <a:rPr lang="en-US" b="0">
                <a:solidFill>
                  <a:schemeClr val="tx1"/>
                </a:solidFill>
                <a:latin typeface="Arial" pitchFamily="34" charset="0"/>
                <a:hlinkClick r:id="rId2" action="ppaction://hlinksldjump"/>
              </a:rPr>
              <a:t>2 Nephi 3:14–15</a:t>
            </a:r>
            <a:r>
              <a:rPr lang="en-US" b="0">
                <a:solidFill>
                  <a:schemeClr val="tx1"/>
                </a:solidFill>
                <a:latin typeface="Arial" pitchFamily="34" charset="0"/>
              </a:rPr>
              <a:t>.</a:t>
            </a:r>
          </a:p>
          <a:p>
            <a:pPr marL="457200" indent="-457200">
              <a:buFont typeface="Arial" pitchFamily="34" charset="0"/>
              <a:buChar char="•"/>
            </a:pPr>
            <a:r>
              <a:rPr lang="en-US" b="0">
                <a:solidFill>
                  <a:schemeClr val="tx1"/>
                </a:solidFill>
                <a:latin typeface="Arial" pitchFamily="34" charset="0"/>
              </a:rPr>
              <a:t>Joseph of Egypt prophesied that one of his descendants would restore the gospel to the earth. </a:t>
            </a:r>
          </a:p>
          <a:p>
            <a:pPr marL="457200" indent="-457200">
              <a:buFont typeface="Arial" pitchFamily="34" charset="0"/>
              <a:buChar char="•"/>
            </a:pPr>
            <a:r>
              <a:rPr lang="en-US" b="0">
                <a:solidFill>
                  <a:schemeClr val="tx1"/>
                </a:solidFill>
                <a:latin typeface="Arial" pitchFamily="34" charset="0"/>
              </a:rPr>
              <a:t>His name would also be Joseph, and he would be named after his father. </a:t>
            </a:r>
          </a:p>
          <a:p>
            <a:pPr marL="457200" indent="-457200">
              <a:buFont typeface="Arial" pitchFamily="34" charset="0"/>
              <a:buChar char="•"/>
            </a:pPr>
            <a:r>
              <a:rPr lang="en-US" b="0">
                <a:solidFill>
                  <a:schemeClr val="tx1"/>
                </a:solidFill>
                <a:latin typeface="Arial" pitchFamily="34" charset="0"/>
              </a:rPr>
              <a:t>The Prophet Joseph Smith was named after his father. </a:t>
            </a:r>
          </a:p>
          <a:p>
            <a:pPr marL="457200" indent="-457200">
              <a:buFont typeface="Arial" pitchFamily="34" charset="0"/>
              <a:buChar char="•"/>
            </a:pPr>
            <a:r>
              <a:rPr lang="en-US" b="0">
                <a:solidFill>
                  <a:schemeClr val="tx1"/>
                </a:solidFill>
                <a:latin typeface="Arial" pitchFamily="34" charset="0"/>
              </a:rPr>
              <a:t>He was called Joseph Smith Junior. His father was called Joseph Smith Senior.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516">
                                            <p:txEl>
                                              <p:pRg st="0" end="0"/>
                                            </p:txEl>
                                          </p:spTgt>
                                        </p:tgtEl>
                                        <p:attrNameLst>
                                          <p:attrName>style.visibility</p:attrName>
                                        </p:attrNameLst>
                                      </p:cBhvr>
                                      <p:to>
                                        <p:strVal val="visible"/>
                                      </p:to>
                                    </p:set>
                                    <p:animEffect transition="in" filter="dissolve">
                                      <p:cBhvr>
                                        <p:cTn id="7" dur="500"/>
                                        <p:tgtEl>
                                          <p:spTgt spid="645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516">
                                            <p:txEl>
                                              <p:pRg st="1" end="1"/>
                                            </p:txEl>
                                          </p:spTgt>
                                        </p:tgtEl>
                                        <p:attrNameLst>
                                          <p:attrName>style.visibility</p:attrName>
                                        </p:attrNameLst>
                                      </p:cBhvr>
                                      <p:to>
                                        <p:strVal val="visible"/>
                                      </p:to>
                                    </p:set>
                                    <p:animEffect transition="in" filter="dissolve">
                                      <p:cBhvr>
                                        <p:cTn id="12" dur="500"/>
                                        <p:tgtEl>
                                          <p:spTgt spid="6451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516">
                                            <p:txEl>
                                              <p:pRg st="2" end="2"/>
                                            </p:txEl>
                                          </p:spTgt>
                                        </p:tgtEl>
                                        <p:attrNameLst>
                                          <p:attrName>style.visibility</p:attrName>
                                        </p:attrNameLst>
                                      </p:cBhvr>
                                      <p:to>
                                        <p:strVal val="visible"/>
                                      </p:to>
                                    </p:set>
                                    <p:animEffect transition="in" filter="dissolve">
                                      <p:cBhvr>
                                        <p:cTn id="17" dur="500"/>
                                        <p:tgtEl>
                                          <p:spTgt spid="6451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516">
                                            <p:txEl>
                                              <p:pRg st="3" end="3"/>
                                            </p:txEl>
                                          </p:spTgt>
                                        </p:tgtEl>
                                        <p:attrNameLst>
                                          <p:attrName>style.visibility</p:attrName>
                                        </p:attrNameLst>
                                      </p:cBhvr>
                                      <p:to>
                                        <p:strVal val="visible"/>
                                      </p:to>
                                    </p:set>
                                    <p:animEffect transition="in" filter="dissolve">
                                      <p:cBhvr>
                                        <p:cTn id="22" dur="500"/>
                                        <p:tgtEl>
                                          <p:spTgt spid="6451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516">
                                            <p:txEl>
                                              <p:pRg st="4" end="4"/>
                                            </p:txEl>
                                          </p:spTgt>
                                        </p:tgtEl>
                                        <p:attrNameLst>
                                          <p:attrName>style.visibility</p:attrName>
                                        </p:attrNameLst>
                                      </p:cBhvr>
                                      <p:to>
                                        <p:strVal val="visible"/>
                                      </p:to>
                                    </p:set>
                                    <p:animEffect transition="in" filter="dissolve">
                                      <p:cBhvr>
                                        <p:cTn id="27" dur="500"/>
                                        <p:tgtEl>
                                          <p:spTgt spid="6451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516">
                                            <p:txEl>
                                              <p:pRg st="5" end="5"/>
                                            </p:txEl>
                                          </p:spTgt>
                                        </p:tgtEl>
                                        <p:attrNameLst>
                                          <p:attrName>style.visibility</p:attrName>
                                        </p:attrNameLst>
                                      </p:cBhvr>
                                      <p:to>
                                        <p:strVal val="visible"/>
                                      </p:to>
                                    </p:set>
                                    <p:animEffect transition="in" filter="dissolve">
                                      <p:cBhvr>
                                        <p:cTn id="32" dur="500"/>
                                        <p:tgtEl>
                                          <p:spTgt spid="645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6"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8458200" y="6265863"/>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5539" name="Rectangle 3"/>
          <p:cNvSpPr>
            <a:spLocks noChangeArrowheads="1"/>
          </p:cNvSpPr>
          <p:nvPr/>
        </p:nvSpPr>
        <p:spPr bwMode="auto">
          <a:xfrm>
            <a:off x="76200" y="152400"/>
            <a:ext cx="8991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sz="3000" b="0">
                <a:solidFill>
                  <a:schemeClr val="tx1"/>
                </a:solidFill>
                <a:latin typeface="Arial" pitchFamily="34" charset="0"/>
              </a:rPr>
              <a:t>When Joseph Smith received the first vision, he went to a grove of trees on the family farm.  </a:t>
            </a:r>
          </a:p>
          <a:p>
            <a:pPr eaLnBrk="0" hangingPunct="0">
              <a:buFontTx/>
              <a:buChar char="•"/>
            </a:pPr>
            <a:r>
              <a:rPr lang="en-US" sz="3000" b="0">
                <a:solidFill>
                  <a:schemeClr val="tx1"/>
                </a:solidFill>
                <a:latin typeface="Arial" pitchFamily="34" charset="0"/>
              </a:rPr>
              <a:t>“</a:t>
            </a:r>
            <a:r>
              <a:rPr lang="en-US" sz="3000" b="0" i="1">
                <a:solidFill>
                  <a:schemeClr val="tx1"/>
                </a:solidFill>
                <a:latin typeface="Arial" pitchFamily="34" charset="0"/>
              </a:rPr>
              <a:t>In 1860 … a boyhood friend of Joseph Smith …</a:t>
            </a:r>
            <a:endParaRPr lang="en-US" sz="3000" b="0">
              <a:solidFill>
                <a:schemeClr val="tx1"/>
              </a:solidFill>
              <a:latin typeface="Arial" pitchFamily="34" charset="0"/>
            </a:endParaRPr>
          </a:p>
        </p:txBody>
      </p:sp>
      <p:pic>
        <p:nvPicPr>
          <p:cNvPr id="6554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62801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5541" name="Rectangle 6"/>
          <p:cNvSpPr>
            <a:spLocks noChangeArrowheads="1"/>
          </p:cNvSpPr>
          <p:nvPr/>
        </p:nvSpPr>
        <p:spPr bwMode="auto">
          <a:xfrm>
            <a:off x="76200" y="4691063"/>
            <a:ext cx="8991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Tx/>
              <a:buChar char="•"/>
            </a:pPr>
            <a:r>
              <a:rPr lang="en-US" sz="3000" b="0" i="1">
                <a:solidFill>
                  <a:schemeClr val="tx1"/>
                </a:solidFill>
                <a:latin typeface="Arial" pitchFamily="34" charset="0"/>
              </a:rPr>
              <a:t>purchased what had been the Smith farm. He later told his son … that he had never touched an ax to the trees in the woodlot on the west end of the farm because Joseph had identified this area as the</a:t>
            </a:r>
            <a:endParaRPr lang="en-US" sz="3000" b="0">
              <a:solidFill>
                <a:schemeClr val="tx1"/>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dissolve">
                                      <p:cBhvr>
                                        <p:cTn id="7" dur="500"/>
                                        <p:tgtEl>
                                          <p:spTgt spid="655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dissolve">
                                      <p:cBhvr>
                                        <p:cTn id="12" dur="500"/>
                                        <p:tgtEl>
                                          <p:spTgt spid="655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5541">
                                            <p:txEl>
                                              <p:pRg st="0" end="0"/>
                                            </p:txEl>
                                          </p:spTgt>
                                        </p:tgtEl>
                                        <p:attrNameLst>
                                          <p:attrName>style.visibility</p:attrName>
                                        </p:attrNameLst>
                                      </p:cBhvr>
                                      <p:to>
                                        <p:strVal val="visible"/>
                                      </p:to>
                                    </p:set>
                                    <p:animEffect transition="in" filter="dissolve">
                                      <p:cBhvr>
                                        <p:cTn id="17" dur="500"/>
                                        <p:tgtEl>
                                          <p:spTgt spid="655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6554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2" name="Text Box 3"/>
          <p:cNvSpPr txBox="1">
            <a:spLocks noChangeArrowheads="1"/>
          </p:cNvSpPr>
          <p:nvPr/>
        </p:nvSpPr>
        <p:spPr bwMode="auto">
          <a:xfrm>
            <a:off x="8534400" y="6338888"/>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pic>
        <p:nvPicPr>
          <p:cNvPr id="665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828800"/>
            <a:ext cx="628015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4" name="Rectangle 6"/>
          <p:cNvSpPr>
            <a:spLocks noChangeArrowheads="1"/>
          </p:cNvSpPr>
          <p:nvPr/>
        </p:nvSpPr>
        <p:spPr bwMode="auto">
          <a:xfrm>
            <a:off x="127000" y="28575"/>
            <a:ext cx="88646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2" pitchFamily="18" charset="2"/>
              <a:buNone/>
            </a:pPr>
            <a:r>
              <a:rPr lang="en-US" sz="3000" b="0" i="1">
                <a:solidFill>
                  <a:schemeClr val="tx1"/>
                </a:solidFill>
                <a:latin typeface="Arial" pitchFamily="34" charset="0"/>
              </a:rPr>
              <a:t>place where he had beheld his vision. … A century and a half after the First Vision, the ten-acre grove still retains much of its primeval [natural] beauty.</a:t>
            </a:r>
            <a:endParaRPr lang="en-US" sz="3000" b="0">
              <a:solidFill>
                <a:schemeClr val="tx1"/>
              </a:solidFill>
              <a:latin typeface="Arial" pitchFamily="34" charset="0"/>
            </a:endParaRPr>
          </a:p>
        </p:txBody>
      </p:sp>
      <p:sp>
        <p:nvSpPr>
          <p:cNvPr id="66565" name="Rectangle 7"/>
          <p:cNvSpPr>
            <a:spLocks noChangeArrowheads="1"/>
          </p:cNvSpPr>
          <p:nvPr/>
        </p:nvSpPr>
        <p:spPr bwMode="auto">
          <a:xfrm>
            <a:off x="146050" y="4767263"/>
            <a:ext cx="88646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Font typeface="Wingdings 2" pitchFamily="18" charset="2"/>
              <a:buNone/>
            </a:pPr>
            <a:r>
              <a:rPr lang="en-US" sz="3000" b="0" i="1">
                <a:solidFill>
                  <a:schemeClr val="tx1"/>
                </a:solidFill>
                <a:latin typeface="Arial" pitchFamily="34" charset="0"/>
              </a:rPr>
              <a:t>Trees of mature size in Joseph’s day still grace this aged forest. Many are more than 200 years old</a:t>
            </a:r>
            <a:r>
              <a:rPr lang="en-US" sz="3000" b="0">
                <a:solidFill>
                  <a:schemeClr val="tx1"/>
                </a:solidFill>
                <a:latin typeface="Arial" pitchFamily="34" charset="0"/>
              </a:rPr>
              <a:t>” (Donald Enders, “The Sacred Grove,” </a:t>
            </a:r>
            <a:r>
              <a:rPr lang="en-US" sz="3000" b="0" i="1">
                <a:solidFill>
                  <a:schemeClr val="tx1"/>
                </a:solidFill>
                <a:latin typeface="Arial" pitchFamily="34" charset="0"/>
              </a:rPr>
              <a:t>Ensign,</a:t>
            </a:r>
            <a:r>
              <a:rPr lang="en-US" sz="3000" b="0">
                <a:solidFill>
                  <a:schemeClr val="tx1"/>
                </a:solidFill>
                <a:latin typeface="Arial" pitchFamily="34" charset="0"/>
              </a:rPr>
              <a:t> Apr. 1990, p. 16)</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586" name="Text Box 3"/>
          <p:cNvSpPr txBox="1">
            <a:spLocks noChangeArrowheads="1"/>
          </p:cNvSpPr>
          <p:nvPr/>
        </p:nvSpPr>
        <p:spPr bwMode="auto">
          <a:xfrm>
            <a:off x="8153400" y="6234113"/>
            <a:ext cx="609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50000"/>
              </a:spcBef>
              <a:buClrTx/>
              <a:buSzTx/>
              <a:buFontTx/>
              <a:buNone/>
            </a:pPr>
            <a:r>
              <a:rPr lang="en-US" sz="1800" b="0">
                <a:solidFill>
                  <a:schemeClr val="tx1"/>
                </a:solidFill>
                <a:latin typeface="Palatino Linotype" pitchFamily="18" charset="0"/>
              </a:rPr>
              <a:t>T</a:t>
            </a:r>
          </a:p>
        </p:txBody>
      </p:sp>
      <p:sp>
        <p:nvSpPr>
          <p:cNvPr id="67587" name="Rectangle 1"/>
          <p:cNvSpPr>
            <a:spLocks noChangeArrowheads="1"/>
          </p:cNvSpPr>
          <p:nvPr/>
        </p:nvSpPr>
        <p:spPr bwMode="auto">
          <a:xfrm>
            <a:off x="228600" y="304800"/>
            <a:ext cx="35433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buFont typeface="Wingdings 2" pitchFamily="18" charset="2"/>
              <a:buNone/>
            </a:pPr>
            <a:r>
              <a:rPr lang="en-US" b="0">
                <a:solidFill>
                  <a:schemeClr val="tx1"/>
                </a:solidFill>
                <a:latin typeface="Arial" pitchFamily="34" charset="0"/>
              </a:rPr>
              <a:t>While we know that the area now called the Sacred Grove is where Joseph Smith received his first vision, we do not know the exact location within the grove where Joseph saw the vision. </a:t>
            </a:r>
          </a:p>
          <a:p>
            <a:pPr eaLnBrk="0" hangingPunct="0">
              <a:buFont typeface="Wingdings 2" pitchFamily="18" charset="2"/>
              <a:buNone/>
            </a:pPr>
            <a:endParaRPr lang="en-US" b="0">
              <a:solidFill>
                <a:schemeClr val="tx1"/>
              </a:solidFill>
              <a:latin typeface="Arial" pitchFamily="34" charset="0"/>
            </a:endParaRPr>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306388"/>
            <a:ext cx="5143500"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350838"/>
            <a:ext cx="7772400" cy="715962"/>
          </a:xfrm>
        </p:spPr>
        <p:txBody>
          <a:bodyPr rtlCol="0">
            <a:noAutofit/>
          </a:bodyPr>
          <a:lstStyle/>
          <a:p>
            <a:pPr fontAlgn="auto">
              <a:spcAft>
                <a:spcPts val="0"/>
              </a:spcAft>
              <a:defRPr/>
            </a:pPr>
            <a:r>
              <a:rPr lang="en-US" sz="3200" b="1" dirty="0" smtClean="0">
                <a:solidFill>
                  <a:srgbClr val="FFFF00"/>
                </a:solidFill>
              </a:rPr>
              <a:t>Testimony</a:t>
            </a:r>
            <a:endParaRPr lang="en-US" sz="3200" b="1" dirty="0" smtClean="0">
              <a:solidFill>
                <a:srgbClr val="FFFF00"/>
              </a:solidFill>
              <a:effectLst>
                <a:outerShdw blurRad="38100" dist="38100" dir="2700000" algn="tl">
                  <a:srgbClr val="000000"/>
                </a:outerShdw>
              </a:effectLst>
            </a:endParaRPr>
          </a:p>
        </p:txBody>
      </p:sp>
      <p:sp>
        <p:nvSpPr>
          <p:cNvPr id="68611" name="Rectangle 2"/>
          <p:cNvSpPr>
            <a:spLocks noChangeArrowheads="1"/>
          </p:cNvSpPr>
          <p:nvPr/>
        </p:nvSpPr>
        <p:spPr bwMode="auto">
          <a:xfrm>
            <a:off x="152400" y="1412875"/>
            <a:ext cx="8839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I want to bear my testimony of the First Vision and of the Prophet Joseph Smith.</a:t>
            </a:r>
          </a:p>
          <a:p>
            <a:pPr>
              <a:spcBef>
                <a:spcPct val="20000"/>
              </a:spcBef>
              <a:buClr>
                <a:srgbClr val="000000"/>
              </a:buClr>
              <a:buSzPct val="115000"/>
              <a:buFont typeface="Wingdings 2" pitchFamily="18" charset="2"/>
              <a:buNone/>
            </a:pPr>
            <a:r>
              <a:rPr lang="en-US">
                <a:solidFill>
                  <a:schemeClr val="tx1"/>
                </a:solidFill>
              </a:rPr>
              <a:t>I know he was a true Prophet of our Heavenly Father and through his efforts, the Lord’s church was restored back on earth.</a:t>
            </a:r>
          </a:p>
          <a:p>
            <a:pPr>
              <a:spcBef>
                <a:spcPct val="20000"/>
              </a:spcBef>
              <a:buClr>
                <a:srgbClr val="000000"/>
              </a:buClr>
              <a:buSzPct val="115000"/>
              <a:buFont typeface="Wingdings 2" pitchFamily="18" charset="2"/>
              <a:buNone/>
            </a:pPr>
            <a:r>
              <a:rPr lang="en-US">
                <a:solidFill>
                  <a:schemeClr val="tx1"/>
                </a:solidFill>
              </a:rPr>
              <a:t>I want to encourage you to pray that your testimony of the First Vision may be strengthened.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dissolve">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dissolve">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dissolve">
                                      <p:cBhvr>
                                        <p:cTn id="17" dur="500"/>
                                        <p:tgtEl>
                                          <p:spTgt spid="68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33400"/>
            <a:ext cx="8229600" cy="685800"/>
          </a:xfrm>
        </p:spPr>
        <p:txBody>
          <a:bodyPr rtlCol="0">
            <a:noAutofit/>
          </a:bodyPr>
          <a:lstStyle/>
          <a:p>
            <a:pPr fontAlgn="auto">
              <a:spcAft>
                <a:spcPts val="0"/>
              </a:spcAft>
              <a:defRPr/>
            </a:pPr>
            <a:r>
              <a:rPr lang="en-US" sz="4600" b="1" dirty="0" smtClean="0">
                <a:effectLst>
                  <a:outerShdw blurRad="38100" dist="38100" dir="2700000" algn="tl">
                    <a:srgbClr val="000000"/>
                  </a:outerShdw>
                </a:effectLst>
              </a:rPr>
              <a:t>OUR CLOSING PRAYER WILL BE GIVEN BY</a:t>
            </a:r>
            <a:endParaRPr lang="en-US" sz="4600" b="1" dirty="0" smtClean="0">
              <a:effectLst>
                <a:outerShdw blurRad="38100" dist="38100" dir="2700000" algn="tl">
                  <a:srgbClr val="000000"/>
                </a:outerShdw>
              </a:effectLst>
              <a:hlinkClick r:id="rId2"/>
            </a:endParaRPr>
          </a:p>
        </p:txBody>
      </p:sp>
      <p:sp>
        <p:nvSpPr>
          <p:cNvPr id="3" name="Text Placeholder 2"/>
          <p:cNvSpPr>
            <a:spLocks noGrp="1"/>
          </p:cNvSpPr>
          <p:nvPr>
            <p:ph type="body" idx="4294967295"/>
          </p:nvPr>
        </p:nvSpPr>
        <p:spPr>
          <a:xfrm>
            <a:off x="0" y="5562600"/>
            <a:ext cx="8229600" cy="563563"/>
          </a:xfrm>
        </p:spPr>
        <p:txBody>
          <a:bodyPr rtlCol="0">
            <a:normAutofit fontScale="92500" lnSpcReduction="20000"/>
          </a:bodyPr>
          <a:lstStyle/>
          <a:p>
            <a:pPr marL="0" indent="0" algn="ctr" fontAlgn="auto">
              <a:lnSpc>
                <a:spcPct val="90000"/>
              </a:lnSpc>
              <a:spcAft>
                <a:spcPts val="0"/>
              </a:spcAft>
              <a:buClr>
                <a:srgbClr val="000000"/>
              </a:buClr>
              <a:defRPr/>
            </a:pPr>
            <a:r>
              <a:rPr lang="en-US" sz="4800" dirty="0" smtClean="0">
                <a:effectLst>
                  <a:outerShdw blurRad="38100" dist="38100" dir="2700000" algn="tl">
                    <a:srgbClr val="000000"/>
                  </a:outerShdw>
                </a:effectLst>
              </a:rPr>
              <a:t>(Enter Name Here)</a:t>
            </a:r>
          </a:p>
        </p:txBody>
      </p:sp>
      <p:grpSp>
        <p:nvGrpSpPr>
          <p:cNvPr id="5" name="Group 5"/>
          <p:cNvGrpSpPr>
            <a:grpSpLocks noChangeAspect="1"/>
          </p:cNvGrpSpPr>
          <p:nvPr/>
        </p:nvGrpSpPr>
        <p:grpSpPr bwMode="auto">
          <a:xfrm>
            <a:off x="3104837" y="1846800"/>
            <a:ext cx="3032819" cy="3385056"/>
            <a:chOff x="772" y="2023"/>
            <a:chExt cx="1628" cy="1701"/>
          </a:xfrm>
          <a:effectLst>
            <a:outerShdw blurRad="292100" dist="139700" dir="2700000" algn="tl" rotWithShape="0">
              <a:srgbClr val="080808">
                <a:alpha val="65000"/>
              </a:srgbClr>
            </a:outerShdw>
          </a:effectLst>
        </p:grpSpPr>
        <p:sp>
          <p:nvSpPr>
            <p:cNvPr id="6" name="Freeform 6"/>
            <p:cNvSpPr>
              <a:spLocks/>
            </p:cNvSpPr>
            <p:nvPr/>
          </p:nvSpPr>
          <p:spPr bwMode="auto">
            <a:xfrm>
              <a:off x="896" y="3193"/>
              <a:ext cx="480" cy="519"/>
            </a:xfrm>
            <a:custGeom>
              <a:avLst/>
              <a:gdLst>
                <a:gd name="T0" fmla="*/ 52 w 480"/>
                <a:gd name="T1" fmla="*/ 0 h 519"/>
                <a:gd name="T2" fmla="*/ 52 w 480"/>
                <a:gd name="T3" fmla="*/ 0 h 519"/>
                <a:gd name="T4" fmla="*/ 44 w 480"/>
                <a:gd name="T5" fmla="*/ 29 h 519"/>
                <a:gd name="T6" fmla="*/ 20 w 480"/>
                <a:gd name="T7" fmla="*/ 97 h 519"/>
                <a:gd name="T8" fmla="*/ 12 w 480"/>
                <a:gd name="T9" fmla="*/ 146 h 519"/>
                <a:gd name="T10" fmla="*/ 4 w 480"/>
                <a:gd name="T11" fmla="*/ 195 h 519"/>
                <a:gd name="T12" fmla="*/ 0 w 480"/>
                <a:gd name="T13" fmla="*/ 247 h 519"/>
                <a:gd name="T14" fmla="*/ 0 w 480"/>
                <a:gd name="T15" fmla="*/ 304 h 519"/>
                <a:gd name="T16" fmla="*/ 8 w 480"/>
                <a:gd name="T17" fmla="*/ 357 h 519"/>
                <a:gd name="T18" fmla="*/ 12 w 480"/>
                <a:gd name="T19" fmla="*/ 381 h 519"/>
                <a:gd name="T20" fmla="*/ 24 w 480"/>
                <a:gd name="T21" fmla="*/ 401 h 519"/>
                <a:gd name="T22" fmla="*/ 36 w 480"/>
                <a:gd name="T23" fmla="*/ 425 h 519"/>
                <a:gd name="T24" fmla="*/ 48 w 480"/>
                <a:gd name="T25" fmla="*/ 446 h 519"/>
                <a:gd name="T26" fmla="*/ 68 w 480"/>
                <a:gd name="T27" fmla="*/ 466 h 519"/>
                <a:gd name="T28" fmla="*/ 88 w 480"/>
                <a:gd name="T29" fmla="*/ 482 h 519"/>
                <a:gd name="T30" fmla="*/ 112 w 480"/>
                <a:gd name="T31" fmla="*/ 494 h 519"/>
                <a:gd name="T32" fmla="*/ 140 w 480"/>
                <a:gd name="T33" fmla="*/ 506 h 519"/>
                <a:gd name="T34" fmla="*/ 168 w 480"/>
                <a:gd name="T35" fmla="*/ 514 h 519"/>
                <a:gd name="T36" fmla="*/ 204 w 480"/>
                <a:gd name="T37" fmla="*/ 519 h 519"/>
                <a:gd name="T38" fmla="*/ 244 w 480"/>
                <a:gd name="T39" fmla="*/ 519 h 519"/>
                <a:gd name="T40" fmla="*/ 288 w 480"/>
                <a:gd name="T41" fmla="*/ 514 h 519"/>
                <a:gd name="T42" fmla="*/ 336 w 480"/>
                <a:gd name="T43" fmla="*/ 510 h 519"/>
                <a:gd name="T44" fmla="*/ 388 w 480"/>
                <a:gd name="T45" fmla="*/ 498 h 519"/>
                <a:gd name="T46" fmla="*/ 480 w 480"/>
                <a:gd name="T47" fmla="*/ 320 h 519"/>
                <a:gd name="T48" fmla="*/ 436 w 480"/>
                <a:gd name="T49" fmla="*/ 255 h 519"/>
                <a:gd name="T50" fmla="*/ 52 w 480"/>
                <a:gd name="T51" fmla="*/ 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0" h="519">
                  <a:moveTo>
                    <a:pt x="52" y="0"/>
                  </a:moveTo>
                  <a:lnTo>
                    <a:pt x="52" y="0"/>
                  </a:lnTo>
                  <a:lnTo>
                    <a:pt x="44" y="29"/>
                  </a:lnTo>
                  <a:lnTo>
                    <a:pt x="20" y="97"/>
                  </a:lnTo>
                  <a:lnTo>
                    <a:pt x="12" y="146"/>
                  </a:lnTo>
                  <a:lnTo>
                    <a:pt x="4" y="195"/>
                  </a:lnTo>
                  <a:lnTo>
                    <a:pt x="0" y="247"/>
                  </a:lnTo>
                  <a:lnTo>
                    <a:pt x="0" y="304"/>
                  </a:lnTo>
                  <a:lnTo>
                    <a:pt x="8" y="357"/>
                  </a:lnTo>
                  <a:lnTo>
                    <a:pt x="12" y="381"/>
                  </a:lnTo>
                  <a:lnTo>
                    <a:pt x="24" y="401"/>
                  </a:lnTo>
                  <a:lnTo>
                    <a:pt x="36" y="425"/>
                  </a:lnTo>
                  <a:lnTo>
                    <a:pt x="48" y="446"/>
                  </a:lnTo>
                  <a:lnTo>
                    <a:pt x="68" y="466"/>
                  </a:lnTo>
                  <a:lnTo>
                    <a:pt x="88" y="482"/>
                  </a:lnTo>
                  <a:lnTo>
                    <a:pt x="112" y="494"/>
                  </a:lnTo>
                  <a:lnTo>
                    <a:pt x="140" y="506"/>
                  </a:lnTo>
                  <a:lnTo>
                    <a:pt x="168" y="514"/>
                  </a:lnTo>
                  <a:lnTo>
                    <a:pt x="204" y="519"/>
                  </a:lnTo>
                  <a:lnTo>
                    <a:pt x="244" y="519"/>
                  </a:lnTo>
                  <a:lnTo>
                    <a:pt x="288" y="514"/>
                  </a:lnTo>
                  <a:lnTo>
                    <a:pt x="336" y="510"/>
                  </a:lnTo>
                  <a:lnTo>
                    <a:pt x="388" y="498"/>
                  </a:lnTo>
                  <a:lnTo>
                    <a:pt x="480" y="320"/>
                  </a:lnTo>
                  <a:lnTo>
                    <a:pt x="436" y="255"/>
                  </a:lnTo>
                  <a:lnTo>
                    <a:pt x="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 name="Freeform 7"/>
            <p:cNvSpPr>
              <a:spLocks/>
            </p:cNvSpPr>
            <p:nvPr/>
          </p:nvSpPr>
          <p:spPr bwMode="auto">
            <a:xfrm>
              <a:off x="1764" y="3209"/>
              <a:ext cx="484" cy="515"/>
            </a:xfrm>
            <a:custGeom>
              <a:avLst/>
              <a:gdLst>
                <a:gd name="T0" fmla="*/ 432 w 484"/>
                <a:gd name="T1" fmla="*/ 0 h 515"/>
                <a:gd name="T2" fmla="*/ 432 w 484"/>
                <a:gd name="T3" fmla="*/ 0 h 515"/>
                <a:gd name="T4" fmla="*/ 440 w 484"/>
                <a:gd name="T5" fmla="*/ 25 h 515"/>
                <a:gd name="T6" fmla="*/ 460 w 484"/>
                <a:gd name="T7" fmla="*/ 98 h 515"/>
                <a:gd name="T8" fmla="*/ 472 w 484"/>
                <a:gd name="T9" fmla="*/ 142 h 515"/>
                <a:gd name="T10" fmla="*/ 480 w 484"/>
                <a:gd name="T11" fmla="*/ 195 h 515"/>
                <a:gd name="T12" fmla="*/ 484 w 484"/>
                <a:gd name="T13" fmla="*/ 247 h 515"/>
                <a:gd name="T14" fmla="*/ 484 w 484"/>
                <a:gd name="T15" fmla="*/ 300 h 515"/>
                <a:gd name="T16" fmla="*/ 476 w 484"/>
                <a:gd name="T17" fmla="*/ 353 h 515"/>
                <a:gd name="T18" fmla="*/ 468 w 484"/>
                <a:gd name="T19" fmla="*/ 377 h 515"/>
                <a:gd name="T20" fmla="*/ 460 w 484"/>
                <a:gd name="T21" fmla="*/ 401 h 515"/>
                <a:gd name="T22" fmla="*/ 448 w 484"/>
                <a:gd name="T23" fmla="*/ 422 h 515"/>
                <a:gd name="T24" fmla="*/ 432 w 484"/>
                <a:gd name="T25" fmla="*/ 442 h 515"/>
                <a:gd name="T26" fmla="*/ 416 w 484"/>
                <a:gd name="T27" fmla="*/ 462 h 515"/>
                <a:gd name="T28" fmla="*/ 396 w 484"/>
                <a:gd name="T29" fmla="*/ 478 h 515"/>
                <a:gd name="T30" fmla="*/ 372 w 484"/>
                <a:gd name="T31" fmla="*/ 490 h 515"/>
                <a:gd name="T32" fmla="*/ 344 w 484"/>
                <a:gd name="T33" fmla="*/ 503 h 515"/>
                <a:gd name="T34" fmla="*/ 312 w 484"/>
                <a:gd name="T35" fmla="*/ 511 h 515"/>
                <a:gd name="T36" fmla="*/ 276 w 484"/>
                <a:gd name="T37" fmla="*/ 515 h 515"/>
                <a:gd name="T38" fmla="*/ 240 w 484"/>
                <a:gd name="T39" fmla="*/ 515 h 515"/>
                <a:gd name="T40" fmla="*/ 196 w 484"/>
                <a:gd name="T41" fmla="*/ 515 h 515"/>
                <a:gd name="T42" fmla="*/ 148 w 484"/>
                <a:gd name="T43" fmla="*/ 507 h 515"/>
                <a:gd name="T44" fmla="*/ 92 w 484"/>
                <a:gd name="T45" fmla="*/ 494 h 515"/>
                <a:gd name="T46" fmla="*/ 0 w 484"/>
                <a:gd name="T47" fmla="*/ 316 h 515"/>
                <a:gd name="T48" fmla="*/ 44 w 484"/>
                <a:gd name="T49" fmla="*/ 251 h 515"/>
                <a:gd name="T50" fmla="*/ 432 w 484"/>
                <a:gd name="T51" fmla="*/ 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4" h="515">
                  <a:moveTo>
                    <a:pt x="432" y="0"/>
                  </a:moveTo>
                  <a:lnTo>
                    <a:pt x="432" y="0"/>
                  </a:lnTo>
                  <a:lnTo>
                    <a:pt x="440" y="25"/>
                  </a:lnTo>
                  <a:lnTo>
                    <a:pt x="460" y="98"/>
                  </a:lnTo>
                  <a:lnTo>
                    <a:pt x="472" y="142"/>
                  </a:lnTo>
                  <a:lnTo>
                    <a:pt x="480" y="195"/>
                  </a:lnTo>
                  <a:lnTo>
                    <a:pt x="484" y="247"/>
                  </a:lnTo>
                  <a:lnTo>
                    <a:pt x="484" y="300"/>
                  </a:lnTo>
                  <a:lnTo>
                    <a:pt x="476" y="353"/>
                  </a:lnTo>
                  <a:lnTo>
                    <a:pt x="468" y="377"/>
                  </a:lnTo>
                  <a:lnTo>
                    <a:pt x="460" y="401"/>
                  </a:lnTo>
                  <a:lnTo>
                    <a:pt x="448" y="422"/>
                  </a:lnTo>
                  <a:lnTo>
                    <a:pt x="432" y="442"/>
                  </a:lnTo>
                  <a:lnTo>
                    <a:pt x="416" y="462"/>
                  </a:lnTo>
                  <a:lnTo>
                    <a:pt x="396" y="478"/>
                  </a:lnTo>
                  <a:lnTo>
                    <a:pt x="372" y="490"/>
                  </a:lnTo>
                  <a:lnTo>
                    <a:pt x="344" y="503"/>
                  </a:lnTo>
                  <a:lnTo>
                    <a:pt x="312" y="511"/>
                  </a:lnTo>
                  <a:lnTo>
                    <a:pt x="276" y="515"/>
                  </a:lnTo>
                  <a:lnTo>
                    <a:pt x="240" y="515"/>
                  </a:lnTo>
                  <a:lnTo>
                    <a:pt x="196" y="515"/>
                  </a:lnTo>
                  <a:lnTo>
                    <a:pt x="148" y="507"/>
                  </a:lnTo>
                  <a:lnTo>
                    <a:pt x="92" y="494"/>
                  </a:lnTo>
                  <a:lnTo>
                    <a:pt x="0" y="316"/>
                  </a:lnTo>
                  <a:lnTo>
                    <a:pt x="44" y="251"/>
                  </a:lnTo>
                  <a:lnTo>
                    <a:pt x="4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 name="Freeform 9"/>
            <p:cNvSpPr>
              <a:spLocks/>
            </p:cNvSpPr>
            <p:nvPr/>
          </p:nvSpPr>
          <p:spPr bwMode="auto">
            <a:xfrm>
              <a:off x="788" y="2112"/>
              <a:ext cx="1512" cy="1458"/>
            </a:xfrm>
            <a:custGeom>
              <a:avLst/>
              <a:gdLst>
                <a:gd name="T0" fmla="*/ 756 w 1512"/>
                <a:gd name="T1" fmla="*/ 0 h 1458"/>
                <a:gd name="T2" fmla="*/ 604 w 1512"/>
                <a:gd name="T3" fmla="*/ 16 h 1458"/>
                <a:gd name="T4" fmla="*/ 464 w 1512"/>
                <a:gd name="T5" fmla="*/ 57 h 1458"/>
                <a:gd name="T6" fmla="*/ 332 w 1512"/>
                <a:gd name="T7" fmla="*/ 126 h 1458"/>
                <a:gd name="T8" fmla="*/ 220 w 1512"/>
                <a:gd name="T9" fmla="*/ 215 h 1458"/>
                <a:gd name="T10" fmla="*/ 128 w 1512"/>
                <a:gd name="T11" fmla="*/ 320 h 1458"/>
                <a:gd name="T12" fmla="*/ 60 w 1512"/>
                <a:gd name="T13" fmla="*/ 446 h 1458"/>
                <a:gd name="T14" fmla="*/ 16 w 1512"/>
                <a:gd name="T15" fmla="*/ 583 h 1458"/>
                <a:gd name="T16" fmla="*/ 0 w 1512"/>
                <a:gd name="T17" fmla="*/ 729 h 1458"/>
                <a:gd name="T18" fmla="*/ 4 w 1512"/>
                <a:gd name="T19" fmla="*/ 802 h 1458"/>
                <a:gd name="T20" fmla="*/ 36 w 1512"/>
                <a:gd name="T21" fmla="*/ 944 h 1458"/>
                <a:gd name="T22" fmla="*/ 92 w 1512"/>
                <a:gd name="T23" fmla="*/ 1077 h 1458"/>
                <a:gd name="T24" fmla="*/ 172 w 1512"/>
                <a:gd name="T25" fmla="*/ 1191 h 1458"/>
                <a:gd name="T26" fmla="*/ 276 w 1512"/>
                <a:gd name="T27" fmla="*/ 1292 h 1458"/>
                <a:gd name="T28" fmla="*/ 396 w 1512"/>
                <a:gd name="T29" fmla="*/ 1369 h 1458"/>
                <a:gd name="T30" fmla="*/ 532 w 1512"/>
                <a:gd name="T31" fmla="*/ 1425 h 1458"/>
                <a:gd name="T32" fmla="*/ 680 w 1512"/>
                <a:gd name="T33" fmla="*/ 1454 h 1458"/>
                <a:gd name="T34" fmla="*/ 756 w 1512"/>
                <a:gd name="T35" fmla="*/ 1458 h 1458"/>
                <a:gd name="T36" fmla="*/ 908 w 1512"/>
                <a:gd name="T37" fmla="*/ 1442 h 1458"/>
                <a:gd name="T38" fmla="*/ 1048 w 1512"/>
                <a:gd name="T39" fmla="*/ 1401 h 1458"/>
                <a:gd name="T40" fmla="*/ 1176 w 1512"/>
                <a:gd name="T41" fmla="*/ 1332 h 1458"/>
                <a:gd name="T42" fmla="*/ 1288 w 1512"/>
                <a:gd name="T43" fmla="*/ 1243 h 1458"/>
                <a:gd name="T44" fmla="*/ 1384 w 1512"/>
                <a:gd name="T45" fmla="*/ 1138 h 1458"/>
                <a:gd name="T46" fmla="*/ 1452 w 1512"/>
                <a:gd name="T47" fmla="*/ 1012 h 1458"/>
                <a:gd name="T48" fmla="*/ 1496 w 1512"/>
                <a:gd name="T49" fmla="*/ 875 h 1458"/>
                <a:gd name="T50" fmla="*/ 1512 w 1512"/>
                <a:gd name="T51" fmla="*/ 729 h 1458"/>
                <a:gd name="T52" fmla="*/ 1508 w 1512"/>
                <a:gd name="T53" fmla="*/ 656 h 1458"/>
                <a:gd name="T54" fmla="*/ 1476 w 1512"/>
                <a:gd name="T55" fmla="*/ 514 h 1458"/>
                <a:gd name="T56" fmla="*/ 1420 w 1512"/>
                <a:gd name="T57" fmla="*/ 381 h 1458"/>
                <a:gd name="T58" fmla="*/ 1340 w 1512"/>
                <a:gd name="T59" fmla="*/ 267 h 1458"/>
                <a:gd name="T60" fmla="*/ 1236 w 1512"/>
                <a:gd name="T61" fmla="*/ 166 h 1458"/>
                <a:gd name="T62" fmla="*/ 1116 w 1512"/>
                <a:gd name="T63" fmla="*/ 89 h 1458"/>
                <a:gd name="T64" fmla="*/ 980 w 1512"/>
                <a:gd name="T65" fmla="*/ 33 h 1458"/>
                <a:gd name="T66" fmla="*/ 832 w 1512"/>
                <a:gd name="T67" fmla="*/ 4 h 1458"/>
                <a:gd name="T68" fmla="*/ 756 w 1512"/>
                <a:gd name="T69" fmla="*/ 0 h 1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58">
                  <a:moveTo>
                    <a:pt x="756" y="0"/>
                  </a:moveTo>
                  <a:lnTo>
                    <a:pt x="756" y="0"/>
                  </a:lnTo>
                  <a:lnTo>
                    <a:pt x="680" y="4"/>
                  </a:lnTo>
                  <a:lnTo>
                    <a:pt x="604" y="16"/>
                  </a:lnTo>
                  <a:lnTo>
                    <a:pt x="532" y="33"/>
                  </a:lnTo>
                  <a:lnTo>
                    <a:pt x="464" y="57"/>
                  </a:lnTo>
                  <a:lnTo>
                    <a:pt x="396" y="89"/>
                  </a:lnTo>
                  <a:lnTo>
                    <a:pt x="332" y="126"/>
                  </a:lnTo>
                  <a:lnTo>
                    <a:pt x="276" y="166"/>
                  </a:lnTo>
                  <a:lnTo>
                    <a:pt x="220" y="215"/>
                  </a:lnTo>
                  <a:lnTo>
                    <a:pt x="172" y="267"/>
                  </a:lnTo>
                  <a:lnTo>
                    <a:pt x="128" y="320"/>
                  </a:lnTo>
                  <a:lnTo>
                    <a:pt x="92" y="381"/>
                  </a:lnTo>
                  <a:lnTo>
                    <a:pt x="60" y="446"/>
                  </a:lnTo>
                  <a:lnTo>
                    <a:pt x="36" y="514"/>
                  </a:lnTo>
                  <a:lnTo>
                    <a:pt x="16" y="583"/>
                  </a:lnTo>
                  <a:lnTo>
                    <a:pt x="4" y="656"/>
                  </a:lnTo>
                  <a:lnTo>
                    <a:pt x="0" y="729"/>
                  </a:lnTo>
                  <a:lnTo>
                    <a:pt x="0" y="729"/>
                  </a:lnTo>
                  <a:lnTo>
                    <a:pt x="4" y="802"/>
                  </a:lnTo>
                  <a:lnTo>
                    <a:pt x="16" y="875"/>
                  </a:lnTo>
                  <a:lnTo>
                    <a:pt x="36" y="944"/>
                  </a:lnTo>
                  <a:lnTo>
                    <a:pt x="60" y="1012"/>
                  </a:lnTo>
                  <a:lnTo>
                    <a:pt x="92" y="1077"/>
                  </a:lnTo>
                  <a:lnTo>
                    <a:pt x="128" y="1138"/>
                  </a:lnTo>
                  <a:lnTo>
                    <a:pt x="172" y="1191"/>
                  </a:lnTo>
                  <a:lnTo>
                    <a:pt x="220" y="1243"/>
                  </a:lnTo>
                  <a:lnTo>
                    <a:pt x="276" y="1292"/>
                  </a:lnTo>
                  <a:lnTo>
                    <a:pt x="332" y="1332"/>
                  </a:lnTo>
                  <a:lnTo>
                    <a:pt x="396" y="1369"/>
                  </a:lnTo>
                  <a:lnTo>
                    <a:pt x="464" y="1401"/>
                  </a:lnTo>
                  <a:lnTo>
                    <a:pt x="532" y="1425"/>
                  </a:lnTo>
                  <a:lnTo>
                    <a:pt x="604" y="1442"/>
                  </a:lnTo>
                  <a:lnTo>
                    <a:pt x="680" y="1454"/>
                  </a:lnTo>
                  <a:lnTo>
                    <a:pt x="756" y="1458"/>
                  </a:lnTo>
                  <a:lnTo>
                    <a:pt x="756" y="1458"/>
                  </a:lnTo>
                  <a:lnTo>
                    <a:pt x="832" y="1454"/>
                  </a:lnTo>
                  <a:lnTo>
                    <a:pt x="908" y="1442"/>
                  </a:lnTo>
                  <a:lnTo>
                    <a:pt x="980" y="1425"/>
                  </a:lnTo>
                  <a:lnTo>
                    <a:pt x="1048" y="1401"/>
                  </a:lnTo>
                  <a:lnTo>
                    <a:pt x="1116" y="1369"/>
                  </a:lnTo>
                  <a:lnTo>
                    <a:pt x="1176" y="1332"/>
                  </a:lnTo>
                  <a:lnTo>
                    <a:pt x="1236" y="1292"/>
                  </a:lnTo>
                  <a:lnTo>
                    <a:pt x="1288" y="1243"/>
                  </a:lnTo>
                  <a:lnTo>
                    <a:pt x="1340" y="1191"/>
                  </a:lnTo>
                  <a:lnTo>
                    <a:pt x="1384" y="1138"/>
                  </a:lnTo>
                  <a:lnTo>
                    <a:pt x="1420" y="1077"/>
                  </a:lnTo>
                  <a:lnTo>
                    <a:pt x="1452" y="1012"/>
                  </a:lnTo>
                  <a:lnTo>
                    <a:pt x="1476" y="944"/>
                  </a:lnTo>
                  <a:lnTo>
                    <a:pt x="1496" y="875"/>
                  </a:lnTo>
                  <a:lnTo>
                    <a:pt x="1508" y="802"/>
                  </a:lnTo>
                  <a:lnTo>
                    <a:pt x="1512" y="729"/>
                  </a:lnTo>
                  <a:lnTo>
                    <a:pt x="1512" y="729"/>
                  </a:lnTo>
                  <a:lnTo>
                    <a:pt x="1508" y="656"/>
                  </a:lnTo>
                  <a:lnTo>
                    <a:pt x="1496" y="583"/>
                  </a:lnTo>
                  <a:lnTo>
                    <a:pt x="1476" y="514"/>
                  </a:lnTo>
                  <a:lnTo>
                    <a:pt x="1452" y="446"/>
                  </a:lnTo>
                  <a:lnTo>
                    <a:pt x="1420" y="381"/>
                  </a:lnTo>
                  <a:lnTo>
                    <a:pt x="1384" y="320"/>
                  </a:lnTo>
                  <a:lnTo>
                    <a:pt x="1340" y="267"/>
                  </a:lnTo>
                  <a:lnTo>
                    <a:pt x="1288" y="215"/>
                  </a:lnTo>
                  <a:lnTo>
                    <a:pt x="1236" y="166"/>
                  </a:lnTo>
                  <a:lnTo>
                    <a:pt x="1176" y="126"/>
                  </a:lnTo>
                  <a:lnTo>
                    <a:pt x="1116" y="89"/>
                  </a:lnTo>
                  <a:lnTo>
                    <a:pt x="1048" y="57"/>
                  </a:lnTo>
                  <a:lnTo>
                    <a:pt x="980" y="33"/>
                  </a:lnTo>
                  <a:lnTo>
                    <a:pt x="908" y="16"/>
                  </a:lnTo>
                  <a:lnTo>
                    <a:pt x="832" y="4"/>
                  </a:lnTo>
                  <a:lnTo>
                    <a:pt x="756" y="0"/>
                  </a:lnTo>
                  <a:lnTo>
                    <a:pt x="756"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 name="Freeform 10"/>
            <p:cNvSpPr>
              <a:spLocks/>
            </p:cNvSpPr>
            <p:nvPr/>
          </p:nvSpPr>
          <p:spPr bwMode="auto">
            <a:xfrm>
              <a:off x="788" y="2108"/>
              <a:ext cx="1516" cy="1462"/>
            </a:xfrm>
            <a:custGeom>
              <a:avLst/>
              <a:gdLst>
                <a:gd name="T0" fmla="*/ 760 w 1516"/>
                <a:gd name="T1" fmla="*/ 0 h 1462"/>
                <a:gd name="T2" fmla="*/ 604 w 1516"/>
                <a:gd name="T3" fmla="*/ 12 h 1462"/>
                <a:gd name="T4" fmla="*/ 464 w 1516"/>
                <a:gd name="T5" fmla="*/ 57 h 1462"/>
                <a:gd name="T6" fmla="*/ 336 w 1516"/>
                <a:gd name="T7" fmla="*/ 126 h 1462"/>
                <a:gd name="T8" fmla="*/ 220 w 1516"/>
                <a:gd name="T9" fmla="*/ 215 h 1462"/>
                <a:gd name="T10" fmla="*/ 128 w 1516"/>
                <a:gd name="T11" fmla="*/ 320 h 1462"/>
                <a:gd name="T12" fmla="*/ 60 w 1516"/>
                <a:gd name="T13" fmla="*/ 446 h 1462"/>
                <a:gd name="T14" fmla="*/ 16 w 1516"/>
                <a:gd name="T15" fmla="*/ 583 h 1462"/>
                <a:gd name="T16" fmla="*/ 0 w 1516"/>
                <a:gd name="T17" fmla="*/ 729 h 1462"/>
                <a:gd name="T18" fmla="*/ 4 w 1516"/>
                <a:gd name="T19" fmla="*/ 806 h 1462"/>
                <a:gd name="T20" fmla="*/ 32 w 1516"/>
                <a:gd name="T21" fmla="*/ 948 h 1462"/>
                <a:gd name="T22" fmla="*/ 92 w 1516"/>
                <a:gd name="T23" fmla="*/ 1081 h 1462"/>
                <a:gd name="T24" fmla="*/ 172 w 1516"/>
                <a:gd name="T25" fmla="*/ 1195 h 1462"/>
                <a:gd name="T26" fmla="*/ 276 w 1516"/>
                <a:gd name="T27" fmla="*/ 1296 h 1462"/>
                <a:gd name="T28" fmla="*/ 396 w 1516"/>
                <a:gd name="T29" fmla="*/ 1373 h 1462"/>
                <a:gd name="T30" fmla="*/ 532 w 1516"/>
                <a:gd name="T31" fmla="*/ 1429 h 1462"/>
                <a:gd name="T32" fmla="*/ 680 w 1516"/>
                <a:gd name="T33" fmla="*/ 1458 h 1462"/>
                <a:gd name="T34" fmla="*/ 760 w 1516"/>
                <a:gd name="T35" fmla="*/ 1462 h 1462"/>
                <a:gd name="T36" fmla="*/ 912 w 1516"/>
                <a:gd name="T37" fmla="*/ 1450 h 1462"/>
                <a:gd name="T38" fmla="*/ 1052 w 1516"/>
                <a:gd name="T39" fmla="*/ 1405 h 1462"/>
                <a:gd name="T40" fmla="*/ 1184 w 1516"/>
                <a:gd name="T41" fmla="*/ 1336 h 1462"/>
                <a:gd name="T42" fmla="*/ 1296 w 1516"/>
                <a:gd name="T43" fmla="*/ 1247 h 1462"/>
                <a:gd name="T44" fmla="*/ 1388 w 1516"/>
                <a:gd name="T45" fmla="*/ 1138 h 1462"/>
                <a:gd name="T46" fmla="*/ 1456 w 1516"/>
                <a:gd name="T47" fmla="*/ 1016 h 1462"/>
                <a:gd name="T48" fmla="*/ 1504 w 1516"/>
                <a:gd name="T49" fmla="*/ 879 h 1462"/>
                <a:gd name="T50" fmla="*/ 1516 w 1516"/>
                <a:gd name="T51" fmla="*/ 729 h 1462"/>
                <a:gd name="T52" fmla="*/ 1512 w 1516"/>
                <a:gd name="T53" fmla="*/ 656 h 1462"/>
                <a:gd name="T54" fmla="*/ 1484 w 1516"/>
                <a:gd name="T55" fmla="*/ 514 h 1462"/>
                <a:gd name="T56" fmla="*/ 1424 w 1516"/>
                <a:gd name="T57" fmla="*/ 381 h 1462"/>
                <a:gd name="T58" fmla="*/ 1344 w 1516"/>
                <a:gd name="T59" fmla="*/ 267 h 1462"/>
                <a:gd name="T60" fmla="*/ 1240 w 1516"/>
                <a:gd name="T61" fmla="*/ 166 h 1462"/>
                <a:gd name="T62" fmla="*/ 1120 w 1516"/>
                <a:gd name="T63" fmla="*/ 89 h 1462"/>
                <a:gd name="T64" fmla="*/ 984 w 1516"/>
                <a:gd name="T65" fmla="*/ 33 h 1462"/>
                <a:gd name="T66" fmla="*/ 836 w 1516"/>
                <a:gd name="T67" fmla="*/ 4 h 1462"/>
                <a:gd name="T68" fmla="*/ 760 w 1516"/>
                <a:gd name="T69" fmla="*/ 0 h 1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6" h="1462">
                  <a:moveTo>
                    <a:pt x="760" y="0"/>
                  </a:moveTo>
                  <a:lnTo>
                    <a:pt x="760" y="0"/>
                  </a:lnTo>
                  <a:lnTo>
                    <a:pt x="680" y="4"/>
                  </a:lnTo>
                  <a:lnTo>
                    <a:pt x="604" y="12"/>
                  </a:lnTo>
                  <a:lnTo>
                    <a:pt x="532" y="33"/>
                  </a:lnTo>
                  <a:lnTo>
                    <a:pt x="464" y="57"/>
                  </a:lnTo>
                  <a:lnTo>
                    <a:pt x="396" y="89"/>
                  </a:lnTo>
                  <a:lnTo>
                    <a:pt x="336" y="126"/>
                  </a:lnTo>
                  <a:lnTo>
                    <a:pt x="276" y="166"/>
                  </a:lnTo>
                  <a:lnTo>
                    <a:pt x="220" y="215"/>
                  </a:lnTo>
                  <a:lnTo>
                    <a:pt x="172" y="267"/>
                  </a:lnTo>
                  <a:lnTo>
                    <a:pt x="128" y="320"/>
                  </a:lnTo>
                  <a:lnTo>
                    <a:pt x="92" y="381"/>
                  </a:lnTo>
                  <a:lnTo>
                    <a:pt x="60" y="446"/>
                  </a:lnTo>
                  <a:lnTo>
                    <a:pt x="32" y="514"/>
                  </a:lnTo>
                  <a:lnTo>
                    <a:pt x="16" y="583"/>
                  </a:lnTo>
                  <a:lnTo>
                    <a:pt x="4" y="656"/>
                  </a:lnTo>
                  <a:lnTo>
                    <a:pt x="0" y="729"/>
                  </a:lnTo>
                  <a:lnTo>
                    <a:pt x="0" y="729"/>
                  </a:lnTo>
                  <a:lnTo>
                    <a:pt x="4" y="806"/>
                  </a:lnTo>
                  <a:lnTo>
                    <a:pt x="16" y="879"/>
                  </a:lnTo>
                  <a:lnTo>
                    <a:pt x="32" y="948"/>
                  </a:lnTo>
                  <a:lnTo>
                    <a:pt x="60" y="1016"/>
                  </a:lnTo>
                  <a:lnTo>
                    <a:pt x="92" y="1081"/>
                  </a:lnTo>
                  <a:lnTo>
                    <a:pt x="128" y="1138"/>
                  </a:lnTo>
                  <a:lnTo>
                    <a:pt x="172" y="1195"/>
                  </a:lnTo>
                  <a:lnTo>
                    <a:pt x="220" y="1247"/>
                  </a:lnTo>
                  <a:lnTo>
                    <a:pt x="276" y="1296"/>
                  </a:lnTo>
                  <a:lnTo>
                    <a:pt x="336" y="1336"/>
                  </a:lnTo>
                  <a:lnTo>
                    <a:pt x="396" y="1373"/>
                  </a:lnTo>
                  <a:lnTo>
                    <a:pt x="464" y="1405"/>
                  </a:lnTo>
                  <a:lnTo>
                    <a:pt x="532" y="1429"/>
                  </a:lnTo>
                  <a:lnTo>
                    <a:pt x="604" y="1450"/>
                  </a:lnTo>
                  <a:lnTo>
                    <a:pt x="680" y="1458"/>
                  </a:lnTo>
                  <a:lnTo>
                    <a:pt x="760" y="1462"/>
                  </a:lnTo>
                  <a:lnTo>
                    <a:pt x="760" y="1462"/>
                  </a:lnTo>
                  <a:lnTo>
                    <a:pt x="836" y="1458"/>
                  </a:lnTo>
                  <a:lnTo>
                    <a:pt x="912" y="1450"/>
                  </a:lnTo>
                  <a:lnTo>
                    <a:pt x="984" y="1429"/>
                  </a:lnTo>
                  <a:lnTo>
                    <a:pt x="1052" y="1405"/>
                  </a:lnTo>
                  <a:lnTo>
                    <a:pt x="1120" y="1373"/>
                  </a:lnTo>
                  <a:lnTo>
                    <a:pt x="1184" y="1336"/>
                  </a:lnTo>
                  <a:lnTo>
                    <a:pt x="1240" y="1296"/>
                  </a:lnTo>
                  <a:lnTo>
                    <a:pt x="1296" y="1247"/>
                  </a:lnTo>
                  <a:lnTo>
                    <a:pt x="1344" y="1195"/>
                  </a:lnTo>
                  <a:lnTo>
                    <a:pt x="1388" y="1138"/>
                  </a:lnTo>
                  <a:lnTo>
                    <a:pt x="1424" y="1081"/>
                  </a:lnTo>
                  <a:lnTo>
                    <a:pt x="1456" y="1016"/>
                  </a:lnTo>
                  <a:lnTo>
                    <a:pt x="1484" y="948"/>
                  </a:lnTo>
                  <a:lnTo>
                    <a:pt x="1504" y="879"/>
                  </a:lnTo>
                  <a:lnTo>
                    <a:pt x="1512" y="806"/>
                  </a:lnTo>
                  <a:lnTo>
                    <a:pt x="1516" y="729"/>
                  </a:lnTo>
                  <a:lnTo>
                    <a:pt x="1516" y="729"/>
                  </a:lnTo>
                  <a:lnTo>
                    <a:pt x="1512" y="656"/>
                  </a:lnTo>
                  <a:lnTo>
                    <a:pt x="1504" y="583"/>
                  </a:lnTo>
                  <a:lnTo>
                    <a:pt x="1484" y="514"/>
                  </a:lnTo>
                  <a:lnTo>
                    <a:pt x="1456" y="446"/>
                  </a:lnTo>
                  <a:lnTo>
                    <a:pt x="1424" y="381"/>
                  </a:lnTo>
                  <a:lnTo>
                    <a:pt x="1388" y="320"/>
                  </a:lnTo>
                  <a:lnTo>
                    <a:pt x="1344" y="267"/>
                  </a:lnTo>
                  <a:lnTo>
                    <a:pt x="1296" y="215"/>
                  </a:lnTo>
                  <a:lnTo>
                    <a:pt x="1240" y="166"/>
                  </a:lnTo>
                  <a:lnTo>
                    <a:pt x="1184" y="126"/>
                  </a:lnTo>
                  <a:lnTo>
                    <a:pt x="1120" y="89"/>
                  </a:lnTo>
                  <a:lnTo>
                    <a:pt x="1052" y="57"/>
                  </a:lnTo>
                  <a:lnTo>
                    <a:pt x="984" y="33"/>
                  </a:lnTo>
                  <a:lnTo>
                    <a:pt x="912" y="12"/>
                  </a:lnTo>
                  <a:lnTo>
                    <a:pt x="836" y="4"/>
                  </a:lnTo>
                  <a:lnTo>
                    <a:pt x="760" y="0"/>
                  </a:lnTo>
                  <a:lnTo>
                    <a:pt x="760" y="0"/>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0" name="Freeform 11"/>
            <p:cNvSpPr>
              <a:spLocks/>
            </p:cNvSpPr>
            <p:nvPr/>
          </p:nvSpPr>
          <p:spPr bwMode="auto">
            <a:xfrm>
              <a:off x="788" y="2100"/>
              <a:ext cx="1524" cy="1474"/>
            </a:xfrm>
            <a:custGeom>
              <a:avLst/>
              <a:gdLst>
                <a:gd name="T0" fmla="*/ 760 w 1524"/>
                <a:gd name="T1" fmla="*/ 0 h 1474"/>
                <a:gd name="T2" fmla="*/ 608 w 1524"/>
                <a:gd name="T3" fmla="*/ 16 h 1474"/>
                <a:gd name="T4" fmla="*/ 464 w 1524"/>
                <a:gd name="T5" fmla="*/ 61 h 1474"/>
                <a:gd name="T6" fmla="*/ 336 w 1524"/>
                <a:gd name="T7" fmla="*/ 126 h 1474"/>
                <a:gd name="T8" fmla="*/ 220 w 1524"/>
                <a:gd name="T9" fmla="*/ 219 h 1474"/>
                <a:gd name="T10" fmla="*/ 128 w 1524"/>
                <a:gd name="T11" fmla="*/ 328 h 1474"/>
                <a:gd name="T12" fmla="*/ 60 w 1524"/>
                <a:gd name="T13" fmla="*/ 449 h 1474"/>
                <a:gd name="T14" fmla="*/ 12 w 1524"/>
                <a:gd name="T15" fmla="*/ 587 h 1474"/>
                <a:gd name="T16" fmla="*/ 0 w 1524"/>
                <a:gd name="T17" fmla="*/ 737 h 1474"/>
                <a:gd name="T18" fmla="*/ 0 w 1524"/>
                <a:gd name="T19" fmla="*/ 814 h 1474"/>
                <a:gd name="T20" fmla="*/ 32 w 1524"/>
                <a:gd name="T21" fmla="*/ 956 h 1474"/>
                <a:gd name="T22" fmla="*/ 92 w 1524"/>
                <a:gd name="T23" fmla="*/ 1085 h 1474"/>
                <a:gd name="T24" fmla="*/ 172 w 1524"/>
                <a:gd name="T25" fmla="*/ 1203 h 1474"/>
                <a:gd name="T26" fmla="*/ 276 w 1524"/>
                <a:gd name="T27" fmla="*/ 1304 h 1474"/>
                <a:gd name="T28" fmla="*/ 396 w 1524"/>
                <a:gd name="T29" fmla="*/ 1385 h 1474"/>
                <a:gd name="T30" fmla="*/ 536 w 1524"/>
                <a:gd name="T31" fmla="*/ 1441 h 1474"/>
                <a:gd name="T32" fmla="*/ 684 w 1524"/>
                <a:gd name="T33" fmla="*/ 1470 h 1474"/>
                <a:gd name="T34" fmla="*/ 760 w 1524"/>
                <a:gd name="T35" fmla="*/ 1474 h 1474"/>
                <a:gd name="T36" fmla="*/ 916 w 1524"/>
                <a:gd name="T37" fmla="*/ 1458 h 1474"/>
                <a:gd name="T38" fmla="*/ 1056 w 1524"/>
                <a:gd name="T39" fmla="*/ 1413 h 1474"/>
                <a:gd name="T40" fmla="*/ 1188 w 1524"/>
                <a:gd name="T41" fmla="*/ 1348 h 1474"/>
                <a:gd name="T42" fmla="*/ 1300 w 1524"/>
                <a:gd name="T43" fmla="*/ 1255 h 1474"/>
                <a:gd name="T44" fmla="*/ 1392 w 1524"/>
                <a:gd name="T45" fmla="*/ 1146 h 1474"/>
                <a:gd name="T46" fmla="*/ 1464 w 1524"/>
                <a:gd name="T47" fmla="*/ 1024 h 1474"/>
                <a:gd name="T48" fmla="*/ 1508 w 1524"/>
                <a:gd name="T49" fmla="*/ 887 h 1474"/>
                <a:gd name="T50" fmla="*/ 1524 w 1524"/>
                <a:gd name="T51" fmla="*/ 737 h 1474"/>
                <a:gd name="T52" fmla="*/ 1520 w 1524"/>
                <a:gd name="T53" fmla="*/ 660 h 1474"/>
                <a:gd name="T54" fmla="*/ 1488 w 1524"/>
                <a:gd name="T55" fmla="*/ 518 h 1474"/>
                <a:gd name="T56" fmla="*/ 1432 w 1524"/>
                <a:gd name="T57" fmla="*/ 385 h 1474"/>
                <a:gd name="T58" fmla="*/ 1348 w 1524"/>
                <a:gd name="T59" fmla="*/ 271 h 1474"/>
                <a:gd name="T60" fmla="*/ 1244 w 1524"/>
                <a:gd name="T61" fmla="*/ 170 h 1474"/>
                <a:gd name="T62" fmla="*/ 1124 w 1524"/>
                <a:gd name="T63" fmla="*/ 89 h 1474"/>
                <a:gd name="T64" fmla="*/ 988 w 1524"/>
                <a:gd name="T65" fmla="*/ 32 h 1474"/>
                <a:gd name="T66" fmla="*/ 840 w 1524"/>
                <a:gd name="T67" fmla="*/ 4 h 1474"/>
                <a:gd name="T68" fmla="*/ 760 w 1524"/>
                <a:gd name="T69" fmla="*/ 0 h 1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24" h="1474">
                  <a:moveTo>
                    <a:pt x="760" y="0"/>
                  </a:moveTo>
                  <a:lnTo>
                    <a:pt x="760" y="0"/>
                  </a:lnTo>
                  <a:lnTo>
                    <a:pt x="684" y="4"/>
                  </a:lnTo>
                  <a:lnTo>
                    <a:pt x="608" y="16"/>
                  </a:lnTo>
                  <a:lnTo>
                    <a:pt x="536" y="32"/>
                  </a:lnTo>
                  <a:lnTo>
                    <a:pt x="464" y="61"/>
                  </a:lnTo>
                  <a:lnTo>
                    <a:pt x="396" y="89"/>
                  </a:lnTo>
                  <a:lnTo>
                    <a:pt x="336" y="126"/>
                  </a:lnTo>
                  <a:lnTo>
                    <a:pt x="276" y="170"/>
                  </a:lnTo>
                  <a:lnTo>
                    <a:pt x="220" y="219"/>
                  </a:lnTo>
                  <a:lnTo>
                    <a:pt x="172" y="271"/>
                  </a:lnTo>
                  <a:lnTo>
                    <a:pt x="128" y="328"/>
                  </a:lnTo>
                  <a:lnTo>
                    <a:pt x="92" y="385"/>
                  </a:lnTo>
                  <a:lnTo>
                    <a:pt x="60" y="449"/>
                  </a:lnTo>
                  <a:lnTo>
                    <a:pt x="32" y="518"/>
                  </a:lnTo>
                  <a:lnTo>
                    <a:pt x="12" y="587"/>
                  </a:lnTo>
                  <a:lnTo>
                    <a:pt x="0" y="660"/>
                  </a:lnTo>
                  <a:lnTo>
                    <a:pt x="0" y="737"/>
                  </a:lnTo>
                  <a:lnTo>
                    <a:pt x="0" y="737"/>
                  </a:lnTo>
                  <a:lnTo>
                    <a:pt x="0" y="814"/>
                  </a:lnTo>
                  <a:lnTo>
                    <a:pt x="12" y="887"/>
                  </a:lnTo>
                  <a:lnTo>
                    <a:pt x="32" y="956"/>
                  </a:lnTo>
                  <a:lnTo>
                    <a:pt x="60" y="1024"/>
                  </a:lnTo>
                  <a:lnTo>
                    <a:pt x="92" y="1085"/>
                  </a:lnTo>
                  <a:lnTo>
                    <a:pt x="128" y="1146"/>
                  </a:lnTo>
                  <a:lnTo>
                    <a:pt x="172" y="1203"/>
                  </a:lnTo>
                  <a:lnTo>
                    <a:pt x="220" y="1255"/>
                  </a:lnTo>
                  <a:lnTo>
                    <a:pt x="276" y="1304"/>
                  </a:lnTo>
                  <a:lnTo>
                    <a:pt x="336" y="1348"/>
                  </a:lnTo>
                  <a:lnTo>
                    <a:pt x="396" y="1385"/>
                  </a:lnTo>
                  <a:lnTo>
                    <a:pt x="464" y="1413"/>
                  </a:lnTo>
                  <a:lnTo>
                    <a:pt x="536" y="1441"/>
                  </a:lnTo>
                  <a:lnTo>
                    <a:pt x="608" y="1458"/>
                  </a:lnTo>
                  <a:lnTo>
                    <a:pt x="684" y="1470"/>
                  </a:lnTo>
                  <a:lnTo>
                    <a:pt x="760" y="1474"/>
                  </a:lnTo>
                  <a:lnTo>
                    <a:pt x="760" y="1474"/>
                  </a:lnTo>
                  <a:lnTo>
                    <a:pt x="840" y="1470"/>
                  </a:lnTo>
                  <a:lnTo>
                    <a:pt x="916" y="1458"/>
                  </a:lnTo>
                  <a:lnTo>
                    <a:pt x="988" y="1441"/>
                  </a:lnTo>
                  <a:lnTo>
                    <a:pt x="1056" y="1413"/>
                  </a:lnTo>
                  <a:lnTo>
                    <a:pt x="1124" y="1385"/>
                  </a:lnTo>
                  <a:lnTo>
                    <a:pt x="1188" y="1348"/>
                  </a:lnTo>
                  <a:lnTo>
                    <a:pt x="1244" y="1304"/>
                  </a:lnTo>
                  <a:lnTo>
                    <a:pt x="1300" y="1255"/>
                  </a:lnTo>
                  <a:lnTo>
                    <a:pt x="1348" y="1203"/>
                  </a:lnTo>
                  <a:lnTo>
                    <a:pt x="1392" y="1146"/>
                  </a:lnTo>
                  <a:lnTo>
                    <a:pt x="1432" y="1085"/>
                  </a:lnTo>
                  <a:lnTo>
                    <a:pt x="1464" y="1024"/>
                  </a:lnTo>
                  <a:lnTo>
                    <a:pt x="1488" y="956"/>
                  </a:lnTo>
                  <a:lnTo>
                    <a:pt x="1508" y="887"/>
                  </a:lnTo>
                  <a:lnTo>
                    <a:pt x="1520" y="814"/>
                  </a:lnTo>
                  <a:lnTo>
                    <a:pt x="1524" y="737"/>
                  </a:lnTo>
                  <a:lnTo>
                    <a:pt x="1524" y="737"/>
                  </a:lnTo>
                  <a:lnTo>
                    <a:pt x="1520" y="660"/>
                  </a:lnTo>
                  <a:lnTo>
                    <a:pt x="1508" y="587"/>
                  </a:lnTo>
                  <a:lnTo>
                    <a:pt x="1488" y="518"/>
                  </a:lnTo>
                  <a:lnTo>
                    <a:pt x="1464" y="449"/>
                  </a:lnTo>
                  <a:lnTo>
                    <a:pt x="1432" y="385"/>
                  </a:lnTo>
                  <a:lnTo>
                    <a:pt x="1392" y="328"/>
                  </a:lnTo>
                  <a:lnTo>
                    <a:pt x="1348" y="271"/>
                  </a:lnTo>
                  <a:lnTo>
                    <a:pt x="1300" y="219"/>
                  </a:lnTo>
                  <a:lnTo>
                    <a:pt x="1244" y="170"/>
                  </a:lnTo>
                  <a:lnTo>
                    <a:pt x="1188" y="126"/>
                  </a:lnTo>
                  <a:lnTo>
                    <a:pt x="1124" y="89"/>
                  </a:lnTo>
                  <a:lnTo>
                    <a:pt x="1056" y="61"/>
                  </a:lnTo>
                  <a:lnTo>
                    <a:pt x="988" y="32"/>
                  </a:lnTo>
                  <a:lnTo>
                    <a:pt x="916" y="16"/>
                  </a:lnTo>
                  <a:lnTo>
                    <a:pt x="840" y="4"/>
                  </a:lnTo>
                  <a:lnTo>
                    <a:pt x="760" y="0"/>
                  </a:lnTo>
                  <a:lnTo>
                    <a:pt x="760"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1" name="Freeform 12"/>
            <p:cNvSpPr>
              <a:spLocks/>
            </p:cNvSpPr>
            <p:nvPr/>
          </p:nvSpPr>
          <p:spPr bwMode="auto">
            <a:xfrm>
              <a:off x="784" y="2096"/>
              <a:ext cx="1536" cy="1478"/>
            </a:xfrm>
            <a:custGeom>
              <a:avLst/>
              <a:gdLst>
                <a:gd name="T0" fmla="*/ 768 w 1536"/>
                <a:gd name="T1" fmla="*/ 0 h 1478"/>
                <a:gd name="T2" fmla="*/ 612 w 1536"/>
                <a:gd name="T3" fmla="*/ 16 h 1478"/>
                <a:gd name="T4" fmla="*/ 468 w 1536"/>
                <a:gd name="T5" fmla="*/ 57 h 1478"/>
                <a:gd name="T6" fmla="*/ 340 w 1536"/>
                <a:gd name="T7" fmla="*/ 125 h 1478"/>
                <a:gd name="T8" fmla="*/ 224 w 1536"/>
                <a:gd name="T9" fmla="*/ 215 h 1478"/>
                <a:gd name="T10" fmla="*/ 132 w 1536"/>
                <a:gd name="T11" fmla="*/ 328 h 1478"/>
                <a:gd name="T12" fmla="*/ 60 w 1536"/>
                <a:gd name="T13" fmla="*/ 453 h 1478"/>
                <a:gd name="T14" fmla="*/ 16 w 1536"/>
                <a:gd name="T15" fmla="*/ 591 h 1478"/>
                <a:gd name="T16" fmla="*/ 0 w 1536"/>
                <a:gd name="T17" fmla="*/ 737 h 1478"/>
                <a:gd name="T18" fmla="*/ 4 w 1536"/>
                <a:gd name="T19" fmla="*/ 814 h 1478"/>
                <a:gd name="T20" fmla="*/ 36 w 1536"/>
                <a:gd name="T21" fmla="*/ 960 h 1478"/>
                <a:gd name="T22" fmla="*/ 92 w 1536"/>
                <a:gd name="T23" fmla="*/ 1089 h 1478"/>
                <a:gd name="T24" fmla="*/ 176 w 1536"/>
                <a:gd name="T25" fmla="*/ 1211 h 1478"/>
                <a:gd name="T26" fmla="*/ 280 w 1536"/>
                <a:gd name="T27" fmla="*/ 1308 h 1478"/>
                <a:gd name="T28" fmla="*/ 404 w 1536"/>
                <a:gd name="T29" fmla="*/ 1389 h 1478"/>
                <a:gd name="T30" fmla="*/ 540 w 1536"/>
                <a:gd name="T31" fmla="*/ 1445 h 1478"/>
                <a:gd name="T32" fmla="*/ 688 w 1536"/>
                <a:gd name="T33" fmla="*/ 1474 h 1478"/>
                <a:gd name="T34" fmla="*/ 768 w 1536"/>
                <a:gd name="T35" fmla="*/ 1478 h 1478"/>
                <a:gd name="T36" fmla="*/ 920 w 1536"/>
                <a:gd name="T37" fmla="*/ 1462 h 1478"/>
                <a:gd name="T38" fmla="*/ 1064 w 1536"/>
                <a:gd name="T39" fmla="*/ 1421 h 1478"/>
                <a:gd name="T40" fmla="*/ 1196 w 1536"/>
                <a:gd name="T41" fmla="*/ 1352 h 1478"/>
                <a:gd name="T42" fmla="*/ 1308 w 1536"/>
                <a:gd name="T43" fmla="*/ 1259 h 1478"/>
                <a:gd name="T44" fmla="*/ 1404 w 1536"/>
                <a:gd name="T45" fmla="*/ 1150 h 1478"/>
                <a:gd name="T46" fmla="*/ 1472 w 1536"/>
                <a:gd name="T47" fmla="*/ 1024 h 1478"/>
                <a:gd name="T48" fmla="*/ 1520 w 1536"/>
                <a:gd name="T49" fmla="*/ 887 h 1478"/>
                <a:gd name="T50" fmla="*/ 1536 w 1536"/>
                <a:gd name="T51" fmla="*/ 737 h 1478"/>
                <a:gd name="T52" fmla="*/ 1532 w 1536"/>
                <a:gd name="T53" fmla="*/ 664 h 1478"/>
                <a:gd name="T54" fmla="*/ 1500 w 1536"/>
                <a:gd name="T55" fmla="*/ 518 h 1478"/>
                <a:gd name="T56" fmla="*/ 1440 w 1536"/>
                <a:gd name="T57" fmla="*/ 389 h 1478"/>
                <a:gd name="T58" fmla="*/ 1360 w 1536"/>
                <a:gd name="T59" fmla="*/ 267 h 1478"/>
                <a:gd name="T60" fmla="*/ 1256 w 1536"/>
                <a:gd name="T61" fmla="*/ 170 h 1478"/>
                <a:gd name="T62" fmla="*/ 1132 w 1536"/>
                <a:gd name="T63" fmla="*/ 89 h 1478"/>
                <a:gd name="T64" fmla="*/ 996 w 1536"/>
                <a:gd name="T65" fmla="*/ 32 h 1478"/>
                <a:gd name="T66" fmla="*/ 844 w 1536"/>
                <a:gd name="T67" fmla="*/ 4 h 1478"/>
                <a:gd name="T68" fmla="*/ 768 w 1536"/>
                <a:gd name="T69" fmla="*/ 0 h 1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36" h="1478">
                  <a:moveTo>
                    <a:pt x="768" y="0"/>
                  </a:moveTo>
                  <a:lnTo>
                    <a:pt x="768" y="0"/>
                  </a:lnTo>
                  <a:lnTo>
                    <a:pt x="688" y="4"/>
                  </a:lnTo>
                  <a:lnTo>
                    <a:pt x="612" y="16"/>
                  </a:lnTo>
                  <a:lnTo>
                    <a:pt x="540" y="32"/>
                  </a:lnTo>
                  <a:lnTo>
                    <a:pt x="468" y="57"/>
                  </a:lnTo>
                  <a:lnTo>
                    <a:pt x="404" y="89"/>
                  </a:lnTo>
                  <a:lnTo>
                    <a:pt x="340" y="125"/>
                  </a:lnTo>
                  <a:lnTo>
                    <a:pt x="280" y="170"/>
                  </a:lnTo>
                  <a:lnTo>
                    <a:pt x="224" y="215"/>
                  </a:lnTo>
                  <a:lnTo>
                    <a:pt x="176" y="267"/>
                  </a:lnTo>
                  <a:lnTo>
                    <a:pt x="132" y="328"/>
                  </a:lnTo>
                  <a:lnTo>
                    <a:pt x="92" y="389"/>
                  </a:lnTo>
                  <a:lnTo>
                    <a:pt x="60" y="453"/>
                  </a:lnTo>
                  <a:lnTo>
                    <a:pt x="36" y="518"/>
                  </a:lnTo>
                  <a:lnTo>
                    <a:pt x="16" y="591"/>
                  </a:lnTo>
                  <a:lnTo>
                    <a:pt x="4" y="664"/>
                  </a:lnTo>
                  <a:lnTo>
                    <a:pt x="0" y="737"/>
                  </a:lnTo>
                  <a:lnTo>
                    <a:pt x="0" y="737"/>
                  </a:lnTo>
                  <a:lnTo>
                    <a:pt x="4" y="814"/>
                  </a:lnTo>
                  <a:lnTo>
                    <a:pt x="16" y="887"/>
                  </a:lnTo>
                  <a:lnTo>
                    <a:pt x="36" y="960"/>
                  </a:lnTo>
                  <a:lnTo>
                    <a:pt x="60" y="1024"/>
                  </a:lnTo>
                  <a:lnTo>
                    <a:pt x="92" y="1089"/>
                  </a:lnTo>
                  <a:lnTo>
                    <a:pt x="132" y="1150"/>
                  </a:lnTo>
                  <a:lnTo>
                    <a:pt x="176" y="1211"/>
                  </a:lnTo>
                  <a:lnTo>
                    <a:pt x="224" y="1259"/>
                  </a:lnTo>
                  <a:lnTo>
                    <a:pt x="280" y="1308"/>
                  </a:lnTo>
                  <a:lnTo>
                    <a:pt x="340" y="1352"/>
                  </a:lnTo>
                  <a:lnTo>
                    <a:pt x="404" y="1389"/>
                  </a:lnTo>
                  <a:lnTo>
                    <a:pt x="468" y="1421"/>
                  </a:lnTo>
                  <a:lnTo>
                    <a:pt x="540" y="1445"/>
                  </a:lnTo>
                  <a:lnTo>
                    <a:pt x="612" y="1462"/>
                  </a:lnTo>
                  <a:lnTo>
                    <a:pt x="688" y="1474"/>
                  </a:lnTo>
                  <a:lnTo>
                    <a:pt x="768" y="1478"/>
                  </a:lnTo>
                  <a:lnTo>
                    <a:pt x="768" y="1478"/>
                  </a:lnTo>
                  <a:lnTo>
                    <a:pt x="844" y="1474"/>
                  </a:lnTo>
                  <a:lnTo>
                    <a:pt x="920" y="1462"/>
                  </a:lnTo>
                  <a:lnTo>
                    <a:pt x="996" y="1445"/>
                  </a:lnTo>
                  <a:lnTo>
                    <a:pt x="1064" y="1421"/>
                  </a:lnTo>
                  <a:lnTo>
                    <a:pt x="1132" y="1389"/>
                  </a:lnTo>
                  <a:lnTo>
                    <a:pt x="1196" y="1352"/>
                  </a:lnTo>
                  <a:lnTo>
                    <a:pt x="1256" y="1308"/>
                  </a:lnTo>
                  <a:lnTo>
                    <a:pt x="1308" y="1259"/>
                  </a:lnTo>
                  <a:lnTo>
                    <a:pt x="1360" y="1211"/>
                  </a:lnTo>
                  <a:lnTo>
                    <a:pt x="1404" y="1150"/>
                  </a:lnTo>
                  <a:lnTo>
                    <a:pt x="1440" y="1089"/>
                  </a:lnTo>
                  <a:lnTo>
                    <a:pt x="1472" y="1024"/>
                  </a:lnTo>
                  <a:lnTo>
                    <a:pt x="1500" y="960"/>
                  </a:lnTo>
                  <a:lnTo>
                    <a:pt x="1520" y="887"/>
                  </a:lnTo>
                  <a:lnTo>
                    <a:pt x="1532" y="814"/>
                  </a:lnTo>
                  <a:lnTo>
                    <a:pt x="1536" y="737"/>
                  </a:lnTo>
                  <a:lnTo>
                    <a:pt x="1536" y="737"/>
                  </a:lnTo>
                  <a:lnTo>
                    <a:pt x="1532" y="664"/>
                  </a:lnTo>
                  <a:lnTo>
                    <a:pt x="1520" y="591"/>
                  </a:lnTo>
                  <a:lnTo>
                    <a:pt x="1500" y="518"/>
                  </a:lnTo>
                  <a:lnTo>
                    <a:pt x="1472" y="453"/>
                  </a:lnTo>
                  <a:lnTo>
                    <a:pt x="1440" y="389"/>
                  </a:lnTo>
                  <a:lnTo>
                    <a:pt x="1404" y="328"/>
                  </a:lnTo>
                  <a:lnTo>
                    <a:pt x="1360" y="267"/>
                  </a:lnTo>
                  <a:lnTo>
                    <a:pt x="1308" y="215"/>
                  </a:lnTo>
                  <a:lnTo>
                    <a:pt x="1256" y="170"/>
                  </a:lnTo>
                  <a:lnTo>
                    <a:pt x="1196" y="125"/>
                  </a:lnTo>
                  <a:lnTo>
                    <a:pt x="1132" y="89"/>
                  </a:lnTo>
                  <a:lnTo>
                    <a:pt x="1064" y="57"/>
                  </a:lnTo>
                  <a:lnTo>
                    <a:pt x="996" y="32"/>
                  </a:lnTo>
                  <a:lnTo>
                    <a:pt x="920" y="16"/>
                  </a:lnTo>
                  <a:lnTo>
                    <a:pt x="844" y="4"/>
                  </a:lnTo>
                  <a:lnTo>
                    <a:pt x="768" y="0"/>
                  </a:lnTo>
                  <a:lnTo>
                    <a:pt x="768" y="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2" name="Freeform 13"/>
            <p:cNvSpPr>
              <a:spLocks/>
            </p:cNvSpPr>
            <p:nvPr/>
          </p:nvSpPr>
          <p:spPr bwMode="auto">
            <a:xfrm>
              <a:off x="784" y="2092"/>
              <a:ext cx="1540" cy="1482"/>
            </a:xfrm>
            <a:custGeom>
              <a:avLst/>
              <a:gdLst>
                <a:gd name="T0" fmla="*/ 772 w 1540"/>
                <a:gd name="T1" fmla="*/ 0 h 1482"/>
                <a:gd name="T2" fmla="*/ 616 w 1540"/>
                <a:gd name="T3" fmla="*/ 12 h 1482"/>
                <a:gd name="T4" fmla="*/ 472 w 1540"/>
                <a:gd name="T5" fmla="*/ 57 h 1482"/>
                <a:gd name="T6" fmla="*/ 340 w 1540"/>
                <a:gd name="T7" fmla="*/ 125 h 1482"/>
                <a:gd name="T8" fmla="*/ 228 w 1540"/>
                <a:gd name="T9" fmla="*/ 215 h 1482"/>
                <a:gd name="T10" fmla="*/ 132 w 1540"/>
                <a:gd name="T11" fmla="*/ 328 h 1482"/>
                <a:gd name="T12" fmla="*/ 60 w 1540"/>
                <a:gd name="T13" fmla="*/ 453 h 1482"/>
                <a:gd name="T14" fmla="*/ 16 w 1540"/>
                <a:gd name="T15" fmla="*/ 591 h 1482"/>
                <a:gd name="T16" fmla="*/ 0 w 1540"/>
                <a:gd name="T17" fmla="*/ 741 h 1482"/>
                <a:gd name="T18" fmla="*/ 4 w 1540"/>
                <a:gd name="T19" fmla="*/ 818 h 1482"/>
                <a:gd name="T20" fmla="*/ 36 w 1540"/>
                <a:gd name="T21" fmla="*/ 960 h 1482"/>
                <a:gd name="T22" fmla="*/ 92 w 1540"/>
                <a:gd name="T23" fmla="*/ 1093 h 1482"/>
                <a:gd name="T24" fmla="*/ 176 w 1540"/>
                <a:gd name="T25" fmla="*/ 1215 h 1482"/>
                <a:gd name="T26" fmla="*/ 280 w 1540"/>
                <a:gd name="T27" fmla="*/ 1312 h 1482"/>
                <a:gd name="T28" fmla="*/ 404 w 1540"/>
                <a:gd name="T29" fmla="*/ 1393 h 1482"/>
                <a:gd name="T30" fmla="*/ 540 w 1540"/>
                <a:gd name="T31" fmla="*/ 1449 h 1482"/>
                <a:gd name="T32" fmla="*/ 692 w 1540"/>
                <a:gd name="T33" fmla="*/ 1482 h 1482"/>
                <a:gd name="T34" fmla="*/ 772 w 1540"/>
                <a:gd name="T35" fmla="*/ 1482 h 1482"/>
                <a:gd name="T36" fmla="*/ 924 w 1540"/>
                <a:gd name="T37" fmla="*/ 1470 h 1482"/>
                <a:gd name="T38" fmla="*/ 1068 w 1540"/>
                <a:gd name="T39" fmla="*/ 1425 h 1482"/>
                <a:gd name="T40" fmla="*/ 1200 w 1540"/>
                <a:gd name="T41" fmla="*/ 1356 h 1482"/>
                <a:gd name="T42" fmla="*/ 1316 w 1540"/>
                <a:gd name="T43" fmla="*/ 1267 h 1482"/>
                <a:gd name="T44" fmla="*/ 1408 w 1540"/>
                <a:gd name="T45" fmla="*/ 1154 h 1482"/>
                <a:gd name="T46" fmla="*/ 1480 w 1540"/>
                <a:gd name="T47" fmla="*/ 1028 h 1482"/>
                <a:gd name="T48" fmla="*/ 1524 w 1540"/>
                <a:gd name="T49" fmla="*/ 891 h 1482"/>
                <a:gd name="T50" fmla="*/ 1540 w 1540"/>
                <a:gd name="T51" fmla="*/ 741 h 1482"/>
                <a:gd name="T52" fmla="*/ 1536 w 1540"/>
                <a:gd name="T53" fmla="*/ 664 h 1482"/>
                <a:gd name="T54" fmla="*/ 1504 w 1540"/>
                <a:gd name="T55" fmla="*/ 522 h 1482"/>
                <a:gd name="T56" fmla="*/ 1448 w 1540"/>
                <a:gd name="T57" fmla="*/ 389 h 1482"/>
                <a:gd name="T58" fmla="*/ 1364 w 1540"/>
                <a:gd name="T59" fmla="*/ 267 h 1482"/>
                <a:gd name="T60" fmla="*/ 1260 w 1540"/>
                <a:gd name="T61" fmla="*/ 166 h 1482"/>
                <a:gd name="T62" fmla="*/ 1136 w 1540"/>
                <a:gd name="T63" fmla="*/ 89 h 1482"/>
                <a:gd name="T64" fmla="*/ 1000 w 1540"/>
                <a:gd name="T65" fmla="*/ 32 h 1482"/>
                <a:gd name="T66" fmla="*/ 848 w 1540"/>
                <a:gd name="T67" fmla="*/ 0 h 1482"/>
                <a:gd name="T68" fmla="*/ 772 w 1540"/>
                <a:gd name="T69" fmla="*/ 0 h 1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0" h="1482">
                  <a:moveTo>
                    <a:pt x="772" y="0"/>
                  </a:moveTo>
                  <a:lnTo>
                    <a:pt x="772" y="0"/>
                  </a:lnTo>
                  <a:lnTo>
                    <a:pt x="692" y="0"/>
                  </a:lnTo>
                  <a:lnTo>
                    <a:pt x="616" y="12"/>
                  </a:lnTo>
                  <a:lnTo>
                    <a:pt x="540" y="32"/>
                  </a:lnTo>
                  <a:lnTo>
                    <a:pt x="472" y="57"/>
                  </a:lnTo>
                  <a:lnTo>
                    <a:pt x="404" y="89"/>
                  </a:lnTo>
                  <a:lnTo>
                    <a:pt x="340" y="125"/>
                  </a:lnTo>
                  <a:lnTo>
                    <a:pt x="280" y="166"/>
                  </a:lnTo>
                  <a:lnTo>
                    <a:pt x="228" y="215"/>
                  </a:lnTo>
                  <a:lnTo>
                    <a:pt x="176" y="267"/>
                  </a:lnTo>
                  <a:lnTo>
                    <a:pt x="132" y="328"/>
                  </a:lnTo>
                  <a:lnTo>
                    <a:pt x="92" y="389"/>
                  </a:lnTo>
                  <a:lnTo>
                    <a:pt x="60" y="453"/>
                  </a:lnTo>
                  <a:lnTo>
                    <a:pt x="36" y="522"/>
                  </a:lnTo>
                  <a:lnTo>
                    <a:pt x="16" y="591"/>
                  </a:lnTo>
                  <a:lnTo>
                    <a:pt x="4" y="664"/>
                  </a:lnTo>
                  <a:lnTo>
                    <a:pt x="0" y="741"/>
                  </a:lnTo>
                  <a:lnTo>
                    <a:pt x="0" y="741"/>
                  </a:lnTo>
                  <a:lnTo>
                    <a:pt x="4" y="818"/>
                  </a:lnTo>
                  <a:lnTo>
                    <a:pt x="16" y="891"/>
                  </a:lnTo>
                  <a:lnTo>
                    <a:pt x="36" y="960"/>
                  </a:lnTo>
                  <a:lnTo>
                    <a:pt x="60" y="1028"/>
                  </a:lnTo>
                  <a:lnTo>
                    <a:pt x="92" y="1093"/>
                  </a:lnTo>
                  <a:lnTo>
                    <a:pt x="132" y="1154"/>
                  </a:lnTo>
                  <a:lnTo>
                    <a:pt x="176" y="1215"/>
                  </a:lnTo>
                  <a:lnTo>
                    <a:pt x="228" y="1267"/>
                  </a:lnTo>
                  <a:lnTo>
                    <a:pt x="280" y="1312"/>
                  </a:lnTo>
                  <a:lnTo>
                    <a:pt x="340" y="1356"/>
                  </a:lnTo>
                  <a:lnTo>
                    <a:pt x="404" y="1393"/>
                  </a:lnTo>
                  <a:lnTo>
                    <a:pt x="472" y="1425"/>
                  </a:lnTo>
                  <a:lnTo>
                    <a:pt x="540" y="1449"/>
                  </a:lnTo>
                  <a:lnTo>
                    <a:pt x="616" y="1470"/>
                  </a:lnTo>
                  <a:lnTo>
                    <a:pt x="692" y="1482"/>
                  </a:lnTo>
                  <a:lnTo>
                    <a:pt x="772" y="1482"/>
                  </a:lnTo>
                  <a:lnTo>
                    <a:pt x="772" y="1482"/>
                  </a:lnTo>
                  <a:lnTo>
                    <a:pt x="848" y="1482"/>
                  </a:lnTo>
                  <a:lnTo>
                    <a:pt x="924" y="1470"/>
                  </a:lnTo>
                  <a:lnTo>
                    <a:pt x="1000" y="1449"/>
                  </a:lnTo>
                  <a:lnTo>
                    <a:pt x="1068" y="1425"/>
                  </a:lnTo>
                  <a:lnTo>
                    <a:pt x="1136" y="1393"/>
                  </a:lnTo>
                  <a:lnTo>
                    <a:pt x="1200" y="1356"/>
                  </a:lnTo>
                  <a:lnTo>
                    <a:pt x="1260" y="1312"/>
                  </a:lnTo>
                  <a:lnTo>
                    <a:pt x="1316" y="1267"/>
                  </a:lnTo>
                  <a:lnTo>
                    <a:pt x="1364" y="1215"/>
                  </a:lnTo>
                  <a:lnTo>
                    <a:pt x="1408" y="1154"/>
                  </a:lnTo>
                  <a:lnTo>
                    <a:pt x="1448" y="1093"/>
                  </a:lnTo>
                  <a:lnTo>
                    <a:pt x="1480" y="1028"/>
                  </a:lnTo>
                  <a:lnTo>
                    <a:pt x="1504" y="960"/>
                  </a:lnTo>
                  <a:lnTo>
                    <a:pt x="1524" y="891"/>
                  </a:lnTo>
                  <a:lnTo>
                    <a:pt x="1536" y="818"/>
                  </a:lnTo>
                  <a:lnTo>
                    <a:pt x="1540" y="741"/>
                  </a:lnTo>
                  <a:lnTo>
                    <a:pt x="1540" y="741"/>
                  </a:lnTo>
                  <a:lnTo>
                    <a:pt x="1536" y="664"/>
                  </a:lnTo>
                  <a:lnTo>
                    <a:pt x="1524" y="591"/>
                  </a:lnTo>
                  <a:lnTo>
                    <a:pt x="1504" y="522"/>
                  </a:lnTo>
                  <a:lnTo>
                    <a:pt x="1480" y="453"/>
                  </a:lnTo>
                  <a:lnTo>
                    <a:pt x="1448" y="389"/>
                  </a:lnTo>
                  <a:lnTo>
                    <a:pt x="1408" y="328"/>
                  </a:lnTo>
                  <a:lnTo>
                    <a:pt x="1364" y="267"/>
                  </a:lnTo>
                  <a:lnTo>
                    <a:pt x="1316" y="215"/>
                  </a:lnTo>
                  <a:lnTo>
                    <a:pt x="1260" y="166"/>
                  </a:lnTo>
                  <a:lnTo>
                    <a:pt x="1200" y="125"/>
                  </a:lnTo>
                  <a:lnTo>
                    <a:pt x="1136" y="89"/>
                  </a:lnTo>
                  <a:lnTo>
                    <a:pt x="1068" y="57"/>
                  </a:lnTo>
                  <a:lnTo>
                    <a:pt x="1000" y="32"/>
                  </a:lnTo>
                  <a:lnTo>
                    <a:pt x="924" y="12"/>
                  </a:lnTo>
                  <a:lnTo>
                    <a:pt x="848" y="0"/>
                  </a:lnTo>
                  <a:lnTo>
                    <a:pt x="772" y="0"/>
                  </a:lnTo>
                  <a:lnTo>
                    <a:pt x="772"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3" name="Freeform 14"/>
            <p:cNvSpPr>
              <a:spLocks/>
            </p:cNvSpPr>
            <p:nvPr/>
          </p:nvSpPr>
          <p:spPr bwMode="auto">
            <a:xfrm>
              <a:off x="784" y="2084"/>
              <a:ext cx="1548" cy="1494"/>
            </a:xfrm>
            <a:custGeom>
              <a:avLst/>
              <a:gdLst>
                <a:gd name="T0" fmla="*/ 772 w 1548"/>
                <a:gd name="T1" fmla="*/ 0 h 1494"/>
                <a:gd name="T2" fmla="*/ 616 w 1548"/>
                <a:gd name="T3" fmla="*/ 16 h 1494"/>
                <a:gd name="T4" fmla="*/ 472 w 1548"/>
                <a:gd name="T5" fmla="*/ 61 h 1494"/>
                <a:gd name="T6" fmla="*/ 340 w 1548"/>
                <a:gd name="T7" fmla="*/ 129 h 1494"/>
                <a:gd name="T8" fmla="*/ 228 w 1548"/>
                <a:gd name="T9" fmla="*/ 218 h 1494"/>
                <a:gd name="T10" fmla="*/ 132 w 1548"/>
                <a:gd name="T11" fmla="*/ 332 h 1494"/>
                <a:gd name="T12" fmla="*/ 60 w 1548"/>
                <a:gd name="T13" fmla="*/ 457 h 1494"/>
                <a:gd name="T14" fmla="*/ 16 w 1548"/>
                <a:gd name="T15" fmla="*/ 595 h 1494"/>
                <a:gd name="T16" fmla="*/ 0 w 1548"/>
                <a:gd name="T17" fmla="*/ 745 h 1494"/>
                <a:gd name="T18" fmla="*/ 4 w 1548"/>
                <a:gd name="T19" fmla="*/ 822 h 1494"/>
                <a:gd name="T20" fmla="*/ 32 w 1548"/>
                <a:gd name="T21" fmla="*/ 968 h 1494"/>
                <a:gd name="T22" fmla="*/ 92 w 1548"/>
                <a:gd name="T23" fmla="*/ 1101 h 1494"/>
                <a:gd name="T24" fmla="*/ 176 w 1548"/>
                <a:gd name="T25" fmla="*/ 1223 h 1494"/>
                <a:gd name="T26" fmla="*/ 280 w 1548"/>
                <a:gd name="T27" fmla="*/ 1324 h 1494"/>
                <a:gd name="T28" fmla="*/ 404 w 1548"/>
                <a:gd name="T29" fmla="*/ 1405 h 1494"/>
                <a:gd name="T30" fmla="*/ 544 w 1548"/>
                <a:gd name="T31" fmla="*/ 1462 h 1494"/>
                <a:gd name="T32" fmla="*/ 692 w 1548"/>
                <a:gd name="T33" fmla="*/ 1490 h 1494"/>
                <a:gd name="T34" fmla="*/ 772 w 1548"/>
                <a:gd name="T35" fmla="*/ 1494 h 1494"/>
                <a:gd name="T36" fmla="*/ 928 w 1548"/>
                <a:gd name="T37" fmla="*/ 1478 h 1494"/>
                <a:gd name="T38" fmla="*/ 1072 w 1548"/>
                <a:gd name="T39" fmla="*/ 1433 h 1494"/>
                <a:gd name="T40" fmla="*/ 1204 w 1548"/>
                <a:gd name="T41" fmla="*/ 1364 h 1494"/>
                <a:gd name="T42" fmla="*/ 1320 w 1548"/>
                <a:gd name="T43" fmla="*/ 1275 h 1494"/>
                <a:gd name="T44" fmla="*/ 1416 w 1548"/>
                <a:gd name="T45" fmla="*/ 1162 h 1494"/>
                <a:gd name="T46" fmla="*/ 1484 w 1548"/>
                <a:gd name="T47" fmla="*/ 1036 h 1494"/>
                <a:gd name="T48" fmla="*/ 1532 w 1548"/>
                <a:gd name="T49" fmla="*/ 899 h 1494"/>
                <a:gd name="T50" fmla="*/ 1548 w 1548"/>
                <a:gd name="T51" fmla="*/ 745 h 1494"/>
                <a:gd name="T52" fmla="*/ 1544 w 1548"/>
                <a:gd name="T53" fmla="*/ 672 h 1494"/>
                <a:gd name="T54" fmla="*/ 1512 w 1548"/>
                <a:gd name="T55" fmla="*/ 526 h 1494"/>
                <a:gd name="T56" fmla="*/ 1452 w 1548"/>
                <a:gd name="T57" fmla="*/ 393 h 1494"/>
                <a:gd name="T58" fmla="*/ 1368 w 1548"/>
                <a:gd name="T59" fmla="*/ 271 h 1494"/>
                <a:gd name="T60" fmla="*/ 1264 w 1548"/>
                <a:gd name="T61" fmla="*/ 170 h 1494"/>
                <a:gd name="T62" fmla="*/ 1140 w 1548"/>
                <a:gd name="T63" fmla="*/ 89 h 1494"/>
                <a:gd name="T64" fmla="*/ 1004 w 1548"/>
                <a:gd name="T65" fmla="*/ 32 h 1494"/>
                <a:gd name="T66" fmla="*/ 852 w 1548"/>
                <a:gd name="T67" fmla="*/ 4 h 1494"/>
                <a:gd name="T68" fmla="*/ 772 w 1548"/>
                <a:gd name="T69"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48" h="1494">
                  <a:moveTo>
                    <a:pt x="772" y="0"/>
                  </a:moveTo>
                  <a:lnTo>
                    <a:pt x="772" y="0"/>
                  </a:lnTo>
                  <a:lnTo>
                    <a:pt x="692" y="4"/>
                  </a:lnTo>
                  <a:lnTo>
                    <a:pt x="616" y="16"/>
                  </a:lnTo>
                  <a:lnTo>
                    <a:pt x="544" y="32"/>
                  </a:lnTo>
                  <a:lnTo>
                    <a:pt x="472" y="61"/>
                  </a:lnTo>
                  <a:lnTo>
                    <a:pt x="404" y="89"/>
                  </a:lnTo>
                  <a:lnTo>
                    <a:pt x="340" y="129"/>
                  </a:lnTo>
                  <a:lnTo>
                    <a:pt x="280" y="170"/>
                  </a:lnTo>
                  <a:lnTo>
                    <a:pt x="228" y="218"/>
                  </a:lnTo>
                  <a:lnTo>
                    <a:pt x="176" y="271"/>
                  </a:lnTo>
                  <a:lnTo>
                    <a:pt x="132" y="332"/>
                  </a:lnTo>
                  <a:lnTo>
                    <a:pt x="92" y="393"/>
                  </a:lnTo>
                  <a:lnTo>
                    <a:pt x="60" y="457"/>
                  </a:lnTo>
                  <a:lnTo>
                    <a:pt x="32" y="526"/>
                  </a:lnTo>
                  <a:lnTo>
                    <a:pt x="16" y="595"/>
                  </a:lnTo>
                  <a:lnTo>
                    <a:pt x="4" y="672"/>
                  </a:lnTo>
                  <a:lnTo>
                    <a:pt x="0" y="745"/>
                  </a:lnTo>
                  <a:lnTo>
                    <a:pt x="0" y="745"/>
                  </a:lnTo>
                  <a:lnTo>
                    <a:pt x="4" y="822"/>
                  </a:lnTo>
                  <a:lnTo>
                    <a:pt x="16" y="899"/>
                  </a:lnTo>
                  <a:lnTo>
                    <a:pt x="32" y="968"/>
                  </a:lnTo>
                  <a:lnTo>
                    <a:pt x="60" y="1036"/>
                  </a:lnTo>
                  <a:lnTo>
                    <a:pt x="92" y="1101"/>
                  </a:lnTo>
                  <a:lnTo>
                    <a:pt x="132" y="1162"/>
                  </a:lnTo>
                  <a:lnTo>
                    <a:pt x="176" y="1223"/>
                  </a:lnTo>
                  <a:lnTo>
                    <a:pt x="228" y="1275"/>
                  </a:lnTo>
                  <a:lnTo>
                    <a:pt x="280" y="1324"/>
                  </a:lnTo>
                  <a:lnTo>
                    <a:pt x="340" y="1364"/>
                  </a:lnTo>
                  <a:lnTo>
                    <a:pt x="404" y="1405"/>
                  </a:lnTo>
                  <a:lnTo>
                    <a:pt x="472" y="1433"/>
                  </a:lnTo>
                  <a:lnTo>
                    <a:pt x="544" y="1462"/>
                  </a:lnTo>
                  <a:lnTo>
                    <a:pt x="616" y="1478"/>
                  </a:lnTo>
                  <a:lnTo>
                    <a:pt x="692" y="1490"/>
                  </a:lnTo>
                  <a:lnTo>
                    <a:pt x="772" y="1494"/>
                  </a:lnTo>
                  <a:lnTo>
                    <a:pt x="772" y="1494"/>
                  </a:lnTo>
                  <a:lnTo>
                    <a:pt x="852" y="1490"/>
                  </a:lnTo>
                  <a:lnTo>
                    <a:pt x="928" y="1478"/>
                  </a:lnTo>
                  <a:lnTo>
                    <a:pt x="1004" y="1462"/>
                  </a:lnTo>
                  <a:lnTo>
                    <a:pt x="1072" y="1433"/>
                  </a:lnTo>
                  <a:lnTo>
                    <a:pt x="1140" y="1405"/>
                  </a:lnTo>
                  <a:lnTo>
                    <a:pt x="1204" y="1364"/>
                  </a:lnTo>
                  <a:lnTo>
                    <a:pt x="1264" y="1324"/>
                  </a:lnTo>
                  <a:lnTo>
                    <a:pt x="1320" y="1275"/>
                  </a:lnTo>
                  <a:lnTo>
                    <a:pt x="1368" y="1223"/>
                  </a:lnTo>
                  <a:lnTo>
                    <a:pt x="1416" y="1162"/>
                  </a:lnTo>
                  <a:lnTo>
                    <a:pt x="1452" y="1101"/>
                  </a:lnTo>
                  <a:lnTo>
                    <a:pt x="1484" y="1036"/>
                  </a:lnTo>
                  <a:lnTo>
                    <a:pt x="1512" y="968"/>
                  </a:lnTo>
                  <a:lnTo>
                    <a:pt x="1532" y="899"/>
                  </a:lnTo>
                  <a:lnTo>
                    <a:pt x="1544" y="822"/>
                  </a:lnTo>
                  <a:lnTo>
                    <a:pt x="1548" y="745"/>
                  </a:lnTo>
                  <a:lnTo>
                    <a:pt x="1548" y="745"/>
                  </a:lnTo>
                  <a:lnTo>
                    <a:pt x="1544" y="672"/>
                  </a:lnTo>
                  <a:lnTo>
                    <a:pt x="1532" y="595"/>
                  </a:lnTo>
                  <a:lnTo>
                    <a:pt x="1512" y="526"/>
                  </a:lnTo>
                  <a:lnTo>
                    <a:pt x="1484" y="457"/>
                  </a:lnTo>
                  <a:lnTo>
                    <a:pt x="1452" y="393"/>
                  </a:lnTo>
                  <a:lnTo>
                    <a:pt x="1416" y="332"/>
                  </a:lnTo>
                  <a:lnTo>
                    <a:pt x="1368" y="271"/>
                  </a:lnTo>
                  <a:lnTo>
                    <a:pt x="1320" y="218"/>
                  </a:lnTo>
                  <a:lnTo>
                    <a:pt x="1264" y="170"/>
                  </a:lnTo>
                  <a:lnTo>
                    <a:pt x="1204" y="129"/>
                  </a:lnTo>
                  <a:lnTo>
                    <a:pt x="1140" y="89"/>
                  </a:lnTo>
                  <a:lnTo>
                    <a:pt x="1072" y="61"/>
                  </a:lnTo>
                  <a:lnTo>
                    <a:pt x="1004" y="32"/>
                  </a:lnTo>
                  <a:lnTo>
                    <a:pt x="928" y="16"/>
                  </a:lnTo>
                  <a:lnTo>
                    <a:pt x="852" y="4"/>
                  </a:lnTo>
                  <a:lnTo>
                    <a:pt x="772" y="0"/>
                  </a:lnTo>
                  <a:lnTo>
                    <a:pt x="772"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4" name="Freeform 15"/>
            <p:cNvSpPr>
              <a:spLocks/>
            </p:cNvSpPr>
            <p:nvPr/>
          </p:nvSpPr>
          <p:spPr bwMode="auto">
            <a:xfrm>
              <a:off x="780" y="2080"/>
              <a:ext cx="1556" cy="1498"/>
            </a:xfrm>
            <a:custGeom>
              <a:avLst/>
              <a:gdLst>
                <a:gd name="T0" fmla="*/ 780 w 1556"/>
                <a:gd name="T1" fmla="*/ 0 h 1498"/>
                <a:gd name="T2" fmla="*/ 624 w 1556"/>
                <a:gd name="T3" fmla="*/ 16 h 1498"/>
                <a:gd name="T4" fmla="*/ 476 w 1556"/>
                <a:gd name="T5" fmla="*/ 56 h 1498"/>
                <a:gd name="T6" fmla="*/ 344 w 1556"/>
                <a:gd name="T7" fmla="*/ 125 h 1498"/>
                <a:gd name="T8" fmla="*/ 232 w 1556"/>
                <a:gd name="T9" fmla="*/ 218 h 1498"/>
                <a:gd name="T10" fmla="*/ 136 w 1556"/>
                <a:gd name="T11" fmla="*/ 332 h 1498"/>
                <a:gd name="T12" fmla="*/ 64 w 1556"/>
                <a:gd name="T13" fmla="*/ 457 h 1498"/>
                <a:gd name="T14" fmla="*/ 16 w 1556"/>
                <a:gd name="T15" fmla="*/ 599 h 1498"/>
                <a:gd name="T16" fmla="*/ 0 w 1556"/>
                <a:gd name="T17" fmla="*/ 749 h 1498"/>
                <a:gd name="T18" fmla="*/ 4 w 1556"/>
                <a:gd name="T19" fmla="*/ 826 h 1498"/>
                <a:gd name="T20" fmla="*/ 36 w 1556"/>
                <a:gd name="T21" fmla="*/ 972 h 1498"/>
                <a:gd name="T22" fmla="*/ 96 w 1556"/>
                <a:gd name="T23" fmla="*/ 1105 h 1498"/>
                <a:gd name="T24" fmla="*/ 180 w 1556"/>
                <a:gd name="T25" fmla="*/ 1227 h 1498"/>
                <a:gd name="T26" fmla="*/ 284 w 1556"/>
                <a:gd name="T27" fmla="*/ 1328 h 1498"/>
                <a:gd name="T28" fmla="*/ 408 w 1556"/>
                <a:gd name="T29" fmla="*/ 1409 h 1498"/>
                <a:gd name="T30" fmla="*/ 548 w 1556"/>
                <a:gd name="T31" fmla="*/ 1466 h 1498"/>
                <a:gd name="T32" fmla="*/ 700 w 1556"/>
                <a:gd name="T33" fmla="*/ 1494 h 1498"/>
                <a:gd name="T34" fmla="*/ 780 w 1556"/>
                <a:gd name="T35" fmla="*/ 1498 h 1498"/>
                <a:gd name="T36" fmla="*/ 936 w 1556"/>
                <a:gd name="T37" fmla="*/ 1482 h 1498"/>
                <a:gd name="T38" fmla="*/ 1080 w 1556"/>
                <a:gd name="T39" fmla="*/ 1441 h 1498"/>
                <a:gd name="T40" fmla="*/ 1212 w 1556"/>
                <a:gd name="T41" fmla="*/ 1368 h 1498"/>
                <a:gd name="T42" fmla="*/ 1328 w 1556"/>
                <a:gd name="T43" fmla="*/ 1279 h 1498"/>
                <a:gd name="T44" fmla="*/ 1424 w 1556"/>
                <a:gd name="T45" fmla="*/ 1166 h 1498"/>
                <a:gd name="T46" fmla="*/ 1496 w 1556"/>
                <a:gd name="T47" fmla="*/ 1040 h 1498"/>
                <a:gd name="T48" fmla="*/ 1540 w 1556"/>
                <a:gd name="T49" fmla="*/ 899 h 1498"/>
                <a:gd name="T50" fmla="*/ 1556 w 1556"/>
                <a:gd name="T51" fmla="*/ 749 h 1498"/>
                <a:gd name="T52" fmla="*/ 1552 w 1556"/>
                <a:gd name="T53" fmla="*/ 672 h 1498"/>
                <a:gd name="T54" fmla="*/ 1524 w 1556"/>
                <a:gd name="T55" fmla="*/ 526 h 1498"/>
                <a:gd name="T56" fmla="*/ 1464 w 1556"/>
                <a:gd name="T57" fmla="*/ 393 h 1498"/>
                <a:gd name="T58" fmla="*/ 1380 w 1556"/>
                <a:gd name="T59" fmla="*/ 271 h 1498"/>
                <a:gd name="T60" fmla="*/ 1272 w 1556"/>
                <a:gd name="T61" fmla="*/ 170 h 1498"/>
                <a:gd name="T62" fmla="*/ 1148 w 1556"/>
                <a:gd name="T63" fmla="*/ 89 h 1498"/>
                <a:gd name="T64" fmla="*/ 1012 w 1556"/>
                <a:gd name="T65" fmla="*/ 32 h 1498"/>
                <a:gd name="T66" fmla="*/ 860 w 1556"/>
                <a:gd name="T67" fmla="*/ 4 h 1498"/>
                <a:gd name="T68" fmla="*/ 780 w 1556"/>
                <a:gd name="T69" fmla="*/ 0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6" h="1498">
                  <a:moveTo>
                    <a:pt x="780" y="0"/>
                  </a:moveTo>
                  <a:lnTo>
                    <a:pt x="780" y="0"/>
                  </a:lnTo>
                  <a:lnTo>
                    <a:pt x="700" y="4"/>
                  </a:lnTo>
                  <a:lnTo>
                    <a:pt x="624" y="16"/>
                  </a:lnTo>
                  <a:lnTo>
                    <a:pt x="548" y="32"/>
                  </a:lnTo>
                  <a:lnTo>
                    <a:pt x="476" y="56"/>
                  </a:lnTo>
                  <a:lnTo>
                    <a:pt x="408" y="89"/>
                  </a:lnTo>
                  <a:lnTo>
                    <a:pt x="344" y="125"/>
                  </a:lnTo>
                  <a:lnTo>
                    <a:pt x="284" y="170"/>
                  </a:lnTo>
                  <a:lnTo>
                    <a:pt x="232" y="218"/>
                  </a:lnTo>
                  <a:lnTo>
                    <a:pt x="180" y="271"/>
                  </a:lnTo>
                  <a:lnTo>
                    <a:pt x="136" y="332"/>
                  </a:lnTo>
                  <a:lnTo>
                    <a:pt x="96" y="393"/>
                  </a:lnTo>
                  <a:lnTo>
                    <a:pt x="64" y="457"/>
                  </a:lnTo>
                  <a:lnTo>
                    <a:pt x="36" y="526"/>
                  </a:lnTo>
                  <a:lnTo>
                    <a:pt x="16" y="599"/>
                  </a:lnTo>
                  <a:lnTo>
                    <a:pt x="4" y="672"/>
                  </a:lnTo>
                  <a:lnTo>
                    <a:pt x="0" y="749"/>
                  </a:lnTo>
                  <a:lnTo>
                    <a:pt x="0" y="749"/>
                  </a:lnTo>
                  <a:lnTo>
                    <a:pt x="4" y="826"/>
                  </a:lnTo>
                  <a:lnTo>
                    <a:pt x="16" y="899"/>
                  </a:lnTo>
                  <a:lnTo>
                    <a:pt x="36" y="972"/>
                  </a:lnTo>
                  <a:lnTo>
                    <a:pt x="64" y="1040"/>
                  </a:lnTo>
                  <a:lnTo>
                    <a:pt x="96" y="1105"/>
                  </a:lnTo>
                  <a:lnTo>
                    <a:pt x="136" y="1166"/>
                  </a:lnTo>
                  <a:lnTo>
                    <a:pt x="180" y="1227"/>
                  </a:lnTo>
                  <a:lnTo>
                    <a:pt x="232" y="1279"/>
                  </a:lnTo>
                  <a:lnTo>
                    <a:pt x="284" y="1328"/>
                  </a:lnTo>
                  <a:lnTo>
                    <a:pt x="344" y="1368"/>
                  </a:lnTo>
                  <a:lnTo>
                    <a:pt x="408" y="1409"/>
                  </a:lnTo>
                  <a:lnTo>
                    <a:pt x="476" y="1441"/>
                  </a:lnTo>
                  <a:lnTo>
                    <a:pt x="548" y="1466"/>
                  </a:lnTo>
                  <a:lnTo>
                    <a:pt x="624" y="1482"/>
                  </a:lnTo>
                  <a:lnTo>
                    <a:pt x="700" y="1494"/>
                  </a:lnTo>
                  <a:lnTo>
                    <a:pt x="780" y="1498"/>
                  </a:lnTo>
                  <a:lnTo>
                    <a:pt x="780" y="1498"/>
                  </a:lnTo>
                  <a:lnTo>
                    <a:pt x="860" y="1494"/>
                  </a:lnTo>
                  <a:lnTo>
                    <a:pt x="936" y="1482"/>
                  </a:lnTo>
                  <a:lnTo>
                    <a:pt x="1012" y="1466"/>
                  </a:lnTo>
                  <a:lnTo>
                    <a:pt x="1080" y="1441"/>
                  </a:lnTo>
                  <a:lnTo>
                    <a:pt x="1148" y="1409"/>
                  </a:lnTo>
                  <a:lnTo>
                    <a:pt x="1212" y="1368"/>
                  </a:lnTo>
                  <a:lnTo>
                    <a:pt x="1272" y="1328"/>
                  </a:lnTo>
                  <a:lnTo>
                    <a:pt x="1328" y="1279"/>
                  </a:lnTo>
                  <a:lnTo>
                    <a:pt x="1380" y="1227"/>
                  </a:lnTo>
                  <a:lnTo>
                    <a:pt x="1424" y="1166"/>
                  </a:lnTo>
                  <a:lnTo>
                    <a:pt x="1464" y="1105"/>
                  </a:lnTo>
                  <a:lnTo>
                    <a:pt x="1496" y="1040"/>
                  </a:lnTo>
                  <a:lnTo>
                    <a:pt x="1524" y="972"/>
                  </a:lnTo>
                  <a:lnTo>
                    <a:pt x="1540" y="899"/>
                  </a:lnTo>
                  <a:lnTo>
                    <a:pt x="1552" y="826"/>
                  </a:lnTo>
                  <a:lnTo>
                    <a:pt x="1556" y="749"/>
                  </a:lnTo>
                  <a:lnTo>
                    <a:pt x="1556" y="749"/>
                  </a:lnTo>
                  <a:lnTo>
                    <a:pt x="1552" y="672"/>
                  </a:lnTo>
                  <a:lnTo>
                    <a:pt x="1540" y="599"/>
                  </a:lnTo>
                  <a:lnTo>
                    <a:pt x="1524" y="526"/>
                  </a:lnTo>
                  <a:lnTo>
                    <a:pt x="1496" y="457"/>
                  </a:lnTo>
                  <a:lnTo>
                    <a:pt x="1464" y="393"/>
                  </a:lnTo>
                  <a:lnTo>
                    <a:pt x="1424" y="332"/>
                  </a:lnTo>
                  <a:lnTo>
                    <a:pt x="1380" y="271"/>
                  </a:lnTo>
                  <a:lnTo>
                    <a:pt x="1328" y="218"/>
                  </a:lnTo>
                  <a:lnTo>
                    <a:pt x="1272" y="170"/>
                  </a:lnTo>
                  <a:lnTo>
                    <a:pt x="1212" y="125"/>
                  </a:lnTo>
                  <a:lnTo>
                    <a:pt x="1148" y="89"/>
                  </a:lnTo>
                  <a:lnTo>
                    <a:pt x="1080" y="56"/>
                  </a:lnTo>
                  <a:lnTo>
                    <a:pt x="1012" y="32"/>
                  </a:lnTo>
                  <a:lnTo>
                    <a:pt x="936" y="16"/>
                  </a:lnTo>
                  <a:lnTo>
                    <a:pt x="860" y="4"/>
                  </a:lnTo>
                  <a:lnTo>
                    <a:pt x="780" y="0"/>
                  </a:lnTo>
                  <a:lnTo>
                    <a:pt x="78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5" name="Freeform 16"/>
            <p:cNvSpPr>
              <a:spLocks/>
            </p:cNvSpPr>
            <p:nvPr/>
          </p:nvSpPr>
          <p:spPr bwMode="auto">
            <a:xfrm>
              <a:off x="780" y="2072"/>
              <a:ext cx="1564" cy="1510"/>
            </a:xfrm>
            <a:custGeom>
              <a:avLst/>
              <a:gdLst>
                <a:gd name="T0" fmla="*/ 784 w 1564"/>
                <a:gd name="T1" fmla="*/ 0 h 1510"/>
                <a:gd name="T2" fmla="*/ 624 w 1564"/>
                <a:gd name="T3" fmla="*/ 16 h 1510"/>
                <a:gd name="T4" fmla="*/ 480 w 1564"/>
                <a:gd name="T5" fmla="*/ 60 h 1510"/>
                <a:gd name="T6" fmla="*/ 344 w 1564"/>
                <a:gd name="T7" fmla="*/ 129 h 1510"/>
                <a:gd name="T8" fmla="*/ 232 w 1564"/>
                <a:gd name="T9" fmla="*/ 222 h 1510"/>
                <a:gd name="T10" fmla="*/ 136 w 1564"/>
                <a:gd name="T11" fmla="*/ 336 h 1510"/>
                <a:gd name="T12" fmla="*/ 64 w 1564"/>
                <a:gd name="T13" fmla="*/ 461 h 1510"/>
                <a:gd name="T14" fmla="*/ 16 w 1564"/>
                <a:gd name="T15" fmla="*/ 603 h 1510"/>
                <a:gd name="T16" fmla="*/ 0 w 1564"/>
                <a:gd name="T17" fmla="*/ 753 h 1510"/>
                <a:gd name="T18" fmla="*/ 4 w 1564"/>
                <a:gd name="T19" fmla="*/ 830 h 1510"/>
                <a:gd name="T20" fmla="*/ 36 w 1564"/>
                <a:gd name="T21" fmla="*/ 980 h 1510"/>
                <a:gd name="T22" fmla="*/ 96 w 1564"/>
                <a:gd name="T23" fmla="*/ 1113 h 1510"/>
                <a:gd name="T24" fmla="*/ 180 w 1564"/>
                <a:gd name="T25" fmla="*/ 1235 h 1510"/>
                <a:gd name="T26" fmla="*/ 284 w 1564"/>
                <a:gd name="T27" fmla="*/ 1336 h 1510"/>
                <a:gd name="T28" fmla="*/ 412 w 1564"/>
                <a:gd name="T29" fmla="*/ 1417 h 1510"/>
                <a:gd name="T30" fmla="*/ 552 w 1564"/>
                <a:gd name="T31" fmla="*/ 1474 h 1510"/>
                <a:gd name="T32" fmla="*/ 704 w 1564"/>
                <a:gd name="T33" fmla="*/ 1506 h 1510"/>
                <a:gd name="T34" fmla="*/ 784 w 1564"/>
                <a:gd name="T35" fmla="*/ 1510 h 1510"/>
                <a:gd name="T36" fmla="*/ 940 w 1564"/>
                <a:gd name="T37" fmla="*/ 1494 h 1510"/>
                <a:gd name="T38" fmla="*/ 1084 w 1564"/>
                <a:gd name="T39" fmla="*/ 1449 h 1510"/>
                <a:gd name="T40" fmla="*/ 1220 w 1564"/>
                <a:gd name="T41" fmla="*/ 1380 h 1510"/>
                <a:gd name="T42" fmla="*/ 1336 w 1564"/>
                <a:gd name="T43" fmla="*/ 1287 h 1510"/>
                <a:gd name="T44" fmla="*/ 1428 w 1564"/>
                <a:gd name="T45" fmla="*/ 1174 h 1510"/>
                <a:gd name="T46" fmla="*/ 1500 w 1564"/>
                <a:gd name="T47" fmla="*/ 1048 h 1510"/>
                <a:gd name="T48" fmla="*/ 1548 w 1564"/>
                <a:gd name="T49" fmla="*/ 907 h 1510"/>
                <a:gd name="T50" fmla="*/ 1564 w 1564"/>
                <a:gd name="T51" fmla="*/ 753 h 1510"/>
                <a:gd name="T52" fmla="*/ 1560 w 1564"/>
                <a:gd name="T53" fmla="*/ 676 h 1510"/>
                <a:gd name="T54" fmla="*/ 1528 w 1564"/>
                <a:gd name="T55" fmla="*/ 530 h 1510"/>
                <a:gd name="T56" fmla="*/ 1468 w 1564"/>
                <a:gd name="T57" fmla="*/ 396 h 1510"/>
                <a:gd name="T58" fmla="*/ 1384 w 1564"/>
                <a:gd name="T59" fmla="*/ 275 h 1510"/>
                <a:gd name="T60" fmla="*/ 1280 w 1564"/>
                <a:gd name="T61" fmla="*/ 174 h 1510"/>
                <a:gd name="T62" fmla="*/ 1156 w 1564"/>
                <a:gd name="T63" fmla="*/ 93 h 1510"/>
                <a:gd name="T64" fmla="*/ 1016 w 1564"/>
                <a:gd name="T65" fmla="*/ 36 h 1510"/>
                <a:gd name="T66" fmla="*/ 860 w 1564"/>
                <a:gd name="T67" fmla="*/ 4 h 1510"/>
                <a:gd name="T68" fmla="*/ 784 w 1564"/>
                <a:gd name="T69" fmla="*/ 0 h 1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4" h="1510">
                  <a:moveTo>
                    <a:pt x="784" y="0"/>
                  </a:moveTo>
                  <a:lnTo>
                    <a:pt x="784" y="0"/>
                  </a:lnTo>
                  <a:lnTo>
                    <a:pt x="704" y="4"/>
                  </a:lnTo>
                  <a:lnTo>
                    <a:pt x="624" y="16"/>
                  </a:lnTo>
                  <a:lnTo>
                    <a:pt x="552" y="36"/>
                  </a:lnTo>
                  <a:lnTo>
                    <a:pt x="480" y="60"/>
                  </a:lnTo>
                  <a:lnTo>
                    <a:pt x="412" y="93"/>
                  </a:lnTo>
                  <a:lnTo>
                    <a:pt x="344" y="129"/>
                  </a:lnTo>
                  <a:lnTo>
                    <a:pt x="284" y="174"/>
                  </a:lnTo>
                  <a:lnTo>
                    <a:pt x="232" y="222"/>
                  </a:lnTo>
                  <a:lnTo>
                    <a:pt x="180" y="275"/>
                  </a:lnTo>
                  <a:lnTo>
                    <a:pt x="136" y="336"/>
                  </a:lnTo>
                  <a:lnTo>
                    <a:pt x="96" y="396"/>
                  </a:lnTo>
                  <a:lnTo>
                    <a:pt x="64" y="461"/>
                  </a:lnTo>
                  <a:lnTo>
                    <a:pt x="36" y="530"/>
                  </a:lnTo>
                  <a:lnTo>
                    <a:pt x="16" y="603"/>
                  </a:lnTo>
                  <a:lnTo>
                    <a:pt x="4" y="676"/>
                  </a:lnTo>
                  <a:lnTo>
                    <a:pt x="0" y="753"/>
                  </a:lnTo>
                  <a:lnTo>
                    <a:pt x="0" y="753"/>
                  </a:lnTo>
                  <a:lnTo>
                    <a:pt x="4" y="830"/>
                  </a:lnTo>
                  <a:lnTo>
                    <a:pt x="16" y="907"/>
                  </a:lnTo>
                  <a:lnTo>
                    <a:pt x="36" y="980"/>
                  </a:lnTo>
                  <a:lnTo>
                    <a:pt x="64" y="1048"/>
                  </a:lnTo>
                  <a:lnTo>
                    <a:pt x="96" y="1113"/>
                  </a:lnTo>
                  <a:lnTo>
                    <a:pt x="136" y="1174"/>
                  </a:lnTo>
                  <a:lnTo>
                    <a:pt x="180" y="1235"/>
                  </a:lnTo>
                  <a:lnTo>
                    <a:pt x="232" y="1287"/>
                  </a:lnTo>
                  <a:lnTo>
                    <a:pt x="284" y="1336"/>
                  </a:lnTo>
                  <a:lnTo>
                    <a:pt x="344" y="1380"/>
                  </a:lnTo>
                  <a:lnTo>
                    <a:pt x="412" y="1417"/>
                  </a:lnTo>
                  <a:lnTo>
                    <a:pt x="480" y="1449"/>
                  </a:lnTo>
                  <a:lnTo>
                    <a:pt x="552" y="1474"/>
                  </a:lnTo>
                  <a:lnTo>
                    <a:pt x="624" y="1494"/>
                  </a:lnTo>
                  <a:lnTo>
                    <a:pt x="704" y="1506"/>
                  </a:lnTo>
                  <a:lnTo>
                    <a:pt x="784" y="1510"/>
                  </a:lnTo>
                  <a:lnTo>
                    <a:pt x="784" y="1510"/>
                  </a:lnTo>
                  <a:lnTo>
                    <a:pt x="860" y="1506"/>
                  </a:lnTo>
                  <a:lnTo>
                    <a:pt x="940" y="1494"/>
                  </a:lnTo>
                  <a:lnTo>
                    <a:pt x="1016" y="1474"/>
                  </a:lnTo>
                  <a:lnTo>
                    <a:pt x="1084" y="1449"/>
                  </a:lnTo>
                  <a:lnTo>
                    <a:pt x="1156" y="1417"/>
                  </a:lnTo>
                  <a:lnTo>
                    <a:pt x="1220" y="1380"/>
                  </a:lnTo>
                  <a:lnTo>
                    <a:pt x="1280" y="1336"/>
                  </a:lnTo>
                  <a:lnTo>
                    <a:pt x="1336" y="1287"/>
                  </a:lnTo>
                  <a:lnTo>
                    <a:pt x="1384" y="1235"/>
                  </a:lnTo>
                  <a:lnTo>
                    <a:pt x="1428" y="1174"/>
                  </a:lnTo>
                  <a:lnTo>
                    <a:pt x="1468" y="1113"/>
                  </a:lnTo>
                  <a:lnTo>
                    <a:pt x="1500" y="1048"/>
                  </a:lnTo>
                  <a:lnTo>
                    <a:pt x="1528" y="980"/>
                  </a:lnTo>
                  <a:lnTo>
                    <a:pt x="1548" y="907"/>
                  </a:lnTo>
                  <a:lnTo>
                    <a:pt x="1560" y="830"/>
                  </a:lnTo>
                  <a:lnTo>
                    <a:pt x="1564" y="753"/>
                  </a:lnTo>
                  <a:lnTo>
                    <a:pt x="1564" y="753"/>
                  </a:lnTo>
                  <a:lnTo>
                    <a:pt x="1560" y="676"/>
                  </a:lnTo>
                  <a:lnTo>
                    <a:pt x="1548" y="603"/>
                  </a:lnTo>
                  <a:lnTo>
                    <a:pt x="1528" y="530"/>
                  </a:lnTo>
                  <a:lnTo>
                    <a:pt x="1500" y="461"/>
                  </a:lnTo>
                  <a:lnTo>
                    <a:pt x="1468" y="396"/>
                  </a:lnTo>
                  <a:lnTo>
                    <a:pt x="1428" y="336"/>
                  </a:lnTo>
                  <a:lnTo>
                    <a:pt x="1384" y="275"/>
                  </a:lnTo>
                  <a:lnTo>
                    <a:pt x="1336" y="222"/>
                  </a:lnTo>
                  <a:lnTo>
                    <a:pt x="1280" y="174"/>
                  </a:lnTo>
                  <a:lnTo>
                    <a:pt x="1220" y="129"/>
                  </a:lnTo>
                  <a:lnTo>
                    <a:pt x="1156" y="93"/>
                  </a:lnTo>
                  <a:lnTo>
                    <a:pt x="1084" y="60"/>
                  </a:lnTo>
                  <a:lnTo>
                    <a:pt x="1016" y="36"/>
                  </a:lnTo>
                  <a:lnTo>
                    <a:pt x="940" y="16"/>
                  </a:lnTo>
                  <a:lnTo>
                    <a:pt x="860" y="4"/>
                  </a:lnTo>
                  <a:lnTo>
                    <a:pt x="784" y="0"/>
                  </a:lnTo>
                  <a:lnTo>
                    <a:pt x="784"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6" name="Freeform 17"/>
            <p:cNvSpPr>
              <a:spLocks/>
            </p:cNvSpPr>
            <p:nvPr/>
          </p:nvSpPr>
          <p:spPr bwMode="auto">
            <a:xfrm>
              <a:off x="780" y="2068"/>
              <a:ext cx="1568" cy="1514"/>
            </a:xfrm>
            <a:custGeom>
              <a:avLst/>
              <a:gdLst>
                <a:gd name="T0" fmla="*/ 784 w 1568"/>
                <a:gd name="T1" fmla="*/ 0 h 1514"/>
                <a:gd name="T2" fmla="*/ 628 w 1568"/>
                <a:gd name="T3" fmla="*/ 16 h 1514"/>
                <a:gd name="T4" fmla="*/ 480 w 1568"/>
                <a:gd name="T5" fmla="*/ 60 h 1514"/>
                <a:gd name="T6" fmla="*/ 348 w 1568"/>
                <a:gd name="T7" fmla="*/ 129 h 1514"/>
                <a:gd name="T8" fmla="*/ 232 w 1568"/>
                <a:gd name="T9" fmla="*/ 222 h 1514"/>
                <a:gd name="T10" fmla="*/ 136 w 1568"/>
                <a:gd name="T11" fmla="*/ 336 h 1514"/>
                <a:gd name="T12" fmla="*/ 60 w 1568"/>
                <a:gd name="T13" fmla="*/ 461 h 1514"/>
                <a:gd name="T14" fmla="*/ 16 w 1568"/>
                <a:gd name="T15" fmla="*/ 603 h 1514"/>
                <a:gd name="T16" fmla="*/ 0 w 1568"/>
                <a:gd name="T17" fmla="*/ 757 h 1514"/>
                <a:gd name="T18" fmla="*/ 4 w 1568"/>
                <a:gd name="T19" fmla="*/ 834 h 1514"/>
                <a:gd name="T20" fmla="*/ 36 w 1568"/>
                <a:gd name="T21" fmla="*/ 979 h 1514"/>
                <a:gd name="T22" fmla="*/ 96 w 1568"/>
                <a:gd name="T23" fmla="*/ 1117 h 1514"/>
                <a:gd name="T24" fmla="*/ 180 w 1568"/>
                <a:gd name="T25" fmla="*/ 1239 h 1514"/>
                <a:gd name="T26" fmla="*/ 288 w 1568"/>
                <a:gd name="T27" fmla="*/ 1340 h 1514"/>
                <a:gd name="T28" fmla="*/ 412 w 1568"/>
                <a:gd name="T29" fmla="*/ 1421 h 1514"/>
                <a:gd name="T30" fmla="*/ 552 w 1568"/>
                <a:gd name="T31" fmla="*/ 1482 h 1514"/>
                <a:gd name="T32" fmla="*/ 704 w 1568"/>
                <a:gd name="T33" fmla="*/ 1510 h 1514"/>
                <a:gd name="T34" fmla="*/ 784 w 1568"/>
                <a:gd name="T35" fmla="*/ 1514 h 1514"/>
                <a:gd name="T36" fmla="*/ 944 w 1568"/>
                <a:gd name="T37" fmla="*/ 1498 h 1514"/>
                <a:gd name="T38" fmla="*/ 1088 w 1568"/>
                <a:gd name="T39" fmla="*/ 1453 h 1514"/>
                <a:gd name="T40" fmla="*/ 1224 w 1568"/>
                <a:gd name="T41" fmla="*/ 1384 h 1514"/>
                <a:gd name="T42" fmla="*/ 1340 w 1568"/>
                <a:gd name="T43" fmla="*/ 1291 h 1514"/>
                <a:gd name="T44" fmla="*/ 1436 w 1568"/>
                <a:gd name="T45" fmla="*/ 1178 h 1514"/>
                <a:gd name="T46" fmla="*/ 1508 w 1568"/>
                <a:gd name="T47" fmla="*/ 1052 h 1514"/>
                <a:gd name="T48" fmla="*/ 1552 w 1568"/>
                <a:gd name="T49" fmla="*/ 911 h 1514"/>
                <a:gd name="T50" fmla="*/ 1568 w 1568"/>
                <a:gd name="T51" fmla="*/ 757 h 1514"/>
                <a:gd name="T52" fmla="*/ 1564 w 1568"/>
                <a:gd name="T53" fmla="*/ 680 h 1514"/>
                <a:gd name="T54" fmla="*/ 1536 w 1568"/>
                <a:gd name="T55" fmla="*/ 530 h 1514"/>
                <a:gd name="T56" fmla="*/ 1476 w 1568"/>
                <a:gd name="T57" fmla="*/ 396 h 1514"/>
                <a:gd name="T58" fmla="*/ 1392 w 1568"/>
                <a:gd name="T59" fmla="*/ 275 h 1514"/>
                <a:gd name="T60" fmla="*/ 1284 w 1568"/>
                <a:gd name="T61" fmla="*/ 174 h 1514"/>
                <a:gd name="T62" fmla="*/ 1160 w 1568"/>
                <a:gd name="T63" fmla="*/ 93 h 1514"/>
                <a:gd name="T64" fmla="*/ 1016 w 1568"/>
                <a:gd name="T65" fmla="*/ 32 h 1514"/>
                <a:gd name="T66" fmla="*/ 864 w 1568"/>
                <a:gd name="T67" fmla="*/ 4 h 1514"/>
                <a:gd name="T68" fmla="*/ 784 w 1568"/>
                <a:gd name="T69" fmla="*/ 0 h 1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8" h="1514">
                  <a:moveTo>
                    <a:pt x="784" y="0"/>
                  </a:moveTo>
                  <a:lnTo>
                    <a:pt x="784" y="0"/>
                  </a:lnTo>
                  <a:lnTo>
                    <a:pt x="704" y="4"/>
                  </a:lnTo>
                  <a:lnTo>
                    <a:pt x="628" y="16"/>
                  </a:lnTo>
                  <a:lnTo>
                    <a:pt x="552" y="32"/>
                  </a:lnTo>
                  <a:lnTo>
                    <a:pt x="480" y="60"/>
                  </a:lnTo>
                  <a:lnTo>
                    <a:pt x="412" y="93"/>
                  </a:lnTo>
                  <a:lnTo>
                    <a:pt x="348" y="129"/>
                  </a:lnTo>
                  <a:lnTo>
                    <a:pt x="288" y="174"/>
                  </a:lnTo>
                  <a:lnTo>
                    <a:pt x="232" y="222"/>
                  </a:lnTo>
                  <a:lnTo>
                    <a:pt x="180" y="275"/>
                  </a:lnTo>
                  <a:lnTo>
                    <a:pt x="136" y="336"/>
                  </a:lnTo>
                  <a:lnTo>
                    <a:pt x="96" y="396"/>
                  </a:lnTo>
                  <a:lnTo>
                    <a:pt x="60" y="461"/>
                  </a:lnTo>
                  <a:lnTo>
                    <a:pt x="36" y="530"/>
                  </a:lnTo>
                  <a:lnTo>
                    <a:pt x="16" y="603"/>
                  </a:lnTo>
                  <a:lnTo>
                    <a:pt x="4" y="680"/>
                  </a:lnTo>
                  <a:lnTo>
                    <a:pt x="0" y="757"/>
                  </a:lnTo>
                  <a:lnTo>
                    <a:pt x="0" y="757"/>
                  </a:lnTo>
                  <a:lnTo>
                    <a:pt x="4" y="834"/>
                  </a:lnTo>
                  <a:lnTo>
                    <a:pt x="16" y="911"/>
                  </a:lnTo>
                  <a:lnTo>
                    <a:pt x="36" y="979"/>
                  </a:lnTo>
                  <a:lnTo>
                    <a:pt x="60" y="1052"/>
                  </a:lnTo>
                  <a:lnTo>
                    <a:pt x="96" y="1117"/>
                  </a:lnTo>
                  <a:lnTo>
                    <a:pt x="136" y="1178"/>
                  </a:lnTo>
                  <a:lnTo>
                    <a:pt x="180" y="1239"/>
                  </a:lnTo>
                  <a:lnTo>
                    <a:pt x="232" y="1291"/>
                  </a:lnTo>
                  <a:lnTo>
                    <a:pt x="288" y="1340"/>
                  </a:lnTo>
                  <a:lnTo>
                    <a:pt x="348" y="1384"/>
                  </a:lnTo>
                  <a:lnTo>
                    <a:pt x="412" y="1421"/>
                  </a:lnTo>
                  <a:lnTo>
                    <a:pt x="480" y="1453"/>
                  </a:lnTo>
                  <a:lnTo>
                    <a:pt x="552" y="1482"/>
                  </a:lnTo>
                  <a:lnTo>
                    <a:pt x="628" y="1498"/>
                  </a:lnTo>
                  <a:lnTo>
                    <a:pt x="704" y="1510"/>
                  </a:lnTo>
                  <a:lnTo>
                    <a:pt x="784" y="1514"/>
                  </a:lnTo>
                  <a:lnTo>
                    <a:pt x="784" y="1514"/>
                  </a:lnTo>
                  <a:lnTo>
                    <a:pt x="864" y="1510"/>
                  </a:lnTo>
                  <a:lnTo>
                    <a:pt x="944" y="1498"/>
                  </a:lnTo>
                  <a:lnTo>
                    <a:pt x="1016" y="1482"/>
                  </a:lnTo>
                  <a:lnTo>
                    <a:pt x="1088" y="1453"/>
                  </a:lnTo>
                  <a:lnTo>
                    <a:pt x="1160" y="1421"/>
                  </a:lnTo>
                  <a:lnTo>
                    <a:pt x="1224" y="1384"/>
                  </a:lnTo>
                  <a:lnTo>
                    <a:pt x="1284" y="1340"/>
                  </a:lnTo>
                  <a:lnTo>
                    <a:pt x="1340" y="1291"/>
                  </a:lnTo>
                  <a:lnTo>
                    <a:pt x="1392" y="1239"/>
                  </a:lnTo>
                  <a:lnTo>
                    <a:pt x="1436" y="1178"/>
                  </a:lnTo>
                  <a:lnTo>
                    <a:pt x="1476" y="1117"/>
                  </a:lnTo>
                  <a:lnTo>
                    <a:pt x="1508" y="1052"/>
                  </a:lnTo>
                  <a:lnTo>
                    <a:pt x="1536" y="979"/>
                  </a:lnTo>
                  <a:lnTo>
                    <a:pt x="1552" y="911"/>
                  </a:lnTo>
                  <a:lnTo>
                    <a:pt x="1564" y="834"/>
                  </a:lnTo>
                  <a:lnTo>
                    <a:pt x="1568" y="757"/>
                  </a:lnTo>
                  <a:lnTo>
                    <a:pt x="1568" y="757"/>
                  </a:lnTo>
                  <a:lnTo>
                    <a:pt x="1564" y="680"/>
                  </a:lnTo>
                  <a:lnTo>
                    <a:pt x="1552" y="603"/>
                  </a:lnTo>
                  <a:lnTo>
                    <a:pt x="1536" y="530"/>
                  </a:lnTo>
                  <a:lnTo>
                    <a:pt x="1508" y="461"/>
                  </a:lnTo>
                  <a:lnTo>
                    <a:pt x="1476" y="396"/>
                  </a:lnTo>
                  <a:lnTo>
                    <a:pt x="1436" y="336"/>
                  </a:lnTo>
                  <a:lnTo>
                    <a:pt x="1392" y="275"/>
                  </a:lnTo>
                  <a:lnTo>
                    <a:pt x="1340" y="222"/>
                  </a:lnTo>
                  <a:lnTo>
                    <a:pt x="1284" y="174"/>
                  </a:lnTo>
                  <a:lnTo>
                    <a:pt x="1224" y="129"/>
                  </a:lnTo>
                  <a:lnTo>
                    <a:pt x="1160" y="93"/>
                  </a:lnTo>
                  <a:lnTo>
                    <a:pt x="1088" y="60"/>
                  </a:lnTo>
                  <a:lnTo>
                    <a:pt x="1016" y="32"/>
                  </a:lnTo>
                  <a:lnTo>
                    <a:pt x="944" y="16"/>
                  </a:lnTo>
                  <a:lnTo>
                    <a:pt x="864" y="4"/>
                  </a:lnTo>
                  <a:lnTo>
                    <a:pt x="784" y="0"/>
                  </a:lnTo>
                  <a:lnTo>
                    <a:pt x="784"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7" name="Freeform 18"/>
            <p:cNvSpPr>
              <a:spLocks/>
            </p:cNvSpPr>
            <p:nvPr/>
          </p:nvSpPr>
          <p:spPr bwMode="auto">
            <a:xfrm>
              <a:off x="780" y="2064"/>
              <a:ext cx="1576" cy="1518"/>
            </a:xfrm>
            <a:custGeom>
              <a:avLst/>
              <a:gdLst>
                <a:gd name="T0" fmla="*/ 788 w 1576"/>
                <a:gd name="T1" fmla="*/ 0 h 1518"/>
                <a:gd name="T2" fmla="*/ 628 w 1576"/>
                <a:gd name="T3" fmla="*/ 12 h 1518"/>
                <a:gd name="T4" fmla="*/ 480 w 1576"/>
                <a:gd name="T5" fmla="*/ 56 h 1518"/>
                <a:gd name="T6" fmla="*/ 348 w 1576"/>
                <a:gd name="T7" fmla="*/ 129 h 1518"/>
                <a:gd name="T8" fmla="*/ 232 w 1576"/>
                <a:gd name="T9" fmla="*/ 222 h 1518"/>
                <a:gd name="T10" fmla="*/ 132 w 1576"/>
                <a:gd name="T11" fmla="*/ 336 h 1518"/>
                <a:gd name="T12" fmla="*/ 60 w 1576"/>
                <a:gd name="T13" fmla="*/ 461 h 1518"/>
                <a:gd name="T14" fmla="*/ 16 w 1576"/>
                <a:gd name="T15" fmla="*/ 607 h 1518"/>
                <a:gd name="T16" fmla="*/ 0 w 1576"/>
                <a:gd name="T17" fmla="*/ 757 h 1518"/>
                <a:gd name="T18" fmla="*/ 4 w 1576"/>
                <a:gd name="T19" fmla="*/ 838 h 1518"/>
                <a:gd name="T20" fmla="*/ 36 w 1576"/>
                <a:gd name="T21" fmla="*/ 983 h 1518"/>
                <a:gd name="T22" fmla="*/ 96 w 1576"/>
                <a:gd name="T23" fmla="*/ 1121 h 1518"/>
                <a:gd name="T24" fmla="*/ 180 w 1576"/>
                <a:gd name="T25" fmla="*/ 1243 h 1518"/>
                <a:gd name="T26" fmla="*/ 288 w 1576"/>
                <a:gd name="T27" fmla="*/ 1344 h 1518"/>
                <a:gd name="T28" fmla="*/ 412 w 1576"/>
                <a:gd name="T29" fmla="*/ 1429 h 1518"/>
                <a:gd name="T30" fmla="*/ 552 w 1576"/>
                <a:gd name="T31" fmla="*/ 1486 h 1518"/>
                <a:gd name="T32" fmla="*/ 708 w 1576"/>
                <a:gd name="T33" fmla="*/ 1514 h 1518"/>
                <a:gd name="T34" fmla="*/ 788 w 1576"/>
                <a:gd name="T35" fmla="*/ 1518 h 1518"/>
                <a:gd name="T36" fmla="*/ 948 w 1576"/>
                <a:gd name="T37" fmla="*/ 1502 h 1518"/>
                <a:gd name="T38" fmla="*/ 1092 w 1576"/>
                <a:gd name="T39" fmla="*/ 1461 h 1518"/>
                <a:gd name="T40" fmla="*/ 1228 w 1576"/>
                <a:gd name="T41" fmla="*/ 1388 h 1518"/>
                <a:gd name="T42" fmla="*/ 1344 w 1576"/>
                <a:gd name="T43" fmla="*/ 1295 h 1518"/>
                <a:gd name="T44" fmla="*/ 1440 w 1576"/>
                <a:gd name="T45" fmla="*/ 1182 h 1518"/>
                <a:gd name="T46" fmla="*/ 1512 w 1576"/>
                <a:gd name="T47" fmla="*/ 1052 h 1518"/>
                <a:gd name="T48" fmla="*/ 1560 w 1576"/>
                <a:gd name="T49" fmla="*/ 911 h 1518"/>
                <a:gd name="T50" fmla="*/ 1576 w 1576"/>
                <a:gd name="T51" fmla="*/ 757 h 1518"/>
                <a:gd name="T52" fmla="*/ 1572 w 1576"/>
                <a:gd name="T53" fmla="*/ 680 h 1518"/>
                <a:gd name="T54" fmla="*/ 1540 w 1576"/>
                <a:gd name="T55" fmla="*/ 534 h 1518"/>
                <a:gd name="T56" fmla="*/ 1480 w 1576"/>
                <a:gd name="T57" fmla="*/ 396 h 1518"/>
                <a:gd name="T58" fmla="*/ 1396 w 1576"/>
                <a:gd name="T59" fmla="*/ 275 h 1518"/>
                <a:gd name="T60" fmla="*/ 1288 w 1576"/>
                <a:gd name="T61" fmla="*/ 174 h 1518"/>
                <a:gd name="T62" fmla="*/ 1164 w 1576"/>
                <a:gd name="T63" fmla="*/ 89 h 1518"/>
                <a:gd name="T64" fmla="*/ 1020 w 1576"/>
                <a:gd name="T65" fmla="*/ 32 h 1518"/>
                <a:gd name="T66" fmla="*/ 868 w 1576"/>
                <a:gd name="T67" fmla="*/ 4 h 1518"/>
                <a:gd name="T68" fmla="*/ 788 w 1576"/>
                <a:gd name="T69" fmla="*/ 0 h 1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6" h="1518">
                  <a:moveTo>
                    <a:pt x="788" y="0"/>
                  </a:moveTo>
                  <a:lnTo>
                    <a:pt x="788" y="0"/>
                  </a:lnTo>
                  <a:lnTo>
                    <a:pt x="708" y="4"/>
                  </a:lnTo>
                  <a:lnTo>
                    <a:pt x="628" y="12"/>
                  </a:lnTo>
                  <a:lnTo>
                    <a:pt x="552" y="32"/>
                  </a:lnTo>
                  <a:lnTo>
                    <a:pt x="480" y="56"/>
                  </a:lnTo>
                  <a:lnTo>
                    <a:pt x="412" y="89"/>
                  </a:lnTo>
                  <a:lnTo>
                    <a:pt x="348" y="129"/>
                  </a:lnTo>
                  <a:lnTo>
                    <a:pt x="288" y="174"/>
                  </a:lnTo>
                  <a:lnTo>
                    <a:pt x="232" y="222"/>
                  </a:lnTo>
                  <a:lnTo>
                    <a:pt x="180" y="275"/>
                  </a:lnTo>
                  <a:lnTo>
                    <a:pt x="132" y="336"/>
                  </a:lnTo>
                  <a:lnTo>
                    <a:pt x="96" y="396"/>
                  </a:lnTo>
                  <a:lnTo>
                    <a:pt x="60" y="461"/>
                  </a:lnTo>
                  <a:lnTo>
                    <a:pt x="36" y="534"/>
                  </a:lnTo>
                  <a:lnTo>
                    <a:pt x="16" y="607"/>
                  </a:lnTo>
                  <a:lnTo>
                    <a:pt x="4" y="680"/>
                  </a:lnTo>
                  <a:lnTo>
                    <a:pt x="0" y="757"/>
                  </a:lnTo>
                  <a:lnTo>
                    <a:pt x="0" y="757"/>
                  </a:lnTo>
                  <a:lnTo>
                    <a:pt x="4" y="838"/>
                  </a:lnTo>
                  <a:lnTo>
                    <a:pt x="16" y="911"/>
                  </a:lnTo>
                  <a:lnTo>
                    <a:pt x="36" y="983"/>
                  </a:lnTo>
                  <a:lnTo>
                    <a:pt x="60" y="1052"/>
                  </a:lnTo>
                  <a:lnTo>
                    <a:pt x="96" y="1121"/>
                  </a:lnTo>
                  <a:lnTo>
                    <a:pt x="132" y="1182"/>
                  </a:lnTo>
                  <a:lnTo>
                    <a:pt x="180" y="1243"/>
                  </a:lnTo>
                  <a:lnTo>
                    <a:pt x="232" y="1295"/>
                  </a:lnTo>
                  <a:lnTo>
                    <a:pt x="288" y="1344"/>
                  </a:lnTo>
                  <a:lnTo>
                    <a:pt x="348" y="1388"/>
                  </a:lnTo>
                  <a:lnTo>
                    <a:pt x="412" y="1429"/>
                  </a:lnTo>
                  <a:lnTo>
                    <a:pt x="480" y="1461"/>
                  </a:lnTo>
                  <a:lnTo>
                    <a:pt x="552" y="1486"/>
                  </a:lnTo>
                  <a:lnTo>
                    <a:pt x="628" y="1502"/>
                  </a:lnTo>
                  <a:lnTo>
                    <a:pt x="708" y="1514"/>
                  </a:lnTo>
                  <a:lnTo>
                    <a:pt x="788" y="1518"/>
                  </a:lnTo>
                  <a:lnTo>
                    <a:pt x="788" y="1518"/>
                  </a:lnTo>
                  <a:lnTo>
                    <a:pt x="868" y="1514"/>
                  </a:lnTo>
                  <a:lnTo>
                    <a:pt x="948" y="1502"/>
                  </a:lnTo>
                  <a:lnTo>
                    <a:pt x="1020" y="1486"/>
                  </a:lnTo>
                  <a:lnTo>
                    <a:pt x="1092" y="1461"/>
                  </a:lnTo>
                  <a:lnTo>
                    <a:pt x="1164" y="1429"/>
                  </a:lnTo>
                  <a:lnTo>
                    <a:pt x="1228" y="1388"/>
                  </a:lnTo>
                  <a:lnTo>
                    <a:pt x="1288" y="1344"/>
                  </a:lnTo>
                  <a:lnTo>
                    <a:pt x="1344" y="1295"/>
                  </a:lnTo>
                  <a:lnTo>
                    <a:pt x="1396" y="1243"/>
                  </a:lnTo>
                  <a:lnTo>
                    <a:pt x="1440" y="1182"/>
                  </a:lnTo>
                  <a:lnTo>
                    <a:pt x="1480" y="1121"/>
                  </a:lnTo>
                  <a:lnTo>
                    <a:pt x="1512" y="1052"/>
                  </a:lnTo>
                  <a:lnTo>
                    <a:pt x="1540" y="983"/>
                  </a:lnTo>
                  <a:lnTo>
                    <a:pt x="1560" y="911"/>
                  </a:lnTo>
                  <a:lnTo>
                    <a:pt x="1572" y="838"/>
                  </a:lnTo>
                  <a:lnTo>
                    <a:pt x="1576" y="757"/>
                  </a:lnTo>
                  <a:lnTo>
                    <a:pt x="1576" y="757"/>
                  </a:lnTo>
                  <a:lnTo>
                    <a:pt x="1572" y="680"/>
                  </a:lnTo>
                  <a:lnTo>
                    <a:pt x="1560" y="607"/>
                  </a:lnTo>
                  <a:lnTo>
                    <a:pt x="1540" y="534"/>
                  </a:lnTo>
                  <a:lnTo>
                    <a:pt x="1512" y="461"/>
                  </a:lnTo>
                  <a:lnTo>
                    <a:pt x="1480" y="396"/>
                  </a:lnTo>
                  <a:lnTo>
                    <a:pt x="1440" y="336"/>
                  </a:lnTo>
                  <a:lnTo>
                    <a:pt x="1396" y="275"/>
                  </a:lnTo>
                  <a:lnTo>
                    <a:pt x="1344" y="222"/>
                  </a:lnTo>
                  <a:lnTo>
                    <a:pt x="1288" y="174"/>
                  </a:lnTo>
                  <a:lnTo>
                    <a:pt x="1228" y="129"/>
                  </a:lnTo>
                  <a:lnTo>
                    <a:pt x="1164" y="89"/>
                  </a:lnTo>
                  <a:lnTo>
                    <a:pt x="1092" y="56"/>
                  </a:lnTo>
                  <a:lnTo>
                    <a:pt x="1020" y="32"/>
                  </a:lnTo>
                  <a:lnTo>
                    <a:pt x="948" y="12"/>
                  </a:lnTo>
                  <a:lnTo>
                    <a:pt x="868" y="4"/>
                  </a:lnTo>
                  <a:lnTo>
                    <a:pt x="788" y="0"/>
                  </a:lnTo>
                  <a:lnTo>
                    <a:pt x="78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8" name="Freeform 19"/>
            <p:cNvSpPr>
              <a:spLocks/>
            </p:cNvSpPr>
            <p:nvPr/>
          </p:nvSpPr>
          <p:spPr bwMode="auto">
            <a:xfrm>
              <a:off x="776" y="2055"/>
              <a:ext cx="1588" cy="1531"/>
            </a:xfrm>
            <a:custGeom>
              <a:avLst/>
              <a:gdLst>
                <a:gd name="T0" fmla="*/ 796 w 1588"/>
                <a:gd name="T1" fmla="*/ 0 h 1531"/>
                <a:gd name="T2" fmla="*/ 636 w 1588"/>
                <a:gd name="T3" fmla="*/ 17 h 1531"/>
                <a:gd name="T4" fmla="*/ 488 w 1588"/>
                <a:gd name="T5" fmla="*/ 61 h 1531"/>
                <a:gd name="T6" fmla="*/ 352 w 1588"/>
                <a:gd name="T7" fmla="*/ 134 h 1531"/>
                <a:gd name="T8" fmla="*/ 236 w 1588"/>
                <a:gd name="T9" fmla="*/ 227 h 1531"/>
                <a:gd name="T10" fmla="*/ 136 w 1588"/>
                <a:gd name="T11" fmla="*/ 341 h 1531"/>
                <a:gd name="T12" fmla="*/ 64 w 1588"/>
                <a:gd name="T13" fmla="*/ 470 h 1531"/>
                <a:gd name="T14" fmla="*/ 16 w 1588"/>
                <a:gd name="T15" fmla="*/ 612 h 1531"/>
                <a:gd name="T16" fmla="*/ 0 w 1588"/>
                <a:gd name="T17" fmla="*/ 766 h 1531"/>
                <a:gd name="T18" fmla="*/ 4 w 1588"/>
                <a:gd name="T19" fmla="*/ 843 h 1531"/>
                <a:gd name="T20" fmla="*/ 36 w 1588"/>
                <a:gd name="T21" fmla="*/ 992 h 1531"/>
                <a:gd name="T22" fmla="*/ 96 w 1588"/>
                <a:gd name="T23" fmla="*/ 1130 h 1531"/>
                <a:gd name="T24" fmla="*/ 184 w 1588"/>
                <a:gd name="T25" fmla="*/ 1252 h 1531"/>
                <a:gd name="T26" fmla="*/ 292 w 1588"/>
                <a:gd name="T27" fmla="*/ 1353 h 1531"/>
                <a:gd name="T28" fmla="*/ 416 w 1588"/>
                <a:gd name="T29" fmla="*/ 1438 h 1531"/>
                <a:gd name="T30" fmla="*/ 560 w 1588"/>
                <a:gd name="T31" fmla="*/ 1495 h 1531"/>
                <a:gd name="T32" fmla="*/ 712 w 1588"/>
                <a:gd name="T33" fmla="*/ 1527 h 1531"/>
                <a:gd name="T34" fmla="*/ 796 w 1588"/>
                <a:gd name="T35" fmla="*/ 1531 h 1531"/>
                <a:gd name="T36" fmla="*/ 952 w 1588"/>
                <a:gd name="T37" fmla="*/ 1515 h 1531"/>
                <a:gd name="T38" fmla="*/ 1100 w 1588"/>
                <a:gd name="T39" fmla="*/ 1470 h 1531"/>
                <a:gd name="T40" fmla="*/ 1236 w 1588"/>
                <a:gd name="T41" fmla="*/ 1397 h 1531"/>
                <a:gd name="T42" fmla="*/ 1352 w 1588"/>
                <a:gd name="T43" fmla="*/ 1304 h 1531"/>
                <a:gd name="T44" fmla="*/ 1452 w 1588"/>
                <a:gd name="T45" fmla="*/ 1191 h 1531"/>
                <a:gd name="T46" fmla="*/ 1524 w 1588"/>
                <a:gd name="T47" fmla="*/ 1061 h 1531"/>
                <a:gd name="T48" fmla="*/ 1572 w 1588"/>
                <a:gd name="T49" fmla="*/ 920 h 1531"/>
                <a:gd name="T50" fmla="*/ 1588 w 1588"/>
                <a:gd name="T51" fmla="*/ 766 h 1531"/>
                <a:gd name="T52" fmla="*/ 1584 w 1588"/>
                <a:gd name="T53" fmla="*/ 689 h 1531"/>
                <a:gd name="T54" fmla="*/ 1552 w 1588"/>
                <a:gd name="T55" fmla="*/ 539 h 1531"/>
                <a:gd name="T56" fmla="*/ 1492 w 1588"/>
                <a:gd name="T57" fmla="*/ 401 h 1531"/>
                <a:gd name="T58" fmla="*/ 1404 w 1588"/>
                <a:gd name="T59" fmla="*/ 280 h 1531"/>
                <a:gd name="T60" fmla="*/ 1296 w 1588"/>
                <a:gd name="T61" fmla="*/ 175 h 1531"/>
                <a:gd name="T62" fmla="*/ 1172 w 1588"/>
                <a:gd name="T63" fmla="*/ 94 h 1531"/>
                <a:gd name="T64" fmla="*/ 1028 w 1588"/>
                <a:gd name="T65" fmla="*/ 37 h 1531"/>
                <a:gd name="T66" fmla="*/ 876 w 1588"/>
                <a:gd name="T67" fmla="*/ 5 h 1531"/>
                <a:gd name="T68" fmla="*/ 796 w 1588"/>
                <a:gd name="T69" fmla="*/ 0 h 1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8" h="1531">
                  <a:moveTo>
                    <a:pt x="796" y="0"/>
                  </a:moveTo>
                  <a:lnTo>
                    <a:pt x="796" y="0"/>
                  </a:lnTo>
                  <a:lnTo>
                    <a:pt x="712" y="5"/>
                  </a:lnTo>
                  <a:lnTo>
                    <a:pt x="636" y="17"/>
                  </a:lnTo>
                  <a:lnTo>
                    <a:pt x="560" y="37"/>
                  </a:lnTo>
                  <a:lnTo>
                    <a:pt x="488" y="61"/>
                  </a:lnTo>
                  <a:lnTo>
                    <a:pt x="416" y="94"/>
                  </a:lnTo>
                  <a:lnTo>
                    <a:pt x="352" y="134"/>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3"/>
                  </a:lnTo>
                  <a:lnTo>
                    <a:pt x="16" y="920"/>
                  </a:lnTo>
                  <a:lnTo>
                    <a:pt x="36" y="992"/>
                  </a:lnTo>
                  <a:lnTo>
                    <a:pt x="64" y="1061"/>
                  </a:lnTo>
                  <a:lnTo>
                    <a:pt x="96" y="1130"/>
                  </a:lnTo>
                  <a:lnTo>
                    <a:pt x="136" y="1191"/>
                  </a:lnTo>
                  <a:lnTo>
                    <a:pt x="184" y="1252"/>
                  </a:lnTo>
                  <a:lnTo>
                    <a:pt x="236" y="1304"/>
                  </a:lnTo>
                  <a:lnTo>
                    <a:pt x="292" y="1353"/>
                  </a:lnTo>
                  <a:lnTo>
                    <a:pt x="352" y="1397"/>
                  </a:lnTo>
                  <a:lnTo>
                    <a:pt x="416" y="1438"/>
                  </a:lnTo>
                  <a:lnTo>
                    <a:pt x="488" y="1470"/>
                  </a:lnTo>
                  <a:lnTo>
                    <a:pt x="560" y="1495"/>
                  </a:lnTo>
                  <a:lnTo>
                    <a:pt x="636" y="1515"/>
                  </a:lnTo>
                  <a:lnTo>
                    <a:pt x="712" y="1527"/>
                  </a:lnTo>
                  <a:lnTo>
                    <a:pt x="796" y="1531"/>
                  </a:lnTo>
                  <a:lnTo>
                    <a:pt x="796" y="1531"/>
                  </a:lnTo>
                  <a:lnTo>
                    <a:pt x="876" y="1527"/>
                  </a:lnTo>
                  <a:lnTo>
                    <a:pt x="952" y="1515"/>
                  </a:lnTo>
                  <a:lnTo>
                    <a:pt x="1028" y="1495"/>
                  </a:lnTo>
                  <a:lnTo>
                    <a:pt x="1100" y="1470"/>
                  </a:lnTo>
                  <a:lnTo>
                    <a:pt x="1172" y="1438"/>
                  </a:lnTo>
                  <a:lnTo>
                    <a:pt x="1236" y="1397"/>
                  </a:lnTo>
                  <a:lnTo>
                    <a:pt x="1296" y="1353"/>
                  </a:lnTo>
                  <a:lnTo>
                    <a:pt x="1352" y="1304"/>
                  </a:lnTo>
                  <a:lnTo>
                    <a:pt x="1404" y="1252"/>
                  </a:lnTo>
                  <a:lnTo>
                    <a:pt x="1452" y="1191"/>
                  </a:lnTo>
                  <a:lnTo>
                    <a:pt x="1492" y="1130"/>
                  </a:lnTo>
                  <a:lnTo>
                    <a:pt x="1524" y="1061"/>
                  </a:lnTo>
                  <a:lnTo>
                    <a:pt x="1552" y="992"/>
                  </a:lnTo>
                  <a:lnTo>
                    <a:pt x="1572" y="920"/>
                  </a:lnTo>
                  <a:lnTo>
                    <a:pt x="1584" y="843"/>
                  </a:lnTo>
                  <a:lnTo>
                    <a:pt x="1588" y="766"/>
                  </a:lnTo>
                  <a:lnTo>
                    <a:pt x="1588" y="766"/>
                  </a:lnTo>
                  <a:lnTo>
                    <a:pt x="1584" y="689"/>
                  </a:lnTo>
                  <a:lnTo>
                    <a:pt x="1572" y="612"/>
                  </a:lnTo>
                  <a:lnTo>
                    <a:pt x="1552" y="539"/>
                  </a:lnTo>
                  <a:lnTo>
                    <a:pt x="1524" y="470"/>
                  </a:lnTo>
                  <a:lnTo>
                    <a:pt x="1492" y="401"/>
                  </a:lnTo>
                  <a:lnTo>
                    <a:pt x="1452" y="341"/>
                  </a:lnTo>
                  <a:lnTo>
                    <a:pt x="1404" y="280"/>
                  </a:lnTo>
                  <a:lnTo>
                    <a:pt x="1352" y="227"/>
                  </a:lnTo>
                  <a:lnTo>
                    <a:pt x="1296" y="175"/>
                  </a:lnTo>
                  <a:lnTo>
                    <a:pt x="1236" y="134"/>
                  </a:lnTo>
                  <a:lnTo>
                    <a:pt x="1172" y="94"/>
                  </a:lnTo>
                  <a:lnTo>
                    <a:pt x="1100" y="61"/>
                  </a:lnTo>
                  <a:lnTo>
                    <a:pt x="1028" y="37"/>
                  </a:lnTo>
                  <a:lnTo>
                    <a:pt x="952" y="17"/>
                  </a:lnTo>
                  <a:lnTo>
                    <a:pt x="876" y="5"/>
                  </a:lnTo>
                  <a:lnTo>
                    <a:pt x="796" y="0"/>
                  </a:lnTo>
                  <a:lnTo>
                    <a:pt x="796" y="0"/>
                  </a:lnTo>
                  <a:close/>
                </a:path>
              </a:pathLst>
            </a:custGeom>
            <a:solidFill>
              <a:srgbClr val="FFC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19" name="Freeform 20"/>
            <p:cNvSpPr>
              <a:spLocks/>
            </p:cNvSpPr>
            <p:nvPr/>
          </p:nvSpPr>
          <p:spPr bwMode="auto">
            <a:xfrm>
              <a:off x="776" y="2051"/>
              <a:ext cx="1592" cy="1535"/>
            </a:xfrm>
            <a:custGeom>
              <a:avLst/>
              <a:gdLst>
                <a:gd name="T0" fmla="*/ 796 w 1592"/>
                <a:gd name="T1" fmla="*/ 0 h 1535"/>
                <a:gd name="T2" fmla="*/ 636 w 1592"/>
                <a:gd name="T3" fmla="*/ 17 h 1535"/>
                <a:gd name="T4" fmla="*/ 488 w 1592"/>
                <a:gd name="T5" fmla="*/ 61 h 1535"/>
                <a:gd name="T6" fmla="*/ 352 w 1592"/>
                <a:gd name="T7" fmla="*/ 130 h 1535"/>
                <a:gd name="T8" fmla="*/ 236 w 1592"/>
                <a:gd name="T9" fmla="*/ 227 h 1535"/>
                <a:gd name="T10" fmla="*/ 136 w 1592"/>
                <a:gd name="T11" fmla="*/ 341 h 1535"/>
                <a:gd name="T12" fmla="*/ 64 w 1592"/>
                <a:gd name="T13" fmla="*/ 470 h 1535"/>
                <a:gd name="T14" fmla="*/ 16 w 1592"/>
                <a:gd name="T15" fmla="*/ 612 h 1535"/>
                <a:gd name="T16" fmla="*/ 0 w 1592"/>
                <a:gd name="T17" fmla="*/ 766 h 1535"/>
                <a:gd name="T18" fmla="*/ 4 w 1592"/>
                <a:gd name="T19" fmla="*/ 847 h 1535"/>
                <a:gd name="T20" fmla="*/ 36 w 1592"/>
                <a:gd name="T21" fmla="*/ 996 h 1535"/>
                <a:gd name="T22" fmla="*/ 96 w 1592"/>
                <a:gd name="T23" fmla="*/ 1134 h 1535"/>
                <a:gd name="T24" fmla="*/ 184 w 1592"/>
                <a:gd name="T25" fmla="*/ 1256 h 1535"/>
                <a:gd name="T26" fmla="*/ 292 w 1592"/>
                <a:gd name="T27" fmla="*/ 1361 h 1535"/>
                <a:gd name="T28" fmla="*/ 416 w 1592"/>
                <a:gd name="T29" fmla="*/ 1442 h 1535"/>
                <a:gd name="T30" fmla="*/ 560 w 1592"/>
                <a:gd name="T31" fmla="*/ 1499 h 1535"/>
                <a:gd name="T32" fmla="*/ 716 w 1592"/>
                <a:gd name="T33" fmla="*/ 1531 h 1535"/>
                <a:gd name="T34" fmla="*/ 796 w 1592"/>
                <a:gd name="T35" fmla="*/ 1535 h 1535"/>
                <a:gd name="T36" fmla="*/ 956 w 1592"/>
                <a:gd name="T37" fmla="*/ 1519 h 1535"/>
                <a:gd name="T38" fmla="*/ 1108 w 1592"/>
                <a:gd name="T39" fmla="*/ 1474 h 1535"/>
                <a:gd name="T40" fmla="*/ 1240 w 1592"/>
                <a:gd name="T41" fmla="*/ 1405 h 1535"/>
                <a:gd name="T42" fmla="*/ 1360 w 1592"/>
                <a:gd name="T43" fmla="*/ 1308 h 1535"/>
                <a:gd name="T44" fmla="*/ 1456 w 1592"/>
                <a:gd name="T45" fmla="*/ 1195 h 1535"/>
                <a:gd name="T46" fmla="*/ 1528 w 1592"/>
                <a:gd name="T47" fmla="*/ 1065 h 1535"/>
                <a:gd name="T48" fmla="*/ 1576 w 1592"/>
                <a:gd name="T49" fmla="*/ 924 h 1535"/>
                <a:gd name="T50" fmla="*/ 1592 w 1592"/>
                <a:gd name="T51" fmla="*/ 766 h 1535"/>
                <a:gd name="T52" fmla="*/ 1588 w 1592"/>
                <a:gd name="T53" fmla="*/ 689 h 1535"/>
                <a:gd name="T54" fmla="*/ 1556 w 1592"/>
                <a:gd name="T55" fmla="*/ 539 h 1535"/>
                <a:gd name="T56" fmla="*/ 1496 w 1592"/>
                <a:gd name="T57" fmla="*/ 401 h 1535"/>
                <a:gd name="T58" fmla="*/ 1412 w 1592"/>
                <a:gd name="T59" fmla="*/ 280 h 1535"/>
                <a:gd name="T60" fmla="*/ 1304 w 1592"/>
                <a:gd name="T61" fmla="*/ 175 h 1535"/>
                <a:gd name="T62" fmla="*/ 1176 w 1592"/>
                <a:gd name="T63" fmla="*/ 94 h 1535"/>
                <a:gd name="T64" fmla="*/ 1032 w 1592"/>
                <a:gd name="T65" fmla="*/ 33 h 1535"/>
                <a:gd name="T66" fmla="*/ 876 w 1592"/>
                <a:gd name="T67" fmla="*/ 4 h 1535"/>
                <a:gd name="T68" fmla="*/ 796 w 1592"/>
                <a:gd name="T69" fmla="*/ 0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2" h="1535">
                  <a:moveTo>
                    <a:pt x="796" y="0"/>
                  </a:moveTo>
                  <a:lnTo>
                    <a:pt x="796" y="0"/>
                  </a:lnTo>
                  <a:lnTo>
                    <a:pt x="716" y="4"/>
                  </a:lnTo>
                  <a:lnTo>
                    <a:pt x="636" y="17"/>
                  </a:lnTo>
                  <a:lnTo>
                    <a:pt x="560" y="33"/>
                  </a:lnTo>
                  <a:lnTo>
                    <a:pt x="488" y="61"/>
                  </a:lnTo>
                  <a:lnTo>
                    <a:pt x="416" y="94"/>
                  </a:lnTo>
                  <a:lnTo>
                    <a:pt x="352" y="130"/>
                  </a:lnTo>
                  <a:lnTo>
                    <a:pt x="292" y="175"/>
                  </a:lnTo>
                  <a:lnTo>
                    <a:pt x="236" y="227"/>
                  </a:lnTo>
                  <a:lnTo>
                    <a:pt x="184" y="280"/>
                  </a:lnTo>
                  <a:lnTo>
                    <a:pt x="136" y="341"/>
                  </a:lnTo>
                  <a:lnTo>
                    <a:pt x="96" y="401"/>
                  </a:lnTo>
                  <a:lnTo>
                    <a:pt x="64" y="470"/>
                  </a:lnTo>
                  <a:lnTo>
                    <a:pt x="36" y="539"/>
                  </a:lnTo>
                  <a:lnTo>
                    <a:pt x="16" y="612"/>
                  </a:lnTo>
                  <a:lnTo>
                    <a:pt x="4" y="689"/>
                  </a:lnTo>
                  <a:lnTo>
                    <a:pt x="0" y="766"/>
                  </a:lnTo>
                  <a:lnTo>
                    <a:pt x="0" y="766"/>
                  </a:lnTo>
                  <a:lnTo>
                    <a:pt x="4" y="847"/>
                  </a:lnTo>
                  <a:lnTo>
                    <a:pt x="16" y="924"/>
                  </a:lnTo>
                  <a:lnTo>
                    <a:pt x="36" y="996"/>
                  </a:lnTo>
                  <a:lnTo>
                    <a:pt x="64" y="1065"/>
                  </a:lnTo>
                  <a:lnTo>
                    <a:pt x="96" y="1134"/>
                  </a:lnTo>
                  <a:lnTo>
                    <a:pt x="136" y="1195"/>
                  </a:lnTo>
                  <a:lnTo>
                    <a:pt x="184" y="1256"/>
                  </a:lnTo>
                  <a:lnTo>
                    <a:pt x="236" y="1308"/>
                  </a:lnTo>
                  <a:lnTo>
                    <a:pt x="292" y="1361"/>
                  </a:lnTo>
                  <a:lnTo>
                    <a:pt x="352" y="1405"/>
                  </a:lnTo>
                  <a:lnTo>
                    <a:pt x="416" y="1442"/>
                  </a:lnTo>
                  <a:lnTo>
                    <a:pt x="488" y="1474"/>
                  </a:lnTo>
                  <a:lnTo>
                    <a:pt x="560" y="1499"/>
                  </a:lnTo>
                  <a:lnTo>
                    <a:pt x="636" y="1519"/>
                  </a:lnTo>
                  <a:lnTo>
                    <a:pt x="716" y="1531"/>
                  </a:lnTo>
                  <a:lnTo>
                    <a:pt x="796" y="1535"/>
                  </a:lnTo>
                  <a:lnTo>
                    <a:pt x="796" y="1535"/>
                  </a:lnTo>
                  <a:lnTo>
                    <a:pt x="876" y="1531"/>
                  </a:lnTo>
                  <a:lnTo>
                    <a:pt x="956" y="1519"/>
                  </a:lnTo>
                  <a:lnTo>
                    <a:pt x="1032" y="1499"/>
                  </a:lnTo>
                  <a:lnTo>
                    <a:pt x="1108" y="1474"/>
                  </a:lnTo>
                  <a:lnTo>
                    <a:pt x="1176" y="1442"/>
                  </a:lnTo>
                  <a:lnTo>
                    <a:pt x="1240" y="1405"/>
                  </a:lnTo>
                  <a:lnTo>
                    <a:pt x="1304" y="1361"/>
                  </a:lnTo>
                  <a:lnTo>
                    <a:pt x="1360" y="1308"/>
                  </a:lnTo>
                  <a:lnTo>
                    <a:pt x="1412" y="1256"/>
                  </a:lnTo>
                  <a:lnTo>
                    <a:pt x="1456" y="1195"/>
                  </a:lnTo>
                  <a:lnTo>
                    <a:pt x="1496" y="1134"/>
                  </a:lnTo>
                  <a:lnTo>
                    <a:pt x="1528" y="1065"/>
                  </a:lnTo>
                  <a:lnTo>
                    <a:pt x="1556" y="996"/>
                  </a:lnTo>
                  <a:lnTo>
                    <a:pt x="1576" y="924"/>
                  </a:lnTo>
                  <a:lnTo>
                    <a:pt x="1588" y="847"/>
                  </a:lnTo>
                  <a:lnTo>
                    <a:pt x="1592" y="766"/>
                  </a:lnTo>
                  <a:lnTo>
                    <a:pt x="1592" y="766"/>
                  </a:lnTo>
                  <a:lnTo>
                    <a:pt x="1588" y="689"/>
                  </a:lnTo>
                  <a:lnTo>
                    <a:pt x="1576" y="612"/>
                  </a:lnTo>
                  <a:lnTo>
                    <a:pt x="1556" y="539"/>
                  </a:lnTo>
                  <a:lnTo>
                    <a:pt x="1528" y="470"/>
                  </a:lnTo>
                  <a:lnTo>
                    <a:pt x="1496" y="401"/>
                  </a:lnTo>
                  <a:lnTo>
                    <a:pt x="1456" y="341"/>
                  </a:lnTo>
                  <a:lnTo>
                    <a:pt x="1412" y="280"/>
                  </a:lnTo>
                  <a:lnTo>
                    <a:pt x="1360" y="227"/>
                  </a:lnTo>
                  <a:lnTo>
                    <a:pt x="1304" y="175"/>
                  </a:lnTo>
                  <a:lnTo>
                    <a:pt x="1240" y="130"/>
                  </a:lnTo>
                  <a:lnTo>
                    <a:pt x="1176" y="94"/>
                  </a:lnTo>
                  <a:lnTo>
                    <a:pt x="1108" y="61"/>
                  </a:lnTo>
                  <a:lnTo>
                    <a:pt x="1032" y="33"/>
                  </a:lnTo>
                  <a:lnTo>
                    <a:pt x="956" y="17"/>
                  </a:lnTo>
                  <a:lnTo>
                    <a:pt x="876" y="4"/>
                  </a:lnTo>
                  <a:lnTo>
                    <a:pt x="796" y="0"/>
                  </a:lnTo>
                  <a:lnTo>
                    <a:pt x="796" y="0"/>
                  </a:lnTo>
                  <a:close/>
                </a:path>
              </a:pathLst>
            </a:custGeom>
            <a:solidFill>
              <a:srgbClr val="FF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0" name="Freeform 21"/>
            <p:cNvSpPr>
              <a:spLocks/>
            </p:cNvSpPr>
            <p:nvPr/>
          </p:nvSpPr>
          <p:spPr bwMode="auto">
            <a:xfrm>
              <a:off x="776" y="2047"/>
              <a:ext cx="1600" cy="1539"/>
            </a:xfrm>
            <a:custGeom>
              <a:avLst/>
              <a:gdLst>
                <a:gd name="T0" fmla="*/ 800 w 1600"/>
                <a:gd name="T1" fmla="*/ 0 h 1539"/>
                <a:gd name="T2" fmla="*/ 640 w 1600"/>
                <a:gd name="T3" fmla="*/ 13 h 1539"/>
                <a:gd name="T4" fmla="*/ 488 w 1600"/>
                <a:gd name="T5" fmla="*/ 61 h 1539"/>
                <a:gd name="T6" fmla="*/ 352 w 1600"/>
                <a:gd name="T7" fmla="*/ 130 h 1539"/>
                <a:gd name="T8" fmla="*/ 236 w 1600"/>
                <a:gd name="T9" fmla="*/ 223 h 1539"/>
                <a:gd name="T10" fmla="*/ 136 w 1600"/>
                <a:gd name="T11" fmla="*/ 341 h 1539"/>
                <a:gd name="T12" fmla="*/ 64 w 1600"/>
                <a:gd name="T13" fmla="*/ 470 h 1539"/>
                <a:gd name="T14" fmla="*/ 16 w 1600"/>
                <a:gd name="T15" fmla="*/ 616 h 1539"/>
                <a:gd name="T16" fmla="*/ 0 w 1600"/>
                <a:gd name="T17" fmla="*/ 770 h 1539"/>
                <a:gd name="T18" fmla="*/ 4 w 1600"/>
                <a:gd name="T19" fmla="*/ 847 h 1539"/>
                <a:gd name="T20" fmla="*/ 36 w 1600"/>
                <a:gd name="T21" fmla="*/ 996 h 1539"/>
                <a:gd name="T22" fmla="*/ 96 w 1600"/>
                <a:gd name="T23" fmla="*/ 1138 h 1539"/>
                <a:gd name="T24" fmla="*/ 184 w 1600"/>
                <a:gd name="T25" fmla="*/ 1260 h 1539"/>
                <a:gd name="T26" fmla="*/ 292 w 1600"/>
                <a:gd name="T27" fmla="*/ 1365 h 1539"/>
                <a:gd name="T28" fmla="*/ 420 w 1600"/>
                <a:gd name="T29" fmla="*/ 1446 h 1539"/>
                <a:gd name="T30" fmla="*/ 564 w 1600"/>
                <a:gd name="T31" fmla="*/ 1507 h 1539"/>
                <a:gd name="T32" fmla="*/ 716 w 1600"/>
                <a:gd name="T33" fmla="*/ 1535 h 1539"/>
                <a:gd name="T34" fmla="*/ 800 w 1600"/>
                <a:gd name="T35" fmla="*/ 1539 h 1539"/>
                <a:gd name="T36" fmla="*/ 960 w 1600"/>
                <a:gd name="T37" fmla="*/ 1527 h 1539"/>
                <a:gd name="T38" fmla="*/ 1112 w 1600"/>
                <a:gd name="T39" fmla="*/ 1478 h 1539"/>
                <a:gd name="T40" fmla="*/ 1244 w 1600"/>
                <a:gd name="T41" fmla="*/ 1409 h 1539"/>
                <a:gd name="T42" fmla="*/ 1364 w 1600"/>
                <a:gd name="T43" fmla="*/ 1316 h 1539"/>
                <a:gd name="T44" fmla="*/ 1464 w 1600"/>
                <a:gd name="T45" fmla="*/ 1199 h 1539"/>
                <a:gd name="T46" fmla="*/ 1536 w 1600"/>
                <a:gd name="T47" fmla="*/ 1069 h 1539"/>
                <a:gd name="T48" fmla="*/ 1584 w 1600"/>
                <a:gd name="T49" fmla="*/ 924 h 1539"/>
                <a:gd name="T50" fmla="*/ 1600 w 1600"/>
                <a:gd name="T51" fmla="*/ 770 h 1539"/>
                <a:gd name="T52" fmla="*/ 1596 w 1600"/>
                <a:gd name="T53" fmla="*/ 693 h 1539"/>
                <a:gd name="T54" fmla="*/ 1564 w 1600"/>
                <a:gd name="T55" fmla="*/ 539 h 1539"/>
                <a:gd name="T56" fmla="*/ 1504 w 1600"/>
                <a:gd name="T57" fmla="*/ 401 h 1539"/>
                <a:gd name="T58" fmla="*/ 1416 w 1600"/>
                <a:gd name="T59" fmla="*/ 280 h 1539"/>
                <a:gd name="T60" fmla="*/ 1308 w 1600"/>
                <a:gd name="T61" fmla="*/ 174 h 1539"/>
                <a:gd name="T62" fmla="*/ 1180 w 1600"/>
                <a:gd name="T63" fmla="*/ 94 h 1539"/>
                <a:gd name="T64" fmla="*/ 1036 w 1600"/>
                <a:gd name="T65" fmla="*/ 33 h 1539"/>
                <a:gd name="T66" fmla="*/ 880 w 1600"/>
                <a:gd name="T67" fmla="*/ 0 h 1539"/>
                <a:gd name="T68" fmla="*/ 800 w 1600"/>
                <a:gd name="T69" fmla="*/ 0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0" h="1539">
                  <a:moveTo>
                    <a:pt x="800" y="0"/>
                  </a:moveTo>
                  <a:lnTo>
                    <a:pt x="800" y="0"/>
                  </a:lnTo>
                  <a:lnTo>
                    <a:pt x="716" y="0"/>
                  </a:lnTo>
                  <a:lnTo>
                    <a:pt x="640" y="13"/>
                  </a:lnTo>
                  <a:lnTo>
                    <a:pt x="564" y="33"/>
                  </a:lnTo>
                  <a:lnTo>
                    <a:pt x="488" y="61"/>
                  </a:lnTo>
                  <a:lnTo>
                    <a:pt x="420" y="94"/>
                  </a:lnTo>
                  <a:lnTo>
                    <a:pt x="352" y="130"/>
                  </a:lnTo>
                  <a:lnTo>
                    <a:pt x="292" y="174"/>
                  </a:lnTo>
                  <a:lnTo>
                    <a:pt x="236" y="223"/>
                  </a:lnTo>
                  <a:lnTo>
                    <a:pt x="184" y="280"/>
                  </a:lnTo>
                  <a:lnTo>
                    <a:pt x="136" y="341"/>
                  </a:lnTo>
                  <a:lnTo>
                    <a:pt x="96" y="401"/>
                  </a:lnTo>
                  <a:lnTo>
                    <a:pt x="64" y="470"/>
                  </a:lnTo>
                  <a:lnTo>
                    <a:pt x="36" y="539"/>
                  </a:lnTo>
                  <a:lnTo>
                    <a:pt x="16" y="616"/>
                  </a:lnTo>
                  <a:lnTo>
                    <a:pt x="4" y="693"/>
                  </a:lnTo>
                  <a:lnTo>
                    <a:pt x="0" y="770"/>
                  </a:lnTo>
                  <a:lnTo>
                    <a:pt x="0" y="770"/>
                  </a:lnTo>
                  <a:lnTo>
                    <a:pt x="4" y="847"/>
                  </a:lnTo>
                  <a:lnTo>
                    <a:pt x="16" y="924"/>
                  </a:lnTo>
                  <a:lnTo>
                    <a:pt x="36" y="996"/>
                  </a:lnTo>
                  <a:lnTo>
                    <a:pt x="64" y="1069"/>
                  </a:lnTo>
                  <a:lnTo>
                    <a:pt x="96" y="1138"/>
                  </a:lnTo>
                  <a:lnTo>
                    <a:pt x="136" y="1199"/>
                  </a:lnTo>
                  <a:lnTo>
                    <a:pt x="184" y="1260"/>
                  </a:lnTo>
                  <a:lnTo>
                    <a:pt x="236" y="1316"/>
                  </a:lnTo>
                  <a:lnTo>
                    <a:pt x="292" y="1365"/>
                  </a:lnTo>
                  <a:lnTo>
                    <a:pt x="352" y="1409"/>
                  </a:lnTo>
                  <a:lnTo>
                    <a:pt x="420" y="1446"/>
                  </a:lnTo>
                  <a:lnTo>
                    <a:pt x="488" y="1478"/>
                  </a:lnTo>
                  <a:lnTo>
                    <a:pt x="564" y="1507"/>
                  </a:lnTo>
                  <a:lnTo>
                    <a:pt x="640" y="1527"/>
                  </a:lnTo>
                  <a:lnTo>
                    <a:pt x="716" y="1535"/>
                  </a:lnTo>
                  <a:lnTo>
                    <a:pt x="800" y="1539"/>
                  </a:lnTo>
                  <a:lnTo>
                    <a:pt x="800" y="1539"/>
                  </a:lnTo>
                  <a:lnTo>
                    <a:pt x="880" y="1535"/>
                  </a:lnTo>
                  <a:lnTo>
                    <a:pt x="960" y="1527"/>
                  </a:lnTo>
                  <a:lnTo>
                    <a:pt x="1036" y="1507"/>
                  </a:lnTo>
                  <a:lnTo>
                    <a:pt x="1112" y="1478"/>
                  </a:lnTo>
                  <a:lnTo>
                    <a:pt x="1180" y="1446"/>
                  </a:lnTo>
                  <a:lnTo>
                    <a:pt x="1244" y="1409"/>
                  </a:lnTo>
                  <a:lnTo>
                    <a:pt x="1308" y="1365"/>
                  </a:lnTo>
                  <a:lnTo>
                    <a:pt x="1364" y="1316"/>
                  </a:lnTo>
                  <a:lnTo>
                    <a:pt x="1416" y="1260"/>
                  </a:lnTo>
                  <a:lnTo>
                    <a:pt x="1464" y="1199"/>
                  </a:lnTo>
                  <a:lnTo>
                    <a:pt x="1504" y="1138"/>
                  </a:lnTo>
                  <a:lnTo>
                    <a:pt x="1536" y="1069"/>
                  </a:lnTo>
                  <a:lnTo>
                    <a:pt x="1564" y="996"/>
                  </a:lnTo>
                  <a:lnTo>
                    <a:pt x="1584" y="924"/>
                  </a:lnTo>
                  <a:lnTo>
                    <a:pt x="1596" y="847"/>
                  </a:lnTo>
                  <a:lnTo>
                    <a:pt x="1600" y="770"/>
                  </a:lnTo>
                  <a:lnTo>
                    <a:pt x="1600" y="770"/>
                  </a:lnTo>
                  <a:lnTo>
                    <a:pt x="1596" y="693"/>
                  </a:lnTo>
                  <a:lnTo>
                    <a:pt x="1584" y="616"/>
                  </a:lnTo>
                  <a:lnTo>
                    <a:pt x="1564" y="539"/>
                  </a:lnTo>
                  <a:lnTo>
                    <a:pt x="1536" y="470"/>
                  </a:lnTo>
                  <a:lnTo>
                    <a:pt x="1504" y="401"/>
                  </a:lnTo>
                  <a:lnTo>
                    <a:pt x="1464" y="341"/>
                  </a:lnTo>
                  <a:lnTo>
                    <a:pt x="1416" y="280"/>
                  </a:lnTo>
                  <a:lnTo>
                    <a:pt x="1364" y="223"/>
                  </a:lnTo>
                  <a:lnTo>
                    <a:pt x="1308" y="174"/>
                  </a:lnTo>
                  <a:lnTo>
                    <a:pt x="1244" y="130"/>
                  </a:lnTo>
                  <a:lnTo>
                    <a:pt x="1180" y="94"/>
                  </a:lnTo>
                  <a:lnTo>
                    <a:pt x="1112" y="61"/>
                  </a:lnTo>
                  <a:lnTo>
                    <a:pt x="1036" y="33"/>
                  </a:lnTo>
                  <a:lnTo>
                    <a:pt x="960" y="13"/>
                  </a:lnTo>
                  <a:lnTo>
                    <a:pt x="880" y="0"/>
                  </a:lnTo>
                  <a:lnTo>
                    <a:pt x="800" y="0"/>
                  </a:lnTo>
                  <a:lnTo>
                    <a:pt x="800" y="0"/>
                  </a:lnTo>
                  <a:close/>
                </a:path>
              </a:pathLst>
            </a:custGeom>
            <a:solidFill>
              <a:srgbClr val="FFB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1" name="Freeform 22"/>
            <p:cNvSpPr>
              <a:spLocks/>
            </p:cNvSpPr>
            <p:nvPr/>
          </p:nvSpPr>
          <p:spPr bwMode="auto">
            <a:xfrm>
              <a:off x="776" y="2039"/>
              <a:ext cx="1604" cy="1551"/>
            </a:xfrm>
            <a:custGeom>
              <a:avLst/>
              <a:gdLst>
                <a:gd name="T0" fmla="*/ 804 w 1604"/>
                <a:gd name="T1" fmla="*/ 0 h 1551"/>
                <a:gd name="T2" fmla="*/ 640 w 1604"/>
                <a:gd name="T3" fmla="*/ 16 h 1551"/>
                <a:gd name="T4" fmla="*/ 488 w 1604"/>
                <a:gd name="T5" fmla="*/ 61 h 1551"/>
                <a:gd name="T6" fmla="*/ 352 w 1604"/>
                <a:gd name="T7" fmla="*/ 134 h 1551"/>
                <a:gd name="T8" fmla="*/ 236 w 1604"/>
                <a:gd name="T9" fmla="*/ 227 h 1551"/>
                <a:gd name="T10" fmla="*/ 136 w 1604"/>
                <a:gd name="T11" fmla="*/ 344 h 1551"/>
                <a:gd name="T12" fmla="*/ 64 w 1604"/>
                <a:gd name="T13" fmla="*/ 474 h 1551"/>
                <a:gd name="T14" fmla="*/ 16 w 1604"/>
                <a:gd name="T15" fmla="*/ 620 h 1551"/>
                <a:gd name="T16" fmla="*/ 0 w 1604"/>
                <a:gd name="T17" fmla="*/ 774 h 1551"/>
                <a:gd name="T18" fmla="*/ 4 w 1604"/>
                <a:gd name="T19" fmla="*/ 855 h 1551"/>
                <a:gd name="T20" fmla="*/ 36 w 1604"/>
                <a:gd name="T21" fmla="*/ 1004 h 1551"/>
                <a:gd name="T22" fmla="*/ 96 w 1604"/>
                <a:gd name="T23" fmla="*/ 1146 h 1551"/>
                <a:gd name="T24" fmla="*/ 184 w 1604"/>
                <a:gd name="T25" fmla="*/ 1268 h 1551"/>
                <a:gd name="T26" fmla="*/ 292 w 1604"/>
                <a:gd name="T27" fmla="*/ 1373 h 1551"/>
                <a:gd name="T28" fmla="*/ 420 w 1604"/>
                <a:gd name="T29" fmla="*/ 1458 h 1551"/>
                <a:gd name="T30" fmla="*/ 564 w 1604"/>
                <a:gd name="T31" fmla="*/ 1515 h 1551"/>
                <a:gd name="T32" fmla="*/ 720 w 1604"/>
                <a:gd name="T33" fmla="*/ 1547 h 1551"/>
                <a:gd name="T34" fmla="*/ 804 w 1604"/>
                <a:gd name="T35" fmla="*/ 1551 h 1551"/>
                <a:gd name="T36" fmla="*/ 964 w 1604"/>
                <a:gd name="T37" fmla="*/ 1535 h 1551"/>
                <a:gd name="T38" fmla="*/ 1116 w 1604"/>
                <a:gd name="T39" fmla="*/ 1490 h 1551"/>
                <a:gd name="T40" fmla="*/ 1252 w 1604"/>
                <a:gd name="T41" fmla="*/ 1417 h 1551"/>
                <a:gd name="T42" fmla="*/ 1368 w 1604"/>
                <a:gd name="T43" fmla="*/ 1324 h 1551"/>
                <a:gd name="T44" fmla="*/ 1468 w 1604"/>
                <a:gd name="T45" fmla="*/ 1207 h 1551"/>
                <a:gd name="T46" fmla="*/ 1544 w 1604"/>
                <a:gd name="T47" fmla="*/ 1077 h 1551"/>
                <a:gd name="T48" fmla="*/ 1588 w 1604"/>
                <a:gd name="T49" fmla="*/ 932 h 1551"/>
                <a:gd name="T50" fmla="*/ 1604 w 1604"/>
                <a:gd name="T51" fmla="*/ 774 h 1551"/>
                <a:gd name="T52" fmla="*/ 1600 w 1604"/>
                <a:gd name="T53" fmla="*/ 697 h 1551"/>
                <a:gd name="T54" fmla="*/ 1568 w 1604"/>
                <a:gd name="T55" fmla="*/ 547 h 1551"/>
                <a:gd name="T56" fmla="*/ 1508 w 1604"/>
                <a:gd name="T57" fmla="*/ 405 h 1551"/>
                <a:gd name="T58" fmla="*/ 1420 w 1604"/>
                <a:gd name="T59" fmla="*/ 284 h 1551"/>
                <a:gd name="T60" fmla="*/ 1312 w 1604"/>
                <a:gd name="T61" fmla="*/ 178 h 1551"/>
                <a:gd name="T62" fmla="*/ 1184 w 1604"/>
                <a:gd name="T63" fmla="*/ 93 h 1551"/>
                <a:gd name="T64" fmla="*/ 1040 w 1604"/>
                <a:gd name="T65" fmla="*/ 37 h 1551"/>
                <a:gd name="T66" fmla="*/ 884 w 1604"/>
                <a:gd name="T67" fmla="*/ 4 h 1551"/>
                <a:gd name="T68" fmla="*/ 804 w 1604"/>
                <a:gd name="T69" fmla="*/ 0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04" h="1551">
                  <a:moveTo>
                    <a:pt x="804" y="0"/>
                  </a:moveTo>
                  <a:lnTo>
                    <a:pt x="804" y="0"/>
                  </a:lnTo>
                  <a:lnTo>
                    <a:pt x="720" y="4"/>
                  </a:lnTo>
                  <a:lnTo>
                    <a:pt x="640" y="16"/>
                  </a:lnTo>
                  <a:lnTo>
                    <a:pt x="564" y="37"/>
                  </a:lnTo>
                  <a:lnTo>
                    <a:pt x="488" y="61"/>
                  </a:lnTo>
                  <a:lnTo>
                    <a:pt x="420" y="93"/>
                  </a:lnTo>
                  <a:lnTo>
                    <a:pt x="352" y="134"/>
                  </a:lnTo>
                  <a:lnTo>
                    <a:pt x="292" y="178"/>
                  </a:lnTo>
                  <a:lnTo>
                    <a:pt x="236" y="227"/>
                  </a:lnTo>
                  <a:lnTo>
                    <a:pt x="184" y="284"/>
                  </a:lnTo>
                  <a:lnTo>
                    <a:pt x="136" y="344"/>
                  </a:lnTo>
                  <a:lnTo>
                    <a:pt x="96" y="405"/>
                  </a:lnTo>
                  <a:lnTo>
                    <a:pt x="64" y="474"/>
                  </a:lnTo>
                  <a:lnTo>
                    <a:pt x="36" y="547"/>
                  </a:lnTo>
                  <a:lnTo>
                    <a:pt x="16" y="620"/>
                  </a:lnTo>
                  <a:lnTo>
                    <a:pt x="4" y="697"/>
                  </a:lnTo>
                  <a:lnTo>
                    <a:pt x="0" y="774"/>
                  </a:lnTo>
                  <a:lnTo>
                    <a:pt x="0" y="774"/>
                  </a:lnTo>
                  <a:lnTo>
                    <a:pt x="4" y="855"/>
                  </a:lnTo>
                  <a:lnTo>
                    <a:pt x="16" y="932"/>
                  </a:lnTo>
                  <a:lnTo>
                    <a:pt x="36" y="1004"/>
                  </a:lnTo>
                  <a:lnTo>
                    <a:pt x="64" y="1077"/>
                  </a:lnTo>
                  <a:lnTo>
                    <a:pt x="96" y="1146"/>
                  </a:lnTo>
                  <a:lnTo>
                    <a:pt x="136" y="1207"/>
                  </a:lnTo>
                  <a:lnTo>
                    <a:pt x="184" y="1268"/>
                  </a:lnTo>
                  <a:lnTo>
                    <a:pt x="236" y="1324"/>
                  </a:lnTo>
                  <a:lnTo>
                    <a:pt x="292" y="1373"/>
                  </a:lnTo>
                  <a:lnTo>
                    <a:pt x="352" y="1417"/>
                  </a:lnTo>
                  <a:lnTo>
                    <a:pt x="420" y="1458"/>
                  </a:lnTo>
                  <a:lnTo>
                    <a:pt x="488" y="1490"/>
                  </a:lnTo>
                  <a:lnTo>
                    <a:pt x="564" y="1515"/>
                  </a:lnTo>
                  <a:lnTo>
                    <a:pt x="640" y="1535"/>
                  </a:lnTo>
                  <a:lnTo>
                    <a:pt x="720" y="1547"/>
                  </a:lnTo>
                  <a:lnTo>
                    <a:pt x="804" y="1551"/>
                  </a:lnTo>
                  <a:lnTo>
                    <a:pt x="804" y="1551"/>
                  </a:lnTo>
                  <a:lnTo>
                    <a:pt x="884" y="1547"/>
                  </a:lnTo>
                  <a:lnTo>
                    <a:pt x="964" y="1535"/>
                  </a:lnTo>
                  <a:lnTo>
                    <a:pt x="1040" y="1515"/>
                  </a:lnTo>
                  <a:lnTo>
                    <a:pt x="1116" y="1490"/>
                  </a:lnTo>
                  <a:lnTo>
                    <a:pt x="1184" y="1458"/>
                  </a:lnTo>
                  <a:lnTo>
                    <a:pt x="1252" y="1417"/>
                  </a:lnTo>
                  <a:lnTo>
                    <a:pt x="1312" y="1373"/>
                  </a:lnTo>
                  <a:lnTo>
                    <a:pt x="1368" y="1324"/>
                  </a:lnTo>
                  <a:lnTo>
                    <a:pt x="1420" y="1268"/>
                  </a:lnTo>
                  <a:lnTo>
                    <a:pt x="1468" y="1207"/>
                  </a:lnTo>
                  <a:lnTo>
                    <a:pt x="1508" y="1146"/>
                  </a:lnTo>
                  <a:lnTo>
                    <a:pt x="1544" y="1077"/>
                  </a:lnTo>
                  <a:lnTo>
                    <a:pt x="1568" y="1004"/>
                  </a:lnTo>
                  <a:lnTo>
                    <a:pt x="1588" y="932"/>
                  </a:lnTo>
                  <a:lnTo>
                    <a:pt x="1600" y="855"/>
                  </a:lnTo>
                  <a:lnTo>
                    <a:pt x="1604" y="774"/>
                  </a:lnTo>
                  <a:lnTo>
                    <a:pt x="1604" y="774"/>
                  </a:lnTo>
                  <a:lnTo>
                    <a:pt x="1600" y="697"/>
                  </a:lnTo>
                  <a:lnTo>
                    <a:pt x="1588" y="620"/>
                  </a:lnTo>
                  <a:lnTo>
                    <a:pt x="1568" y="547"/>
                  </a:lnTo>
                  <a:lnTo>
                    <a:pt x="1544" y="474"/>
                  </a:lnTo>
                  <a:lnTo>
                    <a:pt x="1508" y="405"/>
                  </a:lnTo>
                  <a:lnTo>
                    <a:pt x="1468" y="344"/>
                  </a:lnTo>
                  <a:lnTo>
                    <a:pt x="1420" y="284"/>
                  </a:lnTo>
                  <a:lnTo>
                    <a:pt x="1368" y="227"/>
                  </a:lnTo>
                  <a:lnTo>
                    <a:pt x="1312" y="178"/>
                  </a:lnTo>
                  <a:lnTo>
                    <a:pt x="1252" y="134"/>
                  </a:lnTo>
                  <a:lnTo>
                    <a:pt x="1184" y="93"/>
                  </a:lnTo>
                  <a:lnTo>
                    <a:pt x="1116" y="61"/>
                  </a:lnTo>
                  <a:lnTo>
                    <a:pt x="1040" y="37"/>
                  </a:lnTo>
                  <a:lnTo>
                    <a:pt x="964" y="16"/>
                  </a:lnTo>
                  <a:lnTo>
                    <a:pt x="884" y="4"/>
                  </a:lnTo>
                  <a:lnTo>
                    <a:pt x="804" y="0"/>
                  </a:lnTo>
                  <a:lnTo>
                    <a:pt x="804" y="0"/>
                  </a:lnTo>
                  <a:close/>
                </a:path>
              </a:pathLst>
            </a:custGeom>
            <a:solidFill>
              <a:srgbClr val="FFB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2" name="Freeform 23"/>
            <p:cNvSpPr>
              <a:spLocks/>
            </p:cNvSpPr>
            <p:nvPr/>
          </p:nvSpPr>
          <p:spPr bwMode="auto">
            <a:xfrm>
              <a:off x="772" y="2035"/>
              <a:ext cx="1616" cy="1555"/>
            </a:xfrm>
            <a:custGeom>
              <a:avLst/>
              <a:gdLst>
                <a:gd name="T0" fmla="*/ 808 w 1616"/>
                <a:gd name="T1" fmla="*/ 0 h 1555"/>
                <a:gd name="T2" fmla="*/ 648 w 1616"/>
                <a:gd name="T3" fmla="*/ 16 h 1555"/>
                <a:gd name="T4" fmla="*/ 496 w 1616"/>
                <a:gd name="T5" fmla="*/ 61 h 1555"/>
                <a:gd name="T6" fmla="*/ 360 w 1616"/>
                <a:gd name="T7" fmla="*/ 134 h 1555"/>
                <a:gd name="T8" fmla="*/ 240 w 1616"/>
                <a:gd name="T9" fmla="*/ 227 h 1555"/>
                <a:gd name="T10" fmla="*/ 140 w 1616"/>
                <a:gd name="T11" fmla="*/ 344 h 1555"/>
                <a:gd name="T12" fmla="*/ 64 w 1616"/>
                <a:gd name="T13" fmla="*/ 474 h 1555"/>
                <a:gd name="T14" fmla="*/ 20 w 1616"/>
                <a:gd name="T15" fmla="*/ 620 h 1555"/>
                <a:gd name="T16" fmla="*/ 0 w 1616"/>
                <a:gd name="T17" fmla="*/ 778 h 1555"/>
                <a:gd name="T18" fmla="*/ 4 w 1616"/>
                <a:gd name="T19" fmla="*/ 859 h 1555"/>
                <a:gd name="T20" fmla="*/ 40 w 1616"/>
                <a:gd name="T21" fmla="*/ 1008 h 1555"/>
                <a:gd name="T22" fmla="*/ 100 w 1616"/>
                <a:gd name="T23" fmla="*/ 1146 h 1555"/>
                <a:gd name="T24" fmla="*/ 188 w 1616"/>
                <a:gd name="T25" fmla="*/ 1272 h 1555"/>
                <a:gd name="T26" fmla="*/ 296 w 1616"/>
                <a:gd name="T27" fmla="*/ 1377 h 1555"/>
                <a:gd name="T28" fmla="*/ 424 w 1616"/>
                <a:gd name="T29" fmla="*/ 1462 h 1555"/>
                <a:gd name="T30" fmla="*/ 568 w 1616"/>
                <a:gd name="T31" fmla="*/ 1519 h 1555"/>
                <a:gd name="T32" fmla="*/ 728 w 1616"/>
                <a:gd name="T33" fmla="*/ 1551 h 1555"/>
                <a:gd name="T34" fmla="*/ 808 w 1616"/>
                <a:gd name="T35" fmla="*/ 1555 h 1555"/>
                <a:gd name="T36" fmla="*/ 972 w 1616"/>
                <a:gd name="T37" fmla="*/ 1539 h 1555"/>
                <a:gd name="T38" fmla="*/ 1124 w 1616"/>
                <a:gd name="T39" fmla="*/ 1494 h 1555"/>
                <a:gd name="T40" fmla="*/ 1260 w 1616"/>
                <a:gd name="T41" fmla="*/ 1421 h 1555"/>
                <a:gd name="T42" fmla="*/ 1380 w 1616"/>
                <a:gd name="T43" fmla="*/ 1328 h 1555"/>
                <a:gd name="T44" fmla="*/ 1476 w 1616"/>
                <a:gd name="T45" fmla="*/ 1211 h 1555"/>
                <a:gd name="T46" fmla="*/ 1552 w 1616"/>
                <a:gd name="T47" fmla="*/ 1081 h 1555"/>
                <a:gd name="T48" fmla="*/ 1600 w 1616"/>
                <a:gd name="T49" fmla="*/ 936 h 1555"/>
                <a:gd name="T50" fmla="*/ 1616 w 1616"/>
                <a:gd name="T51" fmla="*/ 778 h 1555"/>
                <a:gd name="T52" fmla="*/ 1612 w 1616"/>
                <a:gd name="T53" fmla="*/ 697 h 1555"/>
                <a:gd name="T54" fmla="*/ 1580 w 1616"/>
                <a:gd name="T55" fmla="*/ 547 h 1555"/>
                <a:gd name="T56" fmla="*/ 1516 w 1616"/>
                <a:gd name="T57" fmla="*/ 405 h 1555"/>
                <a:gd name="T58" fmla="*/ 1432 w 1616"/>
                <a:gd name="T59" fmla="*/ 284 h 1555"/>
                <a:gd name="T60" fmla="*/ 1320 w 1616"/>
                <a:gd name="T61" fmla="*/ 178 h 1555"/>
                <a:gd name="T62" fmla="*/ 1192 w 1616"/>
                <a:gd name="T63" fmla="*/ 93 h 1555"/>
                <a:gd name="T64" fmla="*/ 1048 w 1616"/>
                <a:gd name="T65" fmla="*/ 33 h 1555"/>
                <a:gd name="T66" fmla="*/ 892 w 1616"/>
                <a:gd name="T67" fmla="*/ 4 h 1555"/>
                <a:gd name="T68" fmla="*/ 808 w 1616"/>
                <a:gd name="T69" fmla="*/ 0 h 1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6" h="1555">
                  <a:moveTo>
                    <a:pt x="808" y="0"/>
                  </a:moveTo>
                  <a:lnTo>
                    <a:pt x="808" y="0"/>
                  </a:lnTo>
                  <a:lnTo>
                    <a:pt x="728" y="4"/>
                  </a:lnTo>
                  <a:lnTo>
                    <a:pt x="648" y="16"/>
                  </a:lnTo>
                  <a:lnTo>
                    <a:pt x="568" y="33"/>
                  </a:lnTo>
                  <a:lnTo>
                    <a:pt x="496" y="61"/>
                  </a:lnTo>
                  <a:lnTo>
                    <a:pt x="424" y="93"/>
                  </a:lnTo>
                  <a:lnTo>
                    <a:pt x="360" y="134"/>
                  </a:lnTo>
                  <a:lnTo>
                    <a:pt x="296" y="178"/>
                  </a:lnTo>
                  <a:lnTo>
                    <a:pt x="240" y="227"/>
                  </a:lnTo>
                  <a:lnTo>
                    <a:pt x="188" y="284"/>
                  </a:lnTo>
                  <a:lnTo>
                    <a:pt x="140" y="344"/>
                  </a:lnTo>
                  <a:lnTo>
                    <a:pt x="100" y="405"/>
                  </a:lnTo>
                  <a:lnTo>
                    <a:pt x="64" y="474"/>
                  </a:lnTo>
                  <a:lnTo>
                    <a:pt x="40" y="547"/>
                  </a:lnTo>
                  <a:lnTo>
                    <a:pt x="20" y="620"/>
                  </a:lnTo>
                  <a:lnTo>
                    <a:pt x="4" y="697"/>
                  </a:lnTo>
                  <a:lnTo>
                    <a:pt x="0" y="778"/>
                  </a:lnTo>
                  <a:lnTo>
                    <a:pt x="0" y="778"/>
                  </a:lnTo>
                  <a:lnTo>
                    <a:pt x="4" y="859"/>
                  </a:lnTo>
                  <a:lnTo>
                    <a:pt x="20" y="936"/>
                  </a:lnTo>
                  <a:lnTo>
                    <a:pt x="40" y="1008"/>
                  </a:lnTo>
                  <a:lnTo>
                    <a:pt x="64" y="1081"/>
                  </a:lnTo>
                  <a:lnTo>
                    <a:pt x="100" y="1146"/>
                  </a:lnTo>
                  <a:lnTo>
                    <a:pt x="140" y="1211"/>
                  </a:lnTo>
                  <a:lnTo>
                    <a:pt x="188" y="1272"/>
                  </a:lnTo>
                  <a:lnTo>
                    <a:pt x="240" y="1328"/>
                  </a:lnTo>
                  <a:lnTo>
                    <a:pt x="296" y="1377"/>
                  </a:lnTo>
                  <a:lnTo>
                    <a:pt x="360" y="1421"/>
                  </a:lnTo>
                  <a:lnTo>
                    <a:pt x="424" y="1462"/>
                  </a:lnTo>
                  <a:lnTo>
                    <a:pt x="496" y="1494"/>
                  </a:lnTo>
                  <a:lnTo>
                    <a:pt x="568" y="1519"/>
                  </a:lnTo>
                  <a:lnTo>
                    <a:pt x="648" y="1539"/>
                  </a:lnTo>
                  <a:lnTo>
                    <a:pt x="728" y="1551"/>
                  </a:lnTo>
                  <a:lnTo>
                    <a:pt x="808" y="1555"/>
                  </a:lnTo>
                  <a:lnTo>
                    <a:pt x="808" y="1555"/>
                  </a:lnTo>
                  <a:lnTo>
                    <a:pt x="892" y="1551"/>
                  </a:lnTo>
                  <a:lnTo>
                    <a:pt x="972" y="1539"/>
                  </a:lnTo>
                  <a:lnTo>
                    <a:pt x="1048" y="1519"/>
                  </a:lnTo>
                  <a:lnTo>
                    <a:pt x="1124" y="1494"/>
                  </a:lnTo>
                  <a:lnTo>
                    <a:pt x="1192" y="1462"/>
                  </a:lnTo>
                  <a:lnTo>
                    <a:pt x="1260" y="1421"/>
                  </a:lnTo>
                  <a:lnTo>
                    <a:pt x="1320" y="1377"/>
                  </a:lnTo>
                  <a:lnTo>
                    <a:pt x="1380" y="1328"/>
                  </a:lnTo>
                  <a:lnTo>
                    <a:pt x="1432" y="1272"/>
                  </a:lnTo>
                  <a:lnTo>
                    <a:pt x="1476" y="1211"/>
                  </a:lnTo>
                  <a:lnTo>
                    <a:pt x="1516" y="1146"/>
                  </a:lnTo>
                  <a:lnTo>
                    <a:pt x="1552" y="1081"/>
                  </a:lnTo>
                  <a:lnTo>
                    <a:pt x="1580" y="1008"/>
                  </a:lnTo>
                  <a:lnTo>
                    <a:pt x="1600" y="936"/>
                  </a:lnTo>
                  <a:lnTo>
                    <a:pt x="1612" y="859"/>
                  </a:lnTo>
                  <a:lnTo>
                    <a:pt x="1616" y="778"/>
                  </a:lnTo>
                  <a:lnTo>
                    <a:pt x="1616" y="778"/>
                  </a:lnTo>
                  <a:lnTo>
                    <a:pt x="1612" y="697"/>
                  </a:lnTo>
                  <a:lnTo>
                    <a:pt x="1600" y="620"/>
                  </a:lnTo>
                  <a:lnTo>
                    <a:pt x="1580" y="547"/>
                  </a:lnTo>
                  <a:lnTo>
                    <a:pt x="1552" y="474"/>
                  </a:lnTo>
                  <a:lnTo>
                    <a:pt x="1516" y="405"/>
                  </a:lnTo>
                  <a:lnTo>
                    <a:pt x="1476" y="344"/>
                  </a:lnTo>
                  <a:lnTo>
                    <a:pt x="1432" y="284"/>
                  </a:lnTo>
                  <a:lnTo>
                    <a:pt x="1380" y="227"/>
                  </a:lnTo>
                  <a:lnTo>
                    <a:pt x="1320" y="178"/>
                  </a:lnTo>
                  <a:lnTo>
                    <a:pt x="1260" y="134"/>
                  </a:lnTo>
                  <a:lnTo>
                    <a:pt x="1192" y="93"/>
                  </a:lnTo>
                  <a:lnTo>
                    <a:pt x="1124" y="61"/>
                  </a:lnTo>
                  <a:lnTo>
                    <a:pt x="1048" y="33"/>
                  </a:lnTo>
                  <a:lnTo>
                    <a:pt x="972" y="16"/>
                  </a:lnTo>
                  <a:lnTo>
                    <a:pt x="892" y="4"/>
                  </a:lnTo>
                  <a:lnTo>
                    <a:pt x="808" y="0"/>
                  </a:lnTo>
                  <a:lnTo>
                    <a:pt x="808" y="0"/>
                  </a:lnTo>
                  <a:close/>
                </a:path>
              </a:pathLst>
            </a:custGeom>
            <a:solidFill>
              <a:srgbClr val="FFB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3" name="Freeform 24"/>
            <p:cNvSpPr>
              <a:spLocks/>
            </p:cNvSpPr>
            <p:nvPr/>
          </p:nvSpPr>
          <p:spPr bwMode="auto">
            <a:xfrm>
              <a:off x="772" y="2027"/>
              <a:ext cx="1620" cy="1567"/>
            </a:xfrm>
            <a:custGeom>
              <a:avLst/>
              <a:gdLst>
                <a:gd name="T0" fmla="*/ 812 w 1620"/>
                <a:gd name="T1" fmla="*/ 0 h 1567"/>
                <a:gd name="T2" fmla="*/ 648 w 1620"/>
                <a:gd name="T3" fmla="*/ 16 h 1567"/>
                <a:gd name="T4" fmla="*/ 496 w 1620"/>
                <a:gd name="T5" fmla="*/ 65 h 1567"/>
                <a:gd name="T6" fmla="*/ 360 w 1620"/>
                <a:gd name="T7" fmla="*/ 134 h 1567"/>
                <a:gd name="T8" fmla="*/ 240 w 1620"/>
                <a:gd name="T9" fmla="*/ 231 h 1567"/>
                <a:gd name="T10" fmla="*/ 140 w 1620"/>
                <a:gd name="T11" fmla="*/ 348 h 1567"/>
                <a:gd name="T12" fmla="*/ 64 w 1620"/>
                <a:gd name="T13" fmla="*/ 478 h 1567"/>
                <a:gd name="T14" fmla="*/ 16 w 1620"/>
                <a:gd name="T15" fmla="*/ 628 h 1567"/>
                <a:gd name="T16" fmla="*/ 0 w 1620"/>
                <a:gd name="T17" fmla="*/ 782 h 1567"/>
                <a:gd name="T18" fmla="*/ 4 w 1620"/>
                <a:gd name="T19" fmla="*/ 863 h 1567"/>
                <a:gd name="T20" fmla="*/ 36 w 1620"/>
                <a:gd name="T21" fmla="*/ 1016 h 1567"/>
                <a:gd name="T22" fmla="*/ 100 w 1620"/>
                <a:gd name="T23" fmla="*/ 1154 h 1567"/>
                <a:gd name="T24" fmla="*/ 188 w 1620"/>
                <a:gd name="T25" fmla="*/ 1280 h 1567"/>
                <a:gd name="T26" fmla="*/ 296 w 1620"/>
                <a:gd name="T27" fmla="*/ 1385 h 1567"/>
                <a:gd name="T28" fmla="*/ 424 w 1620"/>
                <a:gd name="T29" fmla="*/ 1470 h 1567"/>
                <a:gd name="T30" fmla="*/ 572 w 1620"/>
                <a:gd name="T31" fmla="*/ 1531 h 1567"/>
                <a:gd name="T32" fmla="*/ 728 w 1620"/>
                <a:gd name="T33" fmla="*/ 1563 h 1567"/>
                <a:gd name="T34" fmla="*/ 812 w 1620"/>
                <a:gd name="T35" fmla="*/ 1567 h 1567"/>
                <a:gd name="T36" fmla="*/ 976 w 1620"/>
                <a:gd name="T37" fmla="*/ 1551 h 1567"/>
                <a:gd name="T38" fmla="*/ 1128 w 1620"/>
                <a:gd name="T39" fmla="*/ 1502 h 1567"/>
                <a:gd name="T40" fmla="*/ 1264 w 1620"/>
                <a:gd name="T41" fmla="*/ 1429 h 1567"/>
                <a:gd name="T42" fmla="*/ 1384 w 1620"/>
                <a:gd name="T43" fmla="*/ 1336 h 1567"/>
                <a:gd name="T44" fmla="*/ 1484 w 1620"/>
                <a:gd name="T45" fmla="*/ 1219 h 1567"/>
                <a:gd name="T46" fmla="*/ 1560 w 1620"/>
                <a:gd name="T47" fmla="*/ 1085 h 1567"/>
                <a:gd name="T48" fmla="*/ 1604 w 1620"/>
                <a:gd name="T49" fmla="*/ 940 h 1567"/>
                <a:gd name="T50" fmla="*/ 1620 w 1620"/>
                <a:gd name="T51" fmla="*/ 782 h 1567"/>
                <a:gd name="T52" fmla="*/ 1616 w 1620"/>
                <a:gd name="T53" fmla="*/ 705 h 1567"/>
                <a:gd name="T54" fmla="*/ 1584 w 1620"/>
                <a:gd name="T55" fmla="*/ 551 h 1567"/>
                <a:gd name="T56" fmla="*/ 1524 w 1620"/>
                <a:gd name="T57" fmla="*/ 413 h 1567"/>
                <a:gd name="T58" fmla="*/ 1436 w 1620"/>
                <a:gd name="T59" fmla="*/ 288 h 1567"/>
                <a:gd name="T60" fmla="*/ 1328 w 1620"/>
                <a:gd name="T61" fmla="*/ 182 h 1567"/>
                <a:gd name="T62" fmla="*/ 1196 w 1620"/>
                <a:gd name="T63" fmla="*/ 97 h 1567"/>
                <a:gd name="T64" fmla="*/ 1052 w 1620"/>
                <a:gd name="T65" fmla="*/ 37 h 1567"/>
                <a:gd name="T66" fmla="*/ 896 w 1620"/>
                <a:gd name="T67" fmla="*/ 4 h 1567"/>
                <a:gd name="T68" fmla="*/ 812 w 1620"/>
                <a:gd name="T69" fmla="*/ 0 h 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0" h="1567">
                  <a:moveTo>
                    <a:pt x="812" y="0"/>
                  </a:moveTo>
                  <a:lnTo>
                    <a:pt x="812" y="0"/>
                  </a:lnTo>
                  <a:lnTo>
                    <a:pt x="728" y="4"/>
                  </a:lnTo>
                  <a:lnTo>
                    <a:pt x="648" y="16"/>
                  </a:lnTo>
                  <a:lnTo>
                    <a:pt x="572" y="37"/>
                  </a:lnTo>
                  <a:lnTo>
                    <a:pt x="496" y="65"/>
                  </a:lnTo>
                  <a:lnTo>
                    <a:pt x="424" y="97"/>
                  </a:lnTo>
                  <a:lnTo>
                    <a:pt x="360" y="134"/>
                  </a:lnTo>
                  <a:lnTo>
                    <a:pt x="296" y="182"/>
                  </a:lnTo>
                  <a:lnTo>
                    <a:pt x="240" y="231"/>
                  </a:lnTo>
                  <a:lnTo>
                    <a:pt x="188" y="288"/>
                  </a:lnTo>
                  <a:lnTo>
                    <a:pt x="140" y="348"/>
                  </a:lnTo>
                  <a:lnTo>
                    <a:pt x="100" y="413"/>
                  </a:lnTo>
                  <a:lnTo>
                    <a:pt x="64" y="478"/>
                  </a:lnTo>
                  <a:lnTo>
                    <a:pt x="36" y="551"/>
                  </a:lnTo>
                  <a:lnTo>
                    <a:pt x="16" y="628"/>
                  </a:lnTo>
                  <a:lnTo>
                    <a:pt x="4" y="705"/>
                  </a:lnTo>
                  <a:lnTo>
                    <a:pt x="0" y="782"/>
                  </a:lnTo>
                  <a:lnTo>
                    <a:pt x="0" y="782"/>
                  </a:lnTo>
                  <a:lnTo>
                    <a:pt x="4" y="863"/>
                  </a:lnTo>
                  <a:lnTo>
                    <a:pt x="16" y="940"/>
                  </a:lnTo>
                  <a:lnTo>
                    <a:pt x="36" y="1016"/>
                  </a:lnTo>
                  <a:lnTo>
                    <a:pt x="64" y="1085"/>
                  </a:lnTo>
                  <a:lnTo>
                    <a:pt x="100" y="1154"/>
                  </a:lnTo>
                  <a:lnTo>
                    <a:pt x="140" y="1219"/>
                  </a:lnTo>
                  <a:lnTo>
                    <a:pt x="188" y="1280"/>
                  </a:lnTo>
                  <a:lnTo>
                    <a:pt x="240" y="1336"/>
                  </a:lnTo>
                  <a:lnTo>
                    <a:pt x="296" y="1385"/>
                  </a:lnTo>
                  <a:lnTo>
                    <a:pt x="360" y="1429"/>
                  </a:lnTo>
                  <a:lnTo>
                    <a:pt x="424" y="1470"/>
                  </a:lnTo>
                  <a:lnTo>
                    <a:pt x="496" y="1502"/>
                  </a:lnTo>
                  <a:lnTo>
                    <a:pt x="572" y="1531"/>
                  </a:lnTo>
                  <a:lnTo>
                    <a:pt x="648" y="1551"/>
                  </a:lnTo>
                  <a:lnTo>
                    <a:pt x="728" y="1563"/>
                  </a:lnTo>
                  <a:lnTo>
                    <a:pt x="812" y="1567"/>
                  </a:lnTo>
                  <a:lnTo>
                    <a:pt x="812" y="1567"/>
                  </a:lnTo>
                  <a:lnTo>
                    <a:pt x="896" y="1563"/>
                  </a:lnTo>
                  <a:lnTo>
                    <a:pt x="976" y="1551"/>
                  </a:lnTo>
                  <a:lnTo>
                    <a:pt x="1052" y="1531"/>
                  </a:lnTo>
                  <a:lnTo>
                    <a:pt x="1128" y="1502"/>
                  </a:lnTo>
                  <a:lnTo>
                    <a:pt x="1196" y="1470"/>
                  </a:lnTo>
                  <a:lnTo>
                    <a:pt x="1264" y="1429"/>
                  </a:lnTo>
                  <a:lnTo>
                    <a:pt x="1328" y="1385"/>
                  </a:lnTo>
                  <a:lnTo>
                    <a:pt x="1384" y="1336"/>
                  </a:lnTo>
                  <a:lnTo>
                    <a:pt x="1436" y="1280"/>
                  </a:lnTo>
                  <a:lnTo>
                    <a:pt x="1484" y="1219"/>
                  </a:lnTo>
                  <a:lnTo>
                    <a:pt x="1524" y="1154"/>
                  </a:lnTo>
                  <a:lnTo>
                    <a:pt x="1560" y="1085"/>
                  </a:lnTo>
                  <a:lnTo>
                    <a:pt x="1584" y="1016"/>
                  </a:lnTo>
                  <a:lnTo>
                    <a:pt x="1604" y="940"/>
                  </a:lnTo>
                  <a:lnTo>
                    <a:pt x="1616" y="863"/>
                  </a:lnTo>
                  <a:lnTo>
                    <a:pt x="1620" y="782"/>
                  </a:lnTo>
                  <a:lnTo>
                    <a:pt x="1620" y="782"/>
                  </a:lnTo>
                  <a:lnTo>
                    <a:pt x="1616" y="705"/>
                  </a:lnTo>
                  <a:lnTo>
                    <a:pt x="1604" y="628"/>
                  </a:lnTo>
                  <a:lnTo>
                    <a:pt x="1584" y="551"/>
                  </a:lnTo>
                  <a:lnTo>
                    <a:pt x="1560" y="478"/>
                  </a:lnTo>
                  <a:lnTo>
                    <a:pt x="1524" y="413"/>
                  </a:lnTo>
                  <a:lnTo>
                    <a:pt x="1484" y="348"/>
                  </a:lnTo>
                  <a:lnTo>
                    <a:pt x="1436" y="288"/>
                  </a:lnTo>
                  <a:lnTo>
                    <a:pt x="1384" y="231"/>
                  </a:lnTo>
                  <a:lnTo>
                    <a:pt x="1328" y="182"/>
                  </a:lnTo>
                  <a:lnTo>
                    <a:pt x="1264" y="134"/>
                  </a:lnTo>
                  <a:lnTo>
                    <a:pt x="1196" y="97"/>
                  </a:lnTo>
                  <a:lnTo>
                    <a:pt x="1128" y="65"/>
                  </a:lnTo>
                  <a:lnTo>
                    <a:pt x="1052" y="37"/>
                  </a:lnTo>
                  <a:lnTo>
                    <a:pt x="976" y="16"/>
                  </a:lnTo>
                  <a:lnTo>
                    <a:pt x="896" y="4"/>
                  </a:lnTo>
                  <a:lnTo>
                    <a:pt x="812" y="0"/>
                  </a:lnTo>
                  <a:lnTo>
                    <a:pt x="812" y="0"/>
                  </a:lnTo>
                  <a:close/>
                </a:path>
              </a:pathLst>
            </a:custGeom>
            <a:solidFill>
              <a:srgbClr val="FFA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4" name="Freeform 25"/>
            <p:cNvSpPr>
              <a:spLocks/>
            </p:cNvSpPr>
            <p:nvPr/>
          </p:nvSpPr>
          <p:spPr bwMode="auto">
            <a:xfrm>
              <a:off x="772" y="2023"/>
              <a:ext cx="1628" cy="1571"/>
            </a:xfrm>
            <a:custGeom>
              <a:avLst/>
              <a:gdLst>
                <a:gd name="T0" fmla="*/ 812 w 1628"/>
                <a:gd name="T1" fmla="*/ 0 h 1571"/>
                <a:gd name="T2" fmla="*/ 652 w 1628"/>
                <a:gd name="T3" fmla="*/ 16 h 1571"/>
                <a:gd name="T4" fmla="*/ 496 w 1628"/>
                <a:gd name="T5" fmla="*/ 61 h 1571"/>
                <a:gd name="T6" fmla="*/ 360 w 1628"/>
                <a:gd name="T7" fmla="*/ 134 h 1571"/>
                <a:gd name="T8" fmla="*/ 240 w 1628"/>
                <a:gd name="T9" fmla="*/ 231 h 1571"/>
                <a:gd name="T10" fmla="*/ 140 w 1628"/>
                <a:gd name="T11" fmla="*/ 348 h 1571"/>
                <a:gd name="T12" fmla="*/ 64 w 1628"/>
                <a:gd name="T13" fmla="*/ 482 h 1571"/>
                <a:gd name="T14" fmla="*/ 16 w 1628"/>
                <a:gd name="T15" fmla="*/ 628 h 1571"/>
                <a:gd name="T16" fmla="*/ 0 w 1628"/>
                <a:gd name="T17" fmla="*/ 786 h 1571"/>
                <a:gd name="T18" fmla="*/ 4 w 1628"/>
                <a:gd name="T19" fmla="*/ 867 h 1571"/>
                <a:gd name="T20" fmla="*/ 36 w 1628"/>
                <a:gd name="T21" fmla="*/ 1020 h 1571"/>
                <a:gd name="T22" fmla="*/ 100 w 1628"/>
                <a:gd name="T23" fmla="*/ 1158 h 1571"/>
                <a:gd name="T24" fmla="*/ 188 w 1628"/>
                <a:gd name="T25" fmla="*/ 1284 h 1571"/>
                <a:gd name="T26" fmla="*/ 296 w 1628"/>
                <a:gd name="T27" fmla="*/ 1393 h 1571"/>
                <a:gd name="T28" fmla="*/ 428 w 1628"/>
                <a:gd name="T29" fmla="*/ 1474 h 1571"/>
                <a:gd name="T30" fmla="*/ 572 w 1628"/>
                <a:gd name="T31" fmla="*/ 1535 h 1571"/>
                <a:gd name="T32" fmla="*/ 732 w 1628"/>
                <a:gd name="T33" fmla="*/ 1567 h 1571"/>
                <a:gd name="T34" fmla="*/ 812 w 1628"/>
                <a:gd name="T35" fmla="*/ 1571 h 1571"/>
                <a:gd name="T36" fmla="*/ 976 w 1628"/>
                <a:gd name="T37" fmla="*/ 1555 h 1571"/>
                <a:gd name="T38" fmla="*/ 1132 w 1628"/>
                <a:gd name="T39" fmla="*/ 1510 h 1571"/>
                <a:gd name="T40" fmla="*/ 1268 w 1628"/>
                <a:gd name="T41" fmla="*/ 1437 h 1571"/>
                <a:gd name="T42" fmla="*/ 1388 w 1628"/>
                <a:gd name="T43" fmla="*/ 1340 h 1571"/>
                <a:gd name="T44" fmla="*/ 1488 w 1628"/>
                <a:gd name="T45" fmla="*/ 1223 h 1571"/>
                <a:gd name="T46" fmla="*/ 1564 w 1628"/>
                <a:gd name="T47" fmla="*/ 1089 h 1571"/>
                <a:gd name="T48" fmla="*/ 1612 w 1628"/>
                <a:gd name="T49" fmla="*/ 944 h 1571"/>
                <a:gd name="T50" fmla="*/ 1628 w 1628"/>
                <a:gd name="T51" fmla="*/ 786 h 1571"/>
                <a:gd name="T52" fmla="*/ 1624 w 1628"/>
                <a:gd name="T53" fmla="*/ 705 h 1571"/>
                <a:gd name="T54" fmla="*/ 1592 w 1628"/>
                <a:gd name="T55" fmla="*/ 551 h 1571"/>
                <a:gd name="T56" fmla="*/ 1528 w 1628"/>
                <a:gd name="T57" fmla="*/ 413 h 1571"/>
                <a:gd name="T58" fmla="*/ 1440 w 1628"/>
                <a:gd name="T59" fmla="*/ 288 h 1571"/>
                <a:gd name="T60" fmla="*/ 1332 w 1628"/>
                <a:gd name="T61" fmla="*/ 178 h 1571"/>
                <a:gd name="T62" fmla="*/ 1200 w 1628"/>
                <a:gd name="T63" fmla="*/ 93 h 1571"/>
                <a:gd name="T64" fmla="*/ 1056 w 1628"/>
                <a:gd name="T65" fmla="*/ 37 h 1571"/>
                <a:gd name="T66" fmla="*/ 896 w 1628"/>
                <a:gd name="T67" fmla="*/ 4 h 1571"/>
                <a:gd name="T68" fmla="*/ 812 w 1628"/>
                <a:gd name="T69" fmla="*/ 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8" h="1571">
                  <a:moveTo>
                    <a:pt x="812" y="0"/>
                  </a:moveTo>
                  <a:lnTo>
                    <a:pt x="812" y="0"/>
                  </a:lnTo>
                  <a:lnTo>
                    <a:pt x="732" y="4"/>
                  </a:lnTo>
                  <a:lnTo>
                    <a:pt x="652" y="16"/>
                  </a:lnTo>
                  <a:lnTo>
                    <a:pt x="572" y="37"/>
                  </a:lnTo>
                  <a:lnTo>
                    <a:pt x="496" y="61"/>
                  </a:lnTo>
                  <a:lnTo>
                    <a:pt x="428" y="93"/>
                  </a:lnTo>
                  <a:lnTo>
                    <a:pt x="360" y="134"/>
                  </a:lnTo>
                  <a:lnTo>
                    <a:pt x="296" y="178"/>
                  </a:lnTo>
                  <a:lnTo>
                    <a:pt x="240" y="231"/>
                  </a:lnTo>
                  <a:lnTo>
                    <a:pt x="188" y="288"/>
                  </a:lnTo>
                  <a:lnTo>
                    <a:pt x="140" y="348"/>
                  </a:lnTo>
                  <a:lnTo>
                    <a:pt x="100" y="413"/>
                  </a:lnTo>
                  <a:lnTo>
                    <a:pt x="64" y="482"/>
                  </a:lnTo>
                  <a:lnTo>
                    <a:pt x="36" y="551"/>
                  </a:lnTo>
                  <a:lnTo>
                    <a:pt x="16" y="628"/>
                  </a:lnTo>
                  <a:lnTo>
                    <a:pt x="4" y="705"/>
                  </a:lnTo>
                  <a:lnTo>
                    <a:pt x="0" y="786"/>
                  </a:lnTo>
                  <a:lnTo>
                    <a:pt x="0" y="786"/>
                  </a:lnTo>
                  <a:lnTo>
                    <a:pt x="4" y="867"/>
                  </a:lnTo>
                  <a:lnTo>
                    <a:pt x="16" y="944"/>
                  </a:lnTo>
                  <a:lnTo>
                    <a:pt x="36" y="1020"/>
                  </a:lnTo>
                  <a:lnTo>
                    <a:pt x="64" y="1089"/>
                  </a:lnTo>
                  <a:lnTo>
                    <a:pt x="100" y="1158"/>
                  </a:lnTo>
                  <a:lnTo>
                    <a:pt x="140" y="1223"/>
                  </a:lnTo>
                  <a:lnTo>
                    <a:pt x="188" y="1284"/>
                  </a:lnTo>
                  <a:lnTo>
                    <a:pt x="240" y="1340"/>
                  </a:lnTo>
                  <a:lnTo>
                    <a:pt x="296" y="1393"/>
                  </a:lnTo>
                  <a:lnTo>
                    <a:pt x="360" y="1437"/>
                  </a:lnTo>
                  <a:lnTo>
                    <a:pt x="428" y="1474"/>
                  </a:lnTo>
                  <a:lnTo>
                    <a:pt x="496" y="1510"/>
                  </a:lnTo>
                  <a:lnTo>
                    <a:pt x="572" y="1535"/>
                  </a:lnTo>
                  <a:lnTo>
                    <a:pt x="652" y="1555"/>
                  </a:lnTo>
                  <a:lnTo>
                    <a:pt x="732" y="1567"/>
                  </a:lnTo>
                  <a:lnTo>
                    <a:pt x="812" y="1571"/>
                  </a:lnTo>
                  <a:lnTo>
                    <a:pt x="812" y="1571"/>
                  </a:lnTo>
                  <a:lnTo>
                    <a:pt x="896" y="1567"/>
                  </a:lnTo>
                  <a:lnTo>
                    <a:pt x="976" y="1555"/>
                  </a:lnTo>
                  <a:lnTo>
                    <a:pt x="1056" y="1535"/>
                  </a:lnTo>
                  <a:lnTo>
                    <a:pt x="1132" y="1510"/>
                  </a:lnTo>
                  <a:lnTo>
                    <a:pt x="1200" y="1474"/>
                  </a:lnTo>
                  <a:lnTo>
                    <a:pt x="1268" y="1437"/>
                  </a:lnTo>
                  <a:lnTo>
                    <a:pt x="1332" y="1393"/>
                  </a:lnTo>
                  <a:lnTo>
                    <a:pt x="1388" y="1340"/>
                  </a:lnTo>
                  <a:lnTo>
                    <a:pt x="1440" y="1284"/>
                  </a:lnTo>
                  <a:lnTo>
                    <a:pt x="1488" y="1223"/>
                  </a:lnTo>
                  <a:lnTo>
                    <a:pt x="1528" y="1158"/>
                  </a:lnTo>
                  <a:lnTo>
                    <a:pt x="1564" y="1089"/>
                  </a:lnTo>
                  <a:lnTo>
                    <a:pt x="1592" y="1020"/>
                  </a:lnTo>
                  <a:lnTo>
                    <a:pt x="1612" y="944"/>
                  </a:lnTo>
                  <a:lnTo>
                    <a:pt x="1624" y="867"/>
                  </a:lnTo>
                  <a:lnTo>
                    <a:pt x="1628" y="786"/>
                  </a:lnTo>
                  <a:lnTo>
                    <a:pt x="1628" y="786"/>
                  </a:lnTo>
                  <a:lnTo>
                    <a:pt x="1624" y="705"/>
                  </a:lnTo>
                  <a:lnTo>
                    <a:pt x="1612" y="628"/>
                  </a:lnTo>
                  <a:lnTo>
                    <a:pt x="1592" y="551"/>
                  </a:lnTo>
                  <a:lnTo>
                    <a:pt x="1564" y="482"/>
                  </a:lnTo>
                  <a:lnTo>
                    <a:pt x="1528" y="413"/>
                  </a:lnTo>
                  <a:lnTo>
                    <a:pt x="1488" y="348"/>
                  </a:lnTo>
                  <a:lnTo>
                    <a:pt x="1440" y="288"/>
                  </a:lnTo>
                  <a:lnTo>
                    <a:pt x="1388" y="231"/>
                  </a:lnTo>
                  <a:lnTo>
                    <a:pt x="1332" y="178"/>
                  </a:lnTo>
                  <a:lnTo>
                    <a:pt x="1268" y="134"/>
                  </a:lnTo>
                  <a:lnTo>
                    <a:pt x="1200" y="93"/>
                  </a:lnTo>
                  <a:lnTo>
                    <a:pt x="1132" y="61"/>
                  </a:lnTo>
                  <a:lnTo>
                    <a:pt x="1056" y="37"/>
                  </a:lnTo>
                  <a:lnTo>
                    <a:pt x="976" y="16"/>
                  </a:lnTo>
                  <a:lnTo>
                    <a:pt x="896" y="4"/>
                  </a:lnTo>
                  <a:lnTo>
                    <a:pt x="812" y="0"/>
                  </a:lnTo>
                  <a:lnTo>
                    <a:pt x="812" y="0"/>
                  </a:lnTo>
                  <a:close/>
                </a:path>
              </a:pathLst>
            </a:custGeom>
            <a:solidFill>
              <a:srgbClr val="FF7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5" name="Freeform 26"/>
            <p:cNvSpPr>
              <a:spLocks/>
            </p:cNvSpPr>
            <p:nvPr/>
          </p:nvSpPr>
          <p:spPr bwMode="auto">
            <a:xfrm>
              <a:off x="800" y="2051"/>
              <a:ext cx="1552" cy="1515"/>
            </a:xfrm>
            <a:custGeom>
              <a:avLst/>
              <a:gdLst>
                <a:gd name="T0" fmla="*/ 776 w 1552"/>
                <a:gd name="T1" fmla="*/ 0 h 1515"/>
                <a:gd name="T2" fmla="*/ 620 w 1552"/>
                <a:gd name="T3" fmla="*/ 13 h 1515"/>
                <a:gd name="T4" fmla="*/ 472 w 1552"/>
                <a:gd name="T5" fmla="*/ 57 h 1515"/>
                <a:gd name="T6" fmla="*/ 340 w 1552"/>
                <a:gd name="T7" fmla="*/ 130 h 1515"/>
                <a:gd name="T8" fmla="*/ 228 w 1552"/>
                <a:gd name="T9" fmla="*/ 219 h 1515"/>
                <a:gd name="T10" fmla="*/ 132 w 1552"/>
                <a:gd name="T11" fmla="*/ 332 h 1515"/>
                <a:gd name="T12" fmla="*/ 60 w 1552"/>
                <a:gd name="T13" fmla="*/ 462 h 1515"/>
                <a:gd name="T14" fmla="*/ 16 w 1552"/>
                <a:gd name="T15" fmla="*/ 604 h 1515"/>
                <a:gd name="T16" fmla="*/ 0 w 1552"/>
                <a:gd name="T17" fmla="*/ 758 h 1515"/>
                <a:gd name="T18" fmla="*/ 4 w 1552"/>
                <a:gd name="T19" fmla="*/ 835 h 1515"/>
                <a:gd name="T20" fmla="*/ 36 w 1552"/>
                <a:gd name="T21" fmla="*/ 980 h 1515"/>
                <a:gd name="T22" fmla="*/ 92 w 1552"/>
                <a:gd name="T23" fmla="*/ 1118 h 1515"/>
                <a:gd name="T24" fmla="*/ 176 w 1552"/>
                <a:gd name="T25" fmla="*/ 1239 h 1515"/>
                <a:gd name="T26" fmla="*/ 284 w 1552"/>
                <a:gd name="T27" fmla="*/ 1341 h 1515"/>
                <a:gd name="T28" fmla="*/ 404 w 1552"/>
                <a:gd name="T29" fmla="*/ 1422 h 1515"/>
                <a:gd name="T30" fmla="*/ 544 w 1552"/>
                <a:gd name="T31" fmla="*/ 1478 h 1515"/>
                <a:gd name="T32" fmla="*/ 696 w 1552"/>
                <a:gd name="T33" fmla="*/ 1511 h 1515"/>
                <a:gd name="T34" fmla="*/ 776 w 1552"/>
                <a:gd name="T35" fmla="*/ 1515 h 1515"/>
                <a:gd name="T36" fmla="*/ 932 w 1552"/>
                <a:gd name="T37" fmla="*/ 1499 h 1515"/>
                <a:gd name="T38" fmla="*/ 1076 w 1552"/>
                <a:gd name="T39" fmla="*/ 1454 h 1515"/>
                <a:gd name="T40" fmla="*/ 1208 w 1552"/>
                <a:gd name="T41" fmla="*/ 1385 h 1515"/>
                <a:gd name="T42" fmla="*/ 1324 w 1552"/>
                <a:gd name="T43" fmla="*/ 1292 h 1515"/>
                <a:gd name="T44" fmla="*/ 1416 w 1552"/>
                <a:gd name="T45" fmla="*/ 1179 h 1515"/>
                <a:gd name="T46" fmla="*/ 1488 w 1552"/>
                <a:gd name="T47" fmla="*/ 1049 h 1515"/>
                <a:gd name="T48" fmla="*/ 1536 w 1552"/>
                <a:gd name="T49" fmla="*/ 907 h 1515"/>
                <a:gd name="T50" fmla="*/ 1552 w 1552"/>
                <a:gd name="T51" fmla="*/ 758 h 1515"/>
                <a:gd name="T52" fmla="*/ 1548 w 1552"/>
                <a:gd name="T53" fmla="*/ 681 h 1515"/>
                <a:gd name="T54" fmla="*/ 1516 w 1552"/>
                <a:gd name="T55" fmla="*/ 531 h 1515"/>
                <a:gd name="T56" fmla="*/ 1456 w 1552"/>
                <a:gd name="T57" fmla="*/ 397 h 1515"/>
                <a:gd name="T58" fmla="*/ 1372 w 1552"/>
                <a:gd name="T59" fmla="*/ 276 h 1515"/>
                <a:gd name="T60" fmla="*/ 1268 w 1552"/>
                <a:gd name="T61" fmla="*/ 170 h 1515"/>
                <a:gd name="T62" fmla="*/ 1144 w 1552"/>
                <a:gd name="T63" fmla="*/ 90 h 1515"/>
                <a:gd name="T64" fmla="*/ 1004 w 1552"/>
                <a:gd name="T65" fmla="*/ 33 h 1515"/>
                <a:gd name="T66" fmla="*/ 856 w 1552"/>
                <a:gd name="T67" fmla="*/ 0 h 1515"/>
                <a:gd name="T68" fmla="*/ 776 w 1552"/>
                <a:gd name="T69" fmla="*/ 0 h 1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2" h="1515">
                  <a:moveTo>
                    <a:pt x="776" y="0"/>
                  </a:moveTo>
                  <a:lnTo>
                    <a:pt x="776" y="0"/>
                  </a:lnTo>
                  <a:lnTo>
                    <a:pt x="696" y="0"/>
                  </a:lnTo>
                  <a:lnTo>
                    <a:pt x="620" y="13"/>
                  </a:lnTo>
                  <a:lnTo>
                    <a:pt x="544" y="33"/>
                  </a:lnTo>
                  <a:lnTo>
                    <a:pt x="472" y="57"/>
                  </a:lnTo>
                  <a:lnTo>
                    <a:pt x="404" y="90"/>
                  </a:lnTo>
                  <a:lnTo>
                    <a:pt x="340" y="130"/>
                  </a:lnTo>
                  <a:lnTo>
                    <a:pt x="284" y="170"/>
                  </a:lnTo>
                  <a:lnTo>
                    <a:pt x="228" y="219"/>
                  </a:lnTo>
                  <a:lnTo>
                    <a:pt x="176" y="276"/>
                  </a:lnTo>
                  <a:lnTo>
                    <a:pt x="132" y="332"/>
                  </a:lnTo>
                  <a:lnTo>
                    <a:pt x="92" y="397"/>
                  </a:lnTo>
                  <a:lnTo>
                    <a:pt x="60" y="462"/>
                  </a:lnTo>
                  <a:lnTo>
                    <a:pt x="36" y="531"/>
                  </a:lnTo>
                  <a:lnTo>
                    <a:pt x="16" y="604"/>
                  </a:lnTo>
                  <a:lnTo>
                    <a:pt x="4" y="681"/>
                  </a:lnTo>
                  <a:lnTo>
                    <a:pt x="0" y="758"/>
                  </a:lnTo>
                  <a:lnTo>
                    <a:pt x="0" y="758"/>
                  </a:lnTo>
                  <a:lnTo>
                    <a:pt x="4" y="835"/>
                  </a:lnTo>
                  <a:lnTo>
                    <a:pt x="16" y="907"/>
                  </a:lnTo>
                  <a:lnTo>
                    <a:pt x="36" y="980"/>
                  </a:lnTo>
                  <a:lnTo>
                    <a:pt x="60" y="1049"/>
                  </a:lnTo>
                  <a:lnTo>
                    <a:pt x="92" y="1118"/>
                  </a:lnTo>
                  <a:lnTo>
                    <a:pt x="132" y="1179"/>
                  </a:lnTo>
                  <a:lnTo>
                    <a:pt x="176" y="1239"/>
                  </a:lnTo>
                  <a:lnTo>
                    <a:pt x="228" y="1292"/>
                  </a:lnTo>
                  <a:lnTo>
                    <a:pt x="284" y="1341"/>
                  </a:lnTo>
                  <a:lnTo>
                    <a:pt x="340" y="1385"/>
                  </a:lnTo>
                  <a:lnTo>
                    <a:pt x="404" y="1422"/>
                  </a:lnTo>
                  <a:lnTo>
                    <a:pt x="472" y="1454"/>
                  </a:lnTo>
                  <a:lnTo>
                    <a:pt x="544" y="1478"/>
                  </a:lnTo>
                  <a:lnTo>
                    <a:pt x="620" y="1499"/>
                  </a:lnTo>
                  <a:lnTo>
                    <a:pt x="696" y="1511"/>
                  </a:lnTo>
                  <a:lnTo>
                    <a:pt x="776" y="1515"/>
                  </a:lnTo>
                  <a:lnTo>
                    <a:pt x="776" y="1515"/>
                  </a:lnTo>
                  <a:lnTo>
                    <a:pt x="856" y="1511"/>
                  </a:lnTo>
                  <a:lnTo>
                    <a:pt x="932" y="1499"/>
                  </a:lnTo>
                  <a:lnTo>
                    <a:pt x="1004" y="1478"/>
                  </a:lnTo>
                  <a:lnTo>
                    <a:pt x="1076" y="1454"/>
                  </a:lnTo>
                  <a:lnTo>
                    <a:pt x="1144" y="1422"/>
                  </a:lnTo>
                  <a:lnTo>
                    <a:pt x="1208" y="1385"/>
                  </a:lnTo>
                  <a:lnTo>
                    <a:pt x="1268" y="1341"/>
                  </a:lnTo>
                  <a:lnTo>
                    <a:pt x="1324" y="1292"/>
                  </a:lnTo>
                  <a:lnTo>
                    <a:pt x="1372" y="1239"/>
                  </a:lnTo>
                  <a:lnTo>
                    <a:pt x="1416" y="1179"/>
                  </a:lnTo>
                  <a:lnTo>
                    <a:pt x="1456" y="1118"/>
                  </a:lnTo>
                  <a:lnTo>
                    <a:pt x="1488" y="1049"/>
                  </a:lnTo>
                  <a:lnTo>
                    <a:pt x="1516" y="980"/>
                  </a:lnTo>
                  <a:lnTo>
                    <a:pt x="1536" y="907"/>
                  </a:lnTo>
                  <a:lnTo>
                    <a:pt x="1548" y="835"/>
                  </a:lnTo>
                  <a:lnTo>
                    <a:pt x="1552" y="758"/>
                  </a:lnTo>
                  <a:lnTo>
                    <a:pt x="1552" y="758"/>
                  </a:lnTo>
                  <a:lnTo>
                    <a:pt x="1548" y="681"/>
                  </a:lnTo>
                  <a:lnTo>
                    <a:pt x="1536" y="604"/>
                  </a:lnTo>
                  <a:lnTo>
                    <a:pt x="1516" y="531"/>
                  </a:lnTo>
                  <a:lnTo>
                    <a:pt x="1488" y="462"/>
                  </a:lnTo>
                  <a:lnTo>
                    <a:pt x="1456" y="397"/>
                  </a:lnTo>
                  <a:lnTo>
                    <a:pt x="1416" y="332"/>
                  </a:lnTo>
                  <a:lnTo>
                    <a:pt x="1372" y="276"/>
                  </a:lnTo>
                  <a:lnTo>
                    <a:pt x="1324" y="219"/>
                  </a:lnTo>
                  <a:lnTo>
                    <a:pt x="1268" y="170"/>
                  </a:lnTo>
                  <a:lnTo>
                    <a:pt x="1208" y="130"/>
                  </a:lnTo>
                  <a:lnTo>
                    <a:pt x="1144" y="90"/>
                  </a:lnTo>
                  <a:lnTo>
                    <a:pt x="1076" y="57"/>
                  </a:lnTo>
                  <a:lnTo>
                    <a:pt x="1004" y="33"/>
                  </a:lnTo>
                  <a:lnTo>
                    <a:pt x="932" y="13"/>
                  </a:lnTo>
                  <a:lnTo>
                    <a:pt x="856" y="0"/>
                  </a:lnTo>
                  <a:lnTo>
                    <a:pt x="776" y="0"/>
                  </a:lnTo>
                  <a:lnTo>
                    <a:pt x="776"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6" name="Freeform 27"/>
            <p:cNvSpPr>
              <a:spLocks/>
            </p:cNvSpPr>
            <p:nvPr/>
          </p:nvSpPr>
          <p:spPr bwMode="auto">
            <a:xfrm>
              <a:off x="824" y="2064"/>
              <a:ext cx="1512" cy="1469"/>
            </a:xfrm>
            <a:custGeom>
              <a:avLst/>
              <a:gdLst>
                <a:gd name="T0" fmla="*/ 756 w 1512"/>
                <a:gd name="T1" fmla="*/ 0 h 1469"/>
                <a:gd name="T2" fmla="*/ 604 w 1512"/>
                <a:gd name="T3" fmla="*/ 12 h 1469"/>
                <a:gd name="T4" fmla="*/ 460 w 1512"/>
                <a:gd name="T5" fmla="*/ 56 h 1469"/>
                <a:gd name="T6" fmla="*/ 332 w 1512"/>
                <a:gd name="T7" fmla="*/ 125 h 1469"/>
                <a:gd name="T8" fmla="*/ 220 w 1512"/>
                <a:gd name="T9" fmla="*/ 214 h 1469"/>
                <a:gd name="T10" fmla="*/ 128 w 1512"/>
                <a:gd name="T11" fmla="*/ 324 h 1469"/>
                <a:gd name="T12" fmla="*/ 60 w 1512"/>
                <a:gd name="T13" fmla="*/ 449 h 1469"/>
                <a:gd name="T14" fmla="*/ 16 w 1512"/>
                <a:gd name="T15" fmla="*/ 591 h 1469"/>
                <a:gd name="T16" fmla="*/ 0 w 1512"/>
                <a:gd name="T17" fmla="*/ 736 h 1469"/>
                <a:gd name="T18" fmla="*/ 4 w 1512"/>
                <a:gd name="T19" fmla="*/ 813 h 1469"/>
                <a:gd name="T20" fmla="*/ 36 w 1512"/>
                <a:gd name="T21" fmla="*/ 955 h 1469"/>
                <a:gd name="T22" fmla="*/ 92 w 1512"/>
                <a:gd name="T23" fmla="*/ 1089 h 1469"/>
                <a:gd name="T24" fmla="*/ 176 w 1512"/>
                <a:gd name="T25" fmla="*/ 1206 h 1469"/>
                <a:gd name="T26" fmla="*/ 280 w 1512"/>
                <a:gd name="T27" fmla="*/ 1303 h 1469"/>
                <a:gd name="T28" fmla="*/ 400 w 1512"/>
                <a:gd name="T29" fmla="*/ 1384 h 1469"/>
                <a:gd name="T30" fmla="*/ 536 w 1512"/>
                <a:gd name="T31" fmla="*/ 1437 h 1469"/>
                <a:gd name="T32" fmla="*/ 684 w 1512"/>
                <a:gd name="T33" fmla="*/ 1469 h 1469"/>
                <a:gd name="T34" fmla="*/ 760 w 1512"/>
                <a:gd name="T35" fmla="*/ 1469 h 1469"/>
                <a:gd name="T36" fmla="*/ 912 w 1512"/>
                <a:gd name="T37" fmla="*/ 1457 h 1469"/>
                <a:gd name="T38" fmla="*/ 1052 w 1512"/>
                <a:gd name="T39" fmla="*/ 1413 h 1469"/>
                <a:gd name="T40" fmla="*/ 1180 w 1512"/>
                <a:gd name="T41" fmla="*/ 1344 h 1469"/>
                <a:gd name="T42" fmla="*/ 1292 w 1512"/>
                <a:gd name="T43" fmla="*/ 1255 h 1469"/>
                <a:gd name="T44" fmla="*/ 1384 w 1512"/>
                <a:gd name="T45" fmla="*/ 1145 h 1469"/>
                <a:gd name="T46" fmla="*/ 1456 w 1512"/>
                <a:gd name="T47" fmla="*/ 1020 h 1469"/>
                <a:gd name="T48" fmla="*/ 1496 w 1512"/>
                <a:gd name="T49" fmla="*/ 878 h 1469"/>
                <a:gd name="T50" fmla="*/ 1512 w 1512"/>
                <a:gd name="T51" fmla="*/ 732 h 1469"/>
                <a:gd name="T52" fmla="*/ 1508 w 1512"/>
                <a:gd name="T53" fmla="*/ 656 h 1469"/>
                <a:gd name="T54" fmla="*/ 1476 w 1512"/>
                <a:gd name="T55" fmla="*/ 514 h 1469"/>
                <a:gd name="T56" fmla="*/ 1420 w 1512"/>
                <a:gd name="T57" fmla="*/ 380 h 1469"/>
                <a:gd name="T58" fmla="*/ 1336 w 1512"/>
                <a:gd name="T59" fmla="*/ 263 h 1469"/>
                <a:gd name="T60" fmla="*/ 1236 w 1512"/>
                <a:gd name="T61" fmla="*/ 166 h 1469"/>
                <a:gd name="T62" fmla="*/ 1116 w 1512"/>
                <a:gd name="T63" fmla="*/ 85 h 1469"/>
                <a:gd name="T64" fmla="*/ 980 w 1512"/>
                <a:gd name="T65" fmla="*/ 32 h 1469"/>
                <a:gd name="T66" fmla="*/ 832 w 1512"/>
                <a:gd name="T67" fmla="*/ 0 h 1469"/>
                <a:gd name="T68" fmla="*/ 756 w 1512"/>
                <a:gd name="T6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12" h="1469">
                  <a:moveTo>
                    <a:pt x="756" y="0"/>
                  </a:moveTo>
                  <a:lnTo>
                    <a:pt x="756" y="0"/>
                  </a:lnTo>
                  <a:lnTo>
                    <a:pt x="676" y="4"/>
                  </a:lnTo>
                  <a:lnTo>
                    <a:pt x="604" y="12"/>
                  </a:lnTo>
                  <a:lnTo>
                    <a:pt x="528" y="32"/>
                  </a:lnTo>
                  <a:lnTo>
                    <a:pt x="460" y="56"/>
                  </a:lnTo>
                  <a:lnTo>
                    <a:pt x="396" y="89"/>
                  </a:lnTo>
                  <a:lnTo>
                    <a:pt x="332" y="125"/>
                  </a:lnTo>
                  <a:lnTo>
                    <a:pt x="276" y="170"/>
                  </a:lnTo>
                  <a:lnTo>
                    <a:pt x="220" y="214"/>
                  </a:lnTo>
                  <a:lnTo>
                    <a:pt x="172" y="267"/>
                  </a:lnTo>
                  <a:lnTo>
                    <a:pt x="128" y="324"/>
                  </a:lnTo>
                  <a:lnTo>
                    <a:pt x="92" y="388"/>
                  </a:lnTo>
                  <a:lnTo>
                    <a:pt x="60" y="449"/>
                  </a:lnTo>
                  <a:lnTo>
                    <a:pt x="36" y="518"/>
                  </a:lnTo>
                  <a:lnTo>
                    <a:pt x="16" y="591"/>
                  </a:lnTo>
                  <a:lnTo>
                    <a:pt x="4" y="664"/>
                  </a:lnTo>
                  <a:lnTo>
                    <a:pt x="0" y="736"/>
                  </a:lnTo>
                  <a:lnTo>
                    <a:pt x="0" y="736"/>
                  </a:lnTo>
                  <a:lnTo>
                    <a:pt x="4" y="813"/>
                  </a:lnTo>
                  <a:lnTo>
                    <a:pt x="16" y="886"/>
                  </a:lnTo>
                  <a:lnTo>
                    <a:pt x="36" y="955"/>
                  </a:lnTo>
                  <a:lnTo>
                    <a:pt x="60" y="1024"/>
                  </a:lnTo>
                  <a:lnTo>
                    <a:pt x="92" y="1089"/>
                  </a:lnTo>
                  <a:lnTo>
                    <a:pt x="132" y="1149"/>
                  </a:lnTo>
                  <a:lnTo>
                    <a:pt x="176" y="1206"/>
                  </a:lnTo>
                  <a:lnTo>
                    <a:pt x="224" y="1259"/>
                  </a:lnTo>
                  <a:lnTo>
                    <a:pt x="280" y="1303"/>
                  </a:lnTo>
                  <a:lnTo>
                    <a:pt x="336" y="1348"/>
                  </a:lnTo>
                  <a:lnTo>
                    <a:pt x="400" y="1384"/>
                  </a:lnTo>
                  <a:lnTo>
                    <a:pt x="464" y="1413"/>
                  </a:lnTo>
                  <a:lnTo>
                    <a:pt x="536" y="1437"/>
                  </a:lnTo>
                  <a:lnTo>
                    <a:pt x="608" y="1457"/>
                  </a:lnTo>
                  <a:lnTo>
                    <a:pt x="684" y="1469"/>
                  </a:lnTo>
                  <a:lnTo>
                    <a:pt x="760" y="1469"/>
                  </a:lnTo>
                  <a:lnTo>
                    <a:pt x="760" y="1469"/>
                  </a:lnTo>
                  <a:lnTo>
                    <a:pt x="836" y="1465"/>
                  </a:lnTo>
                  <a:lnTo>
                    <a:pt x="912" y="1457"/>
                  </a:lnTo>
                  <a:lnTo>
                    <a:pt x="984" y="1437"/>
                  </a:lnTo>
                  <a:lnTo>
                    <a:pt x="1052" y="1413"/>
                  </a:lnTo>
                  <a:lnTo>
                    <a:pt x="1120" y="1380"/>
                  </a:lnTo>
                  <a:lnTo>
                    <a:pt x="1180" y="1344"/>
                  </a:lnTo>
                  <a:lnTo>
                    <a:pt x="1240" y="1299"/>
                  </a:lnTo>
                  <a:lnTo>
                    <a:pt x="1292" y="1255"/>
                  </a:lnTo>
                  <a:lnTo>
                    <a:pt x="1340" y="1202"/>
                  </a:lnTo>
                  <a:lnTo>
                    <a:pt x="1384" y="1145"/>
                  </a:lnTo>
                  <a:lnTo>
                    <a:pt x="1424" y="1085"/>
                  </a:lnTo>
                  <a:lnTo>
                    <a:pt x="1456" y="1020"/>
                  </a:lnTo>
                  <a:lnTo>
                    <a:pt x="1480" y="951"/>
                  </a:lnTo>
                  <a:lnTo>
                    <a:pt x="1496" y="878"/>
                  </a:lnTo>
                  <a:lnTo>
                    <a:pt x="1508" y="805"/>
                  </a:lnTo>
                  <a:lnTo>
                    <a:pt x="1512" y="732"/>
                  </a:lnTo>
                  <a:lnTo>
                    <a:pt x="1512" y="732"/>
                  </a:lnTo>
                  <a:lnTo>
                    <a:pt x="1508" y="656"/>
                  </a:lnTo>
                  <a:lnTo>
                    <a:pt x="1496" y="583"/>
                  </a:lnTo>
                  <a:lnTo>
                    <a:pt x="1476" y="514"/>
                  </a:lnTo>
                  <a:lnTo>
                    <a:pt x="1452" y="445"/>
                  </a:lnTo>
                  <a:lnTo>
                    <a:pt x="1420" y="380"/>
                  </a:lnTo>
                  <a:lnTo>
                    <a:pt x="1380" y="319"/>
                  </a:lnTo>
                  <a:lnTo>
                    <a:pt x="1336" y="263"/>
                  </a:lnTo>
                  <a:lnTo>
                    <a:pt x="1288" y="214"/>
                  </a:lnTo>
                  <a:lnTo>
                    <a:pt x="1236" y="166"/>
                  </a:lnTo>
                  <a:lnTo>
                    <a:pt x="1176" y="121"/>
                  </a:lnTo>
                  <a:lnTo>
                    <a:pt x="1116" y="85"/>
                  </a:lnTo>
                  <a:lnTo>
                    <a:pt x="1048" y="56"/>
                  </a:lnTo>
                  <a:lnTo>
                    <a:pt x="980" y="32"/>
                  </a:lnTo>
                  <a:lnTo>
                    <a:pt x="908" y="12"/>
                  </a:lnTo>
                  <a:lnTo>
                    <a:pt x="832" y="0"/>
                  </a:lnTo>
                  <a:lnTo>
                    <a:pt x="756" y="0"/>
                  </a:lnTo>
                  <a:lnTo>
                    <a:pt x="756" y="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7" name="Freeform 28"/>
            <p:cNvSpPr>
              <a:spLocks/>
            </p:cNvSpPr>
            <p:nvPr/>
          </p:nvSpPr>
          <p:spPr bwMode="auto">
            <a:xfrm>
              <a:off x="848" y="2076"/>
              <a:ext cx="1476" cy="1429"/>
            </a:xfrm>
            <a:custGeom>
              <a:avLst/>
              <a:gdLst>
                <a:gd name="T0" fmla="*/ 732 w 1476"/>
                <a:gd name="T1" fmla="*/ 0 h 1429"/>
                <a:gd name="T2" fmla="*/ 584 w 1476"/>
                <a:gd name="T3" fmla="*/ 16 h 1429"/>
                <a:gd name="T4" fmla="*/ 448 w 1476"/>
                <a:gd name="T5" fmla="*/ 56 h 1429"/>
                <a:gd name="T6" fmla="*/ 324 w 1476"/>
                <a:gd name="T7" fmla="*/ 125 h 1429"/>
                <a:gd name="T8" fmla="*/ 216 w 1476"/>
                <a:gd name="T9" fmla="*/ 210 h 1429"/>
                <a:gd name="T10" fmla="*/ 124 w 1476"/>
                <a:gd name="T11" fmla="*/ 320 h 1429"/>
                <a:gd name="T12" fmla="*/ 56 w 1476"/>
                <a:gd name="T13" fmla="*/ 441 h 1429"/>
                <a:gd name="T14" fmla="*/ 16 w 1476"/>
                <a:gd name="T15" fmla="*/ 575 h 1429"/>
                <a:gd name="T16" fmla="*/ 0 w 1476"/>
                <a:gd name="T17" fmla="*/ 720 h 1429"/>
                <a:gd name="T18" fmla="*/ 8 w 1476"/>
                <a:gd name="T19" fmla="*/ 793 h 1429"/>
                <a:gd name="T20" fmla="*/ 36 w 1476"/>
                <a:gd name="T21" fmla="*/ 931 h 1429"/>
                <a:gd name="T22" fmla="*/ 92 w 1476"/>
                <a:gd name="T23" fmla="*/ 1061 h 1429"/>
                <a:gd name="T24" fmla="*/ 172 w 1476"/>
                <a:gd name="T25" fmla="*/ 1174 h 1429"/>
                <a:gd name="T26" fmla="*/ 276 w 1476"/>
                <a:gd name="T27" fmla="*/ 1267 h 1429"/>
                <a:gd name="T28" fmla="*/ 392 w 1476"/>
                <a:gd name="T29" fmla="*/ 1344 h 1429"/>
                <a:gd name="T30" fmla="*/ 524 w 1476"/>
                <a:gd name="T31" fmla="*/ 1397 h 1429"/>
                <a:gd name="T32" fmla="*/ 668 w 1476"/>
                <a:gd name="T33" fmla="*/ 1425 h 1429"/>
                <a:gd name="T34" fmla="*/ 744 w 1476"/>
                <a:gd name="T35" fmla="*/ 1429 h 1429"/>
                <a:gd name="T36" fmla="*/ 892 w 1476"/>
                <a:gd name="T37" fmla="*/ 1413 h 1429"/>
                <a:gd name="T38" fmla="*/ 1028 w 1476"/>
                <a:gd name="T39" fmla="*/ 1372 h 1429"/>
                <a:gd name="T40" fmla="*/ 1152 w 1476"/>
                <a:gd name="T41" fmla="*/ 1303 h 1429"/>
                <a:gd name="T42" fmla="*/ 1264 w 1476"/>
                <a:gd name="T43" fmla="*/ 1214 h 1429"/>
                <a:gd name="T44" fmla="*/ 1352 w 1476"/>
                <a:gd name="T45" fmla="*/ 1109 h 1429"/>
                <a:gd name="T46" fmla="*/ 1420 w 1476"/>
                <a:gd name="T47" fmla="*/ 988 h 1429"/>
                <a:gd name="T48" fmla="*/ 1460 w 1476"/>
                <a:gd name="T49" fmla="*/ 854 h 1429"/>
                <a:gd name="T50" fmla="*/ 1476 w 1476"/>
                <a:gd name="T51" fmla="*/ 708 h 1429"/>
                <a:gd name="T52" fmla="*/ 1472 w 1476"/>
                <a:gd name="T53" fmla="*/ 635 h 1429"/>
                <a:gd name="T54" fmla="*/ 1440 w 1476"/>
                <a:gd name="T55" fmla="*/ 498 h 1429"/>
                <a:gd name="T56" fmla="*/ 1384 w 1476"/>
                <a:gd name="T57" fmla="*/ 368 h 1429"/>
                <a:gd name="T58" fmla="*/ 1304 w 1476"/>
                <a:gd name="T59" fmla="*/ 255 h 1429"/>
                <a:gd name="T60" fmla="*/ 1204 w 1476"/>
                <a:gd name="T61" fmla="*/ 158 h 1429"/>
                <a:gd name="T62" fmla="*/ 1084 w 1476"/>
                <a:gd name="T63" fmla="*/ 81 h 1429"/>
                <a:gd name="T64" fmla="*/ 952 w 1476"/>
                <a:gd name="T65" fmla="*/ 28 h 1429"/>
                <a:gd name="T66" fmla="*/ 808 w 1476"/>
                <a:gd name="T67" fmla="*/ 0 h 1429"/>
                <a:gd name="T68" fmla="*/ 732 w 1476"/>
                <a:gd name="T69" fmla="*/ 0 h 1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76" h="1429">
                  <a:moveTo>
                    <a:pt x="732" y="0"/>
                  </a:moveTo>
                  <a:lnTo>
                    <a:pt x="732" y="0"/>
                  </a:lnTo>
                  <a:lnTo>
                    <a:pt x="660" y="4"/>
                  </a:lnTo>
                  <a:lnTo>
                    <a:pt x="584" y="16"/>
                  </a:lnTo>
                  <a:lnTo>
                    <a:pt x="516" y="32"/>
                  </a:lnTo>
                  <a:lnTo>
                    <a:pt x="448" y="56"/>
                  </a:lnTo>
                  <a:lnTo>
                    <a:pt x="384" y="89"/>
                  </a:lnTo>
                  <a:lnTo>
                    <a:pt x="324" y="125"/>
                  </a:lnTo>
                  <a:lnTo>
                    <a:pt x="268" y="166"/>
                  </a:lnTo>
                  <a:lnTo>
                    <a:pt x="216" y="210"/>
                  </a:lnTo>
                  <a:lnTo>
                    <a:pt x="168" y="263"/>
                  </a:lnTo>
                  <a:lnTo>
                    <a:pt x="124" y="320"/>
                  </a:lnTo>
                  <a:lnTo>
                    <a:pt x="88" y="376"/>
                  </a:lnTo>
                  <a:lnTo>
                    <a:pt x="56" y="441"/>
                  </a:lnTo>
                  <a:lnTo>
                    <a:pt x="32" y="506"/>
                  </a:lnTo>
                  <a:lnTo>
                    <a:pt x="16" y="575"/>
                  </a:lnTo>
                  <a:lnTo>
                    <a:pt x="4" y="648"/>
                  </a:lnTo>
                  <a:lnTo>
                    <a:pt x="0" y="720"/>
                  </a:lnTo>
                  <a:lnTo>
                    <a:pt x="0" y="720"/>
                  </a:lnTo>
                  <a:lnTo>
                    <a:pt x="8" y="793"/>
                  </a:lnTo>
                  <a:lnTo>
                    <a:pt x="20" y="862"/>
                  </a:lnTo>
                  <a:lnTo>
                    <a:pt x="36" y="931"/>
                  </a:lnTo>
                  <a:lnTo>
                    <a:pt x="64" y="996"/>
                  </a:lnTo>
                  <a:lnTo>
                    <a:pt x="92" y="1061"/>
                  </a:lnTo>
                  <a:lnTo>
                    <a:pt x="132" y="1117"/>
                  </a:lnTo>
                  <a:lnTo>
                    <a:pt x="172" y="1174"/>
                  </a:lnTo>
                  <a:lnTo>
                    <a:pt x="220" y="1223"/>
                  </a:lnTo>
                  <a:lnTo>
                    <a:pt x="276" y="1267"/>
                  </a:lnTo>
                  <a:lnTo>
                    <a:pt x="332" y="1312"/>
                  </a:lnTo>
                  <a:lnTo>
                    <a:pt x="392" y="1344"/>
                  </a:lnTo>
                  <a:lnTo>
                    <a:pt x="456" y="1376"/>
                  </a:lnTo>
                  <a:lnTo>
                    <a:pt x="524" y="1397"/>
                  </a:lnTo>
                  <a:lnTo>
                    <a:pt x="596" y="1417"/>
                  </a:lnTo>
                  <a:lnTo>
                    <a:pt x="668" y="1425"/>
                  </a:lnTo>
                  <a:lnTo>
                    <a:pt x="744" y="1429"/>
                  </a:lnTo>
                  <a:lnTo>
                    <a:pt x="744" y="1429"/>
                  </a:lnTo>
                  <a:lnTo>
                    <a:pt x="820" y="1425"/>
                  </a:lnTo>
                  <a:lnTo>
                    <a:pt x="892" y="1413"/>
                  </a:lnTo>
                  <a:lnTo>
                    <a:pt x="960" y="1397"/>
                  </a:lnTo>
                  <a:lnTo>
                    <a:pt x="1028" y="1372"/>
                  </a:lnTo>
                  <a:lnTo>
                    <a:pt x="1092" y="1340"/>
                  </a:lnTo>
                  <a:lnTo>
                    <a:pt x="1152" y="1303"/>
                  </a:lnTo>
                  <a:lnTo>
                    <a:pt x="1212" y="1263"/>
                  </a:lnTo>
                  <a:lnTo>
                    <a:pt x="1264" y="1214"/>
                  </a:lnTo>
                  <a:lnTo>
                    <a:pt x="1308" y="1166"/>
                  </a:lnTo>
                  <a:lnTo>
                    <a:pt x="1352" y="1109"/>
                  </a:lnTo>
                  <a:lnTo>
                    <a:pt x="1388" y="1048"/>
                  </a:lnTo>
                  <a:lnTo>
                    <a:pt x="1420" y="988"/>
                  </a:lnTo>
                  <a:lnTo>
                    <a:pt x="1444" y="919"/>
                  </a:lnTo>
                  <a:lnTo>
                    <a:pt x="1460" y="854"/>
                  </a:lnTo>
                  <a:lnTo>
                    <a:pt x="1472" y="781"/>
                  </a:lnTo>
                  <a:lnTo>
                    <a:pt x="1476" y="708"/>
                  </a:lnTo>
                  <a:lnTo>
                    <a:pt x="1476" y="708"/>
                  </a:lnTo>
                  <a:lnTo>
                    <a:pt x="1472" y="635"/>
                  </a:lnTo>
                  <a:lnTo>
                    <a:pt x="1460" y="563"/>
                  </a:lnTo>
                  <a:lnTo>
                    <a:pt x="1440" y="498"/>
                  </a:lnTo>
                  <a:lnTo>
                    <a:pt x="1416" y="429"/>
                  </a:lnTo>
                  <a:lnTo>
                    <a:pt x="1384" y="368"/>
                  </a:lnTo>
                  <a:lnTo>
                    <a:pt x="1344" y="312"/>
                  </a:lnTo>
                  <a:lnTo>
                    <a:pt x="1304" y="255"/>
                  </a:lnTo>
                  <a:lnTo>
                    <a:pt x="1256" y="206"/>
                  </a:lnTo>
                  <a:lnTo>
                    <a:pt x="1204" y="158"/>
                  </a:lnTo>
                  <a:lnTo>
                    <a:pt x="1144" y="117"/>
                  </a:lnTo>
                  <a:lnTo>
                    <a:pt x="1084" y="81"/>
                  </a:lnTo>
                  <a:lnTo>
                    <a:pt x="1020" y="52"/>
                  </a:lnTo>
                  <a:lnTo>
                    <a:pt x="952" y="28"/>
                  </a:lnTo>
                  <a:lnTo>
                    <a:pt x="880" y="12"/>
                  </a:lnTo>
                  <a:lnTo>
                    <a:pt x="808" y="0"/>
                  </a:lnTo>
                  <a:lnTo>
                    <a:pt x="732" y="0"/>
                  </a:lnTo>
                  <a:lnTo>
                    <a:pt x="732" y="0"/>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8" name="Freeform 29"/>
            <p:cNvSpPr>
              <a:spLocks/>
            </p:cNvSpPr>
            <p:nvPr/>
          </p:nvSpPr>
          <p:spPr bwMode="auto">
            <a:xfrm>
              <a:off x="876" y="2088"/>
              <a:ext cx="1432" cy="1389"/>
            </a:xfrm>
            <a:custGeom>
              <a:avLst/>
              <a:gdLst>
                <a:gd name="T0" fmla="*/ 708 w 1432"/>
                <a:gd name="T1" fmla="*/ 0 h 1389"/>
                <a:gd name="T2" fmla="*/ 564 w 1432"/>
                <a:gd name="T3" fmla="*/ 16 h 1389"/>
                <a:gd name="T4" fmla="*/ 432 w 1432"/>
                <a:gd name="T5" fmla="*/ 57 h 1389"/>
                <a:gd name="T6" fmla="*/ 308 w 1432"/>
                <a:gd name="T7" fmla="*/ 121 h 1389"/>
                <a:gd name="T8" fmla="*/ 204 w 1432"/>
                <a:gd name="T9" fmla="*/ 210 h 1389"/>
                <a:gd name="T10" fmla="*/ 116 w 1432"/>
                <a:gd name="T11" fmla="*/ 312 h 1389"/>
                <a:gd name="T12" fmla="*/ 52 w 1432"/>
                <a:gd name="T13" fmla="*/ 429 h 1389"/>
                <a:gd name="T14" fmla="*/ 12 w 1432"/>
                <a:gd name="T15" fmla="*/ 563 h 1389"/>
                <a:gd name="T16" fmla="*/ 0 w 1432"/>
                <a:gd name="T17" fmla="*/ 700 h 1389"/>
                <a:gd name="T18" fmla="*/ 4 w 1432"/>
                <a:gd name="T19" fmla="*/ 773 h 1389"/>
                <a:gd name="T20" fmla="*/ 32 w 1432"/>
                <a:gd name="T21" fmla="*/ 907 h 1389"/>
                <a:gd name="T22" fmla="*/ 88 w 1432"/>
                <a:gd name="T23" fmla="*/ 1032 h 1389"/>
                <a:gd name="T24" fmla="*/ 168 w 1432"/>
                <a:gd name="T25" fmla="*/ 1142 h 1389"/>
                <a:gd name="T26" fmla="*/ 268 w 1432"/>
                <a:gd name="T27" fmla="*/ 1235 h 1389"/>
                <a:gd name="T28" fmla="*/ 380 w 1432"/>
                <a:gd name="T29" fmla="*/ 1308 h 1389"/>
                <a:gd name="T30" fmla="*/ 512 w 1432"/>
                <a:gd name="T31" fmla="*/ 1356 h 1389"/>
                <a:gd name="T32" fmla="*/ 652 w 1432"/>
                <a:gd name="T33" fmla="*/ 1385 h 1389"/>
                <a:gd name="T34" fmla="*/ 724 w 1432"/>
                <a:gd name="T35" fmla="*/ 1389 h 1389"/>
                <a:gd name="T36" fmla="*/ 868 w 1432"/>
                <a:gd name="T37" fmla="*/ 1372 h 1389"/>
                <a:gd name="T38" fmla="*/ 1000 w 1432"/>
                <a:gd name="T39" fmla="*/ 1328 h 1389"/>
                <a:gd name="T40" fmla="*/ 1124 w 1432"/>
                <a:gd name="T41" fmla="*/ 1263 h 1389"/>
                <a:gd name="T42" fmla="*/ 1228 w 1432"/>
                <a:gd name="T43" fmla="*/ 1178 h 1389"/>
                <a:gd name="T44" fmla="*/ 1316 w 1432"/>
                <a:gd name="T45" fmla="*/ 1073 h 1389"/>
                <a:gd name="T46" fmla="*/ 1380 w 1432"/>
                <a:gd name="T47" fmla="*/ 955 h 1389"/>
                <a:gd name="T48" fmla="*/ 1420 w 1432"/>
                <a:gd name="T49" fmla="*/ 826 h 1389"/>
                <a:gd name="T50" fmla="*/ 1432 w 1432"/>
                <a:gd name="T51" fmla="*/ 684 h 1389"/>
                <a:gd name="T52" fmla="*/ 1428 w 1432"/>
                <a:gd name="T53" fmla="*/ 615 h 1389"/>
                <a:gd name="T54" fmla="*/ 1400 w 1432"/>
                <a:gd name="T55" fmla="*/ 478 h 1389"/>
                <a:gd name="T56" fmla="*/ 1344 w 1432"/>
                <a:gd name="T57" fmla="*/ 356 h 1389"/>
                <a:gd name="T58" fmla="*/ 1264 w 1432"/>
                <a:gd name="T59" fmla="*/ 247 h 1389"/>
                <a:gd name="T60" fmla="*/ 1164 w 1432"/>
                <a:gd name="T61" fmla="*/ 154 h 1389"/>
                <a:gd name="T62" fmla="*/ 1052 w 1432"/>
                <a:gd name="T63" fmla="*/ 81 h 1389"/>
                <a:gd name="T64" fmla="*/ 920 w 1432"/>
                <a:gd name="T65" fmla="*/ 28 h 1389"/>
                <a:gd name="T66" fmla="*/ 780 w 1432"/>
                <a:gd name="T67" fmla="*/ 0 h 1389"/>
                <a:gd name="T68" fmla="*/ 708 w 1432"/>
                <a:gd name="T69" fmla="*/ 0 h 1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2" h="1389">
                  <a:moveTo>
                    <a:pt x="708" y="0"/>
                  </a:moveTo>
                  <a:lnTo>
                    <a:pt x="708" y="0"/>
                  </a:lnTo>
                  <a:lnTo>
                    <a:pt x="636" y="4"/>
                  </a:lnTo>
                  <a:lnTo>
                    <a:pt x="564" y="16"/>
                  </a:lnTo>
                  <a:lnTo>
                    <a:pt x="496" y="32"/>
                  </a:lnTo>
                  <a:lnTo>
                    <a:pt x="432" y="57"/>
                  </a:lnTo>
                  <a:lnTo>
                    <a:pt x="368" y="85"/>
                  </a:lnTo>
                  <a:lnTo>
                    <a:pt x="308" y="121"/>
                  </a:lnTo>
                  <a:lnTo>
                    <a:pt x="256" y="162"/>
                  </a:lnTo>
                  <a:lnTo>
                    <a:pt x="204" y="210"/>
                  </a:lnTo>
                  <a:lnTo>
                    <a:pt x="160" y="259"/>
                  </a:lnTo>
                  <a:lnTo>
                    <a:pt x="116" y="312"/>
                  </a:lnTo>
                  <a:lnTo>
                    <a:pt x="84" y="368"/>
                  </a:lnTo>
                  <a:lnTo>
                    <a:pt x="52" y="429"/>
                  </a:lnTo>
                  <a:lnTo>
                    <a:pt x="28" y="494"/>
                  </a:lnTo>
                  <a:lnTo>
                    <a:pt x="12" y="563"/>
                  </a:lnTo>
                  <a:lnTo>
                    <a:pt x="4" y="632"/>
                  </a:lnTo>
                  <a:lnTo>
                    <a:pt x="0" y="700"/>
                  </a:lnTo>
                  <a:lnTo>
                    <a:pt x="0" y="700"/>
                  </a:lnTo>
                  <a:lnTo>
                    <a:pt x="4" y="773"/>
                  </a:lnTo>
                  <a:lnTo>
                    <a:pt x="16" y="842"/>
                  </a:lnTo>
                  <a:lnTo>
                    <a:pt x="32" y="907"/>
                  </a:lnTo>
                  <a:lnTo>
                    <a:pt x="60" y="972"/>
                  </a:lnTo>
                  <a:lnTo>
                    <a:pt x="88" y="1032"/>
                  </a:lnTo>
                  <a:lnTo>
                    <a:pt x="128" y="1089"/>
                  </a:lnTo>
                  <a:lnTo>
                    <a:pt x="168" y="1142"/>
                  </a:lnTo>
                  <a:lnTo>
                    <a:pt x="216" y="1190"/>
                  </a:lnTo>
                  <a:lnTo>
                    <a:pt x="268" y="1235"/>
                  </a:lnTo>
                  <a:lnTo>
                    <a:pt x="324" y="1271"/>
                  </a:lnTo>
                  <a:lnTo>
                    <a:pt x="380" y="1308"/>
                  </a:lnTo>
                  <a:lnTo>
                    <a:pt x="444" y="1336"/>
                  </a:lnTo>
                  <a:lnTo>
                    <a:pt x="512" y="1356"/>
                  </a:lnTo>
                  <a:lnTo>
                    <a:pt x="580" y="1372"/>
                  </a:lnTo>
                  <a:lnTo>
                    <a:pt x="652" y="1385"/>
                  </a:lnTo>
                  <a:lnTo>
                    <a:pt x="724" y="1389"/>
                  </a:lnTo>
                  <a:lnTo>
                    <a:pt x="724" y="1389"/>
                  </a:lnTo>
                  <a:lnTo>
                    <a:pt x="796" y="1381"/>
                  </a:lnTo>
                  <a:lnTo>
                    <a:pt x="868" y="1372"/>
                  </a:lnTo>
                  <a:lnTo>
                    <a:pt x="936" y="1352"/>
                  </a:lnTo>
                  <a:lnTo>
                    <a:pt x="1000" y="1328"/>
                  </a:lnTo>
                  <a:lnTo>
                    <a:pt x="1064" y="1300"/>
                  </a:lnTo>
                  <a:lnTo>
                    <a:pt x="1124" y="1263"/>
                  </a:lnTo>
                  <a:lnTo>
                    <a:pt x="1176" y="1223"/>
                  </a:lnTo>
                  <a:lnTo>
                    <a:pt x="1228" y="1178"/>
                  </a:lnTo>
                  <a:lnTo>
                    <a:pt x="1272" y="1130"/>
                  </a:lnTo>
                  <a:lnTo>
                    <a:pt x="1316" y="1073"/>
                  </a:lnTo>
                  <a:lnTo>
                    <a:pt x="1352" y="1016"/>
                  </a:lnTo>
                  <a:lnTo>
                    <a:pt x="1380" y="955"/>
                  </a:lnTo>
                  <a:lnTo>
                    <a:pt x="1404" y="891"/>
                  </a:lnTo>
                  <a:lnTo>
                    <a:pt x="1420" y="826"/>
                  </a:lnTo>
                  <a:lnTo>
                    <a:pt x="1432" y="757"/>
                  </a:lnTo>
                  <a:lnTo>
                    <a:pt x="1432" y="684"/>
                  </a:lnTo>
                  <a:lnTo>
                    <a:pt x="1432" y="684"/>
                  </a:lnTo>
                  <a:lnTo>
                    <a:pt x="1428" y="615"/>
                  </a:lnTo>
                  <a:lnTo>
                    <a:pt x="1416" y="546"/>
                  </a:lnTo>
                  <a:lnTo>
                    <a:pt x="1400" y="478"/>
                  </a:lnTo>
                  <a:lnTo>
                    <a:pt x="1372" y="417"/>
                  </a:lnTo>
                  <a:lnTo>
                    <a:pt x="1344" y="356"/>
                  </a:lnTo>
                  <a:lnTo>
                    <a:pt x="1304" y="300"/>
                  </a:lnTo>
                  <a:lnTo>
                    <a:pt x="1264" y="247"/>
                  </a:lnTo>
                  <a:lnTo>
                    <a:pt x="1216" y="198"/>
                  </a:lnTo>
                  <a:lnTo>
                    <a:pt x="1164" y="154"/>
                  </a:lnTo>
                  <a:lnTo>
                    <a:pt x="1112" y="113"/>
                  </a:lnTo>
                  <a:lnTo>
                    <a:pt x="1052" y="81"/>
                  </a:lnTo>
                  <a:lnTo>
                    <a:pt x="988" y="48"/>
                  </a:lnTo>
                  <a:lnTo>
                    <a:pt x="920" y="28"/>
                  </a:lnTo>
                  <a:lnTo>
                    <a:pt x="852" y="12"/>
                  </a:lnTo>
                  <a:lnTo>
                    <a:pt x="780" y="0"/>
                  </a:lnTo>
                  <a:lnTo>
                    <a:pt x="708" y="0"/>
                  </a:lnTo>
                  <a:lnTo>
                    <a:pt x="708" y="0"/>
                  </a:lnTo>
                  <a:close/>
                </a:path>
              </a:pathLst>
            </a:custGeom>
            <a:solidFill>
              <a:srgbClr val="FFD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29" name="Freeform 30"/>
            <p:cNvSpPr>
              <a:spLocks/>
            </p:cNvSpPr>
            <p:nvPr/>
          </p:nvSpPr>
          <p:spPr bwMode="auto">
            <a:xfrm>
              <a:off x="900" y="2100"/>
              <a:ext cx="1396" cy="1344"/>
            </a:xfrm>
            <a:custGeom>
              <a:avLst/>
              <a:gdLst>
                <a:gd name="T0" fmla="*/ 688 w 1396"/>
                <a:gd name="T1" fmla="*/ 0 h 1344"/>
                <a:gd name="T2" fmla="*/ 548 w 1396"/>
                <a:gd name="T3" fmla="*/ 16 h 1344"/>
                <a:gd name="T4" fmla="*/ 416 w 1396"/>
                <a:gd name="T5" fmla="*/ 57 h 1344"/>
                <a:gd name="T6" fmla="*/ 300 w 1396"/>
                <a:gd name="T7" fmla="*/ 121 h 1344"/>
                <a:gd name="T8" fmla="*/ 196 w 1396"/>
                <a:gd name="T9" fmla="*/ 207 h 1344"/>
                <a:gd name="T10" fmla="*/ 116 w 1396"/>
                <a:gd name="T11" fmla="*/ 304 h 1344"/>
                <a:gd name="T12" fmla="*/ 52 w 1396"/>
                <a:gd name="T13" fmla="*/ 421 h 1344"/>
                <a:gd name="T14" fmla="*/ 12 w 1396"/>
                <a:gd name="T15" fmla="*/ 547 h 1344"/>
                <a:gd name="T16" fmla="*/ 0 w 1396"/>
                <a:gd name="T17" fmla="*/ 684 h 1344"/>
                <a:gd name="T18" fmla="*/ 4 w 1396"/>
                <a:gd name="T19" fmla="*/ 753 h 1344"/>
                <a:gd name="T20" fmla="*/ 36 w 1396"/>
                <a:gd name="T21" fmla="*/ 883 h 1344"/>
                <a:gd name="T22" fmla="*/ 88 w 1396"/>
                <a:gd name="T23" fmla="*/ 1000 h 1344"/>
                <a:gd name="T24" fmla="*/ 168 w 1396"/>
                <a:gd name="T25" fmla="*/ 1109 h 1344"/>
                <a:gd name="T26" fmla="*/ 264 w 1396"/>
                <a:gd name="T27" fmla="*/ 1199 h 1344"/>
                <a:gd name="T28" fmla="*/ 376 w 1396"/>
                <a:gd name="T29" fmla="*/ 1267 h 1344"/>
                <a:gd name="T30" fmla="*/ 500 w 1396"/>
                <a:gd name="T31" fmla="*/ 1316 h 1344"/>
                <a:gd name="T32" fmla="*/ 636 w 1396"/>
                <a:gd name="T33" fmla="*/ 1344 h 1344"/>
                <a:gd name="T34" fmla="*/ 708 w 1396"/>
                <a:gd name="T35" fmla="*/ 1344 h 1344"/>
                <a:gd name="T36" fmla="*/ 848 w 1396"/>
                <a:gd name="T37" fmla="*/ 1328 h 1344"/>
                <a:gd name="T38" fmla="*/ 980 w 1396"/>
                <a:gd name="T39" fmla="*/ 1288 h 1344"/>
                <a:gd name="T40" fmla="*/ 1096 w 1396"/>
                <a:gd name="T41" fmla="*/ 1223 h 1344"/>
                <a:gd name="T42" fmla="*/ 1196 w 1396"/>
                <a:gd name="T43" fmla="*/ 1138 h 1344"/>
                <a:gd name="T44" fmla="*/ 1280 w 1396"/>
                <a:gd name="T45" fmla="*/ 1041 h 1344"/>
                <a:gd name="T46" fmla="*/ 1344 w 1396"/>
                <a:gd name="T47" fmla="*/ 923 h 1344"/>
                <a:gd name="T48" fmla="*/ 1384 w 1396"/>
                <a:gd name="T49" fmla="*/ 798 h 1344"/>
                <a:gd name="T50" fmla="*/ 1396 w 1396"/>
                <a:gd name="T51" fmla="*/ 660 h 1344"/>
                <a:gd name="T52" fmla="*/ 1392 w 1396"/>
                <a:gd name="T53" fmla="*/ 591 h 1344"/>
                <a:gd name="T54" fmla="*/ 1360 w 1396"/>
                <a:gd name="T55" fmla="*/ 462 h 1344"/>
                <a:gd name="T56" fmla="*/ 1304 w 1396"/>
                <a:gd name="T57" fmla="*/ 344 h 1344"/>
                <a:gd name="T58" fmla="*/ 1228 w 1396"/>
                <a:gd name="T59" fmla="*/ 235 h 1344"/>
                <a:gd name="T60" fmla="*/ 1132 w 1396"/>
                <a:gd name="T61" fmla="*/ 146 h 1344"/>
                <a:gd name="T62" fmla="*/ 1020 w 1396"/>
                <a:gd name="T63" fmla="*/ 77 h 1344"/>
                <a:gd name="T64" fmla="*/ 896 w 1396"/>
                <a:gd name="T65" fmla="*/ 28 h 1344"/>
                <a:gd name="T66" fmla="*/ 760 w 1396"/>
                <a:gd name="T67" fmla="*/ 0 h 1344"/>
                <a:gd name="T68" fmla="*/ 688 w 1396"/>
                <a:gd name="T69" fmla="*/ 0 h 1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96" h="1344">
                  <a:moveTo>
                    <a:pt x="688" y="0"/>
                  </a:moveTo>
                  <a:lnTo>
                    <a:pt x="688" y="0"/>
                  </a:lnTo>
                  <a:lnTo>
                    <a:pt x="616" y="4"/>
                  </a:lnTo>
                  <a:lnTo>
                    <a:pt x="548" y="16"/>
                  </a:lnTo>
                  <a:lnTo>
                    <a:pt x="480" y="32"/>
                  </a:lnTo>
                  <a:lnTo>
                    <a:pt x="416" y="57"/>
                  </a:lnTo>
                  <a:lnTo>
                    <a:pt x="356" y="85"/>
                  </a:lnTo>
                  <a:lnTo>
                    <a:pt x="300" y="121"/>
                  </a:lnTo>
                  <a:lnTo>
                    <a:pt x="248" y="162"/>
                  </a:lnTo>
                  <a:lnTo>
                    <a:pt x="196" y="207"/>
                  </a:lnTo>
                  <a:lnTo>
                    <a:pt x="152" y="255"/>
                  </a:lnTo>
                  <a:lnTo>
                    <a:pt x="116" y="304"/>
                  </a:lnTo>
                  <a:lnTo>
                    <a:pt x="80" y="360"/>
                  </a:lnTo>
                  <a:lnTo>
                    <a:pt x="52" y="421"/>
                  </a:lnTo>
                  <a:lnTo>
                    <a:pt x="28" y="482"/>
                  </a:lnTo>
                  <a:lnTo>
                    <a:pt x="12" y="547"/>
                  </a:lnTo>
                  <a:lnTo>
                    <a:pt x="4" y="615"/>
                  </a:lnTo>
                  <a:lnTo>
                    <a:pt x="0" y="684"/>
                  </a:lnTo>
                  <a:lnTo>
                    <a:pt x="0" y="684"/>
                  </a:lnTo>
                  <a:lnTo>
                    <a:pt x="4" y="753"/>
                  </a:lnTo>
                  <a:lnTo>
                    <a:pt x="16" y="818"/>
                  </a:lnTo>
                  <a:lnTo>
                    <a:pt x="36" y="883"/>
                  </a:lnTo>
                  <a:lnTo>
                    <a:pt x="60" y="943"/>
                  </a:lnTo>
                  <a:lnTo>
                    <a:pt x="88" y="1000"/>
                  </a:lnTo>
                  <a:lnTo>
                    <a:pt x="124" y="1057"/>
                  </a:lnTo>
                  <a:lnTo>
                    <a:pt x="168" y="1109"/>
                  </a:lnTo>
                  <a:lnTo>
                    <a:pt x="212" y="1154"/>
                  </a:lnTo>
                  <a:lnTo>
                    <a:pt x="264" y="1199"/>
                  </a:lnTo>
                  <a:lnTo>
                    <a:pt x="316" y="1235"/>
                  </a:lnTo>
                  <a:lnTo>
                    <a:pt x="376" y="1267"/>
                  </a:lnTo>
                  <a:lnTo>
                    <a:pt x="436" y="1296"/>
                  </a:lnTo>
                  <a:lnTo>
                    <a:pt x="500" y="1316"/>
                  </a:lnTo>
                  <a:lnTo>
                    <a:pt x="568" y="1332"/>
                  </a:lnTo>
                  <a:lnTo>
                    <a:pt x="636" y="1344"/>
                  </a:lnTo>
                  <a:lnTo>
                    <a:pt x="708" y="1344"/>
                  </a:lnTo>
                  <a:lnTo>
                    <a:pt x="708" y="1344"/>
                  </a:lnTo>
                  <a:lnTo>
                    <a:pt x="780" y="1340"/>
                  </a:lnTo>
                  <a:lnTo>
                    <a:pt x="848" y="1328"/>
                  </a:lnTo>
                  <a:lnTo>
                    <a:pt x="916" y="1312"/>
                  </a:lnTo>
                  <a:lnTo>
                    <a:pt x="980" y="1288"/>
                  </a:lnTo>
                  <a:lnTo>
                    <a:pt x="1040" y="1259"/>
                  </a:lnTo>
                  <a:lnTo>
                    <a:pt x="1096" y="1223"/>
                  </a:lnTo>
                  <a:lnTo>
                    <a:pt x="1148" y="1182"/>
                  </a:lnTo>
                  <a:lnTo>
                    <a:pt x="1196" y="1138"/>
                  </a:lnTo>
                  <a:lnTo>
                    <a:pt x="1244" y="1089"/>
                  </a:lnTo>
                  <a:lnTo>
                    <a:pt x="1280" y="1041"/>
                  </a:lnTo>
                  <a:lnTo>
                    <a:pt x="1316" y="984"/>
                  </a:lnTo>
                  <a:lnTo>
                    <a:pt x="1344" y="923"/>
                  </a:lnTo>
                  <a:lnTo>
                    <a:pt x="1368" y="862"/>
                  </a:lnTo>
                  <a:lnTo>
                    <a:pt x="1384" y="798"/>
                  </a:lnTo>
                  <a:lnTo>
                    <a:pt x="1392" y="729"/>
                  </a:lnTo>
                  <a:lnTo>
                    <a:pt x="1396" y="660"/>
                  </a:lnTo>
                  <a:lnTo>
                    <a:pt x="1396" y="660"/>
                  </a:lnTo>
                  <a:lnTo>
                    <a:pt x="1392" y="591"/>
                  </a:lnTo>
                  <a:lnTo>
                    <a:pt x="1380" y="526"/>
                  </a:lnTo>
                  <a:lnTo>
                    <a:pt x="1360" y="462"/>
                  </a:lnTo>
                  <a:lnTo>
                    <a:pt x="1336" y="401"/>
                  </a:lnTo>
                  <a:lnTo>
                    <a:pt x="1304" y="344"/>
                  </a:lnTo>
                  <a:lnTo>
                    <a:pt x="1272" y="288"/>
                  </a:lnTo>
                  <a:lnTo>
                    <a:pt x="1228" y="235"/>
                  </a:lnTo>
                  <a:lnTo>
                    <a:pt x="1184" y="190"/>
                  </a:lnTo>
                  <a:lnTo>
                    <a:pt x="1132" y="146"/>
                  </a:lnTo>
                  <a:lnTo>
                    <a:pt x="1080" y="109"/>
                  </a:lnTo>
                  <a:lnTo>
                    <a:pt x="1020" y="77"/>
                  </a:lnTo>
                  <a:lnTo>
                    <a:pt x="960" y="49"/>
                  </a:lnTo>
                  <a:lnTo>
                    <a:pt x="896" y="28"/>
                  </a:lnTo>
                  <a:lnTo>
                    <a:pt x="828" y="12"/>
                  </a:lnTo>
                  <a:lnTo>
                    <a:pt x="760" y="0"/>
                  </a:lnTo>
                  <a:lnTo>
                    <a:pt x="688" y="0"/>
                  </a:lnTo>
                  <a:lnTo>
                    <a:pt x="688" y="0"/>
                  </a:lnTo>
                  <a:close/>
                </a:path>
              </a:pathLst>
            </a:custGeom>
            <a:solidFill>
              <a:srgbClr val="FFD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0" name="Freeform 31"/>
            <p:cNvSpPr>
              <a:spLocks/>
            </p:cNvSpPr>
            <p:nvPr/>
          </p:nvSpPr>
          <p:spPr bwMode="auto">
            <a:xfrm>
              <a:off x="924" y="2112"/>
              <a:ext cx="1356" cy="1304"/>
            </a:xfrm>
            <a:custGeom>
              <a:avLst/>
              <a:gdLst>
                <a:gd name="T0" fmla="*/ 668 w 1356"/>
                <a:gd name="T1" fmla="*/ 0 h 1304"/>
                <a:gd name="T2" fmla="*/ 532 w 1356"/>
                <a:gd name="T3" fmla="*/ 16 h 1304"/>
                <a:gd name="T4" fmla="*/ 404 w 1356"/>
                <a:gd name="T5" fmla="*/ 57 h 1304"/>
                <a:gd name="T6" fmla="*/ 292 w 1356"/>
                <a:gd name="T7" fmla="*/ 118 h 1304"/>
                <a:gd name="T8" fmla="*/ 192 w 1356"/>
                <a:gd name="T9" fmla="*/ 203 h 1304"/>
                <a:gd name="T10" fmla="*/ 112 w 1356"/>
                <a:gd name="T11" fmla="*/ 300 h 1304"/>
                <a:gd name="T12" fmla="*/ 52 w 1356"/>
                <a:gd name="T13" fmla="*/ 409 h 1304"/>
                <a:gd name="T14" fmla="*/ 12 w 1356"/>
                <a:gd name="T15" fmla="*/ 535 h 1304"/>
                <a:gd name="T16" fmla="*/ 0 w 1356"/>
                <a:gd name="T17" fmla="*/ 664 h 1304"/>
                <a:gd name="T18" fmla="*/ 8 w 1356"/>
                <a:gd name="T19" fmla="*/ 733 h 1304"/>
                <a:gd name="T20" fmla="*/ 36 w 1356"/>
                <a:gd name="T21" fmla="*/ 859 h 1304"/>
                <a:gd name="T22" fmla="*/ 88 w 1356"/>
                <a:gd name="T23" fmla="*/ 972 h 1304"/>
                <a:gd name="T24" fmla="*/ 164 w 1356"/>
                <a:gd name="T25" fmla="*/ 1077 h 1304"/>
                <a:gd name="T26" fmla="*/ 260 w 1356"/>
                <a:gd name="T27" fmla="*/ 1162 h 1304"/>
                <a:gd name="T28" fmla="*/ 368 w 1356"/>
                <a:gd name="T29" fmla="*/ 1231 h 1304"/>
                <a:gd name="T30" fmla="*/ 492 w 1356"/>
                <a:gd name="T31" fmla="*/ 1276 h 1304"/>
                <a:gd name="T32" fmla="*/ 624 w 1356"/>
                <a:gd name="T33" fmla="*/ 1300 h 1304"/>
                <a:gd name="T34" fmla="*/ 692 w 1356"/>
                <a:gd name="T35" fmla="*/ 1304 h 1304"/>
                <a:gd name="T36" fmla="*/ 828 w 1356"/>
                <a:gd name="T37" fmla="*/ 1288 h 1304"/>
                <a:gd name="T38" fmla="*/ 956 w 1356"/>
                <a:gd name="T39" fmla="*/ 1247 h 1304"/>
                <a:gd name="T40" fmla="*/ 1068 w 1356"/>
                <a:gd name="T41" fmla="*/ 1182 h 1304"/>
                <a:gd name="T42" fmla="*/ 1168 w 1356"/>
                <a:gd name="T43" fmla="*/ 1101 h 1304"/>
                <a:gd name="T44" fmla="*/ 1248 w 1356"/>
                <a:gd name="T45" fmla="*/ 1004 h 1304"/>
                <a:gd name="T46" fmla="*/ 1308 w 1356"/>
                <a:gd name="T47" fmla="*/ 891 h 1304"/>
                <a:gd name="T48" fmla="*/ 1348 w 1356"/>
                <a:gd name="T49" fmla="*/ 769 h 1304"/>
                <a:gd name="T50" fmla="*/ 1356 w 1356"/>
                <a:gd name="T51" fmla="*/ 636 h 1304"/>
                <a:gd name="T52" fmla="*/ 1352 w 1356"/>
                <a:gd name="T53" fmla="*/ 571 h 1304"/>
                <a:gd name="T54" fmla="*/ 1324 w 1356"/>
                <a:gd name="T55" fmla="*/ 446 h 1304"/>
                <a:gd name="T56" fmla="*/ 1268 w 1356"/>
                <a:gd name="T57" fmla="*/ 328 h 1304"/>
                <a:gd name="T58" fmla="*/ 1196 w 1356"/>
                <a:gd name="T59" fmla="*/ 227 h 1304"/>
                <a:gd name="T60" fmla="*/ 1100 w 1356"/>
                <a:gd name="T61" fmla="*/ 142 h 1304"/>
                <a:gd name="T62" fmla="*/ 992 w 1356"/>
                <a:gd name="T63" fmla="*/ 73 h 1304"/>
                <a:gd name="T64" fmla="*/ 868 w 1356"/>
                <a:gd name="T65" fmla="*/ 24 h 1304"/>
                <a:gd name="T66" fmla="*/ 736 w 1356"/>
                <a:gd name="T67" fmla="*/ 0 h 1304"/>
                <a:gd name="T68" fmla="*/ 668 w 1356"/>
                <a:gd name="T69" fmla="*/ 0 h 1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6" h="1304">
                  <a:moveTo>
                    <a:pt x="668" y="0"/>
                  </a:moveTo>
                  <a:lnTo>
                    <a:pt x="668" y="0"/>
                  </a:lnTo>
                  <a:lnTo>
                    <a:pt x="596" y="4"/>
                  </a:lnTo>
                  <a:lnTo>
                    <a:pt x="532" y="16"/>
                  </a:lnTo>
                  <a:lnTo>
                    <a:pt x="464" y="33"/>
                  </a:lnTo>
                  <a:lnTo>
                    <a:pt x="404" y="57"/>
                  </a:lnTo>
                  <a:lnTo>
                    <a:pt x="344" y="85"/>
                  </a:lnTo>
                  <a:lnTo>
                    <a:pt x="292" y="118"/>
                  </a:lnTo>
                  <a:lnTo>
                    <a:pt x="240" y="158"/>
                  </a:lnTo>
                  <a:lnTo>
                    <a:pt x="192" y="203"/>
                  </a:lnTo>
                  <a:lnTo>
                    <a:pt x="148" y="247"/>
                  </a:lnTo>
                  <a:lnTo>
                    <a:pt x="112" y="300"/>
                  </a:lnTo>
                  <a:lnTo>
                    <a:pt x="76" y="352"/>
                  </a:lnTo>
                  <a:lnTo>
                    <a:pt x="52" y="409"/>
                  </a:lnTo>
                  <a:lnTo>
                    <a:pt x="28" y="470"/>
                  </a:lnTo>
                  <a:lnTo>
                    <a:pt x="12" y="535"/>
                  </a:lnTo>
                  <a:lnTo>
                    <a:pt x="4" y="599"/>
                  </a:lnTo>
                  <a:lnTo>
                    <a:pt x="0" y="664"/>
                  </a:lnTo>
                  <a:lnTo>
                    <a:pt x="0" y="664"/>
                  </a:lnTo>
                  <a:lnTo>
                    <a:pt x="8" y="733"/>
                  </a:lnTo>
                  <a:lnTo>
                    <a:pt x="20" y="798"/>
                  </a:lnTo>
                  <a:lnTo>
                    <a:pt x="36" y="859"/>
                  </a:lnTo>
                  <a:lnTo>
                    <a:pt x="60" y="915"/>
                  </a:lnTo>
                  <a:lnTo>
                    <a:pt x="88" y="972"/>
                  </a:lnTo>
                  <a:lnTo>
                    <a:pt x="124" y="1029"/>
                  </a:lnTo>
                  <a:lnTo>
                    <a:pt x="164" y="1077"/>
                  </a:lnTo>
                  <a:lnTo>
                    <a:pt x="208" y="1122"/>
                  </a:lnTo>
                  <a:lnTo>
                    <a:pt x="260" y="1162"/>
                  </a:lnTo>
                  <a:lnTo>
                    <a:pt x="312" y="1199"/>
                  </a:lnTo>
                  <a:lnTo>
                    <a:pt x="368" y="1231"/>
                  </a:lnTo>
                  <a:lnTo>
                    <a:pt x="428" y="1255"/>
                  </a:lnTo>
                  <a:lnTo>
                    <a:pt x="492" y="1276"/>
                  </a:lnTo>
                  <a:lnTo>
                    <a:pt x="556" y="1292"/>
                  </a:lnTo>
                  <a:lnTo>
                    <a:pt x="624" y="1300"/>
                  </a:lnTo>
                  <a:lnTo>
                    <a:pt x="692" y="1304"/>
                  </a:lnTo>
                  <a:lnTo>
                    <a:pt x="692" y="1304"/>
                  </a:lnTo>
                  <a:lnTo>
                    <a:pt x="760" y="1300"/>
                  </a:lnTo>
                  <a:lnTo>
                    <a:pt x="828" y="1288"/>
                  </a:lnTo>
                  <a:lnTo>
                    <a:pt x="892" y="1267"/>
                  </a:lnTo>
                  <a:lnTo>
                    <a:pt x="956" y="1247"/>
                  </a:lnTo>
                  <a:lnTo>
                    <a:pt x="1012" y="1219"/>
                  </a:lnTo>
                  <a:lnTo>
                    <a:pt x="1068" y="1182"/>
                  </a:lnTo>
                  <a:lnTo>
                    <a:pt x="1120" y="1146"/>
                  </a:lnTo>
                  <a:lnTo>
                    <a:pt x="1168" y="1101"/>
                  </a:lnTo>
                  <a:lnTo>
                    <a:pt x="1212" y="1053"/>
                  </a:lnTo>
                  <a:lnTo>
                    <a:pt x="1248" y="1004"/>
                  </a:lnTo>
                  <a:lnTo>
                    <a:pt x="1280" y="948"/>
                  </a:lnTo>
                  <a:lnTo>
                    <a:pt x="1308" y="891"/>
                  </a:lnTo>
                  <a:lnTo>
                    <a:pt x="1332" y="830"/>
                  </a:lnTo>
                  <a:lnTo>
                    <a:pt x="1348" y="769"/>
                  </a:lnTo>
                  <a:lnTo>
                    <a:pt x="1356" y="705"/>
                  </a:lnTo>
                  <a:lnTo>
                    <a:pt x="1356" y="636"/>
                  </a:lnTo>
                  <a:lnTo>
                    <a:pt x="1356" y="636"/>
                  </a:lnTo>
                  <a:lnTo>
                    <a:pt x="1352" y="571"/>
                  </a:lnTo>
                  <a:lnTo>
                    <a:pt x="1340" y="506"/>
                  </a:lnTo>
                  <a:lnTo>
                    <a:pt x="1324" y="446"/>
                  </a:lnTo>
                  <a:lnTo>
                    <a:pt x="1300" y="385"/>
                  </a:lnTo>
                  <a:lnTo>
                    <a:pt x="1268" y="328"/>
                  </a:lnTo>
                  <a:lnTo>
                    <a:pt x="1236" y="276"/>
                  </a:lnTo>
                  <a:lnTo>
                    <a:pt x="1196" y="227"/>
                  </a:lnTo>
                  <a:lnTo>
                    <a:pt x="1148" y="182"/>
                  </a:lnTo>
                  <a:lnTo>
                    <a:pt x="1100" y="142"/>
                  </a:lnTo>
                  <a:lnTo>
                    <a:pt x="1048" y="105"/>
                  </a:lnTo>
                  <a:lnTo>
                    <a:pt x="992" y="73"/>
                  </a:lnTo>
                  <a:lnTo>
                    <a:pt x="932" y="45"/>
                  </a:lnTo>
                  <a:lnTo>
                    <a:pt x="868" y="24"/>
                  </a:lnTo>
                  <a:lnTo>
                    <a:pt x="804" y="12"/>
                  </a:lnTo>
                  <a:lnTo>
                    <a:pt x="736" y="0"/>
                  </a:lnTo>
                  <a:lnTo>
                    <a:pt x="668" y="0"/>
                  </a:lnTo>
                  <a:lnTo>
                    <a:pt x="668" y="0"/>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1" name="Freeform 32"/>
            <p:cNvSpPr>
              <a:spLocks/>
            </p:cNvSpPr>
            <p:nvPr/>
          </p:nvSpPr>
          <p:spPr bwMode="auto">
            <a:xfrm>
              <a:off x="952" y="2124"/>
              <a:ext cx="1316" cy="1260"/>
            </a:xfrm>
            <a:custGeom>
              <a:avLst/>
              <a:gdLst>
                <a:gd name="T0" fmla="*/ 640 w 1316"/>
                <a:gd name="T1" fmla="*/ 0 h 1260"/>
                <a:gd name="T2" fmla="*/ 508 w 1316"/>
                <a:gd name="T3" fmla="*/ 17 h 1260"/>
                <a:gd name="T4" fmla="*/ 388 w 1316"/>
                <a:gd name="T5" fmla="*/ 57 h 1260"/>
                <a:gd name="T6" fmla="*/ 276 w 1316"/>
                <a:gd name="T7" fmla="*/ 118 h 1260"/>
                <a:gd name="T8" fmla="*/ 180 w 1316"/>
                <a:gd name="T9" fmla="*/ 199 h 1260"/>
                <a:gd name="T10" fmla="*/ 104 w 1316"/>
                <a:gd name="T11" fmla="*/ 292 h 1260"/>
                <a:gd name="T12" fmla="*/ 44 w 1316"/>
                <a:gd name="T13" fmla="*/ 401 h 1260"/>
                <a:gd name="T14" fmla="*/ 8 w 1316"/>
                <a:gd name="T15" fmla="*/ 519 h 1260"/>
                <a:gd name="T16" fmla="*/ 0 w 1316"/>
                <a:gd name="T17" fmla="*/ 648 h 1260"/>
                <a:gd name="T18" fmla="*/ 4 w 1316"/>
                <a:gd name="T19" fmla="*/ 713 h 1260"/>
                <a:gd name="T20" fmla="*/ 32 w 1316"/>
                <a:gd name="T21" fmla="*/ 834 h 1260"/>
                <a:gd name="T22" fmla="*/ 88 w 1316"/>
                <a:gd name="T23" fmla="*/ 944 h 1260"/>
                <a:gd name="T24" fmla="*/ 160 w 1316"/>
                <a:gd name="T25" fmla="*/ 1045 h 1260"/>
                <a:gd name="T26" fmla="*/ 252 w 1316"/>
                <a:gd name="T27" fmla="*/ 1126 h 1260"/>
                <a:gd name="T28" fmla="*/ 356 w 1316"/>
                <a:gd name="T29" fmla="*/ 1191 h 1260"/>
                <a:gd name="T30" fmla="*/ 476 w 1316"/>
                <a:gd name="T31" fmla="*/ 1235 h 1260"/>
                <a:gd name="T32" fmla="*/ 604 w 1316"/>
                <a:gd name="T33" fmla="*/ 1260 h 1260"/>
                <a:gd name="T34" fmla="*/ 672 w 1316"/>
                <a:gd name="T35" fmla="*/ 1260 h 1260"/>
                <a:gd name="T36" fmla="*/ 804 w 1316"/>
                <a:gd name="T37" fmla="*/ 1243 h 1260"/>
                <a:gd name="T38" fmla="*/ 928 w 1316"/>
                <a:gd name="T39" fmla="*/ 1203 h 1260"/>
                <a:gd name="T40" fmla="*/ 1036 w 1316"/>
                <a:gd name="T41" fmla="*/ 1142 h 1260"/>
                <a:gd name="T42" fmla="*/ 1132 w 1316"/>
                <a:gd name="T43" fmla="*/ 1065 h 1260"/>
                <a:gd name="T44" fmla="*/ 1212 w 1316"/>
                <a:gd name="T45" fmla="*/ 968 h 1260"/>
                <a:gd name="T46" fmla="*/ 1268 w 1316"/>
                <a:gd name="T47" fmla="*/ 859 h 1260"/>
                <a:gd name="T48" fmla="*/ 1304 w 1316"/>
                <a:gd name="T49" fmla="*/ 741 h 1260"/>
                <a:gd name="T50" fmla="*/ 1316 w 1316"/>
                <a:gd name="T51" fmla="*/ 616 h 1260"/>
                <a:gd name="T52" fmla="*/ 1312 w 1316"/>
                <a:gd name="T53" fmla="*/ 551 h 1260"/>
                <a:gd name="T54" fmla="*/ 1280 w 1316"/>
                <a:gd name="T55" fmla="*/ 430 h 1260"/>
                <a:gd name="T56" fmla="*/ 1228 w 1316"/>
                <a:gd name="T57" fmla="*/ 316 h 1260"/>
                <a:gd name="T58" fmla="*/ 1156 w 1316"/>
                <a:gd name="T59" fmla="*/ 219 h 1260"/>
                <a:gd name="T60" fmla="*/ 1064 w 1316"/>
                <a:gd name="T61" fmla="*/ 134 h 1260"/>
                <a:gd name="T62" fmla="*/ 956 w 1316"/>
                <a:gd name="T63" fmla="*/ 69 h 1260"/>
                <a:gd name="T64" fmla="*/ 836 w 1316"/>
                <a:gd name="T65" fmla="*/ 25 h 1260"/>
                <a:gd name="T66" fmla="*/ 708 w 1316"/>
                <a:gd name="T67" fmla="*/ 0 h 1260"/>
                <a:gd name="T68" fmla="*/ 640 w 1316"/>
                <a:gd name="T69" fmla="*/ 0 h 1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16" h="1260">
                  <a:moveTo>
                    <a:pt x="640" y="0"/>
                  </a:moveTo>
                  <a:lnTo>
                    <a:pt x="640" y="0"/>
                  </a:lnTo>
                  <a:lnTo>
                    <a:pt x="576" y="4"/>
                  </a:lnTo>
                  <a:lnTo>
                    <a:pt x="508" y="17"/>
                  </a:lnTo>
                  <a:lnTo>
                    <a:pt x="448" y="33"/>
                  </a:lnTo>
                  <a:lnTo>
                    <a:pt x="388" y="57"/>
                  </a:lnTo>
                  <a:lnTo>
                    <a:pt x="332" y="85"/>
                  </a:lnTo>
                  <a:lnTo>
                    <a:pt x="276" y="118"/>
                  </a:lnTo>
                  <a:lnTo>
                    <a:pt x="228" y="154"/>
                  </a:lnTo>
                  <a:lnTo>
                    <a:pt x="180" y="199"/>
                  </a:lnTo>
                  <a:lnTo>
                    <a:pt x="140" y="243"/>
                  </a:lnTo>
                  <a:lnTo>
                    <a:pt x="104" y="292"/>
                  </a:lnTo>
                  <a:lnTo>
                    <a:pt x="72" y="344"/>
                  </a:lnTo>
                  <a:lnTo>
                    <a:pt x="44" y="401"/>
                  </a:lnTo>
                  <a:lnTo>
                    <a:pt x="24" y="458"/>
                  </a:lnTo>
                  <a:lnTo>
                    <a:pt x="8" y="519"/>
                  </a:lnTo>
                  <a:lnTo>
                    <a:pt x="0" y="583"/>
                  </a:lnTo>
                  <a:lnTo>
                    <a:pt x="0" y="648"/>
                  </a:lnTo>
                  <a:lnTo>
                    <a:pt x="0" y="648"/>
                  </a:lnTo>
                  <a:lnTo>
                    <a:pt x="4" y="713"/>
                  </a:lnTo>
                  <a:lnTo>
                    <a:pt x="16" y="774"/>
                  </a:lnTo>
                  <a:lnTo>
                    <a:pt x="32" y="834"/>
                  </a:lnTo>
                  <a:lnTo>
                    <a:pt x="56" y="891"/>
                  </a:lnTo>
                  <a:lnTo>
                    <a:pt x="88" y="944"/>
                  </a:lnTo>
                  <a:lnTo>
                    <a:pt x="120" y="996"/>
                  </a:lnTo>
                  <a:lnTo>
                    <a:pt x="160" y="1045"/>
                  </a:lnTo>
                  <a:lnTo>
                    <a:pt x="204" y="1089"/>
                  </a:lnTo>
                  <a:lnTo>
                    <a:pt x="252" y="1126"/>
                  </a:lnTo>
                  <a:lnTo>
                    <a:pt x="304" y="1162"/>
                  </a:lnTo>
                  <a:lnTo>
                    <a:pt x="356" y="1191"/>
                  </a:lnTo>
                  <a:lnTo>
                    <a:pt x="416" y="1219"/>
                  </a:lnTo>
                  <a:lnTo>
                    <a:pt x="476" y="1235"/>
                  </a:lnTo>
                  <a:lnTo>
                    <a:pt x="540" y="1251"/>
                  </a:lnTo>
                  <a:lnTo>
                    <a:pt x="604" y="1260"/>
                  </a:lnTo>
                  <a:lnTo>
                    <a:pt x="672" y="1260"/>
                  </a:lnTo>
                  <a:lnTo>
                    <a:pt x="672" y="1260"/>
                  </a:lnTo>
                  <a:lnTo>
                    <a:pt x="740" y="1255"/>
                  </a:lnTo>
                  <a:lnTo>
                    <a:pt x="804" y="1243"/>
                  </a:lnTo>
                  <a:lnTo>
                    <a:pt x="868" y="1227"/>
                  </a:lnTo>
                  <a:lnTo>
                    <a:pt x="928" y="1203"/>
                  </a:lnTo>
                  <a:lnTo>
                    <a:pt x="984" y="1179"/>
                  </a:lnTo>
                  <a:lnTo>
                    <a:pt x="1036" y="1142"/>
                  </a:lnTo>
                  <a:lnTo>
                    <a:pt x="1088" y="1106"/>
                  </a:lnTo>
                  <a:lnTo>
                    <a:pt x="1132" y="1065"/>
                  </a:lnTo>
                  <a:lnTo>
                    <a:pt x="1176" y="1017"/>
                  </a:lnTo>
                  <a:lnTo>
                    <a:pt x="1212" y="968"/>
                  </a:lnTo>
                  <a:lnTo>
                    <a:pt x="1244" y="915"/>
                  </a:lnTo>
                  <a:lnTo>
                    <a:pt x="1268" y="859"/>
                  </a:lnTo>
                  <a:lnTo>
                    <a:pt x="1292" y="802"/>
                  </a:lnTo>
                  <a:lnTo>
                    <a:pt x="1304" y="741"/>
                  </a:lnTo>
                  <a:lnTo>
                    <a:pt x="1312" y="676"/>
                  </a:lnTo>
                  <a:lnTo>
                    <a:pt x="1316" y="616"/>
                  </a:lnTo>
                  <a:lnTo>
                    <a:pt x="1316" y="616"/>
                  </a:lnTo>
                  <a:lnTo>
                    <a:pt x="1312" y="551"/>
                  </a:lnTo>
                  <a:lnTo>
                    <a:pt x="1300" y="486"/>
                  </a:lnTo>
                  <a:lnTo>
                    <a:pt x="1280" y="430"/>
                  </a:lnTo>
                  <a:lnTo>
                    <a:pt x="1256" y="369"/>
                  </a:lnTo>
                  <a:lnTo>
                    <a:pt x="1228" y="316"/>
                  </a:lnTo>
                  <a:lnTo>
                    <a:pt x="1196" y="264"/>
                  </a:lnTo>
                  <a:lnTo>
                    <a:pt x="1156" y="219"/>
                  </a:lnTo>
                  <a:lnTo>
                    <a:pt x="1112" y="174"/>
                  </a:lnTo>
                  <a:lnTo>
                    <a:pt x="1064" y="134"/>
                  </a:lnTo>
                  <a:lnTo>
                    <a:pt x="1012" y="97"/>
                  </a:lnTo>
                  <a:lnTo>
                    <a:pt x="956" y="69"/>
                  </a:lnTo>
                  <a:lnTo>
                    <a:pt x="900" y="45"/>
                  </a:lnTo>
                  <a:lnTo>
                    <a:pt x="836" y="25"/>
                  </a:lnTo>
                  <a:lnTo>
                    <a:pt x="776" y="8"/>
                  </a:lnTo>
                  <a:lnTo>
                    <a:pt x="708" y="0"/>
                  </a:lnTo>
                  <a:lnTo>
                    <a:pt x="640" y="0"/>
                  </a:lnTo>
                  <a:lnTo>
                    <a:pt x="640" y="0"/>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2" name="Freeform 33"/>
            <p:cNvSpPr>
              <a:spLocks/>
            </p:cNvSpPr>
            <p:nvPr/>
          </p:nvSpPr>
          <p:spPr bwMode="auto">
            <a:xfrm>
              <a:off x="976" y="2136"/>
              <a:ext cx="1276" cy="1219"/>
            </a:xfrm>
            <a:custGeom>
              <a:avLst/>
              <a:gdLst>
                <a:gd name="T0" fmla="*/ 620 w 1276"/>
                <a:gd name="T1" fmla="*/ 0 h 1219"/>
                <a:gd name="T2" fmla="*/ 492 w 1276"/>
                <a:gd name="T3" fmla="*/ 17 h 1219"/>
                <a:gd name="T4" fmla="*/ 376 w 1276"/>
                <a:gd name="T5" fmla="*/ 57 h 1219"/>
                <a:gd name="T6" fmla="*/ 268 w 1276"/>
                <a:gd name="T7" fmla="*/ 114 h 1219"/>
                <a:gd name="T8" fmla="*/ 176 w 1276"/>
                <a:gd name="T9" fmla="*/ 195 h 1219"/>
                <a:gd name="T10" fmla="*/ 100 w 1276"/>
                <a:gd name="T11" fmla="*/ 284 h 1219"/>
                <a:gd name="T12" fmla="*/ 44 w 1276"/>
                <a:gd name="T13" fmla="*/ 389 h 1219"/>
                <a:gd name="T14" fmla="*/ 8 w 1276"/>
                <a:gd name="T15" fmla="*/ 507 h 1219"/>
                <a:gd name="T16" fmla="*/ 0 w 1276"/>
                <a:gd name="T17" fmla="*/ 628 h 1219"/>
                <a:gd name="T18" fmla="*/ 4 w 1276"/>
                <a:gd name="T19" fmla="*/ 693 h 1219"/>
                <a:gd name="T20" fmla="*/ 36 w 1276"/>
                <a:gd name="T21" fmla="*/ 810 h 1219"/>
                <a:gd name="T22" fmla="*/ 88 w 1276"/>
                <a:gd name="T23" fmla="*/ 916 h 1219"/>
                <a:gd name="T24" fmla="*/ 156 w 1276"/>
                <a:gd name="T25" fmla="*/ 1013 h 1219"/>
                <a:gd name="T26" fmla="*/ 248 w 1276"/>
                <a:gd name="T27" fmla="*/ 1090 h 1219"/>
                <a:gd name="T28" fmla="*/ 352 w 1276"/>
                <a:gd name="T29" fmla="*/ 1154 h 1219"/>
                <a:gd name="T30" fmla="*/ 468 w 1276"/>
                <a:gd name="T31" fmla="*/ 1199 h 1219"/>
                <a:gd name="T32" fmla="*/ 592 w 1276"/>
                <a:gd name="T33" fmla="*/ 1219 h 1219"/>
                <a:gd name="T34" fmla="*/ 656 w 1276"/>
                <a:gd name="T35" fmla="*/ 1219 h 1219"/>
                <a:gd name="T36" fmla="*/ 784 w 1276"/>
                <a:gd name="T37" fmla="*/ 1203 h 1219"/>
                <a:gd name="T38" fmla="*/ 904 w 1276"/>
                <a:gd name="T39" fmla="*/ 1163 h 1219"/>
                <a:gd name="T40" fmla="*/ 1012 w 1276"/>
                <a:gd name="T41" fmla="*/ 1102 h 1219"/>
                <a:gd name="T42" fmla="*/ 1104 w 1276"/>
                <a:gd name="T43" fmla="*/ 1025 h 1219"/>
                <a:gd name="T44" fmla="*/ 1180 w 1276"/>
                <a:gd name="T45" fmla="*/ 936 h 1219"/>
                <a:gd name="T46" fmla="*/ 1236 w 1276"/>
                <a:gd name="T47" fmla="*/ 831 h 1219"/>
                <a:gd name="T48" fmla="*/ 1268 w 1276"/>
                <a:gd name="T49" fmla="*/ 713 h 1219"/>
                <a:gd name="T50" fmla="*/ 1276 w 1276"/>
                <a:gd name="T51" fmla="*/ 592 h 1219"/>
                <a:gd name="T52" fmla="*/ 1272 w 1276"/>
                <a:gd name="T53" fmla="*/ 527 h 1219"/>
                <a:gd name="T54" fmla="*/ 1244 w 1276"/>
                <a:gd name="T55" fmla="*/ 409 h 1219"/>
                <a:gd name="T56" fmla="*/ 1192 w 1276"/>
                <a:gd name="T57" fmla="*/ 304 h 1219"/>
                <a:gd name="T58" fmla="*/ 1120 w 1276"/>
                <a:gd name="T59" fmla="*/ 207 h 1219"/>
                <a:gd name="T60" fmla="*/ 1032 w 1276"/>
                <a:gd name="T61" fmla="*/ 126 h 1219"/>
                <a:gd name="T62" fmla="*/ 928 w 1276"/>
                <a:gd name="T63" fmla="*/ 65 h 1219"/>
                <a:gd name="T64" fmla="*/ 812 w 1276"/>
                <a:gd name="T65" fmla="*/ 21 h 1219"/>
                <a:gd name="T66" fmla="*/ 688 w 1276"/>
                <a:gd name="T67" fmla="*/ 0 h 1219"/>
                <a:gd name="T68" fmla="*/ 620 w 1276"/>
                <a:gd name="T69" fmla="*/ 0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6" h="1219">
                  <a:moveTo>
                    <a:pt x="620" y="0"/>
                  </a:moveTo>
                  <a:lnTo>
                    <a:pt x="620" y="0"/>
                  </a:lnTo>
                  <a:lnTo>
                    <a:pt x="556" y="5"/>
                  </a:lnTo>
                  <a:lnTo>
                    <a:pt x="492" y="17"/>
                  </a:lnTo>
                  <a:lnTo>
                    <a:pt x="432" y="33"/>
                  </a:lnTo>
                  <a:lnTo>
                    <a:pt x="376" y="57"/>
                  </a:lnTo>
                  <a:lnTo>
                    <a:pt x="320" y="85"/>
                  </a:lnTo>
                  <a:lnTo>
                    <a:pt x="268" y="114"/>
                  </a:lnTo>
                  <a:lnTo>
                    <a:pt x="220" y="154"/>
                  </a:lnTo>
                  <a:lnTo>
                    <a:pt x="176" y="195"/>
                  </a:lnTo>
                  <a:lnTo>
                    <a:pt x="136" y="239"/>
                  </a:lnTo>
                  <a:lnTo>
                    <a:pt x="100" y="284"/>
                  </a:lnTo>
                  <a:lnTo>
                    <a:pt x="68" y="337"/>
                  </a:lnTo>
                  <a:lnTo>
                    <a:pt x="44" y="389"/>
                  </a:lnTo>
                  <a:lnTo>
                    <a:pt x="24" y="446"/>
                  </a:lnTo>
                  <a:lnTo>
                    <a:pt x="8" y="507"/>
                  </a:lnTo>
                  <a:lnTo>
                    <a:pt x="0" y="567"/>
                  </a:lnTo>
                  <a:lnTo>
                    <a:pt x="0" y="628"/>
                  </a:lnTo>
                  <a:lnTo>
                    <a:pt x="0" y="628"/>
                  </a:lnTo>
                  <a:lnTo>
                    <a:pt x="4" y="693"/>
                  </a:lnTo>
                  <a:lnTo>
                    <a:pt x="16" y="750"/>
                  </a:lnTo>
                  <a:lnTo>
                    <a:pt x="36" y="810"/>
                  </a:lnTo>
                  <a:lnTo>
                    <a:pt x="56" y="863"/>
                  </a:lnTo>
                  <a:lnTo>
                    <a:pt x="88" y="916"/>
                  </a:lnTo>
                  <a:lnTo>
                    <a:pt x="120" y="964"/>
                  </a:lnTo>
                  <a:lnTo>
                    <a:pt x="156" y="1013"/>
                  </a:lnTo>
                  <a:lnTo>
                    <a:pt x="200" y="1053"/>
                  </a:lnTo>
                  <a:lnTo>
                    <a:pt x="248" y="1090"/>
                  </a:lnTo>
                  <a:lnTo>
                    <a:pt x="296" y="1126"/>
                  </a:lnTo>
                  <a:lnTo>
                    <a:pt x="352" y="1154"/>
                  </a:lnTo>
                  <a:lnTo>
                    <a:pt x="408" y="1179"/>
                  </a:lnTo>
                  <a:lnTo>
                    <a:pt x="468" y="1199"/>
                  </a:lnTo>
                  <a:lnTo>
                    <a:pt x="528" y="1211"/>
                  </a:lnTo>
                  <a:lnTo>
                    <a:pt x="592" y="1219"/>
                  </a:lnTo>
                  <a:lnTo>
                    <a:pt x="656" y="1219"/>
                  </a:lnTo>
                  <a:lnTo>
                    <a:pt x="656" y="1219"/>
                  </a:lnTo>
                  <a:lnTo>
                    <a:pt x="724" y="1215"/>
                  </a:lnTo>
                  <a:lnTo>
                    <a:pt x="784" y="1203"/>
                  </a:lnTo>
                  <a:lnTo>
                    <a:pt x="848" y="1187"/>
                  </a:lnTo>
                  <a:lnTo>
                    <a:pt x="904" y="1163"/>
                  </a:lnTo>
                  <a:lnTo>
                    <a:pt x="960" y="1134"/>
                  </a:lnTo>
                  <a:lnTo>
                    <a:pt x="1012" y="1102"/>
                  </a:lnTo>
                  <a:lnTo>
                    <a:pt x="1060" y="1065"/>
                  </a:lnTo>
                  <a:lnTo>
                    <a:pt x="1104" y="1025"/>
                  </a:lnTo>
                  <a:lnTo>
                    <a:pt x="1144" y="980"/>
                  </a:lnTo>
                  <a:lnTo>
                    <a:pt x="1180" y="936"/>
                  </a:lnTo>
                  <a:lnTo>
                    <a:pt x="1208" y="883"/>
                  </a:lnTo>
                  <a:lnTo>
                    <a:pt x="1236" y="831"/>
                  </a:lnTo>
                  <a:lnTo>
                    <a:pt x="1256" y="774"/>
                  </a:lnTo>
                  <a:lnTo>
                    <a:pt x="1268" y="713"/>
                  </a:lnTo>
                  <a:lnTo>
                    <a:pt x="1276" y="652"/>
                  </a:lnTo>
                  <a:lnTo>
                    <a:pt x="1276" y="592"/>
                  </a:lnTo>
                  <a:lnTo>
                    <a:pt x="1276" y="592"/>
                  </a:lnTo>
                  <a:lnTo>
                    <a:pt x="1272" y="527"/>
                  </a:lnTo>
                  <a:lnTo>
                    <a:pt x="1260" y="470"/>
                  </a:lnTo>
                  <a:lnTo>
                    <a:pt x="1244" y="409"/>
                  </a:lnTo>
                  <a:lnTo>
                    <a:pt x="1220" y="357"/>
                  </a:lnTo>
                  <a:lnTo>
                    <a:pt x="1192" y="304"/>
                  </a:lnTo>
                  <a:lnTo>
                    <a:pt x="1160" y="256"/>
                  </a:lnTo>
                  <a:lnTo>
                    <a:pt x="1120" y="207"/>
                  </a:lnTo>
                  <a:lnTo>
                    <a:pt x="1076" y="166"/>
                  </a:lnTo>
                  <a:lnTo>
                    <a:pt x="1032" y="126"/>
                  </a:lnTo>
                  <a:lnTo>
                    <a:pt x="980" y="94"/>
                  </a:lnTo>
                  <a:lnTo>
                    <a:pt x="928" y="65"/>
                  </a:lnTo>
                  <a:lnTo>
                    <a:pt x="872" y="41"/>
                  </a:lnTo>
                  <a:lnTo>
                    <a:pt x="812" y="21"/>
                  </a:lnTo>
                  <a:lnTo>
                    <a:pt x="748" y="9"/>
                  </a:lnTo>
                  <a:lnTo>
                    <a:pt x="688" y="0"/>
                  </a:lnTo>
                  <a:lnTo>
                    <a:pt x="620" y="0"/>
                  </a:lnTo>
                  <a:lnTo>
                    <a:pt x="620" y="0"/>
                  </a:lnTo>
                  <a:close/>
                </a:path>
              </a:pathLst>
            </a:custGeom>
            <a:solidFill>
              <a:srgbClr val="FFE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3" name="Freeform 34"/>
            <p:cNvSpPr>
              <a:spLocks/>
            </p:cNvSpPr>
            <p:nvPr/>
          </p:nvSpPr>
          <p:spPr bwMode="auto">
            <a:xfrm>
              <a:off x="1000" y="2149"/>
              <a:ext cx="1240" cy="1174"/>
            </a:xfrm>
            <a:custGeom>
              <a:avLst/>
              <a:gdLst>
                <a:gd name="T0" fmla="*/ 600 w 1240"/>
                <a:gd name="T1" fmla="*/ 0 h 1174"/>
                <a:gd name="T2" fmla="*/ 476 w 1240"/>
                <a:gd name="T3" fmla="*/ 16 h 1174"/>
                <a:gd name="T4" fmla="*/ 360 w 1240"/>
                <a:gd name="T5" fmla="*/ 56 h 1174"/>
                <a:gd name="T6" fmla="*/ 256 w 1240"/>
                <a:gd name="T7" fmla="*/ 113 h 1174"/>
                <a:gd name="T8" fmla="*/ 168 w 1240"/>
                <a:gd name="T9" fmla="*/ 190 h 1174"/>
                <a:gd name="T10" fmla="*/ 96 w 1240"/>
                <a:gd name="T11" fmla="*/ 279 h 1174"/>
                <a:gd name="T12" fmla="*/ 44 w 1240"/>
                <a:gd name="T13" fmla="*/ 380 h 1174"/>
                <a:gd name="T14" fmla="*/ 8 w 1240"/>
                <a:gd name="T15" fmla="*/ 490 h 1174"/>
                <a:gd name="T16" fmla="*/ 0 w 1240"/>
                <a:gd name="T17" fmla="*/ 611 h 1174"/>
                <a:gd name="T18" fmla="*/ 8 w 1240"/>
                <a:gd name="T19" fmla="*/ 672 h 1174"/>
                <a:gd name="T20" fmla="*/ 36 w 1240"/>
                <a:gd name="T21" fmla="*/ 785 h 1174"/>
                <a:gd name="T22" fmla="*/ 88 w 1240"/>
                <a:gd name="T23" fmla="*/ 886 h 1174"/>
                <a:gd name="T24" fmla="*/ 156 w 1240"/>
                <a:gd name="T25" fmla="*/ 979 h 1174"/>
                <a:gd name="T26" fmla="*/ 244 w 1240"/>
                <a:gd name="T27" fmla="*/ 1056 h 1174"/>
                <a:gd name="T28" fmla="*/ 344 w 1240"/>
                <a:gd name="T29" fmla="*/ 1113 h 1174"/>
                <a:gd name="T30" fmla="*/ 456 w 1240"/>
                <a:gd name="T31" fmla="*/ 1158 h 1174"/>
                <a:gd name="T32" fmla="*/ 580 w 1240"/>
                <a:gd name="T33" fmla="*/ 1174 h 1174"/>
                <a:gd name="T34" fmla="*/ 640 w 1240"/>
                <a:gd name="T35" fmla="*/ 1174 h 1174"/>
                <a:gd name="T36" fmla="*/ 764 w 1240"/>
                <a:gd name="T37" fmla="*/ 1158 h 1174"/>
                <a:gd name="T38" fmla="*/ 880 w 1240"/>
                <a:gd name="T39" fmla="*/ 1121 h 1174"/>
                <a:gd name="T40" fmla="*/ 984 w 1240"/>
                <a:gd name="T41" fmla="*/ 1064 h 1174"/>
                <a:gd name="T42" fmla="*/ 1072 w 1240"/>
                <a:gd name="T43" fmla="*/ 988 h 1174"/>
                <a:gd name="T44" fmla="*/ 1144 w 1240"/>
                <a:gd name="T45" fmla="*/ 898 h 1174"/>
                <a:gd name="T46" fmla="*/ 1200 w 1240"/>
                <a:gd name="T47" fmla="*/ 797 h 1174"/>
                <a:gd name="T48" fmla="*/ 1232 w 1240"/>
                <a:gd name="T49" fmla="*/ 684 h 1174"/>
                <a:gd name="T50" fmla="*/ 1240 w 1240"/>
                <a:gd name="T51" fmla="*/ 566 h 1174"/>
                <a:gd name="T52" fmla="*/ 1236 w 1240"/>
                <a:gd name="T53" fmla="*/ 506 h 1174"/>
                <a:gd name="T54" fmla="*/ 1208 w 1240"/>
                <a:gd name="T55" fmla="*/ 392 h 1174"/>
                <a:gd name="T56" fmla="*/ 1156 w 1240"/>
                <a:gd name="T57" fmla="*/ 287 h 1174"/>
                <a:gd name="T58" fmla="*/ 1084 w 1240"/>
                <a:gd name="T59" fmla="*/ 198 h 1174"/>
                <a:gd name="T60" fmla="*/ 1000 w 1240"/>
                <a:gd name="T61" fmla="*/ 121 h 1174"/>
                <a:gd name="T62" fmla="*/ 896 w 1240"/>
                <a:gd name="T63" fmla="*/ 60 h 1174"/>
                <a:gd name="T64" fmla="*/ 784 w 1240"/>
                <a:gd name="T65" fmla="*/ 20 h 1174"/>
                <a:gd name="T66" fmla="*/ 664 w 1240"/>
                <a:gd name="T67" fmla="*/ 0 h 1174"/>
                <a:gd name="T68" fmla="*/ 600 w 1240"/>
                <a:gd name="T69" fmla="*/ 0 h 1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40" h="1174">
                  <a:moveTo>
                    <a:pt x="600" y="0"/>
                  </a:moveTo>
                  <a:lnTo>
                    <a:pt x="600" y="0"/>
                  </a:lnTo>
                  <a:lnTo>
                    <a:pt x="536" y="4"/>
                  </a:lnTo>
                  <a:lnTo>
                    <a:pt x="476" y="16"/>
                  </a:lnTo>
                  <a:lnTo>
                    <a:pt x="416" y="32"/>
                  </a:lnTo>
                  <a:lnTo>
                    <a:pt x="360" y="56"/>
                  </a:lnTo>
                  <a:lnTo>
                    <a:pt x="308" y="81"/>
                  </a:lnTo>
                  <a:lnTo>
                    <a:pt x="256" y="113"/>
                  </a:lnTo>
                  <a:lnTo>
                    <a:pt x="212" y="149"/>
                  </a:lnTo>
                  <a:lnTo>
                    <a:pt x="168" y="190"/>
                  </a:lnTo>
                  <a:lnTo>
                    <a:pt x="128" y="230"/>
                  </a:lnTo>
                  <a:lnTo>
                    <a:pt x="96" y="279"/>
                  </a:lnTo>
                  <a:lnTo>
                    <a:pt x="68" y="328"/>
                  </a:lnTo>
                  <a:lnTo>
                    <a:pt x="44" y="380"/>
                  </a:lnTo>
                  <a:lnTo>
                    <a:pt x="24" y="433"/>
                  </a:lnTo>
                  <a:lnTo>
                    <a:pt x="8" y="490"/>
                  </a:lnTo>
                  <a:lnTo>
                    <a:pt x="4" y="550"/>
                  </a:lnTo>
                  <a:lnTo>
                    <a:pt x="0" y="611"/>
                  </a:lnTo>
                  <a:lnTo>
                    <a:pt x="0" y="611"/>
                  </a:lnTo>
                  <a:lnTo>
                    <a:pt x="8" y="672"/>
                  </a:lnTo>
                  <a:lnTo>
                    <a:pt x="20" y="728"/>
                  </a:lnTo>
                  <a:lnTo>
                    <a:pt x="36" y="785"/>
                  </a:lnTo>
                  <a:lnTo>
                    <a:pt x="60" y="838"/>
                  </a:lnTo>
                  <a:lnTo>
                    <a:pt x="88" y="886"/>
                  </a:lnTo>
                  <a:lnTo>
                    <a:pt x="120" y="935"/>
                  </a:lnTo>
                  <a:lnTo>
                    <a:pt x="156" y="979"/>
                  </a:lnTo>
                  <a:lnTo>
                    <a:pt x="196" y="1020"/>
                  </a:lnTo>
                  <a:lnTo>
                    <a:pt x="244" y="1056"/>
                  </a:lnTo>
                  <a:lnTo>
                    <a:pt x="292" y="1089"/>
                  </a:lnTo>
                  <a:lnTo>
                    <a:pt x="344" y="1113"/>
                  </a:lnTo>
                  <a:lnTo>
                    <a:pt x="400" y="1137"/>
                  </a:lnTo>
                  <a:lnTo>
                    <a:pt x="456" y="1158"/>
                  </a:lnTo>
                  <a:lnTo>
                    <a:pt x="516" y="1170"/>
                  </a:lnTo>
                  <a:lnTo>
                    <a:pt x="580" y="1174"/>
                  </a:lnTo>
                  <a:lnTo>
                    <a:pt x="640" y="1174"/>
                  </a:lnTo>
                  <a:lnTo>
                    <a:pt x="640" y="1174"/>
                  </a:lnTo>
                  <a:lnTo>
                    <a:pt x="704" y="1170"/>
                  </a:lnTo>
                  <a:lnTo>
                    <a:pt x="764" y="1158"/>
                  </a:lnTo>
                  <a:lnTo>
                    <a:pt x="824" y="1141"/>
                  </a:lnTo>
                  <a:lnTo>
                    <a:pt x="880" y="1121"/>
                  </a:lnTo>
                  <a:lnTo>
                    <a:pt x="932" y="1093"/>
                  </a:lnTo>
                  <a:lnTo>
                    <a:pt x="984" y="1064"/>
                  </a:lnTo>
                  <a:lnTo>
                    <a:pt x="1032" y="1028"/>
                  </a:lnTo>
                  <a:lnTo>
                    <a:pt x="1072" y="988"/>
                  </a:lnTo>
                  <a:lnTo>
                    <a:pt x="1112" y="943"/>
                  </a:lnTo>
                  <a:lnTo>
                    <a:pt x="1144" y="898"/>
                  </a:lnTo>
                  <a:lnTo>
                    <a:pt x="1176" y="850"/>
                  </a:lnTo>
                  <a:lnTo>
                    <a:pt x="1200" y="797"/>
                  </a:lnTo>
                  <a:lnTo>
                    <a:pt x="1220" y="741"/>
                  </a:lnTo>
                  <a:lnTo>
                    <a:pt x="1232" y="684"/>
                  </a:lnTo>
                  <a:lnTo>
                    <a:pt x="1240" y="627"/>
                  </a:lnTo>
                  <a:lnTo>
                    <a:pt x="1240" y="566"/>
                  </a:lnTo>
                  <a:lnTo>
                    <a:pt x="1240" y="566"/>
                  </a:lnTo>
                  <a:lnTo>
                    <a:pt x="1236" y="506"/>
                  </a:lnTo>
                  <a:lnTo>
                    <a:pt x="1224" y="449"/>
                  </a:lnTo>
                  <a:lnTo>
                    <a:pt x="1208" y="392"/>
                  </a:lnTo>
                  <a:lnTo>
                    <a:pt x="1184" y="340"/>
                  </a:lnTo>
                  <a:lnTo>
                    <a:pt x="1156" y="287"/>
                  </a:lnTo>
                  <a:lnTo>
                    <a:pt x="1124" y="243"/>
                  </a:lnTo>
                  <a:lnTo>
                    <a:pt x="1084" y="198"/>
                  </a:lnTo>
                  <a:lnTo>
                    <a:pt x="1044" y="158"/>
                  </a:lnTo>
                  <a:lnTo>
                    <a:pt x="1000" y="121"/>
                  </a:lnTo>
                  <a:lnTo>
                    <a:pt x="948" y="89"/>
                  </a:lnTo>
                  <a:lnTo>
                    <a:pt x="896" y="60"/>
                  </a:lnTo>
                  <a:lnTo>
                    <a:pt x="844" y="36"/>
                  </a:lnTo>
                  <a:lnTo>
                    <a:pt x="784" y="20"/>
                  </a:lnTo>
                  <a:lnTo>
                    <a:pt x="724" y="8"/>
                  </a:lnTo>
                  <a:lnTo>
                    <a:pt x="664" y="0"/>
                  </a:lnTo>
                  <a:lnTo>
                    <a:pt x="600" y="0"/>
                  </a:lnTo>
                  <a:lnTo>
                    <a:pt x="600" y="0"/>
                  </a:lnTo>
                  <a:close/>
                </a:path>
              </a:pathLst>
            </a:custGeom>
            <a:solidFill>
              <a:srgbClr val="FFE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4" name="Freeform 35"/>
            <p:cNvSpPr>
              <a:spLocks/>
            </p:cNvSpPr>
            <p:nvPr/>
          </p:nvSpPr>
          <p:spPr bwMode="auto">
            <a:xfrm>
              <a:off x="1028" y="2161"/>
              <a:ext cx="1200" cy="1133"/>
            </a:xfrm>
            <a:custGeom>
              <a:avLst/>
              <a:gdLst>
                <a:gd name="T0" fmla="*/ 576 w 1200"/>
                <a:gd name="T1" fmla="*/ 0 h 1133"/>
                <a:gd name="T2" fmla="*/ 456 w 1200"/>
                <a:gd name="T3" fmla="*/ 16 h 1133"/>
                <a:gd name="T4" fmla="*/ 344 w 1200"/>
                <a:gd name="T5" fmla="*/ 56 h 1133"/>
                <a:gd name="T6" fmla="*/ 244 w 1200"/>
                <a:gd name="T7" fmla="*/ 113 h 1133"/>
                <a:gd name="T8" fmla="*/ 160 w 1200"/>
                <a:gd name="T9" fmla="*/ 186 h 1133"/>
                <a:gd name="T10" fmla="*/ 88 w 1200"/>
                <a:gd name="T11" fmla="*/ 271 h 1133"/>
                <a:gd name="T12" fmla="*/ 36 w 1200"/>
                <a:gd name="T13" fmla="*/ 368 h 1133"/>
                <a:gd name="T14" fmla="*/ 8 w 1200"/>
                <a:gd name="T15" fmla="*/ 478 h 1133"/>
                <a:gd name="T16" fmla="*/ 0 w 1200"/>
                <a:gd name="T17" fmla="*/ 591 h 1133"/>
                <a:gd name="T18" fmla="*/ 4 w 1200"/>
                <a:gd name="T19" fmla="*/ 652 h 1133"/>
                <a:gd name="T20" fmla="*/ 32 w 1200"/>
                <a:gd name="T21" fmla="*/ 761 h 1133"/>
                <a:gd name="T22" fmla="*/ 84 w 1200"/>
                <a:gd name="T23" fmla="*/ 858 h 1133"/>
                <a:gd name="T24" fmla="*/ 152 w 1200"/>
                <a:gd name="T25" fmla="*/ 947 h 1133"/>
                <a:gd name="T26" fmla="*/ 236 w 1200"/>
                <a:gd name="T27" fmla="*/ 1020 h 1133"/>
                <a:gd name="T28" fmla="*/ 332 w 1200"/>
                <a:gd name="T29" fmla="*/ 1077 h 1133"/>
                <a:gd name="T30" fmla="*/ 444 w 1200"/>
                <a:gd name="T31" fmla="*/ 1117 h 1133"/>
                <a:gd name="T32" fmla="*/ 560 w 1200"/>
                <a:gd name="T33" fmla="*/ 1133 h 1133"/>
                <a:gd name="T34" fmla="*/ 620 w 1200"/>
                <a:gd name="T35" fmla="*/ 1133 h 1133"/>
                <a:gd name="T36" fmla="*/ 744 w 1200"/>
                <a:gd name="T37" fmla="*/ 1117 h 1133"/>
                <a:gd name="T38" fmla="*/ 852 w 1200"/>
                <a:gd name="T39" fmla="*/ 1081 h 1133"/>
                <a:gd name="T40" fmla="*/ 952 w 1200"/>
                <a:gd name="T41" fmla="*/ 1024 h 1133"/>
                <a:gd name="T42" fmla="*/ 1040 w 1200"/>
                <a:gd name="T43" fmla="*/ 951 h 1133"/>
                <a:gd name="T44" fmla="*/ 1108 w 1200"/>
                <a:gd name="T45" fmla="*/ 862 h 1133"/>
                <a:gd name="T46" fmla="*/ 1160 w 1200"/>
                <a:gd name="T47" fmla="*/ 765 h 1133"/>
                <a:gd name="T48" fmla="*/ 1192 w 1200"/>
                <a:gd name="T49" fmla="*/ 656 h 1133"/>
                <a:gd name="T50" fmla="*/ 1200 w 1200"/>
                <a:gd name="T51" fmla="*/ 542 h 1133"/>
                <a:gd name="T52" fmla="*/ 1192 w 1200"/>
                <a:gd name="T53" fmla="*/ 486 h 1133"/>
                <a:gd name="T54" fmla="*/ 1164 w 1200"/>
                <a:gd name="T55" fmla="*/ 376 h 1133"/>
                <a:gd name="T56" fmla="*/ 1116 w 1200"/>
                <a:gd name="T57" fmla="*/ 275 h 1133"/>
                <a:gd name="T58" fmla="*/ 1048 w 1200"/>
                <a:gd name="T59" fmla="*/ 190 h 1133"/>
                <a:gd name="T60" fmla="*/ 960 w 1200"/>
                <a:gd name="T61" fmla="*/ 113 h 1133"/>
                <a:gd name="T62" fmla="*/ 864 w 1200"/>
                <a:gd name="T63" fmla="*/ 56 h 1133"/>
                <a:gd name="T64" fmla="*/ 756 w 1200"/>
                <a:gd name="T65" fmla="*/ 20 h 1133"/>
                <a:gd name="T66" fmla="*/ 636 w 1200"/>
                <a:gd name="T67" fmla="*/ 0 h 1133"/>
                <a:gd name="T68" fmla="*/ 576 w 1200"/>
                <a:gd name="T69" fmla="*/ 0 h 1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00" h="1133">
                  <a:moveTo>
                    <a:pt x="576" y="0"/>
                  </a:moveTo>
                  <a:lnTo>
                    <a:pt x="576" y="0"/>
                  </a:lnTo>
                  <a:lnTo>
                    <a:pt x="516" y="8"/>
                  </a:lnTo>
                  <a:lnTo>
                    <a:pt x="456" y="16"/>
                  </a:lnTo>
                  <a:lnTo>
                    <a:pt x="400" y="32"/>
                  </a:lnTo>
                  <a:lnTo>
                    <a:pt x="344" y="56"/>
                  </a:lnTo>
                  <a:lnTo>
                    <a:pt x="292" y="81"/>
                  </a:lnTo>
                  <a:lnTo>
                    <a:pt x="244" y="113"/>
                  </a:lnTo>
                  <a:lnTo>
                    <a:pt x="200" y="146"/>
                  </a:lnTo>
                  <a:lnTo>
                    <a:pt x="160" y="186"/>
                  </a:lnTo>
                  <a:lnTo>
                    <a:pt x="120" y="227"/>
                  </a:lnTo>
                  <a:lnTo>
                    <a:pt x="88" y="271"/>
                  </a:lnTo>
                  <a:lnTo>
                    <a:pt x="60" y="320"/>
                  </a:lnTo>
                  <a:lnTo>
                    <a:pt x="36" y="368"/>
                  </a:lnTo>
                  <a:lnTo>
                    <a:pt x="20" y="421"/>
                  </a:lnTo>
                  <a:lnTo>
                    <a:pt x="8" y="478"/>
                  </a:lnTo>
                  <a:lnTo>
                    <a:pt x="0" y="534"/>
                  </a:lnTo>
                  <a:lnTo>
                    <a:pt x="0" y="591"/>
                  </a:lnTo>
                  <a:lnTo>
                    <a:pt x="0" y="591"/>
                  </a:lnTo>
                  <a:lnTo>
                    <a:pt x="4" y="652"/>
                  </a:lnTo>
                  <a:lnTo>
                    <a:pt x="16" y="704"/>
                  </a:lnTo>
                  <a:lnTo>
                    <a:pt x="32" y="761"/>
                  </a:lnTo>
                  <a:lnTo>
                    <a:pt x="56" y="810"/>
                  </a:lnTo>
                  <a:lnTo>
                    <a:pt x="84" y="858"/>
                  </a:lnTo>
                  <a:lnTo>
                    <a:pt x="116" y="903"/>
                  </a:lnTo>
                  <a:lnTo>
                    <a:pt x="152" y="947"/>
                  </a:lnTo>
                  <a:lnTo>
                    <a:pt x="192" y="984"/>
                  </a:lnTo>
                  <a:lnTo>
                    <a:pt x="236" y="1020"/>
                  </a:lnTo>
                  <a:lnTo>
                    <a:pt x="284" y="1048"/>
                  </a:lnTo>
                  <a:lnTo>
                    <a:pt x="332" y="1077"/>
                  </a:lnTo>
                  <a:lnTo>
                    <a:pt x="388" y="1097"/>
                  </a:lnTo>
                  <a:lnTo>
                    <a:pt x="444" y="1117"/>
                  </a:lnTo>
                  <a:lnTo>
                    <a:pt x="500" y="1125"/>
                  </a:lnTo>
                  <a:lnTo>
                    <a:pt x="560" y="1133"/>
                  </a:lnTo>
                  <a:lnTo>
                    <a:pt x="620" y="1133"/>
                  </a:lnTo>
                  <a:lnTo>
                    <a:pt x="620" y="1133"/>
                  </a:lnTo>
                  <a:lnTo>
                    <a:pt x="684" y="1129"/>
                  </a:lnTo>
                  <a:lnTo>
                    <a:pt x="744" y="1117"/>
                  </a:lnTo>
                  <a:lnTo>
                    <a:pt x="800" y="1101"/>
                  </a:lnTo>
                  <a:lnTo>
                    <a:pt x="852" y="1081"/>
                  </a:lnTo>
                  <a:lnTo>
                    <a:pt x="904" y="1052"/>
                  </a:lnTo>
                  <a:lnTo>
                    <a:pt x="952" y="1024"/>
                  </a:lnTo>
                  <a:lnTo>
                    <a:pt x="996" y="988"/>
                  </a:lnTo>
                  <a:lnTo>
                    <a:pt x="1040" y="951"/>
                  </a:lnTo>
                  <a:lnTo>
                    <a:pt x="1076" y="907"/>
                  </a:lnTo>
                  <a:lnTo>
                    <a:pt x="1108" y="862"/>
                  </a:lnTo>
                  <a:lnTo>
                    <a:pt x="1136" y="814"/>
                  </a:lnTo>
                  <a:lnTo>
                    <a:pt x="1160" y="765"/>
                  </a:lnTo>
                  <a:lnTo>
                    <a:pt x="1180" y="712"/>
                  </a:lnTo>
                  <a:lnTo>
                    <a:pt x="1192" y="656"/>
                  </a:lnTo>
                  <a:lnTo>
                    <a:pt x="1196" y="599"/>
                  </a:lnTo>
                  <a:lnTo>
                    <a:pt x="1200" y="542"/>
                  </a:lnTo>
                  <a:lnTo>
                    <a:pt x="1200" y="542"/>
                  </a:lnTo>
                  <a:lnTo>
                    <a:pt x="1192" y="486"/>
                  </a:lnTo>
                  <a:lnTo>
                    <a:pt x="1180" y="429"/>
                  </a:lnTo>
                  <a:lnTo>
                    <a:pt x="1164" y="376"/>
                  </a:lnTo>
                  <a:lnTo>
                    <a:pt x="1144" y="324"/>
                  </a:lnTo>
                  <a:lnTo>
                    <a:pt x="1116" y="275"/>
                  </a:lnTo>
                  <a:lnTo>
                    <a:pt x="1084" y="231"/>
                  </a:lnTo>
                  <a:lnTo>
                    <a:pt x="1048" y="190"/>
                  </a:lnTo>
                  <a:lnTo>
                    <a:pt x="1004" y="150"/>
                  </a:lnTo>
                  <a:lnTo>
                    <a:pt x="960" y="113"/>
                  </a:lnTo>
                  <a:lnTo>
                    <a:pt x="916" y="85"/>
                  </a:lnTo>
                  <a:lnTo>
                    <a:pt x="864" y="56"/>
                  </a:lnTo>
                  <a:lnTo>
                    <a:pt x="812" y="36"/>
                  </a:lnTo>
                  <a:lnTo>
                    <a:pt x="756" y="20"/>
                  </a:lnTo>
                  <a:lnTo>
                    <a:pt x="696" y="8"/>
                  </a:lnTo>
                  <a:lnTo>
                    <a:pt x="636" y="0"/>
                  </a:lnTo>
                  <a:lnTo>
                    <a:pt x="576" y="0"/>
                  </a:lnTo>
                  <a:lnTo>
                    <a:pt x="576" y="0"/>
                  </a:lnTo>
                  <a:close/>
                </a:path>
              </a:pathLst>
            </a:custGeom>
            <a:solidFill>
              <a:srgbClr val="FFE8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5" name="Freeform 36"/>
            <p:cNvSpPr>
              <a:spLocks/>
            </p:cNvSpPr>
            <p:nvPr/>
          </p:nvSpPr>
          <p:spPr bwMode="auto">
            <a:xfrm>
              <a:off x="1052" y="2173"/>
              <a:ext cx="1160" cy="1093"/>
            </a:xfrm>
            <a:custGeom>
              <a:avLst/>
              <a:gdLst>
                <a:gd name="T0" fmla="*/ 556 w 1160"/>
                <a:gd name="T1" fmla="*/ 0 h 1093"/>
                <a:gd name="T2" fmla="*/ 440 w 1160"/>
                <a:gd name="T3" fmla="*/ 16 h 1093"/>
                <a:gd name="T4" fmla="*/ 332 w 1160"/>
                <a:gd name="T5" fmla="*/ 57 h 1093"/>
                <a:gd name="T6" fmla="*/ 236 w 1160"/>
                <a:gd name="T7" fmla="*/ 109 h 1093"/>
                <a:gd name="T8" fmla="*/ 152 w 1160"/>
                <a:gd name="T9" fmla="*/ 182 h 1093"/>
                <a:gd name="T10" fmla="*/ 84 w 1160"/>
                <a:gd name="T11" fmla="*/ 263 h 1093"/>
                <a:gd name="T12" fmla="*/ 36 w 1160"/>
                <a:gd name="T13" fmla="*/ 360 h 1093"/>
                <a:gd name="T14" fmla="*/ 8 w 1160"/>
                <a:gd name="T15" fmla="*/ 466 h 1093"/>
                <a:gd name="T16" fmla="*/ 0 w 1160"/>
                <a:gd name="T17" fmla="*/ 575 h 1093"/>
                <a:gd name="T18" fmla="*/ 4 w 1160"/>
                <a:gd name="T19" fmla="*/ 627 h 1093"/>
                <a:gd name="T20" fmla="*/ 32 w 1160"/>
                <a:gd name="T21" fmla="*/ 733 h 1093"/>
                <a:gd name="T22" fmla="*/ 84 w 1160"/>
                <a:gd name="T23" fmla="*/ 830 h 1093"/>
                <a:gd name="T24" fmla="*/ 148 w 1160"/>
                <a:gd name="T25" fmla="*/ 915 h 1093"/>
                <a:gd name="T26" fmla="*/ 232 w 1160"/>
                <a:gd name="T27" fmla="*/ 984 h 1093"/>
                <a:gd name="T28" fmla="*/ 328 w 1160"/>
                <a:gd name="T29" fmla="*/ 1040 h 1093"/>
                <a:gd name="T30" fmla="*/ 432 w 1160"/>
                <a:gd name="T31" fmla="*/ 1077 h 1093"/>
                <a:gd name="T32" fmla="*/ 548 w 1160"/>
                <a:gd name="T33" fmla="*/ 1093 h 1093"/>
                <a:gd name="T34" fmla="*/ 608 w 1160"/>
                <a:gd name="T35" fmla="*/ 1093 h 1093"/>
                <a:gd name="T36" fmla="*/ 724 w 1160"/>
                <a:gd name="T37" fmla="*/ 1073 h 1093"/>
                <a:gd name="T38" fmla="*/ 828 w 1160"/>
                <a:gd name="T39" fmla="*/ 1036 h 1093"/>
                <a:gd name="T40" fmla="*/ 924 w 1160"/>
                <a:gd name="T41" fmla="*/ 984 h 1093"/>
                <a:gd name="T42" fmla="*/ 1008 w 1160"/>
                <a:gd name="T43" fmla="*/ 911 h 1093"/>
                <a:gd name="T44" fmla="*/ 1076 w 1160"/>
                <a:gd name="T45" fmla="*/ 830 h 1093"/>
                <a:gd name="T46" fmla="*/ 1124 w 1160"/>
                <a:gd name="T47" fmla="*/ 733 h 1093"/>
                <a:gd name="T48" fmla="*/ 1152 w 1160"/>
                <a:gd name="T49" fmla="*/ 627 h 1093"/>
                <a:gd name="T50" fmla="*/ 1160 w 1160"/>
                <a:gd name="T51" fmla="*/ 518 h 1093"/>
                <a:gd name="T52" fmla="*/ 1156 w 1160"/>
                <a:gd name="T53" fmla="*/ 461 h 1093"/>
                <a:gd name="T54" fmla="*/ 1128 w 1160"/>
                <a:gd name="T55" fmla="*/ 356 h 1093"/>
                <a:gd name="T56" fmla="*/ 1080 w 1160"/>
                <a:gd name="T57" fmla="*/ 263 h 1093"/>
                <a:gd name="T58" fmla="*/ 1012 w 1160"/>
                <a:gd name="T59" fmla="*/ 178 h 1093"/>
                <a:gd name="T60" fmla="*/ 928 w 1160"/>
                <a:gd name="T61" fmla="*/ 109 h 1093"/>
                <a:gd name="T62" fmla="*/ 832 w 1160"/>
                <a:gd name="T63" fmla="*/ 53 h 1093"/>
                <a:gd name="T64" fmla="*/ 728 w 1160"/>
                <a:gd name="T65" fmla="*/ 16 h 1093"/>
                <a:gd name="T66" fmla="*/ 612 w 1160"/>
                <a:gd name="T67" fmla="*/ 0 h 1093"/>
                <a:gd name="T68" fmla="*/ 556 w 1160"/>
                <a:gd name="T69" fmla="*/ 0 h 10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60" h="1093">
                  <a:moveTo>
                    <a:pt x="556" y="0"/>
                  </a:moveTo>
                  <a:lnTo>
                    <a:pt x="556" y="0"/>
                  </a:lnTo>
                  <a:lnTo>
                    <a:pt x="496" y="8"/>
                  </a:lnTo>
                  <a:lnTo>
                    <a:pt x="440" y="16"/>
                  </a:lnTo>
                  <a:lnTo>
                    <a:pt x="384" y="32"/>
                  </a:lnTo>
                  <a:lnTo>
                    <a:pt x="332" y="57"/>
                  </a:lnTo>
                  <a:lnTo>
                    <a:pt x="280" y="81"/>
                  </a:lnTo>
                  <a:lnTo>
                    <a:pt x="236" y="109"/>
                  </a:lnTo>
                  <a:lnTo>
                    <a:pt x="192" y="142"/>
                  </a:lnTo>
                  <a:lnTo>
                    <a:pt x="152" y="182"/>
                  </a:lnTo>
                  <a:lnTo>
                    <a:pt x="116" y="223"/>
                  </a:lnTo>
                  <a:lnTo>
                    <a:pt x="84" y="263"/>
                  </a:lnTo>
                  <a:lnTo>
                    <a:pt x="56" y="312"/>
                  </a:lnTo>
                  <a:lnTo>
                    <a:pt x="36" y="360"/>
                  </a:lnTo>
                  <a:lnTo>
                    <a:pt x="20" y="413"/>
                  </a:lnTo>
                  <a:lnTo>
                    <a:pt x="8" y="466"/>
                  </a:lnTo>
                  <a:lnTo>
                    <a:pt x="0" y="518"/>
                  </a:lnTo>
                  <a:lnTo>
                    <a:pt x="0" y="575"/>
                  </a:lnTo>
                  <a:lnTo>
                    <a:pt x="0" y="575"/>
                  </a:lnTo>
                  <a:lnTo>
                    <a:pt x="4" y="627"/>
                  </a:lnTo>
                  <a:lnTo>
                    <a:pt x="16" y="684"/>
                  </a:lnTo>
                  <a:lnTo>
                    <a:pt x="32" y="733"/>
                  </a:lnTo>
                  <a:lnTo>
                    <a:pt x="56" y="785"/>
                  </a:lnTo>
                  <a:lnTo>
                    <a:pt x="84" y="830"/>
                  </a:lnTo>
                  <a:lnTo>
                    <a:pt x="112" y="874"/>
                  </a:lnTo>
                  <a:lnTo>
                    <a:pt x="148" y="915"/>
                  </a:lnTo>
                  <a:lnTo>
                    <a:pt x="188" y="951"/>
                  </a:lnTo>
                  <a:lnTo>
                    <a:pt x="232" y="984"/>
                  </a:lnTo>
                  <a:lnTo>
                    <a:pt x="276" y="1012"/>
                  </a:lnTo>
                  <a:lnTo>
                    <a:pt x="328" y="1040"/>
                  </a:lnTo>
                  <a:lnTo>
                    <a:pt x="380" y="1061"/>
                  </a:lnTo>
                  <a:lnTo>
                    <a:pt x="432" y="1077"/>
                  </a:lnTo>
                  <a:lnTo>
                    <a:pt x="488" y="1085"/>
                  </a:lnTo>
                  <a:lnTo>
                    <a:pt x="548" y="1093"/>
                  </a:lnTo>
                  <a:lnTo>
                    <a:pt x="608" y="1093"/>
                  </a:lnTo>
                  <a:lnTo>
                    <a:pt x="608" y="1093"/>
                  </a:lnTo>
                  <a:lnTo>
                    <a:pt x="664" y="1085"/>
                  </a:lnTo>
                  <a:lnTo>
                    <a:pt x="724" y="1073"/>
                  </a:lnTo>
                  <a:lnTo>
                    <a:pt x="776" y="1061"/>
                  </a:lnTo>
                  <a:lnTo>
                    <a:pt x="828" y="1036"/>
                  </a:lnTo>
                  <a:lnTo>
                    <a:pt x="880" y="1012"/>
                  </a:lnTo>
                  <a:lnTo>
                    <a:pt x="924" y="984"/>
                  </a:lnTo>
                  <a:lnTo>
                    <a:pt x="968" y="947"/>
                  </a:lnTo>
                  <a:lnTo>
                    <a:pt x="1008" y="911"/>
                  </a:lnTo>
                  <a:lnTo>
                    <a:pt x="1044" y="870"/>
                  </a:lnTo>
                  <a:lnTo>
                    <a:pt x="1076" y="830"/>
                  </a:lnTo>
                  <a:lnTo>
                    <a:pt x="1104" y="781"/>
                  </a:lnTo>
                  <a:lnTo>
                    <a:pt x="1124" y="733"/>
                  </a:lnTo>
                  <a:lnTo>
                    <a:pt x="1144" y="680"/>
                  </a:lnTo>
                  <a:lnTo>
                    <a:pt x="1152" y="627"/>
                  </a:lnTo>
                  <a:lnTo>
                    <a:pt x="1160" y="575"/>
                  </a:lnTo>
                  <a:lnTo>
                    <a:pt x="1160" y="518"/>
                  </a:lnTo>
                  <a:lnTo>
                    <a:pt x="1160" y="518"/>
                  </a:lnTo>
                  <a:lnTo>
                    <a:pt x="1156" y="461"/>
                  </a:lnTo>
                  <a:lnTo>
                    <a:pt x="1144" y="409"/>
                  </a:lnTo>
                  <a:lnTo>
                    <a:pt x="1128" y="356"/>
                  </a:lnTo>
                  <a:lnTo>
                    <a:pt x="1104" y="308"/>
                  </a:lnTo>
                  <a:lnTo>
                    <a:pt x="1080" y="263"/>
                  </a:lnTo>
                  <a:lnTo>
                    <a:pt x="1048" y="219"/>
                  </a:lnTo>
                  <a:lnTo>
                    <a:pt x="1012" y="178"/>
                  </a:lnTo>
                  <a:lnTo>
                    <a:pt x="972" y="142"/>
                  </a:lnTo>
                  <a:lnTo>
                    <a:pt x="928" y="109"/>
                  </a:lnTo>
                  <a:lnTo>
                    <a:pt x="884" y="81"/>
                  </a:lnTo>
                  <a:lnTo>
                    <a:pt x="832" y="53"/>
                  </a:lnTo>
                  <a:lnTo>
                    <a:pt x="780" y="32"/>
                  </a:lnTo>
                  <a:lnTo>
                    <a:pt x="728" y="16"/>
                  </a:lnTo>
                  <a:lnTo>
                    <a:pt x="672" y="8"/>
                  </a:lnTo>
                  <a:lnTo>
                    <a:pt x="612" y="0"/>
                  </a:lnTo>
                  <a:lnTo>
                    <a:pt x="556" y="0"/>
                  </a:lnTo>
                  <a:lnTo>
                    <a:pt x="556" y="0"/>
                  </a:lnTo>
                  <a:close/>
                </a:path>
              </a:pathLst>
            </a:custGeom>
            <a:solidFill>
              <a:srgbClr val="FFE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6" name="Freeform 37"/>
            <p:cNvSpPr>
              <a:spLocks/>
            </p:cNvSpPr>
            <p:nvPr/>
          </p:nvSpPr>
          <p:spPr bwMode="auto">
            <a:xfrm>
              <a:off x="1076" y="2185"/>
              <a:ext cx="1124" cy="1049"/>
            </a:xfrm>
            <a:custGeom>
              <a:avLst/>
              <a:gdLst>
                <a:gd name="T0" fmla="*/ 532 w 1124"/>
                <a:gd name="T1" fmla="*/ 0 h 1049"/>
                <a:gd name="T2" fmla="*/ 420 w 1124"/>
                <a:gd name="T3" fmla="*/ 20 h 1049"/>
                <a:gd name="T4" fmla="*/ 316 w 1124"/>
                <a:gd name="T5" fmla="*/ 57 h 1049"/>
                <a:gd name="T6" fmla="*/ 224 w 1124"/>
                <a:gd name="T7" fmla="*/ 109 h 1049"/>
                <a:gd name="T8" fmla="*/ 144 w 1124"/>
                <a:gd name="T9" fmla="*/ 178 h 1049"/>
                <a:gd name="T10" fmla="*/ 80 w 1124"/>
                <a:gd name="T11" fmla="*/ 259 h 1049"/>
                <a:gd name="T12" fmla="*/ 36 w 1124"/>
                <a:gd name="T13" fmla="*/ 348 h 1049"/>
                <a:gd name="T14" fmla="*/ 8 w 1124"/>
                <a:gd name="T15" fmla="*/ 449 h 1049"/>
                <a:gd name="T16" fmla="*/ 0 w 1124"/>
                <a:gd name="T17" fmla="*/ 555 h 1049"/>
                <a:gd name="T18" fmla="*/ 8 w 1124"/>
                <a:gd name="T19" fmla="*/ 607 h 1049"/>
                <a:gd name="T20" fmla="*/ 36 w 1124"/>
                <a:gd name="T21" fmla="*/ 709 h 1049"/>
                <a:gd name="T22" fmla="*/ 84 w 1124"/>
                <a:gd name="T23" fmla="*/ 802 h 1049"/>
                <a:gd name="T24" fmla="*/ 148 w 1124"/>
                <a:gd name="T25" fmla="*/ 883 h 1049"/>
                <a:gd name="T26" fmla="*/ 228 w 1124"/>
                <a:gd name="T27" fmla="*/ 948 h 1049"/>
                <a:gd name="T28" fmla="*/ 320 w 1124"/>
                <a:gd name="T29" fmla="*/ 1000 h 1049"/>
                <a:gd name="T30" fmla="*/ 424 w 1124"/>
                <a:gd name="T31" fmla="*/ 1037 h 1049"/>
                <a:gd name="T32" fmla="*/ 532 w 1124"/>
                <a:gd name="T33" fmla="*/ 1049 h 1049"/>
                <a:gd name="T34" fmla="*/ 592 w 1124"/>
                <a:gd name="T35" fmla="*/ 1049 h 1049"/>
                <a:gd name="T36" fmla="*/ 704 w 1124"/>
                <a:gd name="T37" fmla="*/ 1033 h 1049"/>
                <a:gd name="T38" fmla="*/ 808 w 1124"/>
                <a:gd name="T39" fmla="*/ 996 h 1049"/>
                <a:gd name="T40" fmla="*/ 900 w 1124"/>
                <a:gd name="T41" fmla="*/ 943 h 1049"/>
                <a:gd name="T42" fmla="*/ 980 w 1124"/>
                <a:gd name="T43" fmla="*/ 875 h 1049"/>
                <a:gd name="T44" fmla="*/ 1044 w 1124"/>
                <a:gd name="T45" fmla="*/ 794 h 1049"/>
                <a:gd name="T46" fmla="*/ 1088 w 1124"/>
                <a:gd name="T47" fmla="*/ 701 h 1049"/>
                <a:gd name="T48" fmla="*/ 1116 w 1124"/>
                <a:gd name="T49" fmla="*/ 599 h 1049"/>
                <a:gd name="T50" fmla="*/ 1124 w 1124"/>
                <a:gd name="T51" fmla="*/ 494 h 1049"/>
                <a:gd name="T52" fmla="*/ 1116 w 1124"/>
                <a:gd name="T53" fmla="*/ 441 h 1049"/>
                <a:gd name="T54" fmla="*/ 1088 w 1124"/>
                <a:gd name="T55" fmla="*/ 340 h 1049"/>
                <a:gd name="T56" fmla="*/ 1040 w 1124"/>
                <a:gd name="T57" fmla="*/ 251 h 1049"/>
                <a:gd name="T58" fmla="*/ 976 w 1124"/>
                <a:gd name="T59" fmla="*/ 170 h 1049"/>
                <a:gd name="T60" fmla="*/ 896 w 1124"/>
                <a:gd name="T61" fmla="*/ 101 h 1049"/>
                <a:gd name="T62" fmla="*/ 804 w 1124"/>
                <a:gd name="T63" fmla="*/ 49 h 1049"/>
                <a:gd name="T64" fmla="*/ 700 w 1124"/>
                <a:gd name="T65" fmla="*/ 16 h 1049"/>
                <a:gd name="T66" fmla="*/ 592 w 1124"/>
                <a:gd name="T67" fmla="*/ 0 h 1049"/>
                <a:gd name="T68" fmla="*/ 532 w 1124"/>
                <a:gd name="T69" fmla="*/ 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4" h="1049">
                  <a:moveTo>
                    <a:pt x="532" y="0"/>
                  </a:moveTo>
                  <a:lnTo>
                    <a:pt x="532" y="0"/>
                  </a:lnTo>
                  <a:lnTo>
                    <a:pt x="476" y="8"/>
                  </a:lnTo>
                  <a:lnTo>
                    <a:pt x="420" y="20"/>
                  </a:lnTo>
                  <a:lnTo>
                    <a:pt x="368" y="32"/>
                  </a:lnTo>
                  <a:lnTo>
                    <a:pt x="316" y="57"/>
                  </a:lnTo>
                  <a:lnTo>
                    <a:pt x="268" y="81"/>
                  </a:lnTo>
                  <a:lnTo>
                    <a:pt x="224" y="109"/>
                  </a:lnTo>
                  <a:lnTo>
                    <a:pt x="184" y="142"/>
                  </a:lnTo>
                  <a:lnTo>
                    <a:pt x="144" y="178"/>
                  </a:lnTo>
                  <a:lnTo>
                    <a:pt x="112" y="215"/>
                  </a:lnTo>
                  <a:lnTo>
                    <a:pt x="80" y="259"/>
                  </a:lnTo>
                  <a:lnTo>
                    <a:pt x="56" y="304"/>
                  </a:lnTo>
                  <a:lnTo>
                    <a:pt x="36" y="348"/>
                  </a:lnTo>
                  <a:lnTo>
                    <a:pt x="16" y="401"/>
                  </a:lnTo>
                  <a:lnTo>
                    <a:pt x="8" y="449"/>
                  </a:lnTo>
                  <a:lnTo>
                    <a:pt x="0" y="502"/>
                  </a:lnTo>
                  <a:lnTo>
                    <a:pt x="0" y="555"/>
                  </a:lnTo>
                  <a:lnTo>
                    <a:pt x="0" y="555"/>
                  </a:lnTo>
                  <a:lnTo>
                    <a:pt x="8" y="607"/>
                  </a:lnTo>
                  <a:lnTo>
                    <a:pt x="20" y="660"/>
                  </a:lnTo>
                  <a:lnTo>
                    <a:pt x="36" y="709"/>
                  </a:lnTo>
                  <a:lnTo>
                    <a:pt x="56" y="757"/>
                  </a:lnTo>
                  <a:lnTo>
                    <a:pt x="84" y="802"/>
                  </a:lnTo>
                  <a:lnTo>
                    <a:pt x="112" y="842"/>
                  </a:lnTo>
                  <a:lnTo>
                    <a:pt x="148" y="883"/>
                  </a:lnTo>
                  <a:lnTo>
                    <a:pt x="184" y="915"/>
                  </a:lnTo>
                  <a:lnTo>
                    <a:pt x="228" y="948"/>
                  </a:lnTo>
                  <a:lnTo>
                    <a:pt x="272" y="976"/>
                  </a:lnTo>
                  <a:lnTo>
                    <a:pt x="320" y="1000"/>
                  </a:lnTo>
                  <a:lnTo>
                    <a:pt x="372" y="1020"/>
                  </a:lnTo>
                  <a:lnTo>
                    <a:pt x="424" y="1037"/>
                  </a:lnTo>
                  <a:lnTo>
                    <a:pt x="476" y="1045"/>
                  </a:lnTo>
                  <a:lnTo>
                    <a:pt x="532" y="1049"/>
                  </a:lnTo>
                  <a:lnTo>
                    <a:pt x="592" y="1049"/>
                  </a:lnTo>
                  <a:lnTo>
                    <a:pt x="592" y="1049"/>
                  </a:lnTo>
                  <a:lnTo>
                    <a:pt x="648" y="1045"/>
                  </a:lnTo>
                  <a:lnTo>
                    <a:pt x="704" y="1033"/>
                  </a:lnTo>
                  <a:lnTo>
                    <a:pt x="756" y="1016"/>
                  </a:lnTo>
                  <a:lnTo>
                    <a:pt x="808" y="996"/>
                  </a:lnTo>
                  <a:lnTo>
                    <a:pt x="856" y="972"/>
                  </a:lnTo>
                  <a:lnTo>
                    <a:pt x="900" y="943"/>
                  </a:lnTo>
                  <a:lnTo>
                    <a:pt x="940" y="911"/>
                  </a:lnTo>
                  <a:lnTo>
                    <a:pt x="980" y="875"/>
                  </a:lnTo>
                  <a:lnTo>
                    <a:pt x="1012" y="834"/>
                  </a:lnTo>
                  <a:lnTo>
                    <a:pt x="1044" y="794"/>
                  </a:lnTo>
                  <a:lnTo>
                    <a:pt x="1068" y="749"/>
                  </a:lnTo>
                  <a:lnTo>
                    <a:pt x="1088" y="701"/>
                  </a:lnTo>
                  <a:lnTo>
                    <a:pt x="1104" y="652"/>
                  </a:lnTo>
                  <a:lnTo>
                    <a:pt x="1116" y="599"/>
                  </a:lnTo>
                  <a:lnTo>
                    <a:pt x="1124" y="551"/>
                  </a:lnTo>
                  <a:lnTo>
                    <a:pt x="1124" y="494"/>
                  </a:lnTo>
                  <a:lnTo>
                    <a:pt x="1124" y="494"/>
                  </a:lnTo>
                  <a:lnTo>
                    <a:pt x="1116" y="441"/>
                  </a:lnTo>
                  <a:lnTo>
                    <a:pt x="1104" y="389"/>
                  </a:lnTo>
                  <a:lnTo>
                    <a:pt x="1088" y="340"/>
                  </a:lnTo>
                  <a:lnTo>
                    <a:pt x="1068" y="296"/>
                  </a:lnTo>
                  <a:lnTo>
                    <a:pt x="1040" y="251"/>
                  </a:lnTo>
                  <a:lnTo>
                    <a:pt x="1012" y="207"/>
                  </a:lnTo>
                  <a:lnTo>
                    <a:pt x="976" y="170"/>
                  </a:lnTo>
                  <a:lnTo>
                    <a:pt x="940" y="134"/>
                  </a:lnTo>
                  <a:lnTo>
                    <a:pt x="896" y="101"/>
                  </a:lnTo>
                  <a:lnTo>
                    <a:pt x="852" y="73"/>
                  </a:lnTo>
                  <a:lnTo>
                    <a:pt x="804" y="49"/>
                  </a:lnTo>
                  <a:lnTo>
                    <a:pt x="752" y="32"/>
                  </a:lnTo>
                  <a:lnTo>
                    <a:pt x="700" y="16"/>
                  </a:lnTo>
                  <a:lnTo>
                    <a:pt x="648" y="8"/>
                  </a:lnTo>
                  <a:lnTo>
                    <a:pt x="592" y="0"/>
                  </a:lnTo>
                  <a:lnTo>
                    <a:pt x="532" y="0"/>
                  </a:lnTo>
                  <a:lnTo>
                    <a:pt x="532" y="0"/>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7" name="Freeform 38"/>
            <p:cNvSpPr>
              <a:spLocks/>
            </p:cNvSpPr>
            <p:nvPr/>
          </p:nvSpPr>
          <p:spPr bwMode="auto">
            <a:xfrm>
              <a:off x="1104" y="2197"/>
              <a:ext cx="1080" cy="1008"/>
            </a:xfrm>
            <a:custGeom>
              <a:avLst/>
              <a:gdLst>
                <a:gd name="T0" fmla="*/ 508 w 1080"/>
                <a:gd name="T1" fmla="*/ 0 h 1008"/>
                <a:gd name="T2" fmla="*/ 400 w 1080"/>
                <a:gd name="T3" fmla="*/ 20 h 1008"/>
                <a:gd name="T4" fmla="*/ 300 w 1080"/>
                <a:gd name="T5" fmla="*/ 53 h 1008"/>
                <a:gd name="T6" fmla="*/ 212 w 1080"/>
                <a:gd name="T7" fmla="*/ 105 h 1008"/>
                <a:gd name="T8" fmla="*/ 136 w 1080"/>
                <a:gd name="T9" fmla="*/ 174 h 1008"/>
                <a:gd name="T10" fmla="*/ 72 w 1080"/>
                <a:gd name="T11" fmla="*/ 251 h 1008"/>
                <a:gd name="T12" fmla="*/ 28 w 1080"/>
                <a:gd name="T13" fmla="*/ 340 h 1008"/>
                <a:gd name="T14" fmla="*/ 4 w 1080"/>
                <a:gd name="T15" fmla="*/ 437 h 1008"/>
                <a:gd name="T16" fmla="*/ 0 w 1080"/>
                <a:gd name="T17" fmla="*/ 539 h 1008"/>
                <a:gd name="T18" fmla="*/ 4 w 1080"/>
                <a:gd name="T19" fmla="*/ 587 h 1008"/>
                <a:gd name="T20" fmla="*/ 32 w 1080"/>
                <a:gd name="T21" fmla="*/ 684 h 1008"/>
                <a:gd name="T22" fmla="*/ 80 w 1080"/>
                <a:gd name="T23" fmla="*/ 774 h 1008"/>
                <a:gd name="T24" fmla="*/ 144 w 1080"/>
                <a:gd name="T25" fmla="*/ 850 h 1008"/>
                <a:gd name="T26" fmla="*/ 220 w 1080"/>
                <a:gd name="T27" fmla="*/ 915 h 1008"/>
                <a:gd name="T28" fmla="*/ 308 w 1080"/>
                <a:gd name="T29" fmla="*/ 964 h 1008"/>
                <a:gd name="T30" fmla="*/ 408 w 1080"/>
                <a:gd name="T31" fmla="*/ 996 h 1008"/>
                <a:gd name="T32" fmla="*/ 516 w 1080"/>
                <a:gd name="T33" fmla="*/ 1008 h 1008"/>
                <a:gd name="T34" fmla="*/ 572 w 1080"/>
                <a:gd name="T35" fmla="*/ 1008 h 1008"/>
                <a:gd name="T36" fmla="*/ 680 w 1080"/>
                <a:gd name="T37" fmla="*/ 992 h 1008"/>
                <a:gd name="T38" fmla="*/ 780 w 1080"/>
                <a:gd name="T39" fmla="*/ 956 h 1008"/>
                <a:gd name="T40" fmla="*/ 868 w 1080"/>
                <a:gd name="T41" fmla="*/ 903 h 1008"/>
                <a:gd name="T42" fmla="*/ 944 w 1080"/>
                <a:gd name="T43" fmla="*/ 838 h 1008"/>
                <a:gd name="T44" fmla="*/ 1004 w 1080"/>
                <a:gd name="T45" fmla="*/ 757 h 1008"/>
                <a:gd name="T46" fmla="*/ 1052 w 1080"/>
                <a:gd name="T47" fmla="*/ 668 h 1008"/>
                <a:gd name="T48" fmla="*/ 1076 w 1080"/>
                <a:gd name="T49" fmla="*/ 575 h 1008"/>
                <a:gd name="T50" fmla="*/ 1080 w 1080"/>
                <a:gd name="T51" fmla="*/ 470 h 1008"/>
                <a:gd name="T52" fmla="*/ 1076 w 1080"/>
                <a:gd name="T53" fmla="*/ 421 h 1008"/>
                <a:gd name="T54" fmla="*/ 1048 w 1080"/>
                <a:gd name="T55" fmla="*/ 324 h 1008"/>
                <a:gd name="T56" fmla="*/ 1000 w 1080"/>
                <a:gd name="T57" fmla="*/ 235 h 1008"/>
                <a:gd name="T58" fmla="*/ 936 w 1080"/>
                <a:gd name="T59" fmla="*/ 158 h 1008"/>
                <a:gd name="T60" fmla="*/ 860 w 1080"/>
                <a:gd name="T61" fmla="*/ 97 h 1008"/>
                <a:gd name="T62" fmla="*/ 772 w 1080"/>
                <a:gd name="T63" fmla="*/ 49 h 1008"/>
                <a:gd name="T64" fmla="*/ 672 w 1080"/>
                <a:gd name="T65" fmla="*/ 16 h 1008"/>
                <a:gd name="T66" fmla="*/ 564 w 1080"/>
                <a:gd name="T67" fmla="*/ 0 h 1008"/>
                <a:gd name="T68" fmla="*/ 508 w 1080"/>
                <a:gd name="T69"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80" h="1008">
                  <a:moveTo>
                    <a:pt x="508" y="0"/>
                  </a:moveTo>
                  <a:lnTo>
                    <a:pt x="508" y="0"/>
                  </a:lnTo>
                  <a:lnTo>
                    <a:pt x="452" y="8"/>
                  </a:lnTo>
                  <a:lnTo>
                    <a:pt x="400" y="20"/>
                  </a:lnTo>
                  <a:lnTo>
                    <a:pt x="348" y="37"/>
                  </a:lnTo>
                  <a:lnTo>
                    <a:pt x="300" y="53"/>
                  </a:lnTo>
                  <a:lnTo>
                    <a:pt x="256" y="77"/>
                  </a:lnTo>
                  <a:lnTo>
                    <a:pt x="212" y="105"/>
                  </a:lnTo>
                  <a:lnTo>
                    <a:pt x="172" y="138"/>
                  </a:lnTo>
                  <a:lnTo>
                    <a:pt x="136" y="174"/>
                  </a:lnTo>
                  <a:lnTo>
                    <a:pt x="104" y="211"/>
                  </a:lnTo>
                  <a:lnTo>
                    <a:pt x="72" y="251"/>
                  </a:lnTo>
                  <a:lnTo>
                    <a:pt x="48" y="296"/>
                  </a:lnTo>
                  <a:lnTo>
                    <a:pt x="28" y="340"/>
                  </a:lnTo>
                  <a:lnTo>
                    <a:pt x="12" y="389"/>
                  </a:lnTo>
                  <a:lnTo>
                    <a:pt x="4" y="437"/>
                  </a:lnTo>
                  <a:lnTo>
                    <a:pt x="0" y="486"/>
                  </a:lnTo>
                  <a:lnTo>
                    <a:pt x="0" y="539"/>
                  </a:lnTo>
                  <a:lnTo>
                    <a:pt x="0" y="539"/>
                  </a:lnTo>
                  <a:lnTo>
                    <a:pt x="4" y="587"/>
                  </a:lnTo>
                  <a:lnTo>
                    <a:pt x="16" y="640"/>
                  </a:lnTo>
                  <a:lnTo>
                    <a:pt x="32" y="684"/>
                  </a:lnTo>
                  <a:lnTo>
                    <a:pt x="52" y="729"/>
                  </a:lnTo>
                  <a:lnTo>
                    <a:pt x="80" y="774"/>
                  </a:lnTo>
                  <a:lnTo>
                    <a:pt x="108" y="814"/>
                  </a:lnTo>
                  <a:lnTo>
                    <a:pt x="144" y="850"/>
                  </a:lnTo>
                  <a:lnTo>
                    <a:pt x="180" y="883"/>
                  </a:lnTo>
                  <a:lnTo>
                    <a:pt x="220" y="915"/>
                  </a:lnTo>
                  <a:lnTo>
                    <a:pt x="264" y="940"/>
                  </a:lnTo>
                  <a:lnTo>
                    <a:pt x="308" y="964"/>
                  </a:lnTo>
                  <a:lnTo>
                    <a:pt x="360" y="980"/>
                  </a:lnTo>
                  <a:lnTo>
                    <a:pt x="408" y="996"/>
                  </a:lnTo>
                  <a:lnTo>
                    <a:pt x="460" y="1004"/>
                  </a:lnTo>
                  <a:lnTo>
                    <a:pt x="516" y="1008"/>
                  </a:lnTo>
                  <a:lnTo>
                    <a:pt x="572" y="1008"/>
                  </a:lnTo>
                  <a:lnTo>
                    <a:pt x="572" y="1008"/>
                  </a:lnTo>
                  <a:lnTo>
                    <a:pt x="624" y="1000"/>
                  </a:lnTo>
                  <a:lnTo>
                    <a:pt x="680" y="992"/>
                  </a:lnTo>
                  <a:lnTo>
                    <a:pt x="732" y="976"/>
                  </a:lnTo>
                  <a:lnTo>
                    <a:pt x="780" y="956"/>
                  </a:lnTo>
                  <a:lnTo>
                    <a:pt x="824" y="931"/>
                  </a:lnTo>
                  <a:lnTo>
                    <a:pt x="868" y="903"/>
                  </a:lnTo>
                  <a:lnTo>
                    <a:pt x="908" y="871"/>
                  </a:lnTo>
                  <a:lnTo>
                    <a:pt x="944" y="838"/>
                  </a:lnTo>
                  <a:lnTo>
                    <a:pt x="976" y="798"/>
                  </a:lnTo>
                  <a:lnTo>
                    <a:pt x="1004" y="757"/>
                  </a:lnTo>
                  <a:lnTo>
                    <a:pt x="1032" y="717"/>
                  </a:lnTo>
                  <a:lnTo>
                    <a:pt x="1052" y="668"/>
                  </a:lnTo>
                  <a:lnTo>
                    <a:pt x="1064" y="624"/>
                  </a:lnTo>
                  <a:lnTo>
                    <a:pt x="1076" y="575"/>
                  </a:lnTo>
                  <a:lnTo>
                    <a:pt x="1080" y="523"/>
                  </a:lnTo>
                  <a:lnTo>
                    <a:pt x="1080" y="470"/>
                  </a:lnTo>
                  <a:lnTo>
                    <a:pt x="1080" y="470"/>
                  </a:lnTo>
                  <a:lnTo>
                    <a:pt x="1076" y="421"/>
                  </a:lnTo>
                  <a:lnTo>
                    <a:pt x="1064" y="373"/>
                  </a:lnTo>
                  <a:lnTo>
                    <a:pt x="1048" y="324"/>
                  </a:lnTo>
                  <a:lnTo>
                    <a:pt x="1028" y="280"/>
                  </a:lnTo>
                  <a:lnTo>
                    <a:pt x="1000" y="235"/>
                  </a:lnTo>
                  <a:lnTo>
                    <a:pt x="972" y="199"/>
                  </a:lnTo>
                  <a:lnTo>
                    <a:pt x="936" y="158"/>
                  </a:lnTo>
                  <a:lnTo>
                    <a:pt x="900" y="126"/>
                  </a:lnTo>
                  <a:lnTo>
                    <a:pt x="860" y="97"/>
                  </a:lnTo>
                  <a:lnTo>
                    <a:pt x="816" y="69"/>
                  </a:lnTo>
                  <a:lnTo>
                    <a:pt x="772" y="49"/>
                  </a:lnTo>
                  <a:lnTo>
                    <a:pt x="720" y="29"/>
                  </a:lnTo>
                  <a:lnTo>
                    <a:pt x="672" y="16"/>
                  </a:lnTo>
                  <a:lnTo>
                    <a:pt x="620" y="4"/>
                  </a:lnTo>
                  <a:lnTo>
                    <a:pt x="564" y="0"/>
                  </a:lnTo>
                  <a:lnTo>
                    <a:pt x="508" y="0"/>
                  </a:lnTo>
                  <a:lnTo>
                    <a:pt x="508" y="0"/>
                  </a:lnTo>
                  <a:close/>
                </a:path>
              </a:pathLst>
            </a:custGeom>
            <a:solidFill>
              <a:srgbClr val="F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8" name="Freeform 39"/>
            <p:cNvSpPr>
              <a:spLocks/>
            </p:cNvSpPr>
            <p:nvPr/>
          </p:nvSpPr>
          <p:spPr bwMode="auto">
            <a:xfrm>
              <a:off x="1128" y="2209"/>
              <a:ext cx="1044" cy="968"/>
            </a:xfrm>
            <a:custGeom>
              <a:avLst/>
              <a:gdLst>
                <a:gd name="T0" fmla="*/ 488 w 1044"/>
                <a:gd name="T1" fmla="*/ 4 h 968"/>
                <a:gd name="T2" fmla="*/ 384 w 1044"/>
                <a:gd name="T3" fmla="*/ 21 h 968"/>
                <a:gd name="T4" fmla="*/ 288 w 1044"/>
                <a:gd name="T5" fmla="*/ 53 h 968"/>
                <a:gd name="T6" fmla="*/ 204 w 1044"/>
                <a:gd name="T7" fmla="*/ 106 h 968"/>
                <a:gd name="T8" fmla="*/ 128 w 1044"/>
                <a:gd name="T9" fmla="*/ 170 h 968"/>
                <a:gd name="T10" fmla="*/ 72 w 1044"/>
                <a:gd name="T11" fmla="*/ 243 h 968"/>
                <a:gd name="T12" fmla="*/ 28 w 1044"/>
                <a:gd name="T13" fmla="*/ 328 h 968"/>
                <a:gd name="T14" fmla="*/ 4 w 1044"/>
                <a:gd name="T15" fmla="*/ 421 h 968"/>
                <a:gd name="T16" fmla="*/ 0 w 1044"/>
                <a:gd name="T17" fmla="*/ 519 h 968"/>
                <a:gd name="T18" fmla="*/ 4 w 1044"/>
                <a:gd name="T19" fmla="*/ 567 h 968"/>
                <a:gd name="T20" fmla="*/ 32 w 1044"/>
                <a:gd name="T21" fmla="*/ 660 h 968"/>
                <a:gd name="T22" fmla="*/ 80 w 1044"/>
                <a:gd name="T23" fmla="*/ 745 h 968"/>
                <a:gd name="T24" fmla="*/ 140 w 1044"/>
                <a:gd name="T25" fmla="*/ 818 h 968"/>
                <a:gd name="T26" fmla="*/ 216 w 1044"/>
                <a:gd name="T27" fmla="*/ 879 h 968"/>
                <a:gd name="T28" fmla="*/ 304 w 1044"/>
                <a:gd name="T29" fmla="*/ 924 h 968"/>
                <a:gd name="T30" fmla="*/ 400 w 1044"/>
                <a:gd name="T31" fmla="*/ 956 h 968"/>
                <a:gd name="T32" fmla="*/ 500 w 1044"/>
                <a:gd name="T33" fmla="*/ 968 h 968"/>
                <a:gd name="T34" fmla="*/ 556 w 1044"/>
                <a:gd name="T35" fmla="*/ 964 h 968"/>
                <a:gd name="T36" fmla="*/ 660 w 1044"/>
                <a:gd name="T37" fmla="*/ 948 h 968"/>
                <a:gd name="T38" fmla="*/ 756 w 1044"/>
                <a:gd name="T39" fmla="*/ 915 h 968"/>
                <a:gd name="T40" fmla="*/ 840 w 1044"/>
                <a:gd name="T41" fmla="*/ 863 h 968"/>
                <a:gd name="T42" fmla="*/ 912 w 1044"/>
                <a:gd name="T43" fmla="*/ 798 h 968"/>
                <a:gd name="T44" fmla="*/ 972 w 1044"/>
                <a:gd name="T45" fmla="*/ 721 h 968"/>
                <a:gd name="T46" fmla="*/ 1016 w 1044"/>
                <a:gd name="T47" fmla="*/ 636 h 968"/>
                <a:gd name="T48" fmla="*/ 1040 w 1044"/>
                <a:gd name="T49" fmla="*/ 547 h 968"/>
                <a:gd name="T50" fmla="*/ 1044 w 1044"/>
                <a:gd name="T51" fmla="*/ 450 h 968"/>
                <a:gd name="T52" fmla="*/ 1036 w 1044"/>
                <a:gd name="T53" fmla="*/ 401 h 968"/>
                <a:gd name="T54" fmla="*/ 1008 w 1044"/>
                <a:gd name="T55" fmla="*/ 308 h 968"/>
                <a:gd name="T56" fmla="*/ 964 w 1044"/>
                <a:gd name="T57" fmla="*/ 223 h 968"/>
                <a:gd name="T58" fmla="*/ 904 w 1044"/>
                <a:gd name="T59" fmla="*/ 150 h 968"/>
                <a:gd name="T60" fmla="*/ 828 w 1044"/>
                <a:gd name="T61" fmla="*/ 89 h 968"/>
                <a:gd name="T62" fmla="*/ 740 w 1044"/>
                <a:gd name="T63" fmla="*/ 45 h 968"/>
                <a:gd name="T64" fmla="*/ 644 w 1044"/>
                <a:gd name="T65" fmla="*/ 12 h 968"/>
                <a:gd name="T66" fmla="*/ 540 w 1044"/>
                <a:gd name="T67" fmla="*/ 0 h 968"/>
                <a:gd name="T68" fmla="*/ 488 w 1044"/>
                <a:gd name="T69" fmla="*/ 4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4" h="968">
                  <a:moveTo>
                    <a:pt x="488" y="4"/>
                  </a:moveTo>
                  <a:lnTo>
                    <a:pt x="488" y="4"/>
                  </a:lnTo>
                  <a:lnTo>
                    <a:pt x="436" y="8"/>
                  </a:lnTo>
                  <a:lnTo>
                    <a:pt x="384" y="21"/>
                  </a:lnTo>
                  <a:lnTo>
                    <a:pt x="336" y="37"/>
                  </a:lnTo>
                  <a:lnTo>
                    <a:pt x="288" y="53"/>
                  </a:lnTo>
                  <a:lnTo>
                    <a:pt x="244" y="77"/>
                  </a:lnTo>
                  <a:lnTo>
                    <a:pt x="204" y="106"/>
                  </a:lnTo>
                  <a:lnTo>
                    <a:pt x="164" y="134"/>
                  </a:lnTo>
                  <a:lnTo>
                    <a:pt x="128" y="170"/>
                  </a:lnTo>
                  <a:lnTo>
                    <a:pt x="96" y="207"/>
                  </a:lnTo>
                  <a:lnTo>
                    <a:pt x="72" y="243"/>
                  </a:lnTo>
                  <a:lnTo>
                    <a:pt x="48" y="288"/>
                  </a:lnTo>
                  <a:lnTo>
                    <a:pt x="28" y="328"/>
                  </a:lnTo>
                  <a:lnTo>
                    <a:pt x="12" y="377"/>
                  </a:lnTo>
                  <a:lnTo>
                    <a:pt x="4" y="421"/>
                  </a:lnTo>
                  <a:lnTo>
                    <a:pt x="0" y="470"/>
                  </a:lnTo>
                  <a:lnTo>
                    <a:pt x="0" y="519"/>
                  </a:lnTo>
                  <a:lnTo>
                    <a:pt x="0" y="519"/>
                  </a:lnTo>
                  <a:lnTo>
                    <a:pt x="4" y="567"/>
                  </a:lnTo>
                  <a:lnTo>
                    <a:pt x="16" y="616"/>
                  </a:lnTo>
                  <a:lnTo>
                    <a:pt x="32" y="660"/>
                  </a:lnTo>
                  <a:lnTo>
                    <a:pt x="52" y="705"/>
                  </a:lnTo>
                  <a:lnTo>
                    <a:pt x="80" y="745"/>
                  </a:lnTo>
                  <a:lnTo>
                    <a:pt x="108" y="782"/>
                  </a:lnTo>
                  <a:lnTo>
                    <a:pt x="140" y="818"/>
                  </a:lnTo>
                  <a:lnTo>
                    <a:pt x="176" y="851"/>
                  </a:lnTo>
                  <a:lnTo>
                    <a:pt x="216" y="879"/>
                  </a:lnTo>
                  <a:lnTo>
                    <a:pt x="260" y="903"/>
                  </a:lnTo>
                  <a:lnTo>
                    <a:pt x="304" y="924"/>
                  </a:lnTo>
                  <a:lnTo>
                    <a:pt x="348" y="940"/>
                  </a:lnTo>
                  <a:lnTo>
                    <a:pt x="400" y="956"/>
                  </a:lnTo>
                  <a:lnTo>
                    <a:pt x="448" y="964"/>
                  </a:lnTo>
                  <a:lnTo>
                    <a:pt x="500" y="968"/>
                  </a:lnTo>
                  <a:lnTo>
                    <a:pt x="556" y="964"/>
                  </a:lnTo>
                  <a:lnTo>
                    <a:pt x="556" y="964"/>
                  </a:lnTo>
                  <a:lnTo>
                    <a:pt x="608" y="960"/>
                  </a:lnTo>
                  <a:lnTo>
                    <a:pt x="660" y="948"/>
                  </a:lnTo>
                  <a:lnTo>
                    <a:pt x="708" y="932"/>
                  </a:lnTo>
                  <a:lnTo>
                    <a:pt x="756" y="915"/>
                  </a:lnTo>
                  <a:lnTo>
                    <a:pt x="800" y="891"/>
                  </a:lnTo>
                  <a:lnTo>
                    <a:pt x="840" y="863"/>
                  </a:lnTo>
                  <a:lnTo>
                    <a:pt x="880" y="830"/>
                  </a:lnTo>
                  <a:lnTo>
                    <a:pt x="912" y="798"/>
                  </a:lnTo>
                  <a:lnTo>
                    <a:pt x="944" y="762"/>
                  </a:lnTo>
                  <a:lnTo>
                    <a:pt x="972" y="721"/>
                  </a:lnTo>
                  <a:lnTo>
                    <a:pt x="996" y="681"/>
                  </a:lnTo>
                  <a:lnTo>
                    <a:pt x="1016" y="636"/>
                  </a:lnTo>
                  <a:lnTo>
                    <a:pt x="1028" y="591"/>
                  </a:lnTo>
                  <a:lnTo>
                    <a:pt x="1040" y="547"/>
                  </a:lnTo>
                  <a:lnTo>
                    <a:pt x="1044" y="498"/>
                  </a:lnTo>
                  <a:lnTo>
                    <a:pt x="1044" y="450"/>
                  </a:lnTo>
                  <a:lnTo>
                    <a:pt x="1044" y="450"/>
                  </a:lnTo>
                  <a:lnTo>
                    <a:pt x="1036" y="401"/>
                  </a:lnTo>
                  <a:lnTo>
                    <a:pt x="1024" y="353"/>
                  </a:lnTo>
                  <a:lnTo>
                    <a:pt x="1008" y="308"/>
                  </a:lnTo>
                  <a:lnTo>
                    <a:pt x="988" y="264"/>
                  </a:lnTo>
                  <a:lnTo>
                    <a:pt x="964" y="223"/>
                  </a:lnTo>
                  <a:lnTo>
                    <a:pt x="936" y="187"/>
                  </a:lnTo>
                  <a:lnTo>
                    <a:pt x="904" y="150"/>
                  </a:lnTo>
                  <a:lnTo>
                    <a:pt x="868" y="118"/>
                  </a:lnTo>
                  <a:lnTo>
                    <a:pt x="828" y="89"/>
                  </a:lnTo>
                  <a:lnTo>
                    <a:pt x="784" y="65"/>
                  </a:lnTo>
                  <a:lnTo>
                    <a:pt x="740" y="45"/>
                  </a:lnTo>
                  <a:lnTo>
                    <a:pt x="692" y="25"/>
                  </a:lnTo>
                  <a:lnTo>
                    <a:pt x="644" y="12"/>
                  </a:lnTo>
                  <a:lnTo>
                    <a:pt x="592" y="4"/>
                  </a:lnTo>
                  <a:lnTo>
                    <a:pt x="540" y="0"/>
                  </a:lnTo>
                  <a:lnTo>
                    <a:pt x="488" y="4"/>
                  </a:lnTo>
                  <a:lnTo>
                    <a:pt x="488" y="4"/>
                  </a:lnTo>
                  <a:close/>
                </a:path>
              </a:pathLst>
            </a:custGeom>
            <a:solidFill>
              <a:srgbClr val="FFF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39" name="Freeform 40"/>
            <p:cNvSpPr>
              <a:spLocks/>
            </p:cNvSpPr>
            <p:nvPr/>
          </p:nvSpPr>
          <p:spPr bwMode="auto">
            <a:xfrm>
              <a:off x="1152" y="2221"/>
              <a:ext cx="1008" cy="924"/>
            </a:xfrm>
            <a:custGeom>
              <a:avLst/>
              <a:gdLst>
                <a:gd name="T0" fmla="*/ 468 w 1008"/>
                <a:gd name="T1" fmla="*/ 5 h 924"/>
                <a:gd name="T2" fmla="*/ 368 w 1008"/>
                <a:gd name="T3" fmla="*/ 21 h 924"/>
                <a:gd name="T4" fmla="*/ 276 w 1008"/>
                <a:gd name="T5" fmla="*/ 53 h 924"/>
                <a:gd name="T6" fmla="*/ 192 w 1008"/>
                <a:gd name="T7" fmla="*/ 102 h 924"/>
                <a:gd name="T8" fmla="*/ 124 w 1008"/>
                <a:gd name="T9" fmla="*/ 167 h 924"/>
                <a:gd name="T10" fmla="*/ 68 w 1008"/>
                <a:gd name="T11" fmla="*/ 239 h 924"/>
                <a:gd name="T12" fmla="*/ 28 w 1008"/>
                <a:gd name="T13" fmla="*/ 320 h 924"/>
                <a:gd name="T14" fmla="*/ 4 w 1008"/>
                <a:gd name="T15" fmla="*/ 409 h 924"/>
                <a:gd name="T16" fmla="*/ 0 w 1008"/>
                <a:gd name="T17" fmla="*/ 503 h 924"/>
                <a:gd name="T18" fmla="*/ 8 w 1008"/>
                <a:gd name="T19" fmla="*/ 547 h 924"/>
                <a:gd name="T20" fmla="*/ 36 w 1008"/>
                <a:gd name="T21" fmla="*/ 636 h 924"/>
                <a:gd name="T22" fmla="*/ 80 w 1008"/>
                <a:gd name="T23" fmla="*/ 717 h 924"/>
                <a:gd name="T24" fmla="*/ 140 w 1008"/>
                <a:gd name="T25" fmla="*/ 786 h 924"/>
                <a:gd name="T26" fmla="*/ 212 w 1008"/>
                <a:gd name="T27" fmla="*/ 843 h 924"/>
                <a:gd name="T28" fmla="*/ 296 w 1008"/>
                <a:gd name="T29" fmla="*/ 887 h 924"/>
                <a:gd name="T30" fmla="*/ 388 w 1008"/>
                <a:gd name="T31" fmla="*/ 916 h 924"/>
                <a:gd name="T32" fmla="*/ 488 w 1008"/>
                <a:gd name="T33" fmla="*/ 924 h 924"/>
                <a:gd name="T34" fmla="*/ 540 w 1008"/>
                <a:gd name="T35" fmla="*/ 924 h 924"/>
                <a:gd name="T36" fmla="*/ 640 w 1008"/>
                <a:gd name="T37" fmla="*/ 907 h 924"/>
                <a:gd name="T38" fmla="*/ 732 w 1008"/>
                <a:gd name="T39" fmla="*/ 871 h 924"/>
                <a:gd name="T40" fmla="*/ 812 w 1008"/>
                <a:gd name="T41" fmla="*/ 822 h 924"/>
                <a:gd name="T42" fmla="*/ 884 w 1008"/>
                <a:gd name="T43" fmla="*/ 762 h 924"/>
                <a:gd name="T44" fmla="*/ 940 w 1008"/>
                <a:gd name="T45" fmla="*/ 689 h 924"/>
                <a:gd name="T46" fmla="*/ 980 w 1008"/>
                <a:gd name="T47" fmla="*/ 608 h 924"/>
                <a:gd name="T48" fmla="*/ 1004 w 1008"/>
                <a:gd name="T49" fmla="*/ 519 h 924"/>
                <a:gd name="T50" fmla="*/ 1004 w 1008"/>
                <a:gd name="T51" fmla="*/ 426 h 924"/>
                <a:gd name="T52" fmla="*/ 1000 w 1008"/>
                <a:gd name="T53" fmla="*/ 377 h 924"/>
                <a:gd name="T54" fmla="*/ 972 w 1008"/>
                <a:gd name="T55" fmla="*/ 288 h 924"/>
                <a:gd name="T56" fmla="*/ 928 w 1008"/>
                <a:gd name="T57" fmla="*/ 211 h 924"/>
                <a:gd name="T58" fmla="*/ 868 w 1008"/>
                <a:gd name="T59" fmla="*/ 142 h 924"/>
                <a:gd name="T60" fmla="*/ 796 w 1008"/>
                <a:gd name="T61" fmla="*/ 86 h 924"/>
                <a:gd name="T62" fmla="*/ 712 w 1008"/>
                <a:gd name="T63" fmla="*/ 41 h 924"/>
                <a:gd name="T64" fmla="*/ 616 w 1008"/>
                <a:gd name="T65" fmla="*/ 13 h 924"/>
                <a:gd name="T66" fmla="*/ 520 w 1008"/>
                <a:gd name="T67" fmla="*/ 0 h 924"/>
                <a:gd name="T68" fmla="*/ 468 w 1008"/>
                <a:gd name="T69" fmla="*/ 5 h 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8" h="924">
                  <a:moveTo>
                    <a:pt x="468" y="5"/>
                  </a:moveTo>
                  <a:lnTo>
                    <a:pt x="468" y="5"/>
                  </a:lnTo>
                  <a:lnTo>
                    <a:pt x="416" y="9"/>
                  </a:lnTo>
                  <a:lnTo>
                    <a:pt x="368" y="21"/>
                  </a:lnTo>
                  <a:lnTo>
                    <a:pt x="320" y="37"/>
                  </a:lnTo>
                  <a:lnTo>
                    <a:pt x="276" y="53"/>
                  </a:lnTo>
                  <a:lnTo>
                    <a:pt x="232" y="77"/>
                  </a:lnTo>
                  <a:lnTo>
                    <a:pt x="192" y="102"/>
                  </a:lnTo>
                  <a:lnTo>
                    <a:pt x="156" y="134"/>
                  </a:lnTo>
                  <a:lnTo>
                    <a:pt x="124" y="167"/>
                  </a:lnTo>
                  <a:lnTo>
                    <a:pt x="92" y="199"/>
                  </a:lnTo>
                  <a:lnTo>
                    <a:pt x="68" y="239"/>
                  </a:lnTo>
                  <a:lnTo>
                    <a:pt x="44" y="280"/>
                  </a:lnTo>
                  <a:lnTo>
                    <a:pt x="28" y="320"/>
                  </a:lnTo>
                  <a:lnTo>
                    <a:pt x="12" y="365"/>
                  </a:lnTo>
                  <a:lnTo>
                    <a:pt x="4" y="409"/>
                  </a:lnTo>
                  <a:lnTo>
                    <a:pt x="0" y="454"/>
                  </a:lnTo>
                  <a:lnTo>
                    <a:pt x="0" y="503"/>
                  </a:lnTo>
                  <a:lnTo>
                    <a:pt x="0" y="503"/>
                  </a:lnTo>
                  <a:lnTo>
                    <a:pt x="8" y="547"/>
                  </a:lnTo>
                  <a:lnTo>
                    <a:pt x="20" y="592"/>
                  </a:lnTo>
                  <a:lnTo>
                    <a:pt x="36" y="636"/>
                  </a:lnTo>
                  <a:lnTo>
                    <a:pt x="56" y="677"/>
                  </a:lnTo>
                  <a:lnTo>
                    <a:pt x="80" y="717"/>
                  </a:lnTo>
                  <a:lnTo>
                    <a:pt x="108" y="754"/>
                  </a:lnTo>
                  <a:lnTo>
                    <a:pt x="140" y="786"/>
                  </a:lnTo>
                  <a:lnTo>
                    <a:pt x="172" y="814"/>
                  </a:lnTo>
                  <a:lnTo>
                    <a:pt x="212" y="843"/>
                  </a:lnTo>
                  <a:lnTo>
                    <a:pt x="252" y="867"/>
                  </a:lnTo>
                  <a:lnTo>
                    <a:pt x="296" y="887"/>
                  </a:lnTo>
                  <a:lnTo>
                    <a:pt x="340" y="903"/>
                  </a:lnTo>
                  <a:lnTo>
                    <a:pt x="388" y="916"/>
                  </a:lnTo>
                  <a:lnTo>
                    <a:pt x="436" y="920"/>
                  </a:lnTo>
                  <a:lnTo>
                    <a:pt x="488" y="924"/>
                  </a:lnTo>
                  <a:lnTo>
                    <a:pt x="540" y="924"/>
                  </a:lnTo>
                  <a:lnTo>
                    <a:pt x="540" y="924"/>
                  </a:lnTo>
                  <a:lnTo>
                    <a:pt x="592" y="916"/>
                  </a:lnTo>
                  <a:lnTo>
                    <a:pt x="640" y="907"/>
                  </a:lnTo>
                  <a:lnTo>
                    <a:pt x="688" y="891"/>
                  </a:lnTo>
                  <a:lnTo>
                    <a:pt x="732" y="871"/>
                  </a:lnTo>
                  <a:lnTo>
                    <a:pt x="776" y="851"/>
                  </a:lnTo>
                  <a:lnTo>
                    <a:pt x="812" y="822"/>
                  </a:lnTo>
                  <a:lnTo>
                    <a:pt x="852" y="794"/>
                  </a:lnTo>
                  <a:lnTo>
                    <a:pt x="884" y="762"/>
                  </a:lnTo>
                  <a:lnTo>
                    <a:pt x="912" y="725"/>
                  </a:lnTo>
                  <a:lnTo>
                    <a:pt x="940" y="689"/>
                  </a:lnTo>
                  <a:lnTo>
                    <a:pt x="960" y="648"/>
                  </a:lnTo>
                  <a:lnTo>
                    <a:pt x="980" y="608"/>
                  </a:lnTo>
                  <a:lnTo>
                    <a:pt x="992" y="563"/>
                  </a:lnTo>
                  <a:lnTo>
                    <a:pt x="1004" y="519"/>
                  </a:lnTo>
                  <a:lnTo>
                    <a:pt x="1008" y="470"/>
                  </a:lnTo>
                  <a:lnTo>
                    <a:pt x="1004" y="426"/>
                  </a:lnTo>
                  <a:lnTo>
                    <a:pt x="1004" y="426"/>
                  </a:lnTo>
                  <a:lnTo>
                    <a:pt x="1000" y="377"/>
                  </a:lnTo>
                  <a:lnTo>
                    <a:pt x="988" y="333"/>
                  </a:lnTo>
                  <a:lnTo>
                    <a:pt x="972" y="288"/>
                  </a:lnTo>
                  <a:lnTo>
                    <a:pt x="952" y="247"/>
                  </a:lnTo>
                  <a:lnTo>
                    <a:pt x="928" y="211"/>
                  </a:lnTo>
                  <a:lnTo>
                    <a:pt x="900" y="175"/>
                  </a:lnTo>
                  <a:lnTo>
                    <a:pt x="868" y="142"/>
                  </a:lnTo>
                  <a:lnTo>
                    <a:pt x="832" y="110"/>
                  </a:lnTo>
                  <a:lnTo>
                    <a:pt x="796" y="86"/>
                  </a:lnTo>
                  <a:lnTo>
                    <a:pt x="752" y="61"/>
                  </a:lnTo>
                  <a:lnTo>
                    <a:pt x="712" y="41"/>
                  </a:lnTo>
                  <a:lnTo>
                    <a:pt x="664" y="25"/>
                  </a:lnTo>
                  <a:lnTo>
                    <a:pt x="616" y="13"/>
                  </a:lnTo>
                  <a:lnTo>
                    <a:pt x="568" y="5"/>
                  </a:lnTo>
                  <a:lnTo>
                    <a:pt x="520" y="0"/>
                  </a:lnTo>
                  <a:lnTo>
                    <a:pt x="468" y="5"/>
                  </a:lnTo>
                  <a:lnTo>
                    <a:pt x="468" y="5"/>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0" name="Freeform 41"/>
            <p:cNvSpPr>
              <a:spLocks/>
            </p:cNvSpPr>
            <p:nvPr/>
          </p:nvSpPr>
          <p:spPr bwMode="auto">
            <a:xfrm>
              <a:off x="1176" y="2234"/>
              <a:ext cx="968" cy="882"/>
            </a:xfrm>
            <a:custGeom>
              <a:avLst/>
              <a:gdLst>
                <a:gd name="T0" fmla="*/ 448 w 968"/>
                <a:gd name="T1" fmla="*/ 4 h 882"/>
                <a:gd name="T2" fmla="*/ 348 w 968"/>
                <a:gd name="T3" fmla="*/ 20 h 882"/>
                <a:gd name="T4" fmla="*/ 260 w 968"/>
                <a:gd name="T5" fmla="*/ 52 h 882"/>
                <a:gd name="T6" fmla="*/ 184 w 968"/>
                <a:gd name="T7" fmla="*/ 101 h 882"/>
                <a:gd name="T8" fmla="*/ 116 w 968"/>
                <a:gd name="T9" fmla="*/ 162 h 882"/>
                <a:gd name="T10" fmla="*/ 64 w 968"/>
                <a:gd name="T11" fmla="*/ 230 h 882"/>
                <a:gd name="T12" fmla="*/ 24 w 968"/>
                <a:gd name="T13" fmla="*/ 307 h 882"/>
                <a:gd name="T14" fmla="*/ 4 w 968"/>
                <a:gd name="T15" fmla="*/ 392 h 882"/>
                <a:gd name="T16" fmla="*/ 4 w 968"/>
                <a:gd name="T17" fmla="*/ 481 h 882"/>
                <a:gd name="T18" fmla="*/ 8 w 968"/>
                <a:gd name="T19" fmla="*/ 526 h 882"/>
                <a:gd name="T20" fmla="*/ 36 w 968"/>
                <a:gd name="T21" fmla="*/ 611 h 882"/>
                <a:gd name="T22" fmla="*/ 80 w 968"/>
                <a:gd name="T23" fmla="*/ 688 h 882"/>
                <a:gd name="T24" fmla="*/ 136 w 968"/>
                <a:gd name="T25" fmla="*/ 753 h 882"/>
                <a:gd name="T26" fmla="*/ 208 w 968"/>
                <a:gd name="T27" fmla="*/ 805 h 882"/>
                <a:gd name="T28" fmla="*/ 288 w 968"/>
                <a:gd name="T29" fmla="*/ 846 h 882"/>
                <a:gd name="T30" fmla="*/ 380 w 968"/>
                <a:gd name="T31" fmla="*/ 874 h 882"/>
                <a:gd name="T32" fmla="*/ 476 w 968"/>
                <a:gd name="T33" fmla="*/ 882 h 882"/>
                <a:gd name="T34" fmla="*/ 524 w 968"/>
                <a:gd name="T35" fmla="*/ 878 h 882"/>
                <a:gd name="T36" fmla="*/ 620 w 968"/>
                <a:gd name="T37" fmla="*/ 862 h 882"/>
                <a:gd name="T38" fmla="*/ 708 w 968"/>
                <a:gd name="T39" fmla="*/ 830 h 882"/>
                <a:gd name="T40" fmla="*/ 788 w 968"/>
                <a:gd name="T41" fmla="*/ 781 h 882"/>
                <a:gd name="T42" fmla="*/ 852 w 968"/>
                <a:gd name="T43" fmla="*/ 720 h 882"/>
                <a:gd name="T44" fmla="*/ 908 w 968"/>
                <a:gd name="T45" fmla="*/ 652 h 882"/>
                <a:gd name="T46" fmla="*/ 944 w 968"/>
                <a:gd name="T47" fmla="*/ 575 h 882"/>
                <a:gd name="T48" fmla="*/ 964 w 968"/>
                <a:gd name="T49" fmla="*/ 490 h 882"/>
                <a:gd name="T50" fmla="*/ 968 w 968"/>
                <a:gd name="T51" fmla="*/ 400 h 882"/>
                <a:gd name="T52" fmla="*/ 960 w 968"/>
                <a:gd name="T53" fmla="*/ 356 h 882"/>
                <a:gd name="T54" fmla="*/ 936 w 968"/>
                <a:gd name="T55" fmla="*/ 271 h 882"/>
                <a:gd name="T56" fmla="*/ 892 w 968"/>
                <a:gd name="T57" fmla="*/ 198 h 882"/>
                <a:gd name="T58" fmla="*/ 832 w 968"/>
                <a:gd name="T59" fmla="*/ 129 h 882"/>
                <a:gd name="T60" fmla="*/ 760 w 968"/>
                <a:gd name="T61" fmla="*/ 77 h 882"/>
                <a:gd name="T62" fmla="*/ 680 w 968"/>
                <a:gd name="T63" fmla="*/ 36 h 882"/>
                <a:gd name="T64" fmla="*/ 592 w 968"/>
                <a:gd name="T65" fmla="*/ 12 h 882"/>
                <a:gd name="T66" fmla="*/ 496 w 968"/>
                <a:gd name="T67" fmla="*/ 0 h 882"/>
                <a:gd name="T68" fmla="*/ 448 w 968"/>
                <a:gd name="T69" fmla="*/ 4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8" h="882">
                  <a:moveTo>
                    <a:pt x="448" y="4"/>
                  </a:moveTo>
                  <a:lnTo>
                    <a:pt x="448" y="4"/>
                  </a:lnTo>
                  <a:lnTo>
                    <a:pt x="396" y="8"/>
                  </a:lnTo>
                  <a:lnTo>
                    <a:pt x="348" y="20"/>
                  </a:lnTo>
                  <a:lnTo>
                    <a:pt x="304" y="36"/>
                  </a:lnTo>
                  <a:lnTo>
                    <a:pt x="260" y="52"/>
                  </a:lnTo>
                  <a:lnTo>
                    <a:pt x="220" y="77"/>
                  </a:lnTo>
                  <a:lnTo>
                    <a:pt x="184" y="101"/>
                  </a:lnTo>
                  <a:lnTo>
                    <a:pt x="148" y="129"/>
                  </a:lnTo>
                  <a:lnTo>
                    <a:pt x="116" y="162"/>
                  </a:lnTo>
                  <a:lnTo>
                    <a:pt x="88" y="194"/>
                  </a:lnTo>
                  <a:lnTo>
                    <a:pt x="64" y="230"/>
                  </a:lnTo>
                  <a:lnTo>
                    <a:pt x="44" y="267"/>
                  </a:lnTo>
                  <a:lnTo>
                    <a:pt x="24" y="307"/>
                  </a:lnTo>
                  <a:lnTo>
                    <a:pt x="12" y="352"/>
                  </a:lnTo>
                  <a:lnTo>
                    <a:pt x="4" y="392"/>
                  </a:lnTo>
                  <a:lnTo>
                    <a:pt x="0" y="437"/>
                  </a:lnTo>
                  <a:lnTo>
                    <a:pt x="4" y="481"/>
                  </a:lnTo>
                  <a:lnTo>
                    <a:pt x="4" y="481"/>
                  </a:lnTo>
                  <a:lnTo>
                    <a:pt x="8" y="526"/>
                  </a:lnTo>
                  <a:lnTo>
                    <a:pt x="20" y="571"/>
                  </a:lnTo>
                  <a:lnTo>
                    <a:pt x="36" y="611"/>
                  </a:lnTo>
                  <a:lnTo>
                    <a:pt x="56" y="652"/>
                  </a:lnTo>
                  <a:lnTo>
                    <a:pt x="80" y="688"/>
                  </a:lnTo>
                  <a:lnTo>
                    <a:pt x="108" y="720"/>
                  </a:lnTo>
                  <a:lnTo>
                    <a:pt x="136" y="753"/>
                  </a:lnTo>
                  <a:lnTo>
                    <a:pt x="172" y="781"/>
                  </a:lnTo>
                  <a:lnTo>
                    <a:pt x="208" y="805"/>
                  </a:lnTo>
                  <a:lnTo>
                    <a:pt x="248" y="830"/>
                  </a:lnTo>
                  <a:lnTo>
                    <a:pt x="288" y="846"/>
                  </a:lnTo>
                  <a:lnTo>
                    <a:pt x="332" y="862"/>
                  </a:lnTo>
                  <a:lnTo>
                    <a:pt x="380" y="874"/>
                  </a:lnTo>
                  <a:lnTo>
                    <a:pt x="424" y="878"/>
                  </a:lnTo>
                  <a:lnTo>
                    <a:pt x="476" y="882"/>
                  </a:lnTo>
                  <a:lnTo>
                    <a:pt x="524" y="878"/>
                  </a:lnTo>
                  <a:lnTo>
                    <a:pt x="524" y="878"/>
                  </a:lnTo>
                  <a:lnTo>
                    <a:pt x="572" y="874"/>
                  </a:lnTo>
                  <a:lnTo>
                    <a:pt x="620" y="862"/>
                  </a:lnTo>
                  <a:lnTo>
                    <a:pt x="664" y="850"/>
                  </a:lnTo>
                  <a:lnTo>
                    <a:pt x="708" y="830"/>
                  </a:lnTo>
                  <a:lnTo>
                    <a:pt x="748" y="805"/>
                  </a:lnTo>
                  <a:lnTo>
                    <a:pt x="788" y="781"/>
                  </a:lnTo>
                  <a:lnTo>
                    <a:pt x="820" y="753"/>
                  </a:lnTo>
                  <a:lnTo>
                    <a:pt x="852" y="720"/>
                  </a:lnTo>
                  <a:lnTo>
                    <a:pt x="880" y="688"/>
                  </a:lnTo>
                  <a:lnTo>
                    <a:pt x="908" y="652"/>
                  </a:lnTo>
                  <a:lnTo>
                    <a:pt x="928" y="615"/>
                  </a:lnTo>
                  <a:lnTo>
                    <a:pt x="944" y="575"/>
                  </a:lnTo>
                  <a:lnTo>
                    <a:pt x="956" y="534"/>
                  </a:lnTo>
                  <a:lnTo>
                    <a:pt x="964" y="490"/>
                  </a:lnTo>
                  <a:lnTo>
                    <a:pt x="968" y="445"/>
                  </a:lnTo>
                  <a:lnTo>
                    <a:pt x="968" y="400"/>
                  </a:lnTo>
                  <a:lnTo>
                    <a:pt x="968" y="400"/>
                  </a:lnTo>
                  <a:lnTo>
                    <a:pt x="960" y="356"/>
                  </a:lnTo>
                  <a:lnTo>
                    <a:pt x="952" y="311"/>
                  </a:lnTo>
                  <a:lnTo>
                    <a:pt x="936" y="271"/>
                  </a:lnTo>
                  <a:lnTo>
                    <a:pt x="916" y="234"/>
                  </a:lnTo>
                  <a:lnTo>
                    <a:pt x="892" y="198"/>
                  </a:lnTo>
                  <a:lnTo>
                    <a:pt x="864" y="162"/>
                  </a:lnTo>
                  <a:lnTo>
                    <a:pt x="832" y="129"/>
                  </a:lnTo>
                  <a:lnTo>
                    <a:pt x="800" y="101"/>
                  </a:lnTo>
                  <a:lnTo>
                    <a:pt x="760" y="77"/>
                  </a:lnTo>
                  <a:lnTo>
                    <a:pt x="724" y="56"/>
                  </a:lnTo>
                  <a:lnTo>
                    <a:pt x="680" y="36"/>
                  </a:lnTo>
                  <a:lnTo>
                    <a:pt x="636" y="20"/>
                  </a:lnTo>
                  <a:lnTo>
                    <a:pt x="592" y="12"/>
                  </a:lnTo>
                  <a:lnTo>
                    <a:pt x="544" y="4"/>
                  </a:lnTo>
                  <a:lnTo>
                    <a:pt x="496" y="0"/>
                  </a:lnTo>
                  <a:lnTo>
                    <a:pt x="448" y="4"/>
                  </a:lnTo>
                  <a:lnTo>
                    <a:pt x="448" y="4"/>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1" name="Freeform 42"/>
            <p:cNvSpPr>
              <a:spLocks/>
            </p:cNvSpPr>
            <p:nvPr/>
          </p:nvSpPr>
          <p:spPr bwMode="auto">
            <a:xfrm>
              <a:off x="1620" y="2323"/>
              <a:ext cx="372" cy="506"/>
            </a:xfrm>
            <a:custGeom>
              <a:avLst/>
              <a:gdLst>
                <a:gd name="T0" fmla="*/ 220 w 372"/>
                <a:gd name="T1" fmla="*/ 4 h 506"/>
                <a:gd name="T2" fmla="*/ 220 w 372"/>
                <a:gd name="T3" fmla="*/ 4 h 506"/>
                <a:gd name="T4" fmla="*/ 204 w 372"/>
                <a:gd name="T5" fmla="*/ 0 h 506"/>
                <a:gd name="T6" fmla="*/ 184 w 372"/>
                <a:gd name="T7" fmla="*/ 0 h 506"/>
                <a:gd name="T8" fmla="*/ 168 w 372"/>
                <a:gd name="T9" fmla="*/ 4 h 506"/>
                <a:gd name="T10" fmla="*/ 148 w 372"/>
                <a:gd name="T11" fmla="*/ 12 h 506"/>
                <a:gd name="T12" fmla="*/ 116 w 372"/>
                <a:gd name="T13" fmla="*/ 28 h 506"/>
                <a:gd name="T14" fmla="*/ 84 w 372"/>
                <a:gd name="T15" fmla="*/ 56 h 506"/>
                <a:gd name="T16" fmla="*/ 56 w 372"/>
                <a:gd name="T17" fmla="*/ 89 h 506"/>
                <a:gd name="T18" fmla="*/ 32 w 372"/>
                <a:gd name="T19" fmla="*/ 129 h 506"/>
                <a:gd name="T20" fmla="*/ 16 w 372"/>
                <a:gd name="T21" fmla="*/ 178 h 506"/>
                <a:gd name="T22" fmla="*/ 4 w 372"/>
                <a:gd name="T23" fmla="*/ 226 h 506"/>
                <a:gd name="T24" fmla="*/ 4 w 372"/>
                <a:gd name="T25" fmla="*/ 226 h 506"/>
                <a:gd name="T26" fmla="*/ 0 w 372"/>
                <a:gd name="T27" fmla="*/ 267 h 506"/>
                <a:gd name="T28" fmla="*/ 0 w 372"/>
                <a:gd name="T29" fmla="*/ 303 h 506"/>
                <a:gd name="T30" fmla="*/ 4 w 372"/>
                <a:gd name="T31" fmla="*/ 336 h 506"/>
                <a:gd name="T32" fmla="*/ 12 w 372"/>
                <a:gd name="T33" fmla="*/ 372 h 506"/>
                <a:gd name="T34" fmla="*/ 24 w 372"/>
                <a:gd name="T35" fmla="*/ 405 h 506"/>
                <a:gd name="T36" fmla="*/ 36 w 372"/>
                <a:gd name="T37" fmla="*/ 433 h 506"/>
                <a:gd name="T38" fmla="*/ 52 w 372"/>
                <a:gd name="T39" fmla="*/ 457 h 506"/>
                <a:gd name="T40" fmla="*/ 72 w 372"/>
                <a:gd name="T41" fmla="*/ 482 h 506"/>
                <a:gd name="T42" fmla="*/ 72 w 372"/>
                <a:gd name="T43" fmla="*/ 482 h 506"/>
                <a:gd name="T44" fmla="*/ 108 w 372"/>
                <a:gd name="T45" fmla="*/ 473 h 506"/>
                <a:gd name="T46" fmla="*/ 152 w 372"/>
                <a:gd name="T47" fmla="*/ 473 h 506"/>
                <a:gd name="T48" fmla="*/ 176 w 372"/>
                <a:gd name="T49" fmla="*/ 477 h 506"/>
                <a:gd name="T50" fmla="*/ 200 w 372"/>
                <a:gd name="T51" fmla="*/ 482 h 506"/>
                <a:gd name="T52" fmla="*/ 224 w 372"/>
                <a:gd name="T53" fmla="*/ 494 h 506"/>
                <a:gd name="T54" fmla="*/ 244 w 372"/>
                <a:gd name="T55" fmla="*/ 506 h 506"/>
                <a:gd name="T56" fmla="*/ 244 w 372"/>
                <a:gd name="T57" fmla="*/ 506 h 506"/>
                <a:gd name="T58" fmla="*/ 268 w 372"/>
                <a:gd name="T59" fmla="*/ 490 h 506"/>
                <a:gd name="T60" fmla="*/ 288 w 372"/>
                <a:gd name="T61" fmla="*/ 469 h 506"/>
                <a:gd name="T62" fmla="*/ 308 w 372"/>
                <a:gd name="T63" fmla="*/ 449 h 506"/>
                <a:gd name="T64" fmla="*/ 324 w 372"/>
                <a:gd name="T65" fmla="*/ 425 h 506"/>
                <a:gd name="T66" fmla="*/ 340 w 372"/>
                <a:gd name="T67" fmla="*/ 397 h 506"/>
                <a:gd name="T68" fmla="*/ 352 w 372"/>
                <a:gd name="T69" fmla="*/ 364 h 506"/>
                <a:gd name="T70" fmla="*/ 360 w 372"/>
                <a:gd name="T71" fmla="*/ 332 h 506"/>
                <a:gd name="T72" fmla="*/ 368 w 372"/>
                <a:gd name="T73" fmla="*/ 299 h 506"/>
                <a:gd name="T74" fmla="*/ 368 w 372"/>
                <a:gd name="T75" fmla="*/ 299 h 506"/>
                <a:gd name="T76" fmla="*/ 372 w 372"/>
                <a:gd name="T77" fmla="*/ 247 h 506"/>
                <a:gd name="T78" fmla="*/ 368 w 372"/>
                <a:gd name="T79" fmla="*/ 194 h 506"/>
                <a:gd name="T80" fmla="*/ 356 w 372"/>
                <a:gd name="T81" fmla="*/ 145 h 506"/>
                <a:gd name="T82" fmla="*/ 340 w 372"/>
                <a:gd name="T83" fmla="*/ 105 h 506"/>
                <a:gd name="T84" fmla="*/ 316 w 372"/>
                <a:gd name="T85" fmla="*/ 69 h 506"/>
                <a:gd name="T86" fmla="*/ 288 w 372"/>
                <a:gd name="T87" fmla="*/ 36 h 506"/>
                <a:gd name="T88" fmla="*/ 272 w 372"/>
                <a:gd name="T89" fmla="*/ 24 h 506"/>
                <a:gd name="T90" fmla="*/ 256 w 372"/>
                <a:gd name="T91" fmla="*/ 16 h 506"/>
                <a:gd name="T92" fmla="*/ 240 w 372"/>
                <a:gd name="T93" fmla="*/ 8 h 506"/>
                <a:gd name="T94" fmla="*/ 220 w 372"/>
                <a:gd name="T95" fmla="*/ 4 h 506"/>
                <a:gd name="T96" fmla="*/ 220 w 372"/>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2" h="506">
                  <a:moveTo>
                    <a:pt x="220" y="4"/>
                  </a:moveTo>
                  <a:lnTo>
                    <a:pt x="220" y="4"/>
                  </a:lnTo>
                  <a:lnTo>
                    <a:pt x="204" y="0"/>
                  </a:lnTo>
                  <a:lnTo>
                    <a:pt x="184" y="0"/>
                  </a:lnTo>
                  <a:lnTo>
                    <a:pt x="168" y="4"/>
                  </a:lnTo>
                  <a:lnTo>
                    <a:pt x="148" y="12"/>
                  </a:lnTo>
                  <a:lnTo>
                    <a:pt x="116" y="28"/>
                  </a:lnTo>
                  <a:lnTo>
                    <a:pt x="84" y="56"/>
                  </a:lnTo>
                  <a:lnTo>
                    <a:pt x="56" y="89"/>
                  </a:lnTo>
                  <a:lnTo>
                    <a:pt x="32" y="129"/>
                  </a:lnTo>
                  <a:lnTo>
                    <a:pt x="16" y="178"/>
                  </a:lnTo>
                  <a:lnTo>
                    <a:pt x="4" y="226"/>
                  </a:lnTo>
                  <a:lnTo>
                    <a:pt x="4" y="226"/>
                  </a:lnTo>
                  <a:lnTo>
                    <a:pt x="0" y="267"/>
                  </a:lnTo>
                  <a:lnTo>
                    <a:pt x="0" y="303"/>
                  </a:lnTo>
                  <a:lnTo>
                    <a:pt x="4" y="336"/>
                  </a:lnTo>
                  <a:lnTo>
                    <a:pt x="12" y="372"/>
                  </a:lnTo>
                  <a:lnTo>
                    <a:pt x="24" y="405"/>
                  </a:lnTo>
                  <a:lnTo>
                    <a:pt x="36" y="433"/>
                  </a:lnTo>
                  <a:lnTo>
                    <a:pt x="52" y="457"/>
                  </a:lnTo>
                  <a:lnTo>
                    <a:pt x="72" y="482"/>
                  </a:lnTo>
                  <a:lnTo>
                    <a:pt x="72" y="482"/>
                  </a:lnTo>
                  <a:lnTo>
                    <a:pt x="108" y="473"/>
                  </a:lnTo>
                  <a:lnTo>
                    <a:pt x="152" y="473"/>
                  </a:lnTo>
                  <a:lnTo>
                    <a:pt x="176" y="477"/>
                  </a:lnTo>
                  <a:lnTo>
                    <a:pt x="200" y="482"/>
                  </a:lnTo>
                  <a:lnTo>
                    <a:pt x="224" y="494"/>
                  </a:lnTo>
                  <a:lnTo>
                    <a:pt x="244" y="506"/>
                  </a:lnTo>
                  <a:lnTo>
                    <a:pt x="244" y="506"/>
                  </a:lnTo>
                  <a:lnTo>
                    <a:pt x="268" y="490"/>
                  </a:lnTo>
                  <a:lnTo>
                    <a:pt x="288" y="469"/>
                  </a:lnTo>
                  <a:lnTo>
                    <a:pt x="308" y="449"/>
                  </a:lnTo>
                  <a:lnTo>
                    <a:pt x="324" y="425"/>
                  </a:lnTo>
                  <a:lnTo>
                    <a:pt x="340" y="397"/>
                  </a:lnTo>
                  <a:lnTo>
                    <a:pt x="352" y="364"/>
                  </a:lnTo>
                  <a:lnTo>
                    <a:pt x="360" y="332"/>
                  </a:lnTo>
                  <a:lnTo>
                    <a:pt x="368" y="299"/>
                  </a:lnTo>
                  <a:lnTo>
                    <a:pt x="368" y="299"/>
                  </a:lnTo>
                  <a:lnTo>
                    <a:pt x="372" y="247"/>
                  </a:lnTo>
                  <a:lnTo>
                    <a:pt x="368" y="194"/>
                  </a:lnTo>
                  <a:lnTo>
                    <a:pt x="356" y="145"/>
                  </a:lnTo>
                  <a:lnTo>
                    <a:pt x="340" y="105"/>
                  </a:lnTo>
                  <a:lnTo>
                    <a:pt x="316" y="69"/>
                  </a:lnTo>
                  <a:lnTo>
                    <a:pt x="288" y="36"/>
                  </a:lnTo>
                  <a:lnTo>
                    <a:pt x="272" y="24"/>
                  </a:lnTo>
                  <a:lnTo>
                    <a:pt x="256" y="16"/>
                  </a:lnTo>
                  <a:lnTo>
                    <a:pt x="240" y="8"/>
                  </a:lnTo>
                  <a:lnTo>
                    <a:pt x="220" y="4"/>
                  </a:lnTo>
                  <a:lnTo>
                    <a:pt x="220"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2" name="Freeform 43"/>
            <p:cNvSpPr>
              <a:spLocks/>
            </p:cNvSpPr>
            <p:nvPr/>
          </p:nvSpPr>
          <p:spPr bwMode="auto">
            <a:xfrm>
              <a:off x="1624" y="2825"/>
              <a:ext cx="376" cy="194"/>
            </a:xfrm>
            <a:custGeom>
              <a:avLst/>
              <a:gdLst>
                <a:gd name="T0" fmla="*/ 376 w 376"/>
                <a:gd name="T1" fmla="*/ 129 h 194"/>
                <a:gd name="T2" fmla="*/ 376 w 376"/>
                <a:gd name="T3" fmla="*/ 129 h 194"/>
                <a:gd name="T4" fmla="*/ 368 w 376"/>
                <a:gd name="T5" fmla="*/ 150 h 194"/>
                <a:gd name="T6" fmla="*/ 356 w 376"/>
                <a:gd name="T7" fmla="*/ 166 h 194"/>
                <a:gd name="T8" fmla="*/ 336 w 376"/>
                <a:gd name="T9" fmla="*/ 178 h 194"/>
                <a:gd name="T10" fmla="*/ 308 w 376"/>
                <a:gd name="T11" fmla="*/ 186 h 194"/>
                <a:gd name="T12" fmla="*/ 280 w 376"/>
                <a:gd name="T13" fmla="*/ 194 h 194"/>
                <a:gd name="T14" fmla="*/ 244 w 376"/>
                <a:gd name="T15" fmla="*/ 194 h 194"/>
                <a:gd name="T16" fmla="*/ 208 w 376"/>
                <a:gd name="T17" fmla="*/ 194 h 194"/>
                <a:gd name="T18" fmla="*/ 172 w 376"/>
                <a:gd name="T19" fmla="*/ 190 h 194"/>
                <a:gd name="T20" fmla="*/ 172 w 376"/>
                <a:gd name="T21" fmla="*/ 190 h 194"/>
                <a:gd name="T22" fmla="*/ 132 w 376"/>
                <a:gd name="T23" fmla="*/ 182 h 194"/>
                <a:gd name="T24" fmla="*/ 100 w 376"/>
                <a:gd name="T25" fmla="*/ 170 h 194"/>
                <a:gd name="T26" fmla="*/ 68 w 376"/>
                <a:gd name="T27" fmla="*/ 154 h 194"/>
                <a:gd name="T28" fmla="*/ 44 w 376"/>
                <a:gd name="T29" fmla="*/ 137 h 194"/>
                <a:gd name="T30" fmla="*/ 24 w 376"/>
                <a:gd name="T31" fmla="*/ 121 h 194"/>
                <a:gd name="T32" fmla="*/ 8 w 376"/>
                <a:gd name="T33" fmla="*/ 101 h 194"/>
                <a:gd name="T34" fmla="*/ 0 w 376"/>
                <a:gd name="T35" fmla="*/ 85 h 194"/>
                <a:gd name="T36" fmla="*/ 0 w 376"/>
                <a:gd name="T37" fmla="*/ 65 h 194"/>
                <a:gd name="T38" fmla="*/ 0 w 376"/>
                <a:gd name="T39" fmla="*/ 65 h 194"/>
                <a:gd name="T40" fmla="*/ 8 w 376"/>
                <a:gd name="T41" fmla="*/ 44 h 194"/>
                <a:gd name="T42" fmla="*/ 24 w 376"/>
                <a:gd name="T43" fmla="*/ 28 h 194"/>
                <a:gd name="T44" fmla="*/ 44 w 376"/>
                <a:gd name="T45" fmla="*/ 16 h 194"/>
                <a:gd name="T46" fmla="*/ 68 w 376"/>
                <a:gd name="T47" fmla="*/ 8 h 194"/>
                <a:gd name="T48" fmla="*/ 100 w 376"/>
                <a:gd name="T49" fmla="*/ 0 h 194"/>
                <a:gd name="T50" fmla="*/ 132 w 376"/>
                <a:gd name="T51" fmla="*/ 0 h 194"/>
                <a:gd name="T52" fmla="*/ 168 w 376"/>
                <a:gd name="T53" fmla="*/ 0 h 194"/>
                <a:gd name="T54" fmla="*/ 208 w 376"/>
                <a:gd name="T55" fmla="*/ 4 h 194"/>
                <a:gd name="T56" fmla="*/ 208 w 376"/>
                <a:gd name="T57" fmla="*/ 4 h 194"/>
                <a:gd name="T58" fmla="*/ 244 w 376"/>
                <a:gd name="T59" fmla="*/ 12 h 194"/>
                <a:gd name="T60" fmla="*/ 280 w 376"/>
                <a:gd name="T61" fmla="*/ 24 h 194"/>
                <a:gd name="T62" fmla="*/ 308 w 376"/>
                <a:gd name="T63" fmla="*/ 40 h 194"/>
                <a:gd name="T64" fmla="*/ 336 w 376"/>
                <a:gd name="T65" fmla="*/ 56 h 194"/>
                <a:gd name="T66" fmla="*/ 356 w 376"/>
                <a:gd name="T67" fmla="*/ 73 h 194"/>
                <a:gd name="T68" fmla="*/ 368 w 376"/>
                <a:gd name="T69" fmla="*/ 93 h 194"/>
                <a:gd name="T70" fmla="*/ 376 w 376"/>
                <a:gd name="T71" fmla="*/ 113 h 194"/>
                <a:gd name="T72" fmla="*/ 376 w 376"/>
                <a:gd name="T73" fmla="*/ 129 h 194"/>
                <a:gd name="T74" fmla="*/ 376 w 376"/>
                <a:gd name="T75" fmla="*/ 129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6" h="194">
                  <a:moveTo>
                    <a:pt x="376" y="129"/>
                  </a:moveTo>
                  <a:lnTo>
                    <a:pt x="376" y="129"/>
                  </a:lnTo>
                  <a:lnTo>
                    <a:pt x="368" y="150"/>
                  </a:lnTo>
                  <a:lnTo>
                    <a:pt x="356" y="166"/>
                  </a:lnTo>
                  <a:lnTo>
                    <a:pt x="336" y="178"/>
                  </a:lnTo>
                  <a:lnTo>
                    <a:pt x="308" y="186"/>
                  </a:lnTo>
                  <a:lnTo>
                    <a:pt x="280" y="194"/>
                  </a:lnTo>
                  <a:lnTo>
                    <a:pt x="244" y="194"/>
                  </a:lnTo>
                  <a:lnTo>
                    <a:pt x="208" y="194"/>
                  </a:lnTo>
                  <a:lnTo>
                    <a:pt x="172" y="190"/>
                  </a:lnTo>
                  <a:lnTo>
                    <a:pt x="172" y="190"/>
                  </a:lnTo>
                  <a:lnTo>
                    <a:pt x="132" y="182"/>
                  </a:lnTo>
                  <a:lnTo>
                    <a:pt x="100" y="170"/>
                  </a:lnTo>
                  <a:lnTo>
                    <a:pt x="68" y="154"/>
                  </a:lnTo>
                  <a:lnTo>
                    <a:pt x="44" y="137"/>
                  </a:lnTo>
                  <a:lnTo>
                    <a:pt x="24" y="121"/>
                  </a:lnTo>
                  <a:lnTo>
                    <a:pt x="8" y="101"/>
                  </a:lnTo>
                  <a:lnTo>
                    <a:pt x="0" y="85"/>
                  </a:lnTo>
                  <a:lnTo>
                    <a:pt x="0" y="65"/>
                  </a:lnTo>
                  <a:lnTo>
                    <a:pt x="0" y="65"/>
                  </a:lnTo>
                  <a:lnTo>
                    <a:pt x="8" y="44"/>
                  </a:lnTo>
                  <a:lnTo>
                    <a:pt x="24" y="28"/>
                  </a:lnTo>
                  <a:lnTo>
                    <a:pt x="44" y="16"/>
                  </a:lnTo>
                  <a:lnTo>
                    <a:pt x="68" y="8"/>
                  </a:lnTo>
                  <a:lnTo>
                    <a:pt x="100" y="0"/>
                  </a:lnTo>
                  <a:lnTo>
                    <a:pt x="132" y="0"/>
                  </a:lnTo>
                  <a:lnTo>
                    <a:pt x="168" y="0"/>
                  </a:lnTo>
                  <a:lnTo>
                    <a:pt x="208" y="4"/>
                  </a:lnTo>
                  <a:lnTo>
                    <a:pt x="208" y="4"/>
                  </a:lnTo>
                  <a:lnTo>
                    <a:pt x="244" y="12"/>
                  </a:lnTo>
                  <a:lnTo>
                    <a:pt x="280" y="24"/>
                  </a:lnTo>
                  <a:lnTo>
                    <a:pt x="308" y="40"/>
                  </a:lnTo>
                  <a:lnTo>
                    <a:pt x="336" y="56"/>
                  </a:lnTo>
                  <a:lnTo>
                    <a:pt x="356" y="73"/>
                  </a:lnTo>
                  <a:lnTo>
                    <a:pt x="368" y="93"/>
                  </a:lnTo>
                  <a:lnTo>
                    <a:pt x="376" y="113"/>
                  </a:lnTo>
                  <a:lnTo>
                    <a:pt x="376" y="129"/>
                  </a:lnTo>
                  <a:lnTo>
                    <a:pt x="376" y="129"/>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3" name="Freeform 44"/>
            <p:cNvSpPr>
              <a:spLocks/>
            </p:cNvSpPr>
            <p:nvPr/>
          </p:nvSpPr>
          <p:spPr bwMode="auto">
            <a:xfrm>
              <a:off x="1680" y="2201"/>
              <a:ext cx="352" cy="320"/>
            </a:xfrm>
            <a:custGeom>
              <a:avLst/>
              <a:gdLst>
                <a:gd name="T0" fmla="*/ 120 w 352"/>
                <a:gd name="T1" fmla="*/ 16 h 320"/>
                <a:gd name="T2" fmla="*/ 120 w 352"/>
                <a:gd name="T3" fmla="*/ 16 h 320"/>
                <a:gd name="T4" fmla="*/ 140 w 352"/>
                <a:gd name="T5" fmla="*/ 4 h 320"/>
                <a:gd name="T6" fmla="*/ 160 w 352"/>
                <a:gd name="T7" fmla="*/ 0 h 320"/>
                <a:gd name="T8" fmla="*/ 180 w 352"/>
                <a:gd name="T9" fmla="*/ 0 h 320"/>
                <a:gd name="T10" fmla="*/ 204 w 352"/>
                <a:gd name="T11" fmla="*/ 8 h 320"/>
                <a:gd name="T12" fmla="*/ 224 w 352"/>
                <a:gd name="T13" fmla="*/ 20 h 320"/>
                <a:gd name="T14" fmla="*/ 244 w 352"/>
                <a:gd name="T15" fmla="*/ 41 h 320"/>
                <a:gd name="T16" fmla="*/ 264 w 352"/>
                <a:gd name="T17" fmla="*/ 69 h 320"/>
                <a:gd name="T18" fmla="*/ 284 w 352"/>
                <a:gd name="T19" fmla="*/ 101 h 320"/>
                <a:gd name="T20" fmla="*/ 284 w 352"/>
                <a:gd name="T21" fmla="*/ 101 h 320"/>
                <a:gd name="T22" fmla="*/ 308 w 352"/>
                <a:gd name="T23" fmla="*/ 154 h 320"/>
                <a:gd name="T24" fmla="*/ 328 w 352"/>
                <a:gd name="T25" fmla="*/ 203 h 320"/>
                <a:gd name="T26" fmla="*/ 340 w 352"/>
                <a:gd name="T27" fmla="*/ 243 h 320"/>
                <a:gd name="T28" fmla="*/ 348 w 352"/>
                <a:gd name="T29" fmla="*/ 272 h 320"/>
                <a:gd name="T30" fmla="*/ 352 w 352"/>
                <a:gd name="T31" fmla="*/ 312 h 320"/>
                <a:gd name="T32" fmla="*/ 352 w 352"/>
                <a:gd name="T33" fmla="*/ 320 h 320"/>
                <a:gd name="T34" fmla="*/ 352 w 352"/>
                <a:gd name="T35" fmla="*/ 320 h 320"/>
                <a:gd name="T36" fmla="*/ 336 w 352"/>
                <a:gd name="T37" fmla="*/ 272 h 320"/>
                <a:gd name="T38" fmla="*/ 316 w 352"/>
                <a:gd name="T39" fmla="*/ 223 h 320"/>
                <a:gd name="T40" fmla="*/ 288 w 352"/>
                <a:gd name="T41" fmla="*/ 174 h 320"/>
                <a:gd name="T42" fmla="*/ 256 w 352"/>
                <a:gd name="T43" fmla="*/ 126 h 320"/>
                <a:gd name="T44" fmla="*/ 236 w 352"/>
                <a:gd name="T45" fmla="*/ 106 h 320"/>
                <a:gd name="T46" fmla="*/ 216 w 352"/>
                <a:gd name="T47" fmla="*/ 89 h 320"/>
                <a:gd name="T48" fmla="*/ 196 w 352"/>
                <a:gd name="T49" fmla="*/ 77 h 320"/>
                <a:gd name="T50" fmla="*/ 176 w 352"/>
                <a:gd name="T51" fmla="*/ 69 h 320"/>
                <a:gd name="T52" fmla="*/ 152 w 352"/>
                <a:gd name="T53" fmla="*/ 69 h 320"/>
                <a:gd name="T54" fmla="*/ 132 w 352"/>
                <a:gd name="T55" fmla="*/ 73 h 320"/>
                <a:gd name="T56" fmla="*/ 132 w 352"/>
                <a:gd name="T57" fmla="*/ 73 h 320"/>
                <a:gd name="T58" fmla="*/ 88 w 352"/>
                <a:gd name="T59" fmla="*/ 97 h 320"/>
                <a:gd name="T60" fmla="*/ 60 w 352"/>
                <a:gd name="T61" fmla="*/ 114 h 320"/>
                <a:gd name="T62" fmla="*/ 60 w 352"/>
                <a:gd name="T63" fmla="*/ 114 h 320"/>
                <a:gd name="T64" fmla="*/ 44 w 352"/>
                <a:gd name="T65" fmla="*/ 118 h 320"/>
                <a:gd name="T66" fmla="*/ 32 w 352"/>
                <a:gd name="T67" fmla="*/ 122 h 320"/>
                <a:gd name="T68" fmla="*/ 20 w 352"/>
                <a:gd name="T69" fmla="*/ 118 h 320"/>
                <a:gd name="T70" fmla="*/ 12 w 352"/>
                <a:gd name="T71" fmla="*/ 110 h 320"/>
                <a:gd name="T72" fmla="*/ 4 w 352"/>
                <a:gd name="T73" fmla="*/ 101 h 320"/>
                <a:gd name="T74" fmla="*/ 0 w 352"/>
                <a:gd name="T75" fmla="*/ 89 h 320"/>
                <a:gd name="T76" fmla="*/ 0 w 352"/>
                <a:gd name="T77" fmla="*/ 77 h 320"/>
                <a:gd name="T78" fmla="*/ 0 w 352"/>
                <a:gd name="T79" fmla="*/ 65 h 320"/>
                <a:gd name="T80" fmla="*/ 0 w 352"/>
                <a:gd name="T81" fmla="*/ 65 h 320"/>
                <a:gd name="T82" fmla="*/ 4 w 352"/>
                <a:gd name="T83" fmla="*/ 61 h 320"/>
                <a:gd name="T84" fmla="*/ 4 w 352"/>
                <a:gd name="T85" fmla="*/ 65 h 320"/>
                <a:gd name="T86" fmla="*/ 12 w 352"/>
                <a:gd name="T87" fmla="*/ 73 h 320"/>
                <a:gd name="T88" fmla="*/ 24 w 352"/>
                <a:gd name="T89" fmla="*/ 81 h 320"/>
                <a:gd name="T90" fmla="*/ 32 w 352"/>
                <a:gd name="T91" fmla="*/ 85 h 320"/>
                <a:gd name="T92" fmla="*/ 44 w 352"/>
                <a:gd name="T93" fmla="*/ 81 h 320"/>
                <a:gd name="T94" fmla="*/ 44 w 352"/>
                <a:gd name="T95" fmla="*/ 81 h 320"/>
                <a:gd name="T96" fmla="*/ 60 w 352"/>
                <a:gd name="T97" fmla="*/ 73 h 320"/>
                <a:gd name="T98" fmla="*/ 76 w 352"/>
                <a:gd name="T99" fmla="*/ 57 h 320"/>
                <a:gd name="T100" fmla="*/ 92 w 352"/>
                <a:gd name="T101" fmla="*/ 41 h 320"/>
                <a:gd name="T102" fmla="*/ 120 w 352"/>
                <a:gd name="T103" fmla="*/ 16 h 320"/>
                <a:gd name="T104" fmla="*/ 120 w 352"/>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2" h="320">
                  <a:moveTo>
                    <a:pt x="120" y="16"/>
                  </a:moveTo>
                  <a:lnTo>
                    <a:pt x="120" y="16"/>
                  </a:lnTo>
                  <a:lnTo>
                    <a:pt x="140" y="4"/>
                  </a:lnTo>
                  <a:lnTo>
                    <a:pt x="160" y="0"/>
                  </a:lnTo>
                  <a:lnTo>
                    <a:pt x="180" y="0"/>
                  </a:lnTo>
                  <a:lnTo>
                    <a:pt x="204" y="8"/>
                  </a:lnTo>
                  <a:lnTo>
                    <a:pt x="224" y="20"/>
                  </a:lnTo>
                  <a:lnTo>
                    <a:pt x="244" y="41"/>
                  </a:lnTo>
                  <a:lnTo>
                    <a:pt x="264" y="69"/>
                  </a:lnTo>
                  <a:lnTo>
                    <a:pt x="284" y="101"/>
                  </a:lnTo>
                  <a:lnTo>
                    <a:pt x="284" y="101"/>
                  </a:lnTo>
                  <a:lnTo>
                    <a:pt x="308" y="154"/>
                  </a:lnTo>
                  <a:lnTo>
                    <a:pt x="328" y="203"/>
                  </a:lnTo>
                  <a:lnTo>
                    <a:pt x="340" y="243"/>
                  </a:lnTo>
                  <a:lnTo>
                    <a:pt x="348" y="272"/>
                  </a:lnTo>
                  <a:lnTo>
                    <a:pt x="352" y="312"/>
                  </a:lnTo>
                  <a:lnTo>
                    <a:pt x="352" y="320"/>
                  </a:lnTo>
                  <a:lnTo>
                    <a:pt x="352" y="320"/>
                  </a:lnTo>
                  <a:lnTo>
                    <a:pt x="336" y="272"/>
                  </a:lnTo>
                  <a:lnTo>
                    <a:pt x="316" y="223"/>
                  </a:lnTo>
                  <a:lnTo>
                    <a:pt x="288" y="174"/>
                  </a:lnTo>
                  <a:lnTo>
                    <a:pt x="256" y="126"/>
                  </a:lnTo>
                  <a:lnTo>
                    <a:pt x="236" y="106"/>
                  </a:lnTo>
                  <a:lnTo>
                    <a:pt x="216" y="89"/>
                  </a:lnTo>
                  <a:lnTo>
                    <a:pt x="196" y="77"/>
                  </a:lnTo>
                  <a:lnTo>
                    <a:pt x="176" y="69"/>
                  </a:lnTo>
                  <a:lnTo>
                    <a:pt x="152" y="69"/>
                  </a:lnTo>
                  <a:lnTo>
                    <a:pt x="132" y="73"/>
                  </a:lnTo>
                  <a:lnTo>
                    <a:pt x="132" y="73"/>
                  </a:lnTo>
                  <a:lnTo>
                    <a:pt x="88" y="97"/>
                  </a:lnTo>
                  <a:lnTo>
                    <a:pt x="60" y="114"/>
                  </a:lnTo>
                  <a:lnTo>
                    <a:pt x="60" y="114"/>
                  </a:lnTo>
                  <a:lnTo>
                    <a:pt x="44" y="118"/>
                  </a:lnTo>
                  <a:lnTo>
                    <a:pt x="32" y="122"/>
                  </a:lnTo>
                  <a:lnTo>
                    <a:pt x="20" y="118"/>
                  </a:lnTo>
                  <a:lnTo>
                    <a:pt x="12" y="110"/>
                  </a:lnTo>
                  <a:lnTo>
                    <a:pt x="4" y="101"/>
                  </a:lnTo>
                  <a:lnTo>
                    <a:pt x="0" y="89"/>
                  </a:lnTo>
                  <a:lnTo>
                    <a:pt x="0" y="77"/>
                  </a:lnTo>
                  <a:lnTo>
                    <a:pt x="0" y="65"/>
                  </a:lnTo>
                  <a:lnTo>
                    <a:pt x="0" y="65"/>
                  </a:lnTo>
                  <a:lnTo>
                    <a:pt x="4" y="61"/>
                  </a:lnTo>
                  <a:lnTo>
                    <a:pt x="4" y="65"/>
                  </a:lnTo>
                  <a:lnTo>
                    <a:pt x="12" y="73"/>
                  </a:lnTo>
                  <a:lnTo>
                    <a:pt x="24" y="81"/>
                  </a:lnTo>
                  <a:lnTo>
                    <a:pt x="32" y="85"/>
                  </a:lnTo>
                  <a:lnTo>
                    <a:pt x="44" y="81"/>
                  </a:lnTo>
                  <a:lnTo>
                    <a:pt x="44" y="81"/>
                  </a:lnTo>
                  <a:lnTo>
                    <a:pt x="60" y="73"/>
                  </a:lnTo>
                  <a:lnTo>
                    <a:pt x="76" y="57"/>
                  </a:lnTo>
                  <a:lnTo>
                    <a:pt x="92" y="41"/>
                  </a:lnTo>
                  <a:lnTo>
                    <a:pt x="120" y="16"/>
                  </a:lnTo>
                  <a:lnTo>
                    <a:pt x="120"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4" name="Freeform 45"/>
            <p:cNvSpPr>
              <a:spLocks/>
            </p:cNvSpPr>
            <p:nvPr/>
          </p:nvSpPr>
          <p:spPr bwMode="auto">
            <a:xfrm>
              <a:off x="1668" y="2813"/>
              <a:ext cx="188" cy="121"/>
            </a:xfrm>
            <a:custGeom>
              <a:avLst/>
              <a:gdLst>
                <a:gd name="T0" fmla="*/ 0 w 188"/>
                <a:gd name="T1" fmla="*/ 73 h 121"/>
                <a:gd name="T2" fmla="*/ 0 w 188"/>
                <a:gd name="T3" fmla="*/ 73 h 121"/>
                <a:gd name="T4" fmla="*/ 4 w 188"/>
                <a:gd name="T5" fmla="*/ 85 h 121"/>
                <a:gd name="T6" fmla="*/ 8 w 188"/>
                <a:gd name="T7" fmla="*/ 93 h 121"/>
                <a:gd name="T8" fmla="*/ 20 w 188"/>
                <a:gd name="T9" fmla="*/ 105 h 121"/>
                <a:gd name="T10" fmla="*/ 32 w 188"/>
                <a:gd name="T11" fmla="*/ 109 h 121"/>
                <a:gd name="T12" fmla="*/ 48 w 188"/>
                <a:gd name="T13" fmla="*/ 117 h 121"/>
                <a:gd name="T14" fmla="*/ 64 w 188"/>
                <a:gd name="T15" fmla="*/ 117 h 121"/>
                <a:gd name="T16" fmla="*/ 84 w 188"/>
                <a:gd name="T17" fmla="*/ 121 h 121"/>
                <a:gd name="T18" fmla="*/ 104 w 188"/>
                <a:gd name="T19" fmla="*/ 117 h 121"/>
                <a:gd name="T20" fmla="*/ 104 w 188"/>
                <a:gd name="T21" fmla="*/ 117 h 121"/>
                <a:gd name="T22" fmla="*/ 120 w 188"/>
                <a:gd name="T23" fmla="*/ 113 h 121"/>
                <a:gd name="T24" fmla="*/ 140 w 188"/>
                <a:gd name="T25" fmla="*/ 109 h 121"/>
                <a:gd name="T26" fmla="*/ 156 w 188"/>
                <a:gd name="T27" fmla="*/ 101 h 121"/>
                <a:gd name="T28" fmla="*/ 168 w 188"/>
                <a:gd name="T29" fmla="*/ 93 h 121"/>
                <a:gd name="T30" fmla="*/ 180 w 188"/>
                <a:gd name="T31" fmla="*/ 81 h 121"/>
                <a:gd name="T32" fmla="*/ 184 w 188"/>
                <a:gd name="T33" fmla="*/ 73 h 121"/>
                <a:gd name="T34" fmla="*/ 188 w 188"/>
                <a:gd name="T35" fmla="*/ 60 h 121"/>
                <a:gd name="T36" fmla="*/ 188 w 188"/>
                <a:gd name="T37" fmla="*/ 48 h 121"/>
                <a:gd name="T38" fmla="*/ 188 w 188"/>
                <a:gd name="T39" fmla="*/ 48 h 121"/>
                <a:gd name="T40" fmla="*/ 188 w 188"/>
                <a:gd name="T41" fmla="*/ 36 h 121"/>
                <a:gd name="T42" fmla="*/ 180 w 188"/>
                <a:gd name="T43" fmla="*/ 24 h 121"/>
                <a:gd name="T44" fmla="*/ 168 w 188"/>
                <a:gd name="T45" fmla="*/ 16 h 121"/>
                <a:gd name="T46" fmla="*/ 156 w 188"/>
                <a:gd name="T47" fmla="*/ 8 h 121"/>
                <a:gd name="T48" fmla="*/ 140 w 188"/>
                <a:gd name="T49" fmla="*/ 4 h 121"/>
                <a:gd name="T50" fmla="*/ 124 w 188"/>
                <a:gd name="T51" fmla="*/ 0 h 121"/>
                <a:gd name="T52" fmla="*/ 104 w 188"/>
                <a:gd name="T53" fmla="*/ 0 h 121"/>
                <a:gd name="T54" fmla="*/ 88 w 188"/>
                <a:gd name="T55" fmla="*/ 0 h 121"/>
                <a:gd name="T56" fmla="*/ 88 w 188"/>
                <a:gd name="T57" fmla="*/ 0 h 121"/>
                <a:gd name="T58" fmla="*/ 68 w 188"/>
                <a:gd name="T59" fmla="*/ 4 h 121"/>
                <a:gd name="T60" fmla="*/ 48 w 188"/>
                <a:gd name="T61" fmla="*/ 8 h 121"/>
                <a:gd name="T62" fmla="*/ 36 w 188"/>
                <a:gd name="T63" fmla="*/ 16 h 121"/>
                <a:gd name="T64" fmla="*/ 20 w 188"/>
                <a:gd name="T65" fmla="*/ 24 h 121"/>
                <a:gd name="T66" fmla="*/ 12 w 188"/>
                <a:gd name="T67" fmla="*/ 36 h 121"/>
                <a:gd name="T68" fmla="*/ 4 w 188"/>
                <a:gd name="T69" fmla="*/ 48 h 121"/>
                <a:gd name="T70" fmla="*/ 0 w 188"/>
                <a:gd name="T71" fmla="*/ 60 h 121"/>
                <a:gd name="T72" fmla="*/ 0 w 188"/>
                <a:gd name="T73" fmla="*/ 73 h 121"/>
                <a:gd name="T74" fmla="*/ 0 w 188"/>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1">
                  <a:moveTo>
                    <a:pt x="0" y="73"/>
                  </a:moveTo>
                  <a:lnTo>
                    <a:pt x="0" y="73"/>
                  </a:lnTo>
                  <a:lnTo>
                    <a:pt x="4" y="85"/>
                  </a:lnTo>
                  <a:lnTo>
                    <a:pt x="8" y="93"/>
                  </a:lnTo>
                  <a:lnTo>
                    <a:pt x="20" y="105"/>
                  </a:lnTo>
                  <a:lnTo>
                    <a:pt x="32" y="109"/>
                  </a:lnTo>
                  <a:lnTo>
                    <a:pt x="48" y="117"/>
                  </a:lnTo>
                  <a:lnTo>
                    <a:pt x="64" y="117"/>
                  </a:lnTo>
                  <a:lnTo>
                    <a:pt x="84" y="121"/>
                  </a:lnTo>
                  <a:lnTo>
                    <a:pt x="104" y="117"/>
                  </a:lnTo>
                  <a:lnTo>
                    <a:pt x="104" y="117"/>
                  </a:lnTo>
                  <a:lnTo>
                    <a:pt x="120" y="113"/>
                  </a:lnTo>
                  <a:lnTo>
                    <a:pt x="140" y="109"/>
                  </a:lnTo>
                  <a:lnTo>
                    <a:pt x="156" y="101"/>
                  </a:lnTo>
                  <a:lnTo>
                    <a:pt x="168" y="93"/>
                  </a:lnTo>
                  <a:lnTo>
                    <a:pt x="180" y="81"/>
                  </a:lnTo>
                  <a:lnTo>
                    <a:pt x="184" y="73"/>
                  </a:lnTo>
                  <a:lnTo>
                    <a:pt x="188" y="60"/>
                  </a:lnTo>
                  <a:lnTo>
                    <a:pt x="188" y="48"/>
                  </a:lnTo>
                  <a:lnTo>
                    <a:pt x="188" y="48"/>
                  </a:lnTo>
                  <a:lnTo>
                    <a:pt x="188" y="36"/>
                  </a:lnTo>
                  <a:lnTo>
                    <a:pt x="180" y="24"/>
                  </a:lnTo>
                  <a:lnTo>
                    <a:pt x="168" y="16"/>
                  </a:lnTo>
                  <a:lnTo>
                    <a:pt x="156" y="8"/>
                  </a:lnTo>
                  <a:lnTo>
                    <a:pt x="140" y="4"/>
                  </a:lnTo>
                  <a:lnTo>
                    <a:pt x="124" y="0"/>
                  </a:lnTo>
                  <a:lnTo>
                    <a:pt x="104" y="0"/>
                  </a:lnTo>
                  <a:lnTo>
                    <a:pt x="88" y="0"/>
                  </a:lnTo>
                  <a:lnTo>
                    <a:pt x="88" y="0"/>
                  </a:lnTo>
                  <a:lnTo>
                    <a:pt x="68" y="4"/>
                  </a:lnTo>
                  <a:lnTo>
                    <a:pt x="48" y="8"/>
                  </a:lnTo>
                  <a:lnTo>
                    <a:pt x="36" y="16"/>
                  </a:lnTo>
                  <a:lnTo>
                    <a:pt x="20" y="24"/>
                  </a:lnTo>
                  <a:lnTo>
                    <a:pt x="12" y="36"/>
                  </a:lnTo>
                  <a:lnTo>
                    <a:pt x="4" y="48"/>
                  </a:lnTo>
                  <a:lnTo>
                    <a:pt x="0" y="60"/>
                  </a:lnTo>
                  <a:lnTo>
                    <a:pt x="0" y="73"/>
                  </a:lnTo>
                  <a:lnTo>
                    <a:pt x="0"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5" name="Freeform 46"/>
            <p:cNvSpPr>
              <a:spLocks/>
            </p:cNvSpPr>
            <p:nvPr/>
          </p:nvSpPr>
          <p:spPr bwMode="auto">
            <a:xfrm>
              <a:off x="1672" y="2813"/>
              <a:ext cx="184" cy="117"/>
            </a:xfrm>
            <a:custGeom>
              <a:avLst/>
              <a:gdLst>
                <a:gd name="T0" fmla="*/ 184 w 184"/>
                <a:gd name="T1" fmla="*/ 48 h 117"/>
                <a:gd name="T2" fmla="*/ 184 w 184"/>
                <a:gd name="T3" fmla="*/ 48 h 117"/>
                <a:gd name="T4" fmla="*/ 180 w 184"/>
                <a:gd name="T5" fmla="*/ 36 h 117"/>
                <a:gd name="T6" fmla="*/ 172 w 184"/>
                <a:gd name="T7" fmla="*/ 24 h 117"/>
                <a:gd name="T8" fmla="*/ 164 w 184"/>
                <a:gd name="T9" fmla="*/ 16 h 117"/>
                <a:gd name="T10" fmla="*/ 148 w 184"/>
                <a:gd name="T11" fmla="*/ 8 h 117"/>
                <a:gd name="T12" fmla="*/ 120 w 184"/>
                <a:gd name="T13" fmla="*/ 0 h 117"/>
                <a:gd name="T14" fmla="*/ 84 w 184"/>
                <a:gd name="T15" fmla="*/ 0 h 117"/>
                <a:gd name="T16" fmla="*/ 84 w 184"/>
                <a:gd name="T17" fmla="*/ 0 h 117"/>
                <a:gd name="T18" fmla="*/ 48 w 184"/>
                <a:gd name="T19" fmla="*/ 12 h 117"/>
                <a:gd name="T20" fmla="*/ 20 w 184"/>
                <a:gd name="T21" fmla="*/ 28 h 117"/>
                <a:gd name="T22" fmla="*/ 8 w 184"/>
                <a:gd name="T23" fmla="*/ 36 h 117"/>
                <a:gd name="T24" fmla="*/ 4 w 184"/>
                <a:gd name="T25" fmla="*/ 48 h 117"/>
                <a:gd name="T26" fmla="*/ 0 w 184"/>
                <a:gd name="T27" fmla="*/ 60 h 117"/>
                <a:gd name="T28" fmla="*/ 0 w 184"/>
                <a:gd name="T29" fmla="*/ 73 h 117"/>
                <a:gd name="T30" fmla="*/ 0 w 184"/>
                <a:gd name="T31" fmla="*/ 73 h 117"/>
                <a:gd name="T32" fmla="*/ 0 w 184"/>
                <a:gd name="T33" fmla="*/ 81 h 117"/>
                <a:gd name="T34" fmla="*/ 8 w 184"/>
                <a:gd name="T35" fmla="*/ 93 h 117"/>
                <a:gd name="T36" fmla="*/ 20 w 184"/>
                <a:gd name="T37" fmla="*/ 101 h 117"/>
                <a:gd name="T38" fmla="*/ 32 w 184"/>
                <a:gd name="T39" fmla="*/ 109 h 117"/>
                <a:gd name="T40" fmla="*/ 60 w 184"/>
                <a:gd name="T41" fmla="*/ 117 h 117"/>
                <a:gd name="T42" fmla="*/ 100 w 184"/>
                <a:gd name="T43" fmla="*/ 117 h 117"/>
                <a:gd name="T44" fmla="*/ 100 w 184"/>
                <a:gd name="T45" fmla="*/ 117 h 117"/>
                <a:gd name="T46" fmla="*/ 132 w 184"/>
                <a:gd name="T47" fmla="*/ 109 h 117"/>
                <a:gd name="T48" fmla="*/ 160 w 184"/>
                <a:gd name="T49" fmla="*/ 93 h 117"/>
                <a:gd name="T50" fmla="*/ 172 w 184"/>
                <a:gd name="T51" fmla="*/ 81 h 117"/>
                <a:gd name="T52" fmla="*/ 180 w 184"/>
                <a:gd name="T53" fmla="*/ 68 h 117"/>
                <a:gd name="T54" fmla="*/ 180 w 184"/>
                <a:gd name="T55" fmla="*/ 60 h 117"/>
                <a:gd name="T56" fmla="*/ 184 w 184"/>
                <a:gd name="T57" fmla="*/ 48 h 117"/>
                <a:gd name="T58" fmla="*/ 184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184" y="48"/>
                  </a:moveTo>
                  <a:lnTo>
                    <a:pt x="184" y="48"/>
                  </a:lnTo>
                  <a:lnTo>
                    <a:pt x="180" y="36"/>
                  </a:lnTo>
                  <a:lnTo>
                    <a:pt x="172" y="24"/>
                  </a:lnTo>
                  <a:lnTo>
                    <a:pt x="164" y="16"/>
                  </a:lnTo>
                  <a:lnTo>
                    <a:pt x="148" y="8"/>
                  </a:lnTo>
                  <a:lnTo>
                    <a:pt x="120" y="0"/>
                  </a:lnTo>
                  <a:lnTo>
                    <a:pt x="84" y="0"/>
                  </a:lnTo>
                  <a:lnTo>
                    <a:pt x="84" y="0"/>
                  </a:lnTo>
                  <a:lnTo>
                    <a:pt x="48" y="12"/>
                  </a:lnTo>
                  <a:lnTo>
                    <a:pt x="20" y="28"/>
                  </a:lnTo>
                  <a:lnTo>
                    <a:pt x="8" y="36"/>
                  </a:lnTo>
                  <a:lnTo>
                    <a:pt x="4" y="48"/>
                  </a:lnTo>
                  <a:lnTo>
                    <a:pt x="0" y="60"/>
                  </a:lnTo>
                  <a:lnTo>
                    <a:pt x="0" y="73"/>
                  </a:lnTo>
                  <a:lnTo>
                    <a:pt x="0" y="73"/>
                  </a:lnTo>
                  <a:lnTo>
                    <a:pt x="0" y="81"/>
                  </a:lnTo>
                  <a:lnTo>
                    <a:pt x="8" y="93"/>
                  </a:lnTo>
                  <a:lnTo>
                    <a:pt x="20" y="101"/>
                  </a:lnTo>
                  <a:lnTo>
                    <a:pt x="32" y="109"/>
                  </a:lnTo>
                  <a:lnTo>
                    <a:pt x="60" y="117"/>
                  </a:lnTo>
                  <a:lnTo>
                    <a:pt x="100" y="117"/>
                  </a:lnTo>
                  <a:lnTo>
                    <a:pt x="100" y="117"/>
                  </a:lnTo>
                  <a:lnTo>
                    <a:pt x="132" y="109"/>
                  </a:lnTo>
                  <a:lnTo>
                    <a:pt x="160" y="93"/>
                  </a:lnTo>
                  <a:lnTo>
                    <a:pt x="172" y="81"/>
                  </a:lnTo>
                  <a:lnTo>
                    <a:pt x="180" y="68"/>
                  </a:lnTo>
                  <a:lnTo>
                    <a:pt x="180" y="60"/>
                  </a:lnTo>
                  <a:lnTo>
                    <a:pt x="184" y="48"/>
                  </a:lnTo>
                  <a:lnTo>
                    <a:pt x="184"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6" name="Freeform 47"/>
            <p:cNvSpPr>
              <a:spLocks/>
            </p:cNvSpPr>
            <p:nvPr/>
          </p:nvSpPr>
          <p:spPr bwMode="auto">
            <a:xfrm>
              <a:off x="1676" y="2817"/>
              <a:ext cx="176" cy="109"/>
            </a:xfrm>
            <a:custGeom>
              <a:avLst/>
              <a:gdLst>
                <a:gd name="T0" fmla="*/ 176 w 176"/>
                <a:gd name="T1" fmla="*/ 44 h 109"/>
                <a:gd name="T2" fmla="*/ 176 w 176"/>
                <a:gd name="T3" fmla="*/ 44 h 109"/>
                <a:gd name="T4" fmla="*/ 172 w 176"/>
                <a:gd name="T5" fmla="*/ 32 h 109"/>
                <a:gd name="T6" fmla="*/ 164 w 176"/>
                <a:gd name="T7" fmla="*/ 24 h 109"/>
                <a:gd name="T8" fmla="*/ 156 w 176"/>
                <a:gd name="T9" fmla="*/ 16 h 109"/>
                <a:gd name="T10" fmla="*/ 144 w 176"/>
                <a:gd name="T11" fmla="*/ 8 h 109"/>
                <a:gd name="T12" fmla="*/ 112 w 176"/>
                <a:gd name="T13" fmla="*/ 0 h 109"/>
                <a:gd name="T14" fmla="*/ 80 w 176"/>
                <a:gd name="T15" fmla="*/ 0 h 109"/>
                <a:gd name="T16" fmla="*/ 80 w 176"/>
                <a:gd name="T17" fmla="*/ 0 h 109"/>
                <a:gd name="T18" fmla="*/ 44 w 176"/>
                <a:gd name="T19" fmla="*/ 8 h 109"/>
                <a:gd name="T20" fmla="*/ 20 w 176"/>
                <a:gd name="T21" fmla="*/ 24 h 109"/>
                <a:gd name="T22" fmla="*/ 8 w 176"/>
                <a:gd name="T23" fmla="*/ 32 h 109"/>
                <a:gd name="T24" fmla="*/ 4 w 176"/>
                <a:gd name="T25" fmla="*/ 44 h 109"/>
                <a:gd name="T26" fmla="*/ 0 w 176"/>
                <a:gd name="T27" fmla="*/ 56 h 109"/>
                <a:gd name="T28" fmla="*/ 0 w 176"/>
                <a:gd name="T29" fmla="*/ 69 h 109"/>
                <a:gd name="T30" fmla="*/ 0 w 176"/>
                <a:gd name="T31" fmla="*/ 69 h 109"/>
                <a:gd name="T32" fmla="*/ 0 w 176"/>
                <a:gd name="T33" fmla="*/ 77 h 109"/>
                <a:gd name="T34" fmla="*/ 8 w 176"/>
                <a:gd name="T35" fmla="*/ 89 h 109"/>
                <a:gd name="T36" fmla="*/ 16 w 176"/>
                <a:gd name="T37" fmla="*/ 97 h 109"/>
                <a:gd name="T38" fmla="*/ 28 w 176"/>
                <a:gd name="T39" fmla="*/ 101 h 109"/>
                <a:gd name="T40" fmla="*/ 60 w 176"/>
                <a:gd name="T41" fmla="*/ 109 h 109"/>
                <a:gd name="T42" fmla="*/ 92 w 176"/>
                <a:gd name="T43" fmla="*/ 109 h 109"/>
                <a:gd name="T44" fmla="*/ 92 w 176"/>
                <a:gd name="T45" fmla="*/ 109 h 109"/>
                <a:gd name="T46" fmla="*/ 128 w 176"/>
                <a:gd name="T47" fmla="*/ 101 h 109"/>
                <a:gd name="T48" fmla="*/ 156 w 176"/>
                <a:gd name="T49" fmla="*/ 85 h 109"/>
                <a:gd name="T50" fmla="*/ 164 w 176"/>
                <a:gd name="T51" fmla="*/ 77 h 109"/>
                <a:gd name="T52" fmla="*/ 172 w 176"/>
                <a:gd name="T53" fmla="*/ 64 h 109"/>
                <a:gd name="T54" fmla="*/ 176 w 176"/>
                <a:gd name="T55" fmla="*/ 56 h 109"/>
                <a:gd name="T56" fmla="*/ 176 w 176"/>
                <a:gd name="T57" fmla="*/ 44 h 109"/>
                <a:gd name="T58" fmla="*/ 176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176" y="44"/>
                  </a:moveTo>
                  <a:lnTo>
                    <a:pt x="176" y="44"/>
                  </a:lnTo>
                  <a:lnTo>
                    <a:pt x="172" y="32"/>
                  </a:lnTo>
                  <a:lnTo>
                    <a:pt x="164" y="24"/>
                  </a:lnTo>
                  <a:lnTo>
                    <a:pt x="156" y="16"/>
                  </a:lnTo>
                  <a:lnTo>
                    <a:pt x="144" y="8"/>
                  </a:lnTo>
                  <a:lnTo>
                    <a:pt x="112" y="0"/>
                  </a:lnTo>
                  <a:lnTo>
                    <a:pt x="80" y="0"/>
                  </a:lnTo>
                  <a:lnTo>
                    <a:pt x="80" y="0"/>
                  </a:lnTo>
                  <a:lnTo>
                    <a:pt x="44" y="8"/>
                  </a:lnTo>
                  <a:lnTo>
                    <a:pt x="20" y="24"/>
                  </a:lnTo>
                  <a:lnTo>
                    <a:pt x="8" y="32"/>
                  </a:lnTo>
                  <a:lnTo>
                    <a:pt x="4" y="44"/>
                  </a:lnTo>
                  <a:lnTo>
                    <a:pt x="0" y="56"/>
                  </a:lnTo>
                  <a:lnTo>
                    <a:pt x="0" y="69"/>
                  </a:lnTo>
                  <a:lnTo>
                    <a:pt x="0" y="69"/>
                  </a:lnTo>
                  <a:lnTo>
                    <a:pt x="0" y="77"/>
                  </a:lnTo>
                  <a:lnTo>
                    <a:pt x="8" y="89"/>
                  </a:lnTo>
                  <a:lnTo>
                    <a:pt x="16" y="97"/>
                  </a:lnTo>
                  <a:lnTo>
                    <a:pt x="28" y="101"/>
                  </a:lnTo>
                  <a:lnTo>
                    <a:pt x="60" y="109"/>
                  </a:lnTo>
                  <a:lnTo>
                    <a:pt x="92" y="109"/>
                  </a:lnTo>
                  <a:lnTo>
                    <a:pt x="92" y="109"/>
                  </a:lnTo>
                  <a:lnTo>
                    <a:pt x="128" y="101"/>
                  </a:lnTo>
                  <a:lnTo>
                    <a:pt x="156" y="85"/>
                  </a:lnTo>
                  <a:lnTo>
                    <a:pt x="164" y="77"/>
                  </a:lnTo>
                  <a:lnTo>
                    <a:pt x="172" y="64"/>
                  </a:lnTo>
                  <a:lnTo>
                    <a:pt x="176" y="56"/>
                  </a:lnTo>
                  <a:lnTo>
                    <a:pt x="176" y="44"/>
                  </a:lnTo>
                  <a:lnTo>
                    <a:pt x="176"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7" name="Freeform 48"/>
            <p:cNvSpPr>
              <a:spLocks/>
            </p:cNvSpPr>
            <p:nvPr/>
          </p:nvSpPr>
          <p:spPr bwMode="auto">
            <a:xfrm>
              <a:off x="1676" y="2817"/>
              <a:ext cx="172" cy="109"/>
            </a:xfrm>
            <a:custGeom>
              <a:avLst/>
              <a:gdLst>
                <a:gd name="T0" fmla="*/ 172 w 172"/>
                <a:gd name="T1" fmla="*/ 44 h 109"/>
                <a:gd name="T2" fmla="*/ 172 w 172"/>
                <a:gd name="T3" fmla="*/ 44 h 109"/>
                <a:gd name="T4" fmla="*/ 168 w 172"/>
                <a:gd name="T5" fmla="*/ 32 h 109"/>
                <a:gd name="T6" fmla="*/ 160 w 172"/>
                <a:gd name="T7" fmla="*/ 24 h 109"/>
                <a:gd name="T8" fmla="*/ 152 w 172"/>
                <a:gd name="T9" fmla="*/ 16 h 109"/>
                <a:gd name="T10" fmla="*/ 140 w 172"/>
                <a:gd name="T11" fmla="*/ 8 h 109"/>
                <a:gd name="T12" fmla="*/ 112 w 172"/>
                <a:gd name="T13" fmla="*/ 0 h 109"/>
                <a:gd name="T14" fmla="*/ 80 w 172"/>
                <a:gd name="T15" fmla="*/ 4 h 109"/>
                <a:gd name="T16" fmla="*/ 80 w 172"/>
                <a:gd name="T17" fmla="*/ 4 h 109"/>
                <a:gd name="T18" fmla="*/ 48 w 172"/>
                <a:gd name="T19" fmla="*/ 12 h 109"/>
                <a:gd name="T20" fmla="*/ 20 w 172"/>
                <a:gd name="T21" fmla="*/ 24 h 109"/>
                <a:gd name="T22" fmla="*/ 12 w 172"/>
                <a:gd name="T23" fmla="*/ 36 h 109"/>
                <a:gd name="T24" fmla="*/ 4 w 172"/>
                <a:gd name="T25" fmla="*/ 44 h 109"/>
                <a:gd name="T26" fmla="*/ 0 w 172"/>
                <a:gd name="T27" fmla="*/ 56 h 109"/>
                <a:gd name="T28" fmla="*/ 0 w 172"/>
                <a:gd name="T29" fmla="*/ 64 h 109"/>
                <a:gd name="T30" fmla="*/ 0 w 172"/>
                <a:gd name="T31" fmla="*/ 64 h 109"/>
                <a:gd name="T32" fmla="*/ 4 w 172"/>
                <a:gd name="T33" fmla="*/ 77 h 109"/>
                <a:gd name="T34" fmla="*/ 12 w 172"/>
                <a:gd name="T35" fmla="*/ 85 h 109"/>
                <a:gd name="T36" fmla="*/ 20 w 172"/>
                <a:gd name="T37" fmla="*/ 93 h 109"/>
                <a:gd name="T38" fmla="*/ 32 w 172"/>
                <a:gd name="T39" fmla="*/ 101 h 109"/>
                <a:gd name="T40" fmla="*/ 60 w 172"/>
                <a:gd name="T41" fmla="*/ 109 h 109"/>
                <a:gd name="T42" fmla="*/ 92 w 172"/>
                <a:gd name="T43" fmla="*/ 109 h 109"/>
                <a:gd name="T44" fmla="*/ 92 w 172"/>
                <a:gd name="T45" fmla="*/ 109 h 109"/>
                <a:gd name="T46" fmla="*/ 128 w 172"/>
                <a:gd name="T47" fmla="*/ 101 h 109"/>
                <a:gd name="T48" fmla="*/ 152 w 172"/>
                <a:gd name="T49" fmla="*/ 85 h 109"/>
                <a:gd name="T50" fmla="*/ 160 w 172"/>
                <a:gd name="T51" fmla="*/ 77 h 109"/>
                <a:gd name="T52" fmla="*/ 168 w 172"/>
                <a:gd name="T53" fmla="*/ 64 h 109"/>
                <a:gd name="T54" fmla="*/ 172 w 172"/>
                <a:gd name="T55" fmla="*/ 56 h 109"/>
                <a:gd name="T56" fmla="*/ 172 w 172"/>
                <a:gd name="T57" fmla="*/ 44 h 109"/>
                <a:gd name="T58" fmla="*/ 172 w 172"/>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2" h="109">
                  <a:moveTo>
                    <a:pt x="172" y="44"/>
                  </a:moveTo>
                  <a:lnTo>
                    <a:pt x="172" y="44"/>
                  </a:lnTo>
                  <a:lnTo>
                    <a:pt x="168" y="32"/>
                  </a:lnTo>
                  <a:lnTo>
                    <a:pt x="160" y="24"/>
                  </a:lnTo>
                  <a:lnTo>
                    <a:pt x="152" y="16"/>
                  </a:lnTo>
                  <a:lnTo>
                    <a:pt x="140" y="8"/>
                  </a:lnTo>
                  <a:lnTo>
                    <a:pt x="112" y="0"/>
                  </a:lnTo>
                  <a:lnTo>
                    <a:pt x="80" y="4"/>
                  </a:lnTo>
                  <a:lnTo>
                    <a:pt x="80" y="4"/>
                  </a:lnTo>
                  <a:lnTo>
                    <a:pt x="48" y="12"/>
                  </a:lnTo>
                  <a:lnTo>
                    <a:pt x="20" y="24"/>
                  </a:lnTo>
                  <a:lnTo>
                    <a:pt x="12" y="36"/>
                  </a:lnTo>
                  <a:lnTo>
                    <a:pt x="4" y="44"/>
                  </a:lnTo>
                  <a:lnTo>
                    <a:pt x="0" y="56"/>
                  </a:lnTo>
                  <a:lnTo>
                    <a:pt x="0" y="64"/>
                  </a:lnTo>
                  <a:lnTo>
                    <a:pt x="0" y="64"/>
                  </a:lnTo>
                  <a:lnTo>
                    <a:pt x="4" y="77"/>
                  </a:lnTo>
                  <a:lnTo>
                    <a:pt x="12" y="85"/>
                  </a:lnTo>
                  <a:lnTo>
                    <a:pt x="20" y="93"/>
                  </a:lnTo>
                  <a:lnTo>
                    <a:pt x="32" y="101"/>
                  </a:lnTo>
                  <a:lnTo>
                    <a:pt x="60" y="109"/>
                  </a:lnTo>
                  <a:lnTo>
                    <a:pt x="92" y="109"/>
                  </a:lnTo>
                  <a:lnTo>
                    <a:pt x="92" y="109"/>
                  </a:lnTo>
                  <a:lnTo>
                    <a:pt x="128" y="101"/>
                  </a:lnTo>
                  <a:lnTo>
                    <a:pt x="152" y="85"/>
                  </a:lnTo>
                  <a:lnTo>
                    <a:pt x="160" y="77"/>
                  </a:lnTo>
                  <a:lnTo>
                    <a:pt x="168" y="64"/>
                  </a:lnTo>
                  <a:lnTo>
                    <a:pt x="172" y="56"/>
                  </a:lnTo>
                  <a:lnTo>
                    <a:pt x="172" y="44"/>
                  </a:lnTo>
                  <a:lnTo>
                    <a:pt x="172"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8" name="Freeform 49"/>
            <p:cNvSpPr>
              <a:spLocks/>
            </p:cNvSpPr>
            <p:nvPr/>
          </p:nvSpPr>
          <p:spPr bwMode="auto">
            <a:xfrm>
              <a:off x="1680" y="2821"/>
              <a:ext cx="164" cy="101"/>
            </a:xfrm>
            <a:custGeom>
              <a:avLst/>
              <a:gdLst>
                <a:gd name="T0" fmla="*/ 164 w 164"/>
                <a:gd name="T1" fmla="*/ 40 h 101"/>
                <a:gd name="T2" fmla="*/ 164 w 164"/>
                <a:gd name="T3" fmla="*/ 40 h 101"/>
                <a:gd name="T4" fmla="*/ 160 w 164"/>
                <a:gd name="T5" fmla="*/ 28 h 101"/>
                <a:gd name="T6" fmla="*/ 156 w 164"/>
                <a:gd name="T7" fmla="*/ 20 h 101"/>
                <a:gd name="T8" fmla="*/ 144 w 164"/>
                <a:gd name="T9" fmla="*/ 12 h 101"/>
                <a:gd name="T10" fmla="*/ 136 w 164"/>
                <a:gd name="T11" fmla="*/ 8 h 101"/>
                <a:gd name="T12" fmla="*/ 108 w 164"/>
                <a:gd name="T13" fmla="*/ 0 h 101"/>
                <a:gd name="T14" fmla="*/ 76 w 164"/>
                <a:gd name="T15" fmla="*/ 0 h 101"/>
                <a:gd name="T16" fmla="*/ 76 w 164"/>
                <a:gd name="T17" fmla="*/ 0 h 101"/>
                <a:gd name="T18" fmla="*/ 44 w 164"/>
                <a:gd name="T19" fmla="*/ 8 h 101"/>
                <a:gd name="T20" fmla="*/ 20 w 164"/>
                <a:gd name="T21" fmla="*/ 24 h 101"/>
                <a:gd name="T22" fmla="*/ 12 w 164"/>
                <a:gd name="T23" fmla="*/ 32 h 101"/>
                <a:gd name="T24" fmla="*/ 4 w 164"/>
                <a:gd name="T25" fmla="*/ 40 h 101"/>
                <a:gd name="T26" fmla="*/ 0 w 164"/>
                <a:gd name="T27" fmla="*/ 52 h 101"/>
                <a:gd name="T28" fmla="*/ 0 w 164"/>
                <a:gd name="T29" fmla="*/ 60 h 101"/>
                <a:gd name="T30" fmla="*/ 0 w 164"/>
                <a:gd name="T31" fmla="*/ 60 h 101"/>
                <a:gd name="T32" fmla="*/ 4 w 164"/>
                <a:gd name="T33" fmla="*/ 73 h 101"/>
                <a:gd name="T34" fmla="*/ 12 w 164"/>
                <a:gd name="T35" fmla="*/ 81 h 101"/>
                <a:gd name="T36" fmla="*/ 20 w 164"/>
                <a:gd name="T37" fmla="*/ 89 h 101"/>
                <a:gd name="T38" fmla="*/ 28 w 164"/>
                <a:gd name="T39" fmla="*/ 93 h 101"/>
                <a:gd name="T40" fmla="*/ 56 w 164"/>
                <a:gd name="T41" fmla="*/ 101 h 101"/>
                <a:gd name="T42" fmla="*/ 88 w 164"/>
                <a:gd name="T43" fmla="*/ 101 h 101"/>
                <a:gd name="T44" fmla="*/ 88 w 164"/>
                <a:gd name="T45" fmla="*/ 101 h 101"/>
                <a:gd name="T46" fmla="*/ 120 w 164"/>
                <a:gd name="T47" fmla="*/ 93 h 101"/>
                <a:gd name="T48" fmla="*/ 144 w 164"/>
                <a:gd name="T49" fmla="*/ 81 h 101"/>
                <a:gd name="T50" fmla="*/ 152 w 164"/>
                <a:gd name="T51" fmla="*/ 69 h 101"/>
                <a:gd name="T52" fmla="*/ 160 w 164"/>
                <a:gd name="T53" fmla="*/ 60 h 101"/>
                <a:gd name="T54" fmla="*/ 164 w 164"/>
                <a:gd name="T55" fmla="*/ 52 h 101"/>
                <a:gd name="T56" fmla="*/ 164 w 164"/>
                <a:gd name="T57" fmla="*/ 40 h 101"/>
                <a:gd name="T58" fmla="*/ 164 w 164"/>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4" h="101">
                  <a:moveTo>
                    <a:pt x="164" y="40"/>
                  </a:moveTo>
                  <a:lnTo>
                    <a:pt x="164" y="40"/>
                  </a:lnTo>
                  <a:lnTo>
                    <a:pt x="160" y="28"/>
                  </a:lnTo>
                  <a:lnTo>
                    <a:pt x="156" y="20"/>
                  </a:lnTo>
                  <a:lnTo>
                    <a:pt x="144" y="12"/>
                  </a:lnTo>
                  <a:lnTo>
                    <a:pt x="136" y="8"/>
                  </a:lnTo>
                  <a:lnTo>
                    <a:pt x="108" y="0"/>
                  </a:lnTo>
                  <a:lnTo>
                    <a:pt x="76" y="0"/>
                  </a:lnTo>
                  <a:lnTo>
                    <a:pt x="76" y="0"/>
                  </a:lnTo>
                  <a:lnTo>
                    <a:pt x="44" y="8"/>
                  </a:lnTo>
                  <a:lnTo>
                    <a:pt x="20" y="24"/>
                  </a:lnTo>
                  <a:lnTo>
                    <a:pt x="12" y="32"/>
                  </a:lnTo>
                  <a:lnTo>
                    <a:pt x="4" y="40"/>
                  </a:lnTo>
                  <a:lnTo>
                    <a:pt x="0" y="52"/>
                  </a:lnTo>
                  <a:lnTo>
                    <a:pt x="0" y="60"/>
                  </a:lnTo>
                  <a:lnTo>
                    <a:pt x="0" y="60"/>
                  </a:lnTo>
                  <a:lnTo>
                    <a:pt x="4" y="73"/>
                  </a:lnTo>
                  <a:lnTo>
                    <a:pt x="12" y="81"/>
                  </a:lnTo>
                  <a:lnTo>
                    <a:pt x="20" y="89"/>
                  </a:lnTo>
                  <a:lnTo>
                    <a:pt x="28" y="93"/>
                  </a:lnTo>
                  <a:lnTo>
                    <a:pt x="56" y="101"/>
                  </a:lnTo>
                  <a:lnTo>
                    <a:pt x="88" y="101"/>
                  </a:lnTo>
                  <a:lnTo>
                    <a:pt x="88" y="101"/>
                  </a:lnTo>
                  <a:lnTo>
                    <a:pt x="120" y="93"/>
                  </a:lnTo>
                  <a:lnTo>
                    <a:pt x="144" y="81"/>
                  </a:lnTo>
                  <a:lnTo>
                    <a:pt x="152" y="69"/>
                  </a:lnTo>
                  <a:lnTo>
                    <a:pt x="160" y="60"/>
                  </a:lnTo>
                  <a:lnTo>
                    <a:pt x="164" y="52"/>
                  </a:lnTo>
                  <a:lnTo>
                    <a:pt x="164" y="40"/>
                  </a:lnTo>
                  <a:lnTo>
                    <a:pt x="164"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49" name="Freeform 50"/>
            <p:cNvSpPr>
              <a:spLocks/>
            </p:cNvSpPr>
            <p:nvPr/>
          </p:nvSpPr>
          <p:spPr bwMode="auto">
            <a:xfrm>
              <a:off x="1684" y="2825"/>
              <a:ext cx="156" cy="97"/>
            </a:xfrm>
            <a:custGeom>
              <a:avLst/>
              <a:gdLst>
                <a:gd name="T0" fmla="*/ 156 w 156"/>
                <a:gd name="T1" fmla="*/ 36 h 97"/>
                <a:gd name="T2" fmla="*/ 156 w 156"/>
                <a:gd name="T3" fmla="*/ 36 h 97"/>
                <a:gd name="T4" fmla="*/ 152 w 156"/>
                <a:gd name="T5" fmla="*/ 28 h 97"/>
                <a:gd name="T6" fmla="*/ 148 w 156"/>
                <a:gd name="T7" fmla="*/ 20 h 97"/>
                <a:gd name="T8" fmla="*/ 128 w 156"/>
                <a:gd name="T9" fmla="*/ 4 h 97"/>
                <a:gd name="T10" fmla="*/ 104 w 156"/>
                <a:gd name="T11" fmla="*/ 0 h 97"/>
                <a:gd name="T12" fmla="*/ 72 w 156"/>
                <a:gd name="T13" fmla="*/ 0 h 97"/>
                <a:gd name="T14" fmla="*/ 72 w 156"/>
                <a:gd name="T15" fmla="*/ 0 h 97"/>
                <a:gd name="T16" fmla="*/ 40 w 156"/>
                <a:gd name="T17" fmla="*/ 8 h 97"/>
                <a:gd name="T18" fmla="*/ 20 w 156"/>
                <a:gd name="T19" fmla="*/ 20 h 97"/>
                <a:gd name="T20" fmla="*/ 4 w 156"/>
                <a:gd name="T21" fmla="*/ 36 h 97"/>
                <a:gd name="T22" fmla="*/ 0 w 156"/>
                <a:gd name="T23" fmla="*/ 48 h 97"/>
                <a:gd name="T24" fmla="*/ 0 w 156"/>
                <a:gd name="T25" fmla="*/ 56 h 97"/>
                <a:gd name="T26" fmla="*/ 0 w 156"/>
                <a:gd name="T27" fmla="*/ 56 h 97"/>
                <a:gd name="T28" fmla="*/ 4 w 156"/>
                <a:gd name="T29" fmla="*/ 69 h 97"/>
                <a:gd name="T30" fmla="*/ 8 w 156"/>
                <a:gd name="T31" fmla="*/ 77 h 97"/>
                <a:gd name="T32" fmla="*/ 28 w 156"/>
                <a:gd name="T33" fmla="*/ 89 h 97"/>
                <a:gd name="T34" fmla="*/ 56 w 156"/>
                <a:gd name="T35" fmla="*/ 97 h 97"/>
                <a:gd name="T36" fmla="*/ 84 w 156"/>
                <a:gd name="T37" fmla="*/ 97 h 97"/>
                <a:gd name="T38" fmla="*/ 84 w 156"/>
                <a:gd name="T39" fmla="*/ 97 h 97"/>
                <a:gd name="T40" fmla="*/ 116 w 156"/>
                <a:gd name="T41" fmla="*/ 89 h 97"/>
                <a:gd name="T42" fmla="*/ 136 w 156"/>
                <a:gd name="T43" fmla="*/ 73 h 97"/>
                <a:gd name="T44" fmla="*/ 152 w 156"/>
                <a:gd name="T45" fmla="*/ 56 h 97"/>
                <a:gd name="T46" fmla="*/ 156 w 156"/>
                <a:gd name="T47" fmla="*/ 48 h 97"/>
                <a:gd name="T48" fmla="*/ 156 w 156"/>
                <a:gd name="T49" fmla="*/ 36 h 97"/>
                <a:gd name="T50" fmla="*/ 156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156" y="36"/>
                  </a:moveTo>
                  <a:lnTo>
                    <a:pt x="156" y="36"/>
                  </a:lnTo>
                  <a:lnTo>
                    <a:pt x="152" y="28"/>
                  </a:lnTo>
                  <a:lnTo>
                    <a:pt x="148" y="20"/>
                  </a:lnTo>
                  <a:lnTo>
                    <a:pt x="128" y="4"/>
                  </a:lnTo>
                  <a:lnTo>
                    <a:pt x="104" y="0"/>
                  </a:lnTo>
                  <a:lnTo>
                    <a:pt x="72" y="0"/>
                  </a:lnTo>
                  <a:lnTo>
                    <a:pt x="72" y="0"/>
                  </a:lnTo>
                  <a:lnTo>
                    <a:pt x="40" y="8"/>
                  </a:lnTo>
                  <a:lnTo>
                    <a:pt x="20" y="20"/>
                  </a:lnTo>
                  <a:lnTo>
                    <a:pt x="4" y="36"/>
                  </a:lnTo>
                  <a:lnTo>
                    <a:pt x="0" y="48"/>
                  </a:lnTo>
                  <a:lnTo>
                    <a:pt x="0" y="56"/>
                  </a:lnTo>
                  <a:lnTo>
                    <a:pt x="0" y="56"/>
                  </a:lnTo>
                  <a:lnTo>
                    <a:pt x="4" y="69"/>
                  </a:lnTo>
                  <a:lnTo>
                    <a:pt x="8" y="77"/>
                  </a:lnTo>
                  <a:lnTo>
                    <a:pt x="28" y="89"/>
                  </a:lnTo>
                  <a:lnTo>
                    <a:pt x="56" y="97"/>
                  </a:lnTo>
                  <a:lnTo>
                    <a:pt x="84" y="97"/>
                  </a:lnTo>
                  <a:lnTo>
                    <a:pt x="84" y="97"/>
                  </a:lnTo>
                  <a:lnTo>
                    <a:pt x="116" y="89"/>
                  </a:lnTo>
                  <a:lnTo>
                    <a:pt x="136" y="73"/>
                  </a:lnTo>
                  <a:lnTo>
                    <a:pt x="152" y="56"/>
                  </a:lnTo>
                  <a:lnTo>
                    <a:pt x="156" y="48"/>
                  </a:lnTo>
                  <a:lnTo>
                    <a:pt x="156" y="36"/>
                  </a:lnTo>
                  <a:lnTo>
                    <a:pt x="156"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0" name="Freeform 51"/>
            <p:cNvSpPr>
              <a:spLocks/>
            </p:cNvSpPr>
            <p:nvPr/>
          </p:nvSpPr>
          <p:spPr bwMode="auto">
            <a:xfrm>
              <a:off x="1688" y="2825"/>
              <a:ext cx="148" cy="93"/>
            </a:xfrm>
            <a:custGeom>
              <a:avLst/>
              <a:gdLst>
                <a:gd name="T0" fmla="*/ 148 w 148"/>
                <a:gd name="T1" fmla="*/ 36 h 93"/>
                <a:gd name="T2" fmla="*/ 148 w 148"/>
                <a:gd name="T3" fmla="*/ 36 h 93"/>
                <a:gd name="T4" fmla="*/ 144 w 148"/>
                <a:gd name="T5" fmla="*/ 28 h 93"/>
                <a:gd name="T6" fmla="*/ 140 w 148"/>
                <a:gd name="T7" fmla="*/ 20 h 93"/>
                <a:gd name="T8" fmla="*/ 124 w 148"/>
                <a:gd name="T9" fmla="*/ 8 h 93"/>
                <a:gd name="T10" fmla="*/ 96 w 148"/>
                <a:gd name="T11" fmla="*/ 0 h 93"/>
                <a:gd name="T12" fmla="*/ 68 w 148"/>
                <a:gd name="T13" fmla="*/ 0 h 93"/>
                <a:gd name="T14" fmla="*/ 68 w 148"/>
                <a:gd name="T15" fmla="*/ 0 h 93"/>
                <a:gd name="T16" fmla="*/ 40 w 148"/>
                <a:gd name="T17" fmla="*/ 8 h 93"/>
                <a:gd name="T18" fmla="*/ 16 w 148"/>
                <a:gd name="T19" fmla="*/ 20 h 93"/>
                <a:gd name="T20" fmla="*/ 4 w 148"/>
                <a:gd name="T21" fmla="*/ 36 h 93"/>
                <a:gd name="T22" fmla="*/ 0 w 148"/>
                <a:gd name="T23" fmla="*/ 48 h 93"/>
                <a:gd name="T24" fmla="*/ 0 w 148"/>
                <a:gd name="T25" fmla="*/ 56 h 93"/>
                <a:gd name="T26" fmla="*/ 0 w 148"/>
                <a:gd name="T27" fmla="*/ 56 h 93"/>
                <a:gd name="T28" fmla="*/ 4 w 148"/>
                <a:gd name="T29" fmla="*/ 65 h 93"/>
                <a:gd name="T30" fmla="*/ 8 w 148"/>
                <a:gd name="T31" fmla="*/ 73 h 93"/>
                <a:gd name="T32" fmla="*/ 28 w 148"/>
                <a:gd name="T33" fmla="*/ 85 h 93"/>
                <a:gd name="T34" fmla="*/ 52 w 148"/>
                <a:gd name="T35" fmla="*/ 93 h 93"/>
                <a:gd name="T36" fmla="*/ 80 w 148"/>
                <a:gd name="T37" fmla="*/ 93 h 93"/>
                <a:gd name="T38" fmla="*/ 80 w 148"/>
                <a:gd name="T39" fmla="*/ 93 h 93"/>
                <a:gd name="T40" fmla="*/ 108 w 148"/>
                <a:gd name="T41" fmla="*/ 85 h 93"/>
                <a:gd name="T42" fmla="*/ 132 w 148"/>
                <a:gd name="T43" fmla="*/ 73 h 93"/>
                <a:gd name="T44" fmla="*/ 144 w 148"/>
                <a:gd name="T45" fmla="*/ 56 h 93"/>
                <a:gd name="T46" fmla="*/ 148 w 148"/>
                <a:gd name="T47" fmla="*/ 48 h 93"/>
                <a:gd name="T48" fmla="*/ 148 w 148"/>
                <a:gd name="T49" fmla="*/ 36 h 93"/>
                <a:gd name="T50" fmla="*/ 148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148" y="36"/>
                  </a:moveTo>
                  <a:lnTo>
                    <a:pt x="148" y="36"/>
                  </a:lnTo>
                  <a:lnTo>
                    <a:pt x="144" y="28"/>
                  </a:lnTo>
                  <a:lnTo>
                    <a:pt x="140" y="20"/>
                  </a:lnTo>
                  <a:lnTo>
                    <a:pt x="124" y="8"/>
                  </a:lnTo>
                  <a:lnTo>
                    <a:pt x="96" y="0"/>
                  </a:lnTo>
                  <a:lnTo>
                    <a:pt x="68" y="0"/>
                  </a:lnTo>
                  <a:lnTo>
                    <a:pt x="68" y="0"/>
                  </a:lnTo>
                  <a:lnTo>
                    <a:pt x="40" y="8"/>
                  </a:lnTo>
                  <a:lnTo>
                    <a:pt x="16" y="20"/>
                  </a:lnTo>
                  <a:lnTo>
                    <a:pt x="4" y="36"/>
                  </a:lnTo>
                  <a:lnTo>
                    <a:pt x="0" y="48"/>
                  </a:lnTo>
                  <a:lnTo>
                    <a:pt x="0" y="56"/>
                  </a:lnTo>
                  <a:lnTo>
                    <a:pt x="0" y="56"/>
                  </a:lnTo>
                  <a:lnTo>
                    <a:pt x="4" y="65"/>
                  </a:lnTo>
                  <a:lnTo>
                    <a:pt x="8" y="73"/>
                  </a:lnTo>
                  <a:lnTo>
                    <a:pt x="28" y="85"/>
                  </a:lnTo>
                  <a:lnTo>
                    <a:pt x="52" y="93"/>
                  </a:lnTo>
                  <a:lnTo>
                    <a:pt x="80" y="93"/>
                  </a:lnTo>
                  <a:lnTo>
                    <a:pt x="80" y="93"/>
                  </a:lnTo>
                  <a:lnTo>
                    <a:pt x="108" y="85"/>
                  </a:lnTo>
                  <a:lnTo>
                    <a:pt x="132" y="73"/>
                  </a:lnTo>
                  <a:lnTo>
                    <a:pt x="144" y="56"/>
                  </a:lnTo>
                  <a:lnTo>
                    <a:pt x="148" y="48"/>
                  </a:lnTo>
                  <a:lnTo>
                    <a:pt x="148" y="36"/>
                  </a:lnTo>
                  <a:lnTo>
                    <a:pt x="148"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1" name="Freeform 52"/>
            <p:cNvSpPr>
              <a:spLocks/>
            </p:cNvSpPr>
            <p:nvPr/>
          </p:nvSpPr>
          <p:spPr bwMode="auto">
            <a:xfrm>
              <a:off x="1692" y="2829"/>
              <a:ext cx="140" cy="89"/>
            </a:xfrm>
            <a:custGeom>
              <a:avLst/>
              <a:gdLst>
                <a:gd name="T0" fmla="*/ 140 w 140"/>
                <a:gd name="T1" fmla="*/ 32 h 89"/>
                <a:gd name="T2" fmla="*/ 140 w 140"/>
                <a:gd name="T3" fmla="*/ 32 h 89"/>
                <a:gd name="T4" fmla="*/ 140 w 140"/>
                <a:gd name="T5" fmla="*/ 24 h 89"/>
                <a:gd name="T6" fmla="*/ 132 w 140"/>
                <a:gd name="T7" fmla="*/ 16 h 89"/>
                <a:gd name="T8" fmla="*/ 116 w 140"/>
                <a:gd name="T9" fmla="*/ 4 h 89"/>
                <a:gd name="T10" fmla="*/ 92 w 140"/>
                <a:gd name="T11" fmla="*/ 0 h 89"/>
                <a:gd name="T12" fmla="*/ 64 w 140"/>
                <a:gd name="T13" fmla="*/ 0 h 89"/>
                <a:gd name="T14" fmla="*/ 64 w 140"/>
                <a:gd name="T15" fmla="*/ 0 h 89"/>
                <a:gd name="T16" fmla="*/ 36 w 140"/>
                <a:gd name="T17" fmla="*/ 4 h 89"/>
                <a:gd name="T18" fmla="*/ 16 w 140"/>
                <a:gd name="T19" fmla="*/ 20 h 89"/>
                <a:gd name="T20" fmla="*/ 4 w 140"/>
                <a:gd name="T21" fmla="*/ 36 h 89"/>
                <a:gd name="T22" fmla="*/ 0 w 140"/>
                <a:gd name="T23" fmla="*/ 44 h 89"/>
                <a:gd name="T24" fmla="*/ 0 w 140"/>
                <a:gd name="T25" fmla="*/ 52 h 89"/>
                <a:gd name="T26" fmla="*/ 0 w 140"/>
                <a:gd name="T27" fmla="*/ 52 h 89"/>
                <a:gd name="T28" fmla="*/ 4 w 140"/>
                <a:gd name="T29" fmla="*/ 61 h 89"/>
                <a:gd name="T30" fmla="*/ 8 w 140"/>
                <a:gd name="T31" fmla="*/ 69 h 89"/>
                <a:gd name="T32" fmla="*/ 24 w 140"/>
                <a:gd name="T33" fmla="*/ 81 h 89"/>
                <a:gd name="T34" fmla="*/ 48 w 140"/>
                <a:gd name="T35" fmla="*/ 89 h 89"/>
                <a:gd name="T36" fmla="*/ 76 w 140"/>
                <a:gd name="T37" fmla="*/ 89 h 89"/>
                <a:gd name="T38" fmla="*/ 76 w 140"/>
                <a:gd name="T39" fmla="*/ 89 h 89"/>
                <a:gd name="T40" fmla="*/ 104 w 140"/>
                <a:gd name="T41" fmla="*/ 81 h 89"/>
                <a:gd name="T42" fmla="*/ 124 w 140"/>
                <a:gd name="T43" fmla="*/ 69 h 89"/>
                <a:gd name="T44" fmla="*/ 136 w 140"/>
                <a:gd name="T45" fmla="*/ 52 h 89"/>
                <a:gd name="T46" fmla="*/ 140 w 140"/>
                <a:gd name="T47" fmla="*/ 44 h 89"/>
                <a:gd name="T48" fmla="*/ 140 w 140"/>
                <a:gd name="T49" fmla="*/ 32 h 89"/>
                <a:gd name="T50" fmla="*/ 140 w 140"/>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89">
                  <a:moveTo>
                    <a:pt x="140" y="32"/>
                  </a:moveTo>
                  <a:lnTo>
                    <a:pt x="140" y="32"/>
                  </a:lnTo>
                  <a:lnTo>
                    <a:pt x="140" y="24"/>
                  </a:lnTo>
                  <a:lnTo>
                    <a:pt x="132" y="16"/>
                  </a:lnTo>
                  <a:lnTo>
                    <a:pt x="116" y="4"/>
                  </a:lnTo>
                  <a:lnTo>
                    <a:pt x="92" y="0"/>
                  </a:lnTo>
                  <a:lnTo>
                    <a:pt x="64" y="0"/>
                  </a:lnTo>
                  <a:lnTo>
                    <a:pt x="64" y="0"/>
                  </a:lnTo>
                  <a:lnTo>
                    <a:pt x="36" y="4"/>
                  </a:lnTo>
                  <a:lnTo>
                    <a:pt x="16" y="20"/>
                  </a:lnTo>
                  <a:lnTo>
                    <a:pt x="4" y="36"/>
                  </a:lnTo>
                  <a:lnTo>
                    <a:pt x="0" y="44"/>
                  </a:lnTo>
                  <a:lnTo>
                    <a:pt x="0" y="52"/>
                  </a:lnTo>
                  <a:lnTo>
                    <a:pt x="0" y="52"/>
                  </a:lnTo>
                  <a:lnTo>
                    <a:pt x="4" y="61"/>
                  </a:lnTo>
                  <a:lnTo>
                    <a:pt x="8" y="69"/>
                  </a:lnTo>
                  <a:lnTo>
                    <a:pt x="24" y="81"/>
                  </a:lnTo>
                  <a:lnTo>
                    <a:pt x="48" y="89"/>
                  </a:lnTo>
                  <a:lnTo>
                    <a:pt x="76" y="89"/>
                  </a:lnTo>
                  <a:lnTo>
                    <a:pt x="76" y="89"/>
                  </a:lnTo>
                  <a:lnTo>
                    <a:pt x="104" y="81"/>
                  </a:lnTo>
                  <a:lnTo>
                    <a:pt x="124" y="69"/>
                  </a:lnTo>
                  <a:lnTo>
                    <a:pt x="136" y="52"/>
                  </a:lnTo>
                  <a:lnTo>
                    <a:pt x="140" y="44"/>
                  </a:lnTo>
                  <a:lnTo>
                    <a:pt x="140" y="32"/>
                  </a:lnTo>
                  <a:lnTo>
                    <a:pt x="14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2" name="Freeform 53"/>
            <p:cNvSpPr>
              <a:spLocks/>
            </p:cNvSpPr>
            <p:nvPr/>
          </p:nvSpPr>
          <p:spPr bwMode="auto">
            <a:xfrm>
              <a:off x="1696" y="2829"/>
              <a:ext cx="132" cy="85"/>
            </a:xfrm>
            <a:custGeom>
              <a:avLst/>
              <a:gdLst>
                <a:gd name="T0" fmla="*/ 132 w 132"/>
                <a:gd name="T1" fmla="*/ 32 h 85"/>
                <a:gd name="T2" fmla="*/ 132 w 132"/>
                <a:gd name="T3" fmla="*/ 32 h 85"/>
                <a:gd name="T4" fmla="*/ 132 w 132"/>
                <a:gd name="T5" fmla="*/ 24 h 85"/>
                <a:gd name="T6" fmla="*/ 124 w 132"/>
                <a:gd name="T7" fmla="*/ 20 h 85"/>
                <a:gd name="T8" fmla="*/ 108 w 132"/>
                <a:gd name="T9" fmla="*/ 8 h 85"/>
                <a:gd name="T10" fmla="*/ 88 w 132"/>
                <a:gd name="T11" fmla="*/ 0 h 85"/>
                <a:gd name="T12" fmla="*/ 60 w 132"/>
                <a:gd name="T13" fmla="*/ 0 h 85"/>
                <a:gd name="T14" fmla="*/ 60 w 132"/>
                <a:gd name="T15" fmla="*/ 0 h 85"/>
                <a:gd name="T16" fmla="*/ 36 w 132"/>
                <a:gd name="T17" fmla="*/ 8 h 85"/>
                <a:gd name="T18" fmla="*/ 16 w 132"/>
                <a:gd name="T19" fmla="*/ 20 h 85"/>
                <a:gd name="T20" fmla="*/ 4 w 132"/>
                <a:gd name="T21" fmla="*/ 36 h 85"/>
                <a:gd name="T22" fmla="*/ 0 w 132"/>
                <a:gd name="T23" fmla="*/ 44 h 85"/>
                <a:gd name="T24" fmla="*/ 0 w 132"/>
                <a:gd name="T25" fmla="*/ 52 h 85"/>
                <a:gd name="T26" fmla="*/ 0 w 132"/>
                <a:gd name="T27" fmla="*/ 52 h 85"/>
                <a:gd name="T28" fmla="*/ 0 w 132"/>
                <a:gd name="T29" fmla="*/ 61 h 85"/>
                <a:gd name="T30" fmla="*/ 8 w 132"/>
                <a:gd name="T31" fmla="*/ 69 h 85"/>
                <a:gd name="T32" fmla="*/ 24 w 132"/>
                <a:gd name="T33" fmla="*/ 81 h 85"/>
                <a:gd name="T34" fmla="*/ 44 w 132"/>
                <a:gd name="T35" fmla="*/ 85 h 85"/>
                <a:gd name="T36" fmla="*/ 72 w 132"/>
                <a:gd name="T37" fmla="*/ 85 h 85"/>
                <a:gd name="T38" fmla="*/ 72 w 132"/>
                <a:gd name="T39" fmla="*/ 85 h 85"/>
                <a:gd name="T40" fmla="*/ 96 w 132"/>
                <a:gd name="T41" fmla="*/ 77 h 85"/>
                <a:gd name="T42" fmla="*/ 116 w 132"/>
                <a:gd name="T43" fmla="*/ 65 h 85"/>
                <a:gd name="T44" fmla="*/ 132 w 132"/>
                <a:gd name="T45" fmla="*/ 52 h 85"/>
                <a:gd name="T46" fmla="*/ 132 w 132"/>
                <a:gd name="T47" fmla="*/ 44 h 85"/>
                <a:gd name="T48" fmla="*/ 132 w 132"/>
                <a:gd name="T49" fmla="*/ 32 h 85"/>
                <a:gd name="T50" fmla="*/ 132 w 132"/>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2" h="85">
                  <a:moveTo>
                    <a:pt x="132" y="32"/>
                  </a:moveTo>
                  <a:lnTo>
                    <a:pt x="132" y="32"/>
                  </a:lnTo>
                  <a:lnTo>
                    <a:pt x="132" y="24"/>
                  </a:lnTo>
                  <a:lnTo>
                    <a:pt x="124" y="20"/>
                  </a:lnTo>
                  <a:lnTo>
                    <a:pt x="108" y="8"/>
                  </a:lnTo>
                  <a:lnTo>
                    <a:pt x="88" y="0"/>
                  </a:lnTo>
                  <a:lnTo>
                    <a:pt x="60" y="0"/>
                  </a:lnTo>
                  <a:lnTo>
                    <a:pt x="60" y="0"/>
                  </a:lnTo>
                  <a:lnTo>
                    <a:pt x="36" y="8"/>
                  </a:lnTo>
                  <a:lnTo>
                    <a:pt x="16" y="20"/>
                  </a:lnTo>
                  <a:lnTo>
                    <a:pt x="4" y="36"/>
                  </a:lnTo>
                  <a:lnTo>
                    <a:pt x="0" y="44"/>
                  </a:lnTo>
                  <a:lnTo>
                    <a:pt x="0" y="52"/>
                  </a:lnTo>
                  <a:lnTo>
                    <a:pt x="0" y="52"/>
                  </a:lnTo>
                  <a:lnTo>
                    <a:pt x="0" y="61"/>
                  </a:lnTo>
                  <a:lnTo>
                    <a:pt x="8" y="69"/>
                  </a:lnTo>
                  <a:lnTo>
                    <a:pt x="24" y="81"/>
                  </a:lnTo>
                  <a:lnTo>
                    <a:pt x="44" y="85"/>
                  </a:lnTo>
                  <a:lnTo>
                    <a:pt x="72" y="85"/>
                  </a:lnTo>
                  <a:lnTo>
                    <a:pt x="72" y="85"/>
                  </a:lnTo>
                  <a:lnTo>
                    <a:pt x="96" y="77"/>
                  </a:lnTo>
                  <a:lnTo>
                    <a:pt x="116" y="65"/>
                  </a:lnTo>
                  <a:lnTo>
                    <a:pt x="132" y="52"/>
                  </a:lnTo>
                  <a:lnTo>
                    <a:pt x="132" y="44"/>
                  </a:lnTo>
                  <a:lnTo>
                    <a:pt x="132" y="32"/>
                  </a:lnTo>
                  <a:lnTo>
                    <a:pt x="132"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3" name="Freeform 54"/>
            <p:cNvSpPr>
              <a:spLocks/>
            </p:cNvSpPr>
            <p:nvPr/>
          </p:nvSpPr>
          <p:spPr bwMode="auto">
            <a:xfrm>
              <a:off x="1700" y="2833"/>
              <a:ext cx="124" cy="81"/>
            </a:xfrm>
            <a:custGeom>
              <a:avLst/>
              <a:gdLst>
                <a:gd name="T0" fmla="*/ 124 w 124"/>
                <a:gd name="T1" fmla="*/ 32 h 81"/>
                <a:gd name="T2" fmla="*/ 124 w 124"/>
                <a:gd name="T3" fmla="*/ 32 h 81"/>
                <a:gd name="T4" fmla="*/ 124 w 124"/>
                <a:gd name="T5" fmla="*/ 24 h 81"/>
                <a:gd name="T6" fmla="*/ 120 w 124"/>
                <a:gd name="T7" fmla="*/ 16 h 81"/>
                <a:gd name="T8" fmla="*/ 104 w 124"/>
                <a:gd name="T9" fmla="*/ 4 h 81"/>
                <a:gd name="T10" fmla="*/ 80 w 124"/>
                <a:gd name="T11" fmla="*/ 0 h 81"/>
                <a:gd name="T12" fmla="*/ 56 w 124"/>
                <a:gd name="T13" fmla="*/ 0 h 81"/>
                <a:gd name="T14" fmla="*/ 56 w 124"/>
                <a:gd name="T15" fmla="*/ 0 h 81"/>
                <a:gd name="T16" fmla="*/ 32 w 124"/>
                <a:gd name="T17" fmla="*/ 4 h 81"/>
                <a:gd name="T18" fmla="*/ 12 w 124"/>
                <a:gd name="T19" fmla="*/ 16 h 81"/>
                <a:gd name="T20" fmla="*/ 0 w 124"/>
                <a:gd name="T21" fmla="*/ 32 h 81"/>
                <a:gd name="T22" fmla="*/ 0 w 124"/>
                <a:gd name="T23" fmla="*/ 40 h 81"/>
                <a:gd name="T24" fmla="*/ 0 w 124"/>
                <a:gd name="T25" fmla="*/ 48 h 81"/>
                <a:gd name="T26" fmla="*/ 0 w 124"/>
                <a:gd name="T27" fmla="*/ 48 h 81"/>
                <a:gd name="T28" fmla="*/ 0 w 124"/>
                <a:gd name="T29" fmla="*/ 57 h 81"/>
                <a:gd name="T30" fmla="*/ 8 w 124"/>
                <a:gd name="T31" fmla="*/ 61 h 81"/>
                <a:gd name="T32" fmla="*/ 20 w 124"/>
                <a:gd name="T33" fmla="*/ 73 h 81"/>
                <a:gd name="T34" fmla="*/ 44 w 124"/>
                <a:gd name="T35" fmla="*/ 81 h 81"/>
                <a:gd name="T36" fmla="*/ 68 w 124"/>
                <a:gd name="T37" fmla="*/ 77 h 81"/>
                <a:gd name="T38" fmla="*/ 68 w 124"/>
                <a:gd name="T39" fmla="*/ 77 h 81"/>
                <a:gd name="T40" fmla="*/ 92 w 124"/>
                <a:gd name="T41" fmla="*/ 73 h 81"/>
                <a:gd name="T42" fmla="*/ 112 w 124"/>
                <a:gd name="T43" fmla="*/ 61 h 81"/>
                <a:gd name="T44" fmla="*/ 124 w 124"/>
                <a:gd name="T45" fmla="*/ 48 h 81"/>
                <a:gd name="T46" fmla="*/ 124 w 124"/>
                <a:gd name="T47" fmla="*/ 40 h 81"/>
                <a:gd name="T48" fmla="*/ 124 w 124"/>
                <a:gd name="T49" fmla="*/ 32 h 81"/>
                <a:gd name="T50" fmla="*/ 124 w 124"/>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4" h="81">
                  <a:moveTo>
                    <a:pt x="124" y="32"/>
                  </a:moveTo>
                  <a:lnTo>
                    <a:pt x="124" y="32"/>
                  </a:lnTo>
                  <a:lnTo>
                    <a:pt x="124" y="24"/>
                  </a:lnTo>
                  <a:lnTo>
                    <a:pt x="120" y="16"/>
                  </a:lnTo>
                  <a:lnTo>
                    <a:pt x="104" y="4"/>
                  </a:lnTo>
                  <a:lnTo>
                    <a:pt x="80" y="0"/>
                  </a:lnTo>
                  <a:lnTo>
                    <a:pt x="56" y="0"/>
                  </a:lnTo>
                  <a:lnTo>
                    <a:pt x="56" y="0"/>
                  </a:lnTo>
                  <a:lnTo>
                    <a:pt x="32" y="4"/>
                  </a:lnTo>
                  <a:lnTo>
                    <a:pt x="12" y="16"/>
                  </a:lnTo>
                  <a:lnTo>
                    <a:pt x="0" y="32"/>
                  </a:lnTo>
                  <a:lnTo>
                    <a:pt x="0" y="40"/>
                  </a:lnTo>
                  <a:lnTo>
                    <a:pt x="0" y="48"/>
                  </a:lnTo>
                  <a:lnTo>
                    <a:pt x="0" y="48"/>
                  </a:lnTo>
                  <a:lnTo>
                    <a:pt x="0" y="57"/>
                  </a:lnTo>
                  <a:lnTo>
                    <a:pt x="8" y="61"/>
                  </a:lnTo>
                  <a:lnTo>
                    <a:pt x="20" y="73"/>
                  </a:lnTo>
                  <a:lnTo>
                    <a:pt x="44" y="81"/>
                  </a:lnTo>
                  <a:lnTo>
                    <a:pt x="68" y="77"/>
                  </a:lnTo>
                  <a:lnTo>
                    <a:pt x="68" y="77"/>
                  </a:lnTo>
                  <a:lnTo>
                    <a:pt x="92" y="73"/>
                  </a:lnTo>
                  <a:lnTo>
                    <a:pt x="112" y="61"/>
                  </a:lnTo>
                  <a:lnTo>
                    <a:pt x="124" y="48"/>
                  </a:lnTo>
                  <a:lnTo>
                    <a:pt x="124" y="40"/>
                  </a:lnTo>
                  <a:lnTo>
                    <a:pt x="124" y="32"/>
                  </a:lnTo>
                  <a:lnTo>
                    <a:pt x="124"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4" name="Freeform 55"/>
            <p:cNvSpPr>
              <a:spLocks/>
            </p:cNvSpPr>
            <p:nvPr/>
          </p:nvSpPr>
          <p:spPr bwMode="auto">
            <a:xfrm>
              <a:off x="1704" y="2833"/>
              <a:ext cx="120" cy="77"/>
            </a:xfrm>
            <a:custGeom>
              <a:avLst/>
              <a:gdLst>
                <a:gd name="T0" fmla="*/ 120 w 120"/>
                <a:gd name="T1" fmla="*/ 32 h 77"/>
                <a:gd name="T2" fmla="*/ 120 w 120"/>
                <a:gd name="T3" fmla="*/ 32 h 77"/>
                <a:gd name="T4" fmla="*/ 112 w 120"/>
                <a:gd name="T5" fmla="*/ 16 h 77"/>
                <a:gd name="T6" fmla="*/ 96 w 120"/>
                <a:gd name="T7" fmla="*/ 8 h 77"/>
                <a:gd name="T8" fmla="*/ 76 w 120"/>
                <a:gd name="T9" fmla="*/ 0 h 77"/>
                <a:gd name="T10" fmla="*/ 52 w 120"/>
                <a:gd name="T11" fmla="*/ 0 h 77"/>
                <a:gd name="T12" fmla="*/ 52 w 120"/>
                <a:gd name="T13" fmla="*/ 0 h 77"/>
                <a:gd name="T14" fmla="*/ 32 w 120"/>
                <a:gd name="T15" fmla="*/ 8 h 77"/>
                <a:gd name="T16" fmla="*/ 12 w 120"/>
                <a:gd name="T17" fmla="*/ 16 h 77"/>
                <a:gd name="T18" fmla="*/ 0 w 120"/>
                <a:gd name="T19" fmla="*/ 32 h 77"/>
                <a:gd name="T20" fmla="*/ 0 w 120"/>
                <a:gd name="T21" fmla="*/ 40 h 77"/>
                <a:gd name="T22" fmla="*/ 0 w 120"/>
                <a:gd name="T23" fmla="*/ 48 h 77"/>
                <a:gd name="T24" fmla="*/ 0 w 120"/>
                <a:gd name="T25" fmla="*/ 48 h 77"/>
                <a:gd name="T26" fmla="*/ 4 w 120"/>
                <a:gd name="T27" fmla="*/ 61 h 77"/>
                <a:gd name="T28" fmla="*/ 20 w 120"/>
                <a:gd name="T29" fmla="*/ 73 h 77"/>
                <a:gd name="T30" fmla="*/ 40 w 120"/>
                <a:gd name="T31" fmla="*/ 77 h 77"/>
                <a:gd name="T32" fmla="*/ 64 w 120"/>
                <a:gd name="T33" fmla="*/ 77 h 77"/>
                <a:gd name="T34" fmla="*/ 64 w 120"/>
                <a:gd name="T35" fmla="*/ 77 h 77"/>
                <a:gd name="T36" fmla="*/ 88 w 120"/>
                <a:gd name="T37" fmla="*/ 69 h 77"/>
                <a:gd name="T38" fmla="*/ 104 w 120"/>
                <a:gd name="T39" fmla="*/ 61 h 77"/>
                <a:gd name="T40" fmla="*/ 116 w 120"/>
                <a:gd name="T41" fmla="*/ 44 h 77"/>
                <a:gd name="T42" fmla="*/ 120 w 120"/>
                <a:gd name="T43" fmla="*/ 40 h 77"/>
                <a:gd name="T44" fmla="*/ 120 w 120"/>
                <a:gd name="T45" fmla="*/ 32 h 77"/>
                <a:gd name="T46" fmla="*/ 12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120" y="32"/>
                  </a:moveTo>
                  <a:lnTo>
                    <a:pt x="120" y="32"/>
                  </a:lnTo>
                  <a:lnTo>
                    <a:pt x="112" y="16"/>
                  </a:lnTo>
                  <a:lnTo>
                    <a:pt x="96" y="8"/>
                  </a:lnTo>
                  <a:lnTo>
                    <a:pt x="76" y="0"/>
                  </a:lnTo>
                  <a:lnTo>
                    <a:pt x="52" y="0"/>
                  </a:lnTo>
                  <a:lnTo>
                    <a:pt x="52" y="0"/>
                  </a:lnTo>
                  <a:lnTo>
                    <a:pt x="32" y="8"/>
                  </a:lnTo>
                  <a:lnTo>
                    <a:pt x="12" y="16"/>
                  </a:lnTo>
                  <a:lnTo>
                    <a:pt x="0" y="32"/>
                  </a:lnTo>
                  <a:lnTo>
                    <a:pt x="0" y="40"/>
                  </a:lnTo>
                  <a:lnTo>
                    <a:pt x="0" y="48"/>
                  </a:lnTo>
                  <a:lnTo>
                    <a:pt x="0" y="48"/>
                  </a:lnTo>
                  <a:lnTo>
                    <a:pt x="4" y="61"/>
                  </a:lnTo>
                  <a:lnTo>
                    <a:pt x="20" y="73"/>
                  </a:lnTo>
                  <a:lnTo>
                    <a:pt x="40" y="77"/>
                  </a:lnTo>
                  <a:lnTo>
                    <a:pt x="64" y="77"/>
                  </a:lnTo>
                  <a:lnTo>
                    <a:pt x="64" y="77"/>
                  </a:lnTo>
                  <a:lnTo>
                    <a:pt x="88" y="69"/>
                  </a:lnTo>
                  <a:lnTo>
                    <a:pt x="104" y="61"/>
                  </a:lnTo>
                  <a:lnTo>
                    <a:pt x="116" y="44"/>
                  </a:lnTo>
                  <a:lnTo>
                    <a:pt x="120" y="40"/>
                  </a:lnTo>
                  <a:lnTo>
                    <a:pt x="120" y="32"/>
                  </a:lnTo>
                  <a:lnTo>
                    <a:pt x="12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5" name="Freeform 56"/>
            <p:cNvSpPr>
              <a:spLocks/>
            </p:cNvSpPr>
            <p:nvPr/>
          </p:nvSpPr>
          <p:spPr bwMode="auto">
            <a:xfrm>
              <a:off x="1704" y="2837"/>
              <a:ext cx="116" cy="69"/>
            </a:xfrm>
            <a:custGeom>
              <a:avLst/>
              <a:gdLst>
                <a:gd name="T0" fmla="*/ 116 w 116"/>
                <a:gd name="T1" fmla="*/ 28 h 69"/>
                <a:gd name="T2" fmla="*/ 116 w 116"/>
                <a:gd name="T3" fmla="*/ 28 h 69"/>
                <a:gd name="T4" fmla="*/ 108 w 116"/>
                <a:gd name="T5" fmla="*/ 16 h 69"/>
                <a:gd name="T6" fmla="*/ 96 w 116"/>
                <a:gd name="T7" fmla="*/ 4 h 69"/>
                <a:gd name="T8" fmla="*/ 76 w 116"/>
                <a:gd name="T9" fmla="*/ 0 h 69"/>
                <a:gd name="T10" fmla="*/ 52 w 116"/>
                <a:gd name="T11" fmla="*/ 0 h 69"/>
                <a:gd name="T12" fmla="*/ 52 w 116"/>
                <a:gd name="T13" fmla="*/ 0 h 69"/>
                <a:gd name="T14" fmla="*/ 32 w 116"/>
                <a:gd name="T15" fmla="*/ 4 h 69"/>
                <a:gd name="T16" fmla="*/ 16 w 116"/>
                <a:gd name="T17" fmla="*/ 16 h 69"/>
                <a:gd name="T18" fmla="*/ 4 w 116"/>
                <a:gd name="T19" fmla="*/ 28 h 69"/>
                <a:gd name="T20" fmla="*/ 0 w 116"/>
                <a:gd name="T21" fmla="*/ 40 h 69"/>
                <a:gd name="T22" fmla="*/ 0 w 116"/>
                <a:gd name="T23" fmla="*/ 40 h 69"/>
                <a:gd name="T24" fmla="*/ 8 w 116"/>
                <a:gd name="T25" fmla="*/ 57 h 69"/>
                <a:gd name="T26" fmla="*/ 20 w 116"/>
                <a:gd name="T27" fmla="*/ 65 h 69"/>
                <a:gd name="T28" fmla="*/ 40 w 116"/>
                <a:gd name="T29" fmla="*/ 69 h 69"/>
                <a:gd name="T30" fmla="*/ 64 w 116"/>
                <a:gd name="T31" fmla="*/ 69 h 69"/>
                <a:gd name="T32" fmla="*/ 64 w 116"/>
                <a:gd name="T33" fmla="*/ 69 h 69"/>
                <a:gd name="T34" fmla="*/ 84 w 116"/>
                <a:gd name="T35" fmla="*/ 65 h 69"/>
                <a:gd name="T36" fmla="*/ 100 w 116"/>
                <a:gd name="T37" fmla="*/ 57 h 69"/>
                <a:gd name="T38" fmla="*/ 112 w 116"/>
                <a:gd name="T39" fmla="*/ 40 h 69"/>
                <a:gd name="T40" fmla="*/ 116 w 116"/>
                <a:gd name="T41" fmla="*/ 28 h 69"/>
                <a:gd name="T42" fmla="*/ 116 w 116"/>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69">
                  <a:moveTo>
                    <a:pt x="116" y="28"/>
                  </a:moveTo>
                  <a:lnTo>
                    <a:pt x="116" y="28"/>
                  </a:lnTo>
                  <a:lnTo>
                    <a:pt x="108" y="16"/>
                  </a:lnTo>
                  <a:lnTo>
                    <a:pt x="96" y="4"/>
                  </a:lnTo>
                  <a:lnTo>
                    <a:pt x="76" y="0"/>
                  </a:lnTo>
                  <a:lnTo>
                    <a:pt x="52" y="0"/>
                  </a:lnTo>
                  <a:lnTo>
                    <a:pt x="52" y="0"/>
                  </a:lnTo>
                  <a:lnTo>
                    <a:pt x="32" y="4"/>
                  </a:lnTo>
                  <a:lnTo>
                    <a:pt x="16" y="16"/>
                  </a:lnTo>
                  <a:lnTo>
                    <a:pt x="4" y="28"/>
                  </a:lnTo>
                  <a:lnTo>
                    <a:pt x="0" y="40"/>
                  </a:lnTo>
                  <a:lnTo>
                    <a:pt x="0" y="40"/>
                  </a:lnTo>
                  <a:lnTo>
                    <a:pt x="8" y="57"/>
                  </a:lnTo>
                  <a:lnTo>
                    <a:pt x="20" y="65"/>
                  </a:lnTo>
                  <a:lnTo>
                    <a:pt x="40" y="69"/>
                  </a:lnTo>
                  <a:lnTo>
                    <a:pt x="64" y="69"/>
                  </a:lnTo>
                  <a:lnTo>
                    <a:pt x="64" y="69"/>
                  </a:lnTo>
                  <a:lnTo>
                    <a:pt x="84" y="65"/>
                  </a:lnTo>
                  <a:lnTo>
                    <a:pt x="100" y="57"/>
                  </a:lnTo>
                  <a:lnTo>
                    <a:pt x="112" y="40"/>
                  </a:lnTo>
                  <a:lnTo>
                    <a:pt x="116" y="28"/>
                  </a:lnTo>
                  <a:lnTo>
                    <a:pt x="116"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6" name="Freeform 57"/>
            <p:cNvSpPr>
              <a:spLocks/>
            </p:cNvSpPr>
            <p:nvPr/>
          </p:nvSpPr>
          <p:spPr bwMode="auto">
            <a:xfrm>
              <a:off x="1708" y="2837"/>
              <a:ext cx="108" cy="69"/>
            </a:xfrm>
            <a:custGeom>
              <a:avLst/>
              <a:gdLst>
                <a:gd name="T0" fmla="*/ 108 w 108"/>
                <a:gd name="T1" fmla="*/ 28 h 69"/>
                <a:gd name="T2" fmla="*/ 108 w 108"/>
                <a:gd name="T3" fmla="*/ 28 h 69"/>
                <a:gd name="T4" fmla="*/ 100 w 108"/>
                <a:gd name="T5" fmla="*/ 16 h 69"/>
                <a:gd name="T6" fmla="*/ 88 w 108"/>
                <a:gd name="T7" fmla="*/ 8 h 69"/>
                <a:gd name="T8" fmla="*/ 72 w 108"/>
                <a:gd name="T9" fmla="*/ 0 h 69"/>
                <a:gd name="T10" fmla="*/ 48 w 108"/>
                <a:gd name="T11" fmla="*/ 0 h 69"/>
                <a:gd name="T12" fmla="*/ 48 w 108"/>
                <a:gd name="T13" fmla="*/ 0 h 69"/>
                <a:gd name="T14" fmla="*/ 28 w 108"/>
                <a:gd name="T15" fmla="*/ 8 h 69"/>
                <a:gd name="T16" fmla="*/ 12 w 108"/>
                <a:gd name="T17" fmla="*/ 16 h 69"/>
                <a:gd name="T18" fmla="*/ 4 w 108"/>
                <a:gd name="T19" fmla="*/ 28 h 69"/>
                <a:gd name="T20" fmla="*/ 0 w 108"/>
                <a:gd name="T21" fmla="*/ 40 h 69"/>
                <a:gd name="T22" fmla="*/ 0 w 108"/>
                <a:gd name="T23" fmla="*/ 40 h 69"/>
                <a:gd name="T24" fmla="*/ 8 w 108"/>
                <a:gd name="T25" fmla="*/ 53 h 69"/>
                <a:gd name="T26" fmla="*/ 20 w 108"/>
                <a:gd name="T27" fmla="*/ 65 h 69"/>
                <a:gd name="T28" fmla="*/ 36 w 108"/>
                <a:gd name="T29" fmla="*/ 69 h 69"/>
                <a:gd name="T30" fmla="*/ 60 w 108"/>
                <a:gd name="T31" fmla="*/ 69 h 69"/>
                <a:gd name="T32" fmla="*/ 60 w 108"/>
                <a:gd name="T33" fmla="*/ 69 h 69"/>
                <a:gd name="T34" fmla="*/ 80 w 108"/>
                <a:gd name="T35" fmla="*/ 65 h 69"/>
                <a:gd name="T36" fmla="*/ 96 w 108"/>
                <a:gd name="T37" fmla="*/ 53 h 69"/>
                <a:gd name="T38" fmla="*/ 104 w 108"/>
                <a:gd name="T39" fmla="*/ 40 h 69"/>
                <a:gd name="T40" fmla="*/ 108 w 108"/>
                <a:gd name="T41" fmla="*/ 28 h 69"/>
                <a:gd name="T42" fmla="*/ 108 w 108"/>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9">
                  <a:moveTo>
                    <a:pt x="108" y="28"/>
                  </a:moveTo>
                  <a:lnTo>
                    <a:pt x="108" y="28"/>
                  </a:lnTo>
                  <a:lnTo>
                    <a:pt x="100" y="16"/>
                  </a:lnTo>
                  <a:lnTo>
                    <a:pt x="88" y="8"/>
                  </a:lnTo>
                  <a:lnTo>
                    <a:pt x="72" y="0"/>
                  </a:lnTo>
                  <a:lnTo>
                    <a:pt x="48" y="0"/>
                  </a:lnTo>
                  <a:lnTo>
                    <a:pt x="48" y="0"/>
                  </a:lnTo>
                  <a:lnTo>
                    <a:pt x="28" y="8"/>
                  </a:lnTo>
                  <a:lnTo>
                    <a:pt x="12" y="16"/>
                  </a:lnTo>
                  <a:lnTo>
                    <a:pt x="4" y="28"/>
                  </a:lnTo>
                  <a:lnTo>
                    <a:pt x="0" y="40"/>
                  </a:lnTo>
                  <a:lnTo>
                    <a:pt x="0" y="40"/>
                  </a:lnTo>
                  <a:lnTo>
                    <a:pt x="8" y="53"/>
                  </a:lnTo>
                  <a:lnTo>
                    <a:pt x="20" y="65"/>
                  </a:lnTo>
                  <a:lnTo>
                    <a:pt x="36" y="69"/>
                  </a:lnTo>
                  <a:lnTo>
                    <a:pt x="60" y="69"/>
                  </a:lnTo>
                  <a:lnTo>
                    <a:pt x="60" y="69"/>
                  </a:lnTo>
                  <a:lnTo>
                    <a:pt x="80" y="65"/>
                  </a:lnTo>
                  <a:lnTo>
                    <a:pt x="96" y="53"/>
                  </a:lnTo>
                  <a:lnTo>
                    <a:pt x="104" y="40"/>
                  </a:lnTo>
                  <a:lnTo>
                    <a:pt x="108" y="28"/>
                  </a:lnTo>
                  <a:lnTo>
                    <a:pt x="108"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7" name="Freeform 58"/>
            <p:cNvSpPr>
              <a:spLocks/>
            </p:cNvSpPr>
            <p:nvPr/>
          </p:nvSpPr>
          <p:spPr bwMode="auto">
            <a:xfrm>
              <a:off x="1732" y="2805"/>
              <a:ext cx="96" cy="60"/>
            </a:xfrm>
            <a:custGeom>
              <a:avLst/>
              <a:gdLst>
                <a:gd name="T0" fmla="*/ 0 w 96"/>
                <a:gd name="T1" fmla="*/ 36 h 60"/>
                <a:gd name="T2" fmla="*/ 0 w 96"/>
                <a:gd name="T3" fmla="*/ 36 h 60"/>
                <a:gd name="T4" fmla="*/ 4 w 96"/>
                <a:gd name="T5" fmla="*/ 48 h 60"/>
                <a:gd name="T6" fmla="*/ 16 w 96"/>
                <a:gd name="T7" fmla="*/ 56 h 60"/>
                <a:gd name="T8" fmla="*/ 32 w 96"/>
                <a:gd name="T9" fmla="*/ 60 h 60"/>
                <a:gd name="T10" fmla="*/ 52 w 96"/>
                <a:gd name="T11" fmla="*/ 60 h 60"/>
                <a:gd name="T12" fmla="*/ 52 w 96"/>
                <a:gd name="T13" fmla="*/ 60 h 60"/>
                <a:gd name="T14" fmla="*/ 72 w 96"/>
                <a:gd name="T15" fmla="*/ 56 h 60"/>
                <a:gd name="T16" fmla="*/ 84 w 96"/>
                <a:gd name="T17" fmla="*/ 48 h 60"/>
                <a:gd name="T18" fmla="*/ 96 w 96"/>
                <a:gd name="T19" fmla="*/ 36 h 60"/>
                <a:gd name="T20" fmla="*/ 96 w 96"/>
                <a:gd name="T21" fmla="*/ 24 h 60"/>
                <a:gd name="T22" fmla="*/ 96 w 96"/>
                <a:gd name="T23" fmla="*/ 24 h 60"/>
                <a:gd name="T24" fmla="*/ 92 w 96"/>
                <a:gd name="T25" fmla="*/ 12 h 60"/>
                <a:gd name="T26" fmla="*/ 80 w 96"/>
                <a:gd name="T27" fmla="*/ 4 h 60"/>
                <a:gd name="T28" fmla="*/ 64 w 96"/>
                <a:gd name="T29" fmla="*/ 0 h 60"/>
                <a:gd name="T30" fmla="*/ 44 w 96"/>
                <a:gd name="T31" fmla="*/ 0 h 60"/>
                <a:gd name="T32" fmla="*/ 44 w 96"/>
                <a:gd name="T33" fmla="*/ 0 h 60"/>
                <a:gd name="T34" fmla="*/ 24 w 96"/>
                <a:gd name="T35" fmla="*/ 4 h 60"/>
                <a:gd name="T36" fmla="*/ 12 w 96"/>
                <a:gd name="T37" fmla="*/ 16 h 60"/>
                <a:gd name="T38" fmla="*/ 0 w 96"/>
                <a:gd name="T39" fmla="*/ 24 h 60"/>
                <a:gd name="T40" fmla="*/ 0 w 96"/>
                <a:gd name="T41" fmla="*/ 36 h 60"/>
                <a:gd name="T42" fmla="*/ 0 w 96"/>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60">
                  <a:moveTo>
                    <a:pt x="0" y="36"/>
                  </a:moveTo>
                  <a:lnTo>
                    <a:pt x="0" y="36"/>
                  </a:lnTo>
                  <a:lnTo>
                    <a:pt x="4" y="48"/>
                  </a:lnTo>
                  <a:lnTo>
                    <a:pt x="16" y="56"/>
                  </a:lnTo>
                  <a:lnTo>
                    <a:pt x="32" y="60"/>
                  </a:lnTo>
                  <a:lnTo>
                    <a:pt x="52" y="60"/>
                  </a:lnTo>
                  <a:lnTo>
                    <a:pt x="52" y="60"/>
                  </a:lnTo>
                  <a:lnTo>
                    <a:pt x="72" y="56"/>
                  </a:lnTo>
                  <a:lnTo>
                    <a:pt x="84" y="48"/>
                  </a:lnTo>
                  <a:lnTo>
                    <a:pt x="96" y="36"/>
                  </a:lnTo>
                  <a:lnTo>
                    <a:pt x="96" y="24"/>
                  </a:lnTo>
                  <a:lnTo>
                    <a:pt x="96" y="24"/>
                  </a:lnTo>
                  <a:lnTo>
                    <a:pt x="92" y="12"/>
                  </a:lnTo>
                  <a:lnTo>
                    <a:pt x="80" y="4"/>
                  </a:lnTo>
                  <a:lnTo>
                    <a:pt x="64" y="0"/>
                  </a:lnTo>
                  <a:lnTo>
                    <a:pt x="44" y="0"/>
                  </a:lnTo>
                  <a:lnTo>
                    <a:pt x="44" y="0"/>
                  </a:lnTo>
                  <a:lnTo>
                    <a:pt x="24" y="4"/>
                  </a:lnTo>
                  <a:lnTo>
                    <a:pt x="12" y="16"/>
                  </a:lnTo>
                  <a:lnTo>
                    <a:pt x="0" y="24"/>
                  </a:lnTo>
                  <a:lnTo>
                    <a:pt x="0" y="36"/>
                  </a:lnTo>
                  <a:lnTo>
                    <a:pt x="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8" name="Freeform 72"/>
            <p:cNvSpPr>
              <a:spLocks/>
            </p:cNvSpPr>
            <p:nvPr/>
          </p:nvSpPr>
          <p:spPr bwMode="auto">
            <a:xfrm>
              <a:off x="1592" y="2647"/>
              <a:ext cx="436" cy="149"/>
            </a:xfrm>
            <a:custGeom>
              <a:avLst/>
              <a:gdLst>
                <a:gd name="T0" fmla="*/ 0 w 436"/>
                <a:gd name="T1" fmla="*/ 12 h 149"/>
                <a:gd name="T2" fmla="*/ 0 w 436"/>
                <a:gd name="T3" fmla="*/ 12 h 149"/>
                <a:gd name="T4" fmla="*/ 8 w 436"/>
                <a:gd name="T5" fmla="*/ 24 h 149"/>
                <a:gd name="T6" fmla="*/ 36 w 436"/>
                <a:gd name="T7" fmla="*/ 56 h 149"/>
                <a:gd name="T8" fmla="*/ 80 w 436"/>
                <a:gd name="T9" fmla="*/ 93 h 149"/>
                <a:gd name="T10" fmla="*/ 104 w 436"/>
                <a:gd name="T11" fmla="*/ 109 h 149"/>
                <a:gd name="T12" fmla="*/ 136 w 436"/>
                <a:gd name="T13" fmla="*/ 125 h 149"/>
                <a:gd name="T14" fmla="*/ 164 w 436"/>
                <a:gd name="T15" fmla="*/ 137 h 149"/>
                <a:gd name="T16" fmla="*/ 200 w 436"/>
                <a:gd name="T17" fmla="*/ 145 h 149"/>
                <a:gd name="T18" fmla="*/ 236 w 436"/>
                <a:gd name="T19" fmla="*/ 149 h 149"/>
                <a:gd name="T20" fmla="*/ 272 w 436"/>
                <a:gd name="T21" fmla="*/ 141 h 149"/>
                <a:gd name="T22" fmla="*/ 312 w 436"/>
                <a:gd name="T23" fmla="*/ 129 h 149"/>
                <a:gd name="T24" fmla="*/ 352 w 436"/>
                <a:gd name="T25" fmla="*/ 105 h 149"/>
                <a:gd name="T26" fmla="*/ 396 w 436"/>
                <a:gd name="T27" fmla="*/ 68 h 149"/>
                <a:gd name="T28" fmla="*/ 436 w 436"/>
                <a:gd name="T29" fmla="*/ 24 h 149"/>
                <a:gd name="T30" fmla="*/ 428 w 436"/>
                <a:gd name="T31" fmla="*/ 0 h 149"/>
                <a:gd name="T32" fmla="*/ 428 w 436"/>
                <a:gd name="T33" fmla="*/ 0 h 149"/>
                <a:gd name="T34" fmla="*/ 420 w 436"/>
                <a:gd name="T35" fmla="*/ 8 h 149"/>
                <a:gd name="T36" fmla="*/ 392 w 436"/>
                <a:gd name="T37" fmla="*/ 36 h 149"/>
                <a:gd name="T38" fmla="*/ 356 w 436"/>
                <a:gd name="T39" fmla="*/ 64 h 149"/>
                <a:gd name="T40" fmla="*/ 328 w 436"/>
                <a:gd name="T41" fmla="*/ 81 h 149"/>
                <a:gd name="T42" fmla="*/ 304 w 436"/>
                <a:gd name="T43" fmla="*/ 93 h 149"/>
                <a:gd name="T44" fmla="*/ 272 w 436"/>
                <a:gd name="T45" fmla="*/ 105 h 149"/>
                <a:gd name="T46" fmla="*/ 240 w 436"/>
                <a:gd name="T47" fmla="*/ 113 h 149"/>
                <a:gd name="T48" fmla="*/ 204 w 436"/>
                <a:gd name="T49" fmla="*/ 113 h 149"/>
                <a:gd name="T50" fmla="*/ 168 w 436"/>
                <a:gd name="T51" fmla="*/ 109 h 149"/>
                <a:gd name="T52" fmla="*/ 128 w 436"/>
                <a:gd name="T53" fmla="*/ 101 h 149"/>
                <a:gd name="T54" fmla="*/ 88 w 436"/>
                <a:gd name="T55" fmla="*/ 81 h 149"/>
                <a:gd name="T56" fmla="*/ 44 w 436"/>
                <a:gd name="T57" fmla="*/ 52 h 149"/>
                <a:gd name="T58" fmla="*/ 0 w 436"/>
                <a:gd name="T59" fmla="*/ 12 h 149"/>
                <a:gd name="T60" fmla="*/ 0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0" y="12"/>
                  </a:moveTo>
                  <a:lnTo>
                    <a:pt x="0" y="12"/>
                  </a:lnTo>
                  <a:lnTo>
                    <a:pt x="8" y="24"/>
                  </a:lnTo>
                  <a:lnTo>
                    <a:pt x="36" y="56"/>
                  </a:lnTo>
                  <a:lnTo>
                    <a:pt x="80" y="93"/>
                  </a:lnTo>
                  <a:lnTo>
                    <a:pt x="104" y="109"/>
                  </a:lnTo>
                  <a:lnTo>
                    <a:pt x="136" y="125"/>
                  </a:lnTo>
                  <a:lnTo>
                    <a:pt x="164" y="137"/>
                  </a:lnTo>
                  <a:lnTo>
                    <a:pt x="200" y="145"/>
                  </a:lnTo>
                  <a:lnTo>
                    <a:pt x="236" y="149"/>
                  </a:lnTo>
                  <a:lnTo>
                    <a:pt x="272" y="141"/>
                  </a:lnTo>
                  <a:lnTo>
                    <a:pt x="312" y="129"/>
                  </a:lnTo>
                  <a:lnTo>
                    <a:pt x="352" y="105"/>
                  </a:lnTo>
                  <a:lnTo>
                    <a:pt x="396" y="68"/>
                  </a:lnTo>
                  <a:lnTo>
                    <a:pt x="436" y="24"/>
                  </a:lnTo>
                  <a:lnTo>
                    <a:pt x="428" y="0"/>
                  </a:lnTo>
                  <a:lnTo>
                    <a:pt x="428" y="0"/>
                  </a:lnTo>
                  <a:lnTo>
                    <a:pt x="420" y="8"/>
                  </a:lnTo>
                  <a:lnTo>
                    <a:pt x="392" y="36"/>
                  </a:lnTo>
                  <a:lnTo>
                    <a:pt x="356" y="64"/>
                  </a:lnTo>
                  <a:lnTo>
                    <a:pt x="328" y="81"/>
                  </a:lnTo>
                  <a:lnTo>
                    <a:pt x="304" y="93"/>
                  </a:lnTo>
                  <a:lnTo>
                    <a:pt x="272" y="105"/>
                  </a:lnTo>
                  <a:lnTo>
                    <a:pt x="240" y="113"/>
                  </a:lnTo>
                  <a:lnTo>
                    <a:pt x="204" y="113"/>
                  </a:lnTo>
                  <a:lnTo>
                    <a:pt x="168" y="109"/>
                  </a:lnTo>
                  <a:lnTo>
                    <a:pt x="128" y="101"/>
                  </a:lnTo>
                  <a:lnTo>
                    <a:pt x="88" y="81"/>
                  </a:lnTo>
                  <a:lnTo>
                    <a:pt x="44" y="52"/>
                  </a:lnTo>
                  <a:lnTo>
                    <a:pt x="0" y="12"/>
                  </a:lnTo>
                  <a:lnTo>
                    <a:pt x="0"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59" name="Freeform 73"/>
            <p:cNvSpPr>
              <a:spLocks/>
            </p:cNvSpPr>
            <p:nvPr/>
          </p:nvSpPr>
          <p:spPr bwMode="auto">
            <a:xfrm>
              <a:off x="1644" y="2792"/>
              <a:ext cx="304" cy="122"/>
            </a:xfrm>
            <a:custGeom>
              <a:avLst/>
              <a:gdLst>
                <a:gd name="T0" fmla="*/ 0 w 304"/>
                <a:gd name="T1" fmla="*/ 21 h 122"/>
                <a:gd name="T2" fmla="*/ 0 w 304"/>
                <a:gd name="T3" fmla="*/ 21 h 122"/>
                <a:gd name="T4" fmla="*/ 36 w 304"/>
                <a:gd name="T5" fmla="*/ 13 h 122"/>
                <a:gd name="T6" fmla="*/ 72 w 304"/>
                <a:gd name="T7" fmla="*/ 4 h 122"/>
                <a:gd name="T8" fmla="*/ 120 w 304"/>
                <a:gd name="T9" fmla="*/ 0 h 122"/>
                <a:gd name="T10" fmla="*/ 144 w 304"/>
                <a:gd name="T11" fmla="*/ 0 h 122"/>
                <a:gd name="T12" fmla="*/ 168 w 304"/>
                <a:gd name="T13" fmla="*/ 4 h 122"/>
                <a:gd name="T14" fmla="*/ 192 w 304"/>
                <a:gd name="T15" fmla="*/ 13 h 122"/>
                <a:gd name="T16" fmla="*/ 220 w 304"/>
                <a:gd name="T17" fmla="*/ 25 h 122"/>
                <a:gd name="T18" fmla="*/ 244 w 304"/>
                <a:gd name="T19" fmla="*/ 41 h 122"/>
                <a:gd name="T20" fmla="*/ 264 w 304"/>
                <a:gd name="T21" fmla="*/ 61 h 122"/>
                <a:gd name="T22" fmla="*/ 288 w 304"/>
                <a:gd name="T23" fmla="*/ 89 h 122"/>
                <a:gd name="T24" fmla="*/ 304 w 304"/>
                <a:gd name="T25" fmla="*/ 122 h 122"/>
                <a:gd name="T26" fmla="*/ 304 w 304"/>
                <a:gd name="T27" fmla="*/ 122 h 122"/>
                <a:gd name="T28" fmla="*/ 292 w 304"/>
                <a:gd name="T29" fmla="*/ 102 h 122"/>
                <a:gd name="T30" fmla="*/ 272 w 304"/>
                <a:gd name="T31" fmla="*/ 81 h 122"/>
                <a:gd name="T32" fmla="*/ 240 w 304"/>
                <a:gd name="T33" fmla="*/ 61 h 122"/>
                <a:gd name="T34" fmla="*/ 200 w 304"/>
                <a:gd name="T35" fmla="*/ 41 h 122"/>
                <a:gd name="T36" fmla="*/ 176 w 304"/>
                <a:gd name="T37" fmla="*/ 33 h 122"/>
                <a:gd name="T38" fmla="*/ 148 w 304"/>
                <a:gd name="T39" fmla="*/ 25 h 122"/>
                <a:gd name="T40" fmla="*/ 116 w 304"/>
                <a:gd name="T41" fmla="*/ 21 h 122"/>
                <a:gd name="T42" fmla="*/ 80 w 304"/>
                <a:gd name="T43" fmla="*/ 21 h 122"/>
                <a:gd name="T44" fmla="*/ 44 w 304"/>
                <a:gd name="T45" fmla="*/ 21 h 122"/>
                <a:gd name="T46" fmla="*/ 0 w 304"/>
                <a:gd name="T47" fmla="*/ 21 h 122"/>
                <a:gd name="T48" fmla="*/ 0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0" y="21"/>
                  </a:moveTo>
                  <a:lnTo>
                    <a:pt x="0" y="21"/>
                  </a:lnTo>
                  <a:lnTo>
                    <a:pt x="36" y="13"/>
                  </a:lnTo>
                  <a:lnTo>
                    <a:pt x="72" y="4"/>
                  </a:lnTo>
                  <a:lnTo>
                    <a:pt x="120" y="0"/>
                  </a:lnTo>
                  <a:lnTo>
                    <a:pt x="144" y="0"/>
                  </a:lnTo>
                  <a:lnTo>
                    <a:pt x="168" y="4"/>
                  </a:lnTo>
                  <a:lnTo>
                    <a:pt x="192" y="13"/>
                  </a:lnTo>
                  <a:lnTo>
                    <a:pt x="220" y="25"/>
                  </a:lnTo>
                  <a:lnTo>
                    <a:pt x="244" y="41"/>
                  </a:lnTo>
                  <a:lnTo>
                    <a:pt x="264" y="61"/>
                  </a:lnTo>
                  <a:lnTo>
                    <a:pt x="288" y="89"/>
                  </a:lnTo>
                  <a:lnTo>
                    <a:pt x="304" y="122"/>
                  </a:lnTo>
                  <a:lnTo>
                    <a:pt x="304" y="122"/>
                  </a:lnTo>
                  <a:lnTo>
                    <a:pt x="292" y="102"/>
                  </a:lnTo>
                  <a:lnTo>
                    <a:pt x="272" y="81"/>
                  </a:lnTo>
                  <a:lnTo>
                    <a:pt x="240" y="61"/>
                  </a:lnTo>
                  <a:lnTo>
                    <a:pt x="200" y="41"/>
                  </a:lnTo>
                  <a:lnTo>
                    <a:pt x="176" y="33"/>
                  </a:lnTo>
                  <a:lnTo>
                    <a:pt x="148" y="25"/>
                  </a:lnTo>
                  <a:lnTo>
                    <a:pt x="116" y="21"/>
                  </a:lnTo>
                  <a:lnTo>
                    <a:pt x="80" y="21"/>
                  </a:lnTo>
                  <a:lnTo>
                    <a:pt x="44" y="21"/>
                  </a:lnTo>
                  <a:lnTo>
                    <a:pt x="0" y="21"/>
                  </a:lnTo>
                  <a:lnTo>
                    <a:pt x="0"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0" name="Freeform 74"/>
            <p:cNvSpPr>
              <a:spLocks/>
            </p:cNvSpPr>
            <p:nvPr/>
          </p:nvSpPr>
          <p:spPr bwMode="auto">
            <a:xfrm>
              <a:off x="1156" y="2323"/>
              <a:ext cx="368" cy="506"/>
            </a:xfrm>
            <a:custGeom>
              <a:avLst/>
              <a:gdLst>
                <a:gd name="T0" fmla="*/ 148 w 368"/>
                <a:gd name="T1" fmla="*/ 4 h 506"/>
                <a:gd name="T2" fmla="*/ 148 w 368"/>
                <a:gd name="T3" fmla="*/ 4 h 506"/>
                <a:gd name="T4" fmla="*/ 168 w 368"/>
                <a:gd name="T5" fmla="*/ 0 h 506"/>
                <a:gd name="T6" fmla="*/ 184 w 368"/>
                <a:gd name="T7" fmla="*/ 0 h 506"/>
                <a:gd name="T8" fmla="*/ 204 w 368"/>
                <a:gd name="T9" fmla="*/ 4 h 506"/>
                <a:gd name="T10" fmla="*/ 220 w 368"/>
                <a:gd name="T11" fmla="*/ 12 h 506"/>
                <a:gd name="T12" fmla="*/ 256 w 368"/>
                <a:gd name="T13" fmla="*/ 28 h 506"/>
                <a:gd name="T14" fmla="*/ 288 w 368"/>
                <a:gd name="T15" fmla="*/ 56 h 506"/>
                <a:gd name="T16" fmla="*/ 316 w 368"/>
                <a:gd name="T17" fmla="*/ 89 h 506"/>
                <a:gd name="T18" fmla="*/ 336 w 368"/>
                <a:gd name="T19" fmla="*/ 129 h 506"/>
                <a:gd name="T20" fmla="*/ 356 w 368"/>
                <a:gd name="T21" fmla="*/ 178 h 506"/>
                <a:gd name="T22" fmla="*/ 364 w 368"/>
                <a:gd name="T23" fmla="*/ 226 h 506"/>
                <a:gd name="T24" fmla="*/ 364 w 368"/>
                <a:gd name="T25" fmla="*/ 226 h 506"/>
                <a:gd name="T26" fmla="*/ 368 w 368"/>
                <a:gd name="T27" fmla="*/ 267 h 506"/>
                <a:gd name="T28" fmla="*/ 368 w 368"/>
                <a:gd name="T29" fmla="*/ 303 h 506"/>
                <a:gd name="T30" fmla="*/ 364 w 368"/>
                <a:gd name="T31" fmla="*/ 336 h 506"/>
                <a:gd name="T32" fmla="*/ 356 w 368"/>
                <a:gd name="T33" fmla="*/ 372 h 506"/>
                <a:gd name="T34" fmla="*/ 348 w 368"/>
                <a:gd name="T35" fmla="*/ 405 h 506"/>
                <a:gd name="T36" fmla="*/ 332 w 368"/>
                <a:gd name="T37" fmla="*/ 433 h 506"/>
                <a:gd name="T38" fmla="*/ 316 w 368"/>
                <a:gd name="T39" fmla="*/ 457 h 506"/>
                <a:gd name="T40" fmla="*/ 296 w 368"/>
                <a:gd name="T41" fmla="*/ 482 h 506"/>
                <a:gd name="T42" fmla="*/ 296 w 368"/>
                <a:gd name="T43" fmla="*/ 482 h 506"/>
                <a:gd name="T44" fmla="*/ 260 w 368"/>
                <a:gd name="T45" fmla="*/ 473 h 506"/>
                <a:gd name="T46" fmla="*/ 216 w 368"/>
                <a:gd name="T47" fmla="*/ 473 h 506"/>
                <a:gd name="T48" fmla="*/ 196 w 368"/>
                <a:gd name="T49" fmla="*/ 477 h 506"/>
                <a:gd name="T50" fmla="*/ 172 w 368"/>
                <a:gd name="T51" fmla="*/ 482 h 506"/>
                <a:gd name="T52" fmla="*/ 148 w 368"/>
                <a:gd name="T53" fmla="*/ 494 h 506"/>
                <a:gd name="T54" fmla="*/ 124 w 368"/>
                <a:gd name="T55" fmla="*/ 506 h 506"/>
                <a:gd name="T56" fmla="*/ 124 w 368"/>
                <a:gd name="T57" fmla="*/ 506 h 506"/>
                <a:gd name="T58" fmla="*/ 104 w 368"/>
                <a:gd name="T59" fmla="*/ 490 h 506"/>
                <a:gd name="T60" fmla="*/ 80 w 368"/>
                <a:gd name="T61" fmla="*/ 469 h 506"/>
                <a:gd name="T62" fmla="*/ 64 w 368"/>
                <a:gd name="T63" fmla="*/ 449 h 506"/>
                <a:gd name="T64" fmla="*/ 48 w 368"/>
                <a:gd name="T65" fmla="*/ 425 h 506"/>
                <a:gd name="T66" fmla="*/ 32 w 368"/>
                <a:gd name="T67" fmla="*/ 397 h 506"/>
                <a:gd name="T68" fmla="*/ 20 w 368"/>
                <a:gd name="T69" fmla="*/ 364 h 506"/>
                <a:gd name="T70" fmla="*/ 8 w 368"/>
                <a:gd name="T71" fmla="*/ 332 h 506"/>
                <a:gd name="T72" fmla="*/ 4 w 368"/>
                <a:gd name="T73" fmla="*/ 299 h 506"/>
                <a:gd name="T74" fmla="*/ 4 w 368"/>
                <a:gd name="T75" fmla="*/ 299 h 506"/>
                <a:gd name="T76" fmla="*/ 0 w 368"/>
                <a:gd name="T77" fmla="*/ 247 h 506"/>
                <a:gd name="T78" fmla="*/ 4 w 368"/>
                <a:gd name="T79" fmla="*/ 194 h 506"/>
                <a:gd name="T80" fmla="*/ 16 w 368"/>
                <a:gd name="T81" fmla="*/ 145 h 506"/>
                <a:gd name="T82" fmla="*/ 32 w 368"/>
                <a:gd name="T83" fmla="*/ 105 h 506"/>
                <a:gd name="T84" fmla="*/ 52 w 368"/>
                <a:gd name="T85" fmla="*/ 69 h 506"/>
                <a:gd name="T86" fmla="*/ 80 w 368"/>
                <a:gd name="T87" fmla="*/ 36 h 506"/>
                <a:gd name="T88" fmla="*/ 96 w 368"/>
                <a:gd name="T89" fmla="*/ 24 h 506"/>
                <a:gd name="T90" fmla="*/ 112 w 368"/>
                <a:gd name="T91" fmla="*/ 16 h 506"/>
                <a:gd name="T92" fmla="*/ 132 w 368"/>
                <a:gd name="T93" fmla="*/ 8 h 506"/>
                <a:gd name="T94" fmla="*/ 148 w 368"/>
                <a:gd name="T95" fmla="*/ 4 h 506"/>
                <a:gd name="T96" fmla="*/ 148 w 368"/>
                <a:gd name="T97" fmla="*/ 4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8" h="506">
                  <a:moveTo>
                    <a:pt x="148" y="4"/>
                  </a:moveTo>
                  <a:lnTo>
                    <a:pt x="148" y="4"/>
                  </a:lnTo>
                  <a:lnTo>
                    <a:pt x="168" y="0"/>
                  </a:lnTo>
                  <a:lnTo>
                    <a:pt x="184" y="0"/>
                  </a:lnTo>
                  <a:lnTo>
                    <a:pt x="204" y="4"/>
                  </a:lnTo>
                  <a:lnTo>
                    <a:pt x="220" y="12"/>
                  </a:lnTo>
                  <a:lnTo>
                    <a:pt x="256" y="28"/>
                  </a:lnTo>
                  <a:lnTo>
                    <a:pt x="288" y="56"/>
                  </a:lnTo>
                  <a:lnTo>
                    <a:pt x="316" y="89"/>
                  </a:lnTo>
                  <a:lnTo>
                    <a:pt x="336" y="129"/>
                  </a:lnTo>
                  <a:lnTo>
                    <a:pt x="356" y="178"/>
                  </a:lnTo>
                  <a:lnTo>
                    <a:pt x="364" y="226"/>
                  </a:lnTo>
                  <a:lnTo>
                    <a:pt x="364" y="226"/>
                  </a:lnTo>
                  <a:lnTo>
                    <a:pt x="368" y="267"/>
                  </a:lnTo>
                  <a:lnTo>
                    <a:pt x="368" y="303"/>
                  </a:lnTo>
                  <a:lnTo>
                    <a:pt x="364" y="336"/>
                  </a:lnTo>
                  <a:lnTo>
                    <a:pt x="356" y="372"/>
                  </a:lnTo>
                  <a:lnTo>
                    <a:pt x="348" y="405"/>
                  </a:lnTo>
                  <a:lnTo>
                    <a:pt x="332" y="433"/>
                  </a:lnTo>
                  <a:lnTo>
                    <a:pt x="316" y="457"/>
                  </a:lnTo>
                  <a:lnTo>
                    <a:pt x="296" y="482"/>
                  </a:lnTo>
                  <a:lnTo>
                    <a:pt x="296" y="482"/>
                  </a:lnTo>
                  <a:lnTo>
                    <a:pt x="260" y="473"/>
                  </a:lnTo>
                  <a:lnTo>
                    <a:pt x="216" y="473"/>
                  </a:lnTo>
                  <a:lnTo>
                    <a:pt x="196" y="477"/>
                  </a:lnTo>
                  <a:lnTo>
                    <a:pt x="172" y="482"/>
                  </a:lnTo>
                  <a:lnTo>
                    <a:pt x="148" y="494"/>
                  </a:lnTo>
                  <a:lnTo>
                    <a:pt x="124" y="506"/>
                  </a:lnTo>
                  <a:lnTo>
                    <a:pt x="124" y="506"/>
                  </a:lnTo>
                  <a:lnTo>
                    <a:pt x="104" y="490"/>
                  </a:lnTo>
                  <a:lnTo>
                    <a:pt x="80" y="469"/>
                  </a:lnTo>
                  <a:lnTo>
                    <a:pt x="64" y="449"/>
                  </a:lnTo>
                  <a:lnTo>
                    <a:pt x="48" y="425"/>
                  </a:lnTo>
                  <a:lnTo>
                    <a:pt x="32" y="397"/>
                  </a:lnTo>
                  <a:lnTo>
                    <a:pt x="20" y="364"/>
                  </a:lnTo>
                  <a:lnTo>
                    <a:pt x="8" y="332"/>
                  </a:lnTo>
                  <a:lnTo>
                    <a:pt x="4" y="299"/>
                  </a:lnTo>
                  <a:lnTo>
                    <a:pt x="4" y="299"/>
                  </a:lnTo>
                  <a:lnTo>
                    <a:pt x="0" y="247"/>
                  </a:lnTo>
                  <a:lnTo>
                    <a:pt x="4" y="194"/>
                  </a:lnTo>
                  <a:lnTo>
                    <a:pt x="16" y="145"/>
                  </a:lnTo>
                  <a:lnTo>
                    <a:pt x="32" y="105"/>
                  </a:lnTo>
                  <a:lnTo>
                    <a:pt x="52" y="69"/>
                  </a:lnTo>
                  <a:lnTo>
                    <a:pt x="80" y="36"/>
                  </a:lnTo>
                  <a:lnTo>
                    <a:pt x="96" y="24"/>
                  </a:lnTo>
                  <a:lnTo>
                    <a:pt x="112" y="16"/>
                  </a:lnTo>
                  <a:lnTo>
                    <a:pt x="132" y="8"/>
                  </a:lnTo>
                  <a:lnTo>
                    <a:pt x="148" y="4"/>
                  </a:lnTo>
                  <a:lnTo>
                    <a:pt x="148"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1" name="Freeform 75"/>
            <p:cNvSpPr>
              <a:spLocks/>
            </p:cNvSpPr>
            <p:nvPr/>
          </p:nvSpPr>
          <p:spPr bwMode="auto">
            <a:xfrm>
              <a:off x="1188" y="2339"/>
              <a:ext cx="308" cy="474"/>
            </a:xfrm>
            <a:custGeom>
              <a:avLst/>
              <a:gdLst>
                <a:gd name="T0" fmla="*/ 124 w 308"/>
                <a:gd name="T1" fmla="*/ 4 h 474"/>
                <a:gd name="T2" fmla="*/ 124 w 308"/>
                <a:gd name="T3" fmla="*/ 4 h 474"/>
                <a:gd name="T4" fmla="*/ 136 w 308"/>
                <a:gd name="T5" fmla="*/ 0 h 474"/>
                <a:gd name="T6" fmla="*/ 152 w 308"/>
                <a:gd name="T7" fmla="*/ 0 h 474"/>
                <a:gd name="T8" fmla="*/ 184 w 308"/>
                <a:gd name="T9" fmla="*/ 8 h 474"/>
                <a:gd name="T10" fmla="*/ 212 w 308"/>
                <a:gd name="T11" fmla="*/ 28 h 474"/>
                <a:gd name="T12" fmla="*/ 240 w 308"/>
                <a:gd name="T13" fmla="*/ 53 h 474"/>
                <a:gd name="T14" fmla="*/ 260 w 308"/>
                <a:gd name="T15" fmla="*/ 85 h 474"/>
                <a:gd name="T16" fmla="*/ 280 w 308"/>
                <a:gd name="T17" fmla="*/ 121 h 474"/>
                <a:gd name="T18" fmla="*/ 296 w 308"/>
                <a:gd name="T19" fmla="*/ 166 h 474"/>
                <a:gd name="T20" fmla="*/ 304 w 308"/>
                <a:gd name="T21" fmla="*/ 215 h 474"/>
                <a:gd name="T22" fmla="*/ 304 w 308"/>
                <a:gd name="T23" fmla="*/ 215 h 474"/>
                <a:gd name="T24" fmla="*/ 308 w 308"/>
                <a:gd name="T25" fmla="*/ 247 h 474"/>
                <a:gd name="T26" fmla="*/ 308 w 308"/>
                <a:gd name="T27" fmla="*/ 283 h 474"/>
                <a:gd name="T28" fmla="*/ 304 w 308"/>
                <a:gd name="T29" fmla="*/ 316 h 474"/>
                <a:gd name="T30" fmla="*/ 296 w 308"/>
                <a:gd name="T31" fmla="*/ 348 h 474"/>
                <a:gd name="T32" fmla="*/ 288 w 308"/>
                <a:gd name="T33" fmla="*/ 376 h 474"/>
                <a:gd name="T34" fmla="*/ 276 w 308"/>
                <a:gd name="T35" fmla="*/ 405 h 474"/>
                <a:gd name="T36" fmla="*/ 264 w 308"/>
                <a:gd name="T37" fmla="*/ 429 h 474"/>
                <a:gd name="T38" fmla="*/ 248 w 308"/>
                <a:gd name="T39" fmla="*/ 449 h 474"/>
                <a:gd name="T40" fmla="*/ 248 w 308"/>
                <a:gd name="T41" fmla="*/ 449 h 474"/>
                <a:gd name="T42" fmla="*/ 216 w 308"/>
                <a:gd name="T43" fmla="*/ 445 h 474"/>
                <a:gd name="T44" fmla="*/ 180 w 308"/>
                <a:gd name="T45" fmla="*/ 445 h 474"/>
                <a:gd name="T46" fmla="*/ 160 w 308"/>
                <a:gd name="T47" fmla="*/ 449 h 474"/>
                <a:gd name="T48" fmla="*/ 140 w 308"/>
                <a:gd name="T49" fmla="*/ 453 h 474"/>
                <a:gd name="T50" fmla="*/ 120 w 308"/>
                <a:gd name="T51" fmla="*/ 461 h 474"/>
                <a:gd name="T52" fmla="*/ 100 w 308"/>
                <a:gd name="T53" fmla="*/ 474 h 474"/>
                <a:gd name="T54" fmla="*/ 100 w 308"/>
                <a:gd name="T55" fmla="*/ 474 h 474"/>
                <a:gd name="T56" fmla="*/ 84 w 308"/>
                <a:gd name="T57" fmla="*/ 457 h 474"/>
                <a:gd name="T58" fmla="*/ 68 w 308"/>
                <a:gd name="T59" fmla="*/ 441 h 474"/>
                <a:gd name="T60" fmla="*/ 52 w 308"/>
                <a:gd name="T61" fmla="*/ 421 h 474"/>
                <a:gd name="T62" fmla="*/ 36 w 308"/>
                <a:gd name="T63" fmla="*/ 397 h 474"/>
                <a:gd name="T64" fmla="*/ 24 w 308"/>
                <a:gd name="T65" fmla="*/ 372 h 474"/>
                <a:gd name="T66" fmla="*/ 16 w 308"/>
                <a:gd name="T67" fmla="*/ 344 h 474"/>
                <a:gd name="T68" fmla="*/ 8 w 308"/>
                <a:gd name="T69" fmla="*/ 312 h 474"/>
                <a:gd name="T70" fmla="*/ 0 w 308"/>
                <a:gd name="T71" fmla="*/ 279 h 474"/>
                <a:gd name="T72" fmla="*/ 0 w 308"/>
                <a:gd name="T73" fmla="*/ 279 h 474"/>
                <a:gd name="T74" fmla="*/ 0 w 308"/>
                <a:gd name="T75" fmla="*/ 231 h 474"/>
                <a:gd name="T76" fmla="*/ 0 w 308"/>
                <a:gd name="T77" fmla="*/ 182 h 474"/>
                <a:gd name="T78" fmla="*/ 12 w 308"/>
                <a:gd name="T79" fmla="*/ 138 h 474"/>
                <a:gd name="T80" fmla="*/ 24 w 308"/>
                <a:gd name="T81" fmla="*/ 97 h 474"/>
                <a:gd name="T82" fmla="*/ 44 w 308"/>
                <a:gd name="T83" fmla="*/ 65 h 474"/>
                <a:gd name="T84" fmla="*/ 64 w 308"/>
                <a:gd name="T85" fmla="*/ 36 h 474"/>
                <a:gd name="T86" fmla="*/ 92 w 308"/>
                <a:gd name="T87" fmla="*/ 16 h 474"/>
                <a:gd name="T88" fmla="*/ 108 w 308"/>
                <a:gd name="T89" fmla="*/ 8 h 474"/>
                <a:gd name="T90" fmla="*/ 124 w 308"/>
                <a:gd name="T91" fmla="*/ 4 h 474"/>
                <a:gd name="T92" fmla="*/ 124 w 308"/>
                <a:gd name="T93" fmla="*/ 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8" h="474">
                  <a:moveTo>
                    <a:pt x="124" y="4"/>
                  </a:moveTo>
                  <a:lnTo>
                    <a:pt x="124" y="4"/>
                  </a:lnTo>
                  <a:lnTo>
                    <a:pt x="136" y="0"/>
                  </a:lnTo>
                  <a:lnTo>
                    <a:pt x="152" y="0"/>
                  </a:lnTo>
                  <a:lnTo>
                    <a:pt x="184" y="8"/>
                  </a:lnTo>
                  <a:lnTo>
                    <a:pt x="212" y="28"/>
                  </a:lnTo>
                  <a:lnTo>
                    <a:pt x="240" y="53"/>
                  </a:lnTo>
                  <a:lnTo>
                    <a:pt x="260" y="85"/>
                  </a:lnTo>
                  <a:lnTo>
                    <a:pt x="280" y="121"/>
                  </a:lnTo>
                  <a:lnTo>
                    <a:pt x="296" y="166"/>
                  </a:lnTo>
                  <a:lnTo>
                    <a:pt x="304" y="215"/>
                  </a:lnTo>
                  <a:lnTo>
                    <a:pt x="304" y="215"/>
                  </a:lnTo>
                  <a:lnTo>
                    <a:pt x="308" y="247"/>
                  </a:lnTo>
                  <a:lnTo>
                    <a:pt x="308" y="283"/>
                  </a:lnTo>
                  <a:lnTo>
                    <a:pt x="304" y="316"/>
                  </a:lnTo>
                  <a:lnTo>
                    <a:pt x="296" y="348"/>
                  </a:lnTo>
                  <a:lnTo>
                    <a:pt x="288" y="376"/>
                  </a:lnTo>
                  <a:lnTo>
                    <a:pt x="276" y="405"/>
                  </a:lnTo>
                  <a:lnTo>
                    <a:pt x="264" y="429"/>
                  </a:lnTo>
                  <a:lnTo>
                    <a:pt x="248" y="449"/>
                  </a:lnTo>
                  <a:lnTo>
                    <a:pt x="248" y="449"/>
                  </a:lnTo>
                  <a:lnTo>
                    <a:pt x="216" y="445"/>
                  </a:lnTo>
                  <a:lnTo>
                    <a:pt x="180" y="445"/>
                  </a:lnTo>
                  <a:lnTo>
                    <a:pt x="160" y="449"/>
                  </a:lnTo>
                  <a:lnTo>
                    <a:pt x="140" y="453"/>
                  </a:lnTo>
                  <a:lnTo>
                    <a:pt x="120" y="461"/>
                  </a:lnTo>
                  <a:lnTo>
                    <a:pt x="100" y="474"/>
                  </a:lnTo>
                  <a:lnTo>
                    <a:pt x="100" y="474"/>
                  </a:lnTo>
                  <a:lnTo>
                    <a:pt x="84" y="457"/>
                  </a:lnTo>
                  <a:lnTo>
                    <a:pt x="68" y="441"/>
                  </a:lnTo>
                  <a:lnTo>
                    <a:pt x="52" y="421"/>
                  </a:lnTo>
                  <a:lnTo>
                    <a:pt x="36" y="397"/>
                  </a:lnTo>
                  <a:lnTo>
                    <a:pt x="24" y="372"/>
                  </a:lnTo>
                  <a:lnTo>
                    <a:pt x="16" y="344"/>
                  </a:lnTo>
                  <a:lnTo>
                    <a:pt x="8" y="312"/>
                  </a:lnTo>
                  <a:lnTo>
                    <a:pt x="0" y="279"/>
                  </a:lnTo>
                  <a:lnTo>
                    <a:pt x="0" y="279"/>
                  </a:lnTo>
                  <a:lnTo>
                    <a:pt x="0" y="231"/>
                  </a:lnTo>
                  <a:lnTo>
                    <a:pt x="0" y="182"/>
                  </a:lnTo>
                  <a:lnTo>
                    <a:pt x="12" y="138"/>
                  </a:lnTo>
                  <a:lnTo>
                    <a:pt x="24" y="97"/>
                  </a:lnTo>
                  <a:lnTo>
                    <a:pt x="44" y="65"/>
                  </a:lnTo>
                  <a:lnTo>
                    <a:pt x="64" y="36"/>
                  </a:lnTo>
                  <a:lnTo>
                    <a:pt x="92" y="16"/>
                  </a:lnTo>
                  <a:lnTo>
                    <a:pt x="108" y="8"/>
                  </a:lnTo>
                  <a:lnTo>
                    <a:pt x="124" y="4"/>
                  </a:lnTo>
                  <a:lnTo>
                    <a:pt x="124" y="4"/>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2" name="Freeform 76"/>
            <p:cNvSpPr>
              <a:spLocks/>
            </p:cNvSpPr>
            <p:nvPr/>
          </p:nvSpPr>
          <p:spPr bwMode="auto">
            <a:xfrm>
              <a:off x="1112" y="2201"/>
              <a:ext cx="356" cy="320"/>
            </a:xfrm>
            <a:custGeom>
              <a:avLst/>
              <a:gdLst>
                <a:gd name="T0" fmla="*/ 232 w 356"/>
                <a:gd name="T1" fmla="*/ 16 h 320"/>
                <a:gd name="T2" fmla="*/ 232 w 356"/>
                <a:gd name="T3" fmla="*/ 16 h 320"/>
                <a:gd name="T4" fmla="*/ 216 w 356"/>
                <a:gd name="T5" fmla="*/ 4 h 320"/>
                <a:gd name="T6" fmla="*/ 196 w 356"/>
                <a:gd name="T7" fmla="*/ 0 h 320"/>
                <a:gd name="T8" fmla="*/ 172 w 356"/>
                <a:gd name="T9" fmla="*/ 0 h 320"/>
                <a:gd name="T10" fmla="*/ 152 w 356"/>
                <a:gd name="T11" fmla="*/ 8 h 320"/>
                <a:gd name="T12" fmla="*/ 128 w 356"/>
                <a:gd name="T13" fmla="*/ 20 h 320"/>
                <a:gd name="T14" fmla="*/ 108 w 356"/>
                <a:gd name="T15" fmla="*/ 41 h 320"/>
                <a:gd name="T16" fmla="*/ 88 w 356"/>
                <a:gd name="T17" fmla="*/ 69 h 320"/>
                <a:gd name="T18" fmla="*/ 72 w 356"/>
                <a:gd name="T19" fmla="*/ 101 h 320"/>
                <a:gd name="T20" fmla="*/ 72 w 356"/>
                <a:gd name="T21" fmla="*/ 101 h 320"/>
                <a:gd name="T22" fmla="*/ 44 w 356"/>
                <a:gd name="T23" fmla="*/ 154 h 320"/>
                <a:gd name="T24" fmla="*/ 28 w 356"/>
                <a:gd name="T25" fmla="*/ 203 h 320"/>
                <a:gd name="T26" fmla="*/ 16 w 356"/>
                <a:gd name="T27" fmla="*/ 243 h 320"/>
                <a:gd name="T28" fmla="*/ 8 w 356"/>
                <a:gd name="T29" fmla="*/ 272 h 320"/>
                <a:gd name="T30" fmla="*/ 0 w 356"/>
                <a:gd name="T31" fmla="*/ 312 h 320"/>
                <a:gd name="T32" fmla="*/ 0 w 356"/>
                <a:gd name="T33" fmla="*/ 320 h 320"/>
                <a:gd name="T34" fmla="*/ 0 w 356"/>
                <a:gd name="T35" fmla="*/ 320 h 320"/>
                <a:gd name="T36" fmla="*/ 20 w 356"/>
                <a:gd name="T37" fmla="*/ 272 h 320"/>
                <a:gd name="T38" fmla="*/ 40 w 356"/>
                <a:gd name="T39" fmla="*/ 223 h 320"/>
                <a:gd name="T40" fmla="*/ 68 w 356"/>
                <a:gd name="T41" fmla="*/ 174 h 320"/>
                <a:gd name="T42" fmla="*/ 100 w 356"/>
                <a:gd name="T43" fmla="*/ 126 h 320"/>
                <a:gd name="T44" fmla="*/ 116 w 356"/>
                <a:gd name="T45" fmla="*/ 106 h 320"/>
                <a:gd name="T46" fmla="*/ 136 w 356"/>
                <a:gd name="T47" fmla="*/ 89 h 320"/>
                <a:gd name="T48" fmla="*/ 156 w 356"/>
                <a:gd name="T49" fmla="*/ 77 h 320"/>
                <a:gd name="T50" fmla="*/ 180 w 356"/>
                <a:gd name="T51" fmla="*/ 69 h 320"/>
                <a:gd name="T52" fmla="*/ 200 w 356"/>
                <a:gd name="T53" fmla="*/ 69 h 320"/>
                <a:gd name="T54" fmla="*/ 224 w 356"/>
                <a:gd name="T55" fmla="*/ 73 h 320"/>
                <a:gd name="T56" fmla="*/ 224 w 356"/>
                <a:gd name="T57" fmla="*/ 73 h 320"/>
                <a:gd name="T58" fmla="*/ 264 w 356"/>
                <a:gd name="T59" fmla="*/ 97 h 320"/>
                <a:gd name="T60" fmla="*/ 296 w 356"/>
                <a:gd name="T61" fmla="*/ 114 h 320"/>
                <a:gd name="T62" fmla="*/ 296 w 356"/>
                <a:gd name="T63" fmla="*/ 114 h 320"/>
                <a:gd name="T64" fmla="*/ 308 w 356"/>
                <a:gd name="T65" fmla="*/ 118 h 320"/>
                <a:gd name="T66" fmla="*/ 324 w 356"/>
                <a:gd name="T67" fmla="*/ 122 h 320"/>
                <a:gd name="T68" fmla="*/ 332 w 356"/>
                <a:gd name="T69" fmla="*/ 118 h 320"/>
                <a:gd name="T70" fmla="*/ 344 w 356"/>
                <a:gd name="T71" fmla="*/ 110 h 320"/>
                <a:gd name="T72" fmla="*/ 352 w 356"/>
                <a:gd name="T73" fmla="*/ 101 h 320"/>
                <a:gd name="T74" fmla="*/ 356 w 356"/>
                <a:gd name="T75" fmla="*/ 89 h 320"/>
                <a:gd name="T76" fmla="*/ 356 w 356"/>
                <a:gd name="T77" fmla="*/ 77 h 320"/>
                <a:gd name="T78" fmla="*/ 352 w 356"/>
                <a:gd name="T79" fmla="*/ 65 h 320"/>
                <a:gd name="T80" fmla="*/ 352 w 356"/>
                <a:gd name="T81" fmla="*/ 65 h 320"/>
                <a:gd name="T82" fmla="*/ 352 w 356"/>
                <a:gd name="T83" fmla="*/ 61 h 320"/>
                <a:gd name="T84" fmla="*/ 348 w 356"/>
                <a:gd name="T85" fmla="*/ 65 h 320"/>
                <a:gd name="T86" fmla="*/ 340 w 356"/>
                <a:gd name="T87" fmla="*/ 73 h 320"/>
                <a:gd name="T88" fmla="*/ 328 w 356"/>
                <a:gd name="T89" fmla="*/ 81 h 320"/>
                <a:gd name="T90" fmla="*/ 320 w 356"/>
                <a:gd name="T91" fmla="*/ 85 h 320"/>
                <a:gd name="T92" fmla="*/ 312 w 356"/>
                <a:gd name="T93" fmla="*/ 81 h 320"/>
                <a:gd name="T94" fmla="*/ 312 w 356"/>
                <a:gd name="T95" fmla="*/ 81 h 320"/>
                <a:gd name="T96" fmla="*/ 292 w 356"/>
                <a:gd name="T97" fmla="*/ 73 h 320"/>
                <a:gd name="T98" fmla="*/ 276 w 356"/>
                <a:gd name="T99" fmla="*/ 57 h 320"/>
                <a:gd name="T100" fmla="*/ 260 w 356"/>
                <a:gd name="T101" fmla="*/ 41 h 320"/>
                <a:gd name="T102" fmla="*/ 232 w 356"/>
                <a:gd name="T103" fmla="*/ 16 h 320"/>
                <a:gd name="T104" fmla="*/ 232 w 356"/>
                <a:gd name="T105" fmla="*/ 1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6" h="320">
                  <a:moveTo>
                    <a:pt x="232" y="16"/>
                  </a:moveTo>
                  <a:lnTo>
                    <a:pt x="232" y="16"/>
                  </a:lnTo>
                  <a:lnTo>
                    <a:pt x="216" y="4"/>
                  </a:lnTo>
                  <a:lnTo>
                    <a:pt x="196" y="0"/>
                  </a:lnTo>
                  <a:lnTo>
                    <a:pt x="172" y="0"/>
                  </a:lnTo>
                  <a:lnTo>
                    <a:pt x="152" y="8"/>
                  </a:lnTo>
                  <a:lnTo>
                    <a:pt x="128" y="20"/>
                  </a:lnTo>
                  <a:lnTo>
                    <a:pt x="108" y="41"/>
                  </a:lnTo>
                  <a:lnTo>
                    <a:pt x="88" y="69"/>
                  </a:lnTo>
                  <a:lnTo>
                    <a:pt x="72" y="101"/>
                  </a:lnTo>
                  <a:lnTo>
                    <a:pt x="72" y="101"/>
                  </a:lnTo>
                  <a:lnTo>
                    <a:pt x="44" y="154"/>
                  </a:lnTo>
                  <a:lnTo>
                    <a:pt x="28" y="203"/>
                  </a:lnTo>
                  <a:lnTo>
                    <a:pt x="16" y="243"/>
                  </a:lnTo>
                  <a:lnTo>
                    <a:pt x="8" y="272"/>
                  </a:lnTo>
                  <a:lnTo>
                    <a:pt x="0" y="312"/>
                  </a:lnTo>
                  <a:lnTo>
                    <a:pt x="0" y="320"/>
                  </a:lnTo>
                  <a:lnTo>
                    <a:pt x="0" y="320"/>
                  </a:lnTo>
                  <a:lnTo>
                    <a:pt x="20" y="272"/>
                  </a:lnTo>
                  <a:lnTo>
                    <a:pt x="40" y="223"/>
                  </a:lnTo>
                  <a:lnTo>
                    <a:pt x="68" y="174"/>
                  </a:lnTo>
                  <a:lnTo>
                    <a:pt x="100" y="126"/>
                  </a:lnTo>
                  <a:lnTo>
                    <a:pt x="116" y="106"/>
                  </a:lnTo>
                  <a:lnTo>
                    <a:pt x="136" y="89"/>
                  </a:lnTo>
                  <a:lnTo>
                    <a:pt x="156" y="77"/>
                  </a:lnTo>
                  <a:lnTo>
                    <a:pt x="180" y="69"/>
                  </a:lnTo>
                  <a:lnTo>
                    <a:pt x="200" y="69"/>
                  </a:lnTo>
                  <a:lnTo>
                    <a:pt x="224" y="73"/>
                  </a:lnTo>
                  <a:lnTo>
                    <a:pt x="224" y="73"/>
                  </a:lnTo>
                  <a:lnTo>
                    <a:pt x="264" y="97"/>
                  </a:lnTo>
                  <a:lnTo>
                    <a:pt x="296" y="114"/>
                  </a:lnTo>
                  <a:lnTo>
                    <a:pt x="296" y="114"/>
                  </a:lnTo>
                  <a:lnTo>
                    <a:pt x="308" y="118"/>
                  </a:lnTo>
                  <a:lnTo>
                    <a:pt x="324" y="122"/>
                  </a:lnTo>
                  <a:lnTo>
                    <a:pt x="332" y="118"/>
                  </a:lnTo>
                  <a:lnTo>
                    <a:pt x="344" y="110"/>
                  </a:lnTo>
                  <a:lnTo>
                    <a:pt x="352" y="101"/>
                  </a:lnTo>
                  <a:lnTo>
                    <a:pt x="356" y="89"/>
                  </a:lnTo>
                  <a:lnTo>
                    <a:pt x="356" y="77"/>
                  </a:lnTo>
                  <a:lnTo>
                    <a:pt x="352" y="65"/>
                  </a:lnTo>
                  <a:lnTo>
                    <a:pt x="352" y="65"/>
                  </a:lnTo>
                  <a:lnTo>
                    <a:pt x="352" y="61"/>
                  </a:lnTo>
                  <a:lnTo>
                    <a:pt x="348" y="65"/>
                  </a:lnTo>
                  <a:lnTo>
                    <a:pt x="340" y="73"/>
                  </a:lnTo>
                  <a:lnTo>
                    <a:pt x="328" y="81"/>
                  </a:lnTo>
                  <a:lnTo>
                    <a:pt x="320" y="85"/>
                  </a:lnTo>
                  <a:lnTo>
                    <a:pt x="312" y="81"/>
                  </a:lnTo>
                  <a:lnTo>
                    <a:pt x="312" y="81"/>
                  </a:lnTo>
                  <a:lnTo>
                    <a:pt x="292" y="73"/>
                  </a:lnTo>
                  <a:lnTo>
                    <a:pt x="276" y="57"/>
                  </a:lnTo>
                  <a:lnTo>
                    <a:pt x="260" y="41"/>
                  </a:lnTo>
                  <a:lnTo>
                    <a:pt x="232" y="16"/>
                  </a:lnTo>
                  <a:lnTo>
                    <a:pt x="232" y="16"/>
                  </a:lnTo>
                  <a:close/>
                </a:path>
              </a:pathLst>
            </a:custGeom>
            <a:solidFill>
              <a:srgbClr val="FA610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3" name="Freeform 77"/>
            <p:cNvSpPr>
              <a:spLocks/>
            </p:cNvSpPr>
            <p:nvPr/>
          </p:nvSpPr>
          <p:spPr bwMode="auto">
            <a:xfrm>
              <a:off x="1288" y="2813"/>
              <a:ext cx="192" cy="121"/>
            </a:xfrm>
            <a:custGeom>
              <a:avLst/>
              <a:gdLst>
                <a:gd name="T0" fmla="*/ 192 w 192"/>
                <a:gd name="T1" fmla="*/ 73 h 121"/>
                <a:gd name="T2" fmla="*/ 192 w 192"/>
                <a:gd name="T3" fmla="*/ 73 h 121"/>
                <a:gd name="T4" fmla="*/ 188 w 192"/>
                <a:gd name="T5" fmla="*/ 85 h 121"/>
                <a:gd name="T6" fmla="*/ 180 w 192"/>
                <a:gd name="T7" fmla="*/ 93 h 121"/>
                <a:gd name="T8" fmla="*/ 172 w 192"/>
                <a:gd name="T9" fmla="*/ 105 h 121"/>
                <a:gd name="T10" fmla="*/ 156 w 192"/>
                <a:gd name="T11" fmla="*/ 109 h 121"/>
                <a:gd name="T12" fmla="*/ 144 w 192"/>
                <a:gd name="T13" fmla="*/ 117 h 121"/>
                <a:gd name="T14" fmla="*/ 124 w 192"/>
                <a:gd name="T15" fmla="*/ 117 h 121"/>
                <a:gd name="T16" fmla="*/ 108 w 192"/>
                <a:gd name="T17" fmla="*/ 121 h 121"/>
                <a:gd name="T18" fmla="*/ 88 w 192"/>
                <a:gd name="T19" fmla="*/ 117 h 121"/>
                <a:gd name="T20" fmla="*/ 88 w 192"/>
                <a:gd name="T21" fmla="*/ 117 h 121"/>
                <a:gd name="T22" fmla="*/ 68 w 192"/>
                <a:gd name="T23" fmla="*/ 113 h 121"/>
                <a:gd name="T24" fmla="*/ 52 w 192"/>
                <a:gd name="T25" fmla="*/ 109 h 121"/>
                <a:gd name="T26" fmla="*/ 36 w 192"/>
                <a:gd name="T27" fmla="*/ 101 h 121"/>
                <a:gd name="T28" fmla="*/ 24 w 192"/>
                <a:gd name="T29" fmla="*/ 93 h 121"/>
                <a:gd name="T30" fmla="*/ 12 w 192"/>
                <a:gd name="T31" fmla="*/ 81 h 121"/>
                <a:gd name="T32" fmla="*/ 4 w 192"/>
                <a:gd name="T33" fmla="*/ 73 h 121"/>
                <a:gd name="T34" fmla="*/ 0 w 192"/>
                <a:gd name="T35" fmla="*/ 60 h 121"/>
                <a:gd name="T36" fmla="*/ 0 w 192"/>
                <a:gd name="T37" fmla="*/ 48 h 121"/>
                <a:gd name="T38" fmla="*/ 0 w 192"/>
                <a:gd name="T39" fmla="*/ 48 h 121"/>
                <a:gd name="T40" fmla="*/ 4 w 192"/>
                <a:gd name="T41" fmla="*/ 36 h 121"/>
                <a:gd name="T42" fmla="*/ 12 w 192"/>
                <a:gd name="T43" fmla="*/ 24 h 121"/>
                <a:gd name="T44" fmla="*/ 20 w 192"/>
                <a:gd name="T45" fmla="*/ 16 h 121"/>
                <a:gd name="T46" fmla="*/ 32 w 192"/>
                <a:gd name="T47" fmla="*/ 8 h 121"/>
                <a:gd name="T48" fmla="*/ 48 w 192"/>
                <a:gd name="T49" fmla="*/ 4 h 121"/>
                <a:gd name="T50" fmla="*/ 68 w 192"/>
                <a:gd name="T51" fmla="*/ 0 h 121"/>
                <a:gd name="T52" fmla="*/ 84 w 192"/>
                <a:gd name="T53" fmla="*/ 0 h 121"/>
                <a:gd name="T54" fmla="*/ 104 w 192"/>
                <a:gd name="T55" fmla="*/ 0 h 121"/>
                <a:gd name="T56" fmla="*/ 104 w 192"/>
                <a:gd name="T57" fmla="*/ 0 h 121"/>
                <a:gd name="T58" fmla="*/ 124 w 192"/>
                <a:gd name="T59" fmla="*/ 4 h 121"/>
                <a:gd name="T60" fmla="*/ 140 w 192"/>
                <a:gd name="T61" fmla="*/ 8 h 121"/>
                <a:gd name="T62" fmla="*/ 156 w 192"/>
                <a:gd name="T63" fmla="*/ 16 h 121"/>
                <a:gd name="T64" fmla="*/ 168 w 192"/>
                <a:gd name="T65" fmla="*/ 24 h 121"/>
                <a:gd name="T66" fmla="*/ 180 w 192"/>
                <a:gd name="T67" fmla="*/ 36 h 121"/>
                <a:gd name="T68" fmla="*/ 188 w 192"/>
                <a:gd name="T69" fmla="*/ 48 h 121"/>
                <a:gd name="T70" fmla="*/ 192 w 192"/>
                <a:gd name="T71" fmla="*/ 60 h 121"/>
                <a:gd name="T72" fmla="*/ 192 w 192"/>
                <a:gd name="T73" fmla="*/ 73 h 121"/>
                <a:gd name="T74" fmla="*/ 192 w 192"/>
                <a:gd name="T75" fmla="*/ 7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21">
                  <a:moveTo>
                    <a:pt x="192" y="73"/>
                  </a:moveTo>
                  <a:lnTo>
                    <a:pt x="192" y="73"/>
                  </a:lnTo>
                  <a:lnTo>
                    <a:pt x="188" y="85"/>
                  </a:lnTo>
                  <a:lnTo>
                    <a:pt x="180" y="93"/>
                  </a:lnTo>
                  <a:lnTo>
                    <a:pt x="172" y="105"/>
                  </a:lnTo>
                  <a:lnTo>
                    <a:pt x="156" y="109"/>
                  </a:lnTo>
                  <a:lnTo>
                    <a:pt x="144" y="117"/>
                  </a:lnTo>
                  <a:lnTo>
                    <a:pt x="124" y="117"/>
                  </a:lnTo>
                  <a:lnTo>
                    <a:pt x="108" y="121"/>
                  </a:lnTo>
                  <a:lnTo>
                    <a:pt x="88" y="117"/>
                  </a:lnTo>
                  <a:lnTo>
                    <a:pt x="88" y="117"/>
                  </a:lnTo>
                  <a:lnTo>
                    <a:pt x="68" y="113"/>
                  </a:lnTo>
                  <a:lnTo>
                    <a:pt x="52" y="109"/>
                  </a:lnTo>
                  <a:lnTo>
                    <a:pt x="36" y="101"/>
                  </a:lnTo>
                  <a:lnTo>
                    <a:pt x="24" y="93"/>
                  </a:lnTo>
                  <a:lnTo>
                    <a:pt x="12" y="81"/>
                  </a:lnTo>
                  <a:lnTo>
                    <a:pt x="4" y="73"/>
                  </a:lnTo>
                  <a:lnTo>
                    <a:pt x="0" y="60"/>
                  </a:lnTo>
                  <a:lnTo>
                    <a:pt x="0" y="48"/>
                  </a:lnTo>
                  <a:lnTo>
                    <a:pt x="0" y="48"/>
                  </a:lnTo>
                  <a:lnTo>
                    <a:pt x="4" y="36"/>
                  </a:lnTo>
                  <a:lnTo>
                    <a:pt x="12" y="24"/>
                  </a:lnTo>
                  <a:lnTo>
                    <a:pt x="20" y="16"/>
                  </a:lnTo>
                  <a:lnTo>
                    <a:pt x="32" y="8"/>
                  </a:lnTo>
                  <a:lnTo>
                    <a:pt x="48" y="4"/>
                  </a:lnTo>
                  <a:lnTo>
                    <a:pt x="68" y="0"/>
                  </a:lnTo>
                  <a:lnTo>
                    <a:pt x="84" y="0"/>
                  </a:lnTo>
                  <a:lnTo>
                    <a:pt x="104" y="0"/>
                  </a:lnTo>
                  <a:lnTo>
                    <a:pt x="104" y="0"/>
                  </a:lnTo>
                  <a:lnTo>
                    <a:pt x="124" y="4"/>
                  </a:lnTo>
                  <a:lnTo>
                    <a:pt x="140" y="8"/>
                  </a:lnTo>
                  <a:lnTo>
                    <a:pt x="156" y="16"/>
                  </a:lnTo>
                  <a:lnTo>
                    <a:pt x="168" y="24"/>
                  </a:lnTo>
                  <a:lnTo>
                    <a:pt x="180" y="36"/>
                  </a:lnTo>
                  <a:lnTo>
                    <a:pt x="188" y="48"/>
                  </a:lnTo>
                  <a:lnTo>
                    <a:pt x="192" y="60"/>
                  </a:lnTo>
                  <a:lnTo>
                    <a:pt x="192" y="73"/>
                  </a:lnTo>
                  <a:lnTo>
                    <a:pt x="192" y="73"/>
                  </a:lnTo>
                  <a:close/>
                </a:path>
              </a:pathLst>
            </a:custGeom>
            <a:solidFill>
              <a:srgbClr val="FFF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4" name="Freeform 78"/>
            <p:cNvSpPr>
              <a:spLocks/>
            </p:cNvSpPr>
            <p:nvPr/>
          </p:nvSpPr>
          <p:spPr bwMode="auto">
            <a:xfrm>
              <a:off x="1292" y="2813"/>
              <a:ext cx="184" cy="117"/>
            </a:xfrm>
            <a:custGeom>
              <a:avLst/>
              <a:gdLst>
                <a:gd name="T0" fmla="*/ 0 w 184"/>
                <a:gd name="T1" fmla="*/ 48 h 117"/>
                <a:gd name="T2" fmla="*/ 0 w 184"/>
                <a:gd name="T3" fmla="*/ 48 h 117"/>
                <a:gd name="T4" fmla="*/ 4 w 184"/>
                <a:gd name="T5" fmla="*/ 36 h 117"/>
                <a:gd name="T6" fmla="*/ 12 w 184"/>
                <a:gd name="T7" fmla="*/ 24 h 117"/>
                <a:gd name="T8" fmla="*/ 20 w 184"/>
                <a:gd name="T9" fmla="*/ 16 h 117"/>
                <a:gd name="T10" fmla="*/ 32 w 184"/>
                <a:gd name="T11" fmla="*/ 8 h 117"/>
                <a:gd name="T12" fmla="*/ 64 w 184"/>
                <a:gd name="T13" fmla="*/ 0 h 117"/>
                <a:gd name="T14" fmla="*/ 100 w 184"/>
                <a:gd name="T15" fmla="*/ 0 h 117"/>
                <a:gd name="T16" fmla="*/ 100 w 184"/>
                <a:gd name="T17" fmla="*/ 0 h 117"/>
                <a:gd name="T18" fmla="*/ 136 w 184"/>
                <a:gd name="T19" fmla="*/ 12 h 117"/>
                <a:gd name="T20" fmla="*/ 164 w 184"/>
                <a:gd name="T21" fmla="*/ 28 h 117"/>
                <a:gd name="T22" fmla="*/ 172 w 184"/>
                <a:gd name="T23" fmla="*/ 36 h 117"/>
                <a:gd name="T24" fmla="*/ 180 w 184"/>
                <a:gd name="T25" fmla="*/ 48 h 117"/>
                <a:gd name="T26" fmla="*/ 184 w 184"/>
                <a:gd name="T27" fmla="*/ 60 h 117"/>
                <a:gd name="T28" fmla="*/ 184 w 184"/>
                <a:gd name="T29" fmla="*/ 73 h 117"/>
                <a:gd name="T30" fmla="*/ 184 w 184"/>
                <a:gd name="T31" fmla="*/ 73 h 117"/>
                <a:gd name="T32" fmla="*/ 180 w 184"/>
                <a:gd name="T33" fmla="*/ 81 h 117"/>
                <a:gd name="T34" fmla="*/ 172 w 184"/>
                <a:gd name="T35" fmla="*/ 93 h 117"/>
                <a:gd name="T36" fmla="*/ 164 w 184"/>
                <a:gd name="T37" fmla="*/ 101 h 117"/>
                <a:gd name="T38" fmla="*/ 152 w 184"/>
                <a:gd name="T39" fmla="*/ 109 h 117"/>
                <a:gd name="T40" fmla="*/ 120 w 184"/>
                <a:gd name="T41" fmla="*/ 117 h 117"/>
                <a:gd name="T42" fmla="*/ 84 w 184"/>
                <a:gd name="T43" fmla="*/ 117 h 117"/>
                <a:gd name="T44" fmla="*/ 84 w 184"/>
                <a:gd name="T45" fmla="*/ 117 h 117"/>
                <a:gd name="T46" fmla="*/ 48 w 184"/>
                <a:gd name="T47" fmla="*/ 109 h 117"/>
                <a:gd name="T48" fmla="*/ 20 w 184"/>
                <a:gd name="T49" fmla="*/ 93 h 117"/>
                <a:gd name="T50" fmla="*/ 12 w 184"/>
                <a:gd name="T51" fmla="*/ 81 h 117"/>
                <a:gd name="T52" fmla="*/ 4 w 184"/>
                <a:gd name="T53" fmla="*/ 68 h 117"/>
                <a:gd name="T54" fmla="*/ 0 w 184"/>
                <a:gd name="T55" fmla="*/ 60 h 117"/>
                <a:gd name="T56" fmla="*/ 0 w 184"/>
                <a:gd name="T57" fmla="*/ 48 h 117"/>
                <a:gd name="T58" fmla="*/ 0 w 184"/>
                <a:gd name="T59" fmla="*/ 48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4" h="117">
                  <a:moveTo>
                    <a:pt x="0" y="48"/>
                  </a:moveTo>
                  <a:lnTo>
                    <a:pt x="0" y="48"/>
                  </a:lnTo>
                  <a:lnTo>
                    <a:pt x="4" y="36"/>
                  </a:lnTo>
                  <a:lnTo>
                    <a:pt x="12" y="24"/>
                  </a:lnTo>
                  <a:lnTo>
                    <a:pt x="20" y="16"/>
                  </a:lnTo>
                  <a:lnTo>
                    <a:pt x="32" y="8"/>
                  </a:lnTo>
                  <a:lnTo>
                    <a:pt x="64" y="0"/>
                  </a:lnTo>
                  <a:lnTo>
                    <a:pt x="100" y="0"/>
                  </a:lnTo>
                  <a:lnTo>
                    <a:pt x="100" y="0"/>
                  </a:lnTo>
                  <a:lnTo>
                    <a:pt x="136" y="12"/>
                  </a:lnTo>
                  <a:lnTo>
                    <a:pt x="164" y="28"/>
                  </a:lnTo>
                  <a:lnTo>
                    <a:pt x="172" y="36"/>
                  </a:lnTo>
                  <a:lnTo>
                    <a:pt x="180" y="48"/>
                  </a:lnTo>
                  <a:lnTo>
                    <a:pt x="184" y="60"/>
                  </a:lnTo>
                  <a:lnTo>
                    <a:pt x="184" y="73"/>
                  </a:lnTo>
                  <a:lnTo>
                    <a:pt x="184" y="73"/>
                  </a:lnTo>
                  <a:lnTo>
                    <a:pt x="180" y="81"/>
                  </a:lnTo>
                  <a:lnTo>
                    <a:pt x="172" y="93"/>
                  </a:lnTo>
                  <a:lnTo>
                    <a:pt x="164" y="101"/>
                  </a:lnTo>
                  <a:lnTo>
                    <a:pt x="152" y="109"/>
                  </a:lnTo>
                  <a:lnTo>
                    <a:pt x="120" y="117"/>
                  </a:lnTo>
                  <a:lnTo>
                    <a:pt x="84" y="117"/>
                  </a:lnTo>
                  <a:lnTo>
                    <a:pt x="84" y="117"/>
                  </a:lnTo>
                  <a:lnTo>
                    <a:pt x="48" y="109"/>
                  </a:lnTo>
                  <a:lnTo>
                    <a:pt x="20" y="93"/>
                  </a:lnTo>
                  <a:lnTo>
                    <a:pt x="12" y="81"/>
                  </a:lnTo>
                  <a:lnTo>
                    <a:pt x="4" y="68"/>
                  </a:lnTo>
                  <a:lnTo>
                    <a:pt x="0" y="60"/>
                  </a:lnTo>
                  <a:lnTo>
                    <a:pt x="0" y="48"/>
                  </a:lnTo>
                  <a:lnTo>
                    <a:pt x="0" y="48"/>
                  </a:lnTo>
                  <a:close/>
                </a:path>
              </a:pathLst>
            </a:custGeom>
            <a:solidFill>
              <a:srgbClr val="FFF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5" name="Freeform 79"/>
            <p:cNvSpPr>
              <a:spLocks/>
            </p:cNvSpPr>
            <p:nvPr/>
          </p:nvSpPr>
          <p:spPr bwMode="auto">
            <a:xfrm>
              <a:off x="1296" y="2817"/>
              <a:ext cx="176" cy="109"/>
            </a:xfrm>
            <a:custGeom>
              <a:avLst/>
              <a:gdLst>
                <a:gd name="T0" fmla="*/ 0 w 176"/>
                <a:gd name="T1" fmla="*/ 44 h 109"/>
                <a:gd name="T2" fmla="*/ 0 w 176"/>
                <a:gd name="T3" fmla="*/ 44 h 109"/>
                <a:gd name="T4" fmla="*/ 4 w 176"/>
                <a:gd name="T5" fmla="*/ 32 h 109"/>
                <a:gd name="T6" fmla="*/ 8 w 176"/>
                <a:gd name="T7" fmla="*/ 24 h 109"/>
                <a:gd name="T8" fmla="*/ 20 w 176"/>
                <a:gd name="T9" fmla="*/ 16 h 109"/>
                <a:gd name="T10" fmla="*/ 32 w 176"/>
                <a:gd name="T11" fmla="*/ 8 h 109"/>
                <a:gd name="T12" fmla="*/ 60 w 176"/>
                <a:gd name="T13" fmla="*/ 0 h 109"/>
                <a:gd name="T14" fmla="*/ 96 w 176"/>
                <a:gd name="T15" fmla="*/ 0 h 109"/>
                <a:gd name="T16" fmla="*/ 96 w 176"/>
                <a:gd name="T17" fmla="*/ 0 h 109"/>
                <a:gd name="T18" fmla="*/ 128 w 176"/>
                <a:gd name="T19" fmla="*/ 8 h 109"/>
                <a:gd name="T20" fmla="*/ 156 w 176"/>
                <a:gd name="T21" fmla="*/ 24 h 109"/>
                <a:gd name="T22" fmla="*/ 164 w 176"/>
                <a:gd name="T23" fmla="*/ 32 h 109"/>
                <a:gd name="T24" fmla="*/ 172 w 176"/>
                <a:gd name="T25" fmla="*/ 44 h 109"/>
                <a:gd name="T26" fmla="*/ 176 w 176"/>
                <a:gd name="T27" fmla="*/ 56 h 109"/>
                <a:gd name="T28" fmla="*/ 176 w 176"/>
                <a:gd name="T29" fmla="*/ 69 h 109"/>
                <a:gd name="T30" fmla="*/ 176 w 176"/>
                <a:gd name="T31" fmla="*/ 69 h 109"/>
                <a:gd name="T32" fmla="*/ 172 w 176"/>
                <a:gd name="T33" fmla="*/ 77 h 109"/>
                <a:gd name="T34" fmla="*/ 164 w 176"/>
                <a:gd name="T35" fmla="*/ 89 h 109"/>
                <a:gd name="T36" fmla="*/ 156 w 176"/>
                <a:gd name="T37" fmla="*/ 97 h 109"/>
                <a:gd name="T38" fmla="*/ 144 w 176"/>
                <a:gd name="T39" fmla="*/ 101 h 109"/>
                <a:gd name="T40" fmla="*/ 116 w 176"/>
                <a:gd name="T41" fmla="*/ 109 h 109"/>
                <a:gd name="T42" fmla="*/ 80 w 176"/>
                <a:gd name="T43" fmla="*/ 109 h 109"/>
                <a:gd name="T44" fmla="*/ 80 w 176"/>
                <a:gd name="T45" fmla="*/ 109 h 109"/>
                <a:gd name="T46" fmla="*/ 48 w 176"/>
                <a:gd name="T47" fmla="*/ 101 h 109"/>
                <a:gd name="T48" fmla="*/ 20 w 176"/>
                <a:gd name="T49" fmla="*/ 85 h 109"/>
                <a:gd name="T50" fmla="*/ 12 w 176"/>
                <a:gd name="T51" fmla="*/ 77 h 109"/>
                <a:gd name="T52" fmla="*/ 4 w 176"/>
                <a:gd name="T53" fmla="*/ 64 h 109"/>
                <a:gd name="T54" fmla="*/ 0 w 176"/>
                <a:gd name="T55" fmla="*/ 56 h 109"/>
                <a:gd name="T56" fmla="*/ 0 w 176"/>
                <a:gd name="T57" fmla="*/ 44 h 109"/>
                <a:gd name="T58" fmla="*/ 0 w 176"/>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76" h="109">
                  <a:moveTo>
                    <a:pt x="0" y="44"/>
                  </a:moveTo>
                  <a:lnTo>
                    <a:pt x="0" y="44"/>
                  </a:lnTo>
                  <a:lnTo>
                    <a:pt x="4" y="32"/>
                  </a:lnTo>
                  <a:lnTo>
                    <a:pt x="8" y="24"/>
                  </a:lnTo>
                  <a:lnTo>
                    <a:pt x="20" y="16"/>
                  </a:lnTo>
                  <a:lnTo>
                    <a:pt x="32" y="8"/>
                  </a:lnTo>
                  <a:lnTo>
                    <a:pt x="60" y="0"/>
                  </a:lnTo>
                  <a:lnTo>
                    <a:pt x="96" y="0"/>
                  </a:lnTo>
                  <a:lnTo>
                    <a:pt x="96" y="0"/>
                  </a:lnTo>
                  <a:lnTo>
                    <a:pt x="128" y="8"/>
                  </a:lnTo>
                  <a:lnTo>
                    <a:pt x="156" y="24"/>
                  </a:lnTo>
                  <a:lnTo>
                    <a:pt x="164" y="32"/>
                  </a:lnTo>
                  <a:lnTo>
                    <a:pt x="172" y="44"/>
                  </a:lnTo>
                  <a:lnTo>
                    <a:pt x="176" y="56"/>
                  </a:lnTo>
                  <a:lnTo>
                    <a:pt x="176" y="69"/>
                  </a:lnTo>
                  <a:lnTo>
                    <a:pt x="176" y="69"/>
                  </a:lnTo>
                  <a:lnTo>
                    <a:pt x="172" y="77"/>
                  </a:lnTo>
                  <a:lnTo>
                    <a:pt x="164" y="89"/>
                  </a:lnTo>
                  <a:lnTo>
                    <a:pt x="156" y="97"/>
                  </a:lnTo>
                  <a:lnTo>
                    <a:pt x="144" y="101"/>
                  </a:lnTo>
                  <a:lnTo>
                    <a:pt x="116" y="109"/>
                  </a:lnTo>
                  <a:lnTo>
                    <a:pt x="80" y="109"/>
                  </a:lnTo>
                  <a:lnTo>
                    <a:pt x="80" y="109"/>
                  </a:lnTo>
                  <a:lnTo>
                    <a:pt x="48" y="101"/>
                  </a:lnTo>
                  <a:lnTo>
                    <a:pt x="20" y="85"/>
                  </a:lnTo>
                  <a:lnTo>
                    <a:pt x="12" y="77"/>
                  </a:lnTo>
                  <a:lnTo>
                    <a:pt x="4" y="64"/>
                  </a:lnTo>
                  <a:lnTo>
                    <a:pt x="0" y="56"/>
                  </a:lnTo>
                  <a:lnTo>
                    <a:pt x="0" y="44"/>
                  </a:lnTo>
                  <a:lnTo>
                    <a:pt x="0" y="44"/>
                  </a:lnTo>
                  <a:close/>
                </a:path>
              </a:pathLst>
            </a:custGeom>
            <a:solidFill>
              <a:srgbClr val="FFF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6" name="Freeform 80"/>
            <p:cNvSpPr>
              <a:spLocks/>
            </p:cNvSpPr>
            <p:nvPr/>
          </p:nvSpPr>
          <p:spPr bwMode="auto">
            <a:xfrm>
              <a:off x="1300" y="2817"/>
              <a:ext cx="168" cy="109"/>
            </a:xfrm>
            <a:custGeom>
              <a:avLst/>
              <a:gdLst>
                <a:gd name="T0" fmla="*/ 0 w 168"/>
                <a:gd name="T1" fmla="*/ 44 h 109"/>
                <a:gd name="T2" fmla="*/ 0 w 168"/>
                <a:gd name="T3" fmla="*/ 44 h 109"/>
                <a:gd name="T4" fmla="*/ 4 w 168"/>
                <a:gd name="T5" fmla="*/ 32 h 109"/>
                <a:gd name="T6" fmla="*/ 8 w 168"/>
                <a:gd name="T7" fmla="*/ 24 h 109"/>
                <a:gd name="T8" fmla="*/ 16 w 168"/>
                <a:gd name="T9" fmla="*/ 16 h 109"/>
                <a:gd name="T10" fmla="*/ 28 w 168"/>
                <a:gd name="T11" fmla="*/ 8 h 109"/>
                <a:gd name="T12" fmla="*/ 56 w 168"/>
                <a:gd name="T13" fmla="*/ 0 h 109"/>
                <a:gd name="T14" fmla="*/ 92 w 168"/>
                <a:gd name="T15" fmla="*/ 4 h 109"/>
                <a:gd name="T16" fmla="*/ 92 w 168"/>
                <a:gd name="T17" fmla="*/ 4 h 109"/>
                <a:gd name="T18" fmla="*/ 124 w 168"/>
                <a:gd name="T19" fmla="*/ 12 h 109"/>
                <a:gd name="T20" fmla="*/ 148 w 168"/>
                <a:gd name="T21" fmla="*/ 24 h 109"/>
                <a:gd name="T22" fmla="*/ 156 w 168"/>
                <a:gd name="T23" fmla="*/ 36 h 109"/>
                <a:gd name="T24" fmla="*/ 164 w 168"/>
                <a:gd name="T25" fmla="*/ 44 h 109"/>
                <a:gd name="T26" fmla="*/ 168 w 168"/>
                <a:gd name="T27" fmla="*/ 56 h 109"/>
                <a:gd name="T28" fmla="*/ 168 w 168"/>
                <a:gd name="T29" fmla="*/ 64 h 109"/>
                <a:gd name="T30" fmla="*/ 168 w 168"/>
                <a:gd name="T31" fmla="*/ 64 h 109"/>
                <a:gd name="T32" fmla="*/ 164 w 168"/>
                <a:gd name="T33" fmla="*/ 77 h 109"/>
                <a:gd name="T34" fmla="*/ 160 w 168"/>
                <a:gd name="T35" fmla="*/ 85 h 109"/>
                <a:gd name="T36" fmla="*/ 148 w 168"/>
                <a:gd name="T37" fmla="*/ 93 h 109"/>
                <a:gd name="T38" fmla="*/ 140 w 168"/>
                <a:gd name="T39" fmla="*/ 101 h 109"/>
                <a:gd name="T40" fmla="*/ 108 w 168"/>
                <a:gd name="T41" fmla="*/ 109 h 109"/>
                <a:gd name="T42" fmla="*/ 76 w 168"/>
                <a:gd name="T43" fmla="*/ 109 h 109"/>
                <a:gd name="T44" fmla="*/ 76 w 168"/>
                <a:gd name="T45" fmla="*/ 109 h 109"/>
                <a:gd name="T46" fmla="*/ 44 w 168"/>
                <a:gd name="T47" fmla="*/ 101 h 109"/>
                <a:gd name="T48" fmla="*/ 20 w 168"/>
                <a:gd name="T49" fmla="*/ 85 h 109"/>
                <a:gd name="T50" fmla="*/ 8 w 168"/>
                <a:gd name="T51" fmla="*/ 77 h 109"/>
                <a:gd name="T52" fmla="*/ 4 w 168"/>
                <a:gd name="T53" fmla="*/ 64 h 109"/>
                <a:gd name="T54" fmla="*/ 0 w 168"/>
                <a:gd name="T55" fmla="*/ 56 h 109"/>
                <a:gd name="T56" fmla="*/ 0 w 168"/>
                <a:gd name="T57" fmla="*/ 44 h 109"/>
                <a:gd name="T58" fmla="*/ 0 w 168"/>
                <a:gd name="T59" fmla="*/ 44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8" h="109">
                  <a:moveTo>
                    <a:pt x="0" y="44"/>
                  </a:moveTo>
                  <a:lnTo>
                    <a:pt x="0" y="44"/>
                  </a:lnTo>
                  <a:lnTo>
                    <a:pt x="4" y="32"/>
                  </a:lnTo>
                  <a:lnTo>
                    <a:pt x="8" y="24"/>
                  </a:lnTo>
                  <a:lnTo>
                    <a:pt x="16" y="16"/>
                  </a:lnTo>
                  <a:lnTo>
                    <a:pt x="28" y="8"/>
                  </a:lnTo>
                  <a:lnTo>
                    <a:pt x="56" y="0"/>
                  </a:lnTo>
                  <a:lnTo>
                    <a:pt x="92" y="4"/>
                  </a:lnTo>
                  <a:lnTo>
                    <a:pt x="92" y="4"/>
                  </a:lnTo>
                  <a:lnTo>
                    <a:pt x="124" y="12"/>
                  </a:lnTo>
                  <a:lnTo>
                    <a:pt x="148" y="24"/>
                  </a:lnTo>
                  <a:lnTo>
                    <a:pt x="156" y="36"/>
                  </a:lnTo>
                  <a:lnTo>
                    <a:pt x="164" y="44"/>
                  </a:lnTo>
                  <a:lnTo>
                    <a:pt x="168" y="56"/>
                  </a:lnTo>
                  <a:lnTo>
                    <a:pt x="168" y="64"/>
                  </a:lnTo>
                  <a:lnTo>
                    <a:pt x="168" y="64"/>
                  </a:lnTo>
                  <a:lnTo>
                    <a:pt x="164" y="77"/>
                  </a:lnTo>
                  <a:lnTo>
                    <a:pt x="160" y="85"/>
                  </a:lnTo>
                  <a:lnTo>
                    <a:pt x="148" y="93"/>
                  </a:lnTo>
                  <a:lnTo>
                    <a:pt x="140" y="101"/>
                  </a:lnTo>
                  <a:lnTo>
                    <a:pt x="108" y="109"/>
                  </a:lnTo>
                  <a:lnTo>
                    <a:pt x="76" y="109"/>
                  </a:lnTo>
                  <a:lnTo>
                    <a:pt x="76" y="109"/>
                  </a:lnTo>
                  <a:lnTo>
                    <a:pt x="44" y="101"/>
                  </a:lnTo>
                  <a:lnTo>
                    <a:pt x="20" y="85"/>
                  </a:lnTo>
                  <a:lnTo>
                    <a:pt x="8" y="77"/>
                  </a:lnTo>
                  <a:lnTo>
                    <a:pt x="4" y="64"/>
                  </a:lnTo>
                  <a:lnTo>
                    <a:pt x="0" y="56"/>
                  </a:lnTo>
                  <a:lnTo>
                    <a:pt x="0" y="44"/>
                  </a:lnTo>
                  <a:lnTo>
                    <a:pt x="0" y="44"/>
                  </a:lnTo>
                  <a:close/>
                </a:path>
              </a:pathLst>
            </a:custGeom>
            <a:solidFill>
              <a:srgbClr val="FFF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7" name="Freeform 81"/>
            <p:cNvSpPr>
              <a:spLocks/>
            </p:cNvSpPr>
            <p:nvPr/>
          </p:nvSpPr>
          <p:spPr bwMode="auto">
            <a:xfrm>
              <a:off x="1304" y="2821"/>
              <a:ext cx="160" cy="101"/>
            </a:xfrm>
            <a:custGeom>
              <a:avLst/>
              <a:gdLst>
                <a:gd name="T0" fmla="*/ 0 w 160"/>
                <a:gd name="T1" fmla="*/ 40 h 101"/>
                <a:gd name="T2" fmla="*/ 0 w 160"/>
                <a:gd name="T3" fmla="*/ 40 h 101"/>
                <a:gd name="T4" fmla="*/ 0 w 160"/>
                <a:gd name="T5" fmla="*/ 28 h 101"/>
                <a:gd name="T6" fmla="*/ 8 w 160"/>
                <a:gd name="T7" fmla="*/ 20 h 101"/>
                <a:gd name="T8" fmla="*/ 16 w 160"/>
                <a:gd name="T9" fmla="*/ 12 h 101"/>
                <a:gd name="T10" fmla="*/ 28 w 160"/>
                <a:gd name="T11" fmla="*/ 8 h 101"/>
                <a:gd name="T12" fmla="*/ 56 w 160"/>
                <a:gd name="T13" fmla="*/ 0 h 101"/>
                <a:gd name="T14" fmla="*/ 88 w 160"/>
                <a:gd name="T15" fmla="*/ 0 h 101"/>
                <a:gd name="T16" fmla="*/ 88 w 160"/>
                <a:gd name="T17" fmla="*/ 0 h 101"/>
                <a:gd name="T18" fmla="*/ 116 w 160"/>
                <a:gd name="T19" fmla="*/ 8 h 101"/>
                <a:gd name="T20" fmla="*/ 140 w 160"/>
                <a:gd name="T21" fmla="*/ 24 h 101"/>
                <a:gd name="T22" fmla="*/ 152 w 160"/>
                <a:gd name="T23" fmla="*/ 32 h 101"/>
                <a:gd name="T24" fmla="*/ 156 w 160"/>
                <a:gd name="T25" fmla="*/ 40 h 101"/>
                <a:gd name="T26" fmla="*/ 160 w 160"/>
                <a:gd name="T27" fmla="*/ 52 h 101"/>
                <a:gd name="T28" fmla="*/ 160 w 160"/>
                <a:gd name="T29" fmla="*/ 60 h 101"/>
                <a:gd name="T30" fmla="*/ 160 w 160"/>
                <a:gd name="T31" fmla="*/ 60 h 101"/>
                <a:gd name="T32" fmla="*/ 156 w 160"/>
                <a:gd name="T33" fmla="*/ 73 h 101"/>
                <a:gd name="T34" fmla="*/ 152 w 160"/>
                <a:gd name="T35" fmla="*/ 81 h 101"/>
                <a:gd name="T36" fmla="*/ 144 w 160"/>
                <a:gd name="T37" fmla="*/ 89 h 101"/>
                <a:gd name="T38" fmla="*/ 132 w 160"/>
                <a:gd name="T39" fmla="*/ 93 h 101"/>
                <a:gd name="T40" fmla="*/ 104 w 160"/>
                <a:gd name="T41" fmla="*/ 101 h 101"/>
                <a:gd name="T42" fmla="*/ 72 w 160"/>
                <a:gd name="T43" fmla="*/ 101 h 101"/>
                <a:gd name="T44" fmla="*/ 72 w 160"/>
                <a:gd name="T45" fmla="*/ 101 h 101"/>
                <a:gd name="T46" fmla="*/ 40 w 160"/>
                <a:gd name="T47" fmla="*/ 93 h 101"/>
                <a:gd name="T48" fmla="*/ 16 w 160"/>
                <a:gd name="T49" fmla="*/ 81 h 101"/>
                <a:gd name="T50" fmla="*/ 8 w 160"/>
                <a:gd name="T51" fmla="*/ 69 h 101"/>
                <a:gd name="T52" fmla="*/ 4 w 160"/>
                <a:gd name="T53" fmla="*/ 60 h 101"/>
                <a:gd name="T54" fmla="*/ 0 w 160"/>
                <a:gd name="T55" fmla="*/ 52 h 101"/>
                <a:gd name="T56" fmla="*/ 0 w 160"/>
                <a:gd name="T57" fmla="*/ 40 h 101"/>
                <a:gd name="T58" fmla="*/ 0 w 160"/>
                <a:gd name="T59" fmla="*/ 4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0" h="101">
                  <a:moveTo>
                    <a:pt x="0" y="40"/>
                  </a:moveTo>
                  <a:lnTo>
                    <a:pt x="0" y="40"/>
                  </a:lnTo>
                  <a:lnTo>
                    <a:pt x="0" y="28"/>
                  </a:lnTo>
                  <a:lnTo>
                    <a:pt x="8" y="20"/>
                  </a:lnTo>
                  <a:lnTo>
                    <a:pt x="16" y="12"/>
                  </a:lnTo>
                  <a:lnTo>
                    <a:pt x="28" y="8"/>
                  </a:lnTo>
                  <a:lnTo>
                    <a:pt x="56" y="0"/>
                  </a:lnTo>
                  <a:lnTo>
                    <a:pt x="88" y="0"/>
                  </a:lnTo>
                  <a:lnTo>
                    <a:pt x="88" y="0"/>
                  </a:lnTo>
                  <a:lnTo>
                    <a:pt x="116" y="8"/>
                  </a:lnTo>
                  <a:lnTo>
                    <a:pt x="140" y="24"/>
                  </a:lnTo>
                  <a:lnTo>
                    <a:pt x="152" y="32"/>
                  </a:lnTo>
                  <a:lnTo>
                    <a:pt x="156" y="40"/>
                  </a:lnTo>
                  <a:lnTo>
                    <a:pt x="160" y="52"/>
                  </a:lnTo>
                  <a:lnTo>
                    <a:pt x="160" y="60"/>
                  </a:lnTo>
                  <a:lnTo>
                    <a:pt x="160" y="60"/>
                  </a:lnTo>
                  <a:lnTo>
                    <a:pt x="156" y="73"/>
                  </a:lnTo>
                  <a:lnTo>
                    <a:pt x="152" y="81"/>
                  </a:lnTo>
                  <a:lnTo>
                    <a:pt x="144" y="89"/>
                  </a:lnTo>
                  <a:lnTo>
                    <a:pt x="132" y="93"/>
                  </a:lnTo>
                  <a:lnTo>
                    <a:pt x="104" y="101"/>
                  </a:lnTo>
                  <a:lnTo>
                    <a:pt x="72" y="101"/>
                  </a:lnTo>
                  <a:lnTo>
                    <a:pt x="72" y="101"/>
                  </a:lnTo>
                  <a:lnTo>
                    <a:pt x="40" y="93"/>
                  </a:lnTo>
                  <a:lnTo>
                    <a:pt x="16" y="81"/>
                  </a:lnTo>
                  <a:lnTo>
                    <a:pt x="8" y="69"/>
                  </a:lnTo>
                  <a:lnTo>
                    <a:pt x="4" y="60"/>
                  </a:lnTo>
                  <a:lnTo>
                    <a:pt x="0" y="52"/>
                  </a:lnTo>
                  <a:lnTo>
                    <a:pt x="0" y="40"/>
                  </a:lnTo>
                  <a:lnTo>
                    <a:pt x="0" y="40"/>
                  </a:lnTo>
                  <a:close/>
                </a:path>
              </a:pathLst>
            </a:custGeom>
            <a:solidFill>
              <a:srgbClr val="FFED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8" name="Freeform 82"/>
            <p:cNvSpPr>
              <a:spLocks/>
            </p:cNvSpPr>
            <p:nvPr/>
          </p:nvSpPr>
          <p:spPr bwMode="auto">
            <a:xfrm>
              <a:off x="1304" y="2825"/>
              <a:ext cx="156" cy="97"/>
            </a:xfrm>
            <a:custGeom>
              <a:avLst/>
              <a:gdLst>
                <a:gd name="T0" fmla="*/ 0 w 156"/>
                <a:gd name="T1" fmla="*/ 36 h 97"/>
                <a:gd name="T2" fmla="*/ 0 w 156"/>
                <a:gd name="T3" fmla="*/ 36 h 97"/>
                <a:gd name="T4" fmla="*/ 4 w 156"/>
                <a:gd name="T5" fmla="*/ 28 h 97"/>
                <a:gd name="T6" fmla="*/ 12 w 156"/>
                <a:gd name="T7" fmla="*/ 20 h 97"/>
                <a:gd name="T8" fmla="*/ 28 w 156"/>
                <a:gd name="T9" fmla="*/ 4 h 97"/>
                <a:gd name="T10" fmla="*/ 56 w 156"/>
                <a:gd name="T11" fmla="*/ 0 h 97"/>
                <a:gd name="T12" fmla="*/ 88 w 156"/>
                <a:gd name="T13" fmla="*/ 0 h 97"/>
                <a:gd name="T14" fmla="*/ 88 w 156"/>
                <a:gd name="T15" fmla="*/ 0 h 97"/>
                <a:gd name="T16" fmla="*/ 116 w 156"/>
                <a:gd name="T17" fmla="*/ 8 h 97"/>
                <a:gd name="T18" fmla="*/ 140 w 156"/>
                <a:gd name="T19" fmla="*/ 20 h 97"/>
                <a:gd name="T20" fmla="*/ 152 w 156"/>
                <a:gd name="T21" fmla="*/ 36 h 97"/>
                <a:gd name="T22" fmla="*/ 156 w 156"/>
                <a:gd name="T23" fmla="*/ 48 h 97"/>
                <a:gd name="T24" fmla="*/ 156 w 156"/>
                <a:gd name="T25" fmla="*/ 56 h 97"/>
                <a:gd name="T26" fmla="*/ 156 w 156"/>
                <a:gd name="T27" fmla="*/ 56 h 97"/>
                <a:gd name="T28" fmla="*/ 156 w 156"/>
                <a:gd name="T29" fmla="*/ 69 h 97"/>
                <a:gd name="T30" fmla="*/ 148 w 156"/>
                <a:gd name="T31" fmla="*/ 77 h 97"/>
                <a:gd name="T32" fmla="*/ 128 w 156"/>
                <a:gd name="T33" fmla="*/ 89 h 97"/>
                <a:gd name="T34" fmla="*/ 104 w 156"/>
                <a:gd name="T35" fmla="*/ 97 h 97"/>
                <a:gd name="T36" fmla="*/ 72 w 156"/>
                <a:gd name="T37" fmla="*/ 97 h 97"/>
                <a:gd name="T38" fmla="*/ 72 w 156"/>
                <a:gd name="T39" fmla="*/ 97 h 97"/>
                <a:gd name="T40" fmla="*/ 44 w 156"/>
                <a:gd name="T41" fmla="*/ 89 h 97"/>
                <a:gd name="T42" fmla="*/ 20 w 156"/>
                <a:gd name="T43" fmla="*/ 73 h 97"/>
                <a:gd name="T44" fmla="*/ 4 w 156"/>
                <a:gd name="T45" fmla="*/ 56 h 97"/>
                <a:gd name="T46" fmla="*/ 4 w 156"/>
                <a:gd name="T47" fmla="*/ 48 h 97"/>
                <a:gd name="T48" fmla="*/ 0 w 156"/>
                <a:gd name="T49" fmla="*/ 36 h 97"/>
                <a:gd name="T50" fmla="*/ 0 w 156"/>
                <a:gd name="T51" fmla="*/ 3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6" h="97">
                  <a:moveTo>
                    <a:pt x="0" y="36"/>
                  </a:moveTo>
                  <a:lnTo>
                    <a:pt x="0" y="36"/>
                  </a:lnTo>
                  <a:lnTo>
                    <a:pt x="4" y="28"/>
                  </a:lnTo>
                  <a:lnTo>
                    <a:pt x="12" y="20"/>
                  </a:lnTo>
                  <a:lnTo>
                    <a:pt x="28" y="4"/>
                  </a:lnTo>
                  <a:lnTo>
                    <a:pt x="56" y="0"/>
                  </a:lnTo>
                  <a:lnTo>
                    <a:pt x="88" y="0"/>
                  </a:lnTo>
                  <a:lnTo>
                    <a:pt x="88" y="0"/>
                  </a:lnTo>
                  <a:lnTo>
                    <a:pt x="116" y="8"/>
                  </a:lnTo>
                  <a:lnTo>
                    <a:pt x="140" y="20"/>
                  </a:lnTo>
                  <a:lnTo>
                    <a:pt x="152" y="36"/>
                  </a:lnTo>
                  <a:lnTo>
                    <a:pt x="156" y="48"/>
                  </a:lnTo>
                  <a:lnTo>
                    <a:pt x="156" y="56"/>
                  </a:lnTo>
                  <a:lnTo>
                    <a:pt x="156" y="56"/>
                  </a:lnTo>
                  <a:lnTo>
                    <a:pt x="156" y="69"/>
                  </a:lnTo>
                  <a:lnTo>
                    <a:pt x="148" y="77"/>
                  </a:lnTo>
                  <a:lnTo>
                    <a:pt x="128" y="89"/>
                  </a:lnTo>
                  <a:lnTo>
                    <a:pt x="104" y="97"/>
                  </a:lnTo>
                  <a:lnTo>
                    <a:pt x="72" y="97"/>
                  </a:lnTo>
                  <a:lnTo>
                    <a:pt x="72" y="97"/>
                  </a:lnTo>
                  <a:lnTo>
                    <a:pt x="44" y="89"/>
                  </a:lnTo>
                  <a:lnTo>
                    <a:pt x="20" y="73"/>
                  </a:lnTo>
                  <a:lnTo>
                    <a:pt x="4" y="56"/>
                  </a:lnTo>
                  <a:lnTo>
                    <a:pt x="4" y="48"/>
                  </a:lnTo>
                  <a:lnTo>
                    <a:pt x="0" y="36"/>
                  </a:lnTo>
                  <a:lnTo>
                    <a:pt x="0" y="36"/>
                  </a:lnTo>
                  <a:close/>
                </a:path>
              </a:pathLst>
            </a:custGeom>
            <a:solidFill>
              <a:srgbClr val="FFEA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69" name="Freeform 83"/>
            <p:cNvSpPr>
              <a:spLocks/>
            </p:cNvSpPr>
            <p:nvPr/>
          </p:nvSpPr>
          <p:spPr bwMode="auto">
            <a:xfrm>
              <a:off x="1308" y="2825"/>
              <a:ext cx="148" cy="93"/>
            </a:xfrm>
            <a:custGeom>
              <a:avLst/>
              <a:gdLst>
                <a:gd name="T0" fmla="*/ 0 w 148"/>
                <a:gd name="T1" fmla="*/ 36 h 93"/>
                <a:gd name="T2" fmla="*/ 0 w 148"/>
                <a:gd name="T3" fmla="*/ 36 h 93"/>
                <a:gd name="T4" fmla="*/ 4 w 148"/>
                <a:gd name="T5" fmla="*/ 28 h 93"/>
                <a:gd name="T6" fmla="*/ 8 w 148"/>
                <a:gd name="T7" fmla="*/ 20 h 93"/>
                <a:gd name="T8" fmla="*/ 28 w 148"/>
                <a:gd name="T9" fmla="*/ 8 h 93"/>
                <a:gd name="T10" fmla="*/ 52 w 148"/>
                <a:gd name="T11" fmla="*/ 0 h 93"/>
                <a:gd name="T12" fmla="*/ 80 w 148"/>
                <a:gd name="T13" fmla="*/ 0 h 93"/>
                <a:gd name="T14" fmla="*/ 80 w 148"/>
                <a:gd name="T15" fmla="*/ 0 h 93"/>
                <a:gd name="T16" fmla="*/ 112 w 148"/>
                <a:gd name="T17" fmla="*/ 8 h 93"/>
                <a:gd name="T18" fmla="*/ 132 w 148"/>
                <a:gd name="T19" fmla="*/ 20 h 93"/>
                <a:gd name="T20" fmla="*/ 148 w 148"/>
                <a:gd name="T21" fmla="*/ 36 h 93"/>
                <a:gd name="T22" fmla="*/ 148 w 148"/>
                <a:gd name="T23" fmla="*/ 48 h 93"/>
                <a:gd name="T24" fmla="*/ 148 w 148"/>
                <a:gd name="T25" fmla="*/ 56 h 93"/>
                <a:gd name="T26" fmla="*/ 148 w 148"/>
                <a:gd name="T27" fmla="*/ 56 h 93"/>
                <a:gd name="T28" fmla="*/ 148 w 148"/>
                <a:gd name="T29" fmla="*/ 65 h 93"/>
                <a:gd name="T30" fmla="*/ 140 w 148"/>
                <a:gd name="T31" fmla="*/ 73 h 93"/>
                <a:gd name="T32" fmla="*/ 124 w 148"/>
                <a:gd name="T33" fmla="*/ 85 h 93"/>
                <a:gd name="T34" fmla="*/ 100 w 148"/>
                <a:gd name="T35" fmla="*/ 93 h 93"/>
                <a:gd name="T36" fmla="*/ 68 w 148"/>
                <a:gd name="T37" fmla="*/ 93 h 93"/>
                <a:gd name="T38" fmla="*/ 68 w 148"/>
                <a:gd name="T39" fmla="*/ 93 h 93"/>
                <a:gd name="T40" fmla="*/ 40 w 148"/>
                <a:gd name="T41" fmla="*/ 85 h 93"/>
                <a:gd name="T42" fmla="*/ 20 w 148"/>
                <a:gd name="T43" fmla="*/ 73 h 93"/>
                <a:gd name="T44" fmla="*/ 4 w 148"/>
                <a:gd name="T45" fmla="*/ 56 h 93"/>
                <a:gd name="T46" fmla="*/ 0 w 148"/>
                <a:gd name="T47" fmla="*/ 48 h 93"/>
                <a:gd name="T48" fmla="*/ 0 w 148"/>
                <a:gd name="T49" fmla="*/ 36 h 93"/>
                <a:gd name="T50" fmla="*/ 0 w 148"/>
                <a:gd name="T51" fmla="*/ 36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8" h="93">
                  <a:moveTo>
                    <a:pt x="0" y="36"/>
                  </a:moveTo>
                  <a:lnTo>
                    <a:pt x="0" y="36"/>
                  </a:lnTo>
                  <a:lnTo>
                    <a:pt x="4" y="28"/>
                  </a:lnTo>
                  <a:lnTo>
                    <a:pt x="8" y="20"/>
                  </a:lnTo>
                  <a:lnTo>
                    <a:pt x="28" y="8"/>
                  </a:lnTo>
                  <a:lnTo>
                    <a:pt x="52" y="0"/>
                  </a:lnTo>
                  <a:lnTo>
                    <a:pt x="80" y="0"/>
                  </a:lnTo>
                  <a:lnTo>
                    <a:pt x="80" y="0"/>
                  </a:lnTo>
                  <a:lnTo>
                    <a:pt x="112" y="8"/>
                  </a:lnTo>
                  <a:lnTo>
                    <a:pt x="132" y="20"/>
                  </a:lnTo>
                  <a:lnTo>
                    <a:pt x="148" y="36"/>
                  </a:lnTo>
                  <a:lnTo>
                    <a:pt x="148" y="48"/>
                  </a:lnTo>
                  <a:lnTo>
                    <a:pt x="148" y="56"/>
                  </a:lnTo>
                  <a:lnTo>
                    <a:pt x="148" y="56"/>
                  </a:lnTo>
                  <a:lnTo>
                    <a:pt x="148" y="65"/>
                  </a:lnTo>
                  <a:lnTo>
                    <a:pt x="140" y="73"/>
                  </a:lnTo>
                  <a:lnTo>
                    <a:pt x="124" y="85"/>
                  </a:lnTo>
                  <a:lnTo>
                    <a:pt x="100" y="93"/>
                  </a:lnTo>
                  <a:lnTo>
                    <a:pt x="68" y="93"/>
                  </a:lnTo>
                  <a:lnTo>
                    <a:pt x="68" y="93"/>
                  </a:lnTo>
                  <a:lnTo>
                    <a:pt x="40" y="85"/>
                  </a:lnTo>
                  <a:lnTo>
                    <a:pt x="20" y="73"/>
                  </a:lnTo>
                  <a:lnTo>
                    <a:pt x="4" y="56"/>
                  </a:lnTo>
                  <a:lnTo>
                    <a:pt x="0" y="48"/>
                  </a:lnTo>
                  <a:lnTo>
                    <a:pt x="0" y="36"/>
                  </a:lnTo>
                  <a:lnTo>
                    <a:pt x="0" y="36"/>
                  </a:lnTo>
                  <a:close/>
                </a:path>
              </a:pathLst>
            </a:custGeom>
            <a:solidFill>
              <a:srgbClr val="FFE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0" name="Freeform 84"/>
            <p:cNvSpPr>
              <a:spLocks/>
            </p:cNvSpPr>
            <p:nvPr/>
          </p:nvSpPr>
          <p:spPr bwMode="auto">
            <a:xfrm>
              <a:off x="1312" y="2829"/>
              <a:ext cx="144" cy="89"/>
            </a:xfrm>
            <a:custGeom>
              <a:avLst/>
              <a:gdLst>
                <a:gd name="T0" fmla="*/ 0 w 144"/>
                <a:gd name="T1" fmla="*/ 32 h 89"/>
                <a:gd name="T2" fmla="*/ 0 w 144"/>
                <a:gd name="T3" fmla="*/ 32 h 89"/>
                <a:gd name="T4" fmla="*/ 4 w 144"/>
                <a:gd name="T5" fmla="*/ 24 h 89"/>
                <a:gd name="T6" fmla="*/ 8 w 144"/>
                <a:gd name="T7" fmla="*/ 16 h 89"/>
                <a:gd name="T8" fmla="*/ 28 w 144"/>
                <a:gd name="T9" fmla="*/ 4 h 89"/>
                <a:gd name="T10" fmla="*/ 48 w 144"/>
                <a:gd name="T11" fmla="*/ 0 h 89"/>
                <a:gd name="T12" fmla="*/ 76 w 144"/>
                <a:gd name="T13" fmla="*/ 0 h 89"/>
                <a:gd name="T14" fmla="*/ 76 w 144"/>
                <a:gd name="T15" fmla="*/ 0 h 89"/>
                <a:gd name="T16" fmla="*/ 104 w 144"/>
                <a:gd name="T17" fmla="*/ 4 h 89"/>
                <a:gd name="T18" fmla="*/ 124 w 144"/>
                <a:gd name="T19" fmla="*/ 20 h 89"/>
                <a:gd name="T20" fmla="*/ 140 w 144"/>
                <a:gd name="T21" fmla="*/ 36 h 89"/>
                <a:gd name="T22" fmla="*/ 140 w 144"/>
                <a:gd name="T23" fmla="*/ 44 h 89"/>
                <a:gd name="T24" fmla="*/ 144 w 144"/>
                <a:gd name="T25" fmla="*/ 52 h 89"/>
                <a:gd name="T26" fmla="*/ 144 w 144"/>
                <a:gd name="T27" fmla="*/ 52 h 89"/>
                <a:gd name="T28" fmla="*/ 140 w 144"/>
                <a:gd name="T29" fmla="*/ 61 h 89"/>
                <a:gd name="T30" fmla="*/ 136 w 144"/>
                <a:gd name="T31" fmla="*/ 69 h 89"/>
                <a:gd name="T32" fmla="*/ 116 w 144"/>
                <a:gd name="T33" fmla="*/ 81 h 89"/>
                <a:gd name="T34" fmla="*/ 92 w 144"/>
                <a:gd name="T35" fmla="*/ 89 h 89"/>
                <a:gd name="T36" fmla="*/ 64 w 144"/>
                <a:gd name="T37" fmla="*/ 89 h 89"/>
                <a:gd name="T38" fmla="*/ 64 w 144"/>
                <a:gd name="T39" fmla="*/ 89 h 89"/>
                <a:gd name="T40" fmla="*/ 40 w 144"/>
                <a:gd name="T41" fmla="*/ 81 h 89"/>
                <a:gd name="T42" fmla="*/ 16 w 144"/>
                <a:gd name="T43" fmla="*/ 69 h 89"/>
                <a:gd name="T44" fmla="*/ 4 w 144"/>
                <a:gd name="T45" fmla="*/ 52 h 89"/>
                <a:gd name="T46" fmla="*/ 0 w 144"/>
                <a:gd name="T47" fmla="*/ 44 h 89"/>
                <a:gd name="T48" fmla="*/ 0 w 144"/>
                <a:gd name="T49" fmla="*/ 32 h 89"/>
                <a:gd name="T50" fmla="*/ 0 w 144"/>
                <a:gd name="T51" fmla="*/ 3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89">
                  <a:moveTo>
                    <a:pt x="0" y="32"/>
                  </a:moveTo>
                  <a:lnTo>
                    <a:pt x="0" y="32"/>
                  </a:lnTo>
                  <a:lnTo>
                    <a:pt x="4" y="24"/>
                  </a:lnTo>
                  <a:lnTo>
                    <a:pt x="8" y="16"/>
                  </a:lnTo>
                  <a:lnTo>
                    <a:pt x="28" y="4"/>
                  </a:lnTo>
                  <a:lnTo>
                    <a:pt x="48" y="0"/>
                  </a:lnTo>
                  <a:lnTo>
                    <a:pt x="76" y="0"/>
                  </a:lnTo>
                  <a:lnTo>
                    <a:pt x="76" y="0"/>
                  </a:lnTo>
                  <a:lnTo>
                    <a:pt x="104" y="4"/>
                  </a:lnTo>
                  <a:lnTo>
                    <a:pt x="124" y="20"/>
                  </a:lnTo>
                  <a:lnTo>
                    <a:pt x="140" y="36"/>
                  </a:lnTo>
                  <a:lnTo>
                    <a:pt x="140" y="44"/>
                  </a:lnTo>
                  <a:lnTo>
                    <a:pt x="144" y="52"/>
                  </a:lnTo>
                  <a:lnTo>
                    <a:pt x="144" y="52"/>
                  </a:lnTo>
                  <a:lnTo>
                    <a:pt x="140" y="61"/>
                  </a:lnTo>
                  <a:lnTo>
                    <a:pt x="136" y="69"/>
                  </a:lnTo>
                  <a:lnTo>
                    <a:pt x="116" y="81"/>
                  </a:lnTo>
                  <a:lnTo>
                    <a:pt x="92" y="89"/>
                  </a:lnTo>
                  <a:lnTo>
                    <a:pt x="64" y="89"/>
                  </a:lnTo>
                  <a:lnTo>
                    <a:pt x="64" y="89"/>
                  </a:lnTo>
                  <a:lnTo>
                    <a:pt x="40" y="81"/>
                  </a:lnTo>
                  <a:lnTo>
                    <a:pt x="16" y="69"/>
                  </a:lnTo>
                  <a:lnTo>
                    <a:pt x="4" y="52"/>
                  </a:lnTo>
                  <a:lnTo>
                    <a:pt x="0" y="44"/>
                  </a:lnTo>
                  <a:lnTo>
                    <a:pt x="0" y="32"/>
                  </a:lnTo>
                  <a:lnTo>
                    <a:pt x="0" y="32"/>
                  </a:lnTo>
                  <a:close/>
                </a:path>
              </a:pathLst>
            </a:custGeom>
            <a:solidFill>
              <a:srgbClr val="FFE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1" name="Freeform 85"/>
            <p:cNvSpPr>
              <a:spLocks/>
            </p:cNvSpPr>
            <p:nvPr/>
          </p:nvSpPr>
          <p:spPr bwMode="auto">
            <a:xfrm>
              <a:off x="1316" y="2829"/>
              <a:ext cx="136" cy="85"/>
            </a:xfrm>
            <a:custGeom>
              <a:avLst/>
              <a:gdLst>
                <a:gd name="T0" fmla="*/ 0 w 136"/>
                <a:gd name="T1" fmla="*/ 32 h 85"/>
                <a:gd name="T2" fmla="*/ 0 w 136"/>
                <a:gd name="T3" fmla="*/ 32 h 85"/>
                <a:gd name="T4" fmla="*/ 4 w 136"/>
                <a:gd name="T5" fmla="*/ 24 h 85"/>
                <a:gd name="T6" fmla="*/ 8 w 136"/>
                <a:gd name="T7" fmla="*/ 20 h 85"/>
                <a:gd name="T8" fmla="*/ 24 w 136"/>
                <a:gd name="T9" fmla="*/ 8 h 85"/>
                <a:gd name="T10" fmla="*/ 48 w 136"/>
                <a:gd name="T11" fmla="*/ 0 h 85"/>
                <a:gd name="T12" fmla="*/ 72 w 136"/>
                <a:gd name="T13" fmla="*/ 0 h 85"/>
                <a:gd name="T14" fmla="*/ 72 w 136"/>
                <a:gd name="T15" fmla="*/ 0 h 85"/>
                <a:gd name="T16" fmla="*/ 100 w 136"/>
                <a:gd name="T17" fmla="*/ 8 h 85"/>
                <a:gd name="T18" fmla="*/ 120 w 136"/>
                <a:gd name="T19" fmla="*/ 20 h 85"/>
                <a:gd name="T20" fmla="*/ 132 w 136"/>
                <a:gd name="T21" fmla="*/ 36 h 85"/>
                <a:gd name="T22" fmla="*/ 136 w 136"/>
                <a:gd name="T23" fmla="*/ 44 h 85"/>
                <a:gd name="T24" fmla="*/ 136 w 136"/>
                <a:gd name="T25" fmla="*/ 52 h 85"/>
                <a:gd name="T26" fmla="*/ 136 w 136"/>
                <a:gd name="T27" fmla="*/ 52 h 85"/>
                <a:gd name="T28" fmla="*/ 132 w 136"/>
                <a:gd name="T29" fmla="*/ 61 h 85"/>
                <a:gd name="T30" fmla="*/ 128 w 136"/>
                <a:gd name="T31" fmla="*/ 69 h 85"/>
                <a:gd name="T32" fmla="*/ 112 w 136"/>
                <a:gd name="T33" fmla="*/ 81 h 85"/>
                <a:gd name="T34" fmla="*/ 88 w 136"/>
                <a:gd name="T35" fmla="*/ 85 h 85"/>
                <a:gd name="T36" fmla="*/ 60 w 136"/>
                <a:gd name="T37" fmla="*/ 85 h 85"/>
                <a:gd name="T38" fmla="*/ 60 w 136"/>
                <a:gd name="T39" fmla="*/ 85 h 85"/>
                <a:gd name="T40" fmla="*/ 36 w 136"/>
                <a:gd name="T41" fmla="*/ 77 h 85"/>
                <a:gd name="T42" fmla="*/ 16 w 136"/>
                <a:gd name="T43" fmla="*/ 65 h 85"/>
                <a:gd name="T44" fmla="*/ 4 w 136"/>
                <a:gd name="T45" fmla="*/ 52 h 85"/>
                <a:gd name="T46" fmla="*/ 0 w 136"/>
                <a:gd name="T47" fmla="*/ 44 h 85"/>
                <a:gd name="T48" fmla="*/ 0 w 136"/>
                <a:gd name="T49" fmla="*/ 32 h 85"/>
                <a:gd name="T50" fmla="*/ 0 w 136"/>
                <a:gd name="T51" fmla="*/ 3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85">
                  <a:moveTo>
                    <a:pt x="0" y="32"/>
                  </a:moveTo>
                  <a:lnTo>
                    <a:pt x="0" y="32"/>
                  </a:lnTo>
                  <a:lnTo>
                    <a:pt x="4" y="24"/>
                  </a:lnTo>
                  <a:lnTo>
                    <a:pt x="8" y="20"/>
                  </a:lnTo>
                  <a:lnTo>
                    <a:pt x="24" y="8"/>
                  </a:lnTo>
                  <a:lnTo>
                    <a:pt x="48" y="0"/>
                  </a:lnTo>
                  <a:lnTo>
                    <a:pt x="72" y="0"/>
                  </a:lnTo>
                  <a:lnTo>
                    <a:pt x="72" y="0"/>
                  </a:lnTo>
                  <a:lnTo>
                    <a:pt x="100" y="8"/>
                  </a:lnTo>
                  <a:lnTo>
                    <a:pt x="120" y="20"/>
                  </a:lnTo>
                  <a:lnTo>
                    <a:pt x="132" y="36"/>
                  </a:lnTo>
                  <a:lnTo>
                    <a:pt x="136" y="44"/>
                  </a:lnTo>
                  <a:lnTo>
                    <a:pt x="136" y="52"/>
                  </a:lnTo>
                  <a:lnTo>
                    <a:pt x="136" y="52"/>
                  </a:lnTo>
                  <a:lnTo>
                    <a:pt x="132" y="61"/>
                  </a:lnTo>
                  <a:lnTo>
                    <a:pt x="128" y="69"/>
                  </a:lnTo>
                  <a:lnTo>
                    <a:pt x="112" y="81"/>
                  </a:lnTo>
                  <a:lnTo>
                    <a:pt x="88" y="85"/>
                  </a:lnTo>
                  <a:lnTo>
                    <a:pt x="60" y="85"/>
                  </a:lnTo>
                  <a:lnTo>
                    <a:pt x="60" y="85"/>
                  </a:lnTo>
                  <a:lnTo>
                    <a:pt x="36" y="77"/>
                  </a:lnTo>
                  <a:lnTo>
                    <a:pt x="16" y="65"/>
                  </a:lnTo>
                  <a:lnTo>
                    <a:pt x="4" y="52"/>
                  </a:lnTo>
                  <a:lnTo>
                    <a:pt x="0" y="44"/>
                  </a:lnTo>
                  <a:lnTo>
                    <a:pt x="0" y="32"/>
                  </a:lnTo>
                  <a:lnTo>
                    <a:pt x="0" y="32"/>
                  </a:lnTo>
                  <a:close/>
                </a:path>
              </a:pathLst>
            </a:custGeom>
            <a:solidFill>
              <a:srgbClr val="FFE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2" name="Freeform 86"/>
            <p:cNvSpPr>
              <a:spLocks/>
            </p:cNvSpPr>
            <p:nvPr/>
          </p:nvSpPr>
          <p:spPr bwMode="auto">
            <a:xfrm>
              <a:off x="1320" y="2833"/>
              <a:ext cx="128" cy="81"/>
            </a:xfrm>
            <a:custGeom>
              <a:avLst/>
              <a:gdLst>
                <a:gd name="T0" fmla="*/ 0 w 128"/>
                <a:gd name="T1" fmla="*/ 32 h 81"/>
                <a:gd name="T2" fmla="*/ 0 w 128"/>
                <a:gd name="T3" fmla="*/ 32 h 81"/>
                <a:gd name="T4" fmla="*/ 4 w 128"/>
                <a:gd name="T5" fmla="*/ 24 h 81"/>
                <a:gd name="T6" fmla="*/ 8 w 128"/>
                <a:gd name="T7" fmla="*/ 16 h 81"/>
                <a:gd name="T8" fmla="*/ 24 w 128"/>
                <a:gd name="T9" fmla="*/ 4 h 81"/>
                <a:gd name="T10" fmla="*/ 44 w 128"/>
                <a:gd name="T11" fmla="*/ 0 h 81"/>
                <a:gd name="T12" fmla="*/ 68 w 128"/>
                <a:gd name="T13" fmla="*/ 0 h 81"/>
                <a:gd name="T14" fmla="*/ 68 w 128"/>
                <a:gd name="T15" fmla="*/ 0 h 81"/>
                <a:gd name="T16" fmla="*/ 92 w 128"/>
                <a:gd name="T17" fmla="*/ 4 h 81"/>
                <a:gd name="T18" fmla="*/ 112 w 128"/>
                <a:gd name="T19" fmla="*/ 16 h 81"/>
                <a:gd name="T20" fmla="*/ 124 w 128"/>
                <a:gd name="T21" fmla="*/ 32 h 81"/>
                <a:gd name="T22" fmla="*/ 128 w 128"/>
                <a:gd name="T23" fmla="*/ 40 h 81"/>
                <a:gd name="T24" fmla="*/ 128 w 128"/>
                <a:gd name="T25" fmla="*/ 48 h 81"/>
                <a:gd name="T26" fmla="*/ 128 w 128"/>
                <a:gd name="T27" fmla="*/ 48 h 81"/>
                <a:gd name="T28" fmla="*/ 124 w 128"/>
                <a:gd name="T29" fmla="*/ 57 h 81"/>
                <a:gd name="T30" fmla="*/ 120 w 128"/>
                <a:gd name="T31" fmla="*/ 61 h 81"/>
                <a:gd name="T32" fmla="*/ 104 w 128"/>
                <a:gd name="T33" fmla="*/ 73 h 81"/>
                <a:gd name="T34" fmla="*/ 84 w 128"/>
                <a:gd name="T35" fmla="*/ 81 h 81"/>
                <a:gd name="T36" fmla="*/ 60 w 128"/>
                <a:gd name="T37" fmla="*/ 77 h 81"/>
                <a:gd name="T38" fmla="*/ 60 w 128"/>
                <a:gd name="T39" fmla="*/ 77 h 81"/>
                <a:gd name="T40" fmla="*/ 32 w 128"/>
                <a:gd name="T41" fmla="*/ 73 h 81"/>
                <a:gd name="T42" fmla="*/ 16 w 128"/>
                <a:gd name="T43" fmla="*/ 61 h 81"/>
                <a:gd name="T44" fmla="*/ 4 w 128"/>
                <a:gd name="T45" fmla="*/ 48 h 81"/>
                <a:gd name="T46" fmla="*/ 0 w 128"/>
                <a:gd name="T47" fmla="*/ 40 h 81"/>
                <a:gd name="T48" fmla="*/ 0 w 128"/>
                <a:gd name="T49" fmla="*/ 32 h 81"/>
                <a:gd name="T50" fmla="*/ 0 w 128"/>
                <a:gd name="T51" fmla="*/ 32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8" h="81">
                  <a:moveTo>
                    <a:pt x="0" y="32"/>
                  </a:moveTo>
                  <a:lnTo>
                    <a:pt x="0" y="32"/>
                  </a:lnTo>
                  <a:lnTo>
                    <a:pt x="4" y="24"/>
                  </a:lnTo>
                  <a:lnTo>
                    <a:pt x="8" y="16"/>
                  </a:lnTo>
                  <a:lnTo>
                    <a:pt x="24" y="4"/>
                  </a:lnTo>
                  <a:lnTo>
                    <a:pt x="44" y="0"/>
                  </a:lnTo>
                  <a:lnTo>
                    <a:pt x="68" y="0"/>
                  </a:lnTo>
                  <a:lnTo>
                    <a:pt x="68" y="0"/>
                  </a:lnTo>
                  <a:lnTo>
                    <a:pt x="92" y="4"/>
                  </a:lnTo>
                  <a:lnTo>
                    <a:pt x="112" y="16"/>
                  </a:lnTo>
                  <a:lnTo>
                    <a:pt x="124" y="32"/>
                  </a:lnTo>
                  <a:lnTo>
                    <a:pt x="128" y="40"/>
                  </a:lnTo>
                  <a:lnTo>
                    <a:pt x="128" y="48"/>
                  </a:lnTo>
                  <a:lnTo>
                    <a:pt x="128" y="48"/>
                  </a:lnTo>
                  <a:lnTo>
                    <a:pt x="124" y="57"/>
                  </a:lnTo>
                  <a:lnTo>
                    <a:pt x="120" y="61"/>
                  </a:lnTo>
                  <a:lnTo>
                    <a:pt x="104" y="73"/>
                  </a:lnTo>
                  <a:lnTo>
                    <a:pt x="84" y="81"/>
                  </a:lnTo>
                  <a:lnTo>
                    <a:pt x="60" y="77"/>
                  </a:lnTo>
                  <a:lnTo>
                    <a:pt x="60" y="77"/>
                  </a:lnTo>
                  <a:lnTo>
                    <a:pt x="32" y="73"/>
                  </a:lnTo>
                  <a:lnTo>
                    <a:pt x="16" y="61"/>
                  </a:lnTo>
                  <a:lnTo>
                    <a:pt x="4" y="48"/>
                  </a:lnTo>
                  <a:lnTo>
                    <a:pt x="0" y="40"/>
                  </a:lnTo>
                  <a:lnTo>
                    <a:pt x="0" y="32"/>
                  </a:lnTo>
                  <a:lnTo>
                    <a:pt x="0" y="32"/>
                  </a:lnTo>
                  <a:close/>
                </a:path>
              </a:pathLst>
            </a:custGeom>
            <a:solidFill>
              <a:srgbClr val="FFD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3" name="Freeform 87"/>
            <p:cNvSpPr>
              <a:spLocks/>
            </p:cNvSpPr>
            <p:nvPr/>
          </p:nvSpPr>
          <p:spPr bwMode="auto">
            <a:xfrm>
              <a:off x="1324" y="2833"/>
              <a:ext cx="120" cy="77"/>
            </a:xfrm>
            <a:custGeom>
              <a:avLst/>
              <a:gdLst>
                <a:gd name="T0" fmla="*/ 0 w 120"/>
                <a:gd name="T1" fmla="*/ 32 h 77"/>
                <a:gd name="T2" fmla="*/ 0 w 120"/>
                <a:gd name="T3" fmla="*/ 32 h 77"/>
                <a:gd name="T4" fmla="*/ 8 w 120"/>
                <a:gd name="T5" fmla="*/ 16 h 77"/>
                <a:gd name="T6" fmla="*/ 20 w 120"/>
                <a:gd name="T7" fmla="*/ 8 h 77"/>
                <a:gd name="T8" fmla="*/ 40 w 120"/>
                <a:gd name="T9" fmla="*/ 0 h 77"/>
                <a:gd name="T10" fmla="*/ 64 w 120"/>
                <a:gd name="T11" fmla="*/ 0 h 77"/>
                <a:gd name="T12" fmla="*/ 64 w 120"/>
                <a:gd name="T13" fmla="*/ 0 h 77"/>
                <a:gd name="T14" fmla="*/ 88 w 120"/>
                <a:gd name="T15" fmla="*/ 8 h 77"/>
                <a:gd name="T16" fmla="*/ 104 w 120"/>
                <a:gd name="T17" fmla="*/ 16 h 77"/>
                <a:gd name="T18" fmla="*/ 116 w 120"/>
                <a:gd name="T19" fmla="*/ 32 h 77"/>
                <a:gd name="T20" fmla="*/ 120 w 120"/>
                <a:gd name="T21" fmla="*/ 40 h 77"/>
                <a:gd name="T22" fmla="*/ 120 w 120"/>
                <a:gd name="T23" fmla="*/ 48 h 77"/>
                <a:gd name="T24" fmla="*/ 120 w 120"/>
                <a:gd name="T25" fmla="*/ 48 h 77"/>
                <a:gd name="T26" fmla="*/ 112 w 120"/>
                <a:gd name="T27" fmla="*/ 61 h 77"/>
                <a:gd name="T28" fmla="*/ 100 w 120"/>
                <a:gd name="T29" fmla="*/ 73 h 77"/>
                <a:gd name="T30" fmla="*/ 80 w 120"/>
                <a:gd name="T31" fmla="*/ 77 h 77"/>
                <a:gd name="T32" fmla="*/ 56 w 120"/>
                <a:gd name="T33" fmla="*/ 77 h 77"/>
                <a:gd name="T34" fmla="*/ 56 w 120"/>
                <a:gd name="T35" fmla="*/ 77 h 77"/>
                <a:gd name="T36" fmla="*/ 32 w 120"/>
                <a:gd name="T37" fmla="*/ 69 h 77"/>
                <a:gd name="T38" fmla="*/ 12 w 120"/>
                <a:gd name="T39" fmla="*/ 61 h 77"/>
                <a:gd name="T40" fmla="*/ 4 w 120"/>
                <a:gd name="T41" fmla="*/ 44 h 77"/>
                <a:gd name="T42" fmla="*/ 0 w 120"/>
                <a:gd name="T43" fmla="*/ 40 h 77"/>
                <a:gd name="T44" fmla="*/ 0 w 120"/>
                <a:gd name="T45" fmla="*/ 32 h 77"/>
                <a:gd name="T46" fmla="*/ 0 w 120"/>
                <a:gd name="T47" fmla="*/ 3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0" h="77">
                  <a:moveTo>
                    <a:pt x="0" y="32"/>
                  </a:moveTo>
                  <a:lnTo>
                    <a:pt x="0" y="32"/>
                  </a:lnTo>
                  <a:lnTo>
                    <a:pt x="8" y="16"/>
                  </a:lnTo>
                  <a:lnTo>
                    <a:pt x="20" y="8"/>
                  </a:lnTo>
                  <a:lnTo>
                    <a:pt x="40" y="0"/>
                  </a:lnTo>
                  <a:lnTo>
                    <a:pt x="64" y="0"/>
                  </a:lnTo>
                  <a:lnTo>
                    <a:pt x="64" y="0"/>
                  </a:lnTo>
                  <a:lnTo>
                    <a:pt x="88" y="8"/>
                  </a:lnTo>
                  <a:lnTo>
                    <a:pt x="104" y="16"/>
                  </a:lnTo>
                  <a:lnTo>
                    <a:pt x="116" y="32"/>
                  </a:lnTo>
                  <a:lnTo>
                    <a:pt x="120" y="40"/>
                  </a:lnTo>
                  <a:lnTo>
                    <a:pt x="120" y="48"/>
                  </a:lnTo>
                  <a:lnTo>
                    <a:pt x="120" y="48"/>
                  </a:lnTo>
                  <a:lnTo>
                    <a:pt x="112" y="61"/>
                  </a:lnTo>
                  <a:lnTo>
                    <a:pt x="100" y="73"/>
                  </a:lnTo>
                  <a:lnTo>
                    <a:pt x="80" y="77"/>
                  </a:lnTo>
                  <a:lnTo>
                    <a:pt x="56" y="77"/>
                  </a:lnTo>
                  <a:lnTo>
                    <a:pt x="56" y="77"/>
                  </a:lnTo>
                  <a:lnTo>
                    <a:pt x="32" y="69"/>
                  </a:lnTo>
                  <a:lnTo>
                    <a:pt x="12" y="61"/>
                  </a:lnTo>
                  <a:lnTo>
                    <a:pt x="4" y="44"/>
                  </a:lnTo>
                  <a:lnTo>
                    <a:pt x="0" y="40"/>
                  </a:lnTo>
                  <a:lnTo>
                    <a:pt x="0" y="32"/>
                  </a:lnTo>
                  <a:lnTo>
                    <a:pt x="0" y="32"/>
                  </a:lnTo>
                  <a:close/>
                </a:path>
              </a:pathLst>
            </a:custGeom>
            <a:solidFill>
              <a:srgbClr val="FFDB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4" name="Freeform 88"/>
            <p:cNvSpPr>
              <a:spLocks/>
            </p:cNvSpPr>
            <p:nvPr/>
          </p:nvSpPr>
          <p:spPr bwMode="auto">
            <a:xfrm>
              <a:off x="1328" y="2837"/>
              <a:ext cx="112" cy="69"/>
            </a:xfrm>
            <a:custGeom>
              <a:avLst/>
              <a:gdLst>
                <a:gd name="T0" fmla="*/ 0 w 112"/>
                <a:gd name="T1" fmla="*/ 28 h 69"/>
                <a:gd name="T2" fmla="*/ 0 w 112"/>
                <a:gd name="T3" fmla="*/ 28 h 69"/>
                <a:gd name="T4" fmla="*/ 4 w 112"/>
                <a:gd name="T5" fmla="*/ 16 h 69"/>
                <a:gd name="T6" fmla="*/ 20 w 112"/>
                <a:gd name="T7" fmla="*/ 4 h 69"/>
                <a:gd name="T8" fmla="*/ 40 w 112"/>
                <a:gd name="T9" fmla="*/ 0 h 69"/>
                <a:gd name="T10" fmla="*/ 60 w 112"/>
                <a:gd name="T11" fmla="*/ 0 h 69"/>
                <a:gd name="T12" fmla="*/ 60 w 112"/>
                <a:gd name="T13" fmla="*/ 0 h 69"/>
                <a:gd name="T14" fmla="*/ 80 w 112"/>
                <a:gd name="T15" fmla="*/ 4 h 69"/>
                <a:gd name="T16" fmla="*/ 100 w 112"/>
                <a:gd name="T17" fmla="*/ 16 h 69"/>
                <a:gd name="T18" fmla="*/ 108 w 112"/>
                <a:gd name="T19" fmla="*/ 28 h 69"/>
                <a:gd name="T20" fmla="*/ 112 w 112"/>
                <a:gd name="T21" fmla="*/ 40 h 69"/>
                <a:gd name="T22" fmla="*/ 112 w 112"/>
                <a:gd name="T23" fmla="*/ 40 h 69"/>
                <a:gd name="T24" fmla="*/ 104 w 112"/>
                <a:gd name="T25" fmla="*/ 57 h 69"/>
                <a:gd name="T26" fmla="*/ 92 w 112"/>
                <a:gd name="T27" fmla="*/ 65 h 69"/>
                <a:gd name="T28" fmla="*/ 72 w 112"/>
                <a:gd name="T29" fmla="*/ 69 h 69"/>
                <a:gd name="T30" fmla="*/ 52 w 112"/>
                <a:gd name="T31" fmla="*/ 69 h 69"/>
                <a:gd name="T32" fmla="*/ 52 w 112"/>
                <a:gd name="T33" fmla="*/ 69 h 69"/>
                <a:gd name="T34" fmla="*/ 28 w 112"/>
                <a:gd name="T35" fmla="*/ 65 h 69"/>
                <a:gd name="T36" fmla="*/ 12 w 112"/>
                <a:gd name="T37" fmla="*/ 57 h 69"/>
                <a:gd name="T38" fmla="*/ 0 w 112"/>
                <a:gd name="T39" fmla="*/ 40 h 69"/>
                <a:gd name="T40" fmla="*/ 0 w 112"/>
                <a:gd name="T41" fmla="*/ 28 h 69"/>
                <a:gd name="T42" fmla="*/ 0 w 112"/>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2" h="69">
                  <a:moveTo>
                    <a:pt x="0" y="28"/>
                  </a:moveTo>
                  <a:lnTo>
                    <a:pt x="0" y="28"/>
                  </a:lnTo>
                  <a:lnTo>
                    <a:pt x="4" y="16"/>
                  </a:lnTo>
                  <a:lnTo>
                    <a:pt x="20" y="4"/>
                  </a:lnTo>
                  <a:lnTo>
                    <a:pt x="40" y="0"/>
                  </a:lnTo>
                  <a:lnTo>
                    <a:pt x="60" y="0"/>
                  </a:lnTo>
                  <a:lnTo>
                    <a:pt x="60" y="0"/>
                  </a:lnTo>
                  <a:lnTo>
                    <a:pt x="80" y="4"/>
                  </a:lnTo>
                  <a:lnTo>
                    <a:pt x="100" y="16"/>
                  </a:lnTo>
                  <a:lnTo>
                    <a:pt x="108" y="28"/>
                  </a:lnTo>
                  <a:lnTo>
                    <a:pt x="112" y="40"/>
                  </a:lnTo>
                  <a:lnTo>
                    <a:pt x="112" y="40"/>
                  </a:lnTo>
                  <a:lnTo>
                    <a:pt x="104" y="57"/>
                  </a:lnTo>
                  <a:lnTo>
                    <a:pt x="92" y="65"/>
                  </a:lnTo>
                  <a:lnTo>
                    <a:pt x="72" y="69"/>
                  </a:lnTo>
                  <a:lnTo>
                    <a:pt x="52" y="69"/>
                  </a:lnTo>
                  <a:lnTo>
                    <a:pt x="52" y="69"/>
                  </a:lnTo>
                  <a:lnTo>
                    <a:pt x="28" y="65"/>
                  </a:lnTo>
                  <a:lnTo>
                    <a:pt x="12" y="57"/>
                  </a:lnTo>
                  <a:lnTo>
                    <a:pt x="0" y="40"/>
                  </a:lnTo>
                  <a:lnTo>
                    <a:pt x="0" y="28"/>
                  </a:lnTo>
                  <a:lnTo>
                    <a:pt x="0" y="28"/>
                  </a:lnTo>
                  <a:close/>
                </a:path>
              </a:pathLst>
            </a:custGeom>
            <a:solidFill>
              <a:srgbClr val="FFD7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5" name="Freeform 89"/>
            <p:cNvSpPr>
              <a:spLocks/>
            </p:cNvSpPr>
            <p:nvPr/>
          </p:nvSpPr>
          <p:spPr bwMode="auto">
            <a:xfrm>
              <a:off x="1332" y="2837"/>
              <a:ext cx="104" cy="69"/>
            </a:xfrm>
            <a:custGeom>
              <a:avLst/>
              <a:gdLst>
                <a:gd name="T0" fmla="*/ 0 w 104"/>
                <a:gd name="T1" fmla="*/ 28 h 69"/>
                <a:gd name="T2" fmla="*/ 0 w 104"/>
                <a:gd name="T3" fmla="*/ 28 h 69"/>
                <a:gd name="T4" fmla="*/ 4 w 104"/>
                <a:gd name="T5" fmla="*/ 16 h 69"/>
                <a:gd name="T6" fmla="*/ 16 w 104"/>
                <a:gd name="T7" fmla="*/ 8 h 69"/>
                <a:gd name="T8" fmla="*/ 36 w 104"/>
                <a:gd name="T9" fmla="*/ 0 h 69"/>
                <a:gd name="T10" fmla="*/ 56 w 104"/>
                <a:gd name="T11" fmla="*/ 0 h 69"/>
                <a:gd name="T12" fmla="*/ 56 w 104"/>
                <a:gd name="T13" fmla="*/ 0 h 69"/>
                <a:gd name="T14" fmla="*/ 76 w 104"/>
                <a:gd name="T15" fmla="*/ 8 h 69"/>
                <a:gd name="T16" fmla="*/ 92 w 104"/>
                <a:gd name="T17" fmla="*/ 16 h 69"/>
                <a:gd name="T18" fmla="*/ 100 w 104"/>
                <a:gd name="T19" fmla="*/ 28 h 69"/>
                <a:gd name="T20" fmla="*/ 104 w 104"/>
                <a:gd name="T21" fmla="*/ 40 h 69"/>
                <a:gd name="T22" fmla="*/ 104 w 104"/>
                <a:gd name="T23" fmla="*/ 40 h 69"/>
                <a:gd name="T24" fmla="*/ 100 w 104"/>
                <a:gd name="T25" fmla="*/ 53 h 69"/>
                <a:gd name="T26" fmla="*/ 84 w 104"/>
                <a:gd name="T27" fmla="*/ 65 h 69"/>
                <a:gd name="T28" fmla="*/ 68 w 104"/>
                <a:gd name="T29" fmla="*/ 69 h 69"/>
                <a:gd name="T30" fmla="*/ 48 w 104"/>
                <a:gd name="T31" fmla="*/ 69 h 69"/>
                <a:gd name="T32" fmla="*/ 48 w 104"/>
                <a:gd name="T33" fmla="*/ 69 h 69"/>
                <a:gd name="T34" fmla="*/ 28 w 104"/>
                <a:gd name="T35" fmla="*/ 65 h 69"/>
                <a:gd name="T36" fmla="*/ 12 w 104"/>
                <a:gd name="T37" fmla="*/ 53 h 69"/>
                <a:gd name="T38" fmla="*/ 0 w 104"/>
                <a:gd name="T39" fmla="*/ 40 h 69"/>
                <a:gd name="T40" fmla="*/ 0 w 104"/>
                <a:gd name="T41" fmla="*/ 28 h 69"/>
                <a:gd name="T42" fmla="*/ 0 w 104"/>
                <a:gd name="T43" fmla="*/ 2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69">
                  <a:moveTo>
                    <a:pt x="0" y="28"/>
                  </a:moveTo>
                  <a:lnTo>
                    <a:pt x="0" y="28"/>
                  </a:lnTo>
                  <a:lnTo>
                    <a:pt x="4" y="16"/>
                  </a:lnTo>
                  <a:lnTo>
                    <a:pt x="16" y="8"/>
                  </a:lnTo>
                  <a:lnTo>
                    <a:pt x="36" y="0"/>
                  </a:lnTo>
                  <a:lnTo>
                    <a:pt x="56" y="0"/>
                  </a:lnTo>
                  <a:lnTo>
                    <a:pt x="56" y="0"/>
                  </a:lnTo>
                  <a:lnTo>
                    <a:pt x="76" y="8"/>
                  </a:lnTo>
                  <a:lnTo>
                    <a:pt x="92" y="16"/>
                  </a:lnTo>
                  <a:lnTo>
                    <a:pt x="100" y="28"/>
                  </a:lnTo>
                  <a:lnTo>
                    <a:pt x="104" y="40"/>
                  </a:lnTo>
                  <a:lnTo>
                    <a:pt x="104" y="40"/>
                  </a:lnTo>
                  <a:lnTo>
                    <a:pt x="100" y="53"/>
                  </a:lnTo>
                  <a:lnTo>
                    <a:pt x="84" y="65"/>
                  </a:lnTo>
                  <a:lnTo>
                    <a:pt x="68" y="69"/>
                  </a:lnTo>
                  <a:lnTo>
                    <a:pt x="48" y="69"/>
                  </a:lnTo>
                  <a:lnTo>
                    <a:pt x="48" y="69"/>
                  </a:lnTo>
                  <a:lnTo>
                    <a:pt x="28" y="65"/>
                  </a:lnTo>
                  <a:lnTo>
                    <a:pt x="12" y="53"/>
                  </a:lnTo>
                  <a:lnTo>
                    <a:pt x="0" y="40"/>
                  </a:lnTo>
                  <a:lnTo>
                    <a:pt x="0" y="28"/>
                  </a:lnTo>
                  <a:lnTo>
                    <a:pt x="0" y="28"/>
                  </a:lnTo>
                  <a:close/>
                </a:path>
              </a:pathLst>
            </a:custGeom>
            <a:solidFill>
              <a:srgbClr val="FFD4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6" name="Freeform 90"/>
            <p:cNvSpPr>
              <a:spLocks/>
            </p:cNvSpPr>
            <p:nvPr/>
          </p:nvSpPr>
          <p:spPr bwMode="auto">
            <a:xfrm>
              <a:off x="1352" y="2805"/>
              <a:ext cx="100" cy="60"/>
            </a:xfrm>
            <a:custGeom>
              <a:avLst/>
              <a:gdLst>
                <a:gd name="T0" fmla="*/ 100 w 100"/>
                <a:gd name="T1" fmla="*/ 36 h 60"/>
                <a:gd name="T2" fmla="*/ 100 w 100"/>
                <a:gd name="T3" fmla="*/ 36 h 60"/>
                <a:gd name="T4" fmla="*/ 92 w 100"/>
                <a:gd name="T5" fmla="*/ 48 h 60"/>
                <a:gd name="T6" fmla="*/ 80 w 100"/>
                <a:gd name="T7" fmla="*/ 56 h 60"/>
                <a:gd name="T8" fmla="*/ 64 w 100"/>
                <a:gd name="T9" fmla="*/ 60 h 60"/>
                <a:gd name="T10" fmla="*/ 44 w 100"/>
                <a:gd name="T11" fmla="*/ 60 h 60"/>
                <a:gd name="T12" fmla="*/ 44 w 100"/>
                <a:gd name="T13" fmla="*/ 60 h 60"/>
                <a:gd name="T14" fmla="*/ 28 w 100"/>
                <a:gd name="T15" fmla="*/ 56 h 60"/>
                <a:gd name="T16" fmla="*/ 12 w 100"/>
                <a:gd name="T17" fmla="*/ 48 h 60"/>
                <a:gd name="T18" fmla="*/ 4 w 100"/>
                <a:gd name="T19" fmla="*/ 36 h 60"/>
                <a:gd name="T20" fmla="*/ 0 w 100"/>
                <a:gd name="T21" fmla="*/ 24 h 60"/>
                <a:gd name="T22" fmla="*/ 0 w 100"/>
                <a:gd name="T23" fmla="*/ 24 h 60"/>
                <a:gd name="T24" fmla="*/ 4 w 100"/>
                <a:gd name="T25" fmla="*/ 12 h 60"/>
                <a:gd name="T26" fmla="*/ 16 w 100"/>
                <a:gd name="T27" fmla="*/ 4 h 60"/>
                <a:gd name="T28" fmla="*/ 36 w 100"/>
                <a:gd name="T29" fmla="*/ 0 h 60"/>
                <a:gd name="T30" fmla="*/ 52 w 100"/>
                <a:gd name="T31" fmla="*/ 0 h 60"/>
                <a:gd name="T32" fmla="*/ 52 w 100"/>
                <a:gd name="T33" fmla="*/ 0 h 60"/>
                <a:gd name="T34" fmla="*/ 72 w 100"/>
                <a:gd name="T35" fmla="*/ 4 h 60"/>
                <a:gd name="T36" fmla="*/ 88 w 100"/>
                <a:gd name="T37" fmla="*/ 16 h 60"/>
                <a:gd name="T38" fmla="*/ 96 w 100"/>
                <a:gd name="T39" fmla="*/ 24 h 60"/>
                <a:gd name="T40" fmla="*/ 100 w 100"/>
                <a:gd name="T41" fmla="*/ 36 h 60"/>
                <a:gd name="T42" fmla="*/ 100 w 100"/>
                <a:gd name="T43" fmla="*/ 3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0" h="60">
                  <a:moveTo>
                    <a:pt x="100" y="36"/>
                  </a:moveTo>
                  <a:lnTo>
                    <a:pt x="100" y="36"/>
                  </a:lnTo>
                  <a:lnTo>
                    <a:pt x="92" y="48"/>
                  </a:lnTo>
                  <a:lnTo>
                    <a:pt x="80" y="56"/>
                  </a:lnTo>
                  <a:lnTo>
                    <a:pt x="64" y="60"/>
                  </a:lnTo>
                  <a:lnTo>
                    <a:pt x="44" y="60"/>
                  </a:lnTo>
                  <a:lnTo>
                    <a:pt x="44" y="60"/>
                  </a:lnTo>
                  <a:lnTo>
                    <a:pt x="28" y="56"/>
                  </a:lnTo>
                  <a:lnTo>
                    <a:pt x="12" y="48"/>
                  </a:lnTo>
                  <a:lnTo>
                    <a:pt x="4" y="36"/>
                  </a:lnTo>
                  <a:lnTo>
                    <a:pt x="0" y="24"/>
                  </a:lnTo>
                  <a:lnTo>
                    <a:pt x="0" y="24"/>
                  </a:lnTo>
                  <a:lnTo>
                    <a:pt x="4" y="12"/>
                  </a:lnTo>
                  <a:lnTo>
                    <a:pt x="16" y="4"/>
                  </a:lnTo>
                  <a:lnTo>
                    <a:pt x="36" y="0"/>
                  </a:lnTo>
                  <a:lnTo>
                    <a:pt x="52" y="0"/>
                  </a:lnTo>
                  <a:lnTo>
                    <a:pt x="52" y="0"/>
                  </a:lnTo>
                  <a:lnTo>
                    <a:pt x="72" y="4"/>
                  </a:lnTo>
                  <a:lnTo>
                    <a:pt x="88" y="16"/>
                  </a:lnTo>
                  <a:lnTo>
                    <a:pt x="96" y="24"/>
                  </a:lnTo>
                  <a:lnTo>
                    <a:pt x="100" y="36"/>
                  </a:lnTo>
                  <a:lnTo>
                    <a:pt x="100" y="36"/>
                  </a:lnTo>
                  <a:close/>
                </a:path>
              </a:pathLst>
            </a:custGeom>
            <a:solidFill>
              <a:srgbClr val="FFD1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7" name="Freeform 91"/>
            <p:cNvSpPr>
              <a:spLocks/>
            </p:cNvSpPr>
            <p:nvPr/>
          </p:nvSpPr>
          <p:spPr bwMode="auto">
            <a:xfrm>
              <a:off x="1116" y="2647"/>
              <a:ext cx="436" cy="149"/>
            </a:xfrm>
            <a:custGeom>
              <a:avLst/>
              <a:gdLst>
                <a:gd name="T0" fmla="*/ 436 w 436"/>
                <a:gd name="T1" fmla="*/ 12 h 149"/>
                <a:gd name="T2" fmla="*/ 436 w 436"/>
                <a:gd name="T3" fmla="*/ 12 h 149"/>
                <a:gd name="T4" fmla="*/ 428 w 436"/>
                <a:gd name="T5" fmla="*/ 24 h 149"/>
                <a:gd name="T6" fmla="*/ 400 w 436"/>
                <a:gd name="T7" fmla="*/ 56 h 149"/>
                <a:gd name="T8" fmla="*/ 360 w 436"/>
                <a:gd name="T9" fmla="*/ 93 h 149"/>
                <a:gd name="T10" fmla="*/ 332 w 436"/>
                <a:gd name="T11" fmla="*/ 109 h 149"/>
                <a:gd name="T12" fmla="*/ 304 w 436"/>
                <a:gd name="T13" fmla="*/ 125 h 149"/>
                <a:gd name="T14" fmla="*/ 272 w 436"/>
                <a:gd name="T15" fmla="*/ 137 h 149"/>
                <a:gd name="T16" fmla="*/ 240 w 436"/>
                <a:gd name="T17" fmla="*/ 145 h 149"/>
                <a:gd name="T18" fmla="*/ 204 w 436"/>
                <a:gd name="T19" fmla="*/ 149 h 149"/>
                <a:gd name="T20" fmla="*/ 164 w 436"/>
                <a:gd name="T21" fmla="*/ 141 h 149"/>
                <a:gd name="T22" fmla="*/ 124 w 436"/>
                <a:gd name="T23" fmla="*/ 129 h 149"/>
                <a:gd name="T24" fmla="*/ 84 w 436"/>
                <a:gd name="T25" fmla="*/ 105 h 149"/>
                <a:gd name="T26" fmla="*/ 44 w 436"/>
                <a:gd name="T27" fmla="*/ 68 h 149"/>
                <a:gd name="T28" fmla="*/ 0 w 436"/>
                <a:gd name="T29" fmla="*/ 24 h 149"/>
                <a:gd name="T30" fmla="*/ 12 w 436"/>
                <a:gd name="T31" fmla="*/ 0 h 149"/>
                <a:gd name="T32" fmla="*/ 12 w 436"/>
                <a:gd name="T33" fmla="*/ 0 h 149"/>
                <a:gd name="T34" fmla="*/ 20 w 436"/>
                <a:gd name="T35" fmla="*/ 8 h 149"/>
                <a:gd name="T36" fmla="*/ 44 w 436"/>
                <a:gd name="T37" fmla="*/ 36 h 149"/>
                <a:gd name="T38" fmla="*/ 84 w 436"/>
                <a:gd name="T39" fmla="*/ 64 h 149"/>
                <a:gd name="T40" fmla="*/ 108 w 436"/>
                <a:gd name="T41" fmla="*/ 81 h 149"/>
                <a:gd name="T42" fmla="*/ 136 w 436"/>
                <a:gd name="T43" fmla="*/ 93 h 149"/>
                <a:gd name="T44" fmla="*/ 168 w 436"/>
                <a:gd name="T45" fmla="*/ 105 h 149"/>
                <a:gd name="T46" fmla="*/ 200 w 436"/>
                <a:gd name="T47" fmla="*/ 113 h 149"/>
                <a:gd name="T48" fmla="*/ 236 w 436"/>
                <a:gd name="T49" fmla="*/ 113 h 149"/>
                <a:gd name="T50" fmla="*/ 272 w 436"/>
                <a:gd name="T51" fmla="*/ 109 h 149"/>
                <a:gd name="T52" fmla="*/ 312 w 436"/>
                <a:gd name="T53" fmla="*/ 101 h 149"/>
                <a:gd name="T54" fmla="*/ 352 w 436"/>
                <a:gd name="T55" fmla="*/ 81 h 149"/>
                <a:gd name="T56" fmla="*/ 396 w 436"/>
                <a:gd name="T57" fmla="*/ 52 h 149"/>
                <a:gd name="T58" fmla="*/ 436 w 436"/>
                <a:gd name="T59" fmla="*/ 12 h 149"/>
                <a:gd name="T60" fmla="*/ 436 w 436"/>
                <a:gd name="T61" fmla="*/ 12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6" h="149">
                  <a:moveTo>
                    <a:pt x="436" y="12"/>
                  </a:moveTo>
                  <a:lnTo>
                    <a:pt x="436" y="12"/>
                  </a:lnTo>
                  <a:lnTo>
                    <a:pt x="428" y="24"/>
                  </a:lnTo>
                  <a:lnTo>
                    <a:pt x="400" y="56"/>
                  </a:lnTo>
                  <a:lnTo>
                    <a:pt x="360" y="93"/>
                  </a:lnTo>
                  <a:lnTo>
                    <a:pt x="332" y="109"/>
                  </a:lnTo>
                  <a:lnTo>
                    <a:pt x="304" y="125"/>
                  </a:lnTo>
                  <a:lnTo>
                    <a:pt x="272" y="137"/>
                  </a:lnTo>
                  <a:lnTo>
                    <a:pt x="240" y="145"/>
                  </a:lnTo>
                  <a:lnTo>
                    <a:pt x="204" y="149"/>
                  </a:lnTo>
                  <a:lnTo>
                    <a:pt x="164" y="141"/>
                  </a:lnTo>
                  <a:lnTo>
                    <a:pt x="124" y="129"/>
                  </a:lnTo>
                  <a:lnTo>
                    <a:pt x="84" y="105"/>
                  </a:lnTo>
                  <a:lnTo>
                    <a:pt x="44" y="68"/>
                  </a:lnTo>
                  <a:lnTo>
                    <a:pt x="0" y="24"/>
                  </a:lnTo>
                  <a:lnTo>
                    <a:pt x="12" y="0"/>
                  </a:lnTo>
                  <a:lnTo>
                    <a:pt x="12" y="0"/>
                  </a:lnTo>
                  <a:lnTo>
                    <a:pt x="20" y="8"/>
                  </a:lnTo>
                  <a:lnTo>
                    <a:pt x="44" y="36"/>
                  </a:lnTo>
                  <a:lnTo>
                    <a:pt x="84" y="64"/>
                  </a:lnTo>
                  <a:lnTo>
                    <a:pt x="108" y="81"/>
                  </a:lnTo>
                  <a:lnTo>
                    <a:pt x="136" y="93"/>
                  </a:lnTo>
                  <a:lnTo>
                    <a:pt x="168" y="105"/>
                  </a:lnTo>
                  <a:lnTo>
                    <a:pt x="200" y="113"/>
                  </a:lnTo>
                  <a:lnTo>
                    <a:pt x="236" y="113"/>
                  </a:lnTo>
                  <a:lnTo>
                    <a:pt x="272" y="109"/>
                  </a:lnTo>
                  <a:lnTo>
                    <a:pt x="312" y="101"/>
                  </a:lnTo>
                  <a:lnTo>
                    <a:pt x="352" y="81"/>
                  </a:lnTo>
                  <a:lnTo>
                    <a:pt x="396" y="52"/>
                  </a:lnTo>
                  <a:lnTo>
                    <a:pt x="436" y="12"/>
                  </a:lnTo>
                  <a:lnTo>
                    <a:pt x="436" y="12"/>
                  </a:lnTo>
                  <a:close/>
                </a:path>
              </a:pathLst>
            </a:custGeom>
            <a:solidFill>
              <a:srgbClr val="1A1A1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8" name="Freeform 92"/>
            <p:cNvSpPr>
              <a:spLocks/>
            </p:cNvSpPr>
            <p:nvPr/>
          </p:nvSpPr>
          <p:spPr bwMode="auto">
            <a:xfrm>
              <a:off x="1196" y="2792"/>
              <a:ext cx="304" cy="122"/>
            </a:xfrm>
            <a:custGeom>
              <a:avLst/>
              <a:gdLst>
                <a:gd name="T0" fmla="*/ 304 w 304"/>
                <a:gd name="T1" fmla="*/ 21 h 122"/>
                <a:gd name="T2" fmla="*/ 304 w 304"/>
                <a:gd name="T3" fmla="*/ 21 h 122"/>
                <a:gd name="T4" fmla="*/ 272 w 304"/>
                <a:gd name="T5" fmla="*/ 13 h 122"/>
                <a:gd name="T6" fmla="*/ 232 w 304"/>
                <a:gd name="T7" fmla="*/ 4 h 122"/>
                <a:gd name="T8" fmla="*/ 188 w 304"/>
                <a:gd name="T9" fmla="*/ 0 h 122"/>
                <a:gd name="T10" fmla="*/ 164 w 304"/>
                <a:gd name="T11" fmla="*/ 0 h 122"/>
                <a:gd name="T12" fmla="*/ 136 w 304"/>
                <a:gd name="T13" fmla="*/ 4 h 122"/>
                <a:gd name="T14" fmla="*/ 112 w 304"/>
                <a:gd name="T15" fmla="*/ 13 h 122"/>
                <a:gd name="T16" fmla="*/ 88 w 304"/>
                <a:gd name="T17" fmla="*/ 25 h 122"/>
                <a:gd name="T18" fmla="*/ 64 w 304"/>
                <a:gd name="T19" fmla="*/ 41 h 122"/>
                <a:gd name="T20" fmla="*/ 40 w 304"/>
                <a:gd name="T21" fmla="*/ 61 h 122"/>
                <a:gd name="T22" fmla="*/ 20 w 304"/>
                <a:gd name="T23" fmla="*/ 89 h 122"/>
                <a:gd name="T24" fmla="*/ 0 w 304"/>
                <a:gd name="T25" fmla="*/ 122 h 122"/>
                <a:gd name="T26" fmla="*/ 0 w 304"/>
                <a:gd name="T27" fmla="*/ 122 h 122"/>
                <a:gd name="T28" fmla="*/ 16 w 304"/>
                <a:gd name="T29" fmla="*/ 102 h 122"/>
                <a:gd name="T30" fmla="*/ 36 w 304"/>
                <a:gd name="T31" fmla="*/ 81 h 122"/>
                <a:gd name="T32" fmla="*/ 64 w 304"/>
                <a:gd name="T33" fmla="*/ 61 h 122"/>
                <a:gd name="T34" fmla="*/ 104 w 304"/>
                <a:gd name="T35" fmla="*/ 41 h 122"/>
                <a:gd name="T36" fmla="*/ 132 w 304"/>
                <a:gd name="T37" fmla="*/ 33 h 122"/>
                <a:gd name="T38" fmla="*/ 160 w 304"/>
                <a:gd name="T39" fmla="*/ 25 h 122"/>
                <a:gd name="T40" fmla="*/ 192 w 304"/>
                <a:gd name="T41" fmla="*/ 21 h 122"/>
                <a:gd name="T42" fmla="*/ 224 w 304"/>
                <a:gd name="T43" fmla="*/ 21 h 122"/>
                <a:gd name="T44" fmla="*/ 264 w 304"/>
                <a:gd name="T45" fmla="*/ 21 h 122"/>
                <a:gd name="T46" fmla="*/ 304 w 304"/>
                <a:gd name="T47" fmla="*/ 21 h 122"/>
                <a:gd name="T48" fmla="*/ 304 w 304"/>
                <a:gd name="T4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4" h="122">
                  <a:moveTo>
                    <a:pt x="304" y="21"/>
                  </a:moveTo>
                  <a:lnTo>
                    <a:pt x="304" y="21"/>
                  </a:lnTo>
                  <a:lnTo>
                    <a:pt x="272" y="13"/>
                  </a:lnTo>
                  <a:lnTo>
                    <a:pt x="232" y="4"/>
                  </a:lnTo>
                  <a:lnTo>
                    <a:pt x="188" y="0"/>
                  </a:lnTo>
                  <a:lnTo>
                    <a:pt x="164" y="0"/>
                  </a:lnTo>
                  <a:lnTo>
                    <a:pt x="136" y="4"/>
                  </a:lnTo>
                  <a:lnTo>
                    <a:pt x="112" y="13"/>
                  </a:lnTo>
                  <a:lnTo>
                    <a:pt x="88" y="25"/>
                  </a:lnTo>
                  <a:lnTo>
                    <a:pt x="64" y="41"/>
                  </a:lnTo>
                  <a:lnTo>
                    <a:pt x="40" y="61"/>
                  </a:lnTo>
                  <a:lnTo>
                    <a:pt x="20" y="89"/>
                  </a:lnTo>
                  <a:lnTo>
                    <a:pt x="0" y="122"/>
                  </a:lnTo>
                  <a:lnTo>
                    <a:pt x="0" y="122"/>
                  </a:lnTo>
                  <a:lnTo>
                    <a:pt x="16" y="102"/>
                  </a:lnTo>
                  <a:lnTo>
                    <a:pt x="36" y="81"/>
                  </a:lnTo>
                  <a:lnTo>
                    <a:pt x="64" y="61"/>
                  </a:lnTo>
                  <a:lnTo>
                    <a:pt x="104" y="41"/>
                  </a:lnTo>
                  <a:lnTo>
                    <a:pt x="132" y="33"/>
                  </a:lnTo>
                  <a:lnTo>
                    <a:pt x="160" y="25"/>
                  </a:lnTo>
                  <a:lnTo>
                    <a:pt x="192" y="21"/>
                  </a:lnTo>
                  <a:lnTo>
                    <a:pt x="224" y="21"/>
                  </a:lnTo>
                  <a:lnTo>
                    <a:pt x="264" y="21"/>
                  </a:lnTo>
                  <a:lnTo>
                    <a:pt x="304" y="21"/>
                  </a:lnTo>
                  <a:lnTo>
                    <a:pt x="304" y="21"/>
                  </a:lnTo>
                  <a:close/>
                </a:path>
              </a:pathLst>
            </a:custGeom>
            <a:solidFill>
              <a:srgbClr val="FFA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79" name="Freeform 93"/>
            <p:cNvSpPr>
              <a:spLocks/>
            </p:cNvSpPr>
            <p:nvPr/>
          </p:nvSpPr>
          <p:spPr bwMode="auto">
            <a:xfrm>
              <a:off x="1548" y="3068"/>
              <a:ext cx="152" cy="28"/>
            </a:xfrm>
            <a:custGeom>
              <a:avLst/>
              <a:gdLst>
                <a:gd name="T0" fmla="*/ 0 w 152"/>
                <a:gd name="T1" fmla="*/ 20 h 28"/>
                <a:gd name="T2" fmla="*/ 0 w 152"/>
                <a:gd name="T3" fmla="*/ 20 h 28"/>
                <a:gd name="T4" fmla="*/ 16 w 152"/>
                <a:gd name="T5" fmla="*/ 12 h 28"/>
                <a:gd name="T6" fmla="*/ 56 w 152"/>
                <a:gd name="T7" fmla="*/ 4 h 28"/>
                <a:gd name="T8" fmla="*/ 80 w 152"/>
                <a:gd name="T9" fmla="*/ 0 h 28"/>
                <a:gd name="T10" fmla="*/ 104 w 152"/>
                <a:gd name="T11" fmla="*/ 4 h 28"/>
                <a:gd name="T12" fmla="*/ 128 w 152"/>
                <a:gd name="T13" fmla="*/ 12 h 28"/>
                <a:gd name="T14" fmla="*/ 152 w 152"/>
                <a:gd name="T15" fmla="*/ 28 h 28"/>
                <a:gd name="T16" fmla="*/ 152 w 152"/>
                <a:gd name="T17" fmla="*/ 28 h 28"/>
                <a:gd name="T18" fmla="*/ 88 w 152"/>
                <a:gd name="T19" fmla="*/ 20 h 28"/>
                <a:gd name="T20" fmla="*/ 40 w 152"/>
                <a:gd name="T21" fmla="*/ 16 h 28"/>
                <a:gd name="T22" fmla="*/ 0 w 152"/>
                <a:gd name="T23" fmla="*/ 20 h 28"/>
                <a:gd name="T24" fmla="*/ 0 w 152"/>
                <a:gd name="T2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28">
                  <a:moveTo>
                    <a:pt x="0" y="20"/>
                  </a:moveTo>
                  <a:lnTo>
                    <a:pt x="0" y="20"/>
                  </a:lnTo>
                  <a:lnTo>
                    <a:pt x="16" y="12"/>
                  </a:lnTo>
                  <a:lnTo>
                    <a:pt x="56" y="4"/>
                  </a:lnTo>
                  <a:lnTo>
                    <a:pt x="80" y="0"/>
                  </a:lnTo>
                  <a:lnTo>
                    <a:pt x="104" y="4"/>
                  </a:lnTo>
                  <a:lnTo>
                    <a:pt x="128" y="12"/>
                  </a:lnTo>
                  <a:lnTo>
                    <a:pt x="152" y="28"/>
                  </a:lnTo>
                  <a:lnTo>
                    <a:pt x="152" y="28"/>
                  </a:lnTo>
                  <a:lnTo>
                    <a:pt x="88" y="20"/>
                  </a:lnTo>
                  <a:lnTo>
                    <a:pt x="40" y="16"/>
                  </a:lnTo>
                  <a:lnTo>
                    <a:pt x="0" y="20"/>
                  </a:lnTo>
                  <a:lnTo>
                    <a:pt x="0" y="20"/>
                  </a:lnTo>
                  <a:close/>
                </a:path>
              </a:pathLst>
            </a:custGeom>
            <a:solidFill>
              <a:srgbClr val="FFC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0" name="Freeform 94"/>
            <p:cNvSpPr>
              <a:spLocks/>
            </p:cNvSpPr>
            <p:nvPr/>
          </p:nvSpPr>
          <p:spPr bwMode="auto">
            <a:xfrm>
              <a:off x="1128" y="3432"/>
              <a:ext cx="256" cy="288"/>
            </a:xfrm>
            <a:custGeom>
              <a:avLst/>
              <a:gdLst>
                <a:gd name="T0" fmla="*/ 216 w 256"/>
                <a:gd name="T1" fmla="*/ 73 h 288"/>
                <a:gd name="T2" fmla="*/ 216 w 256"/>
                <a:gd name="T3" fmla="*/ 73 h 288"/>
                <a:gd name="T4" fmla="*/ 196 w 256"/>
                <a:gd name="T5" fmla="*/ 49 h 288"/>
                <a:gd name="T6" fmla="*/ 172 w 256"/>
                <a:gd name="T7" fmla="*/ 28 h 288"/>
                <a:gd name="T8" fmla="*/ 148 w 256"/>
                <a:gd name="T9" fmla="*/ 12 h 288"/>
                <a:gd name="T10" fmla="*/ 124 w 256"/>
                <a:gd name="T11" fmla="*/ 4 h 288"/>
                <a:gd name="T12" fmla="*/ 100 w 256"/>
                <a:gd name="T13" fmla="*/ 0 h 288"/>
                <a:gd name="T14" fmla="*/ 76 w 256"/>
                <a:gd name="T15" fmla="*/ 0 h 288"/>
                <a:gd name="T16" fmla="*/ 52 w 256"/>
                <a:gd name="T17" fmla="*/ 8 h 288"/>
                <a:gd name="T18" fmla="*/ 36 w 256"/>
                <a:gd name="T19" fmla="*/ 20 h 288"/>
                <a:gd name="T20" fmla="*/ 36 w 256"/>
                <a:gd name="T21" fmla="*/ 20 h 288"/>
                <a:gd name="T22" fmla="*/ 20 w 256"/>
                <a:gd name="T23" fmla="*/ 37 h 288"/>
                <a:gd name="T24" fmla="*/ 8 w 256"/>
                <a:gd name="T25" fmla="*/ 57 h 288"/>
                <a:gd name="T26" fmla="*/ 4 w 256"/>
                <a:gd name="T27" fmla="*/ 81 h 288"/>
                <a:gd name="T28" fmla="*/ 0 w 256"/>
                <a:gd name="T29" fmla="*/ 105 h 288"/>
                <a:gd name="T30" fmla="*/ 4 w 256"/>
                <a:gd name="T31" fmla="*/ 134 h 288"/>
                <a:gd name="T32" fmla="*/ 12 w 256"/>
                <a:gd name="T33" fmla="*/ 162 h 288"/>
                <a:gd name="T34" fmla="*/ 24 w 256"/>
                <a:gd name="T35" fmla="*/ 190 h 288"/>
                <a:gd name="T36" fmla="*/ 40 w 256"/>
                <a:gd name="T37" fmla="*/ 215 h 288"/>
                <a:gd name="T38" fmla="*/ 40 w 256"/>
                <a:gd name="T39" fmla="*/ 215 h 288"/>
                <a:gd name="T40" fmla="*/ 60 w 256"/>
                <a:gd name="T41" fmla="*/ 239 h 288"/>
                <a:gd name="T42" fmla="*/ 84 w 256"/>
                <a:gd name="T43" fmla="*/ 259 h 288"/>
                <a:gd name="T44" fmla="*/ 108 w 256"/>
                <a:gd name="T45" fmla="*/ 271 h 288"/>
                <a:gd name="T46" fmla="*/ 132 w 256"/>
                <a:gd name="T47" fmla="*/ 284 h 288"/>
                <a:gd name="T48" fmla="*/ 156 w 256"/>
                <a:gd name="T49" fmla="*/ 288 h 288"/>
                <a:gd name="T50" fmla="*/ 180 w 256"/>
                <a:gd name="T51" fmla="*/ 288 h 288"/>
                <a:gd name="T52" fmla="*/ 204 w 256"/>
                <a:gd name="T53" fmla="*/ 280 h 288"/>
                <a:gd name="T54" fmla="*/ 220 w 256"/>
                <a:gd name="T55" fmla="*/ 267 h 288"/>
                <a:gd name="T56" fmla="*/ 220 w 256"/>
                <a:gd name="T57" fmla="*/ 267 h 288"/>
                <a:gd name="T58" fmla="*/ 236 w 256"/>
                <a:gd name="T59" fmla="*/ 251 h 288"/>
                <a:gd name="T60" fmla="*/ 248 w 256"/>
                <a:gd name="T61" fmla="*/ 231 h 288"/>
                <a:gd name="T62" fmla="*/ 252 w 256"/>
                <a:gd name="T63" fmla="*/ 207 h 288"/>
                <a:gd name="T64" fmla="*/ 256 w 256"/>
                <a:gd name="T65" fmla="*/ 178 h 288"/>
                <a:gd name="T66" fmla="*/ 252 w 256"/>
                <a:gd name="T67" fmla="*/ 154 h 288"/>
                <a:gd name="T68" fmla="*/ 244 w 256"/>
                <a:gd name="T69" fmla="*/ 126 h 288"/>
                <a:gd name="T70" fmla="*/ 232 w 256"/>
                <a:gd name="T71" fmla="*/ 97 h 288"/>
                <a:gd name="T72" fmla="*/ 216 w 256"/>
                <a:gd name="T73" fmla="*/ 73 h 288"/>
                <a:gd name="T74" fmla="*/ 216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216" y="73"/>
                  </a:moveTo>
                  <a:lnTo>
                    <a:pt x="216" y="73"/>
                  </a:lnTo>
                  <a:lnTo>
                    <a:pt x="196" y="49"/>
                  </a:lnTo>
                  <a:lnTo>
                    <a:pt x="172" y="28"/>
                  </a:lnTo>
                  <a:lnTo>
                    <a:pt x="148" y="12"/>
                  </a:lnTo>
                  <a:lnTo>
                    <a:pt x="124" y="4"/>
                  </a:lnTo>
                  <a:lnTo>
                    <a:pt x="100" y="0"/>
                  </a:lnTo>
                  <a:lnTo>
                    <a:pt x="76" y="0"/>
                  </a:lnTo>
                  <a:lnTo>
                    <a:pt x="52" y="8"/>
                  </a:lnTo>
                  <a:lnTo>
                    <a:pt x="36" y="20"/>
                  </a:lnTo>
                  <a:lnTo>
                    <a:pt x="36" y="20"/>
                  </a:lnTo>
                  <a:lnTo>
                    <a:pt x="20" y="37"/>
                  </a:lnTo>
                  <a:lnTo>
                    <a:pt x="8" y="57"/>
                  </a:lnTo>
                  <a:lnTo>
                    <a:pt x="4" y="81"/>
                  </a:lnTo>
                  <a:lnTo>
                    <a:pt x="0" y="105"/>
                  </a:lnTo>
                  <a:lnTo>
                    <a:pt x="4" y="134"/>
                  </a:lnTo>
                  <a:lnTo>
                    <a:pt x="12" y="162"/>
                  </a:lnTo>
                  <a:lnTo>
                    <a:pt x="24" y="190"/>
                  </a:lnTo>
                  <a:lnTo>
                    <a:pt x="40" y="215"/>
                  </a:lnTo>
                  <a:lnTo>
                    <a:pt x="40" y="215"/>
                  </a:lnTo>
                  <a:lnTo>
                    <a:pt x="60" y="239"/>
                  </a:lnTo>
                  <a:lnTo>
                    <a:pt x="84" y="259"/>
                  </a:lnTo>
                  <a:lnTo>
                    <a:pt x="108" y="271"/>
                  </a:lnTo>
                  <a:lnTo>
                    <a:pt x="132" y="284"/>
                  </a:lnTo>
                  <a:lnTo>
                    <a:pt x="156" y="288"/>
                  </a:lnTo>
                  <a:lnTo>
                    <a:pt x="180" y="288"/>
                  </a:lnTo>
                  <a:lnTo>
                    <a:pt x="204" y="280"/>
                  </a:lnTo>
                  <a:lnTo>
                    <a:pt x="220" y="267"/>
                  </a:lnTo>
                  <a:lnTo>
                    <a:pt x="220" y="267"/>
                  </a:lnTo>
                  <a:lnTo>
                    <a:pt x="236" y="251"/>
                  </a:lnTo>
                  <a:lnTo>
                    <a:pt x="248" y="231"/>
                  </a:lnTo>
                  <a:lnTo>
                    <a:pt x="252" y="207"/>
                  </a:lnTo>
                  <a:lnTo>
                    <a:pt x="256" y="178"/>
                  </a:lnTo>
                  <a:lnTo>
                    <a:pt x="252" y="154"/>
                  </a:lnTo>
                  <a:lnTo>
                    <a:pt x="244" y="126"/>
                  </a:lnTo>
                  <a:lnTo>
                    <a:pt x="232" y="97"/>
                  </a:lnTo>
                  <a:lnTo>
                    <a:pt x="216" y="73"/>
                  </a:lnTo>
                  <a:lnTo>
                    <a:pt x="2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1" name="Freeform 95"/>
            <p:cNvSpPr>
              <a:spLocks/>
            </p:cNvSpPr>
            <p:nvPr/>
          </p:nvSpPr>
          <p:spPr bwMode="auto">
            <a:xfrm>
              <a:off x="1148" y="3456"/>
              <a:ext cx="216" cy="239"/>
            </a:xfrm>
            <a:custGeom>
              <a:avLst/>
              <a:gdLst>
                <a:gd name="T0" fmla="*/ 180 w 216"/>
                <a:gd name="T1" fmla="*/ 61 h 239"/>
                <a:gd name="T2" fmla="*/ 180 w 216"/>
                <a:gd name="T3" fmla="*/ 61 h 239"/>
                <a:gd name="T4" fmla="*/ 164 w 216"/>
                <a:gd name="T5" fmla="*/ 41 h 239"/>
                <a:gd name="T6" fmla="*/ 144 w 216"/>
                <a:gd name="T7" fmla="*/ 25 h 239"/>
                <a:gd name="T8" fmla="*/ 124 w 216"/>
                <a:gd name="T9" fmla="*/ 13 h 239"/>
                <a:gd name="T10" fmla="*/ 100 w 216"/>
                <a:gd name="T11" fmla="*/ 4 h 239"/>
                <a:gd name="T12" fmla="*/ 80 w 216"/>
                <a:gd name="T13" fmla="*/ 0 h 239"/>
                <a:gd name="T14" fmla="*/ 60 w 216"/>
                <a:gd name="T15" fmla="*/ 0 h 239"/>
                <a:gd name="T16" fmla="*/ 40 w 216"/>
                <a:gd name="T17" fmla="*/ 4 h 239"/>
                <a:gd name="T18" fmla="*/ 24 w 216"/>
                <a:gd name="T19" fmla="*/ 13 h 239"/>
                <a:gd name="T20" fmla="*/ 24 w 216"/>
                <a:gd name="T21" fmla="*/ 13 h 239"/>
                <a:gd name="T22" fmla="*/ 12 w 216"/>
                <a:gd name="T23" fmla="*/ 29 h 239"/>
                <a:gd name="T24" fmla="*/ 4 w 216"/>
                <a:gd name="T25" fmla="*/ 45 h 239"/>
                <a:gd name="T26" fmla="*/ 0 w 216"/>
                <a:gd name="T27" fmla="*/ 65 h 239"/>
                <a:gd name="T28" fmla="*/ 0 w 216"/>
                <a:gd name="T29" fmla="*/ 85 h 239"/>
                <a:gd name="T30" fmla="*/ 0 w 216"/>
                <a:gd name="T31" fmla="*/ 110 h 239"/>
                <a:gd name="T32" fmla="*/ 8 w 216"/>
                <a:gd name="T33" fmla="*/ 130 h 239"/>
                <a:gd name="T34" fmla="*/ 20 w 216"/>
                <a:gd name="T35" fmla="*/ 154 h 239"/>
                <a:gd name="T36" fmla="*/ 36 w 216"/>
                <a:gd name="T37" fmla="*/ 179 h 239"/>
                <a:gd name="T38" fmla="*/ 36 w 216"/>
                <a:gd name="T39" fmla="*/ 179 h 239"/>
                <a:gd name="T40" fmla="*/ 52 w 216"/>
                <a:gd name="T41" fmla="*/ 199 h 239"/>
                <a:gd name="T42" fmla="*/ 72 w 216"/>
                <a:gd name="T43" fmla="*/ 215 h 239"/>
                <a:gd name="T44" fmla="*/ 92 w 216"/>
                <a:gd name="T45" fmla="*/ 227 h 239"/>
                <a:gd name="T46" fmla="*/ 116 w 216"/>
                <a:gd name="T47" fmla="*/ 235 h 239"/>
                <a:gd name="T48" fmla="*/ 136 w 216"/>
                <a:gd name="T49" fmla="*/ 239 h 239"/>
                <a:gd name="T50" fmla="*/ 156 w 216"/>
                <a:gd name="T51" fmla="*/ 239 h 239"/>
                <a:gd name="T52" fmla="*/ 176 w 216"/>
                <a:gd name="T53" fmla="*/ 235 h 239"/>
                <a:gd name="T54" fmla="*/ 192 w 216"/>
                <a:gd name="T55" fmla="*/ 223 h 239"/>
                <a:gd name="T56" fmla="*/ 192 w 216"/>
                <a:gd name="T57" fmla="*/ 223 h 239"/>
                <a:gd name="T58" fmla="*/ 204 w 216"/>
                <a:gd name="T59" fmla="*/ 211 h 239"/>
                <a:gd name="T60" fmla="*/ 212 w 216"/>
                <a:gd name="T61" fmla="*/ 195 h 239"/>
                <a:gd name="T62" fmla="*/ 216 w 216"/>
                <a:gd name="T63" fmla="*/ 175 h 239"/>
                <a:gd name="T64" fmla="*/ 216 w 216"/>
                <a:gd name="T65" fmla="*/ 154 h 239"/>
                <a:gd name="T66" fmla="*/ 216 w 216"/>
                <a:gd name="T67" fmla="*/ 130 h 239"/>
                <a:gd name="T68" fmla="*/ 208 w 216"/>
                <a:gd name="T69" fmla="*/ 106 h 239"/>
                <a:gd name="T70" fmla="*/ 196 w 216"/>
                <a:gd name="T71" fmla="*/ 81 h 239"/>
                <a:gd name="T72" fmla="*/ 180 w 216"/>
                <a:gd name="T73" fmla="*/ 61 h 239"/>
                <a:gd name="T74" fmla="*/ 180 w 216"/>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16" h="239">
                  <a:moveTo>
                    <a:pt x="180" y="61"/>
                  </a:moveTo>
                  <a:lnTo>
                    <a:pt x="180" y="61"/>
                  </a:lnTo>
                  <a:lnTo>
                    <a:pt x="164" y="41"/>
                  </a:lnTo>
                  <a:lnTo>
                    <a:pt x="144" y="25"/>
                  </a:lnTo>
                  <a:lnTo>
                    <a:pt x="124" y="13"/>
                  </a:lnTo>
                  <a:lnTo>
                    <a:pt x="100" y="4"/>
                  </a:lnTo>
                  <a:lnTo>
                    <a:pt x="80" y="0"/>
                  </a:lnTo>
                  <a:lnTo>
                    <a:pt x="60" y="0"/>
                  </a:lnTo>
                  <a:lnTo>
                    <a:pt x="40" y="4"/>
                  </a:lnTo>
                  <a:lnTo>
                    <a:pt x="24" y="13"/>
                  </a:lnTo>
                  <a:lnTo>
                    <a:pt x="24" y="13"/>
                  </a:lnTo>
                  <a:lnTo>
                    <a:pt x="12" y="29"/>
                  </a:lnTo>
                  <a:lnTo>
                    <a:pt x="4" y="45"/>
                  </a:lnTo>
                  <a:lnTo>
                    <a:pt x="0" y="65"/>
                  </a:lnTo>
                  <a:lnTo>
                    <a:pt x="0" y="85"/>
                  </a:lnTo>
                  <a:lnTo>
                    <a:pt x="0" y="110"/>
                  </a:lnTo>
                  <a:lnTo>
                    <a:pt x="8" y="130"/>
                  </a:lnTo>
                  <a:lnTo>
                    <a:pt x="20" y="154"/>
                  </a:lnTo>
                  <a:lnTo>
                    <a:pt x="36" y="179"/>
                  </a:lnTo>
                  <a:lnTo>
                    <a:pt x="36" y="179"/>
                  </a:lnTo>
                  <a:lnTo>
                    <a:pt x="52" y="199"/>
                  </a:lnTo>
                  <a:lnTo>
                    <a:pt x="72" y="215"/>
                  </a:lnTo>
                  <a:lnTo>
                    <a:pt x="92" y="227"/>
                  </a:lnTo>
                  <a:lnTo>
                    <a:pt x="116" y="235"/>
                  </a:lnTo>
                  <a:lnTo>
                    <a:pt x="136" y="239"/>
                  </a:lnTo>
                  <a:lnTo>
                    <a:pt x="156" y="239"/>
                  </a:lnTo>
                  <a:lnTo>
                    <a:pt x="176" y="235"/>
                  </a:lnTo>
                  <a:lnTo>
                    <a:pt x="192" y="223"/>
                  </a:lnTo>
                  <a:lnTo>
                    <a:pt x="192" y="223"/>
                  </a:lnTo>
                  <a:lnTo>
                    <a:pt x="204" y="211"/>
                  </a:lnTo>
                  <a:lnTo>
                    <a:pt x="212" y="195"/>
                  </a:lnTo>
                  <a:lnTo>
                    <a:pt x="216" y="175"/>
                  </a:lnTo>
                  <a:lnTo>
                    <a:pt x="216" y="154"/>
                  </a:lnTo>
                  <a:lnTo>
                    <a:pt x="216" y="130"/>
                  </a:lnTo>
                  <a:lnTo>
                    <a:pt x="208" y="106"/>
                  </a:lnTo>
                  <a:lnTo>
                    <a:pt x="196" y="81"/>
                  </a:lnTo>
                  <a:lnTo>
                    <a:pt x="180" y="61"/>
                  </a:lnTo>
                  <a:lnTo>
                    <a:pt x="18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2" name="Freeform 96"/>
            <p:cNvSpPr>
              <a:spLocks/>
            </p:cNvSpPr>
            <p:nvPr/>
          </p:nvSpPr>
          <p:spPr bwMode="auto">
            <a:xfrm>
              <a:off x="1236" y="3096"/>
              <a:ext cx="352" cy="530"/>
            </a:xfrm>
            <a:custGeom>
              <a:avLst/>
              <a:gdLst>
                <a:gd name="T0" fmla="*/ 276 w 352"/>
                <a:gd name="T1" fmla="*/ 462 h 530"/>
                <a:gd name="T2" fmla="*/ 276 w 352"/>
                <a:gd name="T3" fmla="*/ 462 h 530"/>
                <a:gd name="T4" fmla="*/ 256 w 352"/>
                <a:gd name="T5" fmla="*/ 474 h 530"/>
                <a:gd name="T6" fmla="*/ 236 w 352"/>
                <a:gd name="T7" fmla="*/ 486 h 530"/>
                <a:gd name="T8" fmla="*/ 192 w 352"/>
                <a:gd name="T9" fmla="*/ 506 h 530"/>
                <a:gd name="T10" fmla="*/ 144 w 352"/>
                <a:gd name="T11" fmla="*/ 518 h 530"/>
                <a:gd name="T12" fmla="*/ 104 w 352"/>
                <a:gd name="T13" fmla="*/ 530 h 530"/>
                <a:gd name="T14" fmla="*/ 104 w 352"/>
                <a:gd name="T15" fmla="*/ 530 h 530"/>
                <a:gd name="T16" fmla="*/ 92 w 352"/>
                <a:gd name="T17" fmla="*/ 530 h 530"/>
                <a:gd name="T18" fmla="*/ 80 w 352"/>
                <a:gd name="T19" fmla="*/ 530 h 530"/>
                <a:gd name="T20" fmla="*/ 60 w 352"/>
                <a:gd name="T21" fmla="*/ 518 h 530"/>
                <a:gd name="T22" fmla="*/ 40 w 352"/>
                <a:gd name="T23" fmla="*/ 502 h 530"/>
                <a:gd name="T24" fmla="*/ 20 w 352"/>
                <a:gd name="T25" fmla="*/ 478 h 530"/>
                <a:gd name="T26" fmla="*/ 4 w 352"/>
                <a:gd name="T27" fmla="*/ 445 h 530"/>
                <a:gd name="T28" fmla="*/ 0 w 352"/>
                <a:gd name="T29" fmla="*/ 417 h 530"/>
                <a:gd name="T30" fmla="*/ 0 w 352"/>
                <a:gd name="T31" fmla="*/ 401 h 530"/>
                <a:gd name="T32" fmla="*/ 0 w 352"/>
                <a:gd name="T33" fmla="*/ 381 h 530"/>
                <a:gd name="T34" fmla="*/ 4 w 352"/>
                <a:gd name="T35" fmla="*/ 364 h 530"/>
                <a:gd name="T36" fmla="*/ 16 w 352"/>
                <a:gd name="T37" fmla="*/ 348 h 530"/>
                <a:gd name="T38" fmla="*/ 16 w 352"/>
                <a:gd name="T39" fmla="*/ 348 h 530"/>
                <a:gd name="T40" fmla="*/ 32 w 352"/>
                <a:gd name="T41" fmla="*/ 344 h 530"/>
                <a:gd name="T42" fmla="*/ 52 w 352"/>
                <a:gd name="T43" fmla="*/ 336 h 530"/>
                <a:gd name="T44" fmla="*/ 68 w 352"/>
                <a:gd name="T45" fmla="*/ 316 h 530"/>
                <a:gd name="T46" fmla="*/ 84 w 352"/>
                <a:gd name="T47" fmla="*/ 296 h 530"/>
                <a:gd name="T48" fmla="*/ 108 w 352"/>
                <a:gd name="T49" fmla="*/ 247 h 530"/>
                <a:gd name="T50" fmla="*/ 128 w 352"/>
                <a:gd name="T51" fmla="*/ 198 h 530"/>
                <a:gd name="T52" fmla="*/ 128 w 352"/>
                <a:gd name="T53" fmla="*/ 198 h 530"/>
                <a:gd name="T54" fmla="*/ 148 w 352"/>
                <a:gd name="T55" fmla="*/ 146 h 530"/>
                <a:gd name="T56" fmla="*/ 172 w 352"/>
                <a:gd name="T57" fmla="*/ 97 h 530"/>
                <a:gd name="T58" fmla="*/ 196 w 352"/>
                <a:gd name="T59" fmla="*/ 49 h 530"/>
                <a:gd name="T60" fmla="*/ 228 w 352"/>
                <a:gd name="T61" fmla="*/ 0 h 530"/>
                <a:gd name="T62" fmla="*/ 280 w 352"/>
                <a:gd name="T63" fmla="*/ 8 h 530"/>
                <a:gd name="T64" fmla="*/ 280 w 352"/>
                <a:gd name="T65" fmla="*/ 8 h 530"/>
                <a:gd name="T66" fmla="*/ 292 w 352"/>
                <a:gd name="T67" fmla="*/ 61 h 530"/>
                <a:gd name="T68" fmla="*/ 300 w 352"/>
                <a:gd name="T69" fmla="*/ 113 h 530"/>
                <a:gd name="T70" fmla="*/ 308 w 352"/>
                <a:gd name="T71" fmla="*/ 166 h 530"/>
                <a:gd name="T72" fmla="*/ 312 w 352"/>
                <a:gd name="T73" fmla="*/ 219 h 530"/>
                <a:gd name="T74" fmla="*/ 312 w 352"/>
                <a:gd name="T75" fmla="*/ 219 h 530"/>
                <a:gd name="T76" fmla="*/ 316 w 352"/>
                <a:gd name="T77" fmla="*/ 243 h 530"/>
                <a:gd name="T78" fmla="*/ 320 w 352"/>
                <a:gd name="T79" fmla="*/ 263 h 530"/>
                <a:gd name="T80" fmla="*/ 320 w 352"/>
                <a:gd name="T81" fmla="*/ 263 h 530"/>
                <a:gd name="T82" fmla="*/ 352 w 352"/>
                <a:gd name="T83" fmla="*/ 211 h 530"/>
                <a:gd name="T84" fmla="*/ 352 w 352"/>
                <a:gd name="T85" fmla="*/ 211 h 530"/>
                <a:gd name="T86" fmla="*/ 348 w 352"/>
                <a:gd name="T87" fmla="*/ 279 h 530"/>
                <a:gd name="T88" fmla="*/ 348 w 352"/>
                <a:gd name="T89" fmla="*/ 312 h 530"/>
                <a:gd name="T90" fmla="*/ 340 w 352"/>
                <a:gd name="T91" fmla="*/ 344 h 530"/>
                <a:gd name="T92" fmla="*/ 332 w 352"/>
                <a:gd name="T93" fmla="*/ 377 h 530"/>
                <a:gd name="T94" fmla="*/ 316 w 352"/>
                <a:gd name="T95" fmla="*/ 405 h 530"/>
                <a:gd name="T96" fmla="*/ 300 w 352"/>
                <a:gd name="T97" fmla="*/ 433 h 530"/>
                <a:gd name="T98" fmla="*/ 276 w 352"/>
                <a:gd name="T99" fmla="*/ 462 h 530"/>
                <a:gd name="T100" fmla="*/ 276 w 352"/>
                <a:gd name="T101"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2" h="530">
                  <a:moveTo>
                    <a:pt x="276" y="462"/>
                  </a:moveTo>
                  <a:lnTo>
                    <a:pt x="276" y="462"/>
                  </a:lnTo>
                  <a:lnTo>
                    <a:pt x="256" y="474"/>
                  </a:lnTo>
                  <a:lnTo>
                    <a:pt x="236" y="486"/>
                  </a:lnTo>
                  <a:lnTo>
                    <a:pt x="192" y="506"/>
                  </a:lnTo>
                  <a:lnTo>
                    <a:pt x="144" y="518"/>
                  </a:lnTo>
                  <a:lnTo>
                    <a:pt x="104" y="530"/>
                  </a:lnTo>
                  <a:lnTo>
                    <a:pt x="104" y="530"/>
                  </a:lnTo>
                  <a:lnTo>
                    <a:pt x="92" y="530"/>
                  </a:lnTo>
                  <a:lnTo>
                    <a:pt x="80" y="530"/>
                  </a:lnTo>
                  <a:lnTo>
                    <a:pt x="60" y="518"/>
                  </a:lnTo>
                  <a:lnTo>
                    <a:pt x="40" y="502"/>
                  </a:lnTo>
                  <a:lnTo>
                    <a:pt x="20" y="478"/>
                  </a:lnTo>
                  <a:lnTo>
                    <a:pt x="4" y="445"/>
                  </a:lnTo>
                  <a:lnTo>
                    <a:pt x="0" y="417"/>
                  </a:lnTo>
                  <a:lnTo>
                    <a:pt x="0" y="401"/>
                  </a:lnTo>
                  <a:lnTo>
                    <a:pt x="0" y="381"/>
                  </a:lnTo>
                  <a:lnTo>
                    <a:pt x="4" y="364"/>
                  </a:lnTo>
                  <a:lnTo>
                    <a:pt x="16" y="348"/>
                  </a:lnTo>
                  <a:lnTo>
                    <a:pt x="16" y="348"/>
                  </a:lnTo>
                  <a:lnTo>
                    <a:pt x="32" y="344"/>
                  </a:lnTo>
                  <a:lnTo>
                    <a:pt x="52" y="336"/>
                  </a:lnTo>
                  <a:lnTo>
                    <a:pt x="68" y="316"/>
                  </a:lnTo>
                  <a:lnTo>
                    <a:pt x="84" y="296"/>
                  </a:lnTo>
                  <a:lnTo>
                    <a:pt x="108" y="247"/>
                  </a:lnTo>
                  <a:lnTo>
                    <a:pt x="128" y="198"/>
                  </a:lnTo>
                  <a:lnTo>
                    <a:pt x="128" y="198"/>
                  </a:lnTo>
                  <a:lnTo>
                    <a:pt x="148" y="146"/>
                  </a:lnTo>
                  <a:lnTo>
                    <a:pt x="172" y="97"/>
                  </a:lnTo>
                  <a:lnTo>
                    <a:pt x="196" y="49"/>
                  </a:lnTo>
                  <a:lnTo>
                    <a:pt x="228" y="0"/>
                  </a:lnTo>
                  <a:lnTo>
                    <a:pt x="280" y="8"/>
                  </a:lnTo>
                  <a:lnTo>
                    <a:pt x="280" y="8"/>
                  </a:lnTo>
                  <a:lnTo>
                    <a:pt x="292" y="61"/>
                  </a:lnTo>
                  <a:lnTo>
                    <a:pt x="300" y="113"/>
                  </a:lnTo>
                  <a:lnTo>
                    <a:pt x="308" y="166"/>
                  </a:lnTo>
                  <a:lnTo>
                    <a:pt x="312" y="219"/>
                  </a:lnTo>
                  <a:lnTo>
                    <a:pt x="312" y="219"/>
                  </a:lnTo>
                  <a:lnTo>
                    <a:pt x="316" y="243"/>
                  </a:lnTo>
                  <a:lnTo>
                    <a:pt x="320" y="263"/>
                  </a:lnTo>
                  <a:lnTo>
                    <a:pt x="320" y="263"/>
                  </a:lnTo>
                  <a:lnTo>
                    <a:pt x="352" y="211"/>
                  </a:lnTo>
                  <a:lnTo>
                    <a:pt x="352" y="211"/>
                  </a:lnTo>
                  <a:lnTo>
                    <a:pt x="348" y="279"/>
                  </a:lnTo>
                  <a:lnTo>
                    <a:pt x="348" y="312"/>
                  </a:lnTo>
                  <a:lnTo>
                    <a:pt x="340" y="344"/>
                  </a:lnTo>
                  <a:lnTo>
                    <a:pt x="332" y="377"/>
                  </a:lnTo>
                  <a:lnTo>
                    <a:pt x="316" y="405"/>
                  </a:lnTo>
                  <a:lnTo>
                    <a:pt x="300" y="433"/>
                  </a:lnTo>
                  <a:lnTo>
                    <a:pt x="276" y="462"/>
                  </a:lnTo>
                  <a:lnTo>
                    <a:pt x="276"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3" name="Freeform 97"/>
            <p:cNvSpPr>
              <a:spLocks/>
            </p:cNvSpPr>
            <p:nvPr/>
          </p:nvSpPr>
          <p:spPr bwMode="auto">
            <a:xfrm>
              <a:off x="1244" y="3112"/>
              <a:ext cx="328" cy="506"/>
            </a:xfrm>
            <a:custGeom>
              <a:avLst/>
              <a:gdLst>
                <a:gd name="T0" fmla="*/ 328 w 328"/>
                <a:gd name="T1" fmla="*/ 247 h 506"/>
                <a:gd name="T2" fmla="*/ 328 w 328"/>
                <a:gd name="T3" fmla="*/ 247 h 506"/>
                <a:gd name="T4" fmla="*/ 328 w 328"/>
                <a:gd name="T5" fmla="*/ 272 h 506"/>
                <a:gd name="T6" fmla="*/ 324 w 328"/>
                <a:gd name="T7" fmla="*/ 300 h 506"/>
                <a:gd name="T8" fmla="*/ 316 w 328"/>
                <a:gd name="T9" fmla="*/ 332 h 506"/>
                <a:gd name="T10" fmla="*/ 304 w 328"/>
                <a:gd name="T11" fmla="*/ 369 h 506"/>
                <a:gd name="T12" fmla="*/ 284 w 328"/>
                <a:gd name="T13" fmla="*/ 405 h 506"/>
                <a:gd name="T14" fmla="*/ 272 w 328"/>
                <a:gd name="T15" fmla="*/ 421 h 506"/>
                <a:gd name="T16" fmla="*/ 260 w 328"/>
                <a:gd name="T17" fmla="*/ 434 h 506"/>
                <a:gd name="T18" fmla="*/ 244 w 328"/>
                <a:gd name="T19" fmla="*/ 450 h 506"/>
                <a:gd name="T20" fmla="*/ 224 w 328"/>
                <a:gd name="T21" fmla="*/ 458 h 506"/>
                <a:gd name="T22" fmla="*/ 224 w 328"/>
                <a:gd name="T23" fmla="*/ 458 h 506"/>
                <a:gd name="T24" fmla="*/ 156 w 328"/>
                <a:gd name="T25" fmla="*/ 486 h 506"/>
                <a:gd name="T26" fmla="*/ 84 w 328"/>
                <a:gd name="T27" fmla="*/ 506 h 506"/>
                <a:gd name="T28" fmla="*/ 84 w 328"/>
                <a:gd name="T29" fmla="*/ 506 h 506"/>
                <a:gd name="T30" fmla="*/ 56 w 328"/>
                <a:gd name="T31" fmla="*/ 486 h 506"/>
                <a:gd name="T32" fmla="*/ 40 w 328"/>
                <a:gd name="T33" fmla="*/ 462 h 506"/>
                <a:gd name="T34" fmla="*/ 24 w 328"/>
                <a:gd name="T35" fmla="*/ 434 h 506"/>
                <a:gd name="T36" fmla="*/ 12 w 328"/>
                <a:gd name="T37" fmla="*/ 405 h 506"/>
                <a:gd name="T38" fmla="*/ 4 w 328"/>
                <a:gd name="T39" fmla="*/ 377 h 506"/>
                <a:gd name="T40" fmla="*/ 0 w 328"/>
                <a:gd name="T41" fmla="*/ 357 h 506"/>
                <a:gd name="T42" fmla="*/ 0 w 328"/>
                <a:gd name="T43" fmla="*/ 340 h 506"/>
                <a:gd name="T44" fmla="*/ 0 w 328"/>
                <a:gd name="T45" fmla="*/ 336 h 506"/>
                <a:gd name="T46" fmla="*/ 0 w 328"/>
                <a:gd name="T47" fmla="*/ 336 h 506"/>
                <a:gd name="T48" fmla="*/ 44 w 328"/>
                <a:gd name="T49" fmla="*/ 312 h 506"/>
                <a:gd name="T50" fmla="*/ 76 w 328"/>
                <a:gd name="T51" fmla="*/ 284 h 506"/>
                <a:gd name="T52" fmla="*/ 100 w 328"/>
                <a:gd name="T53" fmla="*/ 255 h 506"/>
                <a:gd name="T54" fmla="*/ 116 w 328"/>
                <a:gd name="T55" fmla="*/ 223 h 506"/>
                <a:gd name="T56" fmla="*/ 148 w 328"/>
                <a:gd name="T57" fmla="*/ 150 h 506"/>
                <a:gd name="T58" fmla="*/ 164 w 328"/>
                <a:gd name="T59" fmla="*/ 106 h 506"/>
                <a:gd name="T60" fmla="*/ 192 w 328"/>
                <a:gd name="T61" fmla="*/ 57 h 506"/>
                <a:gd name="T62" fmla="*/ 192 w 328"/>
                <a:gd name="T63" fmla="*/ 57 h 506"/>
                <a:gd name="T64" fmla="*/ 216 w 328"/>
                <a:gd name="T65" fmla="*/ 16 h 506"/>
                <a:gd name="T66" fmla="*/ 228 w 328"/>
                <a:gd name="T67" fmla="*/ 0 h 506"/>
                <a:gd name="T68" fmla="*/ 228 w 328"/>
                <a:gd name="T69" fmla="*/ 0 h 506"/>
                <a:gd name="T70" fmla="*/ 260 w 328"/>
                <a:gd name="T71" fmla="*/ 4 h 506"/>
                <a:gd name="T72" fmla="*/ 260 w 328"/>
                <a:gd name="T73" fmla="*/ 4 h 506"/>
                <a:gd name="T74" fmla="*/ 268 w 328"/>
                <a:gd name="T75" fmla="*/ 37 h 506"/>
                <a:gd name="T76" fmla="*/ 280 w 328"/>
                <a:gd name="T77" fmla="*/ 81 h 506"/>
                <a:gd name="T78" fmla="*/ 280 w 328"/>
                <a:gd name="T79" fmla="*/ 81 h 506"/>
                <a:gd name="T80" fmla="*/ 288 w 328"/>
                <a:gd name="T81" fmla="*/ 146 h 506"/>
                <a:gd name="T82" fmla="*/ 288 w 328"/>
                <a:gd name="T83" fmla="*/ 211 h 506"/>
                <a:gd name="T84" fmla="*/ 288 w 328"/>
                <a:gd name="T85" fmla="*/ 211 h 506"/>
                <a:gd name="T86" fmla="*/ 296 w 328"/>
                <a:gd name="T87" fmla="*/ 235 h 506"/>
                <a:gd name="T88" fmla="*/ 300 w 328"/>
                <a:gd name="T89" fmla="*/ 255 h 506"/>
                <a:gd name="T90" fmla="*/ 296 w 328"/>
                <a:gd name="T91" fmla="*/ 284 h 506"/>
                <a:gd name="T92" fmla="*/ 296 w 328"/>
                <a:gd name="T93" fmla="*/ 284 h 506"/>
                <a:gd name="T94" fmla="*/ 292 w 328"/>
                <a:gd name="T95" fmla="*/ 292 h 506"/>
                <a:gd name="T96" fmla="*/ 296 w 328"/>
                <a:gd name="T97" fmla="*/ 296 h 506"/>
                <a:gd name="T98" fmla="*/ 308 w 328"/>
                <a:gd name="T99" fmla="*/ 280 h 506"/>
                <a:gd name="T100" fmla="*/ 328 w 328"/>
                <a:gd name="T101" fmla="*/ 247 h 506"/>
                <a:gd name="T102" fmla="*/ 328 w 328"/>
                <a:gd name="T103"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28" h="506">
                  <a:moveTo>
                    <a:pt x="328" y="247"/>
                  </a:moveTo>
                  <a:lnTo>
                    <a:pt x="328" y="247"/>
                  </a:lnTo>
                  <a:lnTo>
                    <a:pt x="328" y="272"/>
                  </a:lnTo>
                  <a:lnTo>
                    <a:pt x="324" y="300"/>
                  </a:lnTo>
                  <a:lnTo>
                    <a:pt x="316" y="332"/>
                  </a:lnTo>
                  <a:lnTo>
                    <a:pt x="304" y="369"/>
                  </a:lnTo>
                  <a:lnTo>
                    <a:pt x="284" y="405"/>
                  </a:lnTo>
                  <a:lnTo>
                    <a:pt x="272" y="421"/>
                  </a:lnTo>
                  <a:lnTo>
                    <a:pt x="260" y="434"/>
                  </a:lnTo>
                  <a:lnTo>
                    <a:pt x="244" y="450"/>
                  </a:lnTo>
                  <a:lnTo>
                    <a:pt x="224" y="458"/>
                  </a:lnTo>
                  <a:lnTo>
                    <a:pt x="224" y="458"/>
                  </a:lnTo>
                  <a:lnTo>
                    <a:pt x="156" y="486"/>
                  </a:lnTo>
                  <a:lnTo>
                    <a:pt x="84" y="506"/>
                  </a:lnTo>
                  <a:lnTo>
                    <a:pt x="84" y="506"/>
                  </a:lnTo>
                  <a:lnTo>
                    <a:pt x="56" y="486"/>
                  </a:lnTo>
                  <a:lnTo>
                    <a:pt x="40" y="462"/>
                  </a:lnTo>
                  <a:lnTo>
                    <a:pt x="24" y="434"/>
                  </a:lnTo>
                  <a:lnTo>
                    <a:pt x="12" y="405"/>
                  </a:lnTo>
                  <a:lnTo>
                    <a:pt x="4" y="377"/>
                  </a:lnTo>
                  <a:lnTo>
                    <a:pt x="0" y="357"/>
                  </a:lnTo>
                  <a:lnTo>
                    <a:pt x="0" y="340"/>
                  </a:lnTo>
                  <a:lnTo>
                    <a:pt x="0" y="336"/>
                  </a:lnTo>
                  <a:lnTo>
                    <a:pt x="0" y="336"/>
                  </a:lnTo>
                  <a:lnTo>
                    <a:pt x="44" y="312"/>
                  </a:lnTo>
                  <a:lnTo>
                    <a:pt x="76" y="284"/>
                  </a:lnTo>
                  <a:lnTo>
                    <a:pt x="100" y="255"/>
                  </a:lnTo>
                  <a:lnTo>
                    <a:pt x="116" y="223"/>
                  </a:lnTo>
                  <a:lnTo>
                    <a:pt x="148" y="150"/>
                  </a:lnTo>
                  <a:lnTo>
                    <a:pt x="164" y="106"/>
                  </a:lnTo>
                  <a:lnTo>
                    <a:pt x="192" y="57"/>
                  </a:lnTo>
                  <a:lnTo>
                    <a:pt x="192" y="57"/>
                  </a:lnTo>
                  <a:lnTo>
                    <a:pt x="216" y="16"/>
                  </a:lnTo>
                  <a:lnTo>
                    <a:pt x="228" y="0"/>
                  </a:lnTo>
                  <a:lnTo>
                    <a:pt x="228" y="0"/>
                  </a:lnTo>
                  <a:lnTo>
                    <a:pt x="260" y="4"/>
                  </a:lnTo>
                  <a:lnTo>
                    <a:pt x="260" y="4"/>
                  </a:lnTo>
                  <a:lnTo>
                    <a:pt x="268" y="37"/>
                  </a:lnTo>
                  <a:lnTo>
                    <a:pt x="280" y="81"/>
                  </a:lnTo>
                  <a:lnTo>
                    <a:pt x="280" y="81"/>
                  </a:lnTo>
                  <a:lnTo>
                    <a:pt x="288" y="146"/>
                  </a:lnTo>
                  <a:lnTo>
                    <a:pt x="288" y="211"/>
                  </a:lnTo>
                  <a:lnTo>
                    <a:pt x="288" y="211"/>
                  </a:lnTo>
                  <a:lnTo>
                    <a:pt x="296" y="235"/>
                  </a:lnTo>
                  <a:lnTo>
                    <a:pt x="300" y="255"/>
                  </a:lnTo>
                  <a:lnTo>
                    <a:pt x="296" y="284"/>
                  </a:lnTo>
                  <a:lnTo>
                    <a:pt x="296" y="284"/>
                  </a:lnTo>
                  <a:lnTo>
                    <a:pt x="292" y="292"/>
                  </a:lnTo>
                  <a:lnTo>
                    <a:pt x="296" y="296"/>
                  </a:lnTo>
                  <a:lnTo>
                    <a:pt x="308" y="280"/>
                  </a:lnTo>
                  <a:lnTo>
                    <a:pt x="328" y="247"/>
                  </a:lnTo>
                  <a:lnTo>
                    <a:pt x="328"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4" name="Freeform 98"/>
            <p:cNvSpPr>
              <a:spLocks/>
            </p:cNvSpPr>
            <p:nvPr/>
          </p:nvSpPr>
          <p:spPr bwMode="auto">
            <a:xfrm>
              <a:off x="1204" y="2833"/>
              <a:ext cx="496" cy="802"/>
            </a:xfrm>
            <a:custGeom>
              <a:avLst/>
              <a:gdLst>
                <a:gd name="T0" fmla="*/ 472 w 496"/>
                <a:gd name="T1" fmla="*/ 194 h 802"/>
                <a:gd name="T2" fmla="*/ 492 w 496"/>
                <a:gd name="T3" fmla="*/ 251 h 802"/>
                <a:gd name="T4" fmla="*/ 496 w 496"/>
                <a:gd name="T5" fmla="*/ 291 h 802"/>
                <a:gd name="T6" fmla="*/ 488 w 496"/>
                <a:gd name="T7" fmla="*/ 312 h 802"/>
                <a:gd name="T8" fmla="*/ 468 w 496"/>
                <a:gd name="T9" fmla="*/ 316 h 802"/>
                <a:gd name="T10" fmla="*/ 456 w 496"/>
                <a:gd name="T11" fmla="*/ 316 h 802"/>
                <a:gd name="T12" fmla="*/ 460 w 496"/>
                <a:gd name="T13" fmla="*/ 372 h 802"/>
                <a:gd name="T14" fmla="*/ 448 w 496"/>
                <a:gd name="T15" fmla="*/ 393 h 802"/>
                <a:gd name="T16" fmla="*/ 420 w 496"/>
                <a:gd name="T17" fmla="*/ 401 h 802"/>
                <a:gd name="T18" fmla="*/ 424 w 496"/>
                <a:gd name="T19" fmla="*/ 417 h 802"/>
                <a:gd name="T20" fmla="*/ 420 w 496"/>
                <a:gd name="T21" fmla="*/ 437 h 802"/>
                <a:gd name="T22" fmla="*/ 404 w 496"/>
                <a:gd name="T23" fmla="*/ 449 h 802"/>
                <a:gd name="T24" fmla="*/ 368 w 496"/>
                <a:gd name="T25" fmla="*/ 449 h 802"/>
                <a:gd name="T26" fmla="*/ 336 w 496"/>
                <a:gd name="T27" fmla="*/ 433 h 802"/>
                <a:gd name="T28" fmla="*/ 324 w 496"/>
                <a:gd name="T29" fmla="*/ 409 h 802"/>
                <a:gd name="T30" fmla="*/ 324 w 496"/>
                <a:gd name="T31" fmla="*/ 385 h 802"/>
                <a:gd name="T32" fmla="*/ 328 w 496"/>
                <a:gd name="T33" fmla="*/ 368 h 802"/>
                <a:gd name="T34" fmla="*/ 296 w 496"/>
                <a:gd name="T35" fmla="*/ 380 h 802"/>
                <a:gd name="T36" fmla="*/ 304 w 496"/>
                <a:gd name="T37" fmla="*/ 429 h 802"/>
                <a:gd name="T38" fmla="*/ 304 w 496"/>
                <a:gd name="T39" fmla="*/ 478 h 802"/>
                <a:gd name="T40" fmla="*/ 300 w 496"/>
                <a:gd name="T41" fmla="*/ 575 h 802"/>
                <a:gd name="T42" fmla="*/ 292 w 496"/>
                <a:gd name="T43" fmla="*/ 627 h 802"/>
                <a:gd name="T44" fmla="*/ 264 w 496"/>
                <a:gd name="T45" fmla="*/ 676 h 802"/>
                <a:gd name="T46" fmla="*/ 236 w 496"/>
                <a:gd name="T47" fmla="*/ 696 h 802"/>
                <a:gd name="T48" fmla="*/ 200 w 496"/>
                <a:gd name="T49" fmla="*/ 733 h 802"/>
                <a:gd name="T50" fmla="*/ 188 w 496"/>
                <a:gd name="T51" fmla="*/ 745 h 802"/>
                <a:gd name="T52" fmla="*/ 180 w 496"/>
                <a:gd name="T53" fmla="*/ 765 h 802"/>
                <a:gd name="T54" fmla="*/ 192 w 496"/>
                <a:gd name="T55" fmla="*/ 769 h 802"/>
                <a:gd name="T56" fmla="*/ 200 w 496"/>
                <a:gd name="T57" fmla="*/ 769 h 802"/>
                <a:gd name="T58" fmla="*/ 168 w 496"/>
                <a:gd name="T59" fmla="*/ 789 h 802"/>
                <a:gd name="T60" fmla="*/ 128 w 496"/>
                <a:gd name="T61" fmla="*/ 802 h 802"/>
                <a:gd name="T62" fmla="*/ 84 w 496"/>
                <a:gd name="T63" fmla="*/ 781 h 802"/>
                <a:gd name="T64" fmla="*/ 56 w 496"/>
                <a:gd name="T65" fmla="*/ 769 h 802"/>
                <a:gd name="T66" fmla="*/ 16 w 496"/>
                <a:gd name="T67" fmla="*/ 729 h 802"/>
                <a:gd name="T68" fmla="*/ 0 w 496"/>
                <a:gd name="T69" fmla="*/ 684 h 802"/>
                <a:gd name="T70" fmla="*/ 16 w 496"/>
                <a:gd name="T71" fmla="*/ 627 h 802"/>
                <a:gd name="T72" fmla="*/ 36 w 496"/>
                <a:gd name="T73" fmla="*/ 595 h 802"/>
                <a:gd name="T74" fmla="*/ 68 w 496"/>
                <a:gd name="T75" fmla="*/ 526 h 802"/>
                <a:gd name="T76" fmla="*/ 84 w 496"/>
                <a:gd name="T77" fmla="*/ 453 h 802"/>
                <a:gd name="T78" fmla="*/ 84 w 496"/>
                <a:gd name="T79" fmla="*/ 376 h 802"/>
                <a:gd name="T80" fmla="*/ 72 w 496"/>
                <a:gd name="T81" fmla="*/ 300 h 802"/>
                <a:gd name="T82" fmla="*/ 68 w 496"/>
                <a:gd name="T83" fmla="*/ 279 h 802"/>
                <a:gd name="T84" fmla="*/ 72 w 496"/>
                <a:gd name="T85" fmla="*/ 243 h 802"/>
                <a:gd name="T86" fmla="*/ 100 w 496"/>
                <a:gd name="T87" fmla="*/ 202 h 802"/>
                <a:gd name="T88" fmla="*/ 124 w 496"/>
                <a:gd name="T89" fmla="*/ 170 h 802"/>
                <a:gd name="T90" fmla="*/ 216 w 496"/>
                <a:gd name="T91" fmla="*/ 85 h 802"/>
                <a:gd name="T92" fmla="*/ 312 w 496"/>
                <a:gd name="T93" fmla="*/ 16 h 802"/>
                <a:gd name="T94" fmla="*/ 348 w 496"/>
                <a:gd name="T95" fmla="*/ 0 h 802"/>
                <a:gd name="T96" fmla="*/ 372 w 496"/>
                <a:gd name="T97" fmla="*/ 12 h 802"/>
                <a:gd name="T98" fmla="*/ 380 w 496"/>
                <a:gd name="T99" fmla="*/ 48 h 802"/>
                <a:gd name="T100" fmla="*/ 376 w 496"/>
                <a:gd name="T101" fmla="*/ 69 h 802"/>
                <a:gd name="T102" fmla="*/ 356 w 496"/>
                <a:gd name="T103" fmla="*/ 105 h 802"/>
                <a:gd name="T104" fmla="*/ 344 w 496"/>
                <a:gd name="T105" fmla="*/ 121 h 802"/>
                <a:gd name="T106" fmla="*/ 392 w 496"/>
                <a:gd name="T107" fmla="*/ 117 h 802"/>
                <a:gd name="T108" fmla="*/ 428 w 496"/>
                <a:gd name="T109" fmla="*/ 129 h 802"/>
                <a:gd name="T110" fmla="*/ 452 w 496"/>
                <a:gd name="T111" fmla="*/ 154 h 802"/>
                <a:gd name="T112" fmla="*/ 472 w 496"/>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96" h="802">
                  <a:moveTo>
                    <a:pt x="472" y="194"/>
                  </a:moveTo>
                  <a:lnTo>
                    <a:pt x="472" y="194"/>
                  </a:lnTo>
                  <a:lnTo>
                    <a:pt x="488" y="231"/>
                  </a:lnTo>
                  <a:lnTo>
                    <a:pt x="492" y="251"/>
                  </a:lnTo>
                  <a:lnTo>
                    <a:pt x="496" y="271"/>
                  </a:lnTo>
                  <a:lnTo>
                    <a:pt x="496" y="291"/>
                  </a:lnTo>
                  <a:lnTo>
                    <a:pt x="492" y="308"/>
                  </a:lnTo>
                  <a:lnTo>
                    <a:pt x="488" y="312"/>
                  </a:lnTo>
                  <a:lnTo>
                    <a:pt x="480" y="316"/>
                  </a:lnTo>
                  <a:lnTo>
                    <a:pt x="468" y="316"/>
                  </a:lnTo>
                  <a:lnTo>
                    <a:pt x="456" y="316"/>
                  </a:lnTo>
                  <a:lnTo>
                    <a:pt x="456" y="316"/>
                  </a:lnTo>
                  <a:lnTo>
                    <a:pt x="460" y="344"/>
                  </a:lnTo>
                  <a:lnTo>
                    <a:pt x="460" y="372"/>
                  </a:lnTo>
                  <a:lnTo>
                    <a:pt x="456" y="385"/>
                  </a:lnTo>
                  <a:lnTo>
                    <a:pt x="448" y="393"/>
                  </a:lnTo>
                  <a:lnTo>
                    <a:pt x="436" y="401"/>
                  </a:lnTo>
                  <a:lnTo>
                    <a:pt x="420" y="401"/>
                  </a:lnTo>
                  <a:lnTo>
                    <a:pt x="420" y="401"/>
                  </a:lnTo>
                  <a:lnTo>
                    <a:pt x="424" y="417"/>
                  </a:lnTo>
                  <a:lnTo>
                    <a:pt x="424" y="429"/>
                  </a:lnTo>
                  <a:lnTo>
                    <a:pt x="420" y="437"/>
                  </a:lnTo>
                  <a:lnTo>
                    <a:pt x="412" y="445"/>
                  </a:lnTo>
                  <a:lnTo>
                    <a:pt x="404" y="449"/>
                  </a:lnTo>
                  <a:lnTo>
                    <a:pt x="392" y="453"/>
                  </a:lnTo>
                  <a:lnTo>
                    <a:pt x="368" y="449"/>
                  </a:lnTo>
                  <a:lnTo>
                    <a:pt x="344" y="441"/>
                  </a:lnTo>
                  <a:lnTo>
                    <a:pt x="336" y="433"/>
                  </a:lnTo>
                  <a:lnTo>
                    <a:pt x="328" y="421"/>
                  </a:lnTo>
                  <a:lnTo>
                    <a:pt x="324" y="409"/>
                  </a:lnTo>
                  <a:lnTo>
                    <a:pt x="320" y="397"/>
                  </a:lnTo>
                  <a:lnTo>
                    <a:pt x="324" y="385"/>
                  </a:lnTo>
                  <a:lnTo>
                    <a:pt x="328" y="368"/>
                  </a:lnTo>
                  <a:lnTo>
                    <a:pt x="328" y="368"/>
                  </a:lnTo>
                  <a:lnTo>
                    <a:pt x="296" y="380"/>
                  </a:lnTo>
                  <a:lnTo>
                    <a:pt x="296" y="380"/>
                  </a:lnTo>
                  <a:lnTo>
                    <a:pt x="304" y="405"/>
                  </a:lnTo>
                  <a:lnTo>
                    <a:pt x="304" y="429"/>
                  </a:lnTo>
                  <a:lnTo>
                    <a:pt x="304" y="478"/>
                  </a:lnTo>
                  <a:lnTo>
                    <a:pt x="304" y="478"/>
                  </a:lnTo>
                  <a:lnTo>
                    <a:pt x="304" y="546"/>
                  </a:lnTo>
                  <a:lnTo>
                    <a:pt x="300" y="575"/>
                  </a:lnTo>
                  <a:lnTo>
                    <a:pt x="300" y="603"/>
                  </a:lnTo>
                  <a:lnTo>
                    <a:pt x="292" y="627"/>
                  </a:lnTo>
                  <a:lnTo>
                    <a:pt x="280" y="652"/>
                  </a:lnTo>
                  <a:lnTo>
                    <a:pt x="264" y="676"/>
                  </a:lnTo>
                  <a:lnTo>
                    <a:pt x="236" y="696"/>
                  </a:lnTo>
                  <a:lnTo>
                    <a:pt x="236" y="696"/>
                  </a:lnTo>
                  <a:lnTo>
                    <a:pt x="216" y="713"/>
                  </a:lnTo>
                  <a:lnTo>
                    <a:pt x="200" y="733"/>
                  </a:lnTo>
                  <a:lnTo>
                    <a:pt x="200" y="733"/>
                  </a:lnTo>
                  <a:lnTo>
                    <a:pt x="188" y="745"/>
                  </a:lnTo>
                  <a:lnTo>
                    <a:pt x="180" y="761"/>
                  </a:lnTo>
                  <a:lnTo>
                    <a:pt x="180" y="765"/>
                  </a:lnTo>
                  <a:lnTo>
                    <a:pt x="184" y="769"/>
                  </a:lnTo>
                  <a:lnTo>
                    <a:pt x="192" y="769"/>
                  </a:lnTo>
                  <a:lnTo>
                    <a:pt x="200" y="769"/>
                  </a:lnTo>
                  <a:lnTo>
                    <a:pt x="200" y="769"/>
                  </a:lnTo>
                  <a:lnTo>
                    <a:pt x="184" y="781"/>
                  </a:lnTo>
                  <a:lnTo>
                    <a:pt x="168" y="789"/>
                  </a:lnTo>
                  <a:lnTo>
                    <a:pt x="148" y="798"/>
                  </a:lnTo>
                  <a:lnTo>
                    <a:pt x="128" y="802"/>
                  </a:lnTo>
                  <a:lnTo>
                    <a:pt x="128" y="802"/>
                  </a:lnTo>
                  <a:lnTo>
                    <a:pt x="84" y="781"/>
                  </a:lnTo>
                  <a:lnTo>
                    <a:pt x="84" y="781"/>
                  </a:lnTo>
                  <a:lnTo>
                    <a:pt x="56" y="769"/>
                  </a:lnTo>
                  <a:lnTo>
                    <a:pt x="32" y="749"/>
                  </a:lnTo>
                  <a:lnTo>
                    <a:pt x="16" y="729"/>
                  </a:lnTo>
                  <a:lnTo>
                    <a:pt x="4" y="708"/>
                  </a:lnTo>
                  <a:lnTo>
                    <a:pt x="0" y="684"/>
                  </a:lnTo>
                  <a:lnTo>
                    <a:pt x="4" y="656"/>
                  </a:lnTo>
                  <a:lnTo>
                    <a:pt x="16" y="627"/>
                  </a:lnTo>
                  <a:lnTo>
                    <a:pt x="36" y="595"/>
                  </a:lnTo>
                  <a:lnTo>
                    <a:pt x="36" y="595"/>
                  </a:lnTo>
                  <a:lnTo>
                    <a:pt x="56" y="563"/>
                  </a:lnTo>
                  <a:lnTo>
                    <a:pt x="68" y="526"/>
                  </a:lnTo>
                  <a:lnTo>
                    <a:pt x="76" y="490"/>
                  </a:lnTo>
                  <a:lnTo>
                    <a:pt x="84" y="453"/>
                  </a:lnTo>
                  <a:lnTo>
                    <a:pt x="88" y="413"/>
                  </a:lnTo>
                  <a:lnTo>
                    <a:pt x="84" y="376"/>
                  </a:lnTo>
                  <a:lnTo>
                    <a:pt x="80" y="336"/>
                  </a:lnTo>
                  <a:lnTo>
                    <a:pt x="72" y="300"/>
                  </a:lnTo>
                  <a:lnTo>
                    <a:pt x="72" y="300"/>
                  </a:lnTo>
                  <a:lnTo>
                    <a:pt x="68" y="279"/>
                  </a:lnTo>
                  <a:lnTo>
                    <a:pt x="68" y="259"/>
                  </a:lnTo>
                  <a:lnTo>
                    <a:pt x="72" y="243"/>
                  </a:lnTo>
                  <a:lnTo>
                    <a:pt x="80" y="227"/>
                  </a:lnTo>
                  <a:lnTo>
                    <a:pt x="100" y="202"/>
                  </a:lnTo>
                  <a:lnTo>
                    <a:pt x="124" y="170"/>
                  </a:lnTo>
                  <a:lnTo>
                    <a:pt x="124" y="170"/>
                  </a:lnTo>
                  <a:lnTo>
                    <a:pt x="176" y="121"/>
                  </a:lnTo>
                  <a:lnTo>
                    <a:pt x="216" y="85"/>
                  </a:lnTo>
                  <a:lnTo>
                    <a:pt x="264" y="44"/>
                  </a:lnTo>
                  <a:lnTo>
                    <a:pt x="312" y="16"/>
                  </a:lnTo>
                  <a:lnTo>
                    <a:pt x="332" y="8"/>
                  </a:lnTo>
                  <a:lnTo>
                    <a:pt x="348" y="0"/>
                  </a:lnTo>
                  <a:lnTo>
                    <a:pt x="364" y="4"/>
                  </a:lnTo>
                  <a:lnTo>
                    <a:pt x="372" y="12"/>
                  </a:lnTo>
                  <a:lnTo>
                    <a:pt x="380" y="24"/>
                  </a:lnTo>
                  <a:lnTo>
                    <a:pt x="380" y="48"/>
                  </a:lnTo>
                  <a:lnTo>
                    <a:pt x="380" y="48"/>
                  </a:lnTo>
                  <a:lnTo>
                    <a:pt x="376" y="69"/>
                  </a:lnTo>
                  <a:lnTo>
                    <a:pt x="368" y="89"/>
                  </a:lnTo>
                  <a:lnTo>
                    <a:pt x="356" y="105"/>
                  </a:lnTo>
                  <a:lnTo>
                    <a:pt x="344" y="121"/>
                  </a:lnTo>
                  <a:lnTo>
                    <a:pt x="344" y="121"/>
                  </a:lnTo>
                  <a:lnTo>
                    <a:pt x="368" y="117"/>
                  </a:lnTo>
                  <a:lnTo>
                    <a:pt x="392" y="117"/>
                  </a:lnTo>
                  <a:lnTo>
                    <a:pt x="412" y="121"/>
                  </a:lnTo>
                  <a:lnTo>
                    <a:pt x="428" y="129"/>
                  </a:lnTo>
                  <a:lnTo>
                    <a:pt x="440" y="142"/>
                  </a:lnTo>
                  <a:lnTo>
                    <a:pt x="452" y="154"/>
                  </a:lnTo>
                  <a:lnTo>
                    <a:pt x="464" y="174"/>
                  </a:lnTo>
                  <a:lnTo>
                    <a:pt x="472" y="194"/>
                  </a:lnTo>
                  <a:lnTo>
                    <a:pt x="472"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5" name="Freeform 99"/>
            <p:cNvSpPr>
              <a:spLocks/>
            </p:cNvSpPr>
            <p:nvPr/>
          </p:nvSpPr>
          <p:spPr bwMode="auto">
            <a:xfrm>
              <a:off x="1220" y="2845"/>
              <a:ext cx="468" cy="773"/>
            </a:xfrm>
            <a:custGeom>
              <a:avLst/>
              <a:gdLst>
                <a:gd name="T0" fmla="*/ 52 w 468"/>
                <a:gd name="T1" fmla="*/ 551 h 773"/>
                <a:gd name="T2" fmla="*/ 92 w 468"/>
                <a:gd name="T3" fmla="*/ 381 h 773"/>
                <a:gd name="T4" fmla="*/ 88 w 468"/>
                <a:gd name="T5" fmla="*/ 332 h 773"/>
                <a:gd name="T6" fmla="*/ 72 w 468"/>
                <a:gd name="T7" fmla="*/ 247 h 773"/>
                <a:gd name="T8" fmla="*/ 80 w 468"/>
                <a:gd name="T9" fmla="*/ 223 h 773"/>
                <a:gd name="T10" fmla="*/ 216 w 468"/>
                <a:gd name="T11" fmla="*/ 81 h 773"/>
                <a:gd name="T12" fmla="*/ 312 w 468"/>
                <a:gd name="T13" fmla="*/ 12 h 773"/>
                <a:gd name="T14" fmla="*/ 344 w 468"/>
                <a:gd name="T15" fmla="*/ 8 h 773"/>
                <a:gd name="T16" fmla="*/ 348 w 468"/>
                <a:gd name="T17" fmla="*/ 32 h 773"/>
                <a:gd name="T18" fmla="*/ 332 w 468"/>
                <a:gd name="T19" fmla="*/ 81 h 773"/>
                <a:gd name="T20" fmla="*/ 292 w 468"/>
                <a:gd name="T21" fmla="*/ 113 h 773"/>
                <a:gd name="T22" fmla="*/ 272 w 468"/>
                <a:gd name="T23" fmla="*/ 142 h 773"/>
                <a:gd name="T24" fmla="*/ 352 w 468"/>
                <a:gd name="T25" fmla="*/ 122 h 773"/>
                <a:gd name="T26" fmla="*/ 408 w 468"/>
                <a:gd name="T27" fmla="*/ 130 h 773"/>
                <a:gd name="T28" fmla="*/ 436 w 468"/>
                <a:gd name="T29" fmla="*/ 174 h 773"/>
                <a:gd name="T30" fmla="*/ 460 w 468"/>
                <a:gd name="T31" fmla="*/ 231 h 773"/>
                <a:gd name="T32" fmla="*/ 468 w 468"/>
                <a:gd name="T33" fmla="*/ 283 h 773"/>
                <a:gd name="T34" fmla="*/ 452 w 468"/>
                <a:gd name="T35" fmla="*/ 292 h 773"/>
                <a:gd name="T36" fmla="*/ 424 w 468"/>
                <a:gd name="T37" fmla="*/ 275 h 773"/>
                <a:gd name="T38" fmla="*/ 432 w 468"/>
                <a:gd name="T39" fmla="*/ 344 h 773"/>
                <a:gd name="T40" fmla="*/ 428 w 468"/>
                <a:gd name="T41" fmla="*/ 360 h 773"/>
                <a:gd name="T42" fmla="*/ 408 w 468"/>
                <a:gd name="T43" fmla="*/ 377 h 773"/>
                <a:gd name="T44" fmla="*/ 396 w 468"/>
                <a:gd name="T45" fmla="*/ 360 h 773"/>
                <a:gd name="T46" fmla="*/ 376 w 468"/>
                <a:gd name="T47" fmla="*/ 328 h 773"/>
                <a:gd name="T48" fmla="*/ 392 w 468"/>
                <a:gd name="T49" fmla="*/ 405 h 773"/>
                <a:gd name="T50" fmla="*/ 372 w 468"/>
                <a:gd name="T51" fmla="*/ 429 h 773"/>
                <a:gd name="T52" fmla="*/ 332 w 468"/>
                <a:gd name="T53" fmla="*/ 413 h 773"/>
                <a:gd name="T54" fmla="*/ 320 w 468"/>
                <a:gd name="T55" fmla="*/ 389 h 773"/>
                <a:gd name="T56" fmla="*/ 332 w 468"/>
                <a:gd name="T57" fmla="*/ 348 h 773"/>
                <a:gd name="T58" fmla="*/ 332 w 468"/>
                <a:gd name="T59" fmla="*/ 328 h 773"/>
                <a:gd name="T60" fmla="*/ 260 w 468"/>
                <a:gd name="T61" fmla="*/ 360 h 773"/>
                <a:gd name="T62" fmla="*/ 268 w 468"/>
                <a:gd name="T63" fmla="*/ 377 h 773"/>
                <a:gd name="T64" fmla="*/ 276 w 468"/>
                <a:gd name="T65" fmla="*/ 449 h 773"/>
                <a:gd name="T66" fmla="*/ 272 w 468"/>
                <a:gd name="T67" fmla="*/ 559 h 773"/>
                <a:gd name="T68" fmla="*/ 252 w 468"/>
                <a:gd name="T69" fmla="*/ 632 h 773"/>
                <a:gd name="T70" fmla="*/ 224 w 468"/>
                <a:gd name="T71" fmla="*/ 668 h 773"/>
                <a:gd name="T72" fmla="*/ 188 w 468"/>
                <a:gd name="T73" fmla="*/ 733 h 773"/>
                <a:gd name="T74" fmla="*/ 160 w 468"/>
                <a:gd name="T75" fmla="*/ 757 h 773"/>
                <a:gd name="T76" fmla="*/ 116 w 468"/>
                <a:gd name="T77" fmla="*/ 773 h 773"/>
                <a:gd name="T78" fmla="*/ 60 w 468"/>
                <a:gd name="T79" fmla="*/ 753 h 773"/>
                <a:gd name="T80" fmla="*/ 8 w 468"/>
                <a:gd name="T81" fmla="*/ 705 h 773"/>
                <a:gd name="T82" fmla="*/ 0 w 468"/>
                <a:gd name="T83" fmla="*/ 664 h 773"/>
                <a:gd name="T84" fmla="*/ 20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36" y="591"/>
                  </a:moveTo>
                  <a:lnTo>
                    <a:pt x="36" y="591"/>
                  </a:lnTo>
                  <a:lnTo>
                    <a:pt x="52" y="551"/>
                  </a:lnTo>
                  <a:lnTo>
                    <a:pt x="72" y="498"/>
                  </a:lnTo>
                  <a:lnTo>
                    <a:pt x="88" y="437"/>
                  </a:lnTo>
                  <a:lnTo>
                    <a:pt x="92" y="381"/>
                  </a:lnTo>
                  <a:lnTo>
                    <a:pt x="92" y="381"/>
                  </a:lnTo>
                  <a:lnTo>
                    <a:pt x="92" y="356"/>
                  </a:lnTo>
                  <a:lnTo>
                    <a:pt x="88" y="332"/>
                  </a:lnTo>
                  <a:lnTo>
                    <a:pt x="80" y="292"/>
                  </a:lnTo>
                  <a:lnTo>
                    <a:pt x="72" y="259"/>
                  </a:lnTo>
                  <a:lnTo>
                    <a:pt x="72" y="247"/>
                  </a:lnTo>
                  <a:lnTo>
                    <a:pt x="72" y="239"/>
                  </a:lnTo>
                  <a:lnTo>
                    <a:pt x="72" y="239"/>
                  </a:lnTo>
                  <a:lnTo>
                    <a:pt x="80" y="223"/>
                  </a:lnTo>
                  <a:lnTo>
                    <a:pt x="100" y="202"/>
                  </a:lnTo>
                  <a:lnTo>
                    <a:pt x="156" y="142"/>
                  </a:lnTo>
                  <a:lnTo>
                    <a:pt x="216" y="81"/>
                  </a:lnTo>
                  <a:lnTo>
                    <a:pt x="260" y="45"/>
                  </a:lnTo>
                  <a:lnTo>
                    <a:pt x="260" y="45"/>
                  </a:lnTo>
                  <a:lnTo>
                    <a:pt x="312" y="12"/>
                  </a:lnTo>
                  <a:lnTo>
                    <a:pt x="332" y="0"/>
                  </a:lnTo>
                  <a:lnTo>
                    <a:pt x="340" y="4"/>
                  </a:lnTo>
                  <a:lnTo>
                    <a:pt x="344" y="8"/>
                  </a:lnTo>
                  <a:lnTo>
                    <a:pt x="344" y="8"/>
                  </a:lnTo>
                  <a:lnTo>
                    <a:pt x="348" y="16"/>
                  </a:lnTo>
                  <a:lnTo>
                    <a:pt x="348" y="32"/>
                  </a:lnTo>
                  <a:lnTo>
                    <a:pt x="348" y="49"/>
                  </a:lnTo>
                  <a:lnTo>
                    <a:pt x="340" y="65"/>
                  </a:lnTo>
                  <a:lnTo>
                    <a:pt x="332" y="81"/>
                  </a:lnTo>
                  <a:lnTo>
                    <a:pt x="320" y="97"/>
                  </a:lnTo>
                  <a:lnTo>
                    <a:pt x="308" y="109"/>
                  </a:lnTo>
                  <a:lnTo>
                    <a:pt x="292" y="113"/>
                  </a:lnTo>
                  <a:lnTo>
                    <a:pt x="292" y="113"/>
                  </a:lnTo>
                  <a:lnTo>
                    <a:pt x="272" y="142"/>
                  </a:lnTo>
                  <a:lnTo>
                    <a:pt x="272" y="142"/>
                  </a:lnTo>
                  <a:lnTo>
                    <a:pt x="288" y="134"/>
                  </a:lnTo>
                  <a:lnTo>
                    <a:pt x="328" y="126"/>
                  </a:lnTo>
                  <a:lnTo>
                    <a:pt x="352" y="122"/>
                  </a:lnTo>
                  <a:lnTo>
                    <a:pt x="372" y="117"/>
                  </a:lnTo>
                  <a:lnTo>
                    <a:pt x="392" y="122"/>
                  </a:lnTo>
                  <a:lnTo>
                    <a:pt x="408" y="130"/>
                  </a:lnTo>
                  <a:lnTo>
                    <a:pt x="408" y="130"/>
                  </a:lnTo>
                  <a:lnTo>
                    <a:pt x="424" y="150"/>
                  </a:lnTo>
                  <a:lnTo>
                    <a:pt x="436" y="174"/>
                  </a:lnTo>
                  <a:lnTo>
                    <a:pt x="456" y="211"/>
                  </a:lnTo>
                  <a:lnTo>
                    <a:pt x="456" y="211"/>
                  </a:lnTo>
                  <a:lnTo>
                    <a:pt x="460" y="231"/>
                  </a:lnTo>
                  <a:lnTo>
                    <a:pt x="468" y="251"/>
                  </a:lnTo>
                  <a:lnTo>
                    <a:pt x="468" y="275"/>
                  </a:lnTo>
                  <a:lnTo>
                    <a:pt x="468" y="283"/>
                  </a:lnTo>
                  <a:lnTo>
                    <a:pt x="464" y="288"/>
                  </a:lnTo>
                  <a:lnTo>
                    <a:pt x="464" y="288"/>
                  </a:lnTo>
                  <a:lnTo>
                    <a:pt x="452" y="292"/>
                  </a:lnTo>
                  <a:lnTo>
                    <a:pt x="444" y="292"/>
                  </a:lnTo>
                  <a:lnTo>
                    <a:pt x="444" y="292"/>
                  </a:lnTo>
                  <a:lnTo>
                    <a:pt x="424" y="275"/>
                  </a:lnTo>
                  <a:lnTo>
                    <a:pt x="424" y="275"/>
                  </a:lnTo>
                  <a:lnTo>
                    <a:pt x="428" y="304"/>
                  </a:lnTo>
                  <a:lnTo>
                    <a:pt x="432" y="344"/>
                  </a:lnTo>
                  <a:lnTo>
                    <a:pt x="432" y="344"/>
                  </a:lnTo>
                  <a:lnTo>
                    <a:pt x="432" y="352"/>
                  </a:lnTo>
                  <a:lnTo>
                    <a:pt x="428" y="360"/>
                  </a:lnTo>
                  <a:lnTo>
                    <a:pt x="420" y="373"/>
                  </a:lnTo>
                  <a:lnTo>
                    <a:pt x="412" y="377"/>
                  </a:lnTo>
                  <a:lnTo>
                    <a:pt x="408" y="377"/>
                  </a:lnTo>
                  <a:lnTo>
                    <a:pt x="400" y="373"/>
                  </a:lnTo>
                  <a:lnTo>
                    <a:pt x="396" y="360"/>
                  </a:lnTo>
                  <a:lnTo>
                    <a:pt x="396" y="360"/>
                  </a:lnTo>
                  <a:lnTo>
                    <a:pt x="380" y="332"/>
                  </a:lnTo>
                  <a:lnTo>
                    <a:pt x="376" y="328"/>
                  </a:lnTo>
                  <a:lnTo>
                    <a:pt x="376" y="328"/>
                  </a:lnTo>
                  <a:lnTo>
                    <a:pt x="392" y="389"/>
                  </a:lnTo>
                  <a:lnTo>
                    <a:pt x="392" y="389"/>
                  </a:lnTo>
                  <a:lnTo>
                    <a:pt x="392" y="405"/>
                  </a:lnTo>
                  <a:lnTo>
                    <a:pt x="392" y="417"/>
                  </a:lnTo>
                  <a:lnTo>
                    <a:pt x="384" y="425"/>
                  </a:lnTo>
                  <a:lnTo>
                    <a:pt x="372" y="429"/>
                  </a:lnTo>
                  <a:lnTo>
                    <a:pt x="360" y="429"/>
                  </a:lnTo>
                  <a:lnTo>
                    <a:pt x="344" y="421"/>
                  </a:lnTo>
                  <a:lnTo>
                    <a:pt x="332" y="413"/>
                  </a:lnTo>
                  <a:lnTo>
                    <a:pt x="324" y="401"/>
                  </a:lnTo>
                  <a:lnTo>
                    <a:pt x="324" y="401"/>
                  </a:lnTo>
                  <a:lnTo>
                    <a:pt x="320" y="389"/>
                  </a:lnTo>
                  <a:lnTo>
                    <a:pt x="320" y="381"/>
                  </a:lnTo>
                  <a:lnTo>
                    <a:pt x="324" y="364"/>
                  </a:lnTo>
                  <a:lnTo>
                    <a:pt x="332" y="348"/>
                  </a:lnTo>
                  <a:lnTo>
                    <a:pt x="332" y="340"/>
                  </a:lnTo>
                  <a:lnTo>
                    <a:pt x="332" y="328"/>
                  </a:lnTo>
                  <a:lnTo>
                    <a:pt x="332" y="328"/>
                  </a:lnTo>
                  <a:lnTo>
                    <a:pt x="296" y="348"/>
                  </a:lnTo>
                  <a:lnTo>
                    <a:pt x="276" y="356"/>
                  </a:lnTo>
                  <a:lnTo>
                    <a:pt x="260" y="360"/>
                  </a:lnTo>
                  <a:lnTo>
                    <a:pt x="260" y="360"/>
                  </a:lnTo>
                  <a:lnTo>
                    <a:pt x="264" y="364"/>
                  </a:lnTo>
                  <a:lnTo>
                    <a:pt x="268" y="377"/>
                  </a:lnTo>
                  <a:lnTo>
                    <a:pt x="276" y="405"/>
                  </a:lnTo>
                  <a:lnTo>
                    <a:pt x="276" y="425"/>
                  </a:lnTo>
                  <a:lnTo>
                    <a:pt x="276" y="449"/>
                  </a:lnTo>
                  <a:lnTo>
                    <a:pt x="276" y="449"/>
                  </a:lnTo>
                  <a:lnTo>
                    <a:pt x="272" y="506"/>
                  </a:lnTo>
                  <a:lnTo>
                    <a:pt x="272" y="559"/>
                  </a:lnTo>
                  <a:lnTo>
                    <a:pt x="272" y="587"/>
                  </a:lnTo>
                  <a:lnTo>
                    <a:pt x="264" y="611"/>
                  </a:lnTo>
                  <a:lnTo>
                    <a:pt x="252" y="632"/>
                  </a:lnTo>
                  <a:lnTo>
                    <a:pt x="236" y="656"/>
                  </a:lnTo>
                  <a:lnTo>
                    <a:pt x="236" y="656"/>
                  </a:lnTo>
                  <a:lnTo>
                    <a:pt x="224" y="668"/>
                  </a:lnTo>
                  <a:lnTo>
                    <a:pt x="212" y="684"/>
                  </a:lnTo>
                  <a:lnTo>
                    <a:pt x="200" y="713"/>
                  </a:lnTo>
                  <a:lnTo>
                    <a:pt x="188" y="733"/>
                  </a:lnTo>
                  <a:lnTo>
                    <a:pt x="176" y="753"/>
                  </a:lnTo>
                  <a:lnTo>
                    <a:pt x="176" y="753"/>
                  </a:lnTo>
                  <a:lnTo>
                    <a:pt x="160" y="757"/>
                  </a:lnTo>
                  <a:lnTo>
                    <a:pt x="144" y="765"/>
                  </a:lnTo>
                  <a:lnTo>
                    <a:pt x="128" y="773"/>
                  </a:lnTo>
                  <a:lnTo>
                    <a:pt x="116" y="773"/>
                  </a:lnTo>
                  <a:lnTo>
                    <a:pt x="116" y="773"/>
                  </a:lnTo>
                  <a:lnTo>
                    <a:pt x="88" y="765"/>
                  </a:lnTo>
                  <a:lnTo>
                    <a:pt x="60" y="753"/>
                  </a:lnTo>
                  <a:lnTo>
                    <a:pt x="36" y="737"/>
                  </a:lnTo>
                  <a:lnTo>
                    <a:pt x="16" y="717"/>
                  </a:lnTo>
                  <a:lnTo>
                    <a:pt x="8" y="705"/>
                  </a:lnTo>
                  <a:lnTo>
                    <a:pt x="0" y="692"/>
                  </a:lnTo>
                  <a:lnTo>
                    <a:pt x="0" y="680"/>
                  </a:lnTo>
                  <a:lnTo>
                    <a:pt x="0" y="664"/>
                  </a:lnTo>
                  <a:lnTo>
                    <a:pt x="4" y="648"/>
                  </a:lnTo>
                  <a:lnTo>
                    <a:pt x="8" y="632"/>
                  </a:lnTo>
                  <a:lnTo>
                    <a:pt x="20" y="611"/>
                  </a:lnTo>
                  <a:lnTo>
                    <a:pt x="36" y="591"/>
                  </a:lnTo>
                  <a:lnTo>
                    <a:pt x="36"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6" name="Freeform 100"/>
            <p:cNvSpPr>
              <a:spLocks/>
            </p:cNvSpPr>
            <p:nvPr/>
          </p:nvSpPr>
          <p:spPr bwMode="auto">
            <a:xfrm>
              <a:off x="1436" y="3088"/>
              <a:ext cx="204" cy="154"/>
            </a:xfrm>
            <a:custGeom>
              <a:avLst/>
              <a:gdLst>
                <a:gd name="T0" fmla="*/ 204 w 204"/>
                <a:gd name="T1" fmla="*/ 134 h 154"/>
                <a:gd name="T2" fmla="*/ 204 w 204"/>
                <a:gd name="T3" fmla="*/ 134 h 154"/>
                <a:gd name="T4" fmla="*/ 192 w 204"/>
                <a:gd name="T5" fmla="*/ 101 h 154"/>
                <a:gd name="T6" fmla="*/ 176 w 204"/>
                <a:gd name="T7" fmla="*/ 49 h 154"/>
                <a:gd name="T8" fmla="*/ 176 w 204"/>
                <a:gd name="T9" fmla="*/ 49 h 154"/>
                <a:gd name="T10" fmla="*/ 172 w 204"/>
                <a:gd name="T11" fmla="*/ 24 h 154"/>
                <a:gd name="T12" fmla="*/ 164 w 204"/>
                <a:gd name="T13" fmla="*/ 12 h 154"/>
                <a:gd name="T14" fmla="*/ 152 w 204"/>
                <a:gd name="T15" fmla="*/ 4 h 154"/>
                <a:gd name="T16" fmla="*/ 140 w 204"/>
                <a:gd name="T17" fmla="*/ 0 h 154"/>
                <a:gd name="T18" fmla="*/ 140 w 204"/>
                <a:gd name="T19" fmla="*/ 0 h 154"/>
                <a:gd name="T20" fmla="*/ 96 w 204"/>
                <a:gd name="T21" fmla="*/ 0 h 154"/>
                <a:gd name="T22" fmla="*/ 44 w 204"/>
                <a:gd name="T23" fmla="*/ 4 h 154"/>
                <a:gd name="T24" fmla="*/ 44 w 204"/>
                <a:gd name="T25" fmla="*/ 4 h 154"/>
                <a:gd name="T26" fmla="*/ 28 w 204"/>
                <a:gd name="T27" fmla="*/ 8 h 154"/>
                <a:gd name="T28" fmla="*/ 12 w 204"/>
                <a:gd name="T29" fmla="*/ 12 h 154"/>
                <a:gd name="T30" fmla="*/ 0 w 204"/>
                <a:gd name="T31" fmla="*/ 16 h 154"/>
                <a:gd name="T32" fmla="*/ 0 w 204"/>
                <a:gd name="T33" fmla="*/ 16 h 154"/>
                <a:gd name="T34" fmla="*/ 72 w 204"/>
                <a:gd name="T35" fmla="*/ 16 h 154"/>
                <a:gd name="T36" fmla="*/ 124 w 204"/>
                <a:gd name="T37" fmla="*/ 16 h 154"/>
                <a:gd name="T38" fmla="*/ 144 w 204"/>
                <a:gd name="T39" fmla="*/ 20 h 154"/>
                <a:gd name="T40" fmla="*/ 152 w 204"/>
                <a:gd name="T41" fmla="*/ 24 h 154"/>
                <a:gd name="T42" fmla="*/ 152 w 204"/>
                <a:gd name="T43" fmla="*/ 24 h 154"/>
                <a:gd name="T44" fmla="*/ 156 w 204"/>
                <a:gd name="T45" fmla="*/ 40 h 154"/>
                <a:gd name="T46" fmla="*/ 156 w 204"/>
                <a:gd name="T47" fmla="*/ 53 h 154"/>
                <a:gd name="T48" fmla="*/ 160 w 204"/>
                <a:gd name="T49" fmla="*/ 97 h 154"/>
                <a:gd name="T50" fmla="*/ 160 w 204"/>
                <a:gd name="T51" fmla="*/ 97 h 154"/>
                <a:gd name="T52" fmla="*/ 164 w 204"/>
                <a:gd name="T53" fmla="*/ 121 h 154"/>
                <a:gd name="T54" fmla="*/ 172 w 204"/>
                <a:gd name="T55" fmla="*/ 142 h 154"/>
                <a:gd name="T56" fmla="*/ 184 w 204"/>
                <a:gd name="T57" fmla="*/ 154 h 154"/>
                <a:gd name="T58" fmla="*/ 184 w 204"/>
                <a:gd name="T59" fmla="*/ 154 h 154"/>
                <a:gd name="T60" fmla="*/ 196 w 204"/>
                <a:gd name="T61" fmla="*/ 146 h 154"/>
                <a:gd name="T62" fmla="*/ 204 w 204"/>
                <a:gd name="T63" fmla="*/ 134 h 154"/>
                <a:gd name="T64" fmla="*/ 204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204" y="134"/>
                  </a:moveTo>
                  <a:lnTo>
                    <a:pt x="204" y="134"/>
                  </a:lnTo>
                  <a:lnTo>
                    <a:pt x="192" y="101"/>
                  </a:lnTo>
                  <a:lnTo>
                    <a:pt x="176" y="49"/>
                  </a:lnTo>
                  <a:lnTo>
                    <a:pt x="176" y="49"/>
                  </a:lnTo>
                  <a:lnTo>
                    <a:pt x="172" y="24"/>
                  </a:lnTo>
                  <a:lnTo>
                    <a:pt x="164" y="12"/>
                  </a:lnTo>
                  <a:lnTo>
                    <a:pt x="152" y="4"/>
                  </a:lnTo>
                  <a:lnTo>
                    <a:pt x="140" y="0"/>
                  </a:lnTo>
                  <a:lnTo>
                    <a:pt x="140" y="0"/>
                  </a:lnTo>
                  <a:lnTo>
                    <a:pt x="96" y="0"/>
                  </a:lnTo>
                  <a:lnTo>
                    <a:pt x="44" y="4"/>
                  </a:lnTo>
                  <a:lnTo>
                    <a:pt x="44" y="4"/>
                  </a:lnTo>
                  <a:lnTo>
                    <a:pt x="28" y="8"/>
                  </a:lnTo>
                  <a:lnTo>
                    <a:pt x="12" y="12"/>
                  </a:lnTo>
                  <a:lnTo>
                    <a:pt x="0" y="16"/>
                  </a:lnTo>
                  <a:lnTo>
                    <a:pt x="0" y="16"/>
                  </a:lnTo>
                  <a:lnTo>
                    <a:pt x="72" y="16"/>
                  </a:lnTo>
                  <a:lnTo>
                    <a:pt x="124" y="16"/>
                  </a:lnTo>
                  <a:lnTo>
                    <a:pt x="144" y="20"/>
                  </a:lnTo>
                  <a:lnTo>
                    <a:pt x="152" y="24"/>
                  </a:lnTo>
                  <a:lnTo>
                    <a:pt x="152" y="24"/>
                  </a:lnTo>
                  <a:lnTo>
                    <a:pt x="156" y="40"/>
                  </a:lnTo>
                  <a:lnTo>
                    <a:pt x="156" y="53"/>
                  </a:lnTo>
                  <a:lnTo>
                    <a:pt x="160" y="97"/>
                  </a:lnTo>
                  <a:lnTo>
                    <a:pt x="160" y="97"/>
                  </a:lnTo>
                  <a:lnTo>
                    <a:pt x="164" y="121"/>
                  </a:lnTo>
                  <a:lnTo>
                    <a:pt x="172" y="142"/>
                  </a:lnTo>
                  <a:lnTo>
                    <a:pt x="184" y="154"/>
                  </a:lnTo>
                  <a:lnTo>
                    <a:pt x="184" y="154"/>
                  </a:lnTo>
                  <a:lnTo>
                    <a:pt x="196" y="146"/>
                  </a:lnTo>
                  <a:lnTo>
                    <a:pt x="204" y="134"/>
                  </a:lnTo>
                  <a:lnTo>
                    <a:pt x="204"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7" name="Freeform 101"/>
            <p:cNvSpPr>
              <a:spLocks/>
            </p:cNvSpPr>
            <p:nvPr/>
          </p:nvSpPr>
          <p:spPr bwMode="auto">
            <a:xfrm>
              <a:off x="1440" y="3011"/>
              <a:ext cx="212" cy="122"/>
            </a:xfrm>
            <a:custGeom>
              <a:avLst/>
              <a:gdLst>
                <a:gd name="T0" fmla="*/ 208 w 212"/>
                <a:gd name="T1" fmla="*/ 122 h 122"/>
                <a:gd name="T2" fmla="*/ 208 w 212"/>
                <a:gd name="T3" fmla="*/ 122 h 122"/>
                <a:gd name="T4" fmla="*/ 204 w 212"/>
                <a:gd name="T5" fmla="*/ 97 h 122"/>
                <a:gd name="T6" fmla="*/ 196 w 212"/>
                <a:gd name="T7" fmla="*/ 77 h 122"/>
                <a:gd name="T8" fmla="*/ 180 w 212"/>
                <a:gd name="T9" fmla="*/ 53 h 122"/>
                <a:gd name="T10" fmla="*/ 180 w 212"/>
                <a:gd name="T11" fmla="*/ 53 h 122"/>
                <a:gd name="T12" fmla="*/ 160 w 212"/>
                <a:gd name="T13" fmla="*/ 36 h 122"/>
                <a:gd name="T14" fmla="*/ 148 w 212"/>
                <a:gd name="T15" fmla="*/ 28 h 122"/>
                <a:gd name="T16" fmla="*/ 136 w 212"/>
                <a:gd name="T17" fmla="*/ 20 h 122"/>
                <a:gd name="T18" fmla="*/ 124 w 212"/>
                <a:gd name="T19" fmla="*/ 20 h 122"/>
                <a:gd name="T20" fmla="*/ 124 w 212"/>
                <a:gd name="T21" fmla="*/ 20 h 122"/>
                <a:gd name="T22" fmla="*/ 84 w 212"/>
                <a:gd name="T23" fmla="*/ 16 h 122"/>
                <a:gd name="T24" fmla="*/ 44 w 212"/>
                <a:gd name="T25" fmla="*/ 12 h 122"/>
                <a:gd name="T26" fmla="*/ 44 w 212"/>
                <a:gd name="T27" fmla="*/ 12 h 122"/>
                <a:gd name="T28" fmla="*/ 0 w 212"/>
                <a:gd name="T29" fmla="*/ 12 h 122"/>
                <a:gd name="T30" fmla="*/ 0 w 212"/>
                <a:gd name="T31" fmla="*/ 12 h 122"/>
                <a:gd name="T32" fmla="*/ 20 w 212"/>
                <a:gd name="T33" fmla="*/ 12 h 122"/>
                <a:gd name="T34" fmla="*/ 60 w 212"/>
                <a:gd name="T35" fmla="*/ 4 h 122"/>
                <a:gd name="T36" fmla="*/ 112 w 212"/>
                <a:gd name="T37" fmla="*/ 0 h 122"/>
                <a:gd name="T38" fmla="*/ 132 w 212"/>
                <a:gd name="T39" fmla="*/ 4 h 122"/>
                <a:gd name="T40" fmla="*/ 148 w 212"/>
                <a:gd name="T41" fmla="*/ 12 h 122"/>
                <a:gd name="T42" fmla="*/ 148 w 212"/>
                <a:gd name="T43" fmla="*/ 12 h 122"/>
                <a:gd name="T44" fmla="*/ 172 w 212"/>
                <a:gd name="T45" fmla="*/ 28 h 122"/>
                <a:gd name="T46" fmla="*/ 188 w 212"/>
                <a:gd name="T47" fmla="*/ 45 h 122"/>
                <a:gd name="T48" fmla="*/ 200 w 212"/>
                <a:gd name="T49" fmla="*/ 65 h 122"/>
                <a:gd name="T50" fmla="*/ 208 w 212"/>
                <a:gd name="T51" fmla="*/ 81 h 122"/>
                <a:gd name="T52" fmla="*/ 208 w 212"/>
                <a:gd name="T53" fmla="*/ 81 h 122"/>
                <a:gd name="T54" fmla="*/ 212 w 212"/>
                <a:gd name="T55" fmla="*/ 97 h 122"/>
                <a:gd name="T56" fmla="*/ 212 w 212"/>
                <a:gd name="T57" fmla="*/ 109 h 122"/>
                <a:gd name="T58" fmla="*/ 208 w 212"/>
                <a:gd name="T59" fmla="*/ 122 h 122"/>
                <a:gd name="T60" fmla="*/ 208 w 212"/>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2" h="122">
                  <a:moveTo>
                    <a:pt x="208" y="122"/>
                  </a:moveTo>
                  <a:lnTo>
                    <a:pt x="208" y="122"/>
                  </a:lnTo>
                  <a:lnTo>
                    <a:pt x="204" y="97"/>
                  </a:lnTo>
                  <a:lnTo>
                    <a:pt x="196" y="77"/>
                  </a:lnTo>
                  <a:lnTo>
                    <a:pt x="180" y="53"/>
                  </a:lnTo>
                  <a:lnTo>
                    <a:pt x="180" y="53"/>
                  </a:lnTo>
                  <a:lnTo>
                    <a:pt x="160" y="36"/>
                  </a:lnTo>
                  <a:lnTo>
                    <a:pt x="148" y="28"/>
                  </a:lnTo>
                  <a:lnTo>
                    <a:pt x="136" y="20"/>
                  </a:lnTo>
                  <a:lnTo>
                    <a:pt x="124" y="20"/>
                  </a:lnTo>
                  <a:lnTo>
                    <a:pt x="124" y="20"/>
                  </a:lnTo>
                  <a:lnTo>
                    <a:pt x="84" y="16"/>
                  </a:lnTo>
                  <a:lnTo>
                    <a:pt x="44" y="12"/>
                  </a:lnTo>
                  <a:lnTo>
                    <a:pt x="44" y="12"/>
                  </a:lnTo>
                  <a:lnTo>
                    <a:pt x="0" y="12"/>
                  </a:lnTo>
                  <a:lnTo>
                    <a:pt x="0" y="12"/>
                  </a:lnTo>
                  <a:lnTo>
                    <a:pt x="20" y="12"/>
                  </a:lnTo>
                  <a:lnTo>
                    <a:pt x="60" y="4"/>
                  </a:lnTo>
                  <a:lnTo>
                    <a:pt x="112" y="0"/>
                  </a:lnTo>
                  <a:lnTo>
                    <a:pt x="132" y="4"/>
                  </a:lnTo>
                  <a:lnTo>
                    <a:pt x="148" y="12"/>
                  </a:lnTo>
                  <a:lnTo>
                    <a:pt x="148" y="12"/>
                  </a:lnTo>
                  <a:lnTo>
                    <a:pt x="172" y="28"/>
                  </a:lnTo>
                  <a:lnTo>
                    <a:pt x="188" y="45"/>
                  </a:lnTo>
                  <a:lnTo>
                    <a:pt x="200" y="65"/>
                  </a:lnTo>
                  <a:lnTo>
                    <a:pt x="208" y="81"/>
                  </a:lnTo>
                  <a:lnTo>
                    <a:pt x="208" y="81"/>
                  </a:lnTo>
                  <a:lnTo>
                    <a:pt x="212" y="97"/>
                  </a:lnTo>
                  <a:lnTo>
                    <a:pt x="212" y="109"/>
                  </a:lnTo>
                  <a:lnTo>
                    <a:pt x="208" y="122"/>
                  </a:lnTo>
                  <a:lnTo>
                    <a:pt x="208"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8" name="Freeform 102"/>
            <p:cNvSpPr>
              <a:spLocks/>
            </p:cNvSpPr>
            <p:nvPr/>
          </p:nvSpPr>
          <p:spPr bwMode="auto">
            <a:xfrm>
              <a:off x="1364" y="2979"/>
              <a:ext cx="68" cy="141"/>
            </a:xfrm>
            <a:custGeom>
              <a:avLst/>
              <a:gdLst>
                <a:gd name="T0" fmla="*/ 0 w 68"/>
                <a:gd name="T1" fmla="*/ 141 h 141"/>
                <a:gd name="T2" fmla="*/ 0 w 68"/>
                <a:gd name="T3" fmla="*/ 141 h 141"/>
                <a:gd name="T4" fmla="*/ 8 w 68"/>
                <a:gd name="T5" fmla="*/ 121 h 141"/>
                <a:gd name="T6" fmla="*/ 20 w 68"/>
                <a:gd name="T7" fmla="*/ 89 h 141"/>
                <a:gd name="T8" fmla="*/ 28 w 68"/>
                <a:gd name="T9" fmla="*/ 56 h 141"/>
                <a:gd name="T10" fmla="*/ 36 w 68"/>
                <a:gd name="T11" fmla="*/ 32 h 141"/>
                <a:gd name="T12" fmla="*/ 36 w 68"/>
                <a:gd name="T13" fmla="*/ 32 h 141"/>
                <a:gd name="T14" fmla="*/ 48 w 68"/>
                <a:gd name="T15" fmla="*/ 16 h 141"/>
                <a:gd name="T16" fmla="*/ 56 w 68"/>
                <a:gd name="T17" fmla="*/ 8 h 141"/>
                <a:gd name="T18" fmla="*/ 68 w 68"/>
                <a:gd name="T19" fmla="*/ 0 h 141"/>
                <a:gd name="T20" fmla="*/ 68 w 68"/>
                <a:gd name="T21" fmla="*/ 0 h 141"/>
                <a:gd name="T22" fmla="*/ 64 w 68"/>
                <a:gd name="T23" fmla="*/ 0 h 141"/>
                <a:gd name="T24" fmla="*/ 52 w 68"/>
                <a:gd name="T25" fmla="*/ 0 h 141"/>
                <a:gd name="T26" fmla="*/ 44 w 68"/>
                <a:gd name="T27" fmla="*/ 4 h 141"/>
                <a:gd name="T28" fmla="*/ 36 w 68"/>
                <a:gd name="T29" fmla="*/ 12 h 141"/>
                <a:gd name="T30" fmla="*/ 28 w 68"/>
                <a:gd name="T31" fmla="*/ 24 h 141"/>
                <a:gd name="T32" fmla="*/ 20 w 68"/>
                <a:gd name="T33" fmla="*/ 36 h 141"/>
                <a:gd name="T34" fmla="*/ 20 w 68"/>
                <a:gd name="T35" fmla="*/ 36 h 141"/>
                <a:gd name="T36" fmla="*/ 8 w 68"/>
                <a:gd name="T37" fmla="*/ 73 h 141"/>
                <a:gd name="T38" fmla="*/ 4 w 68"/>
                <a:gd name="T39" fmla="*/ 105 h 141"/>
                <a:gd name="T40" fmla="*/ 0 w 68"/>
                <a:gd name="T41" fmla="*/ 141 h 141"/>
                <a:gd name="T42" fmla="*/ 0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0" y="141"/>
                  </a:moveTo>
                  <a:lnTo>
                    <a:pt x="0" y="141"/>
                  </a:lnTo>
                  <a:lnTo>
                    <a:pt x="8" y="121"/>
                  </a:lnTo>
                  <a:lnTo>
                    <a:pt x="20" y="89"/>
                  </a:lnTo>
                  <a:lnTo>
                    <a:pt x="28" y="56"/>
                  </a:lnTo>
                  <a:lnTo>
                    <a:pt x="36" y="32"/>
                  </a:lnTo>
                  <a:lnTo>
                    <a:pt x="36" y="32"/>
                  </a:lnTo>
                  <a:lnTo>
                    <a:pt x="48" y="16"/>
                  </a:lnTo>
                  <a:lnTo>
                    <a:pt x="56" y="8"/>
                  </a:lnTo>
                  <a:lnTo>
                    <a:pt x="68" y="0"/>
                  </a:lnTo>
                  <a:lnTo>
                    <a:pt x="68" y="0"/>
                  </a:lnTo>
                  <a:lnTo>
                    <a:pt x="64" y="0"/>
                  </a:lnTo>
                  <a:lnTo>
                    <a:pt x="52" y="0"/>
                  </a:lnTo>
                  <a:lnTo>
                    <a:pt x="44" y="4"/>
                  </a:lnTo>
                  <a:lnTo>
                    <a:pt x="36" y="12"/>
                  </a:lnTo>
                  <a:lnTo>
                    <a:pt x="28" y="24"/>
                  </a:lnTo>
                  <a:lnTo>
                    <a:pt x="20" y="36"/>
                  </a:lnTo>
                  <a:lnTo>
                    <a:pt x="20" y="36"/>
                  </a:lnTo>
                  <a:lnTo>
                    <a:pt x="8" y="73"/>
                  </a:lnTo>
                  <a:lnTo>
                    <a:pt x="4" y="105"/>
                  </a:lnTo>
                  <a:lnTo>
                    <a:pt x="0" y="141"/>
                  </a:lnTo>
                  <a:lnTo>
                    <a:pt x="0"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89" name="Freeform 103"/>
            <p:cNvSpPr>
              <a:spLocks/>
            </p:cNvSpPr>
            <p:nvPr/>
          </p:nvSpPr>
          <p:spPr bwMode="auto">
            <a:xfrm>
              <a:off x="1728" y="3432"/>
              <a:ext cx="256" cy="288"/>
            </a:xfrm>
            <a:custGeom>
              <a:avLst/>
              <a:gdLst>
                <a:gd name="T0" fmla="*/ 40 w 256"/>
                <a:gd name="T1" fmla="*/ 73 h 288"/>
                <a:gd name="T2" fmla="*/ 40 w 256"/>
                <a:gd name="T3" fmla="*/ 73 h 288"/>
                <a:gd name="T4" fmla="*/ 60 w 256"/>
                <a:gd name="T5" fmla="*/ 49 h 288"/>
                <a:gd name="T6" fmla="*/ 84 w 256"/>
                <a:gd name="T7" fmla="*/ 28 h 288"/>
                <a:gd name="T8" fmla="*/ 108 w 256"/>
                <a:gd name="T9" fmla="*/ 12 h 288"/>
                <a:gd name="T10" fmla="*/ 132 w 256"/>
                <a:gd name="T11" fmla="*/ 4 h 288"/>
                <a:gd name="T12" fmla="*/ 156 w 256"/>
                <a:gd name="T13" fmla="*/ 0 h 288"/>
                <a:gd name="T14" fmla="*/ 180 w 256"/>
                <a:gd name="T15" fmla="*/ 0 h 288"/>
                <a:gd name="T16" fmla="*/ 200 w 256"/>
                <a:gd name="T17" fmla="*/ 8 h 288"/>
                <a:gd name="T18" fmla="*/ 220 w 256"/>
                <a:gd name="T19" fmla="*/ 20 h 288"/>
                <a:gd name="T20" fmla="*/ 220 w 256"/>
                <a:gd name="T21" fmla="*/ 20 h 288"/>
                <a:gd name="T22" fmla="*/ 236 w 256"/>
                <a:gd name="T23" fmla="*/ 37 h 288"/>
                <a:gd name="T24" fmla="*/ 248 w 256"/>
                <a:gd name="T25" fmla="*/ 57 h 288"/>
                <a:gd name="T26" fmla="*/ 252 w 256"/>
                <a:gd name="T27" fmla="*/ 81 h 288"/>
                <a:gd name="T28" fmla="*/ 256 w 256"/>
                <a:gd name="T29" fmla="*/ 105 h 288"/>
                <a:gd name="T30" fmla="*/ 252 w 256"/>
                <a:gd name="T31" fmla="*/ 134 h 288"/>
                <a:gd name="T32" fmla="*/ 244 w 256"/>
                <a:gd name="T33" fmla="*/ 162 h 288"/>
                <a:gd name="T34" fmla="*/ 232 w 256"/>
                <a:gd name="T35" fmla="*/ 190 h 288"/>
                <a:gd name="T36" fmla="*/ 216 w 256"/>
                <a:gd name="T37" fmla="*/ 215 h 288"/>
                <a:gd name="T38" fmla="*/ 216 w 256"/>
                <a:gd name="T39" fmla="*/ 215 h 288"/>
                <a:gd name="T40" fmla="*/ 192 w 256"/>
                <a:gd name="T41" fmla="*/ 239 h 288"/>
                <a:gd name="T42" fmla="*/ 172 w 256"/>
                <a:gd name="T43" fmla="*/ 259 h 288"/>
                <a:gd name="T44" fmla="*/ 148 w 256"/>
                <a:gd name="T45" fmla="*/ 271 h 288"/>
                <a:gd name="T46" fmla="*/ 124 w 256"/>
                <a:gd name="T47" fmla="*/ 284 h 288"/>
                <a:gd name="T48" fmla="*/ 100 w 256"/>
                <a:gd name="T49" fmla="*/ 288 h 288"/>
                <a:gd name="T50" fmla="*/ 76 w 256"/>
                <a:gd name="T51" fmla="*/ 288 h 288"/>
                <a:gd name="T52" fmla="*/ 52 w 256"/>
                <a:gd name="T53" fmla="*/ 280 h 288"/>
                <a:gd name="T54" fmla="*/ 32 w 256"/>
                <a:gd name="T55" fmla="*/ 267 h 288"/>
                <a:gd name="T56" fmla="*/ 32 w 256"/>
                <a:gd name="T57" fmla="*/ 267 h 288"/>
                <a:gd name="T58" fmla="*/ 20 w 256"/>
                <a:gd name="T59" fmla="*/ 251 h 288"/>
                <a:gd name="T60" fmla="*/ 8 w 256"/>
                <a:gd name="T61" fmla="*/ 231 h 288"/>
                <a:gd name="T62" fmla="*/ 0 w 256"/>
                <a:gd name="T63" fmla="*/ 207 h 288"/>
                <a:gd name="T64" fmla="*/ 0 w 256"/>
                <a:gd name="T65" fmla="*/ 178 h 288"/>
                <a:gd name="T66" fmla="*/ 4 w 256"/>
                <a:gd name="T67" fmla="*/ 154 h 288"/>
                <a:gd name="T68" fmla="*/ 12 w 256"/>
                <a:gd name="T69" fmla="*/ 126 h 288"/>
                <a:gd name="T70" fmla="*/ 24 w 256"/>
                <a:gd name="T71" fmla="*/ 97 h 288"/>
                <a:gd name="T72" fmla="*/ 40 w 256"/>
                <a:gd name="T73" fmla="*/ 73 h 288"/>
                <a:gd name="T74" fmla="*/ 40 w 256"/>
                <a:gd name="T75" fmla="*/ 7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6" h="288">
                  <a:moveTo>
                    <a:pt x="40" y="73"/>
                  </a:moveTo>
                  <a:lnTo>
                    <a:pt x="40" y="73"/>
                  </a:lnTo>
                  <a:lnTo>
                    <a:pt x="60" y="49"/>
                  </a:lnTo>
                  <a:lnTo>
                    <a:pt x="84" y="28"/>
                  </a:lnTo>
                  <a:lnTo>
                    <a:pt x="108" y="12"/>
                  </a:lnTo>
                  <a:lnTo>
                    <a:pt x="132" y="4"/>
                  </a:lnTo>
                  <a:lnTo>
                    <a:pt x="156" y="0"/>
                  </a:lnTo>
                  <a:lnTo>
                    <a:pt x="180" y="0"/>
                  </a:lnTo>
                  <a:lnTo>
                    <a:pt x="200" y="8"/>
                  </a:lnTo>
                  <a:lnTo>
                    <a:pt x="220" y="20"/>
                  </a:lnTo>
                  <a:lnTo>
                    <a:pt x="220" y="20"/>
                  </a:lnTo>
                  <a:lnTo>
                    <a:pt x="236" y="37"/>
                  </a:lnTo>
                  <a:lnTo>
                    <a:pt x="248" y="57"/>
                  </a:lnTo>
                  <a:lnTo>
                    <a:pt x="252" y="81"/>
                  </a:lnTo>
                  <a:lnTo>
                    <a:pt x="256" y="105"/>
                  </a:lnTo>
                  <a:lnTo>
                    <a:pt x="252" y="134"/>
                  </a:lnTo>
                  <a:lnTo>
                    <a:pt x="244" y="162"/>
                  </a:lnTo>
                  <a:lnTo>
                    <a:pt x="232" y="190"/>
                  </a:lnTo>
                  <a:lnTo>
                    <a:pt x="216" y="215"/>
                  </a:lnTo>
                  <a:lnTo>
                    <a:pt x="216" y="215"/>
                  </a:lnTo>
                  <a:lnTo>
                    <a:pt x="192" y="239"/>
                  </a:lnTo>
                  <a:lnTo>
                    <a:pt x="172" y="259"/>
                  </a:lnTo>
                  <a:lnTo>
                    <a:pt x="148" y="271"/>
                  </a:lnTo>
                  <a:lnTo>
                    <a:pt x="124" y="284"/>
                  </a:lnTo>
                  <a:lnTo>
                    <a:pt x="100" y="288"/>
                  </a:lnTo>
                  <a:lnTo>
                    <a:pt x="76" y="288"/>
                  </a:lnTo>
                  <a:lnTo>
                    <a:pt x="52" y="280"/>
                  </a:lnTo>
                  <a:lnTo>
                    <a:pt x="32" y="267"/>
                  </a:lnTo>
                  <a:lnTo>
                    <a:pt x="32" y="267"/>
                  </a:lnTo>
                  <a:lnTo>
                    <a:pt x="20" y="251"/>
                  </a:lnTo>
                  <a:lnTo>
                    <a:pt x="8" y="231"/>
                  </a:lnTo>
                  <a:lnTo>
                    <a:pt x="0" y="207"/>
                  </a:lnTo>
                  <a:lnTo>
                    <a:pt x="0" y="178"/>
                  </a:lnTo>
                  <a:lnTo>
                    <a:pt x="4" y="154"/>
                  </a:lnTo>
                  <a:lnTo>
                    <a:pt x="12" y="126"/>
                  </a:lnTo>
                  <a:lnTo>
                    <a:pt x="24" y="97"/>
                  </a:lnTo>
                  <a:lnTo>
                    <a:pt x="40" y="73"/>
                  </a:lnTo>
                  <a:lnTo>
                    <a:pt x="4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0" name="Freeform 104"/>
            <p:cNvSpPr>
              <a:spLocks/>
            </p:cNvSpPr>
            <p:nvPr/>
          </p:nvSpPr>
          <p:spPr bwMode="auto">
            <a:xfrm>
              <a:off x="1744" y="3456"/>
              <a:ext cx="220" cy="239"/>
            </a:xfrm>
            <a:custGeom>
              <a:avLst/>
              <a:gdLst>
                <a:gd name="T0" fmla="*/ 40 w 220"/>
                <a:gd name="T1" fmla="*/ 61 h 239"/>
                <a:gd name="T2" fmla="*/ 40 w 220"/>
                <a:gd name="T3" fmla="*/ 61 h 239"/>
                <a:gd name="T4" fmla="*/ 56 w 220"/>
                <a:gd name="T5" fmla="*/ 41 h 239"/>
                <a:gd name="T6" fmla="*/ 76 w 220"/>
                <a:gd name="T7" fmla="*/ 25 h 239"/>
                <a:gd name="T8" fmla="*/ 96 w 220"/>
                <a:gd name="T9" fmla="*/ 13 h 239"/>
                <a:gd name="T10" fmla="*/ 120 w 220"/>
                <a:gd name="T11" fmla="*/ 4 h 239"/>
                <a:gd name="T12" fmla="*/ 140 w 220"/>
                <a:gd name="T13" fmla="*/ 0 h 239"/>
                <a:gd name="T14" fmla="*/ 160 w 220"/>
                <a:gd name="T15" fmla="*/ 0 h 239"/>
                <a:gd name="T16" fmla="*/ 176 w 220"/>
                <a:gd name="T17" fmla="*/ 4 h 239"/>
                <a:gd name="T18" fmla="*/ 196 w 220"/>
                <a:gd name="T19" fmla="*/ 13 h 239"/>
                <a:gd name="T20" fmla="*/ 196 w 220"/>
                <a:gd name="T21" fmla="*/ 13 h 239"/>
                <a:gd name="T22" fmla="*/ 208 w 220"/>
                <a:gd name="T23" fmla="*/ 29 h 239"/>
                <a:gd name="T24" fmla="*/ 216 w 220"/>
                <a:gd name="T25" fmla="*/ 45 h 239"/>
                <a:gd name="T26" fmla="*/ 220 w 220"/>
                <a:gd name="T27" fmla="*/ 65 h 239"/>
                <a:gd name="T28" fmla="*/ 220 w 220"/>
                <a:gd name="T29" fmla="*/ 85 h 239"/>
                <a:gd name="T30" fmla="*/ 216 w 220"/>
                <a:gd name="T31" fmla="*/ 110 h 239"/>
                <a:gd name="T32" fmla="*/ 212 w 220"/>
                <a:gd name="T33" fmla="*/ 130 h 239"/>
                <a:gd name="T34" fmla="*/ 200 w 220"/>
                <a:gd name="T35" fmla="*/ 154 h 239"/>
                <a:gd name="T36" fmla="*/ 184 w 220"/>
                <a:gd name="T37" fmla="*/ 179 h 239"/>
                <a:gd name="T38" fmla="*/ 184 w 220"/>
                <a:gd name="T39" fmla="*/ 179 h 239"/>
                <a:gd name="T40" fmla="*/ 168 w 220"/>
                <a:gd name="T41" fmla="*/ 199 h 239"/>
                <a:gd name="T42" fmla="*/ 148 w 220"/>
                <a:gd name="T43" fmla="*/ 215 h 239"/>
                <a:gd name="T44" fmla="*/ 124 w 220"/>
                <a:gd name="T45" fmla="*/ 227 h 239"/>
                <a:gd name="T46" fmla="*/ 104 w 220"/>
                <a:gd name="T47" fmla="*/ 235 h 239"/>
                <a:gd name="T48" fmla="*/ 84 w 220"/>
                <a:gd name="T49" fmla="*/ 239 h 239"/>
                <a:gd name="T50" fmla="*/ 64 w 220"/>
                <a:gd name="T51" fmla="*/ 239 h 239"/>
                <a:gd name="T52" fmla="*/ 44 w 220"/>
                <a:gd name="T53" fmla="*/ 235 h 239"/>
                <a:gd name="T54" fmla="*/ 28 w 220"/>
                <a:gd name="T55" fmla="*/ 223 h 239"/>
                <a:gd name="T56" fmla="*/ 28 w 220"/>
                <a:gd name="T57" fmla="*/ 223 h 239"/>
                <a:gd name="T58" fmla="*/ 16 w 220"/>
                <a:gd name="T59" fmla="*/ 211 h 239"/>
                <a:gd name="T60" fmla="*/ 8 w 220"/>
                <a:gd name="T61" fmla="*/ 195 h 239"/>
                <a:gd name="T62" fmla="*/ 4 w 220"/>
                <a:gd name="T63" fmla="*/ 175 h 239"/>
                <a:gd name="T64" fmla="*/ 0 w 220"/>
                <a:gd name="T65" fmla="*/ 154 h 239"/>
                <a:gd name="T66" fmla="*/ 4 w 220"/>
                <a:gd name="T67" fmla="*/ 130 h 239"/>
                <a:gd name="T68" fmla="*/ 12 w 220"/>
                <a:gd name="T69" fmla="*/ 106 h 239"/>
                <a:gd name="T70" fmla="*/ 24 w 220"/>
                <a:gd name="T71" fmla="*/ 81 h 239"/>
                <a:gd name="T72" fmla="*/ 40 w 220"/>
                <a:gd name="T73" fmla="*/ 61 h 239"/>
                <a:gd name="T74" fmla="*/ 40 w 220"/>
                <a:gd name="T75" fmla="*/ 6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 h="239">
                  <a:moveTo>
                    <a:pt x="40" y="61"/>
                  </a:moveTo>
                  <a:lnTo>
                    <a:pt x="40" y="61"/>
                  </a:lnTo>
                  <a:lnTo>
                    <a:pt x="56" y="41"/>
                  </a:lnTo>
                  <a:lnTo>
                    <a:pt x="76" y="25"/>
                  </a:lnTo>
                  <a:lnTo>
                    <a:pt x="96" y="13"/>
                  </a:lnTo>
                  <a:lnTo>
                    <a:pt x="120" y="4"/>
                  </a:lnTo>
                  <a:lnTo>
                    <a:pt x="140" y="0"/>
                  </a:lnTo>
                  <a:lnTo>
                    <a:pt x="160" y="0"/>
                  </a:lnTo>
                  <a:lnTo>
                    <a:pt x="176" y="4"/>
                  </a:lnTo>
                  <a:lnTo>
                    <a:pt x="196" y="13"/>
                  </a:lnTo>
                  <a:lnTo>
                    <a:pt x="196" y="13"/>
                  </a:lnTo>
                  <a:lnTo>
                    <a:pt x="208" y="29"/>
                  </a:lnTo>
                  <a:lnTo>
                    <a:pt x="216" y="45"/>
                  </a:lnTo>
                  <a:lnTo>
                    <a:pt x="220" y="65"/>
                  </a:lnTo>
                  <a:lnTo>
                    <a:pt x="220" y="85"/>
                  </a:lnTo>
                  <a:lnTo>
                    <a:pt x="216" y="110"/>
                  </a:lnTo>
                  <a:lnTo>
                    <a:pt x="212" y="130"/>
                  </a:lnTo>
                  <a:lnTo>
                    <a:pt x="200" y="154"/>
                  </a:lnTo>
                  <a:lnTo>
                    <a:pt x="184" y="179"/>
                  </a:lnTo>
                  <a:lnTo>
                    <a:pt x="184" y="179"/>
                  </a:lnTo>
                  <a:lnTo>
                    <a:pt x="168" y="199"/>
                  </a:lnTo>
                  <a:lnTo>
                    <a:pt x="148" y="215"/>
                  </a:lnTo>
                  <a:lnTo>
                    <a:pt x="124" y="227"/>
                  </a:lnTo>
                  <a:lnTo>
                    <a:pt x="104" y="235"/>
                  </a:lnTo>
                  <a:lnTo>
                    <a:pt x="84" y="239"/>
                  </a:lnTo>
                  <a:lnTo>
                    <a:pt x="64" y="239"/>
                  </a:lnTo>
                  <a:lnTo>
                    <a:pt x="44" y="235"/>
                  </a:lnTo>
                  <a:lnTo>
                    <a:pt x="28" y="223"/>
                  </a:lnTo>
                  <a:lnTo>
                    <a:pt x="28" y="223"/>
                  </a:lnTo>
                  <a:lnTo>
                    <a:pt x="16" y="211"/>
                  </a:lnTo>
                  <a:lnTo>
                    <a:pt x="8" y="195"/>
                  </a:lnTo>
                  <a:lnTo>
                    <a:pt x="4" y="175"/>
                  </a:lnTo>
                  <a:lnTo>
                    <a:pt x="0" y="154"/>
                  </a:lnTo>
                  <a:lnTo>
                    <a:pt x="4" y="130"/>
                  </a:lnTo>
                  <a:lnTo>
                    <a:pt x="12" y="106"/>
                  </a:lnTo>
                  <a:lnTo>
                    <a:pt x="24" y="81"/>
                  </a:lnTo>
                  <a:lnTo>
                    <a:pt x="40" y="61"/>
                  </a:lnTo>
                  <a:lnTo>
                    <a:pt x="40" y="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1" name="Freeform 105"/>
            <p:cNvSpPr>
              <a:spLocks/>
            </p:cNvSpPr>
            <p:nvPr/>
          </p:nvSpPr>
          <p:spPr bwMode="auto">
            <a:xfrm>
              <a:off x="1512" y="3096"/>
              <a:ext cx="364" cy="530"/>
            </a:xfrm>
            <a:custGeom>
              <a:avLst/>
              <a:gdLst>
                <a:gd name="T0" fmla="*/ 88 w 364"/>
                <a:gd name="T1" fmla="*/ 462 h 530"/>
                <a:gd name="T2" fmla="*/ 128 w 364"/>
                <a:gd name="T3" fmla="*/ 486 h 530"/>
                <a:gd name="T4" fmla="*/ 216 w 364"/>
                <a:gd name="T5" fmla="*/ 518 h 530"/>
                <a:gd name="T6" fmla="*/ 260 w 364"/>
                <a:gd name="T7" fmla="*/ 530 h 530"/>
                <a:gd name="T8" fmla="*/ 280 w 364"/>
                <a:gd name="T9" fmla="*/ 530 h 530"/>
                <a:gd name="T10" fmla="*/ 324 w 364"/>
                <a:gd name="T11" fmla="*/ 502 h 530"/>
                <a:gd name="T12" fmla="*/ 356 w 364"/>
                <a:gd name="T13" fmla="*/ 445 h 530"/>
                <a:gd name="T14" fmla="*/ 364 w 364"/>
                <a:gd name="T15" fmla="*/ 401 h 530"/>
                <a:gd name="T16" fmla="*/ 356 w 364"/>
                <a:gd name="T17" fmla="*/ 364 h 530"/>
                <a:gd name="T18" fmla="*/ 348 w 364"/>
                <a:gd name="T19" fmla="*/ 348 h 530"/>
                <a:gd name="T20" fmla="*/ 312 w 364"/>
                <a:gd name="T21" fmla="*/ 336 h 530"/>
                <a:gd name="T22" fmla="*/ 280 w 364"/>
                <a:gd name="T23" fmla="*/ 296 h 530"/>
                <a:gd name="T24" fmla="*/ 236 w 364"/>
                <a:gd name="T25" fmla="*/ 198 h 530"/>
                <a:gd name="T26" fmla="*/ 216 w 364"/>
                <a:gd name="T27" fmla="*/ 146 h 530"/>
                <a:gd name="T28" fmla="*/ 164 w 364"/>
                <a:gd name="T29" fmla="*/ 49 h 530"/>
                <a:gd name="T30" fmla="*/ 84 w 364"/>
                <a:gd name="T31" fmla="*/ 8 h 530"/>
                <a:gd name="T32" fmla="*/ 72 w 364"/>
                <a:gd name="T33" fmla="*/ 61 h 530"/>
                <a:gd name="T34" fmla="*/ 56 w 364"/>
                <a:gd name="T35" fmla="*/ 166 h 530"/>
                <a:gd name="T36" fmla="*/ 52 w 364"/>
                <a:gd name="T37" fmla="*/ 219 h 530"/>
                <a:gd name="T38" fmla="*/ 40 w 364"/>
                <a:gd name="T39" fmla="*/ 126 h 530"/>
                <a:gd name="T40" fmla="*/ 36 w 364"/>
                <a:gd name="T41" fmla="*/ 113 h 530"/>
                <a:gd name="T42" fmla="*/ 8 w 364"/>
                <a:gd name="T43" fmla="*/ 85 h 530"/>
                <a:gd name="T44" fmla="*/ 4 w 364"/>
                <a:gd name="T45" fmla="*/ 89 h 530"/>
                <a:gd name="T46" fmla="*/ 0 w 364"/>
                <a:gd name="T47" fmla="*/ 117 h 530"/>
                <a:gd name="T48" fmla="*/ 8 w 364"/>
                <a:gd name="T49" fmla="*/ 162 h 530"/>
                <a:gd name="T50" fmla="*/ 16 w 364"/>
                <a:gd name="T51" fmla="*/ 178 h 530"/>
                <a:gd name="T52" fmla="*/ 12 w 364"/>
                <a:gd name="T53" fmla="*/ 178 h 530"/>
                <a:gd name="T54" fmla="*/ 8 w 364"/>
                <a:gd name="T55" fmla="*/ 267 h 530"/>
                <a:gd name="T56" fmla="*/ 20 w 364"/>
                <a:gd name="T57" fmla="*/ 352 h 530"/>
                <a:gd name="T58" fmla="*/ 36 w 364"/>
                <a:gd name="T59" fmla="*/ 409 h 530"/>
                <a:gd name="T60" fmla="*/ 68 w 364"/>
                <a:gd name="T61" fmla="*/ 450 h 530"/>
                <a:gd name="T62" fmla="*/ 88 w 364"/>
                <a:gd name="T63" fmla="*/ 462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4" h="530">
                  <a:moveTo>
                    <a:pt x="88" y="462"/>
                  </a:moveTo>
                  <a:lnTo>
                    <a:pt x="88" y="462"/>
                  </a:lnTo>
                  <a:lnTo>
                    <a:pt x="104" y="474"/>
                  </a:lnTo>
                  <a:lnTo>
                    <a:pt x="128" y="486"/>
                  </a:lnTo>
                  <a:lnTo>
                    <a:pt x="172" y="506"/>
                  </a:lnTo>
                  <a:lnTo>
                    <a:pt x="216" y="518"/>
                  </a:lnTo>
                  <a:lnTo>
                    <a:pt x="260" y="530"/>
                  </a:lnTo>
                  <a:lnTo>
                    <a:pt x="260" y="530"/>
                  </a:lnTo>
                  <a:lnTo>
                    <a:pt x="272" y="530"/>
                  </a:lnTo>
                  <a:lnTo>
                    <a:pt x="280" y="530"/>
                  </a:lnTo>
                  <a:lnTo>
                    <a:pt x="304" y="518"/>
                  </a:lnTo>
                  <a:lnTo>
                    <a:pt x="324" y="502"/>
                  </a:lnTo>
                  <a:lnTo>
                    <a:pt x="344" y="478"/>
                  </a:lnTo>
                  <a:lnTo>
                    <a:pt x="356" y="445"/>
                  </a:lnTo>
                  <a:lnTo>
                    <a:pt x="364" y="417"/>
                  </a:lnTo>
                  <a:lnTo>
                    <a:pt x="364" y="401"/>
                  </a:lnTo>
                  <a:lnTo>
                    <a:pt x="364" y="381"/>
                  </a:lnTo>
                  <a:lnTo>
                    <a:pt x="356" y="364"/>
                  </a:lnTo>
                  <a:lnTo>
                    <a:pt x="348" y="348"/>
                  </a:lnTo>
                  <a:lnTo>
                    <a:pt x="348" y="348"/>
                  </a:lnTo>
                  <a:lnTo>
                    <a:pt x="328" y="344"/>
                  </a:lnTo>
                  <a:lnTo>
                    <a:pt x="312" y="336"/>
                  </a:lnTo>
                  <a:lnTo>
                    <a:pt x="296" y="316"/>
                  </a:lnTo>
                  <a:lnTo>
                    <a:pt x="280" y="296"/>
                  </a:lnTo>
                  <a:lnTo>
                    <a:pt x="256" y="247"/>
                  </a:lnTo>
                  <a:lnTo>
                    <a:pt x="236" y="198"/>
                  </a:lnTo>
                  <a:lnTo>
                    <a:pt x="236" y="198"/>
                  </a:lnTo>
                  <a:lnTo>
                    <a:pt x="216" y="146"/>
                  </a:lnTo>
                  <a:lnTo>
                    <a:pt x="192" y="97"/>
                  </a:lnTo>
                  <a:lnTo>
                    <a:pt x="164" y="49"/>
                  </a:lnTo>
                  <a:lnTo>
                    <a:pt x="136" y="0"/>
                  </a:lnTo>
                  <a:lnTo>
                    <a:pt x="84" y="8"/>
                  </a:lnTo>
                  <a:lnTo>
                    <a:pt x="84" y="8"/>
                  </a:lnTo>
                  <a:lnTo>
                    <a:pt x="72" y="61"/>
                  </a:lnTo>
                  <a:lnTo>
                    <a:pt x="60" y="113"/>
                  </a:lnTo>
                  <a:lnTo>
                    <a:pt x="56" y="166"/>
                  </a:lnTo>
                  <a:lnTo>
                    <a:pt x="52" y="219"/>
                  </a:lnTo>
                  <a:lnTo>
                    <a:pt x="52" y="219"/>
                  </a:lnTo>
                  <a:lnTo>
                    <a:pt x="44" y="166"/>
                  </a:lnTo>
                  <a:lnTo>
                    <a:pt x="40" y="126"/>
                  </a:lnTo>
                  <a:lnTo>
                    <a:pt x="36" y="113"/>
                  </a:lnTo>
                  <a:lnTo>
                    <a:pt x="36" y="113"/>
                  </a:lnTo>
                  <a:lnTo>
                    <a:pt x="20" y="93"/>
                  </a:lnTo>
                  <a:lnTo>
                    <a:pt x="8" y="85"/>
                  </a:lnTo>
                  <a:lnTo>
                    <a:pt x="4" y="85"/>
                  </a:lnTo>
                  <a:lnTo>
                    <a:pt x="4" y="89"/>
                  </a:lnTo>
                  <a:lnTo>
                    <a:pt x="0" y="101"/>
                  </a:lnTo>
                  <a:lnTo>
                    <a:pt x="0" y="117"/>
                  </a:lnTo>
                  <a:lnTo>
                    <a:pt x="0" y="138"/>
                  </a:lnTo>
                  <a:lnTo>
                    <a:pt x="8" y="162"/>
                  </a:lnTo>
                  <a:lnTo>
                    <a:pt x="16" y="178"/>
                  </a:lnTo>
                  <a:lnTo>
                    <a:pt x="16" y="178"/>
                  </a:lnTo>
                  <a:lnTo>
                    <a:pt x="16" y="162"/>
                  </a:lnTo>
                  <a:lnTo>
                    <a:pt x="12" y="178"/>
                  </a:lnTo>
                  <a:lnTo>
                    <a:pt x="8" y="215"/>
                  </a:lnTo>
                  <a:lnTo>
                    <a:pt x="8" y="267"/>
                  </a:lnTo>
                  <a:lnTo>
                    <a:pt x="12" y="324"/>
                  </a:lnTo>
                  <a:lnTo>
                    <a:pt x="20" y="352"/>
                  </a:lnTo>
                  <a:lnTo>
                    <a:pt x="24" y="381"/>
                  </a:lnTo>
                  <a:lnTo>
                    <a:pt x="36" y="409"/>
                  </a:lnTo>
                  <a:lnTo>
                    <a:pt x="48" y="429"/>
                  </a:lnTo>
                  <a:lnTo>
                    <a:pt x="68" y="450"/>
                  </a:lnTo>
                  <a:lnTo>
                    <a:pt x="88" y="462"/>
                  </a:lnTo>
                  <a:lnTo>
                    <a:pt x="88" y="4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2" name="Freeform 106"/>
            <p:cNvSpPr>
              <a:spLocks/>
            </p:cNvSpPr>
            <p:nvPr/>
          </p:nvSpPr>
          <p:spPr bwMode="auto">
            <a:xfrm>
              <a:off x="1536" y="3112"/>
              <a:ext cx="332" cy="506"/>
            </a:xfrm>
            <a:custGeom>
              <a:avLst/>
              <a:gdLst>
                <a:gd name="T0" fmla="*/ 0 w 332"/>
                <a:gd name="T1" fmla="*/ 247 h 506"/>
                <a:gd name="T2" fmla="*/ 0 w 332"/>
                <a:gd name="T3" fmla="*/ 247 h 506"/>
                <a:gd name="T4" fmla="*/ 4 w 332"/>
                <a:gd name="T5" fmla="*/ 272 h 506"/>
                <a:gd name="T6" fmla="*/ 8 w 332"/>
                <a:gd name="T7" fmla="*/ 300 h 506"/>
                <a:gd name="T8" fmla="*/ 16 w 332"/>
                <a:gd name="T9" fmla="*/ 332 h 506"/>
                <a:gd name="T10" fmla="*/ 28 w 332"/>
                <a:gd name="T11" fmla="*/ 369 h 506"/>
                <a:gd name="T12" fmla="*/ 44 w 332"/>
                <a:gd name="T13" fmla="*/ 405 h 506"/>
                <a:gd name="T14" fmla="*/ 56 w 332"/>
                <a:gd name="T15" fmla="*/ 421 h 506"/>
                <a:gd name="T16" fmla="*/ 72 w 332"/>
                <a:gd name="T17" fmla="*/ 434 h 506"/>
                <a:gd name="T18" fmla="*/ 88 w 332"/>
                <a:gd name="T19" fmla="*/ 450 h 506"/>
                <a:gd name="T20" fmla="*/ 108 w 332"/>
                <a:gd name="T21" fmla="*/ 458 h 506"/>
                <a:gd name="T22" fmla="*/ 108 w 332"/>
                <a:gd name="T23" fmla="*/ 458 h 506"/>
                <a:gd name="T24" fmla="*/ 176 w 332"/>
                <a:gd name="T25" fmla="*/ 486 h 506"/>
                <a:gd name="T26" fmla="*/ 248 w 332"/>
                <a:gd name="T27" fmla="*/ 506 h 506"/>
                <a:gd name="T28" fmla="*/ 248 w 332"/>
                <a:gd name="T29" fmla="*/ 506 h 506"/>
                <a:gd name="T30" fmla="*/ 272 w 332"/>
                <a:gd name="T31" fmla="*/ 486 h 506"/>
                <a:gd name="T32" fmla="*/ 292 w 332"/>
                <a:gd name="T33" fmla="*/ 462 h 506"/>
                <a:gd name="T34" fmla="*/ 308 w 332"/>
                <a:gd name="T35" fmla="*/ 434 h 506"/>
                <a:gd name="T36" fmla="*/ 320 w 332"/>
                <a:gd name="T37" fmla="*/ 405 h 506"/>
                <a:gd name="T38" fmla="*/ 328 w 332"/>
                <a:gd name="T39" fmla="*/ 377 h 506"/>
                <a:gd name="T40" fmla="*/ 332 w 332"/>
                <a:gd name="T41" fmla="*/ 357 h 506"/>
                <a:gd name="T42" fmla="*/ 332 w 332"/>
                <a:gd name="T43" fmla="*/ 340 h 506"/>
                <a:gd name="T44" fmla="*/ 332 w 332"/>
                <a:gd name="T45" fmla="*/ 336 h 506"/>
                <a:gd name="T46" fmla="*/ 332 w 332"/>
                <a:gd name="T47" fmla="*/ 336 h 506"/>
                <a:gd name="T48" fmla="*/ 288 w 332"/>
                <a:gd name="T49" fmla="*/ 312 h 506"/>
                <a:gd name="T50" fmla="*/ 256 w 332"/>
                <a:gd name="T51" fmla="*/ 284 h 506"/>
                <a:gd name="T52" fmla="*/ 232 w 332"/>
                <a:gd name="T53" fmla="*/ 255 h 506"/>
                <a:gd name="T54" fmla="*/ 216 w 332"/>
                <a:gd name="T55" fmla="*/ 223 h 506"/>
                <a:gd name="T56" fmla="*/ 184 w 332"/>
                <a:gd name="T57" fmla="*/ 150 h 506"/>
                <a:gd name="T58" fmla="*/ 168 w 332"/>
                <a:gd name="T59" fmla="*/ 106 h 506"/>
                <a:gd name="T60" fmla="*/ 140 w 332"/>
                <a:gd name="T61" fmla="*/ 57 h 506"/>
                <a:gd name="T62" fmla="*/ 140 w 332"/>
                <a:gd name="T63" fmla="*/ 57 h 506"/>
                <a:gd name="T64" fmla="*/ 116 w 332"/>
                <a:gd name="T65" fmla="*/ 16 h 506"/>
                <a:gd name="T66" fmla="*/ 104 w 332"/>
                <a:gd name="T67" fmla="*/ 0 h 506"/>
                <a:gd name="T68" fmla="*/ 104 w 332"/>
                <a:gd name="T69" fmla="*/ 0 h 506"/>
                <a:gd name="T70" fmla="*/ 72 w 332"/>
                <a:gd name="T71" fmla="*/ 4 h 506"/>
                <a:gd name="T72" fmla="*/ 72 w 332"/>
                <a:gd name="T73" fmla="*/ 4 h 506"/>
                <a:gd name="T74" fmla="*/ 48 w 332"/>
                <a:gd name="T75" fmla="*/ 12 h 506"/>
                <a:gd name="T76" fmla="*/ 32 w 332"/>
                <a:gd name="T77" fmla="*/ 21 h 506"/>
                <a:gd name="T78" fmla="*/ 28 w 332"/>
                <a:gd name="T79" fmla="*/ 25 h 506"/>
                <a:gd name="T80" fmla="*/ 24 w 332"/>
                <a:gd name="T81" fmla="*/ 33 h 506"/>
                <a:gd name="T82" fmla="*/ 24 w 332"/>
                <a:gd name="T83" fmla="*/ 33 h 506"/>
                <a:gd name="T84" fmla="*/ 0 w 332"/>
                <a:gd name="T85" fmla="*/ 247 h 506"/>
                <a:gd name="T86" fmla="*/ 0 w 332"/>
                <a:gd name="T87" fmla="*/ 247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32" h="506">
                  <a:moveTo>
                    <a:pt x="0" y="247"/>
                  </a:moveTo>
                  <a:lnTo>
                    <a:pt x="0" y="247"/>
                  </a:lnTo>
                  <a:lnTo>
                    <a:pt x="4" y="272"/>
                  </a:lnTo>
                  <a:lnTo>
                    <a:pt x="8" y="300"/>
                  </a:lnTo>
                  <a:lnTo>
                    <a:pt x="16" y="332"/>
                  </a:lnTo>
                  <a:lnTo>
                    <a:pt x="28" y="369"/>
                  </a:lnTo>
                  <a:lnTo>
                    <a:pt x="44" y="405"/>
                  </a:lnTo>
                  <a:lnTo>
                    <a:pt x="56" y="421"/>
                  </a:lnTo>
                  <a:lnTo>
                    <a:pt x="72" y="434"/>
                  </a:lnTo>
                  <a:lnTo>
                    <a:pt x="88" y="450"/>
                  </a:lnTo>
                  <a:lnTo>
                    <a:pt x="108" y="458"/>
                  </a:lnTo>
                  <a:lnTo>
                    <a:pt x="108" y="458"/>
                  </a:lnTo>
                  <a:lnTo>
                    <a:pt x="176" y="486"/>
                  </a:lnTo>
                  <a:lnTo>
                    <a:pt x="248" y="506"/>
                  </a:lnTo>
                  <a:lnTo>
                    <a:pt x="248" y="506"/>
                  </a:lnTo>
                  <a:lnTo>
                    <a:pt x="272" y="486"/>
                  </a:lnTo>
                  <a:lnTo>
                    <a:pt x="292" y="462"/>
                  </a:lnTo>
                  <a:lnTo>
                    <a:pt x="308" y="434"/>
                  </a:lnTo>
                  <a:lnTo>
                    <a:pt x="320" y="405"/>
                  </a:lnTo>
                  <a:lnTo>
                    <a:pt x="328" y="377"/>
                  </a:lnTo>
                  <a:lnTo>
                    <a:pt x="332" y="357"/>
                  </a:lnTo>
                  <a:lnTo>
                    <a:pt x="332" y="340"/>
                  </a:lnTo>
                  <a:lnTo>
                    <a:pt x="332" y="336"/>
                  </a:lnTo>
                  <a:lnTo>
                    <a:pt x="332" y="336"/>
                  </a:lnTo>
                  <a:lnTo>
                    <a:pt x="288" y="312"/>
                  </a:lnTo>
                  <a:lnTo>
                    <a:pt x="256" y="284"/>
                  </a:lnTo>
                  <a:lnTo>
                    <a:pt x="232" y="255"/>
                  </a:lnTo>
                  <a:lnTo>
                    <a:pt x="216" y="223"/>
                  </a:lnTo>
                  <a:lnTo>
                    <a:pt x="184" y="150"/>
                  </a:lnTo>
                  <a:lnTo>
                    <a:pt x="168" y="106"/>
                  </a:lnTo>
                  <a:lnTo>
                    <a:pt x="140" y="57"/>
                  </a:lnTo>
                  <a:lnTo>
                    <a:pt x="140" y="57"/>
                  </a:lnTo>
                  <a:lnTo>
                    <a:pt x="116" y="16"/>
                  </a:lnTo>
                  <a:lnTo>
                    <a:pt x="104" y="0"/>
                  </a:lnTo>
                  <a:lnTo>
                    <a:pt x="104" y="0"/>
                  </a:lnTo>
                  <a:lnTo>
                    <a:pt x="72" y="4"/>
                  </a:lnTo>
                  <a:lnTo>
                    <a:pt x="72" y="4"/>
                  </a:lnTo>
                  <a:lnTo>
                    <a:pt x="48" y="12"/>
                  </a:lnTo>
                  <a:lnTo>
                    <a:pt x="32" y="21"/>
                  </a:lnTo>
                  <a:lnTo>
                    <a:pt x="28" y="25"/>
                  </a:lnTo>
                  <a:lnTo>
                    <a:pt x="24" y="33"/>
                  </a:lnTo>
                  <a:lnTo>
                    <a:pt x="24" y="33"/>
                  </a:lnTo>
                  <a:lnTo>
                    <a:pt x="0" y="247"/>
                  </a:lnTo>
                  <a:lnTo>
                    <a:pt x="0" y="2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3" name="Freeform 107"/>
            <p:cNvSpPr>
              <a:spLocks/>
            </p:cNvSpPr>
            <p:nvPr/>
          </p:nvSpPr>
          <p:spPr bwMode="auto">
            <a:xfrm>
              <a:off x="1408" y="2833"/>
              <a:ext cx="500" cy="802"/>
            </a:xfrm>
            <a:custGeom>
              <a:avLst/>
              <a:gdLst>
                <a:gd name="T0" fmla="*/ 28 w 500"/>
                <a:gd name="T1" fmla="*/ 194 h 802"/>
                <a:gd name="T2" fmla="*/ 8 w 500"/>
                <a:gd name="T3" fmla="*/ 251 h 802"/>
                <a:gd name="T4" fmla="*/ 0 w 500"/>
                <a:gd name="T5" fmla="*/ 291 h 802"/>
                <a:gd name="T6" fmla="*/ 12 w 500"/>
                <a:gd name="T7" fmla="*/ 312 h 802"/>
                <a:gd name="T8" fmla="*/ 32 w 500"/>
                <a:gd name="T9" fmla="*/ 316 h 802"/>
                <a:gd name="T10" fmla="*/ 44 w 500"/>
                <a:gd name="T11" fmla="*/ 316 h 802"/>
                <a:gd name="T12" fmla="*/ 40 w 500"/>
                <a:gd name="T13" fmla="*/ 372 h 802"/>
                <a:gd name="T14" fmla="*/ 52 w 500"/>
                <a:gd name="T15" fmla="*/ 393 h 802"/>
                <a:gd name="T16" fmla="*/ 80 w 500"/>
                <a:gd name="T17" fmla="*/ 401 h 802"/>
                <a:gd name="T18" fmla="*/ 76 w 500"/>
                <a:gd name="T19" fmla="*/ 417 h 802"/>
                <a:gd name="T20" fmla="*/ 80 w 500"/>
                <a:gd name="T21" fmla="*/ 437 h 802"/>
                <a:gd name="T22" fmla="*/ 96 w 500"/>
                <a:gd name="T23" fmla="*/ 449 h 802"/>
                <a:gd name="T24" fmla="*/ 132 w 500"/>
                <a:gd name="T25" fmla="*/ 449 h 802"/>
                <a:gd name="T26" fmla="*/ 164 w 500"/>
                <a:gd name="T27" fmla="*/ 433 h 802"/>
                <a:gd name="T28" fmla="*/ 176 w 500"/>
                <a:gd name="T29" fmla="*/ 409 h 802"/>
                <a:gd name="T30" fmla="*/ 176 w 500"/>
                <a:gd name="T31" fmla="*/ 385 h 802"/>
                <a:gd name="T32" fmla="*/ 172 w 500"/>
                <a:gd name="T33" fmla="*/ 368 h 802"/>
                <a:gd name="T34" fmla="*/ 200 w 500"/>
                <a:gd name="T35" fmla="*/ 380 h 802"/>
                <a:gd name="T36" fmla="*/ 192 w 500"/>
                <a:gd name="T37" fmla="*/ 429 h 802"/>
                <a:gd name="T38" fmla="*/ 196 w 500"/>
                <a:gd name="T39" fmla="*/ 478 h 802"/>
                <a:gd name="T40" fmla="*/ 196 w 500"/>
                <a:gd name="T41" fmla="*/ 575 h 802"/>
                <a:gd name="T42" fmla="*/ 208 w 500"/>
                <a:gd name="T43" fmla="*/ 627 h 802"/>
                <a:gd name="T44" fmla="*/ 236 w 500"/>
                <a:gd name="T45" fmla="*/ 676 h 802"/>
                <a:gd name="T46" fmla="*/ 264 w 500"/>
                <a:gd name="T47" fmla="*/ 696 h 802"/>
                <a:gd name="T48" fmla="*/ 300 w 500"/>
                <a:gd name="T49" fmla="*/ 733 h 802"/>
                <a:gd name="T50" fmla="*/ 312 w 500"/>
                <a:gd name="T51" fmla="*/ 745 h 802"/>
                <a:gd name="T52" fmla="*/ 316 w 500"/>
                <a:gd name="T53" fmla="*/ 765 h 802"/>
                <a:gd name="T54" fmla="*/ 308 w 500"/>
                <a:gd name="T55" fmla="*/ 769 h 802"/>
                <a:gd name="T56" fmla="*/ 300 w 500"/>
                <a:gd name="T57" fmla="*/ 769 h 802"/>
                <a:gd name="T58" fmla="*/ 332 w 500"/>
                <a:gd name="T59" fmla="*/ 789 h 802"/>
                <a:gd name="T60" fmla="*/ 372 w 500"/>
                <a:gd name="T61" fmla="*/ 802 h 802"/>
                <a:gd name="T62" fmla="*/ 416 w 500"/>
                <a:gd name="T63" fmla="*/ 781 h 802"/>
                <a:gd name="T64" fmla="*/ 444 w 500"/>
                <a:gd name="T65" fmla="*/ 769 h 802"/>
                <a:gd name="T66" fmla="*/ 484 w 500"/>
                <a:gd name="T67" fmla="*/ 729 h 802"/>
                <a:gd name="T68" fmla="*/ 500 w 500"/>
                <a:gd name="T69" fmla="*/ 684 h 802"/>
                <a:gd name="T70" fmla="*/ 484 w 500"/>
                <a:gd name="T71" fmla="*/ 627 h 802"/>
                <a:gd name="T72" fmla="*/ 464 w 500"/>
                <a:gd name="T73" fmla="*/ 595 h 802"/>
                <a:gd name="T74" fmla="*/ 432 w 500"/>
                <a:gd name="T75" fmla="*/ 526 h 802"/>
                <a:gd name="T76" fmla="*/ 416 w 500"/>
                <a:gd name="T77" fmla="*/ 453 h 802"/>
                <a:gd name="T78" fmla="*/ 412 w 500"/>
                <a:gd name="T79" fmla="*/ 376 h 802"/>
                <a:gd name="T80" fmla="*/ 424 w 500"/>
                <a:gd name="T81" fmla="*/ 300 h 802"/>
                <a:gd name="T82" fmla="*/ 428 w 500"/>
                <a:gd name="T83" fmla="*/ 279 h 802"/>
                <a:gd name="T84" fmla="*/ 428 w 500"/>
                <a:gd name="T85" fmla="*/ 243 h 802"/>
                <a:gd name="T86" fmla="*/ 400 w 500"/>
                <a:gd name="T87" fmla="*/ 202 h 802"/>
                <a:gd name="T88" fmla="*/ 372 w 500"/>
                <a:gd name="T89" fmla="*/ 170 h 802"/>
                <a:gd name="T90" fmla="*/ 280 w 500"/>
                <a:gd name="T91" fmla="*/ 85 h 802"/>
                <a:gd name="T92" fmla="*/ 188 w 500"/>
                <a:gd name="T93" fmla="*/ 16 h 802"/>
                <a:gd name="T94" fmla="*/ 152 w 500"/>
                <a:gd name="T95" fmla="*/ 0 h 802"/>
                <a:gd name="T96" fmla="*/ 128 w 500"/>
                <a:gd name="T97" fmla="*/ 12 h 802"/>
                <a:gd name="T98" fmla="*/ 120 w 500"/>
                <a:gd name="T99" fmla="*/ 48 h 802"/>
                <a:gd name="T100" fmla="*/ 124 w 500"/>
                <a:gd name="T101" fmla="*/ 69 h 802"/>
                <a:gd name="T102" fmla="*/ 144 w 500"/>
                <a:gd name="T103" fmla="*/ 105 h 802"/>
                <a:gd name="T104" fmla="*/ 156 w 500"/>
                <a:gd name="T105" fmla="*/ 121 h 802"/>
                <a:gd name="T106" fmla="*/ 108 w 500"/>
                <a:gd name="T107" fmla="*/ 117 h 802"/>
                <a:gd name="T108" fmla="*/ 72 w 500"/>
                <a:gd name="T109" fmla="*/ 129 h 802"/>
                <a:gd name="T110" fmla="*/ 48 w 500"/>
                <a:gd name="T111" fmla="*/ 154 h 802"/>
                <a:gd name="T112" fmla="*/ 28 w 500"/>
                <a:gd name="T113" fmla="*/ 194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0" h="802">
                  <a:moveTo>
                    <a:pt x="28" y="194"/>
                  </a:moveTo>
                  <a:lnTo>
                    <a:pt x="28" y="194"/>
                  </a:lnTo>
                  <a:lnTo>
                    <a:pt x="12" y="231"/>
                  </a:lnTo>
                  <a:lnTo>
                    <a:pt x="8" y="251"/>
                  </a:lnTo>
                  <a:lnTo>
                    <a:pt x="0" y="271"/>
                  </a:lnTo>
                  <a:lnTo>
                    <a:pt x="0" y="291"/>
                  </a:lnTo>
                  <a:lnTo>
                    <a:pt x="8" y="308"/>
                  </a:lnTo>
                  <a:lnTo>
                    <a:pt x="12" y="312"/>
                  </a:lnTo>
                  <a:lnTo>
                    <a:pt x="20" y="316"/>
                  </a:lnTo>
                  <a:lnTo>
                    <a:pt x="32" y="316"/>
                  </a:lnTo>
                  <a:lnTo>
                    <a:pt x="44" y="316"/>
                  </a:lnTo>
                  <a:lnTo>
                    <a:pt x="44" y="316"/>
                  </a:lnTo>
                  <a:lnTo>
                    <a:pt x="40" y="344"/>
                  </a:lnTo>
                  <a:lnTo>
                    <a:pt x="40" y="372"/>
                  </a:lnTo>
                  <a:lnTo>
                    <a:pt x="44" y="385"/>
                  </a:lnTo>
                  <a:lnTo>
                    <a:pt x="52" y="393"/>
                  </a:lnTo>
                  <a:lnTo>
                    <a:pt x="64" y="401"/>
                  </a:lnTo>
                  <a:lnTo>
                    <a:pt x="80" y="401"/>
                  </a:lnTo>
                  <a:lnTo>
                    <a:pt x="80" y="401"/>
                  </a:lnTo>
                  <a:lnTo>
                    <a:pt x="76" y="417"/>
                  </a:lnTo>
                  <a:lnTo>
                    <a:pt x="76" y="429"/>
                  </a:lnTo>
                  <a:lnTo>
                    <a:pt x="80" y="437"/>
                  </a:lnTo>
                  <a:lnTo>
                    <a:pt x="88" y="445"/>
                  </a:lnTo>
                  <a:lnTo>
                    <a:pt x="96" y="449"/>
                  </a:lnTo>
                  <a:lnTo>
                    <a:pt x="108" y="453"/>
                  </a:lnTo>
                  <a:lnTo>
                    <a:pt x="132" y="449"/>
                  </a:lnTo>
                  <a:lnTo>
                    <a:pt x="152" y="441"/>
                  </a:lnTo>
                  <a:lnTo>
                    <a:pt x="164" y="433"/>
                  </a:lnTo>
                  <a:lnTo>
                    <a:pt x="172" y="421"/>
                  </a:lnTo>
                  <a:lnTo>
                    <a:pt x="176" y="409"/>
                  </a:lnTo>
                  <a:lnTo>
                    <a:pt x="176" y="397"/>
                  </a:lnTo>
                  <a:lnTo>
                    <a:pt x="176" y="385"/>
                  </a:lnTo>
                  <a:lnTo>
                    <a:pt x="172" y="368"/>
                  </a:lnTo>
                  <a:lnTo>
                    <a:pt x="172" y="368"/>
                  </a:lnTo>
                  <a:lnTo>
                    <a:pt x="200" y="380"/>
                  </a:lnTo>
                  <a:lnTo>
                    <a:pt x="200" y="380"/>
                  </a:lnTo>
                  <a:lnTo>
                    <a:pt x="196" y="405"/>
                  </a:lnTo>
                  <a:lnTo>
                    <a:pt x="192" y="429"/>
                  </a:lnTo>
                  <a:lnTo>
                    <a:pt x="196" y="478"/>
                  </a:lnTo>
                  <a:lnTo>
                    <a:pt x="196" y="478"/>
                  </a:lnTo>
                  <a:lnTo>
                    <a:pt x="196" y="546"/>
                  </a:lnTo>
                  <a:lnTo>
                    <a:pt x="196" y="575"/>
                  </a:lnTo>
                  <a:lnTo>
                    <a:pt x="200" y="603"/>
                  </a:lnTo>
                  <a:lnTo>
                    <a:pt x="208" y="627"/>
                  </a:lnTo>
                  <a:lnTo>
                    <a:pt x="216" y="652"/>
                  </a:lnTo>
                  <a:lnTo>
                    <a:pt x="236" y="676"/>
                  </a:lnTo>
                  <a:lnTo>
                    <a:pt x="264" y="696"/>
                  </a:lnTo>
                  <a:lnTo>
                    <a:pt x="264" y="696"/>
                  </a:lnTo>
                  <a:lnTo>
                    <a:pt x="284" y="713"/>
                  </a:lnTo>
                  <a:lnTo>
                    <a:pt x="300" y="733"/>
                  </a:lnTo>
                  <a:lnTo>
                    <a:pt x="300" y="733"/>
                  </a:lnTo>
                  <a:lnTo>
                    <a:pt x="312" y="745"/>
                  </a:lnTo>
                  <a:lnTo>
                    <a:pt x="320" y="761"/>
                  </a:lnTo>
                  <a:lnTo>
                    <a:pt x="316" y="765"/>
                  </a:lnTo>
                  <a:lnTo>
                    <a:pt x="316" y="769"/>
                  </a:lnTo>
                  <a:lnTo>
                    <a:pt x="308" y="769"/>
                  </a:lnTo>
                  <a:lnTo>
                    <a:pt x="300" y="769"/>
                  </a:lnTo>
                  <a:lnTo>
                    <a:pt x="300" y="769"/>
                  </a:lnTo>
                  <a:lnTo>
                    <a:pt x="316" y="781"/>
                  </a:lnTo>
                  <a:lnTo>
                    <a:pt x="332" y="789"/>
                  </a:lnTo>
                  <a:lnTo>
                    <a:pt x="352" y="798"/>
                  </a:lnTo>
                  <a:lnTo>
                    <a:pt x="372" y="802"/>
                  </a:lnTo>
                  <a:lnTo>
                    <a:pt x="372" y="802"/>
                  </a:lnTo>
                  <a:lnTo>
                    <a:pt x="416" y="781"/>
                  </a:lnTo>
                  <a:lnTo>
                    <a:pt x="416" y="781"/>
                  </a:lnTo>
                  <a:lnTo>
                    <a:pt x="444" y="769"/>
                  </a:lnTo>
                  <a:lnTo>
                    <a:pt x="464" y="749"/>
                  </a:lnTo>
                  <a:lnTo>
                    <a:pt x="484" y="729"/>
                  </a:lnTo>
                  <a:lnTo>
                    <a:pt x="492" y="708"/>
                  </a:lnTo>
                  <a:lnTo>
                    <a:pt x="500" y="684"/>
                  </a:lnTo>
                  <a:lnTo>
                    <a:pt x="496" y="656"/>
                  </a:lnTo>
                  <a:lnTo>
                    <a:pt x="484" y="627"/>
                  </a:lnTo>
                  <a:lnTo>
                    <a:pt x="464" y="595"/>
                  </a:lnTo>
                  <a:lnTo>
                    <a:pt x="464" y="595"/>
                  </a:lnTo>
                  <a:lnTo>
                    <a:pt x="444" y="563"/>
                  </a:lnTo>
                  <a:lnTo>
                    <a:pt x="432" y="526"/>
                  </a:lnTo>
                  <a:lnTo>
                    <a:pt x="420" y="490"/>
                  </a:lnTo>
                  <a:lnTo>
                    <a:pt x="416" y="453"/>
                  </a:lnTo>
                  <a:lnTo>
                    <a:pt x="412" y="413"/>
                  </a:lnTo>
                  <a:lnTo>
                    <a:pt x="412" y="376"/>
                  </a:lnTo>
                  <a:lnTo>
                    <a:pt x="416" y="336"/>
                  </a:lnTo>
                  <a:lnTo>
                    <a:pt x="424" y="300"/>
                  </a:lnTo>
                  <a:lnTo>
                    <a:pt x="424" y="300"/>
                  </a:lnTo>
                  <a:lnTo>
                    <a:pt x="428" y="279"/>
                  </a:lnTo>
                  <a:lnTo>
                    <a:pt x="432" y="259"/>
                  </a:lnTo>
                  <a:lnTo>
                    <a:pt x="428" y="243"/>
                  </a:lnTo>
                  <a:lnTo>
                    <a:pt x="420" y="227"/>
                  </a:lnTo>
                  <a:lnTo>
                    <a:pt x="400" y="202"/>
                  </a:lnTo>
                  <a:lnTo>
                    <a:pt x="372" y="170"/>
                  </a:lnTo>
                  <a:lnTo>
                    <a:pt x="372" y="170"/>
                  </a:lnTo>
                  <a:lnTo>
                    <a:pt x="324" y="121"/>
                  </a:lnTo>
                  <a:lnTo>
                    <a:pt x="280" y="85"/>
                  </a:lnTo>
                  <a:lnTo>
                    <a:pt x="236" y="44"/>
                  </a:lnTo>
                  <a:lnTo>
                    <a:pt x="188" y="16"/>
                  </a:lnTo>
                  <a:lnTo>
                    <a:pt x="168" y="8"/>
                  </a:lnTo>
                  <a:lnTo>
                    <a:pt x="152" y="0"/>
                  </a:lnTo>
                  <a:lnTo>
                    <a:pt x="136" y="4"/>
                  </a:lnTo>
                  <a:lnTo>
                    <a:pt x="128" y="12"/>
                  </a:lnTo>
                  <a:lnTo>
                    <a:pt x="120" y="24"/>
                  </a:lnTo>
                  <a:lnTo>
                    <a:pt x="120" y="48"/>
                  </a:lnTo>
                  <a:lnTo>
                    <a:pt x="120" y="48"/>
                  </a:lnTo>
                  <a:lnTo>
                    <a:pt x="124" y="69"/>
                  </a:lnTo>
                  <a:lnTo>
                    <a:pt x="132" y="89"/>
                  </a:lnTo>
                  <a:lnTo>
                    <a:pt x="144" y="105"/>
                  </a:lnTo>
                  <a:lnTo>
                    <a:pt x="156" y="121"/>
                  </a:lnTo>
                  <a:lnTo>
                    <a:pt x="156" y="121"/>
                  </a:lnTo>
                  <a:lnTo>
                    <a:pt x="128" y="117"/>
                  </a:lnTo>
                  <a:lnTo>
                    <a:pt x="108" y="117"/>
                  </a:lnTo>
                  <a:lnTo>
                    <a:pt x="88" y="121"/>
                  </a:lnTo>
                  <a:lnTo>
                    <a:pt x="72" y="129"/>
                  </a:lnTo>
                  <a:lnTo>
                    <a:pt x="60" y="142"/>
                  </a:lnTo>
                  <a:lnTo>
                    <a:pt x="48" y="154"/>
                  </a:lnTo>
                  <a:lnTo>
                    <a:pt x="36" y="174"/>
                  </a:lnTo>
                  <a:lnTo>
                    <a:pt x="28" y="194"/>
                  </a:lnTo>
                  <a:lnTo>
                    <a:pt x="28" y="1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4" name="Freeform 108"/>
            <p:cNvSpPr>
              <a:spLocks/>
            </p:cNvSpPr>
            <p:nvPr/>
          </p:nvSpPr>
          <p:spPr bwMode="auto">
            <a:xfrm>
              <a:off x="1424" y="2845"/>
              <a:ext cx="468" cy="773"/>
            </a:xfrm>
            <a:custGeom>
              <a:avLst/>
              <a:gdLst>
                <a:gd name="T0" fmla="*/ 412 w 468"/>
                <a:gd name="T1" fmla="*/ 551 h 773"/>
                <a:gd name="T2" fmla="*/ 376 w 468"/>
                <a:gd name="T3" fmla="*/ 381 h 773"/>
                <a:gd name="T4" fmla="*/ 376 w 468"/>
                <a:gd name="T5" fmla="*/ 332 h 773"/>
                <a:gd name="T6" fmla="*/ 396 w 468"/>
                <a:gd name="T7" fmla="*/ 247 h 773"/>
                <a:gd name="T8" fmla="*/ 384 w 468"/>
                <a:gd name="T9" fmla="*/ 223 h 773"/>
                <a:gd name="T10" fmla="*/ 252 w 468"/>
                <a:gd name="T11" fmla="*/ 81 h 773"/>
                <a:gd name="T12" fmla="*/ 156 w 468"/>
                <a:gd name="T13" fmla="*/ 12 h 773"/>
                <a:gd name="T14" fmla="*/ 124 w 468"/>
                <a:gd name="T15" fmla="*/ 8 h 773"/>
                <a:gd name="T16" fmla="*/ 116 w 468"/>
                <a:gd name="T17" fmla="*/ 32 h 773"/>
                <a:gd name="T18" fmla="*/ 136 w 468"/>
                <a:gd name="T19" fmla="*/ 81 h 773"/>
                <a:gd name="T20" fmla="*/ 172 w 468"/>
                <a:gd name="T21" fmla="*/ 113 h 773"/>
                <a:gd name="T22" fmla="*/ 196 w 468"/>
                <a:gd name="T23" fmla="*/ 142 h 773"/>
                <a:gd name="T24" fmla="*/ 116 w 468"/>
                <a:gd name="T25" fmla="*/ 122 h 773"/>
                <a:gd name="T26" fmla="*/ 60 w 468"/>
                <a:gd name="T27" fmla="*/ 130 h 773"/>
                <a:gd name="T28" fmla="*/ 28 w 468"/>
                <a:gd name="T29" fmla="*/ 174 h 773"/>
                <a:gd name="T30" fmla="*/ 4 w 468"/>
                <a:gd name="T31" fmla="*/ 231 h 773"/>
                <a:gd name="T32" fmla="*/ 0 w 468"/>
                <a:gd name="T33" fmla="*/ 283 h 773"/>
                <a:gd name="T34" fmla="*/ 16 w 468"/>
                <a:gd name="T35" fmla="*/ 292 h 773"/>
                <a:gd name="T36" fmla="*/ 40 w 468"/>
                <a:gd name="T37" fmla="*/ 275 h 773"/>
                <a:gd name="T38" fmla="*/ 36 w 468"/>
                <a:gd name="T39" fmla="*/ 344 h 773"/>
                <a:gd name="T40" fmla="*/ 36 w 468"/>
                <a:gd name="T41" fmla="*/ 360 h 773"/>
                <a:gd name="T42" fmla="*/ 60 w 468"/>
                <a:gd name="T43" fmla="*/ 377 h 773"/>
                <a:gd name="T44" fmla="*/ 72 w 468"/>
                <a:gd name="T45" fmla="*/ 360 h 773"/>
                <a:gd name="T46" fmla="*/ 92 w 468"/>
                <a:gd name="T47" fmla="*/ 328 h 773"/>
                <a:gd name="T48" fmla="*/ 72 w 468"/>
                <a:gd name="T49" fmla="*/ 405 h 773"/>
                <a:gd name="T50" fmla="*/ 96 w 468"/>
                <a:gd name="T51" fmla="*/ 429 h 773"/>
                <a:gd name="T52" fmla="*/ 132 w 468"/>
                <a:gd name="T53" fmla="*/ 413 h 773"/>
                <a:gd name="T54" fmla="*/ 148 w 468"/>
                <a:gd name="T55" fmla="*/ 389 h 773"/>
                <a:gd name="T56" fmla="*/ 136 w 468"/>
                <a:gd name="T57" fmla="*/ 348 h 773"/>
                <a:gd name="T58" fmla="*/ 136 w 468"/>
                <a:gd name="T59" fmla="*/ 328 h 773"/>
                <a:gd name="T60" fmla="*/ 208 w 468"/>
                <a:gd name="T61" fmla="*/ 360 h 773"/>
                <a:gd name="T62" fmla="*/ 196 w 468"/>
                <a:gd name="T63" fmla="*/ 377 h 773"/>
                <a:gd name="T64" fmla="*/ 192 w 468"/>
                <a:gd name="T65" fmla="*/ 449 h 773"/>
                <a:gd name="T66" fmla="*/ 196 w 468"/>
                <a:gd name="T67" fmla="*/ 559 h 773"/>
                <a:gd name="T68" fmla="*/ 212 w 468"/>
                <a:gd name="T69" fmla="*/ 632 h 773"/>
                <a:gd name="T70" fmla="*/ 244 w 468"/>
                <a:gd name="T71" fmla="*/ 668 h 773"/>
                <a:gd name="T72" fmla="*/ 276 w 468"/>
                <a:gd name="T73" fmla="*/ 733 h 773"/>
                <a:gd name="T74" fmla="*/ 308 w 468"/>
                <a:gd name="T75" fmla="*/ 757 h 773"/>
                <a:gd name="T76" fmla="*/ 352 w 468"/>
                <a:gd name="T77" fmla="*/ 773 h 773"/>
                <a:gd name="T78" fmla="*/ 408 w 468"/>
                <a:gd name="T79" fmla="*/ 753 h 773"/>
                <a:gd name="T80" fmla="*/ 460 w 468"/>
                <a:gd name="T81" fmla="*/ 705 h 773"/>
                <a:gd name="T82" fmla="*/ 468 w 468"/>
                <a:gd name="T83" fmla="*/ 664 h 773"/>
                <a:gd name="T84" fmla="*/ 448 w 468"/>
                <a:gd name="T85" fmla="*/ 611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8" h="773">
                  <a:moveTo>
                    <a:pt x="432" y="591"/>
                  </a:moveTo>
                  <a:lnTo>
                    <a:pt x="432" y="591"/>
                  </a:lnTo>
                  <a:lnTo>
                    <a:pt x="412" y="551"/>
                  </a:lnTo>
                  <a:lnTo>
                    <a:pt x="396" y="498"/>
                  </a:lnTo>
                  <a:lnTo>
                    <a:pt x="380" y="437"/>
                  </a:lnTo>
                  <a:lnTo>
                    <a:pt x="376" y="381"/>
                  </a:lnTo>
                  <a:lnTo>
                    <a:pt x="376" y="381"/>
                  </a:lnTo>
                  <a:lnTo>
                    <a:pt x="376" y="356"/>
                  </a:lnTo>
                  <a:lnTo>
                    <a:pt x="376" y="332"/>
                  </a:lnTo>
                  <a:lnTo>
                    <a:pt x="388" y="292"/>
                  </a:lnTo>
                  <a:lnTo>
                    <a:pt x="396" y="259"/>
                  </a:lnTo>
                  <a:lnTo>
                    <a:pt x="396" y="247"/>
                  </a:lnTo>
                  <a:lnTo>
                    <a:pt x="396" y="239"/>
                  </a:lnTo>
                  <a:lnTo>
                    <a:pt x="396" y="239"/>
                  </a:lnTo>
                  <a:lnTo>
                    <a:pt x="384" y="223"/>
                  </a:lnTo>
                  <a:lnTo>
                    <a:pt x="368" y="202"/>
                  </a:lnTo>
                  <a:lnTo>
                    <a:pt x="312" y="142"/>
                  </a:lnTo>
                  <a:lnTo>
                    <a:pt x="252" y="81"/>
                  </a:lnTo>
                  <a:lnTo>
                    <a:pt x="208" y="45"/>
                  </a:lnTo>
                  <a:lnTo>
                    <a:pt x="208" y="45"/>
                  </a:lnTo>
                  <a:lnTo>
                    <a:pt x="156" y="12"/>
                  </a:lnTo>
                  <a:lnTo>
                    <a:pt x="132" y="0"/>
                  </a:lnTo>
                  <a:lnTo>
                    <a:pt x="128" y="4"/>
                  </a:lnTo>
                  <a:lnTo>
                    <a:pt x="124" y="8"/>
                  </a:lnTo>
                  <a:lnTo>
                    <a:pt x="124" y="8"/>
                  </a:lnTo>
                  <a:lnTo>
                    <a:pt x="120" y="16"/>
                  </a:lnTo>
                  <a:lnTo>
                    <a:pt x="116" y="32"/>
                  </a:lnTo>
                  <a:lnTo>
                    <a:pt x="120" y="49"/>
                  </a:lnTo>
                  <a:lnTo>
                    <a:pt x="128" y="65"/>
                  </a:lnTo>
                  <a:lnTo>
                    <a:pt x="136" y="81"/>
                  </a:lnTo>
                  <a:lnTo>
                    <a:pt x="148" y="97"/>
                  </a:lnTo>
                  <a:lnTo>
                    <a:pt x="160" y="109"/>
                  </a:lnTo>
                  <a:lnTo>
                    <a:pt x="172" y="113"/>
                  </a:lnTo>
                  <a:lnTo>
                    <a:pt x="172" y="113"/>
                  </a:lnTo>
                  <a:lnTo>
                    <a:pt x="196" y="142"/>
                  </a:lnTo>
                  <a:lnTo>
                    <a:pt x="196" y="142"/>
                  </a:lnTo>
                  <a:lnTo>
                    <a:pt x="180" y="134"/>
                  </a:lnTo>
                  <a:lnTo>
                    <a:pt x="140" y="126"/>
                  </a:lnTo>
                  <a:lnTo>
                    <a:pt x="116" y="122"/>
                  </a:lnTo>
                  <a:lnTo>
                    <a:pt x="92" y="117"/>
                  </a:lnTo>
                  <a:lnTo>
                    <a:pt x="76" y="122"/>
                  </a:lnTo>
                  <a:lnTo>
                    <a:pt x="60" y="130"/>
                  </a:lnTo>
                  <a:lnTo>
                    <a:pt x="60" y="130"/>
                  </a:lnTo>
                  <a:lnTo>
                    <a:pt x="40" y="150"/>
                  </a:lnTo>
                  <a:lnTo>
                    <a:pt x="28" y="174"/>
                  </a:lnTo>
                  <a:lnTo>
                    <a:pt x="12" y="211"/>
                  </a:lnTo>
                  <a:lnTo>
                    <a:pt x="12" y="211"/>
                  </a:lnTo>
                  <a:lnTo>
                    <a:pt x="4" y="231"/>
                  </a:lnTo>
                  <a:lnTo>
                    <a:pt x="0" y="251"/>
                  </a:lnTo>
                  <a:lnTo>
                    <a:pt x="0" y="275"/>
                  </a:lnTo>
                  <a:lnTo>
                    <a:pt x="0" y="283"/>
                  </a:lnTo>
                  <a:lnTo>
                    <a:pt x="4" y="288"/>
                  </a:lnTo>
                  <a:lnTo>
                    <a:pt x="4" y="288"/>
                  </a:lnTo>
                  <a:lnTo>
                    <a:pt x="16" y="292"/>
                  </a:lnTo>
                  <a:lnTo>
                    <a:pt x="24" y="292"/>
                  </a:lnTo>
                  <a:lnTo>
                    <a:pt x="24" y="292"/>
                  </a:lnTo>
                  <a:lnTo>
                    <a:pt x="40" y="275"/>
                  </a:lnTo>
                  <a:lnTo>
                    <a:pt x="40" y="275"/>
                  </a:lnTo>
                  <a:lnTo>
                    <a:pt x="40" y="304"/>
                  </a:lnTo>
                  <a:lnTo>
                    <a:pt x="36" y="344"/>
                  </a:lnTo>
                  <a:lnTo>
                    <a:pt x="36" y="344"/>
                  </a:lnTo>
                  <a:lnTo>
                    <a:pt x="36" y="352"/>
                  </a:lnTo>
                  <a:lnTo>
                    <a:pt x="36" y="360"/>
                  </a:lnTo>
                  <a:lnTo>
                    <a:pt x="48" y="373"/>
                  </a:lnTo>
                  <a:lnTo>
                    <a:pt x="56" y="377"/>
                  </a:lnTo>
                  <a:lnTo>
                    <a:pt x="60" y="377"/>
                  </a:lnTo>
                  <a:lnTo>
                    <a:pt x="68" y="373"/>
                  </a:lnTo>
                  <a:lnTo>
                    <a:pt x="72" y="360"/>
                  </a:lnTo>
                  <a:lnTo>
                    <a:pt x="72" y="360"/>
                  </a:lnTo>
                  <a:lnTo>
                    <a:pt x="88" y="332"/>
                  </a:lnTo>
                  <a:lnTo>
                    <a:pt x="92" y="328"/>
                  </a:lnTo>
                  <a:lnTo>
                    <a:pt x="92" y="328"/>
                  </a:lnTo>
                  <a:lnTo>
                    <a:pt x="76" y="389"/>
                  </a:lnTo>
                  <a:lnTo>
                    <a:pt x="76" y="389"/>
                  </a:lnTo>
                  <a:lnTo>
                    <a:pt x="72" y="405"/>
                  </a:lnTo>
                  <a:lnTo>
                    <a:pt x="76" y="417"/>
                  </a:lnTo>
                  <a:lnTo>
                    <a:pt x="84" y="425"/>
                  </a:lnTo>
                  <a:lnTo>
                    <a:pt x="96" y="429"/>
                  </a:lnTo>
                  <a:lnTo>
                    <a:pt x="108" y="429"/>
                  </a:lnTo>
                  <a:lnTo>
                    <a:pt x="120" y="421"/>
                  </a:lnTo>
                  <a:lnTo>
                    <a:pt x="132" y="413"/>
                  </a:lnTo>
                  <a:lnTo>
                    <a:pt x="144" y="401"/>
                  </a:lnTo>
                  <a:lnTo>
                    <a:pt x="144" y="401"/>
                  </a:lnTo>
                  <a:lnTo>
                    <a:pt x="148" y="389"/>
                  </a:lnTo>
                  <a:lnTo>
                    <a:pt x="148" y="381"/>
                  </a:lnTo>
                  <a:lnTo>
                    <a:pt x="144" y="364"/>
                  </a:lnTo>
                  <a:lnTo>
                    <a:pt x="136" y="348"/>
                  </a:lnTo>
                  <a:lnTo>
                    <a:pt x="136" y="340"/>
                  </a:lnTo>
                  <a:lnTo>
                    <a:pt x="136" y="328"/>
                  </a:lnTo>
                  <a:lnTo>
                    <a:pt x="136" y="328"/>
                  </a:lnTo>
                  <a:lnTo>
                    <a:pt x="172" y="348"/>
                  </a:lnTo>
                  <a:lnTo>
                    <a:pt x="192" y="356"/>
                  </a:lnTo>
                  <a:lnTo>
                    <a:pt x="208" y="360"/>
                  </a:lnTo>
                  <a:lnTo>
                    <a:pt x="208" y="360"/>
                  </a:lnTo>
                  <a:lnTo>
                    <a:pt x="204" y="364"/>
                  </a:lnTo>
                  <a:lnTo>
                    <a:pt x="196" y="377"/>
                  </a:lnTo>
                  <a:lnTo>
                    <a:pt x="192" y="405"/>
                  </a:lnTo>
                  <a:lnTo>
                    <a:pt x="192" y="425"/>
                  </a:lnTo>
                  <a:lnTo>
                    <a:pt x="192" y="449"/>
                  </a:lnTo>
                  <a:lnTo>
                    <a:pt x="192" y="449"/>
                  </a:lnTo>
                  <a:lnTo>
                    <a:pt x="196" y="506"/>
                  </a:lnTo>
                  <a:lnTo>
                    <a:pt x="196" y="559"/>
                  </a:lnTo>
                  <a:lnTo>
                    <a:pt x="196" y="587"/>
                  </a:lnTo>
                  <a:lnTo>
                    <a:pt x="204" y="611"/>
                  </a:lnTo>
                  <a:lnTo>
                    <a:pt x="212" y="632"/>
                  </a:lnTo>
                  <a:lnTo>
                    <a:pt x="232" y="656"/>
                  </a:lnTo>
                  <a:lnTo>
                    <a:pt x="232" y="656"/>
                  </a:lnTo>
                  <a:lnTo>
                    <a:pt x="244" y="668"/>
                  </a:lnTo>
                  <a:lnTo>
                    <a:pt x="252" y="684"/>
                  </a:lnTo>
                  <a:lnTo>
                    <a:pt x="268" y="713"/>
                  </a:lnTo>
                  <a:lnTo>
                    <a:pt x="276" y="733"/>
                  </a:lnTo>
                  <a:lnTo>
                    <a:pt x="292" y="753"/>
                  </a:lnTo>
                  <a:lnTo>
                    <a:pt x="292" y="753"/>
                  </a:lnTo>
                  <a:lnTo>
                    <a:pt x="308" y="757"/>
                  </a:lnTo>
                  <a:lnTo>
                    <a:pt x="324" y="765"/>
                  </a:lnTo>
                  <a:lnTo>
                    <a:pt x="340" y="773"/>
                  </a:lnTo>
                  <a:lnTo>
                    <a:pt x="352" y="773"/>
                  </a:lnTo>
                  <a:lnTo>
                    <a:pt x="352" y="773"/>
                  </a:lnTo>
                  <a:lnTo>
                    <a:pt x="380" y="765"/>
                  </a:lnTo>
                  <a:lnTo>
                    <a:pt x="408" y="753"/>
                  </a:lnTo>
                  <a:lnTo>
                    <a:pt x="432" y="737"/>
                  </a:lnTo>
                  <a:lnTo>
                    <a:pt x="452" y="717"/>
                  </a:lnTo>
                  <a:lnTo>
                    <a:pt x="460" y="705"/>
                  </a:lnTo>
                  <a:lnTo>
                    <a:pt x="464" y="692"/>
                  </a:lnTo>
                  <a:lnTo>
                    <a:pt x="468" y="680"/>
                  </a:lnTo>
                  <a:lnTo>
                    <a:pt x="468" y="664"/>
                  </a:lnTo>
                  <a:lnTo>
                    <a:pt x="464" y="648"/>
                  </a:lnTo>
                  <a:lnTo>
                    <a:pt x="460" y="632"/>
                  </a:lnTo>
                  <a:lnTo>
                    <a:pt x="448" y="611"/>
                  </a:lnTo>
                  <a:lnTo>
                    <a:pt x="432" y="591"/>
                  </a:lnTo>
                  <a:lnTo>
                    <a:pt x="432" y="5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5" name="Freeform 109"/>
            <p:cNvSpPr>
              <a:spLocks/>
            </p:cNvSpPr>
            <p:nvPr/>
          </p:nvSpPr>
          <p:spPr bwMode="auto">
            <a:xfrm>
              <a:off x="1472" y="3088"/>
              <a:ext cx="204" cy="154"/>
            </a:xfrm>
            <a:custGeom>
              <a:avLst/>
              <a:gdLst>
                <a:gd name="T0" fmla="*/ 0 w 204"/>
                <a:gd name="T1" fmla="*/ 134 h 154"/>
                <a:gd name="T2" fmla="*/ 0 w 204"/>
                <a:gd name="T3" fmla="*/ 134 h 154"/>
                <a:gd name="T4" fmla="*/ 12 w 204"/>
                <a:gd name="T5" fmla="*/ 101 h 154"/>
                <a:gd name="T6" fmla="*/ 28 w 204"/>
                <a:gd name="T7" fmla="*/ 49 h 154"/>
                <a:gd name="T8" fmla="*/ 28 w 204"/>
                <a:gd name="T9" fmla="*/ 49 h 154"/>
                <a:gd name="T10" fmla="*/ 32 w 204"/>
                <a:gd name="T11" fmla="*/ 24 h 154"/>
                <a:gd name="T12" fmla="*/ 40 w 204"/>
                <a:gd name="T13" fmla="*/ 12 h 154"/>
                <a:gd name="T14" fmla="*/ 48 w 204"/>
                <a:gd name="T15" fmla="*/ 4 h 154"/>
                <a:gd name="T16" fmla="*/ 64 w 204"/>
                <a:gd name="T17" fmla="*/ 0 h 154"/>
                <a:gd name="T18" fmla="*/ 64 w 204"/>
                <a:gd name="T19" fmla="*/ 0 h 154"/>
                <a:gd name="T20" fmla="*/ 108 w 204"/>
                <a:gd name="T21" fmla="*/ 0 h 154"/>
                <a:gd name="T22" fmla="*/ 160 w 204"/>
                <a:gd name="T23" fmla="*/ 4 h 154"/>
                <a:gd name="T24" fmla="*/ 160 w 204"/>
                <a:gd name="T25" fmla="*/ 4 h 154"/>
                <a:gd name="T26" fmla="*/ 176 w 204"/>
                <a:gd name="T27" fmla="*/ 8 h 154"/>
                <a:gd name="T28" fmla="*/ 188 w 204"/>
                <a:gd name="T29" fmla="*/ 12 h 154"/>
                <a:gd name="T30" fmla="*/ 204 w 204"/>
                <a:gd name="T31" fmla="*/ 16 h 154"/>
                <a:gd name="T32" fmla="*/ 204 w 204"/>
                <a:gd name="T33" fmla="*/ 16 h 154"/>
                <a:gd name="T34" fmla="*/ 132 w 204"/>
                <a:gd name="T35" fmla="*/ 16 h 154"/>
                <a:gd name="T36" fmla="*/ 80 w 204"/>
                <a:gd name="T37" fmla="*/ 16 h 154"/>
                <a:gd name="T38" fmla="*/ 60 w 204"/>
                <a:gd name="T39" fmla="*/ 20 h 154"/>
                <a:gd name="T40" fmla="*/ 52 w 204"/>
                <a:gd name="T41" fmla="*/ 24 h 154"/>
                <a:gd name="T42" fmla="*/ 52 w 204"/>
                <a:gd name="T43" fmla="*/ 24 h 154"/>
                <a:gd name="T44" fmla="*/ 48 w 204"/>
                <a:gd name="T45" fmla="*/ 40 h 154"/>
                <a:gd name="T46" fmla="*/ 44 w 204"/>
                <a:gd name="T47" fmla="*/ 53 h 154"/>
                <a:gd name="T48" fmla="*/ 44 w 204"/>
                <a:gd name="T49" fmla="*/ 97 h 154"/>
                <a:gd name="T50" fmla="*/ 44 w 204"/>
                <a:gd name="T51" fmla="*/ 97 h 154"/>
                <a:gd name="T52" fmla="*/ 40 w 204"/>
                <a:gd name="T53" fmla="*/ 121 h 154"/>
                <a:gd name="T54" fmla="*/ 32 w 204"/>
                <a:gd name="T55" fmla="*/ 142 h 154"/>
                <a:gd name="T56" fmla="*/ 20 w 204"/>
                <a:gd name="T57" fmla="*/ 154 h 154"/>
                <a:gd name="T58" fmla="*/ 20 w 204"/>
                <a:gd name="T59" fmla="*/ 154 h 154"/>
                <a:gd name="T60" fmla="*/ 8 w 204"/>
                <a:gd name="T61" fmla="*/ 146 h 154"/>
                <a:gd name="T62" fmla="*/ 0 w 204"/>
                <a:gd name="T63" fmla="*/ 134 h 154"/>
                <a:gd name="T64" fmla="*/ 0 w 204"/>
                <a:gd name="T65" fmla="*/ 13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4" h="154">
                  <a:moveTo>
                    <a:pt x="0" y="134"/>
                  </a:moveTo>
                  <a:lnTo>
                    <a:pt x="0" y="134"/>
                  </a:lnTo>
                  <a:lnTo>
                    <a:pt x="12" y="101"/>
                  </a:lnTo>
                  <a:lnTo>
                    <a:pt x="28" y="49"/>
                  </a:lnTo>
                  <a:lnTo>
                    <a:pt x="28" y="49"/>
                  </a:lnTo>
                  <a:lnTo>
                    <a:pt x="32" y="24"/>
                  </a:lnTo>
                  <a:lnTo>
                    <a:pt x="40" y="12"/>
                  </a:lnTo>
                  <a:lnTo>
                    <a:pt x="48" y="4"/>
                  </a:lnTo>
                  <a:lnTo>
                    <a:pt x="64" y="0"/>
                  </a:lnTo>
                  <a:lnTo>
                    <a:pt x="64" y="0"/>
                  </a:lnTo>
                  <a:lnTo>
                    <a:pt x="108" y="0"/>
                  </a:lnTo>
                  <a:lnTo>
                    <a:pt x="160" y="4"/>
                  </a:lnTo>
                  <a:lnTo>
                    <a:pt x="160" y="4"/>
                  </a:lnTo>
                  <a:lnTo>
                    <a:pt x="176" y="8"/>
                  </a:lnTo>
                  <a:lnTo>
                    <a:pt x="188" y="12"/>
                  </a:lnTo>
                  <a:lnTo>
                    <a:pt x="204" y="16"/>
                  </a:lnTo>
                  <a:lnTo>
                    <a:pt x="204" y="16"/>
                  </a:lnTo>
                  <a:lnTo>
                    <a:pt x="132" y="16"/>
                  </a:lnTo>
                  <a:lnTo>
                    <a:pt x="80" y="16"/>
                  </a:lnTo>
                  <a:lnTo>
                    <a:pt x="60" y="20"/>
                  </a:lnTo>
                  <a:lnTo>
                    <a:pt x="52" y="24"/>
                  </a:lnTo>
                  <a:lnTo>
                    <a:pt x="52" y="24"/>
                  </a:lnTo>
                  <a:lnTo>
                    <a:pt x="48" y="40"/>
                  </a:lnTo>
                  <a:lnTo>
                    <a:pt x="44" y="53"/>
                  </a:lnTo>
                  <a:lnTo>
                    <a:pt x="44" y="97"/>
                  </a:lnTo>
                  <a:lnTo>
                    <a:pt x="44" y="97"/>
                  </a:lnTo>
                  <a:lnTo>
                    <a:pt x="40" y="121"/>
                  </a:lnTo>
                  <a:lnTo>
                    <a:pt x="32" y="142"/>
                  </a:lnTo>
                  <a:lnTo>
                    <a:pt x="20" y="154"/>
                  </a:lnTo>
                  <a:lnTo>
                    <a:pt x="20" y="154"/>
                  </a:lnTo>
                  <a:lnTo>
                    <a:pt x="8" y="146"/>
                  </a:lnTo>
                  <a:lnTo>
                    <a:pt x="0" y="134"/>
                  </a:lnTo>
                  <a:lnTo>
                    <a:pt x="0" y="1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6" name="Freeform 110"/>
            <p:cNvSpPr>
              <a:spLocks/>
            </p:cNvSpPr>
            <p:nvPr/>
          </p:nvSpPr>
          <p:spPr bwMode="auto">
            <a:xfrm>
              <a:off x="1460" y="3011"/>
              <a:ext cx="208" cy="122"/>
            </a:xfrm>
            <a:custGeom>
              <a:avLst/>
              <a:gdLst>
                <a:gd name="T0" fmla="*/ 4 w 208"/>
                <a:gd name="T1" fmla="*/ 122 h 122"/>
                <a:gd name="T2" fmla="*/ 4 w 208"/>
                <a:gd name="T3" fmla="*/ 122 h 122"/>
                <a:gd name="T4" fmla="*/ 8 w 208"/>
                <a:gd name="T5" fmla="*/ 97 h 122"/>
                <a:gd name="T6" fmla="*/ 16 w 208"/>
                <a:gd name="T7" fmla="*/ 77 h 122"/>
                <a:gd name="T8" fmla="*/ 32 w 208"/>
                <a:gd name="T9" fmla="*/ 53 h 122"/>
                <a:gd name="T10" fmla="*/ 32 w 208"/>
                <a:gd name="T11" fmla="*/ 53 h 122"/>
                <a:gd name="T12" fmla="*/ 52 w 208"/>
                <a:gd name="T13" fmla="*/ 36 h 122"/>
                <a:gd name="T14" fmla="*/ 64 w 208"/>
                <a:gd name="T15" fmla="*/ 28 h 122"/>
                <a:gd name="T16" fmla="*/ 76 w 208"/>
                <a:gd name="T17" fmla="*/ 20 h 122"/>
                <a:gd name="T18" fmla="*/ 88 w 208"/>
                <a:gd name="T19" fmla="*/ 20 h 122"/>
                <a:gd name="T20" fmla="*/ 88 w 208"/>
                <a:gd name="T21" fmla="*/ 20 h 122"/>
                <a:gd name="T22" fmla="*/ 128 w 208"/>
                <a:gd name="T23" fmla="*/ 16 h 122"/>
                <a:gd name="T24" fmla="*/ 168 w 208"/>
                <a:gd name="T25" fmla="*/ 12 h 122"/>
                <a:gd name="T26" fmla="*/ 168 w 208"/>
                <a:gd name="T27" fmla="*/ 12 h 122"/>
                <a:gd name="T28" fmla="*/ 208 w 208"/>
                <a:gd name="T29" fmla="*/ 12 h 122"/>
                <a:gd name="T30" fmla="*/ 208 w 208"/>
                <a:gd name="T31" fmla="*/ 12 h 122"/>
                <a:gd name="T32" fmla="*/ 192 w 208"/>
                <a:gd name="T33" fmla="*/ 12 h 122"/>
                <a:gd name="T34" fmla="*/ 148 w 208"/>
                <a:gd name="T35" fmla="*/ 4 h 122"/>
                <a:gd name="T36" fmla="*/ 100 w 208"/>
                <a:gd name="T37" fmla="*/ 0 h 122"/>
                <a:gd name="T38" fmla="*/ 80 w 208"/>
                <a:gd name="T39" fmla="*/ 4 h 122"/>
                <a:gd name="T40" fmla="*/ 64 w 208"/>
                <a:gd name="T41" fmla="*/ 12 h 122"/>
                <a:gd name="T42" fmla="*/ 64 w 208"/>
                <a:gd name="T43" fmla="*/ 12 h 122"/>
                <a:gd name="T44" fmla="*/ 40 w 208"/>
                <a:gd name="T45" fmla="*/ 28 h 122"/>
                <a:gd name="T46" fmla="*/ 24 w 208"/>
                <a:gd name="T47" fmla="*/ 45 h 122"/>
                <a:gd name="T48" fmla="*/ 12 w 208"/>
                <a:gd name="T49" fmla="*/ 65 h 122"/>
                <a:gd name="T50" fmla="*/ 4 w 208"/>
                <a:gd name="T51" fmla="*/ 81 h 122"/>
                <a:gd name="T52" fmla="*/ 4 w 208"/>
                <a:gd name="T53" fmla="*/ 81 h 122"/>
                <a:gd name="T54" fmla="*/ 0 w 208"/>
                <a:gd name="T55" fmla="*/ 97 h 122"/>
                <a:gd name="T56" fmla="*/ 0 w 208"/>
                <a:gd name="T57" fmla="*/ 109 h 122"/>
                <a:gd name="T58" fmla="*/ 4 w 208"/>
                <a:gd name="T59" fmla="*/ 122 h 122"/>
                <a:gd name="T60" fmla="*/ 4 w 208"/>
                <a:gd name="T6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8" h="122">
                  <a:moveTo>
                    <a:pt x="4" y="122"/>
                  </a:moveTo>
                  <a:lnTo>
                    <a:pt x="4" y="122"/>
                  </a:lnTo>
                  <a:lnTo>
                    <a:pt x="8" y="97"/>
                  </a:lnTo>
                  <a:lnTo>
                    <a:pt x="16" y="77"/>
                  </a:lnTo>
                  <a:lnTo>
                    <a:pt x="32" y="53"/>
                  </a:lnTo>
                  <a:lnTo>
                    <a:pt x="32" y="53"/>
                  </a:lnTo>
                  <a:lnTo>
                    <a:pt x="52" y="36"/>
                  </a:lnTo>
                  <a:lnTo>
                    <a:pt x="64" y="28"/>
                  </a:lnTo>
                  <a:lnTo>
                    <a:pt x="76" y="20"/>
                  </a:lnTo>
                  <a:lnTo>
                    <a:pt x="88" y="20"/>
                  </a:lnTo>
                  <a:lnTo>
                    <a:pt x="88" y="20"/>
                  </a:lnTo>
                  <a:lnTo>
                    <a:pt x="128" y="16"/>
                  </a:lnTo>
                  <a:lnTo>
                    <a:pt x="168" y="12"/>
                  </a:lnTo>
                  <a:lnTo>
                    <a:pt x="168" y="12"/>
                  </a:lnTo>
                  <a:lnTo>
                    <a:pt x="208" y="12"/>
                  </a:lnTo>
                  <a:lnTo>
                    <a:pt x="208" y="12"/>
                  </a:lnTo>
                  <a:lnTo>
                    <a:pt x="192" y="12"/>
                  </a:lnTo>
                  <a:lnTo>
                    <a:pt x="148" y="4"/>
                  </a:lnTo>
                  <a:lnTo>
                    <a:pt x="100" y="0"/>
                  </a:lnTo>
                  <a:lnTo>
                    <a:pt x="80" y="4"/>
                  </a:lnTo>
                  <a:lnTo>
                    <a:pt x="64" y="12"/>
                  </a:lnTo>
                  <a:lnTo>
                    <a:pt x="64" y="12"/>
                  </a:lnTo>
                  <a:lnTo>
                    <a:pt x="40" y="28"/>
                  </a:lnTo>
                  <a:lnTo>
                    <a:pt x="24" y="45"/>
                  </a:lnTo>
                  <a:lnTo>
                    <a:pt x="12" y="65"/>
                  </a:lnTo>
                  <a:lnTo>
                    <a:pt x="4" y="81"/>
                  </a:lnTo>
                  <a:lnTo>
                    <a:pt x="4" y="81"/>
                  </a:lnTo>
                  <a:lnTo>
                    <a:pt x="0" y="97"/>
                  </a:lnTo>
                  <a:lnTo>
                    <a:pt x="0" y="109"/>
                  </a:lnTo>
                  <a:lnTo>
                    <a:pt x="4" y="122"/>
                  </a:lnTo>
                  <a:lnTo>
                    <a:pt x="4"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sp>
          <p:nvSpPr>
            <p:cNvPr id="97" name="Freeform 111"/>
            <p:cNvSpPr>
              <a:spLocks/>
            </p:cNvSpPr>
            <p:nvPr/>
          </p:nvSpPr>
          <p:spPr bwMode="auto">
            <a:xfrm>
              <a:off x="1680" y="2979"/>
              <a:ext cx="68" cy="141"/>
            </a:xfrm>
            <a:custGeom>
              <a:avLst/>
              <a:gdLst>
                <a:gd name="T0" fmla="*/ 68 w 68"/>
                <a:gd name="T1" fmla="*/ 141 h 141"/>
                <a:gd name="T2" fmla="*/ 68 w 68"/>
                <a:gd name="T3" fmla="*/ 141 h 141"/>
                <a:gd name="T4" fmla="*/ 60 w 68"/>
                <a:gd name="T5" fmla="*/ 121 h 141"/>
                <a:gd name="T6" fmla="*/ 48 w 68"/>
                <a:gd name="T7" fmla="*/ 89 h 141"/>
                <a:gd name="T8" fmla="*/ 40 w 68"/>
                <a:gd name="T9" fmla="*/ 56 h 141"/>
                <a:gd name="T10" fmla="*/ 32 w 68"/>
                <a:gd name="T11" fmla="*/ 32 h 141"/>
                <a:gd name="T12" fmla="*/ 32 w 68"/>
                <a:gd name="T13" fmla="*/ 32 h 141"/>
                <a:gd name="T14" fmla="*/ 20 w 68"/>
                <a:gd name="T15" fmla="*/ 16 h 141"/>
                <a:gd name="T16" fmla="*/ 12 w 68"/>
                <a:gd name="T17" fmla="*/ 8 h 141"/>
                <a:gd name="T18" fmla="*/ 0 w 68"/>
                <a:gd name="T19" fmla="*/ 0 h 141"/>
                <a:gd name="T20" fmla="*/ 0 w 68"/>
                <a:gd name="T21" fmla="*/ 0 h 141"/>
                <a:gd name="T22" fmla="*/ 4 w 68"/>
                <a:gd name="T23" fmla="*/ 0 h 141"/>
                <a:gd name="T24" fmla="*/ 16 w 68"/>
                <a:gd name="T25" fmla="*/ 0 h 141"/>
                <a:gd name="T26" fmla="*/ 24 w 68"/>
                <a:gd name="T27" fmla="*/ 4 h 141"/>
                <a:gd name="T28" fmla="*/ 32 w 68"/>
                <a:gd name="T29" fmla="*/ 12 h 141"/>
                <a:gd name="T30" fmla="*/ 40 w 68"/>
                <a:gd name="T31" fmla="*/ 24 h 141"/>
                <a:gd name="T32" fmla="*/ 48 w 68"/>
                <a:gd name="T33" fmla="*/ 36 h 141"/>
                <a:gd name="T34" fmla="*/ 48 w 68"/>
                <a:gd name="T35" fmla="*/ 36 h 141"/>
                <a:gd name="T36" fmla="*/ 60 w 68"/>
                <a:gd name="T37" fmla="*/ 73 h 141"/>
                <a:gd name="T38" fmla="*/ 64 w 68"/>
                <a:gd name="T39" fmla="*/ 105 h 141"/>
                <a:gd name="T40" fmla="*/ 68 w 68"/>
                <a:gd name="T41" fmla="*/ 141 h 141"/>
                <a:gd name="T42" fmla="*/ 68 w 68"/>
                <a:gd name="T43"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1">
                  <a:moveTo>
                    <a:pt x="68" y="141"/>
                  </a:moveTo>
                  <a:lnTo>
                    <a:pt x="68" y="141"/>
                  </a:lnTo>
                  <a:lnTo>
                    <a:pt x="60" y="121"/>
                  </a:lnTo>
                  <a:lnTo>
                    <a:pt x="48" y="89"/>
                  </a:lnTo>
                  <a:lnTo>
                    <a:pt x="40" y="56"/>
                  </a:lnTo>
                  <a:lnTo>
                    <a:pt x="32" y="32"/>
                  </a:lnTo>
                  <a:lnTo>
                    <a:pt x="32" y="32"/>
                  </a:lnTo>
                  <a:lnTo>
                    <a:pt x="20" y="16"/>
                  </a:lnTo>
                  <a:lnTo>
                    <a:pt x="12" y="8"/>
                  </a:lnTo>
                  <a:lnTo>
                    <a:pt x="0" y="0"/>
                  </a:lnTo>
                  <a:lnTo>
                    <a:pt x="0" y="0"/>
                  </a:lnTo>
                  <a:lnTo>
                    <a:pt x="4" y="0"/>
                  </a:lnTo>
                  <a:lnTo>
                    <a:pt x="16" y="0"/>
                  </a:lnTo>
                  <a:lnTo>
                    <a:pt x="24" y="4"/>
                  </a:lnTo>
                  <a:lnTo>
                    <a:pt x="32" y="12"/>
                  </a:lnTo>
                  <a:lnTo>
                    <a:pt x="40" y="24"/>
                  </a:lnTo>
                  <a:lnTo>
                    <a:pt x="48" y="36"/>
                  </a:lnTo>
                  <a:lnTo>
                    <a:pt x="48" y="36"/>
                  </a:lnTo>
                  <a:lnTo>
                    <a:pt x="60" y="73"/>
                  </a:lnTo>
                  <a:lnTo>
                    <a:pt x="64" y="105"/>
                  </a:lnTo>
                  <a:lnTo>
                    <a:pt x="68" y="141"/>
                  </a:lnTo>
                  <a:lnTo>
                    <a:pt x="68" y="1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a:solidFill>
                  <a:prstClr val="black"/>
                </a:solidFill>
                <a:latin typeface="+mn-lt"/>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cmd type="evt" cmd="onstopaudio">
                                      <p:cBhvr>
                                        <p:cTn display="0" masterRel="sameClick">
                                          <p:stCondLst>
                                            <p:cond evt="begin" delay="0">
                                              <p:tn val="5"/>
                                            </p:cond>
                                          </p:stCondLst>
                                        </p:cTn>
                                        <p:tgtEl>
                                          <p:sldTgt/>
                                        </p:tgtEl>
                                      </p:cBhvr>
                                    </p:cmd>
                                  </p:sub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build="p" bldLvl="5"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514600"/>
            <a:ext cx="8229600" cy="1600200"/>
          </a:xfrm>
        </p:spPr>
        <p:txBody>
          <a:bodyPr rtlCol="0">
            <a:noAutofit/>
          </a:bodyPr>
          <a:lstStyle/>
          <a:p>
            <a:pPr fontAlgn="auto">
              <a:spcAft>
                <a:spcPts val="0"/>
              </a:spcAft>
              <a:defRPr/>
            </a:pPr>
            <a:r>
              <a:rPr lang="en-US" sz="12600" b="1" i="1" dirty="0" smtClean="0">
                <a:effectLst>
                  <a:outerShdw blurRad="38100" dist="38100" dir="2700000" algn="tl">
                    <a:srgbClr val="000000"/>
                  </a:outerShdw>
                </a:effectLst>
              </a:rPr>
              <a:t>THE END</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ext Placeholder 2"/>
          <p:cNvSpPr>
            <a:spLocks noGrp="1"/>
          </p:cNvSpPr>
          <p:nvPr>
            <p:ph type="body" idx="4294967295"/>
          </p:nvPr>
        </p:nvSpPr>
        <p:spPr>
          <a:xfrm>
            <a:off x="304800" y="304800"/>
            <a:ext cx="8458200" cy="6400800"/>
          </a:xfrm>
        </p:spPr>
        <p:txBody>
          <a:bodyPr anchor="ctr"/>
          <a:lstStyle/>
          <a:p>
            <a:r>
              <a:rPr lang="en-US" b="1" smtClean="0"/>
              <a:t>We want to divide you into two groups/individuals.</a:t>
            </a:r>
          </a:p>
          <a:p>
            <a:r>
              <a:rPr lang="en-US" b="1" smtClean="0"/>
              <a:t>We are going to show you two containers, the one on the left is for you (point to group).</a:t>
            </a:r>
          </a:p>
          <a:p>
            <a:r>
              <a:rPr lang="en-US" b="1" smtClean="0"/>
              <a:t>The one on the right is for you (point to group).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Effect transition="in" filter="dissolve">
                                      <p:cBhvr>
                                        <p:cTn id="7" dur="500"/>
                                        <p:tgtEl>
                                          <p:spTgt spid="81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4">
                                            <p:txEl>
                                              <p:pRg st="1" end="1"/>
                                            </p:txEl>
                                          </p:spTgt>
                                        </p:tgtEl>
                                        <p:attrNameLst>
                                          <p:attrName>style.visibility</p:attrName>
                                        </p:attrNameLst>
                                      </p:cBhvr>
                                      <p:to>
                                        <p:strVal val="visible"/>
                                      </p:to>
                                    </p:set>
                                    <p:animEffect transition="in" filter="dissolve">
                                      <p:cBhvr>
                                        <p:cTn id="12" dur="500"/>
                                        <p:tgtEl>
                                          <p:spTgt spid="819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194">
                                            <p:txEl>
                                              <p:pRg st="2" end="2"/>
                                            </p:txEl>
                                          </p:spTgt>
                                        </p:tgtEl>
                                        <p:attrNameLst>
                                          <p:attrName>style.visibility</p:attrName>
                                        </p:attrNameLst>
                                      </p:cBhvr>
                                      <p:to>
                                        <p:strVal val="visible"/>
                                      </p:to>
                                    </p:set>
                                    <p:animEffect transition="in" filter="dissolve">
                                      <p:cBhvr>
                                        <p:cTn id="17" dur="500"/>
                                        <p:tgtEl>
                                          <p:spTgt spid="8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idx="4294967295"/>
          </p:nvPr>
        </p:nvSpPr>
        <p:spPr>
          <a:xfrm>
            <a:off x="0" y="350838"/>
            <a:ext cx="7924800" cy="6126162"/>
          </a:xfrm>
        </p:spPr>
        <p:txBody>
          <a:bodyPr rtlCol="0">
            <a:normAutofit/>
          </a:bodyPr>
          <a:lstStyle/>
          <a:p>
            <a:pPr algn="l" fontAlgn="auto">
              <a:spcAft>
                <a:spcPts val="0"/>
              </a:spcAft>
              <a:defRPr/>
            </a:pPr>
            <a:r>
              <a:rPr lang="en-US" sz="2400" dirty="0" smtClean="0">
                <a:solidFill>
                  <a:srgbClr val="FFFF00"/>
                </a:solidFill>
                <a:effectLst>
                  <a:outerShdw blurRad="38100" dist="38100" dir="2700000" algn="tl">
                    <a:srgbClr val="000000"/>
                  </a:outerShdw>
                </a:effectLst>
                <a:cs typeface="Tunga" pitchFamily="2"/>
              </a:rPr>
              <a:t>Images and clipart are from lds.org, </a:t>
            </a:r>
            <a:r>
              <a:rPr lang="en-US" sz="2400" dirty="0" err="1" smtClean="0">
                <a:solidFill>
                  <a:srgbClr val="FFFF00"/>
                </a:solidFill>
                <a:effectLst>
                  <a:outerShdw blurRad="38100" dist="38100" dir="2700000" algn="tl">
                    <a:srgbClr val="000000"/>
                  </a:outerShdw>
                </a:effectLst>
                <a:cs typeface="Tunga" pitchFamily="2"/>
              </a:rPr>
              <a:t>microsoft</a:t>
            </a:r>
            <a:r>
              <a:rPr lang="en-US" sz="2400" dirty="0" smtClean="0">
                <a:solidFill>
                  <a:srgbClr val="FFFF00"/>
                </a:solidFill>
                <a:effectLst>
                  <a:outerShdw blurRad="38100" dist="38100" dir="2700000" algn="tl">
                    <a:srgbClr val="000000"/>
                  </a:outerShdw>
                </a:effectLst>
                <a:cs typeface="Tunga" pitchFamily="2"/>
              </a:rPr>
              <a:t> office, and other websites indicating the images were in the public domain or permitted for church and home use.</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The Lesson and Scripture story are from lds.org.</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Please do not use this presentation for commercial use. Feel free to alter the presentation for use in church or home to suit personal preference.</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This presentation is intended to supplement, not replace, the lesson manual and scriptures.</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
            </a:r>
            <a:br>
              <a:rPr lang="en-US" sz="2400" dirty="0" smtClean="0">
                <a:solidFill>
                  <a:srgbClr val="FFFF00"/>
                </a:solidFill>
                <a:effectLst>
                  <a:outerShdw blurRad="38100" dist="38100" dir="2700000" algn="tl">
                    <a:srgbClr val="000000"/>
                  </a:outerShdw>
                </a:effectLst>
                <a:cs typeface="Tunga" pitchFamily="2"/>
              </a:rPr>
            </a:br>
            <a:r>
              <a:rPr lang="en-US" sz="2400" dirty="0" smtClean="0">
                <a:solidFill>
                  <a:srgbClr val="FFFF00"/>
                </a:solidFill>
                <a:effectLst>
                  <a:outerShdw blurRad="38100" dist="38100" dir="2700000" algn="tl">
                    <a:srgbClr val="000000"/>
                  </a:outerShdw>
                </a:effectLst>
                <a:cs typeface="Tunga" pitchFamily="2"/>
              </a:rPr>
              <a:t>Teachers should refer to the manual, scriptures and other resources when preparing and conducting the lesson.</a:t>
            </a:r>
          </a:p>
        </p:txBody>
      </p:sp>
    </p:spTree>
  </p:cSld>
  <p:clrMapOvr>
    <a:masterClrMapping/>
  </p:clrMapOvr>
  <p:transition spd="slow">
    <p:dissolv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52400"/>
            <a:ext cx="7772400" cy="1143000"/>
          </a:xfrm>
        </p:spPr>
        <p:txBody>
          <a:bodyPr rtlCol="0">
            <a:normAutofit/>
          </a:bodyPr>
          <a:lstStyle/>
          <a:p>
            <a:pPr fontAlgn="auto">
              <a:spcAft>
                <a:spcPts val="0"/>
              </a:spcAft>
              <a:defRPr/>
            </a:pPr>
            <a:r>
              <a:rPr lang="en-US" sz="3200" dirty="0"/>
              <a:t>JS—H 1:3</a:t>
            </a:r>
            <a:endParaRPr lang="en-US" sz="3200" b="1" dirty="0" smtClean="0">
              <a:solidFill>
                <a:srgbClr val="FFFF00"/>
              </a:solidFill>
              <a:effectLst>
                <a:outerShdw blurRad="38100" dist="38100" dir="2700000" algn="tl">
                  <a:srgbClr val="000000"/>
                </a:outerShdw>
              </a:effectLst>
            </a:endParaRPr>
          </a:p>
        </p:txBody>
      </p:sp>
      <p:sp>
        <p:nvSpPr>
          <p:cNvPr id="72707"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72708" name="Rectangle 2"/>
          <p:cNvSpPr>
            <a:spLocks noChangeArrowheads="1"/>
          </p:cNvSpPr>
          <p:nvPr/>
        </p:nvSpPr>
        <p:spPr bwMode="auto">
          <a:xfrm>
            <a:off x="304800" y="1120773"/>
            <a:ext cx="86106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dirty="0">
                <a:solidFill>
                  <a:schemeClr val="tx1"/>
                </a:solidFill>
              </a:rPr>
              <a:t> 3 </a:t>
            </a:r>
            <a:r>
              <a:rPr lang="en-US" baseline="30000" dirty="0">
                <a:solidFill>
                  <a:schemeClr val="tx1"/>
                </a:solidFill>
              </a:rPr>
              <a:t>a</a:t>
            </a:r>
            <a:r>
              <a:rPr lang="en-US" dirty="0">
                <a:solidFill>
                  <a:schemeClr val="tx1"/>
                </a:solidFill>
              </a:rPr>
              <a:t>I was born in the year of our Lord one thousand eight hundred and five, on the twenty-third day of December, in the town of Sharon, Windsor county, State of Vermont … My father, </a:t>
            </a:r>
            <a:r>
              <a:rPr lang="en-US" baseline="30000" dirty="0">
                <a:solidFill>
                  <a:schemeClr val="tx1"/>
                </a:solidFill>
              </a:rPr>
              <a:t>b</a:t>
            </a:r>
            <a:r>
              <a:rPr lang="en-US" dirty="0">
                <a:solidFill>
                  <a:schemeClr val="tx1"/>
                </a:solidFill>
              </a:rPr>
              <a:t>Joseph Smith, Sen., left the State of Vermont, and moved to Palmyra, Ontario (now Wayne) county, in the State of New York, when I was in my tenth year, or thereabouts. In about four years after my father’s arrival in Palmyra, he moved with his family into Manchester in the same county of Ontario—</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1:4</a:t>
            </a:r>
            <a:endParaRPr lang="en-US" sz="3200" b="1" dirty="0" smtClean="0">
              <a:solidFill>
                <a:srgbClr val="FFFF00"/>
              </a:solidFill>
              <a:effectLst>
                <a:outerShdw blurRad="38100" dist="38100" dir="2700000" algn="tl">
                  <a:srgbClr val="000000"/>
                </a:outerShdw>
              </a:effectLst>
            </a:endParaRPr>
          </a:p>
        </p:txBody>
      </p:sp>
      <p:sp>
        <p:nvSpPr>
          <p:cNvPr id="73731"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73732" name="Rectangle 3"/>
          <p:cNvSpPr>
            <a:spLocks noChangeArrowheads="1"/>
          </p:cNvSpPr>
          <p:nvPr/>
        </p:nvSpPr>
        <p:spPr bwMode="auto">
          <a:xfrm>
            <a:off x="381000" y="1495425"/>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 4 His family consisting of eleven souls, namely, my father, Joseph Smith; my </a:t>
            </a:r>
            <a:r>
              <a:rPr lang="en-US" baseline="30000">
                <a:solidFill>
                  <a:schemeClr val="tx1"/>
                </a:solidFill>
              </a:rPr>
              <a:t>a</a:t>
            </a:r>
            <a:r>
              <a:rPr lang="en-US">
                <a:solidFill>
                  <a:schemeClr val="tx1"/>
                </a:solidFill>
              </a:rPr>
              <a:t>mother, Lucy Smith (whose name, previous to her marriage, was Mack, daughter of Solomon Mack); my brothers, </a:t>
            </a:r>
            <a:r>
              <a:rPr lang="en-US" baseline="30000">
                <a:solidFill>
                  <a:schemeClr val="tx1"/>
                </a:solidFill>
              </a:rPr>
              <a:t>b</a:t>
            </a:r>
            <a:r>
              <a:rPr lang="en-US">
                <a:solidFill>
                  <a:schemeClr val="tx1"/>
                </a:solidFill>
              </a:rPr>
              <a:t>Alvin (who died November 19th, 1823, in the 26th year of his age), </a:t>
            </a:r>
            <a:r>
              <a:rPr lang="en-US" baseline="30000">
                <a:solidFill>
                  <a:schemeClr val="tx1"/>
                </a:solidFill>
              </a:rPr>
              <a:t>c</a:t>
            </a:r>
            <a:r>
              <a:rPr lang="en-US">
                <a:solidFill>
                  <a:schemeClr val="tx1"/>
                </a:solidFill>
              </a:rPr>
              <a:t>Hyrum, myself, </a:t>
            </a:r>
            <a:r>
              <a:rPr lang="en-US" baseline="30000">
                <a:solidFill>
                  <a:schemeClr val="tx1"/>
                </a:solidFill>
              </a:rPr>
              <a:t>d</a:t>
            </a:r>
            <a:r>
              <a:rPr lang="en-US">
                <a:solidFill>
                  <a:schemeClr val="tx1"/>
                </a:solidFill>
              </a:rPr>
              <a:t>Samuel Harrison, William, Don Carlos; and my sisters, Sophronia, Catherine, and Lucy.</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1:4</a:t>
            </a:r>
            <a:endParaRPr lang="en-US" sz="3200" b="1" dirty="0" smtClean="0">
              <a:solidFill>
                <a:srgbClr val="FFFF00"/>
              </a:solidFill>
              <a:effectLst>
                <a:outerShdw blurRad="38100" dist="38100" dir="2700000" algn="tl">
                  <a:srgbClr val="000000"/>
                </a:outerShdw>
              </a:effectLst>
            </a:endParaRPr>
          </a:p>
        </p:txBody>
      </p:sp>
      <p:sp>
        <p:nvSpPr>
          <p:cNvPr id="74755"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74756" name="Rectangle 2"/>
          <p:cNvSpPr>
            <a:spLocks noChangeArrowheads="1"/>
          </p:cNvSpPr>
          <p:nvPr/>
        </p:nvSpPr>
        <p:spPr bwMode="auto">
          <a:xfrm>
            <a:off x="228600" y="1295400"/>
            <a:ext cx="8534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 4 His family consisting of eleven souls, namely, my father, Joseph Smith; my </a:t>
            </a:r>
            <a:r>
              <a:rPr lang="en-US" baseline="30000">
                <a:solidFill>
                  <a:schemeClr val="tx1"/>
                </a:solidFill>
              </a:rPr>
              <a:t>a</a:t>
            </a:r>
            <a:r>
              <a:rPr lang="en-US">
                <a:solidFill>
                  <a:schemeClr val="tx1"/>
                </a:solidFill>
              </a:rPr>
              <a:t>mother, Lucy Smith (whose name, previous to her marriage, was Mack, daughter of Solomon Mack); my brothers, </a:t>
            </a:r>
            <a:r>
              <a:rPr lang="en-US" baseline="30000">
                <a:solidFill>
                  <a:schemeClr val="tx1"/>
                </a:solidFill>
              </a:rPr>
              <a:t>b</a:t>
            </a:r>
            <a:r>
              <a:rPr lang="en-US">
                <a:solidFill>
                  <a:schemeClr val="tx1"/>
                </a:solidFill>
              </a:rPr>
              <a:t>Alvin (who died November 19th, 1823, in the 26th year of his age), </a:t>
            </a:r>
            <a:r>
              <a:rPr lang="en-US" baseline="30000">
                <a:solidFill>
                  <a:schemeClr val="tx1"/>
                </a:solidFill>
              </a:rPr>
              <a:t>c</a:t>
            </a:r>
            <a:r>
              <a:rPr lang="en-US">
                <a:solidFill>
                  <a:schemeClr val="tx1"/>
                </a:solidFill>
              </a:rPr>
              <a:t>Hyrum, myself, </a:t>
            </a:r>
            <a:r>
              <a:rPr lang="en-US" baseline="30000">
                <a:solidFill>
                  <a:schemeClr val="tx1"/>
                </a:solidFill>
              </a:rPr>
              <a:t>d</a:t>
            </a:r>
            <a:r>
              <a:rPr lang="en-US">
                <a:solidFill>
                  <a:schemeClr val="tx1"/>
                </a:solidFill>
              </a:rPr>
              <a:t>Samuel Harrison, William, Don Carlos; and my sisters, Sophronia, Catherine, and Lucy.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1:3</a:t>
            </a:r>
            <a:endParaRPr lang="en-US" sz="3200" b="1" dirty="0" smtClean="0">
              <a:solidFill>
                <a:srgbClr val="FFFF00"/>
              </a:solidFill>
              <a:effectLst>
                <a:outerShdw blurRad="38100" dist="38100" dir="2700000" algn="tl">
                  <a:srgbClr val="000000"/>
                </a:outerShdw>
              </a:effectLst>
            </a:endParaRPr>
          </a:p>
        </p:txBody>
      </p:sp>
      <p:sp>
        <p:nvSpPr>
          <p:cNvPr id="75779"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75780" name="TextBox 2"/>
          <p:cNvSpPr txBox="1">
            <a:spLocks noChangeArrowheads="1"/>
          </p:cNvSpPr>
          <p:nvPr/>
        </p:nvSpPr>
        <p:spPr bwMode="auto">
          <a:xfrm>
            <a:off x="304800" y="1143000"/>
            <a:ext cx="86868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b="0" dirty="0">
                <a:solidFill>
                  <a:schemeClr val="tx1"/>
                </a:solidFill>
              </a:rPr>
              <a:t> 3 </a:t>
            </a:r>
            <a:r>
              <a:rPr lang="en-US" b="0" baseline="30000" dirty="0">
                <a:solidFill>
                  <a:schemeClr val="tx1"/>
                </a:solidFill>
              </a:rPr>
              <a:t>a</a:t>
            </a:r>
            <a:r>
              <a:rPr lang="en-US" b="0" dirty="0">
                <a:solidFill>
                  <a:schemeClr val="tx1"/>
                </a:solidFill>
              </a:rPr>
              <a:t>I was born in the year of our Lord one thousand eight hundred and five, on the twenty-third day of December, in the town of Sharon, Windsor county, State of Vermont … My father, </a:t>
            </a:r>
            <a:r>
              <a:rPr lang="en-US" b="0" baseline="30000" dirty="0">
                <a:solidFill>
                  <a:schemeClr val="tx1"/>
                </a:solidFill>
              </a:rPr>
              <a:t>b</a:t>
            </a:r>
            <a:r>
              <a:rPr lang="en-US" b="0" dirty="0">
                <a:solidFill>
                  <a:schemeClr val="tx1"/>
                </a:solidFill>
              </a:rPr>
              <a:t>Joseph Smith, Sen., left the State of Vermont, and moved to Palmyra, Ontario (now Wayne) county, in the State of New York, when I was in my tenth year, or thereabouts. In about four years after my father’s arrival in Palmyra, he moved with his family into Manchester in the same county of Ontario—</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792162"/>
          </a:xfrm>
        </p:spPr>
        <p:txBody>
          <a:bodyPr rtlCol="0">
            <a:normAutofit/>
          </a:bodyPr>
          <a:lstStyle/>
          <a:p>
            <a:pPr fontAlgn="auto">
              <a:spcAft>
                <a:spcPts val="0"/>
              </a:spcAft>
              <a:defRPr/>
            </a:pPr>
            <a:r>
              <a:rPr lang="en-US" sz="3200" dirty="0"/>
              <a:t>JS—H 1:5–10</a:t>
            </a:r>
            <a:endParaRPr lang="en-US" sz="3200" b="1" dirty="0" smtClean="0">
              <a:solidFill>
                <a:srgbClr val="FFFF00"/>
              </a:solidFill>
              <a:effectLst>
                <a:outerShdw blurRad="38100" dist="38100" dir="2700000" algn="tl">
                  <a:srgbClr val="000000"/>
                </a:outerShdw>
              </a:effectLst>
            </a:endParaRPr>
          </a:p>
        </p:txBody>
      </p:sp>
      <p:sp>
        <p:nvSpPr>
          <p:cNvPr id="76803" name="TextBox 2"/>
          <p:cNvSpPr txBox="1">
            <a:spLocks noChangeArrowheads="1"/>
          </p:cNvSpPr>
          <p:nvPr/>
        </p:nvSpPr>
        <p:spPr bwMode="auto">
          <a:xfrm>
            <a:off x="134938" y="1066800"/>
            <a:ext cx="88392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sz="2400">
                <a:solidFill>
                  <a:schemeClr val="tx1"/>
                </a:solidFill>
              </a:rPr>
              <a:t>5 Some time in the second year after our removal to Manchester, there was in the place where we lived an unusual excitement on the subject of religion. It commenced with the Methodists, but soon became general among all the sects in that region of country. Indeed, the whole district of country seemed affected by it, and great multitudes united themselves to the different religious parties, which created no small stir and division amongst the people, some crying, </a:t>
            </a:r>
            <a:r>
              <a:rPr lang="en-US" sz="2400" baseline="30000">
                <a:solidFill>
                  <a:schemeClr val="tx1"/>
                </a:solidFill>
              </a:rPr>
              <a:t>a</a:t>
            </a:r>
            <a:r>
              <a:rPr lang="en-US" sz="2400">
                <a:solidFill>
                  <a:schemeClr val="tx1"/>
                </a:solidFill>
              </a:rPr>
              <a:t>“Lo, here!” and others, “Lo, there!” Some were contending for the Methodist faith, some for the Presbyterian, and some for the Baptist.</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792162"/>
          </a:xfrm>
        </p:spPr>
        <p:txBody>
          <a:bodyPr rtlCol="0">
            <a:normAutofit/>
          </a:bodyPr>
          <a:lstStyle/>
          <a:p>
            <a:pPr fontAlgn="auto">
              <a:spcAft>
                <a:spcPts val="0"/>
              </a:spcAft>
              <a:defRPr/>
            </a:pPr>
            <a:r>
              <a:rPr lang="en-US" sz="3200" dirty="0"/>
              <a:t>JS—H 1:5–10</a:t>
            </a:r>
            <a:endParaRPr lang="en-US" sz="3200" b="1" dirty="0" smtClean="0">
              <a:solidFill>
                <a:srgbClr val="FFFF00"/>
              </a:solidFill>
              <a:effectLst>
                <a:outerShdw blurRad="38100" dist="38100" dir="2700000" algn="tl">
                  <a:srgbClr val="000000"/>
                </a:outerShdw>
              </a:effectLst>
            </a:endParaRPr>
          </a:p>
        </p:txBody>
      </p:sp>
      <p:sp>
        <p:nvSpPr>
          <p:cNvPr id="77827" name="TextBox 2"/>
          <p:cNvSpPr txBox="1">
            <a:spLocks noChangeArrowheads="1"/>
          </p:cNvSpPr>
          <p:nvPr/>
        </p:nvSpPr>
        <p:spPr bwMode="auto">
          <a:xfrm>
            <a:off x="134938" y="1066800"/>
            <a:ext cx="88392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sz="2400">
                <a:solidFill>
                  <a:schemeClr val="tx1"/>
                </a:solidFill>
              </a:rPr>
              <a:t>6 For, notwithstanding the great </a:t>
            </a:r>
            <a:r>
              <a:rPr lang="en-US" sz="2400" baseline="30000">
                <a:solidFill>
                  <a:schemeClr val="tx1"/>
                </a:solidFill>
              </a:rPr>
              <a:t>a</a:t>
            </a:r>
            <a:r>
              <a:rPr lang="en-US" sz="2400">
                <a:solidFill>
                  <a:schemeClr val="tx1"/>
                </a:solidFill>
              </a:rPr>
              <a:t>love which the converts to these different faiths expressed at the time of their conversion, and the great zeal manifested by the respective clergy, who were active in getting up and promoting this extraordinary scene of religious feeling, in order to have everybody converted, as they were pleased to call it, let them join what sect they pleased; yet when the converts began to file off, some to one party and some to another, it was seen that the seemingly good feelings of both the priests and the converts were more </a:t>
            </a:r>
            <a:r>
              <a:rPr lang="en-US" sz="2400" baseline="30000">
                <a:solidFill>
                  <a:schemeClr val="tx1"/>
                </a:solidFill>
              </a:rPr>
              <a:t>b</a:t>
            </a:r>
            <a:r>
              <a:rPr lang="en-US" sz="2400">
                <a:solidFill>
                  <a:schemeClr val="tx1"/>
                </a:solidFill>
              </a:rPr>
              <a:t>pretended than real; for a scene of great confusion and bad feeling ensued—priest contending against priest, and convert against convert; so that all their good feelings one for another, if they ever had any, were entirely lost in a strife of words and a contest about opinions.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792162"/>
          </a:xfrm>
        </p:spPr>
        <p:txBody>
          <a:bodyPr rtlCol="0">
            <a:normAutofit/>
          </a:bodyPr>
          <a:lstStyle/>
          <a:p>
            <a:pPr fontAlgn="auto">
              <a:spcAft>
                <a:spcPts val="0"/>
              </a:spcAft>
              <a:defRPr/>
            </a:pPr>
            <a:r>
              <a:rPr lang="en-US" sz="3200" dirty="0"/>
              <a:t>JS—H 1:5–10</a:t>
            </a:r>
            <a:endParaRPr lang="en-US" sz="3200" b="1" dirty="0" smtClean="0">
              <a:solidFill>
                <a:srgbClr val="FFFF00"/>
              </a:solidFill>
              <a:effectLst>
                <a:outerShdw blurRad="38100" dist="38100" dir="2700000" algn="tl">
                  <a:srgbClr val="000000"/>
                </a:outerShdw>
              </a:effectLst>
            </a:endParaRPr>
          </a:p>
        </p:txBody>
      </p:sp>
      <p:sp>
        <p:nvSpPr>
          <p:cNvPr id="78851" name="TextBox 2"/>
          <p:cNvSpPr txBox="1">
            <a:spLocks noChangeArrowheads="1"/>
          </p:cNvSpPr>
          <p:nvPr/>
        </p:nvSpPr>
        <p:spPr bwMode="auto">
          <a:xfrm>
            <a:off x="152400" y="990600"/>
            <a:ext cx="88392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sz="2400">
                <a:solidFill>
                  <a:schemeClr val="tx1"/>
                </a:solidFill>
              </a:rPr>
              <a:t>7 I was at this time in my fifteenth year. My father’s family was proselyted to the Presbyterian faith, and four of them joined that church, namely, my mother, Lucy; my brothers Hyrum and Samuel Harrison; and my sister Sophronia.</a:t>
            </a:r>
          </a:p>
          <a:p>
            <a:pPr eaLnBrk="1" hangingPunct="1">
              <a:buFont typeface="Wingdings 2" pitchFamily="18" charset="2"/>
              <a:buNone/>
            </a:pPr>
            <a:r>
              <a:rPr lang="en-US" sz="2400">
                <a:solidFill>
                  <a:schemeClr val="tx1"/>
                </a:solidFill>
              </a:rPr>
              <a:t> 8 During this time of great excitement my mind was called up to serious reflection and great uneasiness; but though my feelings were deep and often poignant, still I kept myself aloof from all these parties, though I attended their several meetings as often as occasion would permit. In process of time my mind became somewhat partial to the Methodist sect, and I felt some desire to be united with them; but so great were the confusion and </a:t>
            </a:r>
            <a:r>
              <a:rPr lang="en-US" sz="2400" baseline="30000">
                <a:solidFill>
                  <a:schemeClr val="tx1"/>
                </a:solidFill>
              </a:rPr>
              <a:t>a</a:t>
            </a:r>
            <a:r>
              <a:rPr lang="en-US" sz="2400">
                <a:solidFill>
                  <a:schemeClr val="tx1"/>
                </a:solidFill>
              </a:rPr>
              <a:t>strife among the different denominations, that it was impossible for a person young as I was, and so unacquainted with men and things, to come to any certain conclusion who was </a:t>
            </a:r>
            <a:r>
              <a:rPr lang="en-US" sz="2400" baseline="30000">
                <a:solidFill>
                  <a:schemeClr val="tx1"/>
                </a:solidFill>
              </a:rPr>
              <a:t>b</a:t>
            </a:r>
            <a:r>
              <a:rPr lang="en-US" sz="2400">
                <a:solidFill>
                  <a:schemeClr val="tx1"/>
                </a:solidFill>
              </a:rPr>
              <a:t>right and who was wrong.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792162"/>
          </a:xfrm>
        </p:spPr>
        <p:txBody>
          <a:bodyPr rtlCol="0">
            <a:normAutofit/>
          </a:bodyPr>
          <a:lstStyle/>
          <a:p>
            <a:pPr fontAlgn="auto">
              <a:spcAft>
                <a:spcPts val="0"/>
              </a:spcAft>
              <a:defRPr/>
            </a:pPr>
            <a:r>
              <a:rPr lang="en-US" sz="3200" dirty="0"/>
              <a:t>JS—H 1:5–10</a:t>
            </a:r>
            <a:endParaRPr lang="en-US" sz="3200" b="1" dirty="0" smtClean="0">
              <a:solidFill>
                <a:srgbClr val="FFFF00"/>
              </a:solidFill>
              <a:effectLst>
                <a:outerShdw blurRad="38100" dist="38100" dir="2700000" algn="tl">
                  <a:srgbClr val="000000"/>
                </a:outerShdw>
              </a:effectLst>
            </a:endParaRPr>
          </a:p>
        </p:txBody>
      </p:sp>
      <p:sp>
        <p:nvSpPr>
          <p:cNvPr id="79875"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79876" name="TextBox 2"/>
          <p:cNvSpPr txBox="1">
            <a:spLocks noChangeArrowheads="1"/>
          </p:cNvSpPr>
          <p:nvPr/>
        </p:nvSpPr>
        <p:spPr bwMode="auto">
          <a:xfrm>
            <a:off x="134938" y="1066800"/>
            <a:ext cx="88392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Font typeface="Wingdings 2" pitchFamily="18" charset="2"/>
              <a:buNone/>
            </a:pPr>
            <a:r>
              <a:rPr lang="en-US" sz="2400">
                <a:solidFill>
                  <a:schemeClr val="tx1"/>
                </a:solidFill>
              </a:rPr>
              <a:t> 9 My mind at times was greatly excited, the cry and tumult were so great and incessant. The Presbyterians were most decided against the Baptists and Methodists, and used all the powers of both reason and sophistry to prove their errors, or, at least, to make the people think they were in error. On the other hand, the Baptists and Methodists in their turn were equally zealous in endeavoring to establish their own tenets and disprove all others.</a:t>
            </a:r>
          </a:p>
          <a:p>
            <a:pPr eaLnBrk="1" hangingPunct="1">
              <a:buFont typeface="Wingdings 2" pitchFamily="18" charset="2"/>
              <a:buNone/>
            </a:pPr>
            <a:r>
              <a:rPr lang="en-US" sz="2400">
                <a:solidFill>
                  <a:schemeClr val="tx1"/>
                </a:solidFill>
              </a:rPr>
              <a:t> 10 In the midst of this war of words and tumult of opinions, I often said to myself: What is to be done? Who of all these parties are right; or, are they all wrong together? If any one of them be </a:t>
            </a:r>
            <a:r>
              <a:rPr lang="en-US" sz="2400" baseline="30000">
                <a:solidFill>
                  <a:schemeClr val="tx1"/>
                </a:solidFill>
              </a:rPr>
              <a:t>a</a:t>
            </a:r>
            <a:r>
              <a:rPr lang="en-US" sz="2400">
                <a:solidFill>
                  <a:schemeClr val="tx1"/>
                </a:solidFill>
              </a:rPr>
              <a:t>right, which is it, and how shall I know it?</a:t>
            </a:r>
          </a:p>
          <a:p>
            <a:pPr eaLnBrk="1" hangingPunct="1">
              <a:buFont typeface="Wingdings 2" pitchFamily="18" charset="2"/>
              <a:buNone/>
            </a:pPr>
            <a:endParaRPr lang="en-US" sz="2400">
              <a:solidFill>
                <a:schemeClr val="tx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487362"/>
          </a:xfrm>
        </p:spPr>
        <p:txBody>
          <a:bodyPr rtlCol="0">
            <a:normAutofit fontScale="90000"/>
          </a:bodyPr>
          <a:lstStyle/>
          <a:p>
            <a:pPr fontAlgn="auto">
              <a:spcAft>
                <a:spcPts val="0"/>
              </a:spcAft>
              <a:defRPr/>
            </a:pPr>
            <a:r>
              <a:rPr lang="en-US" sz="3200" dirty="0"/>
              <a:t>JS—H 1:11–13</a:t>
            </a:r>
            <a:endParaRPr lang="en-US" sz="3200" b="1" dirty="0" smtClean="0">
              <a:solidFill>
                <a:srgbClr val="FFFF00"/>
              </a:solidFill>
              <a:effectLst>
                <a:outerShdw blurRad="38100" dist="38100" dir="2700000" algn="tl">
                  <a:srgbClr val="000000"/>
                </a:outerShdw>
              </a:effectLst>
            </a:endParaRPr>
          </a:p>
        </p:txBody>
      </p:sp>
      <p:sp>
        <p:nvSpPr>
          <p:cNvPr id="80899" name="Rectangle 2"/>
          <p:cNvSpPr>
            <a:spLocks noChangeArrowheads="1"/>
          </p:cNvSpPr>
          <p:nvPr/>
        </p:nvSpPr>
        <p:spPr bwMode="auto">
          <a:xfrm>
            <a:off x="76200" y="914400"/>
            <a:ext cx="8915400"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sz="2800">
                <a:solidFill>
                  <a:schemeClr val="tx1"/>
                </a:solidFill>
              </a:rPr>
              <a:t>11 While I was laboring under the extreme difficulties caused by the contests of these parties of religionists, I was one day reading the Epistle of </a:t>
            </a:r>
            <a:r>
              <a:rPr lang="en-US" sz="2800" baseline="30000">
                <a:solidFill>
                  <a:schemeClr val="tx1"/>
                </a:solidFill>
              </a:rPr>
              <a:t>a</a:t>
            </a:r>
            <a:r>
              <a:rPr lang="en-US" sz="2800">
                <a:solidFill>
                  <a:schemeClr val="tx1"/>
                </a:solidFill>
              </a:rPr>
              <a:t>James, first chapter and fifth verse, which reads: </a:t>
            </a:r>
            <a:r>
              <a:rPr lang="en-US" sz="2800" i="1">
                <a:solidFill>
                  <a:schemeClr val="tx1"/>
                </a:solidFill>
              </a:rPr>
              <a:t>If any of you lack </a:t>
            </a:r>
            <a:r>
              <a:rPr lang="en-US" sz="2800" i="1" baseline="30000">
                <a:solidFill>
                  <a:schemeClr val="tx1"/>
                </a:solidFill>
              </a:rPr>
              <a:t>b</a:t>
            </a:r>
            <a:r>
              <a:rPr lang="en-US" sz="2800" i="1">
                <a:solidFill>
                  <a:schemeClr val="tx1"/>
                </a:solidFill>
              </a:rPr>
              <a:t>wisdom, let him ask of God, that giveth to all men liberally, and upbraideth not; and it shall be given him.</a:t>
            </a:r>
            <a:endParaRPr lang="en-US" sz="2800">
              <a:solidFill>
                <a:schemeClr val="tx1"/>
              </a:solidFill>
            </a:endParaRPr>
          </a:p>
          <a:p>
            <a:pPr>
              <a:spcBef>
                <a:spcPct val="20000"/>
              </a:spcBef>
              <a:buClr>
                <a:srgbClr val="000000"/>
              </a:buClr>
              <a:buSzPct val="115000"/>
              <a:buFont typeface="Wingdings 2" pitchFamily="18" charset="2"/>
              <a:buNone/>
            </a:pPr>
            <a:r>
              <a:rPr lang="en-US" sz="2800">
                <a:solidFill>
                  <a:schemeClr val="tx1"/>
                </a:solidFill>
              </a:rPr>
              <a:t> 12 Never did any passage of </a:t>
            </a:r>
            <a:r>
              <a:rPr lang="en-US" sz="2800" baseline="30000">
                <a:solidFill>
                  <a:schemeClr val="tx1"/>
                </a:solidFill>
              </a:rPr>
              <a:t>a</a:t>
            </a:r>
            <a:r>
              <a:rPr lang="en-US" sz="2800">
                <a:solidFill>
                  <a:schemeClr val="tx1"/>
                </a:solidFill>
              </a:rPr>
              <a:t>scripture come with more power to the heart of man than this did at this time to mine. It seemed to enter with great force into every feeling of my heart. I reflected on it again and again, knowing that if any person needed </a:t>
            </a:r>
            <a:r>
              <a:rPr lang="en-US" sz="2800" baseline="30000">
                <a:solidFill>
                  <a:schemeClr val="tx1"/>
                </a:solidFill>
              </a:rPr>
              <a:t>b</a:t>
            </a:r>
            <a:r>
              <a:rPr lang="en-US" sz="2800">
                <a:solidFill>
                  <a:schemeClr val="tx1"/>
                </a:solidFill>
              </a:rPr>
              <a:t>wisdom from God, I did; for how to act I did not know, and unless I could get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Placeholder 2"/>
          <p:cNvSpPr txBox="1">
            <a:spLocks/>
          </p:cNvSpPr>
          <p:nvPr/>
        </p:nvSpPr>
        <p:spPr bwMode="auto">
          <a:xfrm>
            <a:off x="525463" y="4191000"/>
            <a:ext cx="8085137"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buClr>
                <a:schemeClr val="tx2"/>
              </a:buClr>
              <a:buFontTx/>
              <a:buChar char="•"/>
            </a:pPr>
            <a:endParaRPr lang="en-US" b="0">
              <a:solidFill>
                <a:schemeClr val="folHlink"/>
              </a:solidFill>
            </a:endParaRPr>
          </a:p>
        </p:txBody>
      </p:sp>
      <p:pic>
        <p:nvPicPr>
          <p:cNvPr id="9219" name="Picture 2" descr="G:\Graphics\WMF\food\E196_079.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10540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descr="G:\Graphics\WMF\food\E196_08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7663" y="2438400"/>
            <a:ext cx="4808537"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nodePh="1">
                                  <p:stCondLst>
                                    <p:cond delay="0"/>
                                  </p:stCondLst>
                                  <p:endCondLst>
                                    <p:cond evt="begin" delay="0">
                                      <p:tn val="5"/>
                                    </p:cond>
                                  </p:endCondLst>
                                  <p:childTnLst>
                                    <p:set>
                                      <p:cBhvr>
                                        <p:cTn id="6" dur="1" fill="hold">
                                          <p:stCondLst>
                                            <p:cond delay="0"/>
                                          </p:stCondLst>
                                        </p:cTn>
                                        <p:tgtEl>
                                          <p:spTgt spid="13316">
                                            <p:txEl>
                                              <p:pRg st="0" end="0"/>
                                            </p:txEl>
                                          </p:spTgt>
                                        </p:tgtEl>
                                        <p:attrNameLst>
                                          <p:attrName>style.visibility</p:attrName>
                                        </p:attrNameLst>
                                      </p:cBhvr>
                                      <p:to>
                                        <p:strVal val="visible"/>
                                      </p:to>
                                    </p:set>
                                    <p:animEffect transition="in" filter="dissolve">
                                      <p:cBhvr>
                                        <p:cTn id="7" dur="500"/>
                                        <p:tgtEl>
                                          <p:spTgt spid="133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487362"/>
          </a:xfrm>
        </p:spPr>
        <p:txBody>
          <a:bodyPr rtlCol="0">
            <a:normAutofit fontScale="90000"/>
          </a:bodyPr>
          <a:lstStyle/>
          <a:p>
            <a:pPr fontAlgn="auto">
              <a:spcAft>
                <a:spcPts val="0"/>
              </a:spcAft>
              <a:defRPr/>
            </a:pPr>
            <a:r>
              <a:rPr lang="en-US" sz="3200" dirty="0"/>
              <a:t>JS—H 1:11–13</a:t>
            </a:r>
            <a:endParaRPr lang="en-US" sz="3200" b="1" dirty="0" smtClean="0">
              <a:solidFill>
                <a:srgbClr val="FFFF00"/>
              </a:solidFill>
              <a:effectLst>
                <a:outerShdw blurRad="38100" dist="38100" dir="2700000" algn="tl">
                  <a:srgbClr val="000000"/>
                </a:outerShdw>
              </a:effectLst>
            </a:endParaRPr>
          </a:p>
        </p:txBody>
      </p:sp>
      <p:sp>
        <p:nvSpPr>
          <p:cNvPr id="81923"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81924" name="Rectangle 2"/>
          <p:cNvSpPr>
            <a:spLocks noChangeArrowheads="1"/>
          </p:cNvSpPr>
          <p:nvPr/>
        </p:nvSpPr>
        <p:spPr bwMode="auto">
          <a:xfrm>
            <a:off x="76200" y="914400"/>
            <a:ext cx="891540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sz="2800">
                <a:solidFill>
                  <a:schemeClr val="tx1"/>
                </a:solidFill>
              </a:rPr>
              <a:t>more wisdom than I then had, I would never know; for the teachers of religion of the different sects </a:t>
            </a:r>
            <a:r>
              <a:rPr lang="en-US" sz="2800" baseline="30000">
                <a:solidFill>
                  <a:schemeClr val="tx1"/>
                </a:solidFill>
              </a:rPr>
              <a:t>c</a:t>
            </a:r>
            <a:r>
              <a:rPr lang="en-US" sz="2800">
                <a:solidFill>
                  <a:schemeClr val="tx1"/>
                </a:solidFill>
              </a:rPr>
              <a:t>understood the same passages of scripture so differently as to destroy all confidence in settling the question by an appeal to the Bible.</a:t>
            </a:r>
          </a:p>
          <a:p>
            <a:pPr>
              <a:spcBef>
                <a:spcPct val="20000"/>
              </a:spcBef>
              <a:buClr>
                <a:srgbClr val="000000"/>
              </a:buClr>
              <a:buSzPct val="115000"/>
              <a:buFont typeface="Wingdings 2" pitchFamily="18" charset="2"/>
              <a:buNone/>
            </a:pPr>
            <a:r>
              <a:rPr lang="en-US" sz="2800">
                <a:solidFill>
                  <a:schemeClr val="tx1"/>
                </a:solidFill>
              </a:rPr>
              <a:t> 13 At length I came to the conclusion that I must either remain in </a:t>
            </a:r>
            <a:r>
              <a:rPr lang="en-US" sz="2800" baseline="30000">
                <a:solidFill>
                  <a:schemeClr val="tx1"/>
                </a:solidFill>
              </a:rPr>
              <a:t>a</a:t>
            </a:r>
            <a:r>
              <a:rPr lang="en-US" sz="2800">
                <a:solidFill>
                  <a:schemeClr val="tx1"/>
                </a:solidFill>
              </a:rPr>
              <a:t>darkness and confusion, or else I must do as James directs, that is, ask of God. I at length came to the determination to “ask of God,” concluding that if he gave wisdom to them that lacked wisdom, and would </a:t>
            </a:r>
            <a:r>
              <a:rPr lang="en-US" sz="2800" baseline="30000">
                <a:solidFill>
                  <a:schemeClr val="tx1"/>
                </a:solidFill>
              </a:rPr>
              <a:t>b</a:t>
            </a:r>
            <a:r>
              <a:rPr lang="en-US" sz="2800">
                <a:solidFill>
                  <a:schemeClr val="tx1"/>
                </a:solidFill>
              </a:rPr>
              <a:t>give liberally, and not upbraid, I might venture.</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1:14</a:t>
            </a:r>
            <a:endParaRPr lang="en-US" sz="3200" b="1" dirty="0" smtClean="0">
              <a:solidFill>
                <a:srgbClr val="FFFF00"/>
              </a:solidFill>
              <a:effectLst>
                <a:outerShdw blurRad="38100" dist="38100" dir="2700000" algn="tl">
                  <a:srgbClr val="000000"/>
                </a:outerShdw>
              </a:effectLst>
            </a:endParaRPr>
          </a:p>
        </p:txBody>
      </p:sp>
      <p:sp>
        <p:nvSpPr>
          <p:cNvPr id="82947"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82948" name="Rectangle 2"/>
          <p:cNvSpPr>
            <a:spLocks noChangeArrowheads="1"/>
          </p:cNvSpPr>
          <p:nvPr/>
        </p:nvSpPr>
        <p:spPr bwMode="auto">
          <a:xfrm>
            <a:off x="152400" y="1143000"/>
            <a:ext cx="8763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14 So, in accordance with this, my determination to ask of God, I retired to the </a:t>
            </a:r>
            <a:r>
              <a:rPr lang="en-US" baseline="30000">
                <a:solidFill>
                  <a:schemeClr val="tx1"/>
                </a:solidFill>
              </a:rPr>
              <a:t>a</a:t>
            </a:r>
            <a:r>
              <a:rPr lang="en-US">
                <a:solidFill>
                  <a:schemeClr val="tx1"/>
                </a:solidFill>
              </a:rPr>
              <a:t>woods to make the attempt. It was on the morning of a </a:t>
            </a:r>
            <a:r>
              <a:rPr lang="en-US" baseline="30000">
                <a:solidFill>
                  <a:schemeClr val="tx1"/>
                </a:solidFill>
              </a:rPr>
              <a:t>b</a:t>
            </a:r>
            <a:r>
              <a:rPr lang="en-US">
                <a:solidFill>
                  <a:schemeClr val="tx1"/>
                </a:solidFill>
              </a:rPr>
              <a:t>beautiful, clear day, early in the spring of eighteen hundred and twenty. It was the first time in my life that I had made such an attempt, for amidst all my anxieties I had never as yet made the attempt to </a:t>
            </a:r>
            <a:r>
              <a:rPr lang="en-US" baseline="30000">
                <a:solidFill>
                  <a:schemeClr val="tx1"/>
                </a:solidFill>
              </a:rPr>
              <a:t>c</a:t>
            </a:r>
            <a:r>
              <a:rPr lang="en-US">
                <a:solidFill>
                  <a:schemeClr val="tx1"/>
                </a:solidFill>
              </a:rPr>
              <a:t>pray </a:t>
            </a:r>
            <a:r>
              <a:rPr lang="en-US" baseline="30000">
                <a:solidFill>
                  <a:schemeClr val="tx1"/>
                </a:solidFill>
              </a:rPr>
              <a:t>d</a:t>
            </a:r>
            <a:r>
              <a:rPr lang="en-US">
                <a:solidFill>
                  <a:schemeClr val="tx1"/>
                </a:solidFill>
              </a:rPr>
              <a:t>vocally.</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smtClean="0"/>
              <a:t>JS—H 1:15</a:t>
            </a:r>
            <a:endParaRPr lang="en-US" sz="3200" b="1" dirty="0" smtClean="0">
              <a:solidFill>
                <a:srgbClr val="FFFF00"/>
              </a:solidFill>
              <a:effectLst>
                <a:outerShdw blurRad="38100" dist="38100" dir="2700000" algn="tl">
                  <a:srgbClr val="000000"/>
                </a:outerShdw>
              </a:effectLst>
            </a:endParaRPr>
          </a:p>
        </p:txBody>
      </p:sp>
      <p:sp>
        <p:nvSpPr>
          <p:cNvPr id="83971"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
        <p:nvSpPr>
          <p:cNvPr id="83972" name="Rectangle 2"/>
          <p:cNvSpPr>
            <a:spLocks noChangeArrowheads="1"/>
          </p:cNvSpPr>
          <p:nvPr/>
        </p:nvSpPr>
        <p:spPr bwMode="auto">
          <a:xfrm>
            <a:off x="152400" y="1066800"/>
            <a:ext cx="88392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 15 After I had retired to the place where I had previously designed to go, having looked around me, and finding myself alone, I kneeled down and began to offer up the desires of my heart to God. I had scarcely done so, when immediately I was </a:t>
            </a:r>
            <a:r>
              <a:rPr lang="en-US" baseline="30000">
                <a:solidFill>
                  <a:schemeClr val="tx1"/>
                </a:solidFill>
              </a:rPr>
              <a:t>a</a:t>
            </a:r>
            <a:r>
              <a:rPr lang="en-US">
                <a:solidFill>
                  <a:schemeClr val="tx1"/>
                </a:solidFill>
              </a:rPr>
              <a:t>seized upon by some power which entirely overcame me, and had such an astonishing influence over me as to bind my tongue so that I could not speak. Thick </a:t>
            </a:r>
            <a:r>
              <a:rPr lang="en-US" baseline="30000">
                <a:solidFill>
                  <a:schemeClr val="tx1"/>
                </a:solidFill>
              </a:rPr>
              <a:t>b</a:t>
            </a:r>
            <a:r>
              <a:rPr lang="en-US">
                <a:solidFill>
                  <a:schemeClr val="tx1"/>
                </a:solidFill>
              </a:rPr>
              <a:t>darkness gathered around me, and it seemed to me for a time as if I were doomed to sudden destruction.</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7888" y="152400"/>
            <a:ext cx="7772400" cy="685800"/>
          </a:xfrm>
        </p:spPr>
        <p:txBody>
          <a:bodyPr rtlCol="0">
            <a:normAutofit/>
          </a:bodyPr>
          <a:lstStyle/>
          <a:p>
            <a:pPr fontAlgn="auto">
              <a:spcAft>
                <a:spcPts val="0"/>
              </a:spcAft>
              <a:defRPr/>
            </a:pPr>
            <a:r>
              <a:rPr lang="en-US" sz="3200" dirty="0"/>
              <a:t>JS—H 1:16</a:t>
            </a:r>
            <a:endParaRPr lang="en-US" sz="3200" b="1" dirty="0" smtClean="0">
              <a:solidFill>
                <a:srgbClr val="FFFF00"/>
              </a:solidFill>
              <a:effectLst>
                <a:outerShdw blurRad="38100" dist="38100" dir="2700000" algn="tl">
                  <a:srgbClr val="000000"/>
                </a:outerShdw>
              </a:effectLst>
            </a:endParaRPr>
          </a:p>
        </p:txBody>
      </p:sp>
      <p:sp>
        <p:nvSpPr>
          <p:cNvPr id="84995"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
        <p:nvSpPr>
          <p:cNvPr id="84996" name="Rectangle 2"/>
          <p:cNvSpPr>
            <a:spLocks noChangeArrowheads="1"/>
          </p:cNvSpPr>
          <p:nvPr/>
        </p:nvSpPr>
        <p:spPr bwMode="auto">
          <a:xfrm>
            <a:off x="152400" y="685800"/>
            <a:ext cx="88392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16 But, exerting all my powers to </a:t>
            </a:r>
            <a:r>
              <a:rPr lang="en-US" baseline="30000">
                <a:solidFill>
                  <a:schemeClr val="tx1"/>
                </a:solidFill>
              </a:rPr>
              <a:t>a</a:t>
            </a:r>
            <a:r>
              <a:rPr lang="en-US">
                <a:solidFill>
                  <a:schemeClr val="tx1"/>
                </a:solidFill>
              </a:rPr>
              <a:t>call upon God to deliver me out of the power of this enemy which had seized upon me, and at the very moment when I was ready to sink into </a:t>
            </a:r>
            <a:r>
              <a:rPr lang="en-US" baseline="30000">
                <a:solidFill>
                  <a:schemeClr val="tx1"/>
                </a:solidFill>
              </a:rPr>
              <a:t>b</a:t>
            </a:r>
            <a:r>
              <a:rPr lang="en-US">
                <a:solidFill>
                  <a:schemeClr val="tx1"/>
                </a:solidFill>
              </a:rPr>
              <a:t>despair and abandon myself to destruction—not to an imaginary ruin, but to the power of some actual being from the unseen world, who had such marvelous power as I had never before felt in any being—just at this moment of great alarm, I saw a pillar of </a:t>
            </a:r>
            <a:r>
              <a:rPr lang="en-US" baseline="30000">
                <a:solidFill>
                  <a:schemeClr val="tx1"/>
                </a:solidFill>
              </a:rPr>
              <a:t>c</a:t>
            </a:r>
            <a:r>
              <a:rPr lang="en-US">
                <a:solidFill>
                  <a:schemeClr val="tx1"/>
                </a:solidFill>
              </a:rPr>
              <a:t>light exactly over my head, above the brightness of the </a:t>
            </a:r>
            <a:r>
              <a:rPr lang="en-US" baseline="30000">
                <a:solidFill>
                  <a:schemeClr val="tx1"/>
                </a:solidFill>
              </a:rPr>
              <a:t>d</a:t>
            </a:r>
            <a:r>
              <a:rPr lang="en-US">
                <a:solidFill>
                  <a:schemeClr val="tx1"/>
                </a:solidFill>
              </a:rPr>
              <a:t>sun, which descended gradually until it fell upon me.</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1:17</a:t>
            </a:r>
            <a:endParaRPr lang="en-US" sz="3200" b="1" dirty="0" smtClean="0">
              <a:solidFill>
                <a:srgbClr val="FFFF00"/>
              </a:solidFill>
              <a:effectLst>
                <a:outerShdw blurRad="38100" dist="38100" dir="2700000" algn="tl">
                  <a:srgbClr val="000000"/>
                </a:outerShdw>
              </a:effectLst>
            </a:endParaRPr>
          </a:p>
        </p:txBody>
      </p:sp>
      <p:sp>
        <p:nvSpPr>
          <p:cNvPr id="86019"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86020" name="Rectangle 2"/>
          <p:cNvSpPr>
            <a:spLocks noChangeArrowheads="1"/>
          </p:cNvSpPr>
          <p:nvPr/>
        </p:nvSpPr>
        <p:spPr bwMode="auto">
          <a:xfrm>
            <a:off x="228600" y="1682750"/>
            <a:ext cx="8763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17 It no sooner appeared than I found myself </a:t>
            </a:r>
            <a:r>
              <a:rPr lang="en-US" baseline="30000">
                <a:solidFill>
                  <a:schemeClr val="tx1"/>
                </a:solidFill>
              </a:rPr>
              <a:t>a</a:t>
            </a:r>
            <a:r>
              <a:rPr lang="en-US">
                <a:solidFill>
                  <a:schemeClr val="tx1"/>
                </a:solidFill>
              </a:rPr>
              <a:t>delivered from the enemy which held me bound. When the light rested upon me I </a:t>
            </a:r>
            <a:r>
              <a:rPr lang="en-US" baseline="30000">
                <a:solidFill>
                  <a:schemeClr val="tx1"/>
                </a:solidFill>
              </a:rPr>
              <a:t>b</a:t>
            </a:r>
            <a:r>
              <a:rPr lang="en-US">
                <a:solidFill>
                  <a:schemeClr val="tx1"/>
                </a:solidFill>
              </a:rPr>
              <a:t>saw two </a:t>
            </a:r>
            <a:r>
              <a:rPr lang="en-US" baseline="30000">
                <a:solidFill>
                  <a:schemeClr val="tx1"/>
                </a:solidFill>
              </a:rPr>
              <a:t>c</a:t>
            </a:r>
            <a:r>
              <a:rPr lang="en-US">
                <a:solidFill>
                  <a:schemeClr val="tx1"/>
                </a:solidFill>
              </a:rPr>
              <a:t>Personages, whose brightness and </a:t>
            </a:r>
            <a:r>
              <a:rPr lang="en-US" baseline="30000">
                <a:solidFill>
                  <a:schemeClr val="tx1"/>
                </a:solidFill>
              </a:rPr>
              <a:t>d</a:t>
            </a:r>
            <a:r>
              <a:rPr lang="en-US">
                <a:solidFill>
                  <a:schemeClr val="tx1"/>
                </a:solidFill>
              </a:rPr>
              <a:t>glory defy all description, </a:t>
            </a:r>
            <a:r>
              <a:rPr lang="en-US" baseline="30000">
                <a:solidFill>
                  <a:schemeClr val="tx1"/>
                </a:solidFill>
              </a:rPr>
              <a:t>e</a:t>
            </a:r>
            <a:r>
              <a:rPr lang="en-US">
                <a:solidFill>
                  <a:schemeClr val="tx1"/>
                </a:solidFill>
              </a:rPr>
              <a:t>standing above me in the air. One of them spake unto me, calling me by name and said, pointing to the other—</a:t>
            </a:r>
            <a:r>
              <a:rPr lang="en-US" i="1">
                <a:solidFill>
                  <a:schemeClr val="tx1"/>
                </a:solidFill>
              </a:rPr>
              <a:t>This is My </a:t>
            </a:r>
            <a:r>
              <a:rPr lang="en-US" i="1" baseline="30000">
                <a:solidFill>
                  <a:schemeClr val="tx1"/>
                </a:solidFill>
              </a:rPr>
              <a:t>f</a:t>
            </a:r>
            <a:r>
              <a:rPr lang="en-US" i="1">
                <a:solidFill>
                  <a:schemeClr val="tx1"/>
                </a:solidFill>
              </a:rPr>
              <a:t>Beloved </a:t>
            </a:r>
            <a:r>
              <a:rPr lang="en-US" i="1" baseline="30000">
                <a:solidFill>
                  <a:schemeClr val="tx1"/>
                </a:solidFill>
              </a:rPr>
              <a:t>g</a:t>
            </a:r>
            <a:r>
              <a:rPr lang="en-US" i="1">
                <a:solidFill>
                  <a:schemeClr val="tx1"/>
                </a:solidFill>
              </a:rPr>
              <a:t>Son. Hear Him!</a:t>
            </a:r>
            <a:endParaRPr lang="en-US">
              <a:solidFill>
                <a:schemeClr val="tx1"/>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t>JS—H 1:17</a:t>
            </a:r>
            <a:endParaRPr lang="en-US" sz="3200" b="1" dirty="0" smtClean="0">
              <a:solidFill>
                <a:srgbClr val="FFFF00"/>
              </a:solidFill>
              <a:effectLst>
                <a:outerShdw blurRad="38100" dist="38100" dir="2700000" algn="tl">
                  <a:srgbClr val="000000"/>
                </a:outerShdw>
              </a:effectLst>
            </a:endParaRPr>
          </a:p>
        </p:txBody>
      </p:sp>
      <p:sp>
        <p:nvSpPr>
          <p:cNvPr id="87043"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
        <p:nvSpPr>
          <p:cNvPr id="87044" name="Rectangle 2"/>
          <p:cNvSpPr>
            <a:spLocks noChangeArrowheads="1"/>
          </p:cNvSpPr>
          <p:nvPr/>
        </p:nvSpPr>
        <p:spPr bwMode="auto">
          <a:xfrm>
            <a:off x="228600" y="1682750"/>
            <a:ext cx="87630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17 It no sooner appeared than I found myself </a:t>
            </a:r>
            <a:r>
              <a:rPr lang="en-US" baseline="30000">
                <a:solidFill>
                  <a:schemeClr val="tx1"/>
                </a:solidFill>
              </a:rPr>
              <a:t>a</a:t>
            </a:r>
            <a:r>
              <a:rPr lang="en-US">
                <a:solidFill>
                  <a:schemeClr val="tx1"/>
                </a:solidFill>
              </a:rPr>
              <a:t>delivered from the enemy which held me bound. When the light rested upon me I </a:t>
            </a:r>
            <a:r>
              <a:rPr lang="en-US" baseline="30000">
                <a:solidFill>
                  <a:schemeClr val="tx1"/>
                </a:solidFill>
              </a:rPr>
              <a:t>b</a:t>
            </a:r>
            <a:r>
              <a:rPr lang="en-US">
                <a:solidFill>
                  <a:schemeClr val="tx1"/>
                </a:solidFill>
              </a:rPr>
              <a:t>saw two </a:t>
            </a:r>
            <a:r>
              <a:rPr lang="en-US" baseline="30000">
                <a:solidFill>
                  <a:schemeClr val="tx1"/>
                </a:solidFill>
              </a:rPr>
              <a:t>c</a:t>
            </a:r>
            <a:r>
              <a:rPr lang="en-US">
                <a:solidFill>
                  <a:schemeClr val="tx1"/>
                </a:solidFill>
              </a:rPr>
              <a:t>Personages, whose brightness and </a:t>
            </a:r>
            <a:r>
              <a:rPr lang="en-US" baseline="30000">
                <a:solidFill>
                  <a:schemeClr val="tx1"/>
                </a:solidFill>
              </a:rPr>
              <a:t>d</a:t>
            </a:r>
            <a:r>
              <a:rPr lang="en-US">
                <a:solidFill>
                  <a:schemeClr val="tx1"/>
                </a:solidFill>
              </a:rPr>
              <a:t>glory defy all description, </a:t>
            </a:r>
            <a:r>
              <a:rPr lang="en-US" baseline="30000">
                <a:solidFill>
                  <a:schemeClr val="tx1"/>
                </a:solidFill>
              </a:rPr>
              <a:t>e</a:t>
            </a:r>
            <a:r>
              <a:rPr lang="en-US">
                <a:solidFill>
                  <a:schemeClr val="tx1"/>
                </a:solidFill>
              </a:rPr>
              <a:t>standing above me in the air. One of them spake unto me, calling me by name and said, pointing to the other—</a:t>
            </a:r>
            <a:r>
              <a:rPr lang="en-US" i="1">
                <a:solidFill>
                  <a:schemeClr val="tx1"/>
                </a:solidFill>
              </a:rPr>
              <a:t>This is My </a:t>
            </a:r>
            <a:r>
              <a:rPr lang="en-US" i="1" baseline="30000">
                <a:solidFill>
                  <a:schemeClr val="tx1"/>
                </a:solidFill>
              </a:rPr>
              <a:t>f</a:t>
            </a:r>
            <a:r>
              <a:rPr lang="en-US" i="1">
                <a:solidFill>
                  <a:schemeClr val="tx1"/>
                </a:solidFill>
              </a:rPr>
              <a:t>Beloved </a:t>
            </a:r>
            <a:r>
              <a:rPr lang="en-US" i="1" baseline="30000">
                <a:solidFill>
                  <a:schemeClr val="tx1"/>
                </a:solidFill>
              </a:rPr>
              <a:t>g</a:t>
            </a:r>
            <a:r>
              <a:rPr lang="en-US" i="1">
                <a:solidFill>
                  <a:schemeClr val="tx1"/>
                </a:solidFill>
              </a:rPr>
              <a:t>Son. Hear Him!</a:t>
            </a:r>
            <a:endParaRPr lang="en-US">
              <a:solidFill>
                <a:schemeClr val="tx1"/>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76200"/>
            <a:ext cx="7772400" cy="487363"/>
          </a:xfrm>
        </p:spPr>
        <p:txBody>
          <a:bodyPr rtlCol="0">
            <a:normAutofit fontScale="90000"/>
          </a:bodyPr>
          <a:lstStyle/>
          <a:p>
            <a:pPr fontAlgn="auto">
              <a:spcAft>
                <a:spcPts val="0"/>
              </a:spcAft>
              <a:defRPr/>
            </a:pPr>
            <a:r>
              <a:rPr lang="en-US" sz="3200" dirty="0"/>
              <a:t>JS—H 1:18–19</a:t>
            </a:r>
            <a:endParaRPr lang="en-US" sz="3200" b="1" dirty="0" smtClean="0">
              <a:solidFill>
                <a:srgbClr val="FFFF00"/>
              </a:solidFill>
              <a:effectLst>
                <a:outerShdw blurRad="38100" dist="38100" dir="2700000" algn="tl">
                  <a:srgbClr val="000000"/>
                </a:outerShdw>
              </a:effectLst>
            </a:endParaRPr>
          </a:p>
        </p:txBody>
      </p:sp>
      <p:sp>
        <p:nvSpPr>
          <p:cNvPr id="88067"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88068" name="Rectangle 2"/>
          <p:cNvSpPr>
            <a:spLocks noChangeArrowheads="1"/>
          </p:cNvSpPr>
          <p:nvPr/>
        </p:nvSpPr>
        <p:spPr bwMode="auto">
          <a:xfrm>
            <a:off x="76200" y="835025"/>
            <a:ext cx="89154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sz="2400">
                <a:solidFill>
                  <a:schemeClr val="tx1"/>
                </a:solidFill>
              </a:rPr>
              <a:t>18 My object in going to </a:t>
            </a:r>
            <a:r>
              <a:rPr lang="en-US" sz="2400" baseline="30000">
                <a:solidFill>
                  <a:schemeClr val="tx1"/>
                </a:solidFill>
              </a:rPr>
              <a:t>a</a:t>
            </a:r>
            <a:r>
              <a:rPr lang="en-US" sz="2400">
                <a:solidFill>
                  <a:schemeClr val="tx1"/>
                </a:solidFill>
              </a:rPr>
              <a:t>inquire of the Lord was to know which of all the sects was right, that I might know which to join. No sooner, therefore, did I get possession of myself, so as to be able to speak, than I asked the Personages who stood above me in the light, which of all the sects was right (for at this time it had never entered into my heart that all were wrong)—and which I should join.</a:t>
            </a:r>
          </a:p>
          <a:p>
            <a:pPr>
              <a:spcBef>
                <a:spcPct val="20000"/>
              </a:spcBef>
              <a:buClr>
                <a:srgbClr val="000000"/>
              </a:buClr>
              <a:buSzPct val="115000"/>
              <a:buFont typeface="Wingdings 2" pitchFamily="18" charset="2"/>
              <a:buNone/>
            </a:pPr>
            <a:r>
              <a:rPr lang="en-US" sz="2400">
                <a:solidFill>
                  <a:schemeClr val="tx1"/>
                </a:solidFill>
              </a:rPr>
              <a:t> 19 I was answered that I must join none of them, for they were all </a:t>
            </a:r>
            <a:r>
              <a:rPr lang="en-US" sz="2400" baseline="30000">
                <a:solidFill>
                  <a:schemeClr val="tx1"/>
                </a:solidFill>
              </a:rPr>
              <a:t>a</a:t>
            </a:r>
            <a:r>
              <a:rPr lang="en-US" sz="2400">
                <a:solidFill>
                  <a:schemeClr val="tx1"/>
                </a:solidFill>
              </a:rPr>
              <a:t>wrong; and the Personage who addressed me said that all their creeds were an abomination in his sight; that those </a:t>
            </a:r>
            <a:r>
              <a:rPr lang="en-US" sz="2400" baseline="30000">
                <a:solidFill>
                  <a:schemeClr val="tx1"/>
                </a:solidFill>
              </a:rPr>
              <a:t>b</a:t>
            </a:r>
            <a:r>
              <a:rPr lang="en-US" sz="2400">
                <a:solidFill>
                  <a:schemeClr val="tx1"/>
                </a:solidFill>
              </a:rPr>
              <a:t>professors were all </a:t>
            </a:r>
            <a:r>
              <a:rPr lang="en-US" sz="2400" baseline="30000">
                <a:solidFill>
                  <a:schemeClr val="tx1"/>
                </a:solidFill>
              </a:rPr>
              <a:t>c</a:t>
            </a:r>
            <a:r>
              <a:rPr lang="en-US" sz="2400">
                <a:solidFill>
                  <a:schemeClr val="tx1"/>
                </a:solidFill>
              </a:rPr>
              <a:t>corrupt; that: “they </a:t>
            </a:r>
            <a:r>
              <a:rPr lang="en-US" sz="2400" baseline="30000">
                <a:solidFill>
                  <a:schemeClr val="tx1"/>
                </a:solidFill>
              </a:rPr>
              <a:t>d</a:t>
            </a:r>
            <a:r>
              <a:rPr lang="en-US" sz="2400">
                <a:solidFill>
                  <a:schemeClr val="tx1"/>
                </a:solidFill>
              </a:rPr>
              <a:t>draw near to me with their lips, but their </a:t>
            </a:r>
            <a:r>
              <a:rPr lang="en-US" sz="2400" baseline="30000">
                <a:solidFill>
                  <a:schemeClr val="tx1"/>
                </a:solidFill>
              </a:rPr>
              <a:t>e</a:t>
            </a:r>
            <a:r>
              <a:rPr lang="en-US" sz="2400">
                <a:solidFill>
                  <a:schemeClr val="tx1"/>
                </a:solidFill>
              </a:rPr>
              <a:t>hearts are far from me, they teach for doctrines the </a:t>
            </a:r>
            <a:r>
              <a:rPr lang="en-US" sz="2400" baseline="30000">
                <a:solidFill>
                  <a:schemeClr val="tx1"/>
                </a:solidFill>
              </a:rPr>
              <a:t>f</a:t>
            </a:r>
            <a:r>
              <a:rPr lang="en-US" sz="2400">
                <a:solidFill>
                  <a:schemeClr val="tx1"/>
                </a:solidFill>
              </a:rPr>
              <a:t>commandments of men, having a form of godliness, but they deny the </a:t>
            </a:r>
            <a:r>
              <a:rPr lang="en-US" sz="2400" baseline="30000">
                <a:solidFill>
                  <a:schemeClr val="tx1"/>
                </a:solidFill>
              </a:rPr>
              <a:t>g</a:t>
            </a:r>
            <a:r>
              <a:rPr lang="en-US" sz="2400">
                <a:solidFill>
                  <a:schemeClr val="tx1"/>
                </a:solidFill>
              </a:rPr>
              <a:t>power thereof.”</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smtClean="0"/>
              <a:t>JS—H 1:21–22</a:t>
            </a:r>
            <a:endParaRPr lang="en-US" sz="3200" b="1" dirty="0" smtClean="0">
              <a:solidFill>
                <a:srgbClr val="FFFF00"/>
              </a:solidFill>
              <a:effectLst>
                <a:outerShdw blurRad="38100" dist="38100" dir="2700000" algn="tl">
                  <a:srgbClr val="000000"/>
                </a:outerShdw>
              </a:effectLst>
            </a:endParaRPr>
          </a:p>
        </p:txBody>
      </p:sp>
      <p:sp>
        <p:nvSpPr>
          <p:cNvPr id="89091" name="Rectangle 2"/>
          <p:cNvSpPr>
            <a:spLocks noChangeArrowheads="1"/>
          </p:cNvSpPr>
          <p:nvPr/>
        </p:nvSpPr>
        <p:spPr bwMode="auto">
          <a:xfrm>
            <a:off x="152400" y="1138238"/>
            <a:ext cx="88392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21 Some few days after I had this vision, I happened to be in company with one of the Methodist preachers, who was very active in the before mentioned religious excitement; and, conversing with him on the subject of religion, I took occasion to give him an account of the vision which I had had. I was greatly surprised at his behavior; he treated my communication not only lightly, but with great contempt, saying it was all of the devil, that there were no such things</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152400" y="1138238"/>
            <a:ext cx="88392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baseline="30000">
                <a:solidFill>
                  <a:schemeClr val="tx1"/>
                </a:solidFill>
              </a:rPr>
              <a:t>a</a:t>
            </a:r>
            <a:r>
              <a:rPr lang="en-US">
                <a:solidFill>
                  <a:schemeClr val="tx1"/>
                </a:solidFill>
              </a:rPr>
              <a:t>visions or </a:t>
            </a:r>
            <a:r>
              <a:rPr lang="en-US" baseline="30000">
                <a:solidFill>
                  <a:schemeClr val="tx1"/>
                </a:solidFill>
              </a:rPr>
              <a:t>b</a:t>
            </a:r>
            <a:r>
              <a:rPr lang="en-US">
                <a:solidFill>
                  <a:schemeClr val="tx1"/>
                </a:solidFill>
              </a:rPr>
              <a:t>revelations in these days; that all such things had ceased with the apostles, and that there would never be any more of them.</a:t>
            </a:r>
          </a:p>
          <a:p>
            <a:pPr>
              <a:spcBef>
                <a:spcPct val="20000"/>
              </a:spcBef>
              <a:buClr>
                <a:srgbClr val="000000"/>
              </a:buClr>
              <a:buSzPct val="115000"/>
              <a:buFont typeface="Wingdings 2" pitchFamily="18" charset="2"/>
              <a:buNone/>
            </a:pPr>
            <a:r>
              <a:rPr lang="en-US">
                <a:solidFill>
                  <a:schemeClr val="tx1"/>
                </a:solidFill>
              </a:rPr>
              <a:t> 22 I soon found, however, that my telling the story had excited a great deal of prejudice against me among professors of religion, and was the cause of great </a:t>
            </a:r>
            <a:r>
              <a:rPr lang="en-US" baseline="30000">
                <a:solidFill>
                  <a:schemeClr val="tx1"/>
                </a:solidFill>
              </a:rPr>
              <a:t>a</a:t>
            </a:r>
            <a:r>
              <a:rPr lang="en-US">
                <a:solidFill>
                  <a:schemeClr val="tx1"/>
                </a:solidFill>
              </a:rPr>
              <a:t>persecution, which continued to increase; and though I was an </a:t>
            </a:r>
            <a:r>
              <a:rPr lang="en-US" baseline="30000">
                <a:solidFill>
                  <a:schemeClr val="tx1"/>
                </a:solidFill>
              </a:rPr>
              <a:t>b</a:t>
            </a:r>
            <a:r>
              <a:rPr lang="en-US">
                <a:solidFill>
                  <a:schemeClr val="tx1"/>
                </a:solidFill>
              </a:rPr>
              <a:t>obscure boy, only between fourteen and fifteen years of age, and my circumstances in life such as to make a boy of</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smtClean="0"/>
              <a:t>JS—H 1:21–22</a:t>
            </a:r>
            <a:endParaRPr lang="en-US" sz="3200" b="1" dirty="0" smtClean="0">
              <a:solidFill>
                <a:srgbClr val="FFFF00"/>
              </a:solidFill>
              <a:effectLst>
                <a:outerShdw blurRad="38100" dist="38100" dir="2700000" algn="tl">
                  <a:srgbClr val="000000"/>
                </a:outerShdw>
              </a:effectLst>
            </a:endParaRPr>
          </a:p>
        </p:txBody>
      </p:sp>
      <p:sp>
        <p:nvSpPr>
          <p:cNvPr id="91139"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91140" name="Rectangle 2"/>
          <p:cNvSpPr>
            <a:spLocks noChangeArrowheads="1"/>
          </p:cNvSpPr>
          <p:nvPr/>
        </p:nvSpPr>
        <p:spPr bwMode="auto">
          <a:xfrm>
            <a:off x="152400" y="1138238"/>
            <a:ext cx="8839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consequence in the world, yet men of high standing would take notice sufficient to excite the public mind against me, and create a bitter persecution; and this was common among all the sects—all united to persecute me.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Text Placeholder 2"/>
          <p:cNvSpPr>
            <a:spLocks noGrp="1"/>
          </p:cNvSpPr>
          <p:nvPr>
            <p:ph type="body" idx="4294967295"/>
          </p:nvPr>
        </p:nvSpPr>
        <p:spPr>
          <a:xfrm>
            <a:off x="304800" y="304800"/>
            <a:ext cx="8839200" cy="6400800"/>
          </a:xfrm>
        </p:spPr>
        <p:txBody>
          <a:bodyPr anchor="ctr"/>
          <a:lstStyle/>
          <a:p>
            <a:r>
              <a:rPr lang="en-US" b="1" smtClean="0"/>
              <a:t>When our volunteer returns,  he is going to be asked to pick one of these containers.</a:t>
            </a:r>
          </a:p>
          <a:p>
            <a:r>
              <a:rPr lang="en-US" b="1" smtClean="0"/>
              <a:t>Your job is to convince him to select your container.</a:t>
            </a:r>
          </a:p>
        </p:txBody>
      </p:sp>
      <p:pic>
        <p:nvPicPr>
          <p:cNvPr id="10243" name="Picture 2" descr="G:\Graphics\WMF\food\E196_079.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27432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3" descr="G:\Graphics\WMF\food\E196_08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191000"/>
            <a:ext cx="2565400" cy="226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dissolve">
                                      <p:cBhvr>
                                        <p:cTn id="7" dur="500"/>
                                        <p:tgtEl>
                                          <p:spTgt spid="102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42">
                                            <p:txEl>
                                              <p:pRg st="1" end="1"/>
                                            </p:txEl>
                                          </p:spTgt>
                                        </p:tgtEl>
                                        <p:attrNameLst>
                                          <p:attrName>style.visibility</p:attrName>
                                        </p:attrNameLst>
                                      </p:cBhvr>
                                      <p:to>
                                        <p:strVal val="visible"/>
                                      </p:to>
                                    </p:set>
                                    <p:animEffect transition="in" filter="dissolve">
                                      <p:cBhvr>
                                        <p:cTn id="12" dur="500"/>
                                        <p:tgtEl>
                                          <p:spTgt spid="1024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build="p" bldLvl="5"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smtClean="0"/>
              <a:t>JS—H 1:22–23</a:t>
            </a:r>
            <a:endParaRPr lang="en-US" sz="3200" b="1" dirty="0" smtClean="0">
              <a:solidFill>
                <a:srgbClr val="FFFF00"/>
              </a:solidFill>
              <a:effectLst>
                <a:outerShdw blurRad="38100" dist="38100" dir="2700000" algn="tl">
                  <a:srgbClr val="000000"/>
                </a:outerShdw>
              </a:effectLst>
            </a:endParaRPr>
          </a:p>
        </p:txBody>
      </p:sp>
      <p:sp>
        <p:nvSpPr>
          <p:cNvPr id="92163" name="Rectangle 2"/>
          <p:cNvSpPr>
            <a:spLocks noChangeArrowheads="1"/>
          </p:cNvSpPr>
          <p:nvPr/>
        </p:nvSpPr>
        <p:spPr bwMode="auto">
          <a:xfrm>
            <a:off x="228600" y="1066800"/>
            <a:ext cx="86868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22 I soon found, however, that my telling the story had excited a great deal of prejudice against me among professors of religion, and was the cause of great </a:t>
            </a:r>
            <a:r>
              <a:rPr lang="en-US" baseline="30000">
                <a:solidFill>
                  <a:schemeClr val="tx1"/>
                </a:solidFill>
              </a:rPr>
              <a:t>a</a:t>
            </a:r>
            <a:r>
              <a:rPr lang="en-US">
                <a:solidFill>
                  <a:schemeClr val="tx1"/>
                </a:solidFill>
              </a:rPr>
              <a:t>persecution, which continued to increase; and though I was an </a:t>
            </a:r>
            <a:r>
              <a:rPr lang="en-US" baseline="30000">
                <a:solidFill>
                  <a:schemeClr val="tx1"/>
                </a:solidFill>
              </a:rPr>
              <a:t>b</a:t>
            </a:r>
            <a:r>
              <a:rPr lang="en-US">
                <a:solidFill>
                  <a:schemeClr val="tx1"/>
                </a:solidFill>
              </a:rPr>
              <a:t>obscure boy, only between fourteen and fifteen years of age, and my circumstances in life such as to make a boy of no consequence in the world, yet men of high standing would take notice sufficient to excite the public mind against me, and create</a:t>
            </a:r>
            <a:endParaRPr 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228600" y="1066800"/>
            <a:ext cx="86868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a bitter persecution; and this was common among all the sects—all united to persecute me.</a:t>
            </a:r>
          </a:p>
          <a:p>
            <a:pPr>
              <a:spcBef>
                <a:spcPct val="20000"/>
              </a:spcBef>
              <a:buClr>
                <a:srgbClr val="000000"/>
              </a:buClr>
              <a:buSzPct val="115000"/>
              <a:buFont typeface="Wingdings 2" pitchFamily="18" charset="2"/>
              <a:buNone/>
            </a:pPr>
            <a:r>
              <a:rPr lang="en-US">
                <a:solidFill>
                  <a:schemeClr val="tx1"/>
                </a:solidFill>
              </a:rPr>
              <a:t> 23 It caused me serious reflection then, and often has since, how very strange it was that an obscure </a:t>
            </a:r>
            <a:r>
              <a:rPr lang="en-US" baseline="30000">
                <a:solidFill>
                  <a:schemeClr val="tx1"/>
                </a:solidFill>
              </a:rPr>
              <a:t>a</a:t>
            </a:r>
            <a:r>
              <a:rPr lang="en-US">
                <a:solidFill>
                  <a:schemeClr val="tx1"/>
                </a:solidFill>
              </a:rPr>
              <a:t>boy, of a little over fourteen years of age, and one, too, who was doomed to the necessity of obtaining a scanty maintenance by his daily </a:t>
            </a:r>
            <a:r>
              <a:rPr lang="en-US" baseline="30000">
                <a:solidFill>
                  <a:schemeClr val="tx1"/>
                </a:solidFill>
              </a:rPr>
              <a:t>b</a:t>
            </a:r>
            <a:r>
              <a:rPr lang="en-US">
                <a:solidFill>
                  <a:schemeClr val="tx1"/>
                </a:solidFill>
              </a:rPr>
              <a:t>labor, should be thought a character of sufficient importance to attract the attention of the great ones of the most popular sects of the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94211" name="Rectangle 2"/>
          <p:cNvSpPr>
            <a:spLocks noChangeArrowheads="1"/>
          </p:cNvSpPr>
          <p:nvPr/>
        </p:nvSpPr>
        <p:spPr bwMode="auto">
          <a:xfrm>
            <a:off x="228600" y="1443038"/>
            <a:ext cx="86868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day, and in a manner to create in them a spirit of the most bitter </a:t>
            </a:r>
            <a:r>
              <a:rPr lang="en-US" baseline="30000">
                <a:solidFill>
                  <a:schemeClr val="tx1"/>
                </a:solidFill>
              </a:rPr>
              <a:t>c</a:t>
            </a:r>
            <a:r>
              <a:rPr lang="en-US">
                <a:solidFill>
                  <a:schemeClr val="tx1"/>
                </a:solidFill>
              </a:rPr>
              <a:t>persecution and </a:t>
            </a:r>
            <a:r>
              <a:rPr lang="en-US" baseline="30000">
                <a:solidFill>
                  <a:schemeClr val="tx1"/>
                </a:solidFill>
              </a:rPr>
              <a:t>d</a:t>
            </a:r>
            <a:r>
              <a:rPr lang="en-US">
                <a:solidFill>
                  <a:schemeClr val="tx1"/>
                </a:solidFill>
              </a:rPr>
              <a:t>reviling. But strange or not, so it was, and it was often the cause of great sorrow to myself.</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152400"/>
            <a:ext cx="7772400" cy="685800"/>
          </a:xfrm>
        </p:spPr>
        <p:txBody>
          <a:bodyPr rtlCol="0">
            <a:normAutofit/>
          </a:bodyPr>
          <a:lstStyle/>
          <a:p>
            <a:pPr fontAlgn="auto">
              <a:spcAft>
                <a:spcPts val="0"/>
              </a:spcAft>
              <a:defRPr/>
            </a:pPr>
            <a:r>
              <a:rPr lang="en-US" sz="3200" dirty="0"/>
              <a:t>JS—H </a:t>
            </a:r>
            <a:r>
              <a:rPr lang="en-US" sz="3200" dirty="0" smtClean="0"/>
              <a:t>1:25</a:t>
            </a:r>
            <a:endParaRPr lang="en-US" sz="3200" b="1" dirty="0" smtClean="0">
              <a:solidFill>
                <a:srgbClr val="FFFF00"/>
              </a:solidFill>
              <a:effectLst>
                <a:outerShdw blurRad="38100" dist="38100" dir="2700000" algn="tl">
                  <a:srgbClr val="000000"/>
                </a:outerShdw>
              </a:effectLst>
            </a:endParaRPr>
          </a:p>
        </p:txBody>
      </p:sp>
      <p:sp>
        <p:nvSpPr>
          <p:cNvPr id="95235" name="Rectangle 3"/>
          <p:cNvSpPr>
            <a:spLocks noChangeArrowheads="1"/>
          </p:cNvSpPr>
          <p:nvPr/>
        </p:nvSpPr>
        <p:spPr bwMode="auto">
          <a:xfrm>
            <a:off x="152400" y="609600"/>
            <a:ext cx="8839200"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 25 So it was with me. I had actually seen a light, and in the midst of that light I saw two </a:t>
            </a:r>
            <a:r>
              <a:rPr lang="en-US" baseline="30000">
                <a:solidFill>
                  <a:schemeClr val="tx1"/>
                </a:solidFill>
              </a:rPr>
              <a:t>a</a:t>
            </a:r>
            <a:r>
              <a:rPr lang="en-US">
                <a:solidFill>
                  <a:schemeClr val="tx1"/>
                </a:solidFill>
              </a:rPr>
              <a:t>Personages, and they did in reality speak to me; and though I was </a:t>
            </a:r>
            <a:r>
              <a:rPr lang="en-US" baseline="30000">
                <a:solidFill>
                  <a:schemeClr val="tx1"/>
                </a:solidFill>
              </a:rPr>
              <a:t>b</a:t>
            </a:r>
            <a:r>
              <a:rPr lang="en-US">
                <a:solidFill>
                  <a:schemeClr val="tx1"/>
                </a:solidFill>
              </a:rPr>
              <a:t>hated and </a:t>
            </a:r>
            <a:r>
              <a:rPr lang="en-US" baseline="30000">
                <a:solidFill>
                  <a:schemeClr val="tx1"/>
                </a:solidFill>
              </a:rPr>
              <a:t>c</a:t>
            </a:r>
            <a:r>
              <a:rPr lang="en-US">
                <a:solidFill>
                  <a:schemeClr val="tx1"/>
                </a:solidFill>
              </a:rPr>
              <a:t>persecuted for saying that I had seen a vision, yet it was true; and while they were persecuting me, reviling me, and speaking all manner of evil against me </a:t>
            </a:r>
            <a:r>
              <a:rPr lang="en-US" baseline="30000">
                <a:solidFill>
                  <a:schemeClr val="tx1"/>
                </a:solidFill>
              </a:rPr>
              <a:t>d</a:t>
            </a:r>
            <a:r>
              <a:rPr lang="en-US">
                <a:solidFill>
                  <a:schemeClr val="tx1"/>
                </a:solidFill>
              </a:rPr>
              <a:t>falsely for so saying, I was led to say in my heart: Why persecute me for telling the truth? I have actually seen a vision; and who am I that I can withstand God, or why does the world think to</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dirty="0">
                <a:solidFill>
                  <a:schemeClr val="tx1"/>
                </a:solidFill>
                <a:latin typeface="Palatino Linotype" pitchFamily="18" charset="0"/>
                <a:hlinkClick r:id="rId2" action="ppaction://hlinksldjump"/>
              </a:rPr>
              <a:t>Return</a:t>
            </a:r>
            <a:endParaRPr lang="en-US" sz="1800" b="0" dirty="0">
              <a:solidFill>
                <a:schemeClr val="tx1"/>
              </a:solidFill>
              <a:latin typeface="Palatino Linotype" pitchFamily="18" charset="0"/>
            </a:endParaRPr>
          </a:p>
        </p:txBody>
      </p:sp>
      <p:sp>
        <p:nvSpPr>
          <p:cNvPr id="96259" name="Rectangle 3"/>
          <p:cNvSpPr>
            <a:spLocks noChangeArrowheads="1"/>
          </p:cNvSpPr>
          <p:nvPr/>
        </p:nvSpPr>
        <p:spPr bwMode="auto">
          <a:xfrm>
            <a:off x="152400" y="950913"/>
            <a:ext cx="88392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a:solidFill>
                  <a:schemeClr val="tx1"/>
                </a:solidFill>
              </a:rPr>
              <a:t>make me deny what I have actually seen? For I had seen a vision; I knew it, and I knew that God knew it, and I could not </a:t>
            </a:r>
            <a:r>
              <a:rPr lang="en-US" baseline="30000">
                <a:solidFill>
                  <a:schemeClr val="tx1"/>
                </a:solidFill>
              </a:rPr>
              <a:t>e</a:t>
            </a:r>
            <a:r>
              <a:rPr lang="en-US">
                <a:solidFill>
                  <a:schemeClr val="tx1"/>
                </a:solidFill>
              </a:rPr>
              <a:t>deny it, neither dared I do it; at least I knew that by so doing I would offend God, and come under condemnation.</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r>
              <a:rPr lang="en-US" sz="3200" dirty="0">
                <a:hlinkClick r:id="rId2"/>
              </a:rPr>
              <a:t>2 Nephi 3:14–15</a:t>
            </a:r>
            <a:endParaRPr lang="en-US" sz="3200" b="1" dirty="0" smtClean="0">
              <a:solidFill>
                <a:srgbClr val="FFFF00"/>
              </a:solidFill>
              <a:effectLst>
                <a:outerShdw blurRad="38100" dist="38100" dir="2700000" algn="tl">
                  <a:srgbClr val="000000"/>
                </a:outerShdw>
              </a:effectLst>
            </a:endParaRPr>
          </a:p>
        </p:txBody>
      </p:sp>
      <p:sp>
        <p:nvSpPr>
          <p:cNvPr id="97283"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3" action="ppaction://hlinksldjump"/>
              </a:rPr>
              <a:t>Return</a:t>
            </a:r>
            <a:endParaRPr lang="en-US" sz="1800" b="0">
              <a:solidFill>
                <a:schemeClr val="tx1"/>
              </a:solidFill>
              <a:latin typeface="Palatino Linotype" pitchFamily="18" charset="0"/>
            </a:endParaRPr>
          </a:p>
        </p:txBody>
      </p:sp>
      <p:sp>
        <p:nvSpPr>
          <p:cNvPr id="97284" name="Rectangle 2"/>
          <p:cNvSpPr>
            <a:spLocks noChangeArrowheads="1"/>
          </p:cNvSpPr>
          <p:nvPr/>
        </p:nvSpPr>
        <p:spPr bwMode="auto">
          <a:xfrm>
            <a:off x="152400" y="1214438"/>
            <a:ext cx="88392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rgbClr val="000000"/>
              </a:buClr>
              <a:buSzPct val="115000"/>
              <a:buFont typeface="Wingdings 2" pitchFamily="18" charset="2"/>
              <a:buNone/>
            </a:pPr>
            <a:r>
              <a:rPr lang="en-US" sz="3000">
                <a:solidFill>
                  <a:schemeClr val="tx1"/>
                </a:solidFill>
              </a:rPr>
              <a:t>14 And thus prophesied Joseph, saying: Behold, that seer will the Lord bless; and they that seek to destroy him shall be confounded; for this promise, which I have obtained of the Lord, of the fruit of my loins, shall be fulfilled. Behold, I am sure of the fulfilling of this promise;</a:t>
            </a:r>
          </a:p>
          <a:p>
            <a:pPr>
              <a:spcBef>
                <a:spcPct val="20000"/>
              </a:spcBef>
              <a:buClr>
                <a:srgbClr val="000000"/>
              </a:buClr>
              <a:buSzPct val="115000"/>
              <a:buFont typeface="Wingdings 2" pitchFamily="18" charset="2"/>
              <a:buNone/>
            </a:pPr>
            <a:r>
              <a:rPr lang="en-US" sz="3000">
                <a:solidFill>
                  <a:schemeClr val="tx1"/>
                </a:solidFill>
              </a:rPr>
              <a:t> 15 And his </a:t>
            </a:r>
            <a:r>
              <a:rPr lang="en-US" sz="3000" baseline="30000">
                <a:solidFill>
                  <a:schemeClr val="tx1"/>
                </a:solidFill>
              </a:rPr>
              <a:t>a</a:t>
            </a:r>
            <a:r>
              <a:rPr lang="en-US" sz="3000">
                <a:solidFill>
                  <a:schemeClr val="tx1"/>
                </a:solidFill>
              </a:rPr>
              <a:t>name shall be called after me; and it shall be after the </a:t>
            </a:r>
            <a:r>
              <a:rPr lang="en-US" sz="3000" baseline="30000">
                <a:solidFill>
                  <a:schemeClr val="tx1"/>
                </a:solidFill>
              </a:rPr>
              <a:t>b</a:t>
            </a:r>
            <a:r>
              <a:rPr lang="en-US" sz="3000">
                <a:solidFill>
                  <a:schemeClr val="tx1"/>
                </a:solidFill>
              </a:rPr>
              <a:t>name of his father. And he shall be </a:t>
            </a:r>
            <a:r>
              <a:rPr lang="en-US" sz="3000" baseline="30000">
                <a:solidFill>
                  <a:schemeClr val="tx1"/>
                </a:solidFill>
              </a:rPr>
              <a:t>c</a:t>
            </a:r>
            <a:r>
              <a:rPr lang="en-US" sz="3000">
                <a:solidFill>
                  <a:schemeClr val="tx1"/>
                </a:solidFill>
              </a:rPr>
              <a:t>like unto me; for the thing, which the Lord shall bring forth by his hand, by the power of the Lord shall bring </a:t>
            </a:r>
            <a:r>
              <a:rPr lang="en-US" sz="3000" baseline="30000">
                <a:solidFill>
                  <a:schemeClr val="tx1"/>
                </a:solidFill>
              </a:rPr>
              <a:t>d</a:t>
            </a:r>
            <a:r>
              <a:rPr lang="en-US" sz="3000">
                <a:solidFill>
                  <a:schemeClr val="tx1"/>
                </a:solidFill>
              </a:rPr>
              <a:t>my people unto </a:t>
            </a:r>
            <a:r>
              <a:rPr lang="en-US" sz="3000" baseline="30000">
                <a:solidFill>
                  <a:schemeClr val="tx1"/>
                </a:solidFill>
              </a:rPr>
              <a:t>e</a:t>
            </a:r>
            <a:r>
              <a:rPr lang="en-US" sz="3000">
                <a:solidFill>
                  <a:schemeClr val="tx1"/>
                </a:solidFill>
              </a:rPr>
              <a:t>salvation.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98307"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99331"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100355"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50838"/>
            <a:ext cx="7772400" cy="1143000"/>
          </a:xfrm>
        </p:spPr>
        <p:txBody>
          <a:bodyPr rtlCol="0">
            <a:normAutofit/>
          </a:bodyPr>
          <a:lstStyle/>
          <a:p>
            <a:pPr fontAlgn="auto">
              <a:spcAft>
                <a:spcPts val="0"/>
              </a:spcAft>
              <a:defRPr/>
            </a:pPr>
            <a:endParaRPr lang="en-US" sz="3200" b="1" dirty="0" smtClean="0">
              <a:solidFill>
                <a:srgbClr val="FFFF00"/>
              </a:solidFill>
              <a:effectLst>
                <a:outerShdw blurRad="38100" dist="38100" dir="2700000" algn="tl">
                  <a:srgbClr val="000000"/>
                </a:outerShdw>
              </a:effectLst>
            </a:endParaRPr>
          </a:p>
        </p:txBody>
      </p:sp>
      <p:sp>
        <p:nvSpPr>
          <p:cNvPr id="101379" name="TextBox 2"/>
          <p:cNvSpPr txBox="1">
            <a:spLocks noChangeArrowheads="1"/>
          </p:cNvSpPr>
          <p:nvPr/>
        </p:nvSpPr>
        <p:spPr bwMode="auto">
          <a:xfrm>
            <a:off x="7620000" y="6019800"/>
            <a:ext cx="106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1pPr>
            <a:lvl2pPr marL="742950" indent="-28575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2pPr>
            <a:lvl3pPr marL="11430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3pPr>
            <a:lvl4pPr marL="16002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4pPr>
            <a:lvl5pPr marL="2057400" indent="-228600" eaLnBrk="0" hangingPunct="0">
              <a:spcBef>
                <a:spcPct val="20000"/>
              </a:spcBef>
              <a:buClr>
                <a:srgbClr val="000000"/>
              </a:buClr>
              <a:buSzPct val="115000"/>
              <a:buFont typeface="Wingdings 2" pitchFamily="18" charset="2"/>
              <a:buChar char=""/>
              <a:defRPr sz="3200" b="1">
                <a:solidFill>
                  <a:srgbClr val="FFFF00"/>
                </a:solidFill>
                <a:latin typeface="Times New Roman" pitchFamily="18" charset="0"/>
              </a:defRPr>
            </a:lvl5pPr>
            <a:lvl6pPr marL="25146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6pPr>
            <a:lvl7pPr marL="29718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7pPr>
            <a:lvl8pPr marL="34290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8pPr>
            <a:lvl9pPr marL="3886200" indent="-228600" eaLnBrk="0" fontAlgn="base" hangingPunct="0">
              <a:spcBef>
                <a:spcPct val="20000"/>
              </a:spcBef>
              <a:spcAft>
                <a:spcPct val="0"/>
              </a:spcAft>
              <a:buClr>
                <a:srgbClr val="000000"/>
              </a:buClr>
              <a:buSzPct val="115000"/>
              <a:buFont typeface="Wingdings 2" pitchFamily="18" charset="2"/>
              <a:buChar char=""/>
              <a:defRPr sz="3200" b="1">
                <a:solidFill>
                  <a:srgbClr val="FFFF00"/>
                </a:solidFill>
                <a:latin typeface="Times New Roman" pitchFamily="18" charset="0"/>
              </a:defRPr>
            </a:lvl9pPr>
          </a:lstStyle>
          <a:p>
            <a:pPr eaLnBrk="1" hangingPunct="1">
              <a:spcBef>
                <a:spcPct val="0"/>
              </a:spcBef>
              <a:buClrTx/>
              <a:buSzTx/>
              <a:buFontTx/>
              <a:buNone/>
            </a:pPr>
            <a:r>
              <a:rPr lang="en-US" sz="1800" b="0">
                <a:solidFill>
                  <a:schemeClr val="tx1"/>
                </a:solidFill>
                <a:latin typeface="Palatino Linotype" pitchFamily="18" charset="0"/>
                <a:hlinkClick r:id="rId2" action="ppaction://hlinksldjump"/>
              </a:rPr>
              <a:t>Return</a:t>
            </a:r>
            <a:endParaRPr lang="en-US" sz="1800" b="0">
              <a:solidFill>
                <a:schemeClr val="tx1"/>
              </a:solidFill>
              <a:latin typeface="Palatino Linotype"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14081</TotalTime>
  <Words>2838</Words>
  <Application>Microsoft Office PowerPoint</Application>
  <PresentationFormat>On-screen Show (4:3)</PresentationFormat>
  <Paragraphs>293</Paragraphs>
  <Slides>102</Slides>
  <Notes>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13" baseType="lpstr">
      <vt:lpstr>Times New Roman</vt:lpstr>
      <vt:lpstr>Wingdings 2</vt:lpstr>
      <vt:lpstr>Calibri</vt:lpstr>
      <vt:lpstr>Arial</vt:lpstr>
      <vt:lpstr>Georgia</vt:lpstr>
      <vt:lpstr>Palatino-Roman</vt:lpstr>
      <vt:lpstr>Palatino Linotype</vt:lpstr>
      <vt:lpstr>Tunga</vt:lpstr>
      <vt:lpstr>Trebuchet MS</vt:lpstr>
      <vt:lpstr>Office Theme</vt:lpstr>
      <vt:lpstr>Worksheet</vt:lpstr>
      <vt:lpstr>Lesson 1: Joseph Smith and the First Vision</vt:lpstr>
      <vt:lpstr>PURPOSE</vt:lpstr>
      <vt:lpstr>Joseph Smith’s First Prayer </vt:lpstr>
      <vt:lpstr>PowerPoint Presentation</vt:lpstr>
      <vt:lpstr>OUR OPENING PRAYER WILL BE GIVEN BY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 1: Joseph Smith and the First Vision</vt:lpstr>
      <vt:lpstr>GO TO THE VIDEO GO TO THE SLIDES DISCUSSION TIME</vt:lpstr>
      <vt:lpstr>Video 1 Video 2 DISCUSSION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ENRICHMENT ACTIVITIES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Testimony</vt:lpstr>
      <vt:lpstr>OUR CLOSING PRAYER WILL BE GIVEN BY</vt:lpstr>
      <vt:lpstr>THE END</vt:lpstr>
      <vt:lpstr>Images and clipart are from lds.org, microsoft office, and other websites indicating the images were in the public domain or permitted for church and home use.  The Lesson and Scripture story are from lds.org.  Please do not use this presentation for commercial use. Feel free to alter the presentation for use in church or home to suit personal preference.  This presentation is intended to supplement, not replace, the lesson manual and scriptures.  Teachers should refer to the manual, scriptures and other resources when preparing and conducting the lesson.</vt:lpstr>
      <vt:lpstr>JS—H 1:3</vt:lpstr>
      <vt:lpstr>JS—H 1:4</vt:lpstr>
      <vt:lpstr>JS—H 1:4</vt:lpstr>
      <vt:lpstr>JS—H 1:3</vt:lpstr>
      <vt:lpstr>JS—H 1:5–10</vt:lpstr>
      <vt:lpstr>JS—H 1:5–10</vt:lpstr>
      <vt:lpstr>JS—H 1:5–10</vt:lpstr>
      <vt:lpstr>JS—H 1:5–10</vt:lpstr>
      <vt:lpstr>JS—H 1:11–13</vt:lpstr>
      <vt:lpstr>JS—H 1:11–13</vt:lpstr>
      <vt:lpstr>JS—H 1:14</vt:lpstr>
      <vt:lpstr>JS—H 1:15</vt:lpstr>
      <vt:lpstr>JS—H 1:16</vt:lpstr>
      <vt:lpstr>JS—H 1:17</vt:lpstr>
      <vt:lpstr>JS—H 1:17</vt:lpstr>
      <vt:lpstr>JS—H 1:18–19</vt:lpstr>
      <vt:lpstr>JS—H 1:21–22</vt:lpstr>
      <vt:lpstr>PowerPoint Presentation</vt:lpstr>
      <vt:lpstr>JS—H 1:21–22</vt:lpstr>
      <vt:lpstr>JS—H 1:22–23</vt:lpstr>
      <vt:lpstr>PowerPoint Presentation</vt:lpstr>
      <vt:lpstr>PowerPoint Presentation</vt:lpstr>
      <vt:lpstr>JS—H 1:25</vt:lpstr>
      <vt:lpstr>PowerPoint Presentation</vt:lpstr>
      <vt:lpstr>2 Nephi 3:14–15</vt:lpstr>
      <vt:lpstr>PowerPoint Presentation</vt:lpstr>
      <vt:lpstr>PowerPoint Presentation</vt:lpstr>
      <vt:lpstr>PowerPoint Presentation</vt:lpstr>
      <vt:lpstr>PowerPoint Presentation</vt:lpstr>
      <vt:lpstr>PowerPoint Presentation</vt:lpstr>
      <vt:lpstr>PowerPoint Presentation</vt:lpstr>
      <vt:lpstr>FACES</vt:lpstr>
    </vt:vector>
  </TitlesOfParts>
  <Company>abcd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38: Peace among the Nephites</dc:title>
  <dc:creator>David Sr</dc:creator>
  <cp:lastModifiedBy>David Sr</cp:lastModifiedBy>
  <cp:revision>233</cp:revision>
  <dcterms:created xsi:type="dcterms:W3CDTF">2012-09-11T05:28:59Z</dcterms:created>
  <dcterms:modified xsi:type="dcterms:W3CDTF">2012-12-21T19:27:04Z</dcterms:modified>
</cp:coreProperties>
</file>