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88"/>
  </p:notesMasterIdLst>
  <p:sldIdLst>
    <p:sldId id="256" r:id="rId2"/>
    <p:sldId id="258" r:id="rId3"/>
    <p:sldId id="261" r:id="rId4"/>
    <p:sldId id="740" r:id="rId5"/>
    <p:sldId id="861" r:id="rId6"/>
    <p:sldId id="878" r:id="rId7"/>
    <p:sldId id="869" r:id="rId8"/>
    <p:sldId id="879" r:id="rId9"/>
    <p:sldId id="880" r:id="rId10"/>
    <p:sldId id="881" r:id="rId11"/>
    <p:sldId id="872" r:id="rId12"/>
    <p:sldId id="882" r:id="rId13"/>
    <p:sldId id="883" r:id="rId14"/>
    <p:sldId id="863" r:id="rId15"/>
    <p:sldId id="259" r:id="rId16"/>
    <p:sldId id="867" r:id="rId17"/>
    <p:sldId id="884" r:id="rId18"/>
    <p:sldId id="886" r:id="rId19"/>
    <p:sldId id="891" r:id="rId20"/>
    <p:sldId id="887" r:id="rId21"/>
    <p:sldId id="888" r:id="rId22"/>
    <p:sldId id="889" r:id="rId23"/>
    <p:sldId id="890" r:id="rId24"/>
    <p:sldId id="892" r:id="rId25"/>
    <p:sldId id="893" r:id="rId26"/>
    <p:sldId id="894" r:id="rId27"/>
    <p:sldId id="914" r:id="rId28"/>
    <p:sldId id="864" r:id="rId29"/>
    <p:sldId id="896" r:id="rId30"/>
    <p:sldId id="897" r:id="rId31"/>
    <p:sldId id="909" r:id="rId32"/>
    <p:sldId id="898" r:id="rId33"/>
    <p:sldId id="910" r:id="rId34"/>
    <p:sldId id="913" r:id="rId35"/>
    <p:sldId id="865" r:id="rId36"/>
    <p:sldId id="911" r:id="rId37"/>
    <p:sldId id="866" r:id="rId38"/>
    <p:sldId id="899" r:id="rId39"/>
    <p:sldId id="900" r:id="rId40"/>
    <p:sldId id="901" r:id="rId41"/>
    <p:sldId id="902" r:id="rId42"/>
    <p:sldId id="903" r:id="rId43"/>
    <p:sldId id="904" r:id="rId44"/>
    <p:sldId id="905" r:id="rId45"/>
    <p:sldId id="906" r:id="rId46"/>
    <p:sldId id="907" r:id="rId47"/>
    <p:sldId id="908" r:id="rId48"/>
    <p:sldId id="868" r:id="rId49"/>
    <p:sldId id="870" r:id="rId50"/>
    <p:sldId id="851" r:id="rId51"/>
    <p:sldId id="852" r:id="rId52"/>
    <p:sldId id="853" r:id="rId53"/>
    <p:sldId id="915" r:id="rId54"/>
    <p:sldId id="916" r:id="rId55"/>
    <p:sldId id="927" r:id="rId56"/>
    <p:sldId id="917" r:id="rId57"/>
    <p:sldId id="918" r:id="rId58"/>
    <p:sldId id="919" r:id="rId59"/>
    <p:sldId id="920" r:id="rId60"/>
    <p:sldId id="921" r:id="rId61"/>
    <p:sldId id="922" r:id="rId62"/>
    <p:sldId id="923" r:id="rId63"/>
    <p:sldId id="924" r:id="rId64"/>
    <p:sldId id="928" r:id="rId65"/>
    <p:sldId id="942" r:id="rId66"/>
    <p:sldId id="926" r:id="rId67"/>
    <p:sldId id="925" r:id="rId68"/>
    <p:sldId id="931" r:id="rId69"/>
    <p:sldId id="932" r:id="rId70"/>
    <p:sldId id="933" r:id="rId71"/>
    <p:sldId id="934" r:id="rId72"/>
    <p:sldId id="935" r:id="rId73"/>
    <p:sldId id="936" r:id="rId74"/>
    <p:sldId id="937" r:id="rId75"/>
    <p:sldId id="938" r:id="rId76"/>
    <p:sldId id="939" r:id="rId77"/>
    <p:sldId id="930" r:id="rId78"/>
    <p:sldId id="636" r:id="rId79"/>
    <p:sldId id="381" r:id="rId80"/>
    <p:sldId id="382" r:id="rId81"/>
    <p:sldId id="482" r:id="rId82"/>
    <p:sldId id="752" r:id="rId83"/>
    <p:sldId id="753" r:id="rId84"/>
    <p:sldId id="754" r:id="rId85"/>
    <p:sldId id="940" r:id="rId86"/>
    <p:sldId id="941" r:id="rId87"/>
  </p:sldIdLst>
  <p:sldSz cx="9144000" cy="6858000" type="screen4x3"/>
  <p:notesSz cx="6858000" cy="9144000"/>
  <p:defaultTextStyle>
    <a:defPPr>
      <a:defRPr lang="en-US"/>
    </a:defPPr>
    <a:lvl1pPr algn="l" rtl="0" fontAlgn="base">
      <a:spcBef>
        <a:spcPct val="0"/>
      </a:spcBef>
      <a:spcAft>
        <a:spcPct val="0"/>
      </a:spcAft>
      <a:defRPr sz="3200" b="1" kern="1200">
        <a:solidFill>
          <a:srgbClr val="FFFF00"/>
        </a:solidFill>
        <a:latin typeface="Times New Roman" pitchFamily="18" charset="0"/>
        <a:ea typeface="+mn-ea"/>
        <a:cs typeface="+mn-cs"/>
      </a:defRPr>
    </a:lvl1pPr>
    <a:lvl2pPr marL="457200" algn="l" rtl="0" fontAlgn="base">
      <a:spcBef>
        <a:spcPct val="0"/>
      </a:spcBef>
      <a:spcAft>
        <a:spcPct val="0"/>
      </a:spcAft>
      <a:defRPr sz="3200" b="1" kern="1200">
        <a:solidFill>
          <a:srgbClr val="FFFF00"/>
        </a:solidFill>
        <a:latin typeface="Times New Roman" pitchFamily="18" charset="0"/>
        <a:ea typeface="+mn-ea"/>
        <a:cs typeface="+mn-cs"/>
      </a:defRPr>
    </a:lvl2pPr>
    <a:lvl3pPr marL="914400" algn="l" rtl="0" fontAlgn="base">
      <a:spcBef>
        <a:spcPct val="0"/>
      </a:spcBef>
      <a:spcAft>
        <a:spcPct val="0"/>
      </a:spcAft>
      <a:defRPr sz="3200" b="1" kern="1200">
        <a:solidFill>
          <a:srgbClr val="FFFF00"/>
        </a:solidFill>
        <a:latin typeface="Times New Roman" pitchFamily="18" charset="0"/>
        <a:ea typeface="+mn-ea"/>
        <a:cs typeface="+mn-cs"/>
      </a:defRPr>
    </a:lvl3pPr>
    <a:lvl4pPr marL="1371600" algn="l" rtl="0" fontAlgn="base">
      <a:spcBef>
        <a:spcPct val="0"/>
      </a:spcBef>
      <a:spcAft>
        <a:spcPct val="0"/>
      </a:spcAft>
      <a:defRPr sz="3200" b="1" kern="1200">
        <a:solidFill>
          <a:srgbClr val="FFFF00"/>
        </a:solidFill>
        <a:latin typeface="Times New Roman" pitchFamily="18" charset="0"/>
        <a:ea typeface="+mn-ea"/>
        <a:cs typeface="+mn-cs"/>
      </a:defRPr>
    </a:lvl4pPr>
    <a:lvl5pPr marL="1828800" algn="l" rtl="0" fontAlgn="base">
      <a:spcBef>
        <a:spcPct val="0"/>
      </a:spcBef>
      <a:spcAft>
        <a:spcPct val="0"/>
      </a:spcAft>
      <a:defRPr sz="3200" b="1" kern="1200">
        <a:solidFill>
          <a:srgbClr val="FFFF00"/>
        </a:solidFill>
        <a:latin typeface="Times New Roman" pitchFamily="18" charset="0"/>
        <a:ea typeface="+mn-ea"/>
        <a:cs typeface="+mn-cs"/>
      </a:defRPr>
    </a:lvl5pPr>
    <a:lvl6pPr marL="2286000" algn="l" defTabSz="914400" rtl="0" eaLnBrk="1" latinLnBrk="0" hangingPunct="1">
      <a:defRPr sz="3200" b="1" kern="1200">
        <a:solidFill>
          <a:srgbClr val="FFFF00"/>
        </a:solidFill>
        <a:latin typeface="Times New Roman" pitchFamily="18" charset="0"/>
        <a:ea typeface="+mn-ea"/>
        <a:cs typeface="+mn-cs"/>
      </a:defRPr>
    </a:lvl6pPr>
    <a:lvl7pPr marL="2743200" algn="l" defTabSz="914400" rtl="0" eaLnBrk="1" latinLnBrk="0" hangingPunct="1">
      <a:defRPr sz="3200" b="1" kern="1200">
        <a:solidFill>
          <a:srgbClr val="FFFF00"/>
        </a:solidFill>
        <a:latin typeface="Times New Roman" pitchFamily="18" charset="0"/>
        <a:ea typeface="+mn-ea"/>
        <a:cs typeface="+mn-cs"/>
      </a:defRPr>
    </a:lvl7pPr>
    <a:lvl8pPr marL="3200400" algn="l" defTabSz="914400" rtl="0" eaLnBrk="1" latinLnBrk="0" hangingPunct="1">
      <a:defRPr sz="3200" b="1" kern="1200">
        <a:solidFill>
          <a:srgbClr val="FFFF00"/>
        </a:solidFill>
        <a:latin typeface="Times New Roman" pitchFamily="18" charset="0"/>
        <a:ea typeface="+mn-ea"/>
        <a:cs typeface="+mn-cs"/>
      </a:defRPr>
    </a:lvl8pPr>
    <a:lvl9pPr marL="3657600" algn="l" defTabSz="914400" rtl="0" eaLnBrk="1" latinLnBrk="0" hangingPunct="1">
      <a:defRPr sz="3200" b="1"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B808"/>
    <a:srgbClr val="FFFF00"/>
    <a:srgbClr val="4F2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9" autoAdjust="0"/>
    <p:restoredTop sz="86376" autoAdjust="0"/>
  </p:normalViewPr>
  <p:slideViewPr>
    <p:cSldViewPr>
      <p:cViewPr varScale="1">
        <p:scale>
          <a:sx n="98" d="100"/>
          <a:sy n="98" d="100"/>
        </p:scale>
        <p:origin x="-588" y="-66"/>
      </p:cViewPr>
      <p:guideLst>
        <p:guide orient="horz" pos="2160"/>
        <p:guide pos="2880"/>
      </p:guideLst>
    </p:cSldViewPr>
  </p:slideViewPr>
  <p:outlineViewPr>
    <p:cViewPr>
      <p:scale>
        <a:sx n="33" d="100"/>
        <a:sy n="33" d="100"/>
      </p:scale>
      <p:origin x="30" y="962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ClrTx/>
              <a:buSzTx/>
              <a:buFontTx/>
              <a:buNone/>
              <a:defRPr sz="1200" b="0">
                <a:solidFill>
                  <a:schemeClr val="tx1"/>
                </a:solidFill>
                <a:latin typeface="+mn-lt"/>
              </a:defRPr>
            </a:lvl1pPr>
          </a:lstStyle>
          <a:p>
            <a:pPr>
              <a:defRPr/>
            </a:pPr>
            <a:fld id="{3A8331AE-028A-4B6D-A258-0936D0801B77}" type="datetimeFigureOut">
              <a:rPr lang="en-US"/>
              <a:pPr>
                <a:defRPr/>
              </a:pPr>
              <a:t>12/27/2012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buClrTx/>
              <a:buSzTx/>
              <a:buFontTx/>
              <a:buNone/>
              <a:defRPr sz="1200" b="0">
                <a:solidFill>
                  <a:schemeClr val="tx1"/>
                </a:solidFill>
                <a:latin typeface="+mn-lt"/>
              </a:defRPr>
            </a:lvl1pPr>
          </a:lstStyle>
          <a:p>
            <a:pPr>
              <a:defRPr/>
            </a:pPr>
            <a:fld id="{F9EA405A-27AE-41A5-B0B7-9C75C0463A78}" type="slidenum">
              <a:rPr lang="en-US"/>
              <a:pPr>
                <a:defRPr/>
              </a:pPr>
              <a:t>‹#›</a:t>
            </a:fld>
            <a:endParaRPr lang="en-US"/>
          </a:p>
        </p:txBody>
      </p:sp>
    </p:spTree>
    <p:extLst>
      <p:ext uri="{BB962C8B-B14F-4D97-AF65-F5344CB8AC3E}">
        <p14:creationId xmlns:p14="http://schemas.microsoft.com/office/powerpoint/2010/main" val="3910343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2CFAB6-D635-4F44-A696-8A6BA489E8A5}" type="datetimeFigureOut">
              <a:rPr lang="en-US"/>
              <a:pPr>
                <a:defRPr/>
              </a:pPr>
              <a:t>12/27/2012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94AE60-EF22-4897-BBA6-E39E901CA7B1}" type="slidenum">
              <a:rPr lang="en-US"/>
              <a:pPr>
                <a:defRPr/>
              </a:pPr>
              <a:t>‹#›</a:t>
            </a:fld>
            <a:endParaRPr lang="en-US"/>
          </a:p>
        </p:txBody>
      </p:sp>
    </p:spTree>
    <p:extLst>
      <p:ext uri="{BB962C8B-B14F-4D97-AF65-F5344CB8AC3E}">
        <p14:creationId xmlns:p14="http://schemas.microsoft.com/office/powerpoint/2010/main" val="1010793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92A15-AA4B-4B02-88B9-EC5BF026ACB7}" type="datetimeFigureOut">
              <a:rPr lang="en-US"/>
              <a:pPr>
                <a:defRPr/>
              </a:pPr>
              <a:t>12/27/2012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43D0F-B854-4A03-89FC-55659524020D}" type="slidenum">
              <a:rPr lang="en-US"/>
              <a:pPr>
                <a:defRPr/>
              </a:pPr>
              <a:t>‹#›</a:t>
            </a:fld>
            <a:endParaRPr lang="en-US"/>
          </a:p>
        </p:txBody>
      </p:sp>
    </p:spTree>
    <p:extLst>
      <p:ext uri="{BB962C8B-B14F-4D97-AF65-F5344CB8AC3E}">
        <p14:creationId xmlns:p14="http://schemas.microsoft.com/office/powerpoint/2010/main" val="425116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9293B0-B0A4-4CCD-AEF0-183EE409AF56}" type="datetimeFigureOut">
              <a:rPr lang="en-US"/>
              <a:pPr>
                <a:defRPr/>
              </a:pPr>
              <a:t>12/27/2012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CAD31-9764-4D8F-A65C-9E477317FA18}" type="slidenum">
              <a:rPr lang="en-US"/>
              <a:pPr>
                <a:defRPr/>
              </a:pPr>
              <a:t>‹#›</a:t>
            </a:fld>
            <a:endParaRPr lang="en-US"/>
          </a:p>
        </p:txBody>
      </p:sp>
    </p:spTree>
    <p:extLst>
      <p:ext uri="{BB962C8B-B14F-4D97-AF65-F5344CB8AC3E}">
        <p14:creationId xmlns:p14="http://schemas.microsoft.com/office/powerpoint/2010/main" val="41388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CEA907-9D50-407E-9646-CD77E1E50588}" type="datetimeFigureOut">
              <a:rPr lang="en-US"/>
              <a:pPr>
                <a:defRPr/>
              </a:pPr>
              <a:t>12/27/2012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ACA73-1B38-4B76-B1C4-76483B8A8B6B}" type="slidenum">
              <a:rPr lang="en-US"/>
              <a:pPr>
                <a:defRPr/>
              </a:pPr>
              <a:t>‹#›</a:t>
            </a:fld>
            <a:endParaRPr lang="en-US"/>
          </a:p>
        </p:txBody>
      </p:sp>
    </p:spTree>
    <p:extLst>
      <p:ext uri="{BB962C8B-B14F-4D97-AF65-F5344CB8AC3E}">
        <p14:creationId xmlns:p14="http://schemas.microsoft.com/office/powerpoint/2010/main" val="261708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8BA5F5-D01E-46AD-8964-DDCCE73FC7FB}" type="datetimeFigureOut">
              <a:rPr lang="en-US"/>
              <a:pPr>
                <a:defRPr/>
              </a:pPr>
              <a:t>12/27/2012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D96AE7-2DE3-4CC7-B5E3-F7A8C1FAE9CD}" type="slidenum">
              <a:rPr lang="en-US"/>
              <a:pPr>
                <a:defRPr/>
              </a:pPr>
              <a:t>‹#›</a:t>
            </a:fld>
            <a:endParaRPr lang="en-US"/>
          </a:p>
        </p:txBody>
      </p:sp>
    </p:spTree>
    <p:extLst>
      <p:ext uri="{BB962C8B-B14F-4D97-AF65-F5344CB8AC3E}">
        <p14:creationId xmlns:p14="http://schemas.microsoft.com/office/powerpoint/2010/main" val="378598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B584793-AD7B-406C-8118-00D40CA3DA91}" type="datetimeFigureOut">
              <a:rPr lang="en-US"/>
              <a:pPr>
                <a:defRPr/>
              </a:pPr>
              <a:t>12/27/2012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A46A5E-9259-4576-8401-6251727018CA}" type="slidenum">
              <a:rPr lang="en-US"/>
              <a:pPr>
                <a:defRPr/>
              </a:pPr>
              <a:t>‹#›</a:t>
            </a:fld>
            <a:endParaRPr lang="en-US"/>
          </a:p>
        </p:txBody>
      </p:sp>
    </p:spTree>
    <p:extLst>
      <p:ext uri="{BB962C8B-B14F-4D97-AF65-F5344CB8AC3E}">
        <p14:creationId xmlns:p14="http://schemas.microsoft.com/office/powerpoint/2010/main" val="54562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ACE67E-A8A0-44AE-B08F-B88904494486}" type="datetimeFigureOut">
              <a:rPr lang="en-US"/>
              <a:pPr>
                <a:defRPr/>
              </a:pPr>
              <a:t>12/27/2012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DCF9E9-F1E8-4DF0-A017-600601607E5A}" type="slidenum">
              <a:rPr lang="en-US"/>
              <a:pPr>
                <a:defRPr/>
              </a:pPr>
              <a:t>‹#›</a:t>
            </a:fld>
            <a:endParaRPr lang="en-US"/>
          </a:p>
        </p:txBody>
      </p:sp>
    </p:spTree>
    <p:extLst>
      <p:ext uri="{BB962C8B-B14F-4D97-AF65-F5344CB8AC3E}">
        <p14:creationId xmlns:p14="http://schemas.microsoft.com/office/powerpoint/2010/main" val="110026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870CED-953E-4A0A-883E-028142C73A1F}" type="datetimeFigureOut">
              <a:rPr lang="en-US"/>
              <a:pPr>
                <a:defRPr/>
              </a:pPr>
              <a:t>12/27/2012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EB9095-B9E5-4125-A47D-1B0A8A9DDAF6}" type="slidenum">
              <a:rPr lang="en-US"/>
              <a:pPr>
                <a:defRPr/>
              </a:pPr>
              <a:t>‹#›</a:t>
            </a:fld>
            <a:endParaRPr lang="en-US"/>
          </a:p>
        </p:txBody>
      </p:sp>
    </p:spTree>
    <p:extLst>
      <p:ext uri="{BB962C8B-B14F-4D97-AF65-F5344CB8AC3E}">
        <p14:creationId xmlns:p14="http://schemas.microsoft.com/office/powerpoint/2010/main" val="333933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386EBE-771A-446D-AF16-6737E8431DA7}" type="datetimeFigureOut">
              <a:rPr lang="en-US"/>
              <a:pPr>
                <a:defRPr/>
              </a:pPr>
              <a:t>12/27/2012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E4AC10-A501-4ABA-8E54-326AE11ADA4B}" type="slidenum">
              <a:rPr lang="en-US"/>
              <a:pPr>
                <a:defRPr/>
              </a:pPr>
              <a:t>‹#›</a:t>
            </a:fld>
            <a:endParaRPr lang="en-US"/>
          </a:p>
        </p:txBody>
      </p:sp>
    </p:spTree>
    <p:extLst>
      <p:ext uri="{BB962C8B-B14F-4D97-AF65-F5344CB8AC3E}">
        <p14:creationId xmlns:p14="http://schemas.microsoft.com/office/powerpoint/2010/main" val="226855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77B1A3-BBF8-43C5-B520-658F5F03C067}" type="datetimeFigureOut">
              <a:rPr lang="en-US"/>
              <a:pPr>
                <a:defRPr/>
              </a:pPr>
              <a:t>12/27/2012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59A9D1-6BEF-4E14-A8AB-025CC7EB02FA}" type="slidenum">
              <a:rPr lang="en-US"/>
              <a:pPr>
                <a:defRPr/>
              </a:pPr>
              <a:t>‹#›</a:t>
            </a:fld>
            <a:endParaRPr lang="en-US"/>
          </a:p>
        </p:txBody>
      </p:sp>
    </p:spTree>
    <p:extLst>
      <p:ext uri="{BB962C8B-B14F-4D97-AF65-F5344CB8AC3E}">
        <p14:creationId xmlns:p14="http://schemas.microsoft.com/office/powerpoint/2010/main" val="363953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6" name="Oval 5"/>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7" name="Oval 6"/>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8" name="Oval 7"/>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9" name="Oval 8"/>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10" name="Oval 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11" name="Oval 10"/>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12" name="Oval 11"/>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Clr>
                <a:srgbClr val="000000"/>
              </a:buClr>
              <a:buSzPct val="115000"/>
              <a:buFont typeface="Wingdings 2" pitchFamily="18" charset="2"/>
              <a:buChar char=""/>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3" name="Date Placeholder 4"/>
          <p:cNvSpPr>
            <a:spLocks noGrp="1"/>
          </p:cNvSpPr>
          <p:nvPr>
            <p:ph type="dt" sz="half" idx="15"/>
          </p:nvPr>
        </p:nvSpPr>
        <p:spPr/>
        <p:txBody>
          <a:bodyPr/>
          <a:lstStyle>
            <a:lvl1pPr>
              <a:defRPr/>
            </a:lvl1pPr>
          </a:lstStyle>
          <a:p>
            <a:pPr>
              <a:defRPr/>
            </a:pPr>
            <a:fld id="{B80BDD7E-B751-4F21-8FC3-91B908B031E6}" type="datetimeFigureOut">
              <a:rPr lang="en-US"/>
              <a:pPr>
                <a:defRPr/>
              </a:pPr>
              <a:t>12/27/2012</a:t>
            </a:fld>
            <a:endParaRPr lang="en-US"/>
          </a:p>
        </p:txBody>
      </p:sp>
      <p:sp>
        <p:nvSpPr>
          <p:cNvPr id="14" name="Footer Placeholder 5"/>
          <p:cNvSpPr>
            <a:spLocks noGrp="1"/>
          </p:cNvSpPr>
          <p:nvPr>
            <p:ph type="ftr" sz="quarter" idx="16"/>
          </p:nvPr>
        </p:nvSpPr>
        <p:spPr/>
        <p:txBody>
          <a:bodyPr/>
          <a:lstStyle>
            <a:lvl1pPr>
              <a:defRPr/>
            </a:lvl1pPr>
          </a:lstStyle>
          <a:p>
            <a:pPr>
              <a:defRPr/>
            </a:pPr>
            <a:endParaRPr lang="en-US"/>
          </a:p>
        </p:txBody>
      </p:sp>
      <p:sp>
        <p:nvSpPr>
          <p:cNvPr id="15" name="Slide Number Placeholder 6"/>
          <p:cNvSpPr>
            <a:spLocks noGrp="1"/>
          </p:cNvSpPr>
          <p:nvPr>
            <p:ph type="sldNum" sz="quarter" idx="17"/>
          </p:nvPr>
        </p:nvSpPr>
        <p:spPr/>
        <p:txBody>
          <a:bodyPr/>
          <a:lstStyle>
            <a:lvl1pPr>
              <a:defRPr/>
            </a:lvl1pPr>
          </a:lstStyle>
          <a:p>
            <a:pPr>
              <a:defRPr/>
            </a:pPr>
            <a:fld id="{5E3AC6E1-C60B-44F9-9D88-B1D438C3EED0}" type="slidenum">
              <a:rPr lang="en-US"/>
              <a:pPr>
                <a:defRPr/>
              </a:pPr>
              <a:t>‹#›</a:t>
            </a:fld>
            <a:endParaRPr lang="en-US"/>
          </a:p>
        </p:txBody>
      </p:sp>
    </p:spTree>
    <p:extLst>
      <p:ext uri="{BB962C8B-B14F-4D97-AF65-F5344CB8AC3E}">
        <p14:creationId xmlns:p14="http://schemas.microsoft.com/office/powerpoint/2010/main" val="387878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spcBef>
                <a:spcPct val="20000"/>
              </a:spcBef>
              <a:buClr>
                <a:srgbClr val="000000"/>
              </a:buClr>
              <a:buSzPct val="115000"/>
              <a:buFont typeface="Wingdings 2" pitchFamily="18" charset="2"/>
              <a:buChar char=""/>
              <a:defRPr sz="900">
                <a:solidFill>
                  <a:schemeClr val="tx2"/>
                </a:solidFill>
              </a:defRPr>
            </a:lvl1pPr>
          </a:lstStyle>
          <a:p>
            <a:pPr>
              <a:defRPr/>
            </a:pPr>
            <a:fld id="{D5559ADD-BCC1-4748-94D7-2BC869F2DDF8}" type="datetimeFigureOut">
              <a:rPr lang="en-US"/>
              <a:pPr>
                <a:defRPr/>
              </a:pPr>
              <a:t>12/27/2012</a:t>
            </a:fld>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spcBef>
                <a:spcPct val="20000"/>
              </a:spcBef>
              <a:buClr>
                <a:srgbClr val="000000"/>
              </a:buClr>
              <a:buSzPct val="115000"/>
              <a:buFont typeface="Wingdings 2" pitchFamily="18" charset="2"/>
              <a:buChar char=""/>
              <a:defRPr sz="9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spcBef>
                <a:spcPct val="20000"/>
              </a:spcBef>
              <a:buClr>
                <a:srgbClr val="000000"/>
              </a:buClr>
              <a:buSzPct val="115000"/>
              <a:buFont typeface="Wingdings 2" pitchFamily="18" charset="2"/>
              <a:buChar char=""/>
              <a:defRPr sz="1800">
                <a:solidFill>
                  <a:schemeClr val="tx2"/>
                </a:solidFill>
              </a:defRPr>
            </a:lvl1pPr>
          </a:lstStyle>
          <a:p>
            <a:pPr>
              <a:defRPr/>
            </a:pPr>
            <a:fld id="{C2E82CC9-6E17-45C9-B2F4-3AF09A94DF5B}" type="slidenum">
              <a:rPr lang="en-US"/>
              <a:pPr>
                <a:defRPr/>
              </a:pPr>
              <a:t>‹#›</a:t>
            </a:fld>
            <a:endParaRPr lang="en-US"/>
          </a:p>
        </p:txBody>
      </p:sp>
      <p:grpSp>
        <p:nvGrpSpPr>
          <p:cNvPr id="1031" name="Group 60"/>
          <p:cNvGrpSpPr>
            <a:grpSpLocks/>
          </p:cNvGrpSpPr>
          <p:nvPr/>
        </p:nvGrpSpPr>
        <p:grpSpPr bwMode="auto">
          <a:xfrm>
            <a:off x="-33338" y="0"/>
            <a:ext cx="9177338" cy="6858000"/>
            <a:chOff x="-33595" y="0"/>
            <a:chExt cx="9177595" cy="6857999"/>
          </a:xfrm>
        </p:grpSpPr>
        <p:grpSp>
          <p:nvGrpSpPr>
            <p:cNvPr id="1032" name="Group 182"/>
            <p:cNvGrpSpPr>
              <a:grpSpLocks/>
            </p:cNvGrpSpPr>
            <p:nvPr/>
          </p:nvGrpSpPr>
          <p:grpSpPr bwMode="auto">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grpSp>
        <p:grpSp>
          <p:nvGrpSpPr>
            <p:cNvPr id="1033" name="Group 189"/>
            <p:cNvGrpSpPr>
              <a:grpSpLocks/>
            </p:cNvGrpSpPr>
            <p:nvPr/>
          </p:nvGrpSpPr>
          <p:grpSpPr bwMode="auto">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spcBef>
                    <a:spcPct val="20000"/>
                  </a:spcBef>
                  <a:buClr>
                    <a:srgbClr val="000000"/>
                  </a:buClr>
                  <a:buSzPct val="115000"/>
                  <a:buFont typeface="Wingdings 2" pitchFamily="18" charset="2"/>
                  <a:buChar char=""/>
                  <a:defRPr/>
                </a:pPr>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spcBef>
                    <a:spcPct val="20000"/>
                  </a:spcBef>
                  <a:buClr>
                    <a:srgbClr val="000000"/>
                  </a:buClr>
                  <a:buSzPct val="115000"/>
                  <a:buFont typeface="Wingdings 2" pitchFamily="18" charset="2"/>
                  <a:buChar char=""/>
                  <a:defRPr/>
                </a:pPr>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grpSp>
        <p:grpSp>
          <p:nvGrpSpPr>
            <p:cNvPr id="1034" name="Group 200"/>
            <p:cNvGrpSpPr>
              <a:grpSpLocks/>
            </p:cNvGrpSpPr>
            <p:nvPr/>
          </p:nvGrpSpPr>
          <p:grpSpPr bwMode="auto">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spcBef>
                    <a:spcPct val="20000"/>
                  </a:spcBef>
                  <a:buClr>
                    <a:srgbClr val="000000"/>
                  </a:buClr>
                  <a:buSzPct val="115000"/>
                  <a:buFont typeface="Wingdings 2" pitchFamily="18" charset="2"/>
                  <a:buChar char=""/>
                  <a:defRPr/>
                </a:pPr>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spcBef>
                    <a:spcPct val="20000"/>
                  </a:spcBef>
                  <a:buClr>
                    <a:srgbClr val="000000"/>
                  </a:buClr>
                  <a:buSzPct val="115000"/>
                  <a:buFont typeface="Wingdings 2" pitchFamily="18" charset="2"/>
                  <a:buChar char=""/>
                  <a:defRPr/>
                </a:pPr>
                <a:endParaRPr lang="en-US"/>
              </a:p>
            </p:txBody>
          </p:sp>
        </p:grpSp>
      </p:grpSp>
    </p:spTree>
  </p:cSld>
  <p:clrMap bg1="dk1" tx1="lt1" bg2="dk2" tx2="lt2" accent1="accent1" accent2="accent2" accent3="accent3" accent4="accent4" accent5="accent5" accent6="accent6" hlink="hlink" folHlink="folHlink"/>
  <p:sldLayoutIdLst>
    <p:sldLayoutId id="2147483912" r:id="rId1"/>
    <p:sldLayoutId id="2147483911" r:id="rId2"/>
    <p:sldLayoutId id="2147483910" r:id="rId3"/>
    <p:sldLayoutId id="2147483909" r:id="rId4"/>
    <p:sldLayoutId id="2147483908" r:id="rId5"/>
    <p:sldLayoutId id="2147483907" r:id="rId6"/>
    <p:sldLayoutId id="2147483906" r:id="rId7"/>
    <p:sldLayoutId id="2147483905" r:id="rId8"/>
    <p:sldLayoutId id="2147483913" r:id="rId9"/>
    <p:sldLayoutId id="2147483904" r:id="rId10"/>
    <p:sldLayoutId id="2147483903" r:id="rId11"/>
  </p:sldLayoutIdLst>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17.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18.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19.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1.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2.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3.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4.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5.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6.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7.xml.rels><?xml version="1.0" encoding="UTF-8" standalone="yes"?>
<Relationships xmlns="http://schemas.openxmlformats.org/package/2006/relationships"><Relationship Id="rId3" Type="http://schemas.openxmlformats.org/officeDocument/2006/relationships/slide" Target="slide82.xml"/><Relationship Id="rId7" Type="http://schemas.openxmlformats.org/officeDocument/2006/relationships/slide" Target="slide8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84.xml"/><Relationship Id="rId5" Type="http://schemas.openxmlformats.org/officeDocument/2006/relationships/slide" Target="slide83.xml"/><Relationship Id="rId4" Type="http://schemas.openxmlformats.org/officeDocument/2006/relationships/slide" Target="slide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228600" y="274638"/>
            <a:ext cx="8686800" cy="1935162"/>
          </a:xfrm>
        </p:spPr>
        <p:txBody>
          <a:bodyPr rtlCol="0">
            <a:normAutofit fontScale="90000"/>
          </a:bodyPr>
          <a:lstStyle/>
          <a:p>
            <a:pPr algn="ctr" eaLnBrk="1" fontAlgn="auto" hangingPunct="1">
              <a:spcAft>
                <a:spcPts val="0"/>
              </a:spcAft>
              <a:defRPr/>
            </a:pPr>
            <a:r>
              <a:rPr lang="en-US" sz="4800" dirty="0" smtClean="0">
                <a:ea typeface="+mj-ea"/>
              </a:rPr>
              <a:t>LESSON 3: The Commandments Help Us Choose the Right</a:t>
            </a:r>
          </a:p>
        </p:txBody>
      </p:sp>
      <p:pic>
        <p:nvPicPr>
          <p:cNvPr id="3075" name="Picture 2" descr="G:\Graphics\WMF\gospel Art\2-04 - 3-03 Pre-Earth 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362200"/>
            <a:ext cx="55356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6213" y="619125"/>
            <a:ext cx="5081587" cy="5016500"/>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He knew that we would have to make right choices in order to return to him and that choosing the right would make us happy. </a:t>
            </a:r>
          </a:p>
        </p:txBody>
      </p:sp>
      <p:pic>
        <p:nvPicPr>
          <p:cNvPr id="7170" name="Picture 2" descr="G:\Graphics\WMF\gospel Art\7-25 - The Second Coming.jpg"/>
          <p:cNvPicPr>
            <a:picLocks noChangeAspect="1" noChangeArrowheads="1"/>
          </p:cNvPicPr>
          <p:nvPr/>
        </p:nvPicPr>
        <p:blipFill>
          <a:blip r:embed="rId2"/>
          <a:srcRect/>
          <a:stretch>
            <a:fillRect/>
          </a:stretch>
        </p:blipFill>
        <p:spPr bwMode="auto">
          <a:xfrm>
            <a:off x="304800" y="728663"/>
            <a:ext cx="3681413" cy="49069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6213" y="457200"/>
            <a:ext cx="5081587" cy="5878513"/>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He gave us commandments to help us make the right choices. </a:t>
            </a:r>
          </a:p>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What are commandments?</a:t>
            </a:r>
          </a:p>
          <a:p>
            <a:pPr marL="1028700" lvl="1"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Things Heavenly Father has told us to do.</a:t>
            </a:r>
          </a:p>
        </p:txBody>
      </p:sp>
      <p:pic>
        <p:nvPicPr>
          <p:cNvPr id="7170" name="Picture 2" descr="G:\Graphics\WMF\gospel Art\7-25 - The Second Coming.jpg"/>
          <p:cNvPicPr>
            <a:picLocks noChangeAspect="1" noChangeArrowheads="1"/>
          </p:cNvPicPr>
          <p:nvPr/>
        </p:nvPicPr>
        <p:blipFill>
          <a:blip r:embed="rId2"/>
          <a:srcRect/>
          <a:stretch>
            <a:fillRect/>
          </a:stretch>
        </p:blipFill>
        <p:spPr bwMode="auto">
          <a:xfrm>
            <a:off x="304800" y="728663"/>
            <a:ext cx="3681413" cy="49069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6213" y="727075"/>
            <a:ext cx="5081587" cy="5140325"/>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What are some of the commandments?</a:t>
            </a:r>
          </a:p>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Explain that the commandments are like road signs to help us find our way. </a:t>
            </a:r>
          </a:p>
        </p:txBody>
      </p:sp>
      <p:pic>
        <p:nvPicPr>
          <p:cNvPr id="7170" name="Picture 2" descr="G:\Graphics\WMF\gospel Art\7-25 - The Second Coming.jpg"/>
          <p:cNvPicPr>
            <a:picLocks noChangeAspect="1" noChangeArrowheads="1"/>
          </p:cNvPicPr>
          <p:nvPr/>
        </p:nvPicPr>
        <p:blipFill>
          <a:blip r:embed="rId2"/>
          <a:srcRect/>
          <a:stretch>
            <a:fillRect/>
          </a:stretch>
        </p:blipFill>
        <p:spPr bwMode="auto">
          <a:xfrm>
            <a:off x="304800" y="728663"/>
            <a:ext cx="3681413" cy="49069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6213" y="1865313"/>
            <a:ext cx="5081587" cy="2554287"/>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They show us the right path to follow to return to Heavenly Father</a:t>
            </a:r>
          </a:p>
        </p:txBody>
      </p:sp>
      <p:pic>
        <p:nvPicPr>
          <p:cNvPr id="7170" name="Picture 2" descr="G:\Graphics\WMF\gospel Art\7-25 - The Second Coming.jpg"/>
          <p:cNvPicPr>
            <a:picLocks noChangeAspect="1" noChangeArrowheads="1"/>
          </p:cNvPicPr>
          <p:nvPr/>
        </p:nvPicPr>
        <p:blipFill>
          <a:blip r:embed="rId2"/>
          <a:srcRect/>
          <a:stretch>
            <a:fillRect/>
          </a:stretch>
        </p:blipFill>
        <p:spPr bwMode="auto">
          <a:xfrm>
            <a:off x="304800" y="728663"/>
            <a:ext cx="3681413" cy="49069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928813"/>
            <a:ext cx="8305800" cy="2185987"/>
          </a:xfrm>
          <a:prstGeom prst="rect">
            <a:avLst/>
          </a:prstGeom>
          <a:noFill/>
        </p:spPr>
        <p:txBody>
          <a:bodyPr>
            <a:spAutoFit/>
          </a:bodyPr>
          <a:lstStyle/>
          <a:p>
            <a:pPr>
              <a:spcBef>
                <a:spcPct val="20000"/>
              </a:spcBef>
              <a:buClr>
                <a:srgbClr val="000000"/>
              </a:buClr>
              <a:buSzPct val="115000"/>
              <a:buFont typeface="Wingdings 2" pitchFamily="18" charset="2"/>
              <a:buNone/>
              <a:defRPr/>
            </a:pPr>
            <a:r>
              <a:rPr lang="en-US" sz="4000" dirty="0">
                <a:solidFill>
                  <a:schemeClr val="tx1"/>
                </a:solidFill>
                <a:effectLst>
                  <a:outerShdw blurRad="38100" dist="38100" dir="2700000" algn="tl">
                    <a:srgbClr val="000000">
                      <a:alpha val="43137"/>
                    </a:srgbClr>
                  </a:outerShdw>
                </a:effectLst>
              </a:rPr>
              <a:t>Let’s all sing the song</a:t>
            </a:r>
          </a:p>
          <a:p>
            <a:pPr>
              <a:spcBef>
                <a:spcPct val="20000"/>
              </a:spcBef>
              <a:buClr>
                <a:srgbClr val="000000"/>
              </a:buClr>
              <a:buSzPct val="115000"/>
              <a:buFont typeface="Wingdings 2" pitchFamily="18" charset="2"/>
              <a:buNone/>
              <a:defRPr/>
            </a:pPr>
            <a:endParaRPr lang="en-US" sz="4000" dirty="0">
              <a:solidFill>
                <a:schemeClr val="tx1"/>
              </a:solidFill>
              <a:effectLst>
                <a:outerShdw blurRad="38100" dist="38100" dir="2700000" algn="tl">
                  <a:srgbClr val="000000">
                    <a:alpha val="43137"/>
                  </a:srgbClr>
                </a:outerShdw>
              </a:effectLst>
            </a:endParaRPr>
          </a:p>
          <a:p>
            <a:pPr>
              <a:spcBef>
                <a:spcPct val="20000"/>
              </a:spcBef>
              <a:buClr>
                <a:srgbClr val="000000"/>
              </a:buClr>
              <a:buSzPct val="115000"/>
              <a:buFont typeface="Wingdings 2" pitchFamily="18" charset="2"/>
              <a:buNone/>
              <a:defRPr/>
            </a:pPr>
            <a:r>
              <a:rPr lang="en-US" sz="4000" dirty="0">
                <a:solidFill>
                  <a:schemeClr val="tx1"/>
                </a:solidFill>
                <a:effectLst>
                  <a:outerShdw blurRad="38100" dist="38100" dir="2700000" algn="tl">
                    <a:srgbClr val="000000">
                      <a:alpha val="43137"/>
                    </a:srgbClr>
                  </a:outerShdw>
                </a:effectLst>
              </a:rPr>
              <a:t>“Keep the Commandments”</a:t>
            </a:r>
          </a:p>
        </p:txBody>
      </p:sp>
    </p:spTree>
  </p:cSld>
  <p:clrMapOvr>
    <a:masterClrMapping/>
  </p:clrMapOvr>
  <p:transition spd="slow">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0"/>
            <a:ext cx="9144000" cy="609600"/>
          </a:xfrm>
        </p:spPr>
        <p:txBody>
          <a:bodyPr/>
          <a:lstStyle/>
          <a:p>
            <a:pPr algn="ctr" eaLnBrk="1" hangingPunct="1"/>
            <a:r>
              <a:rPr lang="en-US" b="1" smtClean="0">
                <a:cs typeface="Trebuchet MS" pitchFamily="34" charset="0"/>
              </a:rPr>
              <a:t>Keep the Commandments</a:t>
            </a:r>
          </a:p>
        </p:txBody>
      </p:sp>
      <p:sp>
        <p:nvSpPr>
          <p:cNvPr id="17411" name="Text Placeholder 2"/>
          <p:cNvSpPr>
            <a:spLocks noGrp="1"/>
          </p:cNvSpPr>
          <p:nvPr>
            <p:ph type="body" idx="4294967295"/>
          </p:nvPr>
        </p:nvSpPr>
        <p:spPr>
          <a:xfrm>
            <a:off x="1905000" y="685800"/>
            <a:ext cx="6781800" cy="6019800"/>
          </a:xfrm>
        </p:spPr>
        <p:txBody>
          <a:bodyPr/>
          <a:lstStyle/>
          <a:p>
            <a:pPr marL="0" indent="0" eaLnBrk="1" hangingPunct="1">
              <a:lnSpc>
                <a:spcPct val="90000"/>
              </a:lnSpc>
              <a:buFont typeface="Wingdings 2" pitchFamily="18" charset="2"/>
              <a:buNone/>
            </a:pPr>
            <a:r>
              <a:rPr lang="en-US" sz="1900" smtClean="0"/>
              <a:t>Keep the commandments; keep the commandments!</a:t>
            </a:r>
          </a:p>
          <a:p>
            <a:pPr marL="0" indent="0" eaLnBrk="1" hangingPunct="1">
              <a:lnSpc>
                <a:spcPct val="90000"/>
              </a:lnSpc>
              <a:buFont typeface="Wingdings 2" pitchFamily="18" charset="2"/>
              <a:buNone/>
            </a:pPr>
            <a:r>
              <a:rPr lang="en-US" sz="1900" smtClean="0"/>
              <a:t>In this there is safety; in this there is peace.</a:t>
            </a:r>
          </a:p>
          <a:p>
            <a:pPr marL="0" indent="0" eaLnBrk="1" hangingPunct="1">
              <a:lnSpc>
                <a:spcPct val="90000"/>
              </a:lnSpc>
              <a:buFont typeface="Wingdings 2" pitchFamily="18" charset="2"/>
              <a:buNone/>
            </a:pPr>
            <a:r>
              <a:rPr lang="en-US" sz="1900" smtClean="0"/>
              <a:t>He will send blessings;</a:t>
            </a:r>
          </a:p>
          <a:p>
            <a:pPr marL="0" indent="0" eaLnBrk="1" hangingPunct="1">
              <a:lnSpc>
                <a:spcPct val="90000"/>
              </a:lnSpc>
              <a:buFont typeface="Wingdings 2" pitchFamily="18" charset="2"/>
              <a:buNone/>
            </a:pPr>
            <a:r>
              <a:rPr lang="en-US" sz="1900" smtClean="0"/>
              <a:t>He will send blessings.</a:t>
            </a:r>
          </a:p>
          <a:p>
            <a:pPr marL="0" indent="0" eaLnBrk="1" hangingPunct="1">
              <a:lnSpc>
                <a:spcPct val="90000"/>
              </a:lnSpc>
              <a:buFont typeface="Wingdings 2" pitchFamily="18" charset="2"/>
              <a:buNone/>
            </a:pPr>
            <a:r>
              <a:rPr lang="en-US" sz="1900" smtClean="0"/>
              <a:t>Words of a prophet:</a:t>
            </a:r>
          </a:p>
          <a:p>
            <a:pPr marL="0" indent="0" eaLnBrk="1" hangingPunct="1">
              <a:lnSpc>
                <a:spcPct val="90000"/>
              </a:lnSpc>
              <a:buFont typeface="Wingdings 2" pitchFamily="18" charset="2"/>
              <a:buNone/>
            </a:pPr>
            <a:r>
              <a:rPr lang="en-US" sz="1900" smtClean="0"/>
              <a:t>Keep the commandments.</a:t>
            </a:r>
          </a:p>
          <a:p>
            <a:pPr marL="0" indent="0" eaLnBrk="1" hangingPunct="1">
              <a:lnSpc>
                <a:spcPct val="90000"/>
              </a:lnSpc>
              <a:buFont typeface="Wingdings 2" pitchFamily="18" charset="2"/>
              <a:buNone/>
            </a:pPr>
            <a:r>
              <a:rPr lang="en-US" sz="1900" smtClean="0"/>
              <a:t>In this there is safety and peace.</a:t>
            </a:r>
          </a:p>
          <a:p>
            <a:pPr marL="0" indent="0" eaLnBrk="1" hangingPunct="1">
              <a:lnSpc>
                <a:spcPct val="90000"/>
              </a:lnSpc>
              <a:buFont typeface="Wingdings 2" pitchFamily="18" charset="2"/>
              <a:buNone/>
            </a:pPr>
            <a:r>
              <a:rPr lang="en-US" sz="1900" smtClean="0"/>
              <a:t>2. We are His children; we are His children,</a:t>
            </a:r>
          </a:p>
          <a:p>
            <a:pPr marL="0" indent="0" eaLnBrk="1" hangingPunct="1">
              <a:lnSpc>
                <a:spcPct val="90000"/>
              </a:lnSpc>
              <a:buFont typeface="Wingdings 2" pitchFamily="18" charset="2"/>
              <a:buNone/>
            </a:pPr>
            <a:r>
              <a:rPr lang="en-US" sz="1900" smtClean="0"/>
              <a:t>and we must be tested to show we are true.</a:t>
            </a:r>
          </a:p>
          <a:p>
            <a:pPr marL="0" indent="0" eaLnBrk="1" hangingPunct="1">
              <a:lnSpc>
                <a:spcPct val="90000"/>
              </a:lnSpc>
              <a:buFont typeface="Wingdings 2" pitchFamily="18" charset="2"/>
              <a:buNone/>
            </a:pPr>
            <a:r>
              <a:rPr lang="en-US" sz="1900" smtClean="0"/>
              <a:t>Hold to His promises;</a:t>
            </a:r>
          </a:p>
          <a:p>
            <a:pPr marL="0" indent="0" eaLnBrk="1" hangingPunct="1">
              <a:lnSpc>
                <a:spcPct val="90000"/>
              </a:lnSpc>
              <a:buFont typeface="Wingdings 2" pitchFamily="18" charset="2"/>
              <a:buNone/>
            </a:pPr>
            <a:r>
              <a:rPr lang="en-US" sz="1900" smtClean="0"/>
              <a:t>Hold to His promises,</a:t>
            </a:r>
          </a:p>
          <a:p>
            <a:pPr marL="0" indent="0" eaLnBrk="1" hangingPunct="1">
              <a:lnSpc>
                <a:spcPct val="90000"/>
              </a:lnSpc>
              <a:buFont typeface="Wingdings 2" pitchFamily="18" charset="2"/>
              <a:buNone/>
            </a:pPr>
            <a:r>
              <a:rPr lang="en-US" sz="1900" smtClean="0"/>
              <a:t>Heeding the prophets:</a:t>
            </a:r>
          </a:p>
          <a:p>
            <a:pPr marL="0" indent="0" eaLnBrk="1" hangingPunct="1">
              <a:lnSpc>
                <a:spcPct val="90000"/>
              </a:lnSpc>
              <a:buFont typeface="Wingdings 2" pitchFamily="18" charset="2"/>
              <a:buNone/>
            </a:pPr>
            <a:r>
              <a:rPr lang="en-US" sz="1900" smtClean="0"/>
              <a:t>Keep the commandments.</a:t>
            </a:r>
          </a:p>
          <a:p>
            <a:pPr marL="0" indent="0" eaLnBrk="1" hangingPunct="1">
              <a:lnSpc>
                <a:spcPct val="90000"/>
              </a:lnSpc>
              <a:buFont typeface="Wingdings 2" pitchFamily="18" charset="2"/>
              <a:buNone/>
            </a:pPr>
            <a:r>
              <a:rPr lang="en-US" sz="1900" smtClean="0"/>
              <a:t>In this there is safety and peace.</a:t>
            </a:r>
          </a:p>
          <a:p>
            <a:pPr marL="0" indent="0" eaLnBrk="1" hangingPunct="1">
              <a:lnSpc>
                <a:spcPct val="90000"/>
              </a:lnSpc>
              <a:buFont typeface="Wingdings 2" pitchFamily="18" charset="2"/>
              <a:buNone/>
            </a:pPr>
            <a:r>
              <a:rPr lang="en-US" sz="1000" smtClean="0"/>
              <a:t>Words and music: Barbara A. McConochie, b. 1940. (c) 1975 IRI. Obbligato by Barbara A. McConochie (c) 1989 IRI. Arr. by Darwin Wolford (c) 1986, 1989 Deseret Book Company. Used by permission. </a:t>
            </a:r>
            <a:endParaRPr lang="en-US" sz="1000" b="1" smtClean="0">
              <a:effectLst>
                <a:outerShdw blurRad="38100" dist="38100" dir="2700000" algn="tl">
                  <a:srgbClr val="000000"/>
                </a:outerShdw>
              </a:effectLst>
            </a:endParaRPr>
          </a:p>
        </p:txBody>
      </p:sp>
    </p:spTree>
  </p:cSld>
  <p:clrMapOvr>
    <a:masterClrMapping/>
  </p:clrMapOvr>
  <p:transition advClick="0" advTm="65000">
    <p:sndAc>
      <p:stSnd>
        <p:snd r:embed="rId2" name="CS_146_KeepTheCommandments_en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18441" name="TextBox 7"/>
          <p:cNvSpPr txBox="1">
            <a:spLocks noChangeArrowheads="1"/>
          </p:cNvSpPr>
          <p:nvPr/>
        </p:nvSpPr>
        <p:spPr bwMode="auto">
          <a:xfrm>
            <a:off x="4495800" y="1992313"/>
            <a:ext cx="44958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t>These are some of the commandments that we should be doing daily.</a:t>
            </a:r>
          </a:p>
          <a:p>
            <a:pPr eaLnBrk="1" hangingPunct="1">
              <a:spcBef>
                <a:spcPct val="20000"/>
              </a:spcBef>
              <a:buClr>
                <a:srgbClr val="000000"/>
              </a:buClr>
              <a:buSzPct val="115000"/>
              <a:buFont typeface="Wingdings 2" pitchFamily="18" charset="2"/>
              <a:buChar char=""/>
            </a:pPr>
            <a:r>
              <a:rPr lang="en-US"/>
              <a:t>Click on the number to see the related scripture.</a:t>
            </a:r>
          </a:p>
        </p:txBody>
      </p:sp>
      <p:sp>
        <p:nvSpPr>
          <p:cNvPr id="18442" name="Text Box 10"/>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18443" name="Text Box 11"/>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18444" name="Text Box 12"/>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18445" name="Text Box 13"/>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18446" name="Text Box 14"/>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dissolve">
                                      <p:cBhvr>
                                        <p:cTn id="7" dur="500"/>
                                        <p:tgtEl>
                                          <p:spTgt spid="184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1">
                                            <p:txEl>
                                              <p:pRg st="1" end="1"/>
                                            </p:txEl>
                                          </p:spTgt>
                                        </p:tgtEl>
                                        <p:attrNameLst>
                                          <p:attrName>style.visibility</p:attrName>
                                        </p:attrNameLst>
                                      </p:cBhvr>
                                      <p:to>
                                        <p:strVal val="visible"/>
                                      </p:to>
                                    </p:set>
                                    <p:animEffect transition="in" filter="dissolve">
                                      <p:cBhvr>
                                        <p:cTn id="12" dur="500"/>
                                        <p:tgtEl>
                                          <p:spTgt spid="184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19465" name="TextBox 7"/>
          <p:cNvSpPr txBox="1">
            <a:spLocks noChangeArrowheads="1"/>
          </p:cNvSpPr>
          <p:nvPr/>
        </p:nvSpPr>
        <p:spPr bwMode="auto">
          <a:xfrm>
            <a:off x="4495800" y="1981200"/>
            <a:ext cx="4495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t>We will show you a situation.</a:t>
            </a:r>
          </a:p>
          <a:p>
            <a:pPr eaLnBrk="1" hangingPunct="1">
              <a:spcBef>
                <a:spcPct val="20000"/>
              </a:spcBef>
              <a:buClr>
                <a:srgbClr val="000000"/>
              </a:buClr>
              <a:buSzPct val="115000"/>
              <a:buFont typeface="Wingdings 2" pitchFamily="18" charset="2"/>
              <a:buChar char=""/>
            </a:pPr>
            <a:r>
              <a:rPr lang="en-US"/>
              <a:t>Your job is to decide which commandment on a road sign will help them choose the right</a:t>
            </a:r>
          </a:p>
        </p:txBody>
      </p:sp>
      <p:pic>
        <p:nvPicPr>
          <p:cNvPr id="194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3" name="Text Box 17"/>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19474" name="Text Box 18"/>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19475" name="Text Box 19"/>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19476" name="Text Box 20"/>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19477" name="Text Box 21"/>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animEffect transition="in" filter="dissolve">
                                      <p:cBhvr>
                                        <p:cTn id="7" dur="500"/>
                                        <p:tgtEl>
                                          <p:spTgt spid="194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5">
                                            <p:txEl>
                                              <p:pRg st="1" end="1"/>
                                            </p:txEl>
                                          </p:spTgt>
                                        </p:tgtEl>
                                        <p:attrNameLst>
                                          <p:attrName>style.visibility</p:attrName>
                                        </p:attrNameLst>
                                      </p:cBhvr>
                                      <p:to>
                                        <p:strVal val="visible"/>
                                      </p:to>
                                    </p:set>
                                    <p:animEffect transition="in" filter="dissolve">
                                      <p:cBhvr>
                                        <p:cTn id="12" dur="500"/>
                                        <p:tgtEl>
                                          <p:spTgt spid="194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0489" name="TextBox 7"/>
          <p:cNvSpPr txBox="1">
            <a:spLocks noChangeArrowheads="1"/>
          </p:cNvSpPr>
          <p:nvPr/>
        </p:nvSpPr>
        <p:spPr bwMode="auto">
          <a:xfrm>
            <a:off x="4495800" y="1241425"/>
            <a:ext cx="44958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t>1. You are walking home from a friend’s house when another friend sees you. </a:t>
            </a:r>
          </a:p>
          <a:p>
            <a:pPr eaLnBrk="1" hangingPunct="1">
              <a:spcBef>
                <a:spcPct val="20000"/>
              </a:spcBef>
              <a:buClr>
                <a:srgbClr val="000000"/>
              </a:buClr>
              <a:buSzPct val="115000"/>
              <a:buFont typeface="Wingdings 2" pitchFamily="18" charset="2"/>
              <a:buChar char=""/>
            </a:pPr>
            <a:r>
              <a:rPr lang="en-US"/>
              <a:t>He asks you to come to his house to play. </a:t>
            </a:r>
          </a:p>
          <a:p>
            <a:pPr eaLnBrk="1" hangingPunct="1">
              <a:spcBef>
                <a:spcPct val="20000"/>
              </a:spcBef>
              <a:buClr>
                <a:srgbClr val="000000"/>
              </a:buClr>
              <a:buSzPct val="115000"/>
              <a:buFont typeface="Wingdings 2" pitchFamily="18" charset="2"/>
              <a:buChar char=""/>
            </a:pPr>
            <a:r>
              <a:rPr lang="en-US"/>
              <a:t>But your mother had asked you to come straight home, and you promised you would.</a:t>
            </a:r>
          </a:p>
        </p:txBody>
      </p:sp>
      <p:pic>
        <p:nvPicPr>
          <p:cNvPr id="204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6"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0497"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0498"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0499"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0500"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Effect transition="in" filter="dissolve">
                                      <p:cBhvr>
                                        <p:cTn id="7" dur="500"/>
                                        <p:tgtEl>
                                          <p:spTgt spid="20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9">
                                            <p:txEl>
                                              <p:pRg st="1" end="1"/>
                                            </p:txEl>
                                          </p:spTgt>
                                        </p:tgtEl>
                                        <p:attrNameLst>
                                          <p:attrName>style.visibility</p:attrName>
                                        </p:attrNameLst>
                                      </p:cBhvr>
                                      <p:to>
                                        <p:strVal val="visible"/>
                                      </p:to>
                                    </p:set>
                                    <p:animEffect transition="in" filter="dissolve">
                                      <p:cBhvr>
                                        <p:cTn id="12" dur="500"/>
                                        <p:tgtEl>
                                          <p:spTgt spid="204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9">
                                            <p:txEl>
                                              <p:pRg st="2" end="2"/>
                                            </p:txEl>
                                          </p:spTgt>
                                        </p:tgtEl>
                                        <p:attrNameLst>
                                          <p:attrName>style.visibility</p:attrName>
                                        </p:attrNameLst>
                                      </p:cBhvr>
                                      <p:to>
                                        <p:strVal val="visible"/>
                                      </p:to>
                                    </p:set>
                                    <p:animEffect transition="in" filter="dissolve">
                                      <p:cBhvr>
                                        <p:cTn id="17" dur="500"/>
                                        <p:tgtEl>
                                          <p:spTgt spid="20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1513" name="TextBox 7"/>
          <p:cNvSpPr txBox="1">
            <a:spLocks noChangeArrowheads="1"/>
          </p:cNvSpPr>
          <p:nvPr/>
        </p:nvSpPr>
        <p:spPr bwMode="auto">
          <a:xfrm>
            <a:off x="4495800" y="1771650"/>
            <a:ext cx="4495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t>Your friend tells you that it won’t hurt to be a little late getting home. </a:t>
            </a:r>
          </a:p>
          <a:p>
            <a:pPr eaLnBrk="1" hangingPunct="1">
              <a:spcBef>
                <a:spcPct val="20000"/>
              </a:spcBef>
              <a:buClr>
                <a:srgbClr val="000000"/>
              </a:buClr>
              <a:buSzPct val="115000"/>
              <a:buFont typeface="Wingdings 2" pitchFamily="18" charset="2"/>
              <a:buChar char=""/>
            </a:pPr>
            <a:r>
              <a:rPr lang="en-US"/>
              <a:t>What commandment would help you choose the right? </a:t>
            </a:r>
          </a:p>
        </p:txBody>
      </p:sp>
      <p:pic>
        <p:nvPicPr>
          <p:cNvPr id="215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20"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1521"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1522"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1523"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1524"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3">
                                            <p:txEl>
                                              <p:pRg st="0" end="0"/>
                                            </p:txEl>
                                          </p:spTgt>
                                        </p:tgtEl>
                                        <p:attrNameLst>
                                          <p:attrName>style.visibility</p:attrName>
                                        </p:attrNameLst>
                                      </p:cBhvr>
                                      <p:to>
                                        <p:strVal val="visible"/>
                                      </p:to>
                                    </p:set>
                                    <p:animEffect transition="in" filter="dissolve">
                                      <p:cBhvr>
                                        <p:cTn id="7" dur="500"/>
                                        <p:tgtEl>
                                          <p:spTgt spid="215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3">
                                            <p:txEl>
                                              <p:pRg st="1" end="1"/>
                                            </p:txEl>
                                          </p:spTgt>
                                        </p:tgtEl>
                                        <p:attrNameLst>
                                          <p:attrName>style.visibility</p:attrName>
                                        </p:attrNameLst>
                                      </p:cBhvr>
                                      <p:to>
                                        <p:strVal val="visible"/>
                                      </p:to>
                                    </p:set>
                                    <p:animEffect transition="in" filter="dissolve">
                                      <p:cBhvr>
                                        <p:cTn id="12" dur="500"/>
                                        <p:tgtEl>
                                          <p:spTgt spid="215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350838"/>
            <a:ext cx="9144000" cy="1143000"/>
          </a:xfrm>
        </p:spPr>
        <p:txBody>
          <a:bodyPr rtlCol="0">
            <a:noAutofit/>
          </a:bodyPr>
          <a:lstStyle/>
          <a:p>
            <a:pPr algn="ctr" eaLnBrk="1" fontAlgn="auto" hangingPunct="1">
              <a:spcAft>
                <a:spcPts val="0"/>
              </a:spcAft>
              <a:defRPr/>
            </a:pPr>
            <a:r>
              <a:rPr lang="en-US" sz="4800" b="1" dirty="0" smtClean="0">
                <a:effectLst>
                  <a:outerShdw blurRad="38100" dist="38100" dir="2700000" algn="tl">
                    <a:srgbClr val="000000">
                      <a:alpha val="43137"/>
                    </a:srgbClr>
                  </a:outerShdw>
                </a:effectLst>
                <a:ea typeface="+mj-ea"/>
              </a:rPr>
              <a:t>PURPOSE</a:t>
            </a:r>
          </a:p>
        </p:txBody>
      </p:sp>
      <p:sp>
        <p:nvSpPr>
          <p:cNvPr id="4099" name="Text Placeholder 2"/>
          <p:cNvSpPr>
            <a:spLocks noGrp="1"/>
          </p:cNvSpPr>
          <p:nvPr>
            <p:ph type="body" idx="4294967295"/>
          </p:nvPr>
        </p:nvSpPr>
        <p:spPr>
          <a:xfrm>
            <a:off x="228600" y="1665288"/>
            <a:ext cx="8610600" cy="4114800"/>
          </a:xfrm>
        </p:spPr>
        <p:txBody>
          <a:bodyPr rtlCol="0">
            <a:normAutofit/>
          </a:bodyPr>
          <a:lstStyle/>
          <a:p>
            <a:pPr algn="ctr" eaLnBrk="1" fontAlgn="auto" hangingPunct="1">
              <a:lnSpc>
                <a:spcPct val="90000"/>
              </a:lnSpc>
              <a:buFont typeface="Wingdings 2" charset="2"/>
              <a:buNone/>
              <a:defRPr/>
            </a:pPr>
            <a:r>
              <a:rPr lang="en-US" sz="4000" dirty="0"/>
              <a:t>To help each child understand that Heavenly Father gave us commandments to help us make right choices. </a:t>
            </a:r>
            <a:endParaRPr lang="en-US" sz="4000" b="1" i="1" dirty="0" smtClean="0">
              <a:effectLst>
                <a:outerShdw blurRad="38100" dist="38100" dir="2700000" algn="tl">
                  <a:srgbClr val="000000">
                    <a:alpha val="43137"/>
                  </a:srgbClr>
                </a:outerShdw>
              </a:effectLst>
              <a:latin typeface="Georgia" pitchFamily="18" charset="0"/>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2537" name="TextBox 7"/>
          <p:cNvSpPr txBox="1">
            <a:spLocks noChangeArrowheads="1"/>
          </p:cNvSpPr>
          <p:nvPr/>
        </p:nvSpPr>
        <p:spPr bwMode="auto">
          <a:xfrm>
            <a:off x="4495800" y="1262063"/>
            <a:ext cx="44958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t>2. You have been earning money to buy a ball by doing extra chores for your parents. </a:t>
            </a:r>
          </a:p>
          <a:p>
            <a:pPr eaLnBrk="1" hangingPunct="1">
              <a:spcBef>
                <a:spcPct val="20000"/>
              </a:spcBef>
              <a:buClr>
                <a:srgbClr val="000000"/>
              </a:buClr>
              <a:buSzPct val="115000"/>
              <a:buFont typeface="Wingdings 2" pitchFamily="18" charset="2"/>
              <a:buChar char=""/>
            </a:pPr>
            <a:r>
              <a:rPr lang="en-US"/>
              <a:t>The store has the ball on sale, but you still don’t have enough money unless you borrow from your tithing</a:t>
            </a:r>
          </a:p>
        </p:txBody>
      </p:sp>
      <p:pic>
        <p:nvPicPr>
          <p:cNvPr id="225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2545"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2546"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2547"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2548"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dissolve">
                                      <p:cBhvr>
                                        <p:cTn id="7" dur="500"/>
                                        <p:tgtEl>
                                          <p:spTgt spid="225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dissolve">
                                      <p:cBhvr>
                                        <p:cTn id="1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3561" name="TextBox 7"/>
          <p:cNvSpPr txBox="1">
            <a:spLocks noChangeArrowheads="1"/>
          </p:cNvSpPr>
          <p:nvPr/>
        </p:nvSpPr>
        <p:spPr bwMode="auto">
          <a:xfrm>
            <a:off x="4495800" y="2281238"/>
            <a:ext cx="4495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Which commandment would help you choose the right? </a:t>
            </a:r>
          </a:p>
        </p:txBody>
      </p:sp>
      <p:pic>
        <p:nvPicPr>
          <p:cNvPr id="235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8"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3569"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3570"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3571"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3572"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4585" name="TextBox 7"/>
          <p:cNvSpPr txBox="1">
            <a:spLocks noChangeArrowheads="1"/>
          </p:cNvSpPr>
          <p:nvPr/>
        </p:nvSpPr>
        <p:spPr bwMode="auto">
          <a:xfrm>
            <a:off x="4495800" y="1500188"/>
            <a:ext cx="44958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3. It’s late and your family has just returned home.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You are tired and want to go to bed.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Then you remember that your family forgot to pray before everyone went off to bed. </a:t>
            </a:r>
          </a:p>
        </p:txBody>
      </p:sp>
      <p:pic>
        <p:nvPicPr>
          <p:cNvPr id="245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2"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4593"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4594"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4595"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4596"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5">
                                            <p:txEl>
                                              <p:pRg st="0" end="0"/>
                                            </p:txEl>
                                          </p:spTgt>
                                        </p:tgtEl>
                                        <p:attrNameLst>
                                          <p:attrName>style.visibility</p:attrName>
                                        </p:attrNameLst>
                                      </p:cBhvr>
                                      <p:to>
                                        <p:strVal val="visible"/>
                                      </p:to>
                                    </p:set>
                                    <p:animEffect transition="in" filter="dissolve">
                                      <p:cBhvr>
                                        <p:cTn id="7" dur="500"/>
                                        <p:tgtEl>
                                          <p:spTgt spid="245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5">
                                            <p:txEl>
                                              <p:pRg st="1" end="1"/>
                                            </p:txEl>
                                          </p:spTgt>
                                        </p:tgtEl>
                                        <p:attrNameLst>
                                          <p:attrName>style.visibility</p:attrName>
                                        </p:attrNameLst>
                                      </p:cBhvr>
                                      <p:to>
                                        <p:strVal val="visible"/>
                                      </p:to>
                                    </p:set>
                                    <p:animEffect transition="in" filter="dissolve">
                                      <p:cBhvr>
                                        <p:cTn id="12" dur="500"/>
                                        <p:tgtEl>
                                          <p:spTgt spid="245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5">
                                            <p:txEl>
                                              <p:pRg st="2" end="2"/>
                                            </p:txEl>
                                          </p:spTgt>
                                        </p:tgtEl>
                                        <p:attrNameLst>
                                          <p:attrName>style.visibility</p:attrName>
                                        </p:attrNameLst>
                                      </p:cBhvr>
                                      <p:to>
                                        <p:strVal val="visible"/>
                                      </p:to>
                                    </p:set>
                                    <p:animEffect transition="in" filter="dissolve">
                                      <p:cBhvr>
                                        <p:cTn id="17" dur="500"/>
                                        <p:tgtEl>
                                          <p:spTgt spid="245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5609" name="TextBox 7"/>
          <p:cNvSpPr txBox="1">
            <a:spLocks noChangeArrowheads="1"/>
          </p:cNvSpPr>
          <p:nvPr/>
        </p:nvSpPr>
        <p:spPr bwMode="auto">
          <a:xfrm>
            <a:off x="4495800" y="2560638"/>
            <a:ext cx="4495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What commandment will help you choose the right? </a:t>
            </a:r>
          </a:p>
        </p:txBody>
      </p:sp>
      <p:pic>
        <p:nvPicPr>
          <p:cNvPr id="256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6"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5617"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5618"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5619"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5620"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7657" name="TextBox 7"/>
          <p:cNvSpPr txBox="1">
            <a:spLocks noChangeArrowheads="1"/>
          </p:cNvSpPr>
          <p:nvPr/>
        </p:nvSpPr>
        <p:spPr bwMode="auto">
          <a:xfrm>
            <a:off x="4495800" y="1500188"/>
            <a:ext cx="44958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4. Your best friend invites you to go to a movie on Sunday.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You have wanted to see that movie for a long time.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What commandment would help you choose the right? </a:t>
            </a:r>
          </a:p>
        </p:txBody>
      </p:sp>
      <p:pic>
        <p:nvPicPr>
          <p:cNvPr id="266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40"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6641"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6642"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6643"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6644"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dissolve">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7">
                                            <p:txEl>
                                              <p:pRg st="1" end="1"/>
                                            </p:txEl>
                                          </p:spTgt>
                                        </p:tgtEl>
                                        <p:attrNameLst>
                                          <p:attrName>style.visibility</p:attrName>
                                        </p:attrNameLst>
                                      </p:cBhvr>
                                      <p:to>
                                        <p:strVal val="visible"/>
                                      </p:to>
                                    </p:set>
                                    <p:animEffect transition="in" filter="dissolve">
                                      <p:cBhvr>
                                        <p:cTn id="12" dur="500"/>
                                        <p:tgtEl>
                                          <p:spTgt spid="276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7">
                                            <p:txEl>
                                              <p:pRg st="2" end="2"/>
                                            </p:txEl>
                                          </p:spTgt>
                                        </p:tgtEl>
                                        <p:attrNameLst>
                                          <p:attrName>style.visibility</p:attrName>
                                        </p:attrNameLst>
                                      </p:cBhvr>
                                      <p:to>
                                        <p:strVal val="visible"/>
                                      </p:to>
                                    </p:set>
                                    <p:animEffect transition="in" filter="dissolve">
                                      <p:cBhvr>
                                        <p:cTn id="17"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8681" name="TextBox 7"/>
          <p:cNvSpPr txBox="1">
            <a:spLocks noChangeArrowheads="1"/>
          </p:cNvSpPr>
          <p:nvPr/>
        </p:nvSpPr>
        <p:spPr bwMode="auto">
          <a:xfrm>
            <a:off x="4495800" y="1524000"/>
            <a:ext cx="42672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5. You are playing with your friends.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A boy who has called you names comes along and wants to play too.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What commandment would help you choose the right? </a:t>
            </a:r>
          </a:p>
        </p:txBody>
      </p:sp>
      <p:pic>
        <p:nvPicPr>
          <p:cNvPr id="276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4" name="Text Box 16"/>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7665" name="Text Box 17"/>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7666" name="Text Box 18"/>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7667" name="Text Box 19"/>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7668" name="Text Box 20"/>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81">
                                            <p:txEl>
                                              <p:pRg st="0" end="0"/>
                                            </p:txEl>
                                          </p:spTgt>
                                        </p:tgtEl>
                                        <p:attrNameLst>
                                          <p:attrName>style.visibility</p:attrName>
                                        </p:attrNameLst>
                                      </p:cBhvr>
                                      <p:to>
                                        <p:strVal val="visible"/>
                                      </p:to>
                                    </p:set>
                                    <p:animEffect transition="in" filter="dissolve">
                                      <p:cBhvr>
                                        <p:cTn id="7" dur="500"/>
                                        <p:tgtEl>
                                          <p:spTgt spid="286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81">
                                            <p:txEl>
                                              <p:pRg st="1" end="1"/>
                                            </p:txEl>
                                          </p:spTgt>
                                        </p:tgtEl>
                                        <p:attrNameLst>
                                          <p:attrName>style.visibility</p:attrName>
                                        </p:attrNameLst>
                                      </p:cBhvr>
                                      <p:to>
                                        <p:strVal val="visible"/>
                                      </p:to>
                                    </p:set>
                                    <p:animEffect transition="in" filter="dissolve">
                                      <p:cBhvr>
                                        <p:cTn id="12" dur="500"/>
                                        <p:tgtEl>
                                          <p:spTgt spid="286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1">
                                            <p:txEl>
                                              <p:pRg st="2" end="2"/>
                                            </p:txEl>
                                          </p:spTgt>
                                        </p:tgtEl>
                                        <p:attrNameLst>
                                          <p:attrName>style.visibility</p:attrName>
                                        </p:attrNameLst>
                                      </p:cBhvr>
                                      <p:to>
                                        <p:strVal val="visible"/>
                                      </p:to>
                                    </p:set>
                                    <p:animEffect transition="in" filter="dissolve">
                                      <p:cBhvr>
                                        <p:cTn id="17" dur="500"/>
                                        <p:tgtEl>
                                          <p:spTgt spid="286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sp>
        <p:nvSpPr>
          <p:cNvPr id="28681" name="TextBox 7"/>
          <p:cNvSpPr txBox="1">
            <a:spLocks noChangeArrowheads="1"/>
          </p:cNvSpPr>
          <p:nvPr/>
        </p:nvSpPr>
        <p:spPr bwMode="auto">
          <a:xfrm>
            <a:off x="4495800" y="1320800"/>
            <a:ext cx="44958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6. You are with some friends and some of them want you to take a drink of some alcohol that one of them brought from home.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Your parents have taught you that drinking alcohol is wrong. </a:t>
            </a:r>
          </a:p>
        </p:txBody>
      </p:sp>
      <p:pic>
        <p:nvPicPr>
          <p:cNvPr id="286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7" name="Text Box 15"/>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8688" name="Text Box 16"/>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8689" name="Text Box 17"/>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8690" name="Text Box 18"/>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8691" name="Text Box 19"/>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81">
                                            <p:txEl>
                                              <p:pRg st="0" end="0"/>
                                            </p:txEl>
                                          </p:spTgt>
                                        </p:tgtEl>
                                        <p:attrNameLst>
                                          <p:attrName>style.visibility</p:attrName>
                                        </p:attrNameLst>
                                      </p:cBhvr>
                                      <p:to>
                                        <p:strVal val="visible"/>
                                      </p:to>
                                    </p:set>
                                    <p:animEffect transition="in" filter="dissolve">
                                      <p:cBhvr>
                                        <p:cTn id="7" dur="500"/>
                                        <p:tgtEl>
                                          <p:spTgt spid="286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81">
                                            <p:txEl>
                                              <p:pRg st="1" end="1"/>
                                            </p:txEl>
                                          </p:spTgt>
                                        </p:tgtEl>
                                        <p:attrNameLst>
                                          <p:attrName>style.visibility</p:attrName>
                                        </p:attrNameLst>
                                      </p:cBhvr>
                                      <p:to>
                                        <p:strVal val="visible"/>
                                      </p:to>
                                    </p:set>
                                    <p:animEffect transition="in" filter="dissolve">
                                      <p:cBhvr>
                                        <p:cTn id="12" dur="500"/>
                                        <p:tgtEl>
                                          <p:spTgt spid="286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2400"/>
            <a:ext cx="8305800" cy="7080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Commandment Road Signs</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813"/>
            <a:ext cx="41148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TextBox 7"/>
          <p:cNvSpPr txBox="1">
            <a:spLocks noChangeArrowheads="1"/>
          </p:cNvSpPr>
          <p:nvPr/>
        </p:nvSpPr>
        <p:spPr bwMode="auto">
          <a:xfrm>
            <a:off x="4495800" y="647700"/>
            <a:ext cx="44958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6. You are with some friends and some of them want you to take a drink of some alcohol that one of them brought from home.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Your parents have taught you that drinking alcohol is wrong. </a:t>
            </a:r>
          </a:p>
          <a:p>
            <a:pPr eaLnBrk="1" hangingPunct="1">
              <a:spcBef>
                <a:spcPct val="20000"/>
              </a:spcBef>
              <a:buClr>
                <a:srgbClr val="000000"/>
              </a:buClr>
              <a:buSzPct val="115000"/>
              <a:buFont typeface="Wingdings 2" pitchFamily="18" charset="2"/>
              <a:buChar char=""/>
            </a:pPr>
            <a:r>
              <a:rPr lang="en-US">
                <a:effectLst>
                  <a:outerShdw blurRad="38100" dist="38100" dir="2700000" algn="tl">
                    <a:srgbClr val="000000"/>
                  </a:outerShdw>
                </a:effectLst>
              </a:rPr>
              <a:t>What commandment would help you choose the right? </a:t>
            </a:r>
          </a:p>
        </p:txBody>
      </p:sp>
      <p:sp>
        <p:nvSpPr>
          <p:cNvPr id="29710" name="Text Box 14"/>
          <p:cNvSpPr txBox="1">
            <a:spLocks noChangeArrowheads="1"/>
          </p:cNvSpPr>
          <p:nvPr/>
        </p:nvSpPr>
        <p:spPr bwMode="auto">
          <a:xfrm>
            <a:off x="533400" y="26670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3" action="ppaction://hlinksldjump"/>
              </a:rPr>
              <a:t>1</a:t>
            </a:r>
            <a:endParaRPr lang="en-US">
              <a:solidFill>
                <a:schemeClr val="bg1"/>
              </a:solidFill>
            </a:endParaRPr>
          </a:p>
        </p:txBody>
      </p:sp>
      <p:sp>
        <p:nvSpPr>
          <p:cNvPr id="29711" name="Text Box 15"/>
          <p:cNvSpPr txBox="1">
            <a:spLocks noChangeArrowheads="1"/>
          </p:cNvSpPr>
          <p:nvPr/>
        </p:nvSpPr>
        <p:spPr bwMode="auto">
          <a:xfrm>
            <a:off x="3810000" y="25908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4" action="ppaction://hlinksldjump"/>
              </a:rPr>
              <a:t>2</a:t>
            </a:r>
            <a:endParaRPr lang="en-US">
              <a:solidFill>
                <a:schemeClr val="bg1"/>
              </a:solidFill>
            </a:endParaRPr>
          </a:p>
        </p:txBody>
      </p:sp>
      <p:sp>
        <p:nvSpPr>
          <p:cNvPr id="29712" name="Text Box 16"/>
          <p:cNvSpPr txBox="1">
            <a:spLocks noChangeArrowheads="1"/>
          </p:cNvSpPr>
          <p:nvPr/>
        </p:nvSpPr>
        <p:spPr bwMode="auto">
          <a:xfrm>
            <a:off x="2362200" y="4906963"/>
            <a:ext cx="396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5" action="ppaction://hlinksldjump"/>
              </a:rPr>
              <a:t>3</a:t>
            </a:r>
            <a:endParaRPr lang="en-US">
              <a:solidFill>
                <a:schemeClr val="bg1"/>
              </a:solidFill>
            </a:endParaRPr>
          </a:p>
        </p:txBody>
      </p:sp>
      <p:sp>
        <p:nvSpPr>
          <p:cNvPr id="29713" name="Text Box 17"/>
          <p:cNvSpPr txBox="1">
            <a:spLocks noChangeArrowheads="1"/>
          </p:cNvSpPr>
          <p:nvPr/>
        </p:nvSpPr>
        <p:spPr bwMode="auto">
          <a:xfrm>
            <a:off x="3810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6" action="ppaction://hlinksldjump"/>
              </a:rPr>
              <a:t>4</a:t>
            </a:r>
            <a:endParaRPr lang="en-US">
              <a:solidFill>
                <a:schemeClr val="bg1"/>
              </a:solidFill>
            </a:endParaRPr>
          </a:p>
        </p:txBody>
      </p:sp>
      <p:sp>
        <p:nvSpPr>
          <p:cNvPr id="29714" name="Text Box 18"/>
          <p:cNvSpPr txBox="1">
            <a:spLocks noChangeArrowheads="1"/>
          </p:cNvSpPr>
          <p:nvPr/>
        </p:nvSpPr>
        <p:spPr bwMode="auto">
          <a:xfrm>
            <a:off x="2590800" y="5867400"/>
            <a:ext cx="396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bg1"/>
                </a:solidFill>
                <a:hlinkClick r:id="rId7" action="ppaction://hlinksldjump"/>
              </a:rPr>
              <a:t>5</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Effect transition="in" filter="dissolve">
                                      <p:cBhvr>
                                        <p:cTn id="7" dur="500"/>
                                        <p:tgtEl>
                                          <p:spTgt spid="297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5">
                                            <p:txEl>
                                              <p:pRg st="1" end="1"/>
                                            </p:txEl>
                                          </p:spTgt>
                                        </p:tgtEl>
                                        <p:attrNameLst>
                                          <p:attrName>style.visibility</p:attrName>
                                        </p:attrNameLst>
                                      </p:cBhvr>
                                      <p:to>
                                        <p:strVal val="visible"/>
                                      </p:to>
                                    </p:set>
                                    <p:animEffect transition="in" filter="dissolve">
                                      <p:cBhvr>
                                        <p:cTn id="12" dur="500"/>
                                        <p:tgtEl>
                                          <p:spTgt spid="297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5">
                                            <p:txEl>
                                              <p:pRg st="2" end="2"/>
                                            </p:txEl>
                                          </p:spTgt>
                                        </p:tgtEl>
                                        <p:attrNameLst>
                                          <p:attrName>style.visibility</p:attrName>
                                        </p:attrNameLst>
                                      </p:cBhvr>
                                      <p:to>
                                        <p:strVal val="visible"/>
                                      </p:to>
                                    </p:set>
                                    <p:animEffect transition="in" filter="dissolve">
                                      <p:cBhvr>
                                        <p:cTn id="17" dur="500"/>
                                        <p:tgtEl>
                                          <p:spTgt spid="297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838200"/>
            <a:ext cx="8305800" cy="193833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Congratulations on making the right choices and knowing what commandments to follow.</a:t>
            </a:r>
          </a:p>
        </p:txBody>
      </p:sp>
      <p:grpSp>
        <p:nvGrpSpPr>
          <p:cNvPr id="4" name="Group 258"/>
          <p:cNvGrpSpPr>
            <a:grpSpLocks noChangeAspect="1"/>
          </p:cNvGrpSpPr>
          <p:nvPr/>
        </p:nvGrpSpPr>
        <p:grpSpPr bwMode="auto">
          <a:xfrm flipH="1">
            <a:off x="3200400" y="2834899"/>
            <a:ext cx="3703489" cy="3756378"/>
            <a:chOff x="1689" y="495"/>
            <a:chExt cx="2871" cy="2912"/>
          </a:xfrm>
          <a:effectLst>
            <a:outerShdw blurRad="292100" dist="139700" dir="2700000" algn="ctr" rotWithShape="0">
              <a:srgbClr val="080808">
                <a:alpha val="65000"/>
              </a:srgbClr>
            </a:outerShdw>
          </a:effectLst>
        </p:grpSpPr>
        <p:sp>
          <p:nvSpPr>
            <p:cNvPr id="5" name="AutoShape 257"/>
            <p:cNvSpPr>
              <a:spLocks noChangeAspect="1" noChangeArrowheads="1" noTextEdit="1"/>
            </p:cNvSpPr>
            <p:nvPr/>
          </p:nvSpPr>
          <p:spPr bwMode="auto">
            <a:xfrm>
              <a:off x="1689" y="495"/>
              <a:ext cx="2871"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 name="Freeform 259"/>
            <p:cNvSpPr>
              <a:spLocks/>
            </p:cNvSpPr>
            <p:nvPr/>
          </p:nvSpPr>
          <p:spPr bwMode="auto">
            <a:xfrm>
              <a:off x="1933" y="750"/>
              <a:ext cx="2536" cy="2501"/>
            </a:xfrm>
            <a:custGeom>
              <a:avLst/>
              <a:gdLst>
                <a:gd name="T0" fmla="*/ 1268 w 2536"/>
                <a:gd name="T1" fmla="*/ 0 h 2501"/>
                <a:gd name="T2" fmla="*/ 1523 w 2536"/>
                <a:gd name="T3" fmla="*/ 28 h 2501"/>
                <a:gd name="T4" fmla="*/ 1761 w 2536"/>
                <a:gd name="T5" fmla="*/ 102 h 2501"/>
                <a:gd name="T6" fmla="*/ 1976 w 2536"/>
                <a:gd name="T7" fmla="*/ 215 h 2501"/>
                <a:gd name="T8" fmla="*/ 2163 w 2536"/>
                <a:gd name="T9" fmla="*/ 368 h 2501"/>
                <a:gd name="T10" fmla="*/ 2316 w 2536"/>
                <a:gd name="T11" fmla="*/ 554 h 2501"/>
                <a:gd name="T12" fmla="*/ 2435 w 2536"/>
                <a:gd name="T13" fmla="*/ 764 h 2501"/>
                <a:gd name="T14" fmla="*/ 2508 w 2536"/>
                <a:gd name="T15" fmla="*/ 1002 h 2501"/>
                <a:gd name="T16" fmla="*/ 2536 w 2536"/>
                <a:gd name="T17" fmla="*/ 1251 h 2501"/>
                <a:gd name="T18" fmla="*/ 2531 w 2536"/>
                <a:gd name="T19" fmla="*/ 1381 h 2501"/>
                <a:gd name="T20" fmla="*/ 2480 w 2536"/>
                <a:gd name="T21" fmla="*/ 1624 h 2501"/>
                <a:gd name="T22" fmla="*/ 2384 w 2536"/>
                <a:gd name="T23" fmla="*/ 1845 h 2501"/>
                <a:gd name="T24" fmla="*/ 2242 w 2536"/>
                <a:gd name="T25" fmla="*/ 2043 h 2501"/>
                <a:gd name="T26" fmla="*/ 2072 w 2536"/>
                <a:gd name="T27" fmla="*/ 2213 h 2501"/>
                <a:gd name="T28" fmla="*/ 1868 w 2536"/>
                <a:gd name="T29" fmla="*/ 2349 h 2501"/>
                <a:gd name="T30" fmla="*/ 1642 w 2536"/>
                <a:gd name="T31" fmla="*/ 2445 h 2501"/>
                <a:gd name="T32" fmla="*/ 1398 w 2536"/>
                <a:gd name="T33" fmla="*/ 2496 h 2501"/>
                <a:gd name="T34" fmla="*/ 1268 w 2536"/>
                <a:gd name="T35" fmla="*/ 2501 h 2501"/>
                <a:gd name="T36" fmla="*/ 1013 w 2536"/>
                <a:gd name="T37" fmla="*/ 2473 h 2501"/>
                <a:gd name="T38" fmla="*/ 776 w 2536"/>
                <a:gd name="T39" fmla="*/ 2400 h 2501"/>
                <a:gd name="T40" fmla="*/ 561 w 2536"/>
                <a:gd name="T41" fmla="*/ 2286 h 2501"/>
                <a:gd name="T42" fmla="*/ 368 w 2536"/>
                <a:gd name="T43" fmla="*/ 2134 h 2501"/>
                <a:gd name="T44" fmla="*/ 215 w 2536"/>
                <a:gd name="T45" fmla="*/ 1947 h 2501"/>
                <a:gd name="T46" fmla="*/ 96 w 2536"/>
                <a:gd name="T47" fmla="*/ 1737 h 2501"/>
                <a:gd name="T48" fmla="*/ 23 w 2536"/>
                <a:gd name="T49" fmla="*/ 1500 h 2501"/>
                <a:gd name="T50" fmla="*/ 0 w 2536"/>
                <a:gd name="T51" fmla="*/ 1251 h 2501"/>
                <a:gd name="T52" fmla="*/ 6 w 2536"/>
                <a:gd name="T53" fmla="*/ 1126 h 2501"/>
                <a:gd name="T54" fmla="*/ 57 w 2536"/>
                <a:gd name="T55" fmla="*/ 883 h 2501"/>
                <a:gd name="T56" fmla="*/ 153 w 2536"/>
                <a:gd name="T57" fmla="*/ 656 h 2501"/>
                <a:gd name="T58" fmla="*/ 289 w 2536"/>
                <a:gd name="T59" fmla="*/ 458 h 2501"/>
                <a:gd name="T60" fmla="*/ 459 w 2536"/>
                <a:gd name="T61" fmla="*/ 288 h 2501"/>
                <a:gd name="T62" fmla="*/ 662 w 2536"/>
                <a:gd name="T63" fmla="*/ 153 h 2501"/>
                <a:gd name="T64" fmla="*/ 889 w 2536"/>
                <a:gd name="T65" fmla="*/ 56 h 2501"/>
                <a:gd name="T66" fmla="*/ 1138 w 2536"/>
                <a:gd name="T67" fmla="*/ 11 h 2501"/>
                <a:gd name="T68" fmla="*/ 1268 w 2536"/>
                <a:gd name="T69"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6" h="2501">
                  <a:moveTo>
                    <a:pt x="1268" y="0"/>
                  </a:moveTo>
                  <a:lnTo>
                    <a:pt x="1268" y="0"/>
                  </a:lnTo>
                  <a:lnTo>
                    <a:pt x="1398" y="11"/>
                  </a:lnTo>
                  <a:lnTo>
                    <a:pt x="1523" y="28"/>
                  </a:lnTo>
                  <a:lnTo>
                    <a:pt x="1642" y="56"/>
                  </a:lnTo>
                  <a:lnTo>
                    <a:pt x="1761" y="102"/>
                  </a:lnTo>
                  <a:lnTo>
                    <a:pt x="1868" y="153"/>
                  </a:lnTo>
                  <a:lnTo>
                    <a:pt x="1976" y="215"/>
                  </a:lnTo>
                  <a:lnTo>
                    <a:pt x="2072" y="288"/>
                  </a:lnTo>
                  <a:lnTo>
                    <a:pt x="2163" y="368"/>
                  </a:lnTo>
                  <a:lnTo>
                    <a:pt x="2242" y="458"/>
                  </a:lnTo>
                  <a:lnTo>
                    <a:pt x="2316" y="554"/>
                  </a:lnTo>
                  <a:lnTo>
                    <a:pt x="2384" y="656"/>
                  </a:lnTo>
                  <a:lnTo>
                    <a:pt x="2435" y="764"/>
                  </a:lnTo>
                  <a:lnTo>
                    <a:pt x="2480" y="883"/>
                  </a:lnTo>
                  <a:lnTo>
                    <a:pt x="2508" y="1002"/>
                  </a:lnTo>
                  <a:lnTo>
                    <a:pt x="2531" y="1126"/>
                  </a:lnTo>
                  <a:lnTo>
                    <a:pt x="2536" y="1251"/>
                  </a:lnTo>
                  <a:lnTo>
                    <a:pt x="2536" y="1251"/>
                  </a:lnTo>
                  <a:lnTo>
                    <a:pt x="2531" y="1381"/>
                  </a:lnTo>
                  <a:lnTo>
                    <a:pt x="2508" y="1500"/>
                  </a:lnTo>
                  <a:lnTo>
                    <a:pt x="2480" y="1624"/>
                  </a:lnTo>
                  <a:lnTo>
                    <a:pt x="2435" y="1737"/>
                  </a:lnTo>
                  <a:lnTo>
                    <a:pt x="2384" y="1845"/>
                  </a:lnTo>
                  <a:lnTo>
                    <a:pt x="2316" y="1947"/>
                  </a:lnTo>
                  <a:lnTo>
                    <a:pt x="2242" y="2043"/>
                  </a:lnTo>
                  <a:lnTo>
                    <a:pt x="2163" y="2134"/>
                  </a:lnTo>
                  <a:lnTo>
                    <a:pt x="2072" y="2213"/>
                  </a:lnTo>
                  <a:lnTo>
                    <a:pt x="1976" y="2286"/>
                  </a:lnTo>
                  <a:lnTo>
                    <a:pt x="1868" y="2349"/>
                  </a:lnTo>
                  <a:lnTo>
                    <a:pt x="1761" y="2400"/>
                  </a:lnTo>
                  <a:lnTo>
                    <a:pt x="1642" y="2445"/>
                  </a:lnTo>
                  <a:lnTo>
                    <a:pt x="1523" y="2473"/>
                  </a:lnTo>
                  <a:lnTo>
                    <a:pt x="1398" y="2496"/>
                  </a:lnTo>
                  <a:lnTo>
                    <a:pt x="1268" y="2501"/>
                  </a:lnTo>
                  <a:lnTo>
                    <a:pt x="1268" y="2501"/>
                  </a:lnTo>
                  <a:lnTo>
                    <a:pt x="1138" y="2496"/>
                  </a:lnTo>
                  <a:lnTo>
                    <a:pt x="1013" y="2473"/>
                  </a:lnTo>
                  <a:lnTo>
                    <a:pt x="889" y="2445"/>
                  </a:lnTo>
                  <a:lnTo>
                    <a:pt x="776" y="2400"/>
                  </a:lnTo>
                  <a:lnTo>
                    <a:pt x="662" y="2349"/>
                  </a:lnTo>
                  <a:lnTo>
                    <a:pt x="561" y="2286"/>
                  </a:lnTo>
                  <a:lnTo>
                    <a:pt x="459" y="2213"/>
                  </a:lnTo>
                  <a:lnTo>
                    <a:pt x="368" y="2134"/>
                  </a:lnTo>
                  <a:lnTo>
                    <a:pt x="289" y="2043"/>
                  </a:lnTo>
                  <a:lnTo>
                    <a:pt x="215" y="1947"/>
                  </a:lnTo>
                  <a:lnTo>
                    <a:pt x="153" y="1845"/>
                  </a:lnTo>
                  <a:lnTo>
                    <a:pt x="96" y="1737"/>
                  </a:lnTo>
                  <a:lnTo>
                    <a:pt x="57" y="1624"/>
                  </a:lnTo>
                  <a:lnTo>
                    <a:pt x="23" y="1500"/>
                  </a:lnTo>
                  <a:lnTo>
                    <a:pt x="6" y="1381"/>
                  </a:lnTo>
                  <a:lnTo>
                    <a:pt x="0" y="1251"/>
                  </a:lnTo>
                  <a:lnTo>
                    <a:pt x="0" y="1251"/>
                  </a:lnTo>
                  <a:lnTo>
                    <a:pt x="6" y="1126"/>
                  </a:lnTo>
                  <a:lnTo>
                    <a:pt x="23" y="1002"/>
                  </a:lnTo>
                  <a:lnTo>
                    <a:pt x="57" y="883"/>
                  </a:lnTo>
                  <a:lnTo>
                    <a:pt x="96" y="764"/>
                  </a:lnTo>
                  <a:lnTo>
                    <a:pt x="153" y="656"/>
                  </a:lnTo>
                  <a:lnTo>
                    <a:pt x="215" y="554"/>
                  </a:lnTo>
                  <a:lnTo>
                    <a:pt x="289" y="458"/>
                  </a:lnTo>
                  <a:lnTo>
                    <a:pt x="368" y="368"/>
                  </a:lnTo>
                  <a:lnTo>
                    <a:pt x="459" y="288"/>
                  </a:lnTo>
                  <a:lnTo>
                    <a:pt x="561" y="215"/>
                  </a:lnTo>
                  <a:lnTo>
                    <a:pt x="662" y="153"/>
                  </a:lnTo>
                  <a:lnTo>
                    <a:pt x="776" y="102"/>
                  </a:lnTo>
                  <a:lnTo>
                    <a:pt x="889" y="56"/>
                  </a:lnTo>
                  <a:lnTo>
                    <a:pt x="1013" y="28"/>
                  </a:lnTo>
                  <a:lnTo>
                    <a:pt x="1138" y="11"/>
                  </a:lnTo>
                  <a:lnTo>
                    <a:pt x="1268" y="0"/>
                  </a:lnTo>
                  <a:lnTo>
                    <a:pt x="1268"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260"/>
            <p:cNvSpPr>
              <a:spLocks/>
            </p:cNvSpPr>
            <p:nvPr/>
          </p:nvSpPr>
          <p:spPr bwMode="auto">
            <a:xfrm>
              <a:off x="1922" y="744"/>
              <a:ext cx="2547" cy="2507"/>
            </a:xfrm>
            <a:custGeom>
              <a:avLst/>
              <a:gdLst>
                <a:gd name="T0" fmla="*/ 1274 w 2547"/>
                <a:gd name="T1" fmla="*/ 0 h 2507"/>
                <a:gd name="T2" fmla="*/ 1528 w 2547"/>
                <a:gd name="T3" fmla="*/ 23 h 2507"/>
                <a:gd name="T4" fmla="*/ 1766 w 2547"/>
                <a:gd name="T5" fmla="*/ 96 h 2507"/>
                <a:gd name="T6" fmla="*/ 1987 w 2547"/>
                <a:gd name="T7" fmla="*/ 215 h 2507"/>
                <a:gd name="T8" fmla="*/ 2174 w 2547"/>
                <a:gd name="T9" fmla="*/ 368 h 2507"/>
                <a:gd name="T10" fmla="*/ 2327 w 2547"/>
                <a:gd name="T11" fmla="*/ 555 h 2507"/>
                <a:gd name="T12" fmla="*/ 2446 w 2547"/>
                <a:gd name="T13" fmla="*/ 764 h 2507"/>
                <a:gd name="T14" fmla="*/ 2519 w 2547"/>
                <a:gd name="T15" fmla="*/ 1002 h 2507"/>
                <a:gd name="T16" fmla="*/ 2547 w 2547"/>
                <a:gd name="T17" fmla="*/ 1251 h 2507"/>
                <a:gd name="T18" fmla="*/ 2542 w 2547"/>
                <a:gd name="T19" fmla="*/ 1381 h 2507"/>
                <a:gd name="T20" fmla="*/ 2491 w 2547"/>
                <a:gd name="T21" fmla="*/ 1624 h 2507"/>
                <a:gd name="T22" fmla="*/ 2395 w 2547"/>
                <a:gd name="T23" fmla="*/ 1851 h 2507"/>
                <a:gd name="T24" fmla="*/ 2253 w 2547"/>
                <a:gd name="T25" fmla="*/ 2049 h 2507"/>
                <a:gd name="T26" fmla="*/ 2083 w 2547"/>
                <a:gd name="T27" fmla="*/ 2219 h 2507"/>
                <a:gd name="T28" fmla="*/ 1879 w 2547"/>
                <a:gd name="T29" fmla="*/ 2355 h 2507"/>
                <a:gd name="T30" fmla="*/ 1653 w 2547"/>
                <a:gd name="T31" fmla="*/ 2451 h 2507"/>
                <a:gd name="T32" fmla="*/ 1404 w 2547"/>
                <a:gd name="T33" fmla="*/ 2502 h 2507"/>
                <a:gd name="T34" fmla="*/ 1274 w 2547"/>
                <a:gd name="T35" fmla="*/ 2507 h 2507"/>
                <a:gd name="T36" fmla="*/ 1019 w 2547"/>
                <a:gd name="T37" fmla="*/ 2485 h 2507"/>
                <a:gd name="T38" fmla="*/ 775 w 2547"/>
                <a:gd name="T39" fmla="*/ 2411 h 2507"/>
                <a:gd name="T40" fmla="*/ 560 w 2547"/>
                <a:gd name="T41" fmla="*/ 2292 h 2507"/>
                <a:gd name="T42" fmla="*/ 373 w 2547"/>
                <a:gd name="T43" fmla="*/ 2140 h 2507"/>
                <a:gd name="T44" fmla="*/ 215 w 2547"/>
                <a:gd name="T45" fmla="*/ 1953 h 2507"/>
                <a:gd name="T46" fmla="*/ 102 w 2547"/>
                <a:gd name="T47" fmla="*/ 1743 h 2507"/>
                <a:gd name="T48" fmla="*/ 22 w 2547"/>
                <a:gd name="T49" fmla="*/ 1506 h 2507"/>
                <a:gd name="T50" fmla="*/ 0 w 2547"/>
                <a:gd name="T51" fmla="*/ 1251 h 2507"/>
                <a:gd name="T52" fmla="*/ 5 w 2547"/>
                <a:gd name="T53" fmla="*/ 1126 h 2507"/>
                <a:gd name="T54" fmla="*/ 56 w 2547"/>
                <a:gd name="T55" fmla="*/ 883 h 2507"/>
                <a:gd name="T56" fmla="*/ 153 w 2547"/>
                <a:gd name="T57" fmla="*/ 657 h 2507"/>
                <a:gd name="T58" fmla="*/ 288 w 2547"/>
                <a:gd name="T59" fmla="*/ 458 h 2507"/>
                <a:gd name="T60" fmla="*/ 464 w 2547"/>
                <a:gd name="T61" fmla="*/ 289 h 2507"/>
                <a:gd name="T62" fmla="*/ 668 w 2547"/>
                <a:gd name="T63" fmla="*/ 153 h 2507"/>
                <a:gd name="T64" fmla="*/ 894 w 2547"/>
                <a:gd name="T65" fmla="*/ 57 h 2507"/>
                <a:gd name="T66" fmla="*/ 1143 w 2547"/>
                <a:gd name="T67" fmla="*/ 6 h 2507"/>
                <a:gd name="T68" fmla="*/ 1274 w 2547"/>
                <a:gd name="T69" fmla="*/ 0 h 2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7" h="2507">
                  <a:moveTo>
                    <a:pt x="1274" y="0"/>
                  </a:moveTo>
                  <a:lnTo>
                    <a:pt x="1274" y="0"/>
                  </a:lnTo>
                  <a:lnTo>
                    <a:pt x="1404" y="6"/>
                  </a:lnTo>
                  <a:lnTo>
                    <a:pt x="1528" y="23"/>
                  </a:lnTo>
                  <a:lnTo>
                    <a:pt x="1653" y="57"/>
                  </a:lnTo>
                  <a:lnTo>
                    <a:pt x="1766" y="96"/>
                  </a:lnTo>
                  <a:lnTo>
                    <a:pt x="1879" y="153"/>
                  </a:lnTo>
                  <a:lnTo>
                    <a:pt x="1987" y="215"/>
                  </a:lnTo>
                  <a:lnTo>
                    <a:pt x="2083" y="289"/>
                  </a:lnTo>
                  <a:lnTo>
                    <a:pt x="2174" y="368"/>
                  </a:lnTo>
                  <a:lnTo>
                    <a:pt x="2253" y="458"/>
                  </a:lnTo>
                  <a:lnTo>
                    <a:pt x="2327" y="555"/>
                  </a:lnTo>
                  <a:lnTo>
                    <a:pt x="2395" y="657"/>
                  </a:lnTo>
                  <a:lnTo>
                    <a:pt x="2446" y="764"/>
                  </a:lnTo>
                  <a:lnTo>
                    <a:pt x="2491" y="883"/>
                  </a:lnTo>
                  <a:lnTo>
                    <a:pt x="2519" y="1002"/>
                  </a:lnTo>
                  <a:lnTo>
                    <a:pt x="2542" y="1126"/>
                  </a:lnTo>
                  <a:lnTo>
                    <a:pt x="2547" y="1251"/>
                  </a:lnTo>
                  <a:lnTo>
                    <a:pt x="2547" y="1251"/>
                  </a:lnTo>
                  <a:lnTo>
                    <a:pt x="2542" y="1381"/>
                  </a:lnTo>
                  <a:lnTo>
                    <a:pt x="2519" y="1506"/>
                  </a:lnTo>
                  <a:lnTo>
                    <a:pt x="2491" y="1624"/>
                  </a:lnTo>
                  <a:lnTo>
                    <a:pt x="2446" y="1743"/>
                  </a:lnTo>
                  <a:lnTo>
                    <a:pt x="2395" y="1851"/>
                  </a:lnTo>
                  <a:lnTo>
                    <a:pt x="2327" y="1953"/>
                  </a:lnTo>
                  <a:lnTo>
                    <a:pt x="2253" y="2049"/>
                  </a:lnTo>
                  <a:lnTo>
                    <a:pt x="2174" y="2140"/>
                  </a:lnTo>
                  <a:lnTo>
                    <a:pt x="2083" y="2219"/>
                  </a:lnTo>
                  <a:lnTo>
                    <a:pt x="1987" y="2292"/>
                  </a:lnTo>
                  <a:lnTo>
                    <a:pt x="1879" y="2355"/>
                  </a:lnTo>
                  <a:lnTo>
                    <a:pt x="1766" y="2411"/>
                  </a:lnTo>
                  <a:lnTo>
                    <a:pt x="1653" y="2451"/>
                  </a:lnTo>
                  <a:lnTo>
                    <a:pt x="1528" y="2485"/>
                  </a:lnTo>
                  <a:lnTo>
                    <a:pt x="1404" y="2502"/>
                  </a:lnTo>
                  <a:lnTo>
                    <a:pt x="1274" y="2507"/>
                  </a:lnTo>
                  <a:lnTo>
                    <a:pt x="1274" y="2507"/>
                  </a:lnTo>
                  <a:lnTo>
                    <a:pt x="1143" y="2502"/>
                  </a:lnTo>
                  <a:lnTo>
                    <a:pt x="1019" y="2485"/>
                  </a:lnTo>
                  <a:lnTo>
                    <a:pt x="894" y="2451"/>
                  </a:lnTo>
                  <a:lnTo>
                    <a:pt x="775" y="2411"/>
                  </a:lnTo>
                  <a:lnTo>
                    <a:pt x="668" y="2355"/>
                  </a:lnTo>
                  <a:lnTo>
                    <a:pt x="560" y="2292"/>
                  </a:lnTo>
                  <a:lnTo>
                    <a:pt x="464" y="2219"/>
                  </a:lnTo>
                  <a:lnTo>
                    <a:pt x="373" y="2140"/>
                  </a:lnTo>
                  <a:lnTo>
                    <a:pt x="288" y="2049"/>
                  </a:lnTo>
                  <a:lnTo>
                    <a:pt x="215" y="1953"/>
                  </a:lnTo>
                  <a:lnTo>
                    <a:pt x="153" y="1851"/>
                  </a:lnTo>
                  <a:lnTo>
                    <a:pt x="102" y="1743"/>
                  </a:lnTo>
                  <a:lnTo>
                    <a:pt x="56" y="1624"/>
                  </a:lnTo>
                  <a:lnTo>
                    <a:pt x="22" y="1506"/>
                  </a:lnTo>
                  <a:lnTo>
                    <a:pt x="5" y="1381"/>
                  </a:lnTo>
                  <a:lnTo>
                    <a:pt x="0" y="1251"/>
                  </a:lnTo>
                  <a:lnTo>
                    <a:pt x="0" y="1251"/>
                  </a:lnTo>
                  <a:lnTo>
                    <a:pt x="5" y="1126"/>
                  </a:lnTo>
                  <a:lnTo>
                    <a:pt x="22" y="1002"/>
                  </a:lnTo>
                  <a:lnTo>
                    <a:pt x="56" y="883"/>
                  </a:lnTo>
                  <a:lnTo>
                    <a:pt x="102" y="764"/>
                  </a:lnTo>
                  <a:lnTo>
                    <a:pt x="153" y="657"/>
                  </a:lnTo>
                  <a:lnTo>
                    <a:pt x="215" y="555"/>
                  </a:lnTo>
                  <a:lnTo>
                    <a:pt x="288" y="458"/>
                  </a:lnTo>
                  <a:lnTo>
                    <a:pt x="373" y="368"/>
                  </a:lnTo>
                  <a:lnTo>
                    <a:pt x="464" y="289"/>
                  </a:lnTo>
                  <a:lnTo>
                    <a:pt x="560" y="215"/>
                  </a:lnTo>
                  <a:lnTo>
                    <a:pt x="668" y="153"/>
                  </a:lnTo>
                  <a:lnTo>
                    <a:pt x="775" y="96"/>
                  </a:lnTo>
                  <a:lnTo>
                    <a:pt x="894" y="57"/>
                  </a:lnTo>
                  <a:lnTo>
                    <a:pt x="1019" y="23"/>
                  </a:lnTo>
                  <a:lnTo>
                    <a:pt x="1143" y="6"/>
                  </a:lnTo>
                  <a:lnTo>
                    <a:pt x="1274" y="0"/>
                  </a:lnTo>
                  <a:lnTo>
                    <a:pt x="1274"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261"/>
            <p:cNvSpPr>
              <a:spLocks/>
            </p:cNvSpPr>
            <p:nvPr/>
          </p:nvSpPr>
          <p:spPr bwMode="auto">
            <a:xfrm>
              <a:off x="1910" y="733"/>
              <a:ext cx="2559" cy="2524"/>
            </a:xfrm>
            <a:custGeom>
              <a:avLst/>
              <a:gdLst>
                <a:gd name="T0" fmla="*/ 1280 w 2559"/>
                <a:gd name="T1" fmla="*/ 0 h 2524"/>
                <a:gd name="T2" fmla="*/ 1540 w 2559"/>
                <a:gd name="T3" fmla="*/ 28 h 2524"/>
                <a:gd name="T4" fmla="*/ 1778 w 2559"/>
                <a:gd name="T5" fmla="*/ 102 h 2524"/>
                <a:gd name="T6" fmla="*/ 1993 w 2559"/>
                <a:gd name="T7" fmla="*/ 215 h 2524"/>
                <a:gd name="T8" fmla="*/ 2186 w 2559"/>
                <a:gd name="T9" fmla="*/ 368 h 2524"/>
                <a:gd name="T10" fmla="*/ 2344 w 2559"/>
                <a:gd name="T11" fmla="*/ 554 h 2524"/>
                <a:gd name="T12" fmla="*/ 2458 w 2559"/>
                <a:gd name="T13" fmla="*/ 769 h 2524"/>
                <a:gd name="T14" fmla="*/ 2537 w 2559"/>
                <a:gd name="T15" fmla="*/ 1007 h 2524"/>
                <a:gd name="T16" fmla="*/ 2559 w 2559"/>
                <a:gd name="T17" fmla="*/ 1262 h 2524"/>
                <a:gd name="T18" fmla="*/ 2554 w 2559"/>
                <a:gd name="T19" fmla="*/ 1392 h 2524"/>
                <a:gd name="T20" fmla="*/ 2503 w 2559"/>
                <a:gd name="T21" fmla="*/ 1635 h 2524"/>
                <a:gd name="T22" fmla="*/ 2407 w 2559"/>
                <a:gd name="T23" fmla="*/ 1862 h 2524"/>
                <a:gd name="T24" fmla="*/ 2271 w 2559"/>
                <a:gd name="T25" fmla="*/ 2060 h 2524"/>
                <a:gd name="T26" fmla="*/ 2095 w 2559"/>
                <a:gd name="T27" fmla="*/ 2235 h 2524"/>
                <a:gd name="T28" fmla="*/ 1891 w 2559"/>
                <a:gd name="T29" fmla="*/ 2371 h 2524"/>
                <a:gd name="T30" fmla="*/ 1659 w 2559"/>
                <a:gd name="T31" fmla="*/ 2467 h 2524"/>
                <a:gd name="T32" fmla="*/ 1410 w 2559"/>
                <a:gd name="T33" fmla="*/ 2513 h 2524"/>
                <a:gd name="T34" fmla="*/ 1280 w 2559"/>
                <a:gd name="T35" fmla="*/ 2524 h 2524"/>
                <a:gd name="T36" fmla="*/ 1025 w 2559"/>
                <a:gd name="T37" fmla="*/ 2496 h 2524"/>
                <a:gd name="T38" fmla="*/ 782 w 2559"/>
                <a:gd name="T39" fmla="*/ 2422 h 2524"/>
                <a:gd name="T40" fmla="*/ 567 w 2559"/>
                <a:gd name="T41" fmla="*/ 2303 h 2524"/>
                <a:gd name="T42" fmla="*/ 374 w 2559"/>
                <a:gd name="T43" fmla="*/ 2151 h 2524"/>
                <a:gd name="T44" fmla="*/ 221 w 2559"/>
                <a:gd name="T45" fmla="*/ 1964 h 2524"/>
                <a:gd name="T46" fmla="*/ 102 w 2559"/>
                <a:gd name="T47" fmla="*/ 1749 h 2524"/>
                <a:gd name="T48" fmla="*/ 29 w 2559"/>
                <a:gd name="T49" fmla="*/ 1517 h 2524"/>
                <a:gd name="T50" fmla="*/ 0 w 2559"/>
                <a:gd name="T51" fmla="*/ 1262 h 2524"/>
                <a:gd name="T52" fmla="*/ 6 w 2559"/>
                <a:gd name="T53" fmla="*/ 1132 h 2524"/>
                <a:gd name="T54" fmla="*/ 57 w 2559"/>
                <a:gd name="T55" fmla="*/ 888 h 2524"/>
                <a:gd name="T56" fmla="*/ 153 w 2559"/>
                <a:gd name="T57" fmla="*/ 662 h 2524"/>
                <a:gd name="T58" fmla="*/ 295 w 2559"/>
                <a:gd name="T59" fmla="*/ 458 h 2524"/>
                <a:gd name="T60" fmla="*/ 465 w 2559"/>
                <a:gd name="T61" fmla="*/ 288 h 2524"/>
                <a:gd name="T62" fmla="*/ 674 w 2559"/>
                <a:gd name="T63" fmla="*/ 153 h 2524"/>
                <a:gd name="T64" fmla="*/ 901 w 2559"/>
                <a:gd name="T65" fmla="*/ 56 h 2524"/>
                <a:gd name="T66" fmla="*/ 1150 w 2559"/>
                <a:gd name="T67" fmla="*/ 5 h 2524"/>
                <a:gd name="T68" fmla="*/ 1280 w 2559"/>
                <a:gd name="T69" fmla="*/ 0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9" h="2524">
                  <a:moveTo>
                    <a:pt x="1280" y="0"/>
                  </a:moveTo>
                  <a:lnTo>
                    <a:pt x="1280" y="0"/>
                  </a:lnTo>
                  <a:lnTo>
                    <a:pt x="1410" y="5"/>
                  </a:lnTo>
                  <a:lnTo>
                    <a:pt x="1540" y="28"/>
                  </a:lnTo>
                  <a:lnTo>
                    <a:pt x="1659" y="56"/>
                  </a:lnTo>
                  <a:lnTo>
                    <a:pt x="1778" y="102"/>
                  </a:lnTo>
                  <a:lnTo>
                    <a:pt x="1891" y="153"/>
                  </a:lnTo>
                  <a:lnTo>
                    <a:pt x="1993" y="215"/>
                  </a:lnTo>
                  <a:lnTo>
                    <a:pt x="2095" y="288"/>
                  </a:lnTo>
                  <a:lnTo>
                    <a:pt x="2186" y="368"/>
                  </a:lnTo>
                  <a:lnTo>
                    <a:pt x="2271" y="458"/>
                  </a:lnTo>
                  <a:lnTo>
                    <a:pt x="2344" y="554"/>
                  </a:lnTo>
                  <a:lnTo>
                    <a:pt x="2407" y="662"/>
                  </a:lnTo>
                  <a:lnTo>
                    <a:pt x="2458" y="769"/>
                  </a:lnTo>
                  <a:lnTo>
                    <a:pt x="2503" y="888"/>
                  </a:lnTo>
                  <a:lnTo>
                    <a:pt x="2537" y="1007"/>
                  </a:lnTo>
                  <a:lnTo>
                    <a:pt x="2554" y="1132"/>
                  </a:lnTo>
                  <a:lnTo>
                    <a:pt x="2559" y="1262"/>
                  </a:lnTo>
                  <a:lnTo>
                    <a:pt x="2559" y="1262"/>
                  </a:lnTo>
                  <a:lnTo>
                    <a:pt x="2554" y="1392"/>
                  </a:lnTo>
                  <a:lnTo>
                    <a:pt x="2537" y="1517"/>
                  </a:lnTo>
                  <a:lnTo>
                    <a:pt x="2503" y="1635"/>
                  </a:lnTo>
                  <a:lnTo>
                    <a:pt x="2458" y="1749"/>
                  </a:lnTo>
                  <a:lnTo>
                    <a:pt x="2407" y="1862"/>
                  </a:lnTo>
                  <a:lnTo>
                    <a:pt x="2344" y="1964"/>
                  </a:lnTo>
                  <a:lnTo>
                    <a:pt x="2271" y="2060"/>
                  </a:lnTo>
                  <a:lnTo>
                    <a:pt x="2186" y="2151"/>
                  </a:lnTo>
                  <a:lnTo>
                    <a:pt x="2095" y="2235"/>
                  </a:lnTo>
                  <a:lnTo>
                    <a:pt x="1993" y="2303"/>
                  </a:lnTo>
                  <a:lnTo>
                    <a:pt x="1891" y="2371"/>
                  </a:lnTo>
                  <a:lnTo>
                    <a:pt x="1778" y="2422"/>
                  </a:lnTo>
                  <a:lnTo>
                    <a:pt x="1659" y="2467"/>
                  </a:lnTo>
                  <a:lnTo>
                    <a:pt x="1540" y="2496"/>
                  </a:lnTo>
                  <a:lnTo>
                    <a:pt x="1410" y="2513"/>
                  </a:lnTo>
                  <a:lnTo>
                    <a:pt x="1280" y="2524"/>
                  </a:lnTo>
                  <a:lnTo>
                    <a:pt x="1280" y="2524"/>
                  </a:lnTo>
                  <a:lnTo>
                    <a:pt x="1150" y="2513"/>
                  </a:lnTo>
                  <a:lnTo>
                    <a:pt x="1025" y="2496"/>
                  </a:lnTo>
                  <a:lnTo>
                    <a:pt x="901" y="2467"/>
                  </a:lnTo>
                  <a:lnTo>
                    <a:pt x="782" y="2422"/>
                  </a:lnTo>
                  <a:lnTo>
                    <a:pt x="674" y="2371"/>
                  </a:lnTo>
                  <a:lnTo>
                    <a:pt x="567" y="2303"/>
                  </a:lnTo>
                  <a:lnTo>
                    <a:pt x="465" y="2235"/>
                  </a:lnTo>
                  <a:lnTo>
                    <a:pt x="374" y="2151"/>
                  </a:lnTo>
                  <a:lnTo>
                    <a:pt x="295" y="2060"/>
                  </a:lnTo>
                  <a:lnTo>
                    <a:pt x="221" y="1964"/>
                  </a:lnTo>
                  <a:lnTo>
                    <a:pt x="153" y="1862"/>
                  </a:lnTo>
                  <a:lnTo>
                    <a:pt x="102" y="1749"/>
                  </a:lnTo>
                  <a:lnTo>
                    <a:pt x="57" y="1635"/>
                  </a:lnTo>
                  <a:lnTo>
                    <a:pt x="29" y="1517"/>
                  </a:lnTo>
                  <a:lnTo>
                    <a:pt x="6" y="1392"/>
                  </a:lnTo>
                  <a:lnTo>
                    <a:pt x="0" y="1262"/>
                  </a:lnTo>
                  <a:lnTo>
                    <a:pt x="0" y="1262"/>
                  </a:lnTo>
                  <a:lnTo>
                    <a:pt x="6" y="1132"/>
                  </a:lnTo>
                  <a:lnTo>
                    <a:pt x="29" y="1007"/>
                  </a:lnTo>
                  <a:lnTo>
                    <a:pt x="57" y="888"/>
                  </a:lnTo>
                  <a:lnTo>
                    <a:pt x="102" y="769"/>
                  </a:lnTo>
                  <a:lnTo>
                    <a:pt x="153" y="662"/>
                  </a:lnTo>
                  <a:lnTo>
                    <a:pt x="221" y="554"/>
                  </a:lnTo>
                  <a:lnTo>
                    <a:pt x="295" y="458"/>
                  </a:lnTo>
                  <a:lnTo>
                    <a:pt x="374" y="368"/>
                  </a:lnTo>
                  <a:lnTo>
                    <a:pt x="465" y="288"/>
                  </a:lnTo>
                  <a:lnTo>
                    <a:pt x="567" y="215"/>
                  </a:lnTo>
                  <a:lnTo>
                    <a:pt x="674" y="153"/>
                  </a:lnTo>
                  <a:lnTo>
                    <a:pt x="782" y="102"/>
                  </a:lnTo>
                  <a:lnTo>
                    <a:pt x="901" y="56"/>
                  </a:lnTo>
                  <a:lnTo>
                    <a:pt x="1025" y="28"/>
                  </a:lnTo>
                  <a:lnTo>
                    <a:pt x="1150" y="5"/>
                  </a:lnTo>
                  <a:lnTo>
                    <a:pt x="1280" y="0"/>
                  </a:lnTo>
                  <a:lnTo>
                    <a:pt x="128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262"/>
            <p:cNvSpPr>
              <a:spLocks/>
            </p:cNvSpPr>
            <p:nvPr/>
          </p:nvSpPr>
          <p:spPr bwMode="auto">
            <a:xfrm>
              <a:off x="1899" y="721"/>
              <a:ext cx="2576" cy="2536"/>
            </a:xfrm>
            <a:custGeom>
              <a:avLst/>
              <a:gdLst>
                <a:gd name="T0" fmla="*/ 1285 w 2576"/>
                <a:gd name="T1" fmla="*/ 0 h 2536"/>
                <a:gd name="T2" fmla="*/ 1546 w 2576"/>
                <a:gd name="T3" fmla="*/ 29 h 2536"/>
                <a:gd name="T4" fmla="*/ 1789 w 2576"/>
                <a:gd name="T5" fmla="*/ 102 h 2536"/>
                <a:gd name="T6" fmla="*/ 2004 w 2576"/>
                <a:gd name="T7" fmla="*/ 221 h 2536"/>
                <a:gd name="T8" fmla="*/ 2197 w 2576"/>
                <a:gd name="T9" fmla="*/ 374 h 2536"/>
                <a:gd name="T10" fmla="*/ 2355 w 2576"/>
                <a:gd name="T11" fmla="*/ 561 h 2536"/>
                <a:gd name="T12" fmla="*/ 2474 w 2576"/>
                <a:gd name="T13" fmla="*/ 776 h 2536"/>
                <a:gd name="T14" fmla="*/ 2548 w 2576"/>
                <a:gd name="T15" fmla="*/ 1014 h 2536"/>
                <a:gd name="T16" fmla="*/ 2576 w 2576"/>
                <a:gd name="T17" fmla="*/ 1268 h 2536"/>
                <a:gd name="T18" fmla="*/ 2565 w 2576"/>
                <a:gd name="T19" fmla="*/ 1398 h 2536"/>
                <a:gd name="T20" fmla="*/ 2514 w 2576"/>
                <a:gd name="T21" fmla="*/ 1647 h 2536"/>
                <a:gd name="T22" fmla="*/ 2418 w 2576"/>
                <a:gd name="T23" fmla="*/ 1874 h 2536"/>
                <a:gd name="T24" fmla="*/ 2282 w 2576"/>
                <a:gd name="T25" fmla="*/ 2072 h 2536"/>
                <a:gd name="T26" fmla="*/ 2106 w 2576"/>
                <a:gd name="T27" fmla="*/ 2247 h 2536"/>
                <a:gd name="T28" fmla="*/ 1902 w 2576"/>
                <a:gd name="T29" fmla="*/ 2383 h 2536"/>
                <a:gd name="T30" fmla="*/ 1670 w 2576"/>
                <a:gd name="T31" fmla="*/ 2479 h 2536"/>
                <a:gd name="T32" fmla="*/ 1421 w 2576"/>
                <a:gd name="T33" fmla="*/ 2530 h 2536"/>
                <a:gd name="T34" fmla="*/ 1285 w 2576"/>
                <a:gd name="T35" fmla="*/ 2536 h 2536"/>
                <a:gd name="T36" fmla="*/ 1030 w 2576"/>
                <a:gd name="T37" fmla="*/ 2508 h 2536"/>
                <a:gd name="T38" fmla="*/ 787 w 2576"/>
                <a:gd name="T39" fmla="*/ 2434 h 2536"/>
                <a:gd name="T40" fmla="*/ 566 w 2576"/>
                <a:gd name="T41" fmla="*/ 2321 h 2536"/>
                <a:gd name="T42" fmla="*/ 379 w 2576"/>
                <a:gd name="T43" fmla="*/ 2163 h 2536"/>
                <a:gd name="T44" fmla="*/ 221 w 2576"/>
                <a:gd name="T45" fmla="*/ 1976 h 2536"/>
                <a:gd name="T46" fmla="*/ 102 w 2576"/>
                <a:gd name="T47" fmla="*/ 1761 h 2536"/>
                <a:gd name="T48" fmla="*/ 28 w 2576"/>
                <a:gd name="T49" fmla="*/ 1523 h 2536"/>
                <a:gd name="T50" fmla="*/ 0 w 2576"/>
                <a:gd name="T51" fmla="*/ 1268 h 2536"/>
                <a:gd name="T52" fmla="*/ 6 w 2576"/>
                <a:gd name="T53" fmla="*/ 1138 h 2536"/>
                <a:gd name="T54" fmla="*/ 57 w 2576"/>
                <a:gd name="T55" fmla="*/ 895 h 2536"/>
                <a:gd name="T56" fmla="*/ 159 w 2576"/>
                <a:gd name="T57" fmla="*/ 668 h 2536"/>
                <a:gd name="T58" fmla="*/ 294 w 2576"/>
                <a:gd name="T59" fmla="*/ 465 h 2536"/>
                <a:gd name="T60" fmla="*/ 470 w 2576"/>
                <a:gd name="T61" fmla="*/ 295 h 2536"/>
                <a:gd name="T62" fmla="*/ 674 w 2576"/>
                <a:gd name="T63" fmla="*/ 153 h 2536"/>
                <a:gd name="T64" fmla="*/ 906 w 2576"/>
                <a:gd name="T65" fmla="*/ 57 h 2536"/>
                <a:gd name="T66" fmla="*/ 1155 w 2576"/>
                <a:gd name="T67" fmla="*/ 12 h 2536"/>
                <a:gd name="T68" fmla="*/ 1285 w 2576"/>
                <a:gd name="T69" fmla="*/ 0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6" h="2536">
                  <a:moveTo>
                    <a:pt x="1285" y="0"/>
                  </a:moveTo>
                  <a:lnTo>
                    <a:pt x="1285" y="0"/>
                  </a:lnTo>
                  <a:lnTo>
                    <a:pt x="1421" y="12"/>
                  </a:lnTo>
                  <a:lnTo>
                    <a:pt x="1546" y="29"/>
                  </a:lnTo>
                  <a:lnTo>
                    <a:pt x="1670" y="57"/>
                  </a:lnTo>
                  <a:lnTo>
                    <a:pt x="1789" y="102"/>
                  </a:lnTo>
                  <a:lnTo>
                    <a:pt x="1902" y="153"/>
                  </a:lnTo>
                  <a:lnTo>
                    <a:pt x="2004" y="221"/>
                  </a:lnTo>
                  <a:lnTo>
                    <a:pt x="2106" y="295"/>
                  </a:lnTo>
                  <a:lnTo>
                    <a:pt x="2197" y="374"/>
                  </a:lnTo>
                  <a:lnTo>
                    <a:pt x="2282" y="465"/>
                  </a:lnTo>
                  <a:lnTo>
                    <a:pt x="2355" y="561"/>
                  </a:lnTo>
                  <a:lnTo>
                    <a:pt x="2418" y="668"/>
                  </a:lnTo>
                  <a:lnTo>
                    <a:pt x="2474" y="776"/>
                  </a:lnTo>
                  <a:lnTo>
                    <a:pt x="2514" y="895"/>
                  </a:lnTo>
                  <a:lnTo>
                    <a:pt x="2548" y="1014"/>
                  </a:lnTo>
                  <a:lnTo>
                    <a:pt x="2565" y="1138"/>
                  </a:lnTo>
                  <a:lnTo>
                    <a:pt x="2576" y="1268"/>
                  </a:lnTo>
                  <a:lnTo>
                    <a:pt x="2576" y="1268"/>
                  </a:lnTo>
                  <a:lnTo>
                    <a:pt x="2565" y="1398"/>
                  </a:lnTo>
                  <a:lnTo>
                    <a:pt x="2548" y="1523"/>
                  </a:lnTo>
                  <a:lnTo>
                    <a:pt x="2514" y="1647"/>
                  </a:lnTo>
                  <a:lnTo>
                    <a:pt x="2474" y="1761"/>
                  </a:lnTo>
                  <a:lnTo>
                    <a:pt x="2418" y="1874"/>
                  </a:lnTo>
                  <a:lnTo>
                    <a:pt x="2355" y="1976"/>
                  </a:lnTo>
                  <a:lnTo>
                    <a:pt x="2282" y="2072"/>
                  </a:lnTo>
                  <a:lnTo>
                    <a:pt x="2197" y="2163"/>
                  </a:lnTo>
                  <a:lnTo>
                    <a:pt x="2106" y="2247"/>
                  </a:lnTo>
                  <a:lnTo>
                    <a:pt x="2004" y="2321"/>
                  </a:lnTo>
                  <a:lnTo>
                    <a:pt x="1902" y="2383"/>
                  </a:lnTo>
                  <a:lnTo>
                    <a:pt x="1789" y="2434"/>
                  </a:lnTo>
                  <a:lnTo>
                    <a:pt x="1670" y="2479"/>
                  </a:lnTo>
                  <a:lnTo>
                    <a:pt x="1546" y="2508"/>
                  </a:lnTo>
                  <a:lnTo>
                    <a:pt x="1421" y="2530"/>
                  </a:lnTo>
                  <a:lnTo>
                    <a:pt x="1285" y="2536"/>
                  </a:lnTo>
                  <a:lnTo>
                    <a:pt x="1285" y="2536"/>
                  </a:lnTo>
                  <a:lnTo>
                    <a:pt x="1155" y="2530"/>
                  </a:lnTo>
                  <a:lnTo>
                    <a:pt x="1030" y="2508"/>
                  </a:lnTo>
                  <a:lnTo>
                    <a:pt x="906" y="2479"/>
                  </a:lnTo>
                  <a:lnTo>
                    <a:pt x="787" y="2434"/>
                  </a:lnTo>
                  <a:lnTo>
                    <a:pt x="674" y="2383"/>
                  </a:lnTo>
                  <a:lnTo>
                    <a:pt x="566" y="2321"/>
                  </a:lnTo>
                  <a:lnTo>
                    <a:pt x="470" y="2247"/>
                  </a:lnTo>
                  <a:lnTo>
                    <a:pt x="379" y="2163"/>
                  </a:lnTo>
                  <a:lnTo>
                    <a:pt x="294" y="2072"/>
                  </a:lnTo>
                  <a:lnTo>
                    <a:pt x="221" y="1976"/>
                  </a:lnTo>
                  <a:lnTo>
                    <a:pt x="159" y="1874"/>
                  </a:lnTo>
                  <a:lnTo>
                    <a:pt x="102" y="1761"/>
                  </a:lnTo>
                  <a:lnTo>
                    <a:pt x="57" y="1647"/>
                  </a:lnTo>
                  <a:lnTo>
                    <a:pt x="28" y="1523"/>
                  </a:lnTo>
                  <a:lnTo>
                    <a:pt x="6" y="1398"/>
                  </a:lnTo>
                  <a:lnTo>
                    <a:pt x="0" y="1268"/>
                  </a:lnTo>
                  <a:lnTo>
                    <a:pt x="0" y="1268"/>
                  </a:lnTo>
                  <a:lnTo>
                    <a:pt x="6" y="1138"/>
                  </a:lnTo>
                  <a:lnTo>
                    <a:pt x="28" y="1014"/>
                  </a:lnTo>
                  <a:lnTo>
                    <a:pt x="57" y="895"/>
                  </a:lnTo>
                  <a:lnTo>
                    <a:pt x="102" y="776"/>
                  </a:lnTo>
                  <a:lnTo>
                    <a:pt x="159" y="668"/>
                  </a:lnTo>
                  <a:lnTo>
                    <a:pt x="221" y="561"/>
                  </a:lnTo>
                  <a:lnTo>
                    <a:pt x="294" y="465"/>
                  </a:lnTo>
                  <a:lnTo>
                    <a:pt x="379" y="374"/>
                  </a:lnTo>
                  <a:lnTo>
                    <a:pt x="470" y="295"/>
                  </a:lnTo>
                  <a:lnTo>
                    <a:pt x="566" y="221"/>
                  </a:lnTo>
                  <a:lnTo>
                    <a:pt x="674" y="153"/>
                  </a:lnTo>
                  <a:lnTo>
                    <a:pt x="787" y="102"/>
                  </a:lnTo>
                  <a:lnTo>
                    <a:pt x="906" y="57"/>
                  </a:lnTo>
                  <a:lnTo>
                    <a:pt x="1030" y="29"/>
                  </a:lnTo>
                  <a:lnTo>
                    <a:pt x="1155" y="12"/>
                  </a:lnTo>
                  <a:lnTo>
                    <a:pt x="1285" y="0"/>
                  </a:lnTo>
                  <a:lnTo>
                    <a:pt x="1285"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263"/>
            <p:cNvSpPr>
              <a:spLocks/>
            </p:cNvSpPr>
            <p:nvPr/>
          </p:nvSpPr>
          <p:spPr bwMode="auto">
            <a:xfrm>
              <a:off x="1888" y="716"/>
              <a:ext cx="2587" cy="2541"/>
            </a:xfrm>
            <a:custGeom>
              <a:avLst/>
              <a:gdLst>
                <a:gd name="T0" fmla="*/ 1296 w 2587"/>
                <a:gd name="T1" fmla="*/ 0 h 2541"/>
                <a:gd name="T2" fmla="*/ 1557 w 2587"/>
                <a:gd name="T3" fmla="*/ 22 h 2541"/>
                <a:gd name="T4" fmla="*/ 1794 w 2587"/>
                <a:gd name="T5" fmla="*/ 96 h 2541"/>
                <a:gd name="T6" fmla="*/ 2015 w 2587"/>
                <a:gd name="T7" fmla="*/ 215 h 2541"/>
                <a:gd name="T8" fmla="*/ 2208 w 2587"/>
                <a:gd name="T9" fmla="*/ 373 h 2541"/>
                <a:gd name="T10" fmla="*/ 2366 w 2587"/>
                <a:gd name="T11" fmla="*/ 560 h 2541"/>
                <a:gd name="T12" fmla="*/ 2485 w 2587"/>
                <a:gd name="T13" fmla="*/ 775 h 2541"/>
                <a:gd name="T14" fmla="*/ 2559 w 2587"/>
                <a:gd name="T15" fmla="*/ 1013 h 2541"/>
                <a:gd name="T16" fmla="*/ 2587 w 2587"/>
                <a:gd name="T17" fmla="*/ 1273 h 2541"/>
                <a:gd name="T18" fmla="*/ 2581 w 2587"/>
                <a:gd name="T19" fmla="*/ 1403 h 2541"/>
                <a:gd name="T20" fmla="*/ 2530 w 2587"/>
                <a:gd name="T21" fmla="*/ 1647 h 2541"/>
                <a:gd name="T22" fmla="*/ 2429 w 2587"/>
                <a:gd name="T23" fmla="*/ 1879 h 2541"/>
                <a:gd name="T24" fmla="*/ 2293 w 2587"/>
                <a:gd name="T25" fmla="*/ 2083 h 2541"/>
                <a:gd name="T26" fmla="*/ 2117 w 2587"/>
                <a:gd name="T27" fmla="*/ 2252 h 2541"/>
                <a:gd name="T28" fmla="*/ 1908 w 2587"/>
                <a:gd name="T29" fmla="*/ 2388 h 2541"/>
                <a:gd name="T30" fmla="*/ 1676 w 2587"/>
                <a:gd name="T31" fmla="*/ 2484 h 2541"/>
                <a:gd name="T32" fmla="*/ 1426 w 2587"/>
                <a:gd name="T33" fmla="*/ 2535 h 2541"/>
                <a:gd name="T34" fmla="*/ 1296 w 2587"/>
                <a:gd name="T35" fmla="*/ 2541 h 2541"/>
                <a:gd name="T36" fmla="*/ 1036 w 2587"/>
                <a:gd name="T37" fmla="*/ 2518 h 2541"/>
                <a:gd name="T38" fmla="*/ 792 w 2587"/>
                <a:gd name="T39" fmla="*/ 2445 h 2541"/>
                <a:gd name="T40" fmla="*/ 572 w 2587"/>
                <a:gd name="T41" fmla="*/ 2326 h 2541"/>
                <a:gd name="T42" fmla="*/ 379 w 2587"/>
                <a:gd name="T43" fmla="*/ 2168 h 2541"/>
                <a:gd name="T44" fmla="*/ 221 w 2587"/>
                <a:gd name="T45" fmla="*/ 1981 h 2541"/>
                <a:gd name="T46" fmla="*/ 102 w 2587"/>
                <a:gd name="T47" fmla="*/ 1766 h 2541"/>
                <a:gd name="T48" fmla="*/ 28 w 2587"/>
                <a:gd name="T49" fmla="*/ 1528 h 2541"/>
                <a:gd name="T50" fmla="*/ 0 w 2587"/>
                <a:gd name="T51" fmla="*/ 1273 h 2541"/>
                <a:gd name="T52" fmla="*/ 5 w 2587"/>
                <a:gd name="T53" fmla="*/ 1143 h 2541"/>
                <a:gd name="T54" fmla="*/ 62 w 2587"/>
                <a:gd name="T55" fmla="*/ 894 h 2541"/>
                <a:gd name="T56" fmla="*/ 158 w 2587"/>
                <a:gd name="T57" fmla="*/ 668 h 2541"/>
                <a:gd name="T58" fmla="*/ 300 w 2587"/>
                <a:gd name="T59" fmla="*/ 464 h 2541"/>
                <a:gd name="T60" fmla="*/ 475 w 2587"/>
                <a:gd name="T61" fmla="*/ 288 h 2541"/>
                <a:gd name="T62" fmla="*/ 679 w 2587"/>
                <a:gd name="T63" fmla="*/ 153 h 2541"/>
                <a:gd name="T64" fmla="*/ 911 w 2587"/>
                <a:gd name="T65" fmla="*/ 56 h 2541"/>
                <a:gd name="T66" fmla="*/ 1160 w 2587"/>
                <a:gd name="T67" fmla="*/ 5 h 2541"/>
                <a:gd name="T68" fmla="*/ 1296 w 2587"/>
                <a:gd name="T69" fmla="*/ 0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87" h="2541">
                  <a:moveTo>
                    <a:pt x="1296" y="0"/>
                  </a:moveTo>
                  <a:lnTo>
                    <a:pt x="1296" y="0"/>
                  </a:lnTo>
                  <a:lnTo>
                    <a:pt x="1426" y="5"/>
                  </a:lnTo>
                  <a:lnTo>
                    <a:pt x="1557" y="22"/>
                  </a:lnTo>
                  <a:lnTo>
                    <a:pt x="1676" y="56"/>
                  </a:lnTo>
                  <a:lnTo>
                    <a:pt x="1794" y="96"/>
                  </a:lnTo>
                  <a:lnTo>
                    <a:pt x="1908" y="153"/>
                  </a:lnTo>
                  <a:lnTo>
                    <a:pt x="2015" y="215"/>
                  </a:lnTo>
                  <a:lnTo>
                    <a:pt x="2117" y="288"/>
                  </a:lnTo>
                  <a:lnTo>
                    <a:pt x="2208" y="373"/>
                  </a:lnTo>
                  <a:lnTo>
                    <a:pt x="2293" y="464"/>
                  </a:lnTo>
                  <a:lnTo>
                    <a:pt x="2366" y="560"/>
                  </a:lnTo>
                  <a:lnTo>
                    <a:pt x="2429" y="668"/>
                  </a:lnTo>
                  <a:lnTo>
                    <a:pt x="2485" y="775"/>
                  </a:lnTo>
                  <a:lnTo>
                    <a:pt x="2530" y="894"/>
                  </a:lnTo>
                  <a:lnTo>
                    <a:pt x="2559" y="1013"/>
                  </a:lnTo>
                  <a:lnTo>
                    <a:pt x="2581" y="1143"/>
                  </a:lnTo>
                  <a:lnTo>
                    <a:pt x="2587" y="1273"/>
                  </a:lnTo>
                  <a:lnTo>
                    <a:pt x="2587" y="1273"/>
                  </a:lnTo>
                  <a:lnTo>
                    <a:pt x="2581" y="1403"/>
                  </a:lnTo>
                  <a:lnTo>
                    <a:pt x="2559" y="1528"/>
                  </a:lnTo>
                  <a:lnTo>
                    <a:pt x="2530" y="1647"/>
                  </a:lnTo>
                  <a:lnTo>
                    <a:pt x="2485" y="1766"/>
                  </a:lnTo>
                  <a:lnTo>
                    <a:pt x="2429" y="1879"/>
                  </a:lnTo>
                  <a:lnTo>
                    <a:pt x="2366" y="1981"/>
                  </a:lnTo>
                  <a:lnTo>
                    <a:pt x="2293" y="2083"/>
                  </a:lnTo>
                  <a:lnTo>
                    <a:pt x="2208" y="2168"/>
                  </a:lnTo>
                  <a:lnTo>
                    <a:pt x="2117" y="2252"/>
                  </a:lnTo>
                  <a:lnTo>
                    <a:pt x="2015" y="2326"/>
                  </a:lnTo>
                  <a:lnTo>
                    <a:pt x="1908" y="2388"/>
                  </a:lnTo>
                  <a:lnTo>
                    <a:pt x="1794" y="2445"/>
                  </a:lnTo>
                  <a:lnTo>
                    <a:pt x="1676" y="2484"/>
                  </a:lnTo>
                  <a:lnTo>
                    <a:pt x="1557" y="2518"/>
                  </a:lnTo>
                  <a:lnTo>
                    <a:pt x="1426" y="2535"/>
                  </a:lnTo>
                  <a:lnTo>
                    <a:pt x="1296" y="2541"/>
                  </a:lnTo>
                  <a:lnTo>
                    <a:pt x="1296" y="2541"/>
                  </a:lnTo>
                  <a:lnTo>
                    <a:pt x="1160" y="2535"/>
                  </a:lnTo>
                  <a:lnTo>
                    <a:pt x="1036" y="2518"/>
                  </a:lnTo>
                  <a:lnTo>
                    <a:pt x="911" y="2484"/>
                  </a:lnTo>
                  <a:lnTo>
                    <a:pt x="792" y="2445"/>
                  </a:lnTo>
                  <a:lnTo>
                    <a:pt x="679" y="2388"/>
                  </a:lnTo>
                  <a:lnTo>
                    <a:pt x="572" y="2326"/>
                  </a:lnTo>
                  <a:lnTo>
                    <a:pt x="475" y="2252"/>
                  </a:lnTo>
                  <a:lnTo>
                    <a:pt x="379" y="2168"/>
                  </a:lnTo>
                  <a:lnTo>
                    <a:pt x="300" y="2083"/>
                  </a:lnTo>
                  <a:lnTo>
                    <a:pt x="221" y="1981"/>
                  </a:lnTo>
                  <a:lnTo>
                    <a:pt x="158" y="1879"/>
                  </a:lnTo>
                  <a:lnTo>
                    <a:pt x="102" y="1766"/>
                  </a:lnTo>
                  <a:lnTo>
                    <a:pt x="62" y="1647"/>
                  </a:lnTo>
                  <a:lnTo>
                    <a:pt x="28" y="1528"/>
                  </a:lnTo>
                  <a:lnTo>
                    <a:pt x="5" y="1403"/>
                  </a:lnTo>
                  <a:lnTo>
                    <a:pt x="0" y="1273"/>
                  </a:lnTo>
                  <a:lnTo>
                    <a:pt x="0" y="1273"/>
                  </a:lnTo>
                  <a:lnTo>
                    <a:pt x="5" y="1143"/>
                  </a:lnTo>
                  <a:lnTo>
                    <a:pt x="28" y="1013"/>
                  </a:lnTo>
                  <a:lnTo>
                    <a:pt x="62" y="894"/>
                  </a:lnTo>
                  <a:lnTo>
                    <a:pt x="102" y="775"/>
                  </a:lnTo>
                  <a:lnTo>
                    <a:pt x="158" y="668"/>
                  </a:lnTo>
                  <a:lnTo>
                    <a:pt x="221" y="560"/>
                  </a:lnTo>
                  <a:lnTo>
                    <a:pt x="300" y="464"/>
                  </a:lnTo>
                  <a:lnTo>
                    <a:pt x="379" y="373"/>
                  </a:lnTo>
                  <a:lnTo>
                    <a:pt x="475" y="288"/>
                  </a:lnTo>
                  <a:lnTo>
                    <a:pt x="572" y="215"/>
                  </a:lnTo>
                  <a:lnTo>
                    <a:pt x="679" y="153"/>
                  </a:lnTo>
                  <a:lnTo>
                    <a:pt x="792" y="96"/>
                  </a:lnTo>
                  <a:lnTo>
                    <a:pt x="911" y="56"/>
                  </a:lnTo>
                  <a:lnTo>
                    <a:pt x="1036" y="22"/>
                  </a:lnTo>
                  <a:lnTo>
                    <a:pt x="1160" y="5"/>
                  </a:lnTo>
                  <a:lnTo>
                    <a:pt x="1296" y="0"/>
                  </a:lnTo>
                  <a:lnTo>
                    <a:pt x="129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264"/>
            <p:cNvSpPr>
              <a:spLocks/>
            </p:cNvSpPr>
            <p:nvPr/>
          </p:nvSpPr>
          <p:spPr bwMode="auto">
            <a:xfrm>
              <a:off x="1876" y="704"/>
              <a:ext cx="2599" cy="2559"/>
            </a:xfrm>
            <a:custGeom>
              <a:avLst/>
              <a:gdLst>
                <a:gd name="T0" fmla="*/ 1303 w 2599"/>
                <a:gd name="T1" fmla="*/ 0 h 2559"/>
                <a:gd name="T2" fmla="*/ 1563 w 2599"/>
                <a:gd name="T3" fmla="*/ 29 h 2559"/>
                <a:gd name="T4" fmla="*/ 1806 w 2599"/>
                <a:gd name="T5" fmla="*/ 102 h 2559"/>
                <a:gd name="T6" fmla="*/ 2027 w 2599"/>
                <a:gd name="T7" fmla="*/ 221 h 2559"/>
                <a:gd name="T8" fmla="*/ 2220 w 2599"/>
                <a:gd name="T9" fmla="*/ 374 h 2559"/>
                <a:gd name="T10" fmla="*/ 2378 w 2599"/>
                <a:gd name="T11" fmla="*/ 566 h 2559"/>
                <a:gd name="T12" fmla="*/ 2497 w 2599"/>
                <a:gd name="T13" fmla="*/ 781 h 2559"/>
                <a:gd name="T14" fmla="*/ 2576 w 2599"/>
                <a:gd name="T15" fmla="*/ 1025 h 2559"/>
                <a:gd name="T16" fmla="*/ 2599 w 2599"/>
                <a:gd name="T17" fmla="*/ 1212 h 2559"/>
                <a:gd name="T18" fmla="*/ 2599 w 2599"/>
                <a:gd name="T19" fmla="*/ 1280 h 2559"/>
                <a:gd name="T20" fmla="*/ 2593 w 2599"/>
                <a:gd name="T21" fmla="*/ 1410 h 2559"/>
                <a:gd name="T22" fmla="*/ 2542 w 2599"/>
                <a:gd name="T23" fmla="*/ 1659 h 2559"/>
                <a:gd name="T24" fmla="*/ 2441 w 2599"/>
                <a:gd name="T25" fmla="*/ 1891 h 2559"/>
                <a:gd name="T26" fmla="*/ 2305 w 2599"/>
                <a:gd name="T27" fmla="*/ 2095 h 2559"/>
                <a:gd name="T28" fmla="*/ 2129 w 2599"/>
                <a:gd name="T29" fmla="*/ 2264 h 2559"/>
                <a:gd name="T30" fmla="*/ 1920 w 2599"/>
                <a:gd name="T31" fmla="*/ 2406 h 2559"/>
                <a:gd name="T32" fmla="*/ 1688 w 2599"/>
                <a:gd name="T33" fmla="*/ 2502 h 2559"/>
                <a:gd name="T34" fmla="*/ 1433 w 2599"/>
                <a:gd name="T35" fmla="*/ 2553 h 2559"/>
                <a:gd name="T36" fmla="*/ 1303 w 2599"/>
                <a:gd name="T37" fmla="*/ 2559 h 2559"/>
                <a:gd name="T38" fmla="*/ 1042 w 2599"/>
                <a:gd name="T39" fmla="*/ 2530 h 2559"/>
                <a:gd name="T40" fmla="*/ 799 w 2599"/>
                <a:gd name="T41" fmla="*/ 2457 h 2559"/>
                <a:gd name="T42" fmla="*/ 578 w 2599"/>
                <a:gd name="T43" fmla="*/ 2338 h 2559"/>
                <a:gd name="T44" fmla="*/ 385 w 2599"/>
                <a:gd name="T45" fmla="*/ 2185 h 2559"/>
                <a:gd name="T46" fmla="*/ 227 w 2599"/>
                <a:gd name="T47" fmla="*/ 1993 h 2559"/>
                <a:gd name="T48" fmla="*/ 102 w 2599"/>
                <a:gd name="T49" fmla="*/ 1778 h 2559"/>
                <a:gd name="T50" fmla="*/ 29 w 2599"/>
                <a:gd name="T51" fmla="*/ 1534 h 2559"/>
                <a:gd name="T52" fmla="*/ 6 w 2599"/>
                <a:gd name="T53" fmla="*/ 1347 h 2559"/>
                <a:gd name="T54" fmla="*/ 0 w 2599"/>
                <a:gd name="T55" fmla="*/ 1280 h 2559"/>
                <a:gd name="T56" fmla="*/ 12 w 2599"/>
                <a:gd name="T57" fmla="*/ 1149 h 2559"/>
                <a:gd name="T58" fmla="*/ 63 w 2599"/>
                <a:gd name="T59" fmla="*/ 900 h 2559"/>
                <a:gd name="T60" fmla="*/ 159 w 2599"/>
                <a:gd name="T61" fmla="*/ 668 h 2559"/>
                <a:gd name="T62" fmla="*/ 300 w 2599"/>
                <a:gd name="T63" fmla="*/ 465 h 2559"/>
                <a:gd name="T64" fmla="*/ 476 w 2599"/>
                <a:gd name="T65" fmla="*/ 295 h 2559"/>
                <a:gd name="T66" fmla="*/ 685 w 2599"/>
                <a:gd name="T67" fmla="*/ 153 h 2559"/>
                <a:gd name="T68" fmla="*/ 918 w 2599"/>
                <a:gd name="T69" fmla="*/ 57 h 2559"/>
                <a:gd name="T70" fmla="*/ 1167 w 2599"/>
                <a:gd name="T71" fmla="*/ 6 h 2559"/>
                <a:gd name="T72" fmla="*/ 1303 w 2599"/>
                <a:gd name="T73" fmla="*/ 0 h 2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9" h="2559">
                  <a:moveTo>
                    <a:pt x="1303" y="0"/>
                  </a:moveTo>
                  <a:lnTo>
                    <a:pt x="1303" y="0"/>
                  </a:lnTo>
                  <a:lnTo>
                    <a:pt x="1433" y="6"/>
                  </a:lnTo>
                  <a:lnTo>
                    <a:pt x="1563" y="29"/>
                  </a:lnTo>
                  <a:lnTo>
                    <a:pt x="1688" y="57"/>
                  </a:lnTo>
                  <a:lnTo>
                    <a:pt x="1806" y="102"/>
                  </a:lnTo>
                  <a:lnTo>
                    <a:pt x="1920" y="153"/>
                  </a:lnTo>
                  <a:lnTo>
                    <a:pt x="2027" y="221"/>
                  </a:lnTo>
                  <a:lnTo>
                    <a:pt x="2129" y="295"/>
                  </a:lnTo>
                  <a:lnTo>
                    <a:pt x="2220" y="374"/>
                  </a:lnTo>
                  <a:lnTo>
                    <a:pt x="2305" y="465"/>
                  </a:lnTo>
                  <a:lnTo>
                    <a:pt x="2378" y="566"/>
                  </a:lnTo>
                  <a:lnTo>
                    <a:pt x="2441" y="668"/>
                  </a:lnTo>
                  <a:lnTo>
                    <a:pt x="2497" y="781"/>
                  </a:lnTo>
                  <a:lnTo>
                    <a:pt x="2542" y="900"/>
                  </a:lnTo>
                  <a:lnTo>
                    <a:pt x="2576" y="1025"/>
                  </a:lnTo>
                  <a:lnTo>
                    <a:pt x="2593" y="1149"/>
                  </a:lnTo>
                  <a:lnTo>
                    <a:pt x="2599" y="1212"/>
                  </a:lnTo>
                  <a:lnTo>
                    <a:pt x="2599" y="1280"/>
                  </a:lnTo>
                  <a:lnTo>
                    <a:pt x="2599" y="1280"/>
                  </a:lnTo>
                  <a:lnTo>
                    <a:pt x="2599" y="1347"/>
                  </a:lnTo>
                  <a:lnTo>
                    <a:pt x="2593" y="1410"/>
                  </a:lnTo>
                  <a:lnTo>
                    <a:pt x="2576" y="1534"/>
                  </a:lnTo>
                  <a:lnTo>
                    <a:pt x="2542" y="1659"/>
                  </a:lnTo>
                  <a:lnTo>
                    <a:pt x="2497" y="1778"/>
                  </a:lnTo>
                  <a:lnTo>
                    <a:pt x="2441" y="1891"/>
                  </a:lnTo>
                  <a:lnTo>
                    <a:pt x="2378" y="1993"/>
                  </a:lnTo>
                  <a:lnTo>
                    <a:pt x="2305" y="2095"/>
                  </a:lnTo>
                  <a:lnTo>
                    <a:pt x="2220" y="2185"/>
                  </a:lnTo>
                  <a:lnTo>
                    <a:pt x="2129" y="2264"/>
                  </a:lnTo>
                  <a:lnTo>
                    <a:pt x="2027" y="2338"/>
                  </a:lnTo>
                  <a:lnTo>
                    <a:pt x="1920" y="2406"/>
                  </a:lnTo>
                  <a:lnTo>
                    <a:pt x="1806" y="2457"/>
                  </a:lnTo>
                  <a:lnTo>
                    <a:pt x="1688" y="2502"/>
                  </a:lnTo>
                  <a:lnTo>
                    <a:pt x="1563" y="2530"/>
                  </a:lnTo>
                  <a:lnTo>
                    <a:pt x="1433" y="2553"/>
                  </a:lnTo>
                  <a:lnTo>
                    <a:pt x="1303" y="2559"/>
                  </a:lnTo>
                  <a:lnTo>
                    <a:pt x="1303" y="2559"/>
                  </a:lnTo>
                  <a:lnTo>
                    <a:pt x="1167" y="2553"/>
                  </a:lnTo>
                  <a:lnTo>
                    <a:pt x="1042" y="2530"/>
                  </a:lnTo>
                  <a:lnTo>
                    <a:pt x="918" y="2502"/>
                  </a:lnTo>
                  <a:lnTo>
                    <a:pt x="799" y="2457"/>
                  </a:lnTo>
                  <a:lnTo>
                    <a:pt x="685" y="2406"/>
                  </a:lnTo>
                  <a:lnTo>
                    <a:pt x="578" y="2338"/>
                  </a:lnTo>
                  <a:lnTo>
                    <a:pt x="476" y="2264"/>
                  </a:lnTo>
                  <a:lnTo>
                    <a:pt x="385" y="2185"/>
                  </a:lnTo>
                  <a:lnTo>
                    <a:pt x="300" y="2095"/>
                  </a:lnTo>
                  <a:lnTo>
                    <a:pt x="227" y="1993"/>
                  </a:lnTo>
                  <a:lnTo>
                    <a:pt x="159" y="1891"/>
                  </a:lnTo>
                  <a:lnTo>
                    <a:pt x="102" y="1778"/>
                  </a:lnTo>
                  <a:lnTo>
                    <a:pt x="63" y="1659"/>
                  </a:lnTo>
                  <a:lnTo>
                    <a:pt x="29" y="1534"/>
                  </a:lnTo>
                  <a:lnTo>
                    <a:pt x="12" y="1410"/>
                  </a:lnTo>
                  <a:lnTo>
                    <a:pt x="6" y="1347"/>
                  </a:lnTo>
                  <a:lnTo>
                    <a:pt x="0" y="1280"/>
                  </a:lnTo>
                  <a:lnTo>
                    <a:pt x="0" y="1280"/>
                  </a:lnTo>
                  <a:lnTo>
                    <a:pt x="6" y="1212"/>
                  </a:lnTo>
                  <a:lnTo>
                    <a:pt x="12" y="1149"/>
                  </a:lnTo>
                  <a:lnTo>
                    <a:pt x="29" y="1025"/>
                  </a:lnTo>
                  <a:lnTo>
                    <a:pt x="63" y="900"/>
                  </a:lnTo>
                  <a:lnTo>
                    <a:pt x="102" y="781"/>
                  </a:lnTo>
                  <a:lnTo>
                    <a:pt x="159" y="668"/>
                  </a:lnTo>
                  <a:lnTo>
                    <a:pt x="227" y="566"/>
                  </a:lnTo>
                  <a:lnTo>
                    <a:pt x="300" y="465"/>
                  </a:lnTo>
                  <a:lnTo>
                    <a:pt x="385" y="374"/>
                  </a:lnTo>
                  <a:lnTo>
                    <a:pt x="476" y="295"/>
                  </a:lnTo>
                  <a:lnTo>
                    <a:pt x="578" y="221"/>
                  </a:lnTo>
                  <a:lnTo>
                    <a:pt x="685" y="153"/>
                  </a:lnTo>
                  <a:lnTo>
                    <a:pt x="799" y="102"/>
                  </a:lnTo>
                  <a:lnTo>
                    <a:pt x="918" y="57"/>
                  </a:lnTo>
                  <a:lnTo>
                    <a:pt x="1042" y="29"/>
                  </a:lnTo>
                  <a:lnTo>
                    <a:pt x="1167" y="6"/>
                  </a:lnTo>
                  <a:lnTo>
                    <a:pt x="1303" y="0"/>
                  </a:lnTo>
                  <a:lnTo>
                    <a:pt x="13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265"/>
            <p:cNvSpPr>
              <a:spLocks/>
            </p:cNvSpPr>
            <p:nvPr/>
          </p:nvSpPr>
          <p:spPr bwMode="auto">
            <a:xfrm>
              <a:off x="1871" y="693"/>
              <a:ext cx="2610" cy="2570"/>
            </a:xfrm>
            <a:custGeom>
              <a:avLst/>
              <a:gdLst>
                <a:gd name="T0" fmla="*/ 1302 w 2610"/>
                <a:gd name="T1" fmla="*/ 0 h 2570"/>
                <a:gd name="T2" fmla="*/ 1562 w 2610"/>
                <a:gd name="T3" fmla="*/ 28 h 2570"/>
                <a:gd name="T4" fmla="*/ 1811 w 2610"/>
                <a:gd name="T5" fmla="*/ 102 h 2570"/>
                <a:gd name="T6" fmla="*/ 2032 w 2610"/>
                <a:gd name="T7" fmla="*/ 221 h 2570"/>
                <a:gd name="T8" fmla="*/ 2225 w 2610"/>
                <a:gd name="T9" fmla="*/ 379 h 2570"/>
                <a:gd name="T10" fmla="*/ 2383 w 2610"/>
                <a:gd name="T11" fmla="*/ 572 h 2570"/>
                <a:gd name="T12" fmla="*/ 2502 w 2610"/>
                <a:gd name="T13" fmla="*/ 787 h 2570"/>
                <a:gd name="T14" fmla="*/ 2581 w 2610"/>
                <a:gd name="T15" fmla="*/ 1030 h 2570"/>
                <a:gd name="T16" fmla="*/ 2604 w 2610"/>
                <a:gd name="T17" fmla="*/ 1223 h 2570"/>
                <a:gd name="T18" fmla="*/ 2610 w 2610"/>
                <a:gd name="T19" fmla="*/ 1285 h 2570"/>
                <a:gd name="T20" fmla="*/ 2598 w 2610"/>
                <a:gd name="T21" fmla="*/ 1421 h 2570"/>
                <a:gd name="T22" fmla="*/ 2547 w 2610"/>
                <a:gd name="T23" fmla="*/ 1670 h 2570"/>
                <a:gd name="T24" fmla="*/ 2451 w 2610"/>
                <a:gd name="T25" fmla="*/ 1896 h 2570"/>
                <a:gd name="T26" fmla="*/ 2310 w 2610"/>
                <a:gd name="T27" fmla="*/ 2106 h 2570"/>
                <a:gd name="T28" fmla="*/ 2129 w 2610"/>
                <a:gd name="T29" fmla="*/ 2275 h 2570"/>
                <a:gd name="T30" fmla="*/ 1925 w 2610"/>
                <a:gd name="T31" fmla="*/ 2417 h 2570"/>
                <a:gd name="T32" fmla="*/ 1687 w 2610"/>
                <a:gd name="T33" fmla="*/ 2513 h 2570"/>
                <a:gd name="T34" fmla="*/ 1438 w 2610"/>
                <a:gd name="T35" fmla="*/ 2564 h 2570"/>
                <a:gd name="T36" fmla="*/ 1302 w 2610"/>
                <a:gd name="T37" fmla="*/ 2570 h 2570"/>
                <a:gd name="T38" fmla="*/ 1041 w 2610"/>
                <a:gd name="T39" fmla="*/ 2547 h 2570"/>
                <a:gd name="T40" fmla="*/ 792 w 2610"/>
                <a:gd name="T41" fmla="*/ 2474 h 2570"/>
                <a:gd name="T42" fmla="*/ 572 w 2610"/>
                <a:gd name="T43" fmla="*/ 2355 h 2570"/>
                <a:gd name="T44" fmla="*/ 379 w 2610"/>
                <a:gd name="T45" fmla="*/ 2196 h 2570"/>
                <a:gd name="T46" fmla="*/ 221 w 2610"/>
                <a:gd name="T47" fmla="*/ 2004 h 2570"/>
                <a:gd name="T48" fmla="*/ 102 w 2610"/>
                <a:gd name="T49" fmla="*/ 1789 h 2570"/>
                <a:gd name="T50" fmla="*/ 22 w 2610"/>
                <a:gd name="T51" fmla="*/ 1545 h 2570"/>
                <a:gd name="T52" fmla="*/ 0 w 2610"/>
                <a:gd name="T53" fmla="*/ 1353 h 2570"/>
                <a:gd name="T54" fmla="*/ 0 w 2610"/>
                <a:gd name="T55" fmla="*/ 1285 h 2570"/>
                <a:gd name="T56" fmla="*/ 5 w 2610"/>
                <a:gd name="T57" fmla="*/ 1155 h 2570"/>
                <a:gd name="T58" fmla="*/ 56 w 2610"/>
                <a:gd name="T59" fmla="*/ 906 h 2570"/>
                <a:gd name="T60" fmla="*/ 153 w 2610"/>
                <a:gd name="T61" fmla="*/ 674 h 2570"/>
                <a:gd name="T62" fmla="*/ 294 w 2610"/>
                <a:gd name="T63" fmla="*/ 470 h 2570"/>
                <a:gd name="T64" fmla="*/ 475 w 2610"/>
                <a:gd name="T65" fmla="*/ 294 h 2570"/>
                <a:gd name="T66" fmla="*/ 679 w 2610"/>
                <a:gd name="T67" fmla="*/ 159 h 2570"/>
                <a:gd name="T68" fmla="*/ 917 w 2610"/>
                <a:gd name="T69" fmla="*/ 62 h 2570"/>
                <a:gd name="T70" fmla="*/ 1172 w 2610"/>
                <a:gd name="T71" fmla="*/ 11 h 2570"/>
                <a:gd name="T72" fmla="*/ 1302 w 2610"/>
                <a:gd name="T73" fmla="*/ 0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0" h="2570">
                  <a:moveTo>
                    <a:pt x="1302" y="0"/>
                  </a:moveTo>
                  <a:lnTo>
                    <a:pt x="1302" y="0"/>
                  </a:lnTo>
                  <a:lnTo>
                    <a:pt x="1438" y="11"/>
                  </a:lnTo>
                  <a:lnTo>
                    <a:pt x="1562" y="28"/>
                  </a:lnTo>
                  <a:lnTo>
                    <a:pt x="1687" y="62"/>
                  </a:lnTo>
                  <a:lnTo>
                    <a:pt x="1811" y="102"/>
                  </a:lnTo>
                  <a:lnTo>
                    <a:pt x="1925" y="159"/>
                  </a:lnTo>
                  <a:lnTo>
                    <a:pt x="2032" y="221"/>
                  </a:lnTo>
                  <a:lnTo>
                    <a:pt x="2129" y="294"/>
                  </a:lnTo>
                  <a:lnTo>
                    <a:pt x="2225" y="379"/>
                  </a:lnTo>
                  <a:lnTo>
                    <a:pt x="2310" y="470"/>
                  </a:lnTo>
                  <a:lnTo>
                    <a:pt x="2383" y="572"/>
                  </a:lnTo>
                  <a:lnTo>
                    <a:pt x="2451" y="674"/>
                  </a:lnTo>
                  <a:lnTo>
                    <a:pt x="2502" y="787"/>
                  </a:lnTo>
                  <a:lnTo>
                    <a:pt x="2547" y="906"/>
                  </a:lnTo>
                  <a:lnTo>
                    <a:pt x="2581" y="1030"/>
                  </a:lnTo>
                  <a:lnTo>
                    <a:pt x="2598" y="1155"/>
                  </a:lnTo>
                  <a:lnTo>
                    <a:pt x="2604" y="1223"/>
                  </a:lnTo>
                  <a:lnTo>
                    <a:pt x="2610" y="1285"/>
                  </a:lnTo>
                  <a:lnTo>
                    <a:pt x="2610" y="1285"/>
                  </a:lnTo>
                  <a:lnTo>
                    <a:pt x="2604" y="1353"/>
                  </a:lnTo>
                  <a:lnTo>
                    <a:pt x="2598" y="1421"/>
                  </a:lnTo>
                  <a:lnTo>
                    <a:pt x="2581" y="1545"/>
                  </a:lnTo>
                  <a:lnTo>
                    <a:pt x="2547" y="1670"/>
                  </a:lnTo>
                  <a:lnTo>
                    <a:pt x="2502" y="1789"/>
                  </a:lnTo>
                  <a:lnTo>
                    <a:pt x="2451" y="1896"/>
                  </a:lnTo>
                  <a:lnTo>
                    <a:pt x="2383" y="2004"/>
                  </a:lnTo>
                  <a:lnTo>
                    <a:pt x="2310" y="2106"/>
                  </a:lnTo>
                  <a:lnTo>
                    <a:pt x="2225" y="2196"/>
                  </a:lnTo>
                  <a:lnTo>
                    <a:pt x="2129" y="2275"/>
                  </a:lnTo>
                  <a:lnTo>
                    <a:pt x="2032" y="2355"/>
                  </a:lnTo>
                  <a:lnTo>
                    <a:pt x="1925" y="2417"/>
                  </a:lnTo>
                  <a:lnTo>
                    <a:pt x="1811" y="2474"/>
                  </a:lnTo>
                  <a:lnTo>
                    <a:pt x="1687" y="2513"/>
                  </a:lnTo>
                  <a:lnTo>
                    <a:pt x="1562" y="2547"/>
                  </a:lnTo>
                  <a:lnTo>
                    <a:pt x="1438" y="2564"/>
                  </a:lnTo>
                  <a:lnTo>
                    <a:pt x="1302" y="2570"/>
                  </a:lnTo>
                  <a:lnTo>
                    <a:pt x="1302" y="2570"/>
                  </a:lnTo>
                  <a:lnTo>
                    <a:pt x="1172" y="2564"/>
                  </a:lnTo>
                  <a:lnTo>
                    <a:pt x="1041" y="2547"/>
                  </a:lnTo>
                  <a:lnTo>
                    <a:pt x="917" y="2513"/>
                  </a:lnTo>
                  <a:lnTo>
                    <a:pt x="792" y="2474"/>
                  </a:lnTo>
                  <a:lnTo>
                    <a:pt x="679" y="2417"/>
                  </a:lnTo>
                  <a:lnTo>
                    <a:pt x="572" y="2355"/>
                  </a:lnTo>
                  <a:lnTo>
                    <a:pt x="475" y="2275"/>
                  </a:lnTo>
                  <a:lnTo>
                    <a:pt x="379" y="2196"/>
                  </a:lnTo>
                  <a:lnTo>
                    <a:pt x="294" y="2106"/>
                  </a:lnTo>
                  <a:lnTo>
                    <a:pt x="221" y="2004"/>
                  </a:lnTo>
                  <a:lnTo>
                    <a:pt x="153" y="1896"/>
                  </a:lnTo>
                  <a:lnTo>
                    <a:pt x="102" y="1789"/>
                  </a:lnTo>
                  <a:lnTo>
                    <a:pt x="56" y="1670"/>
                  </a:lnTo>
                  <a:lnTo>
                    <a:pt x="22" y="1545"/>
                  </a:lnTo>
                  <a:lnTo>
                    <a:pt x="5" y="1421"/>
                  </a:lnTo>
                  <a:lnTo>
                    <a:pt x="0" y="1353"/>
                  </a:lnTo>
                  <a:lnTo>
                    <a:pt x="0" y="1285"/>
                  </a:lnTo>
                  <a:lnTo>
                    <a:pt x="0" y="1285"/>
                  </a:lnTo>
                  <a:lnTo>
                    <a:pt x="0" y="1223"/>
                  </a:lnTo>
                  <a:lnTo>
                    <a:pt x="5" y="1155"/>
                  </a:lnTo>
                  <a:lnTo>
                    <a:pt x="22" y="1030"/>
                  </a:lnTo>
                  <a:lnTo>
                    <a:pt x="56" y="906"/>
                  </a:lnTo>
                  <a:lnTo>
                    <a:pt x="102" y="787"/>
                  </a:lnTo>
                  <a:lnTo>
                    <a:pt x="153" y="674"/>
                  </a:lnTo>
                  <a:lnTo>
                    <a:pt x="221" y="572"/>
                  </a:lnTo>
                  <a:lnTo>
                    <a:pt x="294" y="470"/>
                  </a:lnTo>
                  <a:lnTo>
                    <a:pt x="379" y="379"/>
                  </a:lnTo>
                  <a:lnTo>
                    <a:pt x="475" y="294"/>
                  </a:lnTo>
                  <a:lnTo>
                    <a:pt x="572" y="221"/>
                  </a:lnTo>
                  <a:lnTo>
                    <a:pt x="679" y="159"/>
                  </a:lnTo>
                  <a:lnTo>
                    <a:pt x="792" y="102"/>
                  </a:lnTo>
                  <a:lnTo>
                    <a:pt x="917" y="62"/>
                  </a:lnTo>
                  <a:lnTo>
                    <a:pt x="1041" y="28"/>
                  </a:lnTo>
                  <a:lnTo>
                    <a:pt x="1172" y="11"/>
                  </a:lnTo>
                  <a:lnTo>
                    <a:pt x="1302" y="0"/>
                  </a:lnTo>
                  <a:lnTo>
                    <a:pt x="130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266"/>
            <p:cNvSpPr>
              <a:spLocks/>
            </p:cNvSpPr>
            <p:nvPr/>
          </p:nvSpPr>
          <p:spPr bwMode="auto">
            <a:xfrm>
              <a:off x="1859" y="687"/>
              <a:ext cx="2622" cy="2581"/>
            </a:xfrm>
            <a:custGeom>
              <a:avLst/>
              <a:gdLst>
                <a:gd name="T0" fmla="*/ 1308 w 2622"/>
                <a:gd name="T1" fmla="*/ 0 h 2581"/>
                <a:gd name="T2" fmla="*/ 1574 w 2622"/>
                <a:gd name="T3" fmla="*/ 23 h 2581"/>
                <a:gd name="T4" fmla="*/ 1818 w 2622"/>
                <a:gd name="T5" fmla="*/ 102 h 2581"/>
                <a:gd name="T6" fmla="*/ 2044 w 2622"/>
                <a:gd name="T7" fmla="*/ 221 h 2581"/>
                <a:gd name="T8" fmla="*/ 2237 w 2622"/>
                <a:gd name="T9" fmla="*/ 380 h 2581"/>
                <a:gd name="T10" fmla="*/ 2395 w 2622"/>
                <a:gd name="T11" fmla="*/ 566 h 2581"/>
                <a:gd name="T12" fmla="*/ 2520 w 2622"/>
                <a:gd name="T13" fmla="*/ 787 h 2581"/>
                <a:gd name="T14" fmla="*/ 2593 w 2622"/>
                <a:gd name="T15" fmla="*/ 1031 h 2581"/>
                <a:gd name="T16" fmla="*/ 2622 w 2622"/>
                <a:gd name="T17" fmla="*/ 1223 h 2581"/>
                <a:gd name="T18" fmla="*/ 2622 w 2622"/>
                <a:gd name="T19" fmla="*/ 1291 h 2581"/>
                <a:gd name="T20" fmla="*/ 2616 w 2622"/>
                <a:gd name="T21" fmla="*/ 1421 h 2581"/>
                <a:gd name="T22" fmla="*/ 2559 w 2622"/>
                <a:gd name="T23" fmla="*/ 1670 h 2581"/>
                <a:gd name="T24" fmla="*/ 2463 w 2622"/>
                <a:gd name="T25" fmla="*/ 1902 h 2581"/>
                <a:gd name="T26" fmla="*/ 2322 w 2622"/>
                <a:gd name="T27" fmla="*/ 2112 h 2581"/>
                <a:gd name="T28" fmla="*/ 2141 w 2622"/>
                <a:gd name="T29" fmla="*/ 2287 h 2581"/>
                <a:gd name="T30" fmla="*/ 1931 w 2622"/>
                <a:gd name="T31" fmla="*/ 2423 h 2581"/>
                <a:gd name="T32" fmla="*/ 1699 w 2622"/>
                <a:gd name="T33" fmla="*/ 2525 h 2581"/>
                <a:gd name="T34" fmla="*/ 1444 w 2622"/>
                <a:gd name="T35" fmla="*/ 2576 h 2581"/>
                <a:gd name="T36" fmla="*/ 1308 w 2622"/>
                <a:gd name="T37" fmla="*/ 2581 h 2581"/>
                <a:gd name="T38" fmla="*/ 1048 w 2622"/>
                <a:gd name="T39" fmla="*/ 2553 h 2581"/>
                <a:gd name="T40" fmla="*/ 799 w 2622"/>
                <a:gd name="T41" fmla="*/ 2480 h 2581"/>
                <a:gd name="T42" fmla="*/ 578 w 2622"/>
                <a:gd name="T43" fmla="*/ 2361 h 2581"/>
                <a:gd name="T44" fmla="*/ 385 w 2622"/>
                <a:gd name="T45" fmla="*/ 2202 h 2581"/>
                <a:gd name="T46" fmla="*/ 221 w 2622"/>
                <a:gd name="T47" fmla="*/ 2010 h 2581"/>
                <a:gd name="T48" fmla="*/ 102 w 2622"/>
                <a:gd name="T49" fmla="*/ 1789 h 2581"/>
                <a:gd name="T50" fmla="*/ 23 w 2622"/>
                <a:gd name="T51" fmla="*/ 1551 h 2581"/>
                <a:gd name="T52" fmla="*/ 0 w 2622"/>
                <a:gd name="T53" fmla="*/ 1353 h 2581"/>
                <a:gd name="T54" fmla="*/ 0 w 2622"/>
                <a:gd name="T55" fmla="*/ 1291 h 2581"/>
                <a:gd name="T56" fmla="*/ 6 w 2622"/>
                <a:gd name="T57" fmla="*/ 1155 h 2581"/>
                <a:gd name="T58" fmla="*/ 57 w 2622"/>
                <a:gd name="T59" fmla="*/ 906 h 2581"/>
                <a:gd name="T60" fmla="*/ 159 w 2622"/>
                <a:gd name="T61" fmla="*/ 674 h 2581"/>
                <a:gd name="T62" fmla="*/ 301 w 2622"/>
                <a:gd name="T63" fmla="*/ 470 h 2581"/>
                <a:gd name="T64" fmla="*/ 476 w 2622"/>
                <a:gd name="T65" fmla="*/ 295 h 2581"/>
                <a:gd name="T66" fmla="*/ 685 w 2622"/>
                <a:gd name="T67" fmla="*/ 153 h 2581"/>
                <a:gd name="T68" fmla="*/ 923 w 2622"/>
                <a:gd name="T69" fmla="*/ 57 h 2581"/>
                <a:gd name="T70" fmla="*/ 1178 w 2622"/>
                <a:gd name="T71" fmla="*/ 6 h 2581"/>
                <a:gd name="T72" fmla="*/ 1308 w 2622"/>
                <a:gd name="T73" fmla="*/ 0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2" h="2581">
                  <a:moveTo>
                    <a:pt x="1308" y="0"/>
                  </a:moveTo>
                  <a:lnTo>
                    <a:pt x="1308" y="0"/>
                  </a:lnTo>
                  <a:lnTo>
                    <a:pt x="1444" y="6"/>
                  </a:lnTo>
                  <a:lnTo>
                    <a:pt x="1574" y="23"/>
                  </a:lnTo>
                  <a:lnTo>
                    <a:pt x="1699" y="57"/>
                  </a:lnTo>
                  <a:lnTo>
                    <a:pt x="1818" y="102"/>
                  </a:lnTo>
                  <a:lnTo>
                    <a:pt x="1931" y="153"/>
                  </a:lnTo>
                  <a:lnTo>
                    <a:pt x="2044" y="221"/>
                  </a:lnTo>
                  <a:lnTo>
                    <a:pt x="2141" y="295"/>
                  </a:lnTo>
                  <a:lnTo>
                    <a:pt x="2237" y="380"/>
                  </a:lnTo>
                  <a:lnTo>
                    <a:pt x="2322" y="470"/>
                  </a:lnTo>
                  <a:lnTo>
                    <a:pt x="2395" y="566"/>
                  </a:lnTo>
                  <a:lnTo>
                    <a:pt x="2463" y="674"/>
                  </a:lnTo>
                  <a:lnTo>
                    <a:pt x="2520" y="787"/>
                  </a:lnTo>
                  <a:lnTo>
                    <a:pt x="2559" y="906"/>
                  </a:lnTo>
                  <a:lnTo>
                    <a:pt x="2593" y="1031"/>
                  </a:lnTo>
                  <a:lnTo>
                    <a:pt x="2616" y="1155"/>
                  </a:lnTo>
                  <a:lnTo>
                    <a:pt x="2622" y="1223"/>
                  </a:lnTo>
                  <a:lnTo>
                    <a:pt x="2622" y="1291"/>
                  </a:lnTo>
                  <a:lnTo>
                    <a:pt x="2622" y="1291"/>
                  </a:lnTo>
                  <a:lnTo>
                    <a:pt x="2622" y="1353"/>
                  </a:lnTo>
                  <a:lnTo>
                    <a:pt x="2616" y="1421"/>
                  </a:lnTo>
                  <a:lnTo>
                    <a:pt x="2593" y="1551"/>
                  </a:lnTo>
                  <a:lnTo>
                    <a:pt x="2559" y="1670"/>
                  </a:lnTo>
                  <a:lnTo>
                    <a:pt x="2520" y="1789"/>
                  </a:lnTo>
                  <a:lnTo>
                    <a:pt x="2463" y="1902"/>
                  </a:lnTo>
                  <a:lnTo>
                    <a:pt x="2395" y="2010"/>
                  </a:lnTo>
                  <a:lnTo>
                    <a:pt x="2322" y="2112"/>
                  </a:lnTo>
                  <a:lnTo>
                    <a:pt x="2237" y="2202"/>
                  </a:lnTo>
                  <a:lnTo>
                    <a:pt x="2141" y="2287"/>
                  </a:lnTo>
                  <a:lnTo>
                    <a:pt x="2044" y="2361"/>
                  </a:lnTo>
                  <a:lnTo>
                    <a:pt x="1931" y="2423"/>
                  </a:lnTo>
                  <a:lnTo>
                    <a:pt x="1818" y="2480"/>
                  </a:lnTo>
                  <a:lnTo>
                    <a:pt x="1699" y="2525"/>
                  </a:lnTo>
                  <a:lnTo>
                    <a:pt x="1574" y="2553"/>
                  </a:lnTo>
                  <a:lnTo>
                    <a:pt x="1444" y="2576"/>
                  </a:lnTo>
                  <a:lnTo>
                    <a:pt x="1308" y="2581"/>
                  </a:lnTo>
                  <a:lnTo>
                    <a:pt x="1308" y="2581"/>
                  </a:lnTo>
                  <a:lnTo>
                    <a:pt x="1178" y="2576"/>
                  </a:lnTo>
                  <a:lnTo>
                    <a:pt x="1048" y="2553"/>
                  </a:lnTo>
                  <a:lnTo>
                    <a:pt x="923" y="2525"/>
                  </a:lnTo>
                  <a:lnTo>
                    <a:pt x="799" y="2480"/>
                  </a:lnTo>
                  <a:lnTo>
                    <a:pt x="685" y="2423"/>
                  </a:lnTo>
                  <a:lnTo>
                    <a:pt x="578" y="2361"/>
                  </a:lnTo>
                  <a:lnTo>
                    <a:pt x="476" y="2287"/>
                  </a:lnTo>
                  <a:lnTo>
                    <a:pt x="385" y="2202"/>
                  </a:lnTo>
                  <a:lnTo>
                    <a:pt x="301" y="2112"/>
                  </a:lnTo>
                  <a:lnTo>
                    <a:pt x="221" y="2010"/>
                  </a:lnTo>
                  <a:lnTo>
                    <a:pt x="159" y="1902"/>
                  </a:lnTo>
                  <a:lnTo>
                    <a:pt x="102" y="1789"/>
                  </a:lnTo>
                  <a:lnTo>
                    <a:pt x="57" y="1670"/>
                  </a:lnTo>
                  <a:lnTo>
                    <a:pt x="23" y="1551"/>
                  </a:lnTo>
                  <a:lnTo>
                    <a:pt x="6" y="1421"/>
                  </a:lnTo>
                  <a:lnTo>
                    <a:pt x="0" y="1353"/>
                  </a:lnTo>
                  <a:lnTo>
                    <a:pt x="0" y="1291"/>
                  </a:lnTo>
                  <a:lnTo>
                    <a:pt x="0" y="1291"/>
                  </a:lnTo>
                  <a:lnTo>
                    <a:pt x="0" y="1223"/>
                  </a:lnTo>
                  <a:lnTo>
                    <a:pt x="6" y="1155"/>
                  </a:lnTo>
                  <a:lnTo>
                    <a:pt x="23" y="1031"/>
                  </a:lnTo>
                  <a:lnTo>
                    <a:pt x="57" y="906"/>
                  </a:lnTo>
                  <a:lnTo>
                    <a:pt x="102" y="787"/>
                  </a:lnTo>
                  <a:lnTo>
                    <a:pt x="159" y="674"/>
                  </a:lnTo>
                  <a:lnTo>
                    <a:pt x="221" y="566"/>
                  </a:lnTo>
                  <a:lnTo>
                    <a:pt x="301" y="470"/>
                  </a:lnTo>
                  <a:lnTo>
                    <a:pt x="385" y="380"/>
                  </a:lnTo>
                  <a:lnTo>
                    <a:pt x="476" y="295"/>
                  </a:lnTo>
                  <a:lnTo>
                    <a:pt x="578" y="221"/>
                  </a:lnTo>
                  <a:lnTo>
                    <a:pt x="685" y="153"/>
                  </a:lnTo>
                  <a:lnTo>
                    <a:pt x="799" y="102"/>
                  </a:lnTo>
                  <a:lnTo>
                    <a:pt x="923" y="57"/>
                  </a:lnTo>
                  <a:lnTo>
                    <a:pt x="1048" y="23"/>
                  </a:lnTo>
                  <a:lnTo>
                    <a:pt x="1178" y="6"/>
                  </a:lnTo>
                  <a:lnTo>
                    <a:pt x="1308" y="0"/>
                  </a:lnTo>
                  <a:lnTo>
                    <a:pt x="130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267"/>
            <p:cNvSpPr>
              <a:spLocks/>
            </p:cNvSpPr>
            <p:nvPr/>
          </p:nvSpPr>
          <p:spPr bwMode="auto">
            <a:xfrm>
              <a:off x="1848" y="676"/>
              <a:ext cx="2633" cy="2592"/>
            </a:xfrm>
            <a:custGeom>
              <a:avLst/>
              <a:gdLst>
                <a:gd name="T0" fmla="*/ 1314 w 2633"/>
                <a:gd name="T1" fmla="*/ 0 h 2592"/>
                <a:gd name="T2" fmla="*/ 1449 w 2633"/>
                <a:gd name="T3" fmla="*/ 6 h 2592"/>
                <a:gd name="T4" fmla="*/ 1710 w 2633"/>
                <a:gd name="T5" fmla="*/ 57 h 2592"/>
                <a:gd name="T6" fmla="*/ 1942 w 2633"/>
                <a:gd name="T7" fmla="*/ 159 h 2592"/>
                <a:gd name="T8" fmla="*/ 2152 w 2633"/>
                <a:gd name="T9" fmla="*/ 294 h 2592"/>
                <a:gd name="T10" fmla="*/ 2333 w 2633"/>
                <a:gd name="T11" fmla="*/ 476 h 2592"/>
                <a:gd name="T12" fmla="*/ 2474 w 2633"/>
                <a:gd name="T13" fmla="*/ 679 h 2592"/>
                <a:gd name="T14" fmla="*/ 2576 w 2633"/>
                <a:gd name="T15" fmla="*/ 911 h 2592"/>
                <a:gd name="T16" fmla="*/ 2627 w 2633"/>
                <a:gd name="T17" fmla="*/ 1166 h 2592"/>
                <a:gd name="T18" fmla="*/ 2633 w 2633"/>
                <a:gd name="T19" fmla="*/ 1296 h 2592"/>
                <a:gd name="T20" fmla="*/ 2633 w 2633"/>
                <a:gd name="T21" fmla="*/ 1364 h 2592"/>
                <a:gd name="T22" fmla="*/ 2604 w 2633"/>
                <a:gd name="T23" fmla="*/ 1557 h 2592"/>
                <a:gd name="T24" fmla="*/ 2531 w 2633"/>
                <a:gd name="T25" fmla="*/ 1800 h 2592"/>
                <a:gd name="T26" fmla="*/ 2406 w 2633"/>
                <a:gd name="T27" fmla="*/ 2021 h 2592"/>
                <a:gd name="T28" fmla="*/ 2248 w 2633"/>
                <a:gd name="T29" fmla="*/ 2213 h 2592"/>
                <a:gd name="T30" fmla="*/ 2050 w 2633"/>
                <a:gd name="T31" fmla="*/ 2372 h 2592"/>
                <a:gd name="T32" fmla="*/ 1829 w 2633"/>
                <a:gd name="T33" fmla="*/ 2491 h 2592"/>
                <a:gd name="T34" fmla="*/ 1580 w 2633"/>
                <a:gd name="T35" fmla="*/ 2570 h 2592"/>
                <a:gd name="T36" fmla="*/ 1382 w 2633"/>
                <a:gd name="T37" fmla="*/ 2592 h 2592"/>
                <a:gd name="T38" fmla="*/ 1314 w 2633"/>
                <a:gd name="T39" fmla="*/ 2592 h 2592"/>
                <a:gd name="T40" fmla="*/ 1183 w 2633"/>
                <a:gd name="T41" fmla="*/ 2587 h 2592"/>
                <a:gd name="T42" fmla="*/ 923 w 2633"/>
                <a:gd name="T43" fmla="*/ 2536 h 2592"/>
                <a:gd name="T44" fmla="*/ 691 w 2633"/>
                <a:gd name="T45" fmla="*/ 2440 h 2592"/>
                <a:gd name="T46" fmla="*/ 481 w 2633"/>
                <a:gd name="T47" fmla="*/ 2298 h 2592"/>
                <a:gd name="T48" fmla="*/ 300 w 2633"/>
                <a:gd name="T49" fmla="*/ 2123 h 2592"/>
                <a:gd name="T50" fmla="*/ 159 w 2633"/>
                <a:gd name="T51" fmla="*/ 1913 h 2592"/>
                <a:gd name="T52" fmla="*/ 57 w 2633"/>
                <a:gd name="T53" fmla="*/ 1681 h 2592"/>
                <a:gd name="T54" fmla="*/ 6 w 2633"/>
                <a:gd name="T55" fmla="*/ 1432 h 2592"/>
                <a:gd name="T56" fmla="*/ 0 w 2633"/>
                <a:gd name="T57" fmla="*/ 1296 h 2592"/>
                <a:gd name="T58" fmla="*/ 0 w 2633"/>
                <a:gd name="T59" fmla="*/ 1228 h 2592"/>
                <a:gd name="T60" fmla="*/ 28 w 2633"/>
                <a:gd name="T61" fmla="*/ 1036 h 2592"/>
                <a:gd name="T62" fmla="*/ 102 w 2633"/>
                <a:gd name="T63" fmla="*/ 793 h 2592"/>
                <a:gd name="T64" fmla="*/ 227 w 2633"/>
                <a:gd name="T65" fmla="*/ 572 h 2592"/>
                <a:gd name="T66" fmla="*/ 385 w 2633"/>
                <a:gd name="T67" fmla="*/ 379 h 2592"/>
                <a:gd name="T68" fmla="*/ 583 w 2633"/>
                <a:gd name="T69" fmla="*/ 221 h 2592"/>
                <a:gd name="T70" fmla="*/ 804 w 2633"/>
                <a:gd name="T71" fmla="*/ 102 h 2592"/>
                <a:gd name="T72" fmla="*/ 1053 w 2633"/>
                <a:gd name="T73" fmla="*/ 28 h 2592"/>
                <a:gd name="T74" fmla="*/ 1251 w 2633"/>
                <a:gd name="T75" fmla="*/ 0 h 2592"/>
                <a:gd name="T76" fmla="*/ 1314 w 2633"/>
                <a:gd name="T77"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33" h="2592">
                  <a:moveTo>
                    <a:pt x="1314" y="0"/>
                  </a:moveTo>
                  <a:lnTo>
                    <a:pt x="1314" y="0"/>
                  </a:lnTo>
                  <a:lnTo>
                    <a:pt x="1382" y="0"/>
                  </a:lnTo>
                  <a:lnTo>
                    <a:pt x="1449" y="6"/>
                  </a:lnTo>
                  <a:lnTo>
                    <a:pt x="1580" y="28"/>
                  </a:lnTo>
                  <a:lnTo>
                    <a:pt x="1710" y="57"/>
                  </a:lnTo>
                  <a:lnTo>
                    <a:pt x="1829" y="102"/>
                  </a:lnTo>
                  <a:lnTo>
                    <a:pt x="1942" y="159"/>
                  </a:lnTo>
                  <a:lnTo>
                    <a:pt x="2050" y="221"/>
                  </a:lnTo>
                  <a:lnTo>
                    <a:pt x="2152" y="294"/>
                  </a:lnTo>
                  <a:lnTo>
                    <a:pt x="2248" y="379"/>
                  </a:lnTo>
                  <a:lnTo>
                    <a:pt x="2333" y="476"/>
                  </a:lnTo>
                  <a:lnTo>
                    <a:pt x="2406" y="572"/>
                  </a:lnTo>
                  <a:lnTo>
                    <a:pt x="2474" y="679"/>
                  </a:lnTo>
                  <a:lnTo>
                    <a:pt x="2531" y="793"/>
                  </a:lnTo>
                  <a:lnTo>
                    <a:pt x="2576" y="911"/>
                  </a:lnTo>
                  <a:lnTo>
                    <a:pt x="2604" y="1036"/>
                  </a:lnTo>
                  <a:lnTo>
                    <a:pt x="2627" y="1166"/>
                  </a:lnTo>
                  <a:lnTo>
                    <a:pt x="2633" y="1228"/>
                  </a:lnTo>
                  <a:lnTo>
                    <a:pt x="2633" y="1296"/>
                  </a:lnTo>
                  <a:lnTo>
                    <a:pt x="2633" y="1296"/>
                  </a:lnTo>
                  <a:lnTo>
                    <a:pt x="2633" y="1364"/>
                  </a:lnTo>
                  <a:lnTo>
                    <a:pt x="2627" y="1432"/>
                  </a:lnTo>
                  <a:lnTo>
                    <a:pt x="2604" y="1557"/>
                  </a:lnTo>
                  <a:lnTo>
                    <a:pt x="2576" y="1681"/>
                  </a:lnTo>
                  <a:lnTo>
                    <a:pt x="2531" y="1800"/>
                  </a:lnTo>
                  <a:lnTo>
                    <a:pt x="2474" y="1913"/>
                  </a:lnTo>
                  <a:lnTo>
                    <a:pt x="2406" y="2021"/>
                  </a:lnTo>
                  <a:lnTo>
                    <a:pt x="2333" y="2123"/>
                  </a:lnTo>
                  <a:lnTo>
                    <a:pt x="2248" y="2213"/>
                  </a:lnTo>
                  <a:lnTo>
                    <a:pt x="2152" y="2298"/>
                  </a:lnTo>
                  <a:lnTo>
                    <a:pt x="2050" y="2372"/>
                  </a:lnTo>
                  <a:lnTo>
                    <a:pt x="1942" y="2440"/>
                  </a:lnTo>
                  <a:lnTo>
                    <a:pt x="1829" y="2491"/>
                  </a:lnTo>
                  <a:lnTo>
                    <a:pt x="1710" y="2536"/>
                  </a:lnTo>
                  <a:lnTo>
                    <a:pt x="1580" y="2570"/>
                  </a:lnTo>
                  <a:lnTo>
                    <a:pt x="1449" y="2587"/>
                  </a:lnTo>
                  <a:lnTo>
                    <a:pt x="1382" y="2592"/>
                  </a:lnTo>
                  <a:lnTo>
                    <a:pt x="1314" y="2592"/>
                  </a:lnTo>
                  <a:lnTo>
                    <a:pt x="1314" y="2592"/>
                  </a:lnTo>
                  <a:lnTo>
                    <a:pt x="1251" y="2592"/>
                  </a:lnTo>
                  <a:lnTo>
                    <a:pt x="1183" y="2587"/>
                  </a:lnTo>
                  <a:lnTo>
                    <a:pt x="1053" y="2570"/>
                  </a:lnTo>
                  <a:lnTo>
                    <a:pt x="923" y="2536"/>
                  </a:lnTo>
                  <a:lnTo>
                    <a:pt x="804" y="2491"/>
                  </a:lnTo>
                  <a:lnTo>
                    <a:pt x="691" y="2440"/>
                  </a:lnTo>
                  <a:lnTo>
                    <a:pt x="583" y="2372"/>
                  </a:lnTo>
                  <a:lnTo>
                    <a:pt x="481" y="2298"/>
                  </a:lnTo>
                  <a:lnTo>
                    <a:pt x="385" y="2213"/>
                  </a:lnTo>
                  <a:lnTo>
                    <a:pt x="300" y="2123"/>
                  </a:lnTo>
                  <a:lnTo>
                    <a:pt x="227" y="2021"/>
                  </a:lnTo>
                  <a:lnTo>
                    <a:pt x="159" y="1913"/>
                  </a:lnTo>
                  <a:lnTo>
                    <a:pt x="102" y="1800"/>
                  </a:lnTo>
                  <a:lnTo>
                    <a:pt x="57" y="1681"/>
                  </a:lnTo>
                  <a:lnTo>
                    <a:pt x="28" y="1557"/>
                  </a:lnTo>
                  <a:lnTo>
                    <a:pt x="6" y="1432"/>
                  </a:lnTo>
                  <a:lnTo>
                    <a:pt x="0" y="1364"/>
                  </a:lnTo>
                  <a:lnTo>
                    <a:pt x="0" y="1296"/>
                  </a:lnTo>
                  <a:lnTo>
                    <a:pt x="0" y="1296"/>
                  </a:lnTo>
                  <a:lnTo>
                    <a:pt x="0" y="1228"/>
                  </a:lnTo>
                  <a:lnTo>
                    <a:pt x="6" y="1166"/>
                  </a:lnTo>
                  <a:lnTo>
                    <a:pt x="28" y="1036"/>
                  </a:lnTo>
                  <a:lnTo>
                    <a:pt x="57" y="911"/>
                  </a:lnTo>
                  <a:lnTo>
                    <a:pt x="102" y="793"/>
                  </a:lnTo>
                  <a:lnTo>
                    <a:pt x="159" y="679"/>
                  </a:lnTo>
                  <a:lnTo>
                    <a:pt x="227" y="572"/>
                  </a:lnTo>
                  <a:lnTo>
                    <a:pt x="300" y="476"/>
                  </a:lnTo>
                  <a:lnTo>
                    <a:pt x="385" y="379"/>
                  </a:lnTo>
                  <a:lnTo>
                    <a:pt x="481" y="294"/>
                  </a:lnTo>
                  <a:lnTo>
                    <a:pt x="583" y="221"/>
                  </a:lnTo>
                  <a:lnTo>
                    <a:pt x="691" y="159"/>
                  </a:lnTo>
                  <a:lnTo>
                    <a:pt x="804" y="102"/>
                  </a:lnTo>
                  <a:lnTo>
                    <a:pt x="923" y="57"/>
                  </a:lnTo>
                  <a:lnTo>
                    <a:pt x="1053" y="28"/>
                  </a:lnTo>
                  <a:lnTo>
                    <a:pt x="1183" y="6"/>
                  </a:lnTo>
                  <a:lnTo>
                    <a:pt x="1251" y="0"/>
                  </a:lnTo>
                  <a:lnTo>
                    <a:pt x="1314" y="0"/>
                  </a:lnTo>
                  <a:lnTo>
                    <a:pt x="131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268"/>
            <p:cNvSpPr>
              <a:spLocks/>
            </p:cNvSpPr>
            <p:nvPr/>
          </p:nvSpPr>
          <p:spPr bwMode="auto">
            <a:xfrm>
              <a:off x="1837" y="665"/>
              <a:ext cx="2644" cy="2609"/>
            </a:xfrm>
            <a:custGeom>
              <a:avLst/>
              <a:gdLst>
                <a:gd name="T0" fmla="*/ 1325 w 2644"/>
                <a:gd name="T1" fmla="*/ 0 h 2609"/>
                <a:gd name="T2" fmla="*/ 1460 w 2644"/>
                <a:gd name="T3" fmla="*/ 5 h 2609"/>
                <a:gd name="T4" fmla="*/ 1715 w 2644"/>
                <a:gd name="T5" fmla="*/ 62 h 2609"/>
                <a:gd name="T6" fmla="*/ 1953 w 2644"/>
                <a:gd name="T7" fmla="*/ 158 h 2609"/>
                <a:gd name="T8" fmla="*/ 2163 w 2644"/>
                <a:gd name="T9" fmla="*/ 300 h 2609"/>
                <a:gd name="T10" fmla="*/ 2344 w 2644"/>
                <a:gd name="T11" fmla="*/ 475 h 2609"/>
                <a:gd name="T12" fmla="*/ 2485 w 2644"/>
                <a:gd name="T13" fmla="*/ 685 h 2609"/>
                <a:gd name="T14" fmla="*/ 2587 w 2644"/>
                <a:gd name="T15" fmla="*/ 917 h 2609"/>
                <a:gd name="T16" fmla="*/ 2638 w 2644"/>
                <a:gd name="T17" fmla="*/ 1171 h 2609"/>
                <a:gd name="T18" fmla="*/ 2644 w 2644"/>
                <a:gd name="T19" fmla="*/ 1307 h 2609"/>
                <a:gd name="T20" fmla="*/ 2644 w 2644"/>
                <a:gd name="T21" fmla="*/ 1370 h 2609"/>
                <a:gd name="T22" fmla="*/ 2621 w 2644"/>
                <a:gd name="T23" fmla="*/ 1568 h 2609"/>
                <a:gd name="T24" fmla="*/ 2542 w 2644"/>
                <a:gd name="T25" fmla="*/ 1811 h 2609"/>
                <a:gd name="T26" fmla="*/ 2417 w 2644"/>
                <a:gd name="T27" fmla="*/ 2032 h 2609"/>
                <a:gd name="T28" fmla="*/ 2259 w 2644"/>
                <a:gd name="T29" fmla="*/ 2224 h 2609"/>
                <a:gd name="T30" fmla="*/ 2061 w 2644"/>
                <a:gd name="T31" fmla="*/ 2383 h 2609"/>
                <a:gd name="T32" fmla="*/ 1840 w 2644"/>
                <a:gd name="T33" fmla="*/ 2507 h 2609"/>
                <a:gd name="T34" fmla="*/ 1591 w 2644"/>
                <a:gd name="T35" fmla="*/ 2581 h 2609"/>
                <a:gd name="T36" fmla="*/ 1393 w 2644"/>
                <a:gd name="T37" fmla="*/ 2603 h 2609"/>
                <a:gd name="T38" fmla="*/ 1325 w 2644"/>
                <a:gd name="T39" fmla="*/ 2609 h 2609"/>
                <a:gd name="T40" fmla="*/ 1189 w 2644"/>
                <a:gd name="T41" fmla="*/ 2603 h 2609"/>
                <a:gd name="T42" fmla="*/ 928 w 2644"/>
                <a:gd name="T43" fmla="*/ 2547 h 2609"/>
                <a:gd name="T44" fmla="*/ 691 w 2644"/>
                <a:gd name="T45" fmla="*/ 2451 h 2609"/>
                <a:gd name="T46" fmla="*/ 481 w 2644"/>
                <a:gd name="T47" fmla="*/ 2309 h 2609"/>
                <a:gd name="T48" fmla="*/ 300 w 2644"/>
                <a:gd name="T49" fmla="*/ 2134 h 2609"/>
                <a:gd name="T50" fmla="*/ 158 w 2644"/>
                <a:gd name="T51" fmla="*/ 1924 h 2609"/>
                <a:gd name="T52" fmla="*/ 56 w 2644"/>
                <a:gd name="T53" fmla="*/ 1692 h 2609"/>
                <a:gd name="T54" fmla="*/ 5 w 2644"/>
                <a:gd name="T55" fmla="*/ 1437 h 2609"/>
                <a:gd name="T56" fmla="*/ 0 w 2644"/>
                <a:gd name="T57" fmla="*/ 1307 h 2609"/>
                <a:gd name="T58" fmla="*/ 0 w 2644"/>
                <a:gd name="T59" fmla="*/ 1239 h 2609"/>
                <a:gd name="T60" fmla="*/ 28 w 2644"/>
                <a:gd name="T61" fmla="*/ 1041 h 2609"/>
                <a:gd name="T62" fmla="*/ 102 w 2644"/>
                <a:gd name="T63" fmla="*/ 798 h 2609"/>
                <a:gd name="T64" fmla="*/ 226 w 2644"/>
                <a:gd name="T65" fmla="*/ 577 h 2609"/>
                <a:gd name="T66" fmla="*/ 390 w 2644"/>
                <a:gd name="T67" fmla="*/ 385 h 2609"/>
                <a:gd name="T68" fmla="*/ 583 w 2644"/>
                <a:gd name="T69" fmla="*/ 226 h 2609"/>
                <a:gd name="T70" fmla="*/ 809 w 2644"/>
                <a:gd name="T71" fmla="*/ 102 h 2609"/>
                <a:gd name="T72" fmla="*/ 1059 w 2644"/>
                <a:gd name="T73" fmla="*/ 28 h 2609"/>
                <a:gd name="T74" fmla="*/ 1257 w 2644"/>
                <a:gd name="T75" fmla="*/ 5 h 2609"/>
                <a:gd name="T76" fmla="*/ 1325 w 2644"/>
                <a:gd name="T77"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4" h="2609">
                  <a:moveTo>
                    <a:pt x="1325" y="0"/>
                  </a:moveTo>
                  <a:lnTo>
                    <a:pt x="1325" y="0"/>
                  </a:lnTo>
                  <a:lnTo>
                    <a:pt x="1393" y="5"/>
                  </a:lnTo>
                  <a:lnTo>
                    <a:pt x="1460" y="5"/>
                  </a:lnTo>
                  <a:lnTo>
                    <a:pt x="1591" y="28"/>
                  </a:lnTo>
                  <a:lnTo>
                    <a:pt x="1715" y="62"/>
                  </a:lnTo>
                  <a:lnTo>
                    <a:pt x="1840" y="102"/>
                  </a:lnTo>
                  <a:lnTo>
                    <a:pt x="1953" y="158"/>
                  </a:lnTo>
                  <a:lnTo>
                    <a:pt x="2061" y="226"/>
                  </a:lnTo>
                  <a:lnTo>
                    <a:pt x="2163" y="300"/>
                  </a:lnTo>
                  <a:lnTo>
                    <a:pt x="2259" y="385"/>
                  </a:lnTo>
                  <a:lnTo>
                    <a:pt x="2344" y="475"/>
                  </a:lnTo>
                  <a:lnTo>
                    <a:pt x="2417" y="577"/>
                  </a:lnTo>
                  <a:lnTo>
                    <a:pt x="2485" y="685"/>
                  </a:lnTo>
                  <a:lnTo>
                    <a:pt x="2542" y="798"/>
                  </a:lnTo>
                  <a:lnTo>
                    <a:pt x="2587" y="917"/>
                  </a:lnTo>
                  <a:lnTo>
                    <a:pt x="2621" y="1041"/>
                  </a:lnTo>
                  <a:lnTo>
                    <a:pt x="2638" y="1171"/>
                  </a:lnTo>
                  <a:lnTo>
                    <a:pt x="2644" y="1239"/>
                  </a:lnTo>
                  <a:lnTo>
                    <a:pt x="2644" y="1307"/>
                  </a:lnTo>
                  <a:lnTo>
                    <a:pt x="2644" y="1307"/>
                  </a:lnTo>
                  <a:lnTo>
                    <a:pt x="2644" y="1370"/>
                  </a:lnTo>
                  <a:lnTo>
                    <a:pt x="2638" y="1437"/>
                  </a:lnTo>
                  <a:lnTo>
                    <a:pt x="2621" y="1568"/>
                  </a:lnTo>
                  <a:lnTo>
                    <a:pt x="2587" y="1692"/>
                  </a:lnTo>
                  <a:lnTo>
                    <a:pt x="2542" y="1811"/>
                  </a:lnTo>
                  <a:lnTo>
                    <a:pt x="2485" y="1924"/>
                  </a:lnTo>
                  <a:lnTo>
                    <a:pt x="2417" y="2032"/>
                  </a:lnTo>
                  <a:lnTo>
                    <a:pt x="2344" y="2134"/>
                  </a:lnTo>
                  <a:lnTo>
                    <a:pt x="2259" y="2224"/>
                  </a:lnTo>
                  <a:lnTo>
                    <a:pt x="2163" y="2309"/>
                  </a:lnTo>
                  <a:lnTo>
                    <a:pt x="2061" y="2383"/>
                  </a:lnTo>
                  <a:lnTo>
                    <a:pt x="1953" y="2451"/>
                  </a:lnTo>
                  <a:lnTo>
                    <a:pt x="1840" y="2507"/>
                  </a:lnTo>
                  <a:lnTo>
                    <a:pt x="1715" y="2547"/>
                  </a:lnTo>
                  <a:lnTo>
                    <a:pt x="1591" y="2581"/>
                  </a:lnTo>
                  <a:lnTo>
                    <a:pt x="1460" y="2603"/>
                  </a:lnTo>
                  <a:lnTo>
                    <a:pt x="1393" y="2603"/>
                  </a:lnTo>
                  <a:lnTo>
                    <a:pt x="1325" y="2609"/>
                  </a:lnTo>
                  <a:lnTo>
                    <a:pt x="1325" y="2609"/>
                  </a:lnTo>
                  <a:lnTo>
                    <a:pt x="1257" y="2603"/>
                  </a:lnTo>
                  <a:lnTo>
                    <a:pt x="1189" y="2603"/>
                  </a:lnTo>
                  <a:lnTo>
                    <a:pt x="1059" y="2581"/>
                  </a:lnTo>
                  <a:lnTo>
                    <a:pt x="928" y="2547"/>
                  </a:lnTo>
                  <a:lnTo>
                    <a:pt x="809" y="2507"/>
                  </a:lnTo>
                  <a:lnTo>
                    <a:pt x="691" y="2451"/>
                  </a:lnTo>
                  <a:lnTo>
                    <a:pt x="583" y="2383"/>
                  </a:lnTo>
                  <a:lnTo>
                    <a:pt x="481" y="2309"/>
                  </a:lnTo>
                  <a:lnTo>
                    <a:pt x="390" y="2224"/>
                  </a:lnTo>
                  <a:lnTo>
                    <a:pt x="300" y="2134"/>
                  </a:lnTo>
                  <a:lnTo>
                    <a:pt x="226" y="2032"/>
                  </a:lnTo>
                  <a:lnTo>
                    <a:pt x="158" y="1924"/>
                  </a:lnTo>
                  <a:lnTo>
                    <a:pt x="102" y="1811"/>
                  </a:lnTo>
                  <a:lnTo>
                    <a:pt x="56" y="1692"/>
                  </a:lnTo>
                  <a:lnTo>
                    <a:pt x="28" y="1568"/>
                  </a:lnTo>
                  <a:lnTo>
                    <a:pt x="5" y="1437"/>
                  </a:lnTo>
                  <a:lnTo>
                    <a:pt x="0" y="1370"/>
                  </a:lnTo>
                  <a:lnTo>
                    <a:pt x="0" y="1307"/>
                  </a:lnTo>
                  <a:lnTo>
                    <a:pt x="0" y="1307"/>
                  </a:lnTo>
                  <a:lnTo>
                    <a:pt x="0" y="1239"/>
                  </a:lnTo>
                  <a:lnTo>
                    <a:pt x="5" y="1171"/>
                  </a:lnTo>
                  <a:lnTo>
                    <a:pt x="28" y="1041"/>
                  </a:lnTo>
                  <a:lnTo>
                    <a:pt x="56" y="917"/>
                  </a:lnTo>
                  <a:lnTo>
                    <a:pt x="102" y="798"/>
                  </a:lnTo>
                  <a:lnTo>
                    <a:pt x="158" y="685"/>
                  </a:lnTo>
                  <a:lnTo>
                    <a:pt x="226" y="577"/>
                  </a:lnTo>
                  <a:lnTo>
                    <a:pt x="300" y="475"/>
                  </a:lnTo>
                  <a:lnTo>
                    <a:pt x="390" y="385"/>
                  </a:lnTo>
                  <a:lnTo>
                    <a:pt x="481" y="300"/>
                  </a:lnTo>
                  <a:lnTo>
                    <a:pt x="583" y="226"/>
                  </a:lnTo>
                  <a:lnTo>
                    <a:pt x="691" y="158"/>
                  </a:lnTo>
                  <a:lnTo>
                    <a:pt x="809" y="102"/>
                  </a:lnTo>
                  <a:lnTo>
                    <a:pt x="928" y="62"/>
                  </a:lnTo>
                  <a:lnTo>
                    <a:pt x="1059" y="28"/>
                  </a:lnTo>
                  <a:lnTo>
                    <a:pt x="1189" y="5"/>
                  </a:lnTo>
                  <a:lnTo>
                    <a:pt x="1257" y="5"/>
                  </a:lnTo>
                  <a:lnTo>
                    <a:pt x="1325" y="0"/>
                  </a:lnTo>
                  <a:lnTo>
                    <a:pt x="132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269"/>
            <p:cNvSpPr>
              <a:spLocks/>
            </p:cNvSpPr>
            <p:nvPr/>
          </p:nvSpPr>
          <p:spPr bwMode="auto">
            <a:xfrm>
              <a:off x="1825" y="659"/>
              <a:ext cx="2661" cy="2615"/>
            </a:xfrm>
            <a:custGeom>
              <a:avLst/>
              <a:gdLst>
                <a:gd name="T0" fmla="*/ 1331 w 2661"/>
                <a:gd name="T1" fmla="*/ 0 h 2615"/>
                <a:gd name="T2" fmla="*/ 1467 w 2661"/>
                <a:gd name="T3" fmla="*/ 6 h 2615"/>
                <a:gd name="T4" fmla="*/ 1727 w 2661"/>
                <a:gd name="T5" fmla="*/ 57 h 2615"/>
                <a:gd name="T6" fmla="*/ 1965 w 2661"/>
                <a:gd name="T7" fmla="*/ 159 h 2615"/>
                <a:gd name="T8" fmla="*/ 2175 w 2661"/>
                <a:gd name="T9" fmla="*/ 300 h 2615"/>
                <a:gd name="T10" fmla="*/ 2356 w 2661"/>
                <a:gd name="T11" fmla="*/ 476 h 2615"/>
                <a:gd name="T12" fmla="*/ 2497 w 2661"/>
                <a:gd name="T13" fmla="*/ 685 h 2615"/>
                <a:gd name="T14" fmla="*/ 2599 w 2661"/>
                <a:gd name="T15" fmla="*/ 917 h 2615"/>
                <a:gd name="T16" fmla="*/ 2656 w 2661"/>
                <a:gd name="T17" fmla="*/ 1172 h 2615"/>
                <a:gd name="T18" fmla="*/ 2661 w 2661"/>
                <a:gd name="T19" fmla="*/ 1308 h 2615"/>
                <a:gd name="T20" fmla="*/ 2656 w 2661"/>
                <a:gd name="T21" fmla="*/ 1376 h 2615"/>
                <a:gd name="T22" fmla="*/ 2633 w 2661"/>
                <a:gd name="T23" fmla="*/ 1568 h 2615"/>
                <a:gd name="T24" fmla="*/ 2554 w 2661"/>
                <a:gd name="T25" fmla="*/ 1817 h 2615"/>
                <a:gd name="T26" fmla="*/ 2435 w 2661"/>
                <a:gd name="T27" fmla="*/ 2038 h 2615"/>
                <a:gd name="T28" fmla="*/ 2271 w 2661"/>
                <a:gd name="T29" fmla="*/ 2230 h 2615"/>
                <a:gd name="T30" fmla="*/ 2073 w 2661"/>
                <a:gd name="T31" fmla="*/ 2394 h 2615"/>
                <a:gd name="T32" fmla="*/ 1846 w 2661"/>
                <a:gd name="T33" fmla="*/ 2513 h 2615"/>
                <a:gd name="T34" fmla="*/ 1597 w 2661"/>
                <a:gd name="T35" fmla="*/ 2587 h 2615"/>
                <a:gd name="T36" fmla="*/ 1399 w 2661"/>
                <a:gd name="T37" fmla="*/ 2615 h 2615"/>
                <a:gd name="T38" fmla="*/ 1331 w 2661"/>
                <a:gd name="T39" fmla="*/ 2615 h 2615"/>
                <a:gd name="T40" fmla="*/ 1195 w 2661"/>
                <a:gd name="T41" fmla="*/ 2609 h 2615"/>
                <a:gd name="T42" fmla="*/ 935 w 2661"/>
                <a:gd name="T43" fmla="*/ 2558 h 2615"/>
                <a:gd name="T44" fmla="*/ 697 w 2661"/>
                <a:gd name="T45" fmla="*/ 2457 h 2615"/>
                <a:gd name="T46" fmla="*/ 487 w 2661"/>
                <a:gd name="T47" fmla="*/ 2315 h 2615"/>
                <a:gd name="T48" fmla="*/ 306 w 2661"/>
                <a:gd name="T49" fmla="*/ 2140 h 2615"/>
                <a:gd name="T50" fmla="*/ 159 w 2661"/>
                <a:gd name="T51" fmla="*/ 1930 h 2615"/>
                <a:gd name="T52" fmla="*/ 63 w 2661"/>
                <a:gd name="T53" fmla="*/ 1698 h 2615"/>
                <a:gd name="T54" fmla="*/ 6 w 2661"/>
                <a:gd name="T55" fmla="*/ 1438 h 2615"/>
                <a:gd name="T56" fmla="*/ 0 w 2661"/>
                <a:gd name="T57" fmla="*/ 1308 h 2615"/>
                <a:gd name="T58" fmla="*/ 0 w 2661"/>
                <a:gd name="T59" fmla="*/ 1240 h 2615"/>
                <a:gd name="T60" fmla="*/ 29 w 2661"/>
                <a:gd name="T61" fmla="*/ 1042 h 2615"/>
                <a:gd name="T62" fmla="*/ 108 w 2661"/>
                <a:gd name="T63" fmla="*/ 798 h 2615"/>
                <a:gd name="T64" fmla="*/ 227 w 2661"/>
                <a:gd name="T65" fmla="*/ 577 h 2615"/>
                <a:gd name="T66" fmla="*/ 391 w 2661"/>
                <a:gd name="T67" fmla="*/ 379 h 2615"/>
                <a:gd name="T68" fmla="*/ 589 w 2661"/>
                <a:gd name="T69" fmla="*/ 221 h 2615"/>
                <a:gd name="T70" fmla="*/ 816 w 2661"/>
                <a:gd name="T71" fmla="*/ 102 h 2615"/>
                <a:gd name="T72" fmla="*/ 1065 w 2661"/>
                <a:gd name="T73" fmla="*/ 23 h 2615"/>
                <a:gd name="T74" fmla="*/ 1263 w 2661"/>
                <a:gd name="T75" fmla="*/ 0 h 2615"/>
                <a:gd name="T76" fmla="*/ 1331 w 2661"/>
                <a:gd name="T77" fmla="*/ 0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1" h="2615">
                  <a:moveTo>
                    <a:pt x="1331" y="0"/>
                  </a:moveTo>
                  <a:lnTo>
                    <a:pt x="1331" y="0"/>
                  </a:lnTo>
                  <a:lnTo>
                    <a:pt x="1399" y="0"/>
                  </a:lnTo>
                  <a:lnTo>
                    <a:pt x="1467" y="6"/>
                  </a:lnTo>
                  <a:lnTo>
                    <a:pt x="1597" y="23"/>
                  </a:lnTo>
                  <a:lnTo>
                    <a:pt x="1727" y="57"/>
                  </a:lnTo>
                  <a:lnTo>
                    <a:pt x="1846" y="102"/>
                  </a:lnTo>
                  <a:lnTo>
                    <a:pt x="1965" y="159"/>
                  </a:lnTo>
                  <a:lnTo>
                    <a:pt x="2073" y="221"/>
                  </a:lnTo>
                  <a:lnTo>
                    <a:pt x="2175" y="300"/>
                  </a:lnTo>
                  <a:lnTo>
                    <a:pt x="2271" y="379"/>
                  </a:lnTo>
                  <a:lnTo>
                    <a:pt x="2356" y="476"/>
                  </a:lnTo>
                  <a:lnTo>
                    <a:pt x="2435" y="577"/>
                  </a:lnTo>
                  <a:lnTo>
                    <a:pt x="2497" y="685"/>
                  </a:lnTo>
                  <a:lnTo>
                    <a:pt x="2554" y="798"/>
                  </a:lnTo>
                  <a:lnTo>
                    <a:pt x="2599" y="917"/>
                  </a:lnTo>
                  <a:lnTo>
                    <a:pt x="2633" y="1042"/>
                  </a:lnTo>
                  <a:lnTo>
                    <a:pt x="2656" y="1172"/>
                  </a:lnTo>
                  <a:lnTo>
                    <a:pt x="2656" y="1240"/>
                  </a:lnTo>
                  <a:lnTo>
                    <a:pt x="2661" y="1308"/>
                  </a:lnTo>
                  <a:lnTo>
                    <a:pt x="2661" y="1308"/>
                  </a:lnTo>
                  <a:lnTo>
                    <a:pt x="2656" y="1376"/>
                  </a:lnTo>
                  <a:lnTo>
                    <a:pt x="2656" y="1438"/>
                  </a:lnTo>
                  <a:lnTo>
                    <a:pt x="2633" y="1568"/>
                  </a:lnTo>
                  <a:lnTo>
                    <a:pt x="2599" y="1698"/>
                  </a:lnTo>
                  <a:lnTo>
                    <a:pt x="2554" y="1817"/>
                  </a:lnTo>
                  <a:lnTo>
                    <a:pt x="2497" y="1930"/>
                  </a:lnTo>
                  <a:lnTo>
                    <a:pt x="2435" y="2038"/>
                  </a:lnTo>
                  <a:lnTo>
                    <a:pt x="2356" y="2140"/>
                  </a:lnTo>
                  <a:lnTo>
                    <a:pt x="2271" y="2230"/>
                  </a:lnTo>
                  <a:lnTo>
                    <a:pt x="2175" y="2315"/>
                  </a:lnTo>
                  <a:lnTo>
                    <a:pt x="2073" y="2394"/>
                  </a:lnTo>
                  <a:lnTo>
                    <a:pt x="1965" y="2457"/>
                  </a:lnTo>
                  <a:lnTo>
                    <a:pt x="1846" y="2513"/>
                  </a:lnTo>
                  <a:lnTo>
                    <a:pt x="1727" y="2558"/>
                  </a:lnTo>
                  <a:lnTo>
                    <a:pt x="1597" y="2587"/>
                  </a:lnTo>
                  <a:lnTo>
                    <a:pt x="1467" y="2609"/>
                  </a:lnTo>
                  <a:lnTo>
                    <a:pt x="1399" y="2615"/>
                  </a:lnTo>
                  <a:lnTo>
                    <a:pt x="1331" y="2615"/>
                  </a:lnTo>
                  <a:lnTo>
                    <a:pt x="1331" y="2615"/>
                  </a:lnTo>
                  <a:lnTo>
                    <a:pt x="1263" y="2615"/>
                  </a:lnTo>
                  <a:lnTo>
                    <a:pt x="1195" y="2609"/>
                  </a:lnTo>
                  <a:lnTo>
                    <a:pt x="1065" y="2587"/>
                  </a:lnTo>
                  <a:lnTo>
                    <a:pt x="935" y="2558"/>
                  </a:lnTo>
                  <a:lnTo>
                    <a:pt x="816" y="2513"/>
                  </a:lnTo>
                  <a:lnTo>
                    <a:pt x="697" y="2457"/>
                  </a:lnTo>
                  <a:lnTo>
                    <a:pt x="589" y="2394"/>
                  </a:lnTo>
                  <a:lnTo>
                    <a:pt x="487" y="2315"/>
                  </a:lnTo>
                  <a:lnTo>
                    <a:pt x="391" y="2230"/>
                  </a:lnTo>
                  <a:lnTo>
                    <a:pt x="306" y="2140"/>
                  </a:lnTo>
                  <a:lnTo>
                    <a:pt x="227" y="2038"/>
                  </a:lnTo>
                  <a:lnTo>
                    <a:pt x="159" y="1930"/>
                  </a:lnTo>
                  <a:lnTo>
                    <a:pt x="108" y="1817"/>
                  </a:lnTo>
                  <a:lnTo>
                    <a:pt x="63" y="1698"/>
                  </a:lnTo>
                  <a:lnTo>
                    <a:pt x="29" y="1568"/>
                  </a:lnTo>
                  <a:lnTo>
                    <a:pt x="6" y="1438"/>
                  </a:lnTo>
                  <a:lnTo>
                    <a:pt x="0" y="1376"/>
                  </a:lnTo>
                  <a:lnTo>
                    <a:pt x="0" y="1308"/>
                  </a:lnTo>
                  <a:lnTo>
                    <a:pt x="0" y="1308"/>
                  </a:lnTo>
                  <a:lnTo>
                    <a:pt x="0" y="1240"/>
                  </a:lnTo>
                  <a:lnTo>
                    <a:pt x="6" y="1172"/>
                  </a:lnTo>
                  <a:lnTo>
                    <a:pt x="29" y="1042"/>
                  </a:lnTo>
                  <a:lnTo>
                    <a:pt x="63" y="917"/>
                  </a:lnTo>
                  <a:lnTo>
                    <a:pt x="108" y="798"/>
                  </a:lnTo>
                  <a:lnTo>
                    <a:pt x="159" y="685"/>
                  </a:lnTo>
                  <a:lnTo>
                    <a:pt x="227" y="577"/>
                  </a:lnTo>
                  <a:lnTo>
                    <a:pt x="306" y="476"/>
                  </a:lnTo>
                  <a:lnTo>
                    <a:pt x="391" y="379"/>
                  </a:lnTo>
                  <a:lnTo>
                    <a:pt x="487" y="300"/>
                  </a:lnTo>
                  <a:lnTo>
                    <a:pt x="589" y="221"/>
                  </a:lnTo>
                  <a:lnTo>
                    <a:pt x="697" y="159"/>
                  </a:lnTo>
                  <a:lnTo>
                    <a:pt x="816" y="102"/>
                  </a:lnTo>
                  <a:lnTo>
                    <a:pt x="935" y="57"/>
                  </a:lnTo>
                  <a:lnTo>
                    <a:pt x="1065" y="23"/>
                  </a:lnTo>
                  <a:lnTo>
                    <a:pt x="1195" y="6"/>
                  </a:lnTo>
                  <a:lnTo>
                    <a:pt x="1263" y="0"/>
                  </a:lnTo>
                  <a:lnTo>
                    <a:pt x="1331" y="0"/>
                  </a:lnTo>
                  <a:lnTo>
                    <a:pt x="1331"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270"/>
            <p:cNvSpPr>
              <a:spLocks/>
            </p:cNvSpPr>
            <p:nvPr/>
          </p:nvSpPr>
          <p:spPr bwMode="auto">
            <a:xfrm>
              <a:off x="1814" y="648"/>
              <a:ext cx="2672" cy="2632"/>
            </a:xfrm>
            <a:custGeom>
              <a:avLst/>
              <a:gdLst>
                <a:gd name="T0" fmla="*/ 1336 w 2672"/>
                <a:gd name="T1" fmla="*/ 0 h 2632"/>
                <a:gd name="T2" fmla="*/ 1472 w 2672"/>
                <a:gd name="T3" fmla="*/ 5 h 2632"/>
                <a:gd name="T4" fmla="*/ 1733 w 2672"/>
                <a:gd name="T5" fmla="*/ 56 h 2632"/>
                <a:gd name="T6" fmla="*/ 1970 w 2672"/>
                <a:gd name="T7" fmla="*/ 158 h 2632"/>
                <a:gd name="T8" fmla="*/ 2186 w 2672"/>
                <a:gd name="T9" fmla="*/ 300 h 2632"/>
                <a:gd name="T10" fmla="*/ 2367 w 2672"/>
                <a:gd name="T11" fmla="*/ 481 h 2632"/>
                <a:gd name="T12" fmla="*/ 2508 w 2672"/>
                <a:gd name="T13" fmla="*/ 690 h 2632"/>
                <a:gd name="T14" fmla="*/ 2610 w 2672"/>
                <a:gd name="T15" fmla="*/ 922 h 2632"/>
                <a:gd name="T16" fmla="*/ 2655 w 2672"/>
                <a:gd name="T17" fmla="*/ 1115 h 2632"/>
                <a:gd name="T18" fmla="*/ 2672 w 2672"/>
                <a:gd name="T19" fmla="*/ 1245 h 2632"/>
                <a:gd name="T20" fmla="*/ 2672 w 2672"/>
                <a:gd name="T21" fmla="*/ 1313 h 2632"/>
                <a:gd name="T22" fmla="*/ 2667 w 2672"/>
                <a:gd name="T23" fmla="*/ 1449 h 2632"/>
                <a:gd name="T24" fmla="*/ 2644 w 2672"/>
                <a:gd name="T25" fmla="*/ 1579 h 2632"/>
                <a:gd name="T26" fmla="*/ 2565 w 2672"/>
                <a:gd name="T27" fmla="*/ 1828 h 2632"/>
                <a:gd name="T28" fmla="*/ 2446 w 2672"/>
                <a:gd name="T29" fmla="*/ 2049 h 2632"/>
                <a:gd name="T30" fmla="*/ 2282 w 2672"/>
                <a:gd name="T31" fmla="*/ 2241 h 2632"/>
                <a:gd name="T32" fmla="*/ 2084 w 2672"/>
                <a:gd name="T33" fmla="*/ 2405 h 2632"/>
                <a:gd name="T34" fmla="*/ 1857 w 2672"/>
                <a:gd name="T35" fmla="*/ 2524 h 2632"/>
                <a:gd name="T36" fmla="*/ 1608 w 2672"/>
                <a:gd name="T37" fmla="*/ 2603 h 2632"/>
                <a:gd name="T38" fmla="*/ 1404 w 2672"/>
                <a:gd name="T39" fmla="*/ 2626 h 2632"/>
                <a:gd name="T40" fmla="*/ 1336 w 2672"/>
                <a:gd name="T41" fmla="*/ 2632 h 2632"/>
                <a:gd name="T42" fmla="*/ 1200 w 2672"/>
                <a:gd name="T43" fmla="*/ 2620 h 2632"/>
                <a:gd name="T44" fmla="*/ 940 w 2672"/>
                <a:gd name="T45" fmla="*/ 2569 h 2632"/>
                <a:gd name="T46" fmla="*/ 702 w 2672"/>
                <a:gd name="T47" fmla="*/ 2473 h 2632"/>
                <a:gd name="T48" fmla="*/ 487 w 2672"/>
                <a:gd name="T49" fmla="*/ 2326 h 2632"/>
                <a:gd name="T50" fmla="*/ 306 w 2672"/>
                <a:gd name="T51" fmla="*/ 2151 h 2632"/>
                <a:gd name="T52" fmla="*/ 164 w 2672"/>
                <a:gd name="T53" fmla="*/ 1941 h 2632"/>
                <a:gd name="T54" fmla="*/ 62 w 2672"/>
                <a:gd name="T55" fmla="*/ 1703 h 2632"/>
                <a:gd name="T56" fmla="*/ 17 w 2672"/>
                <a:gd name="T57" fmla="*/ 1517 h 2632"/>
                <a:gd name="T58" fmla="*/ 6 w 2672"/>
                <a:gd name="T59" fmla="*/ 1381 h 2632"/>
                <a:gd name="T60" fmla="*/ 0 w 2672"/>
                <a:gd name="T61" fmla="*/ 1313 h 2632"/>
                <a:gd name="T62" fmla="*/ 6 w 2672"/>
                <a:gd name="T63" fmla="*/ 1183 h 2632"/>
                <a:gd name="T64" fmla="*/ 28 w 2672"/>
                <a:gd name="T65" fmla="*/ 1053 h 2632"/>
                <a:gd name="T66" fmla="*/ 108 w 2672"/>
                <a:gd name="T67" fmla="*/ 804 h 2632"/>
                <a:gd name="T68" fmla="*/ 232 w 2672"/>
                <a:gd name="T69" fmla="*/ 583 h 2632"/>
                <a:gd name="T70" fmla="*/ 391 w 2672"/>
                <a:gd name="T71" fmla="*/ 385 h 2632"/>
                <a:gd name="T72" fmla="*/ 589 w 2672"/>
                <a:gd name="T73" fmla="*/ 226 h 2632"/>
                <a:gd name="T74" fmla="*/ 815 w 2672"/>
                <a:gd name="T75" fmla="*/ 102 h 2632"/>
                <a:gd name="T76" fmla="*/ 1070 w 2672"/>
                <a:gd name="T77" fmla="*/ 28 h 2632"/>
                <a:gd name="T78" fmla="*/ 1268 w 2672"/>
                <a:gd name="T79" fmla="*/ 0 h 2632"/>
                <a:gd name="T80" fmla="*/ 1336 w 2672"/>
                <a:gd name="T81" fmla="*/ 0 h 2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2" h="2632">
                  <a:moveTo>
                    <a:pt x="1336" y="0"/>
                  </a:moveTo>
                  <a:lnTo>
                    <a:pt x="1336" y="0"/>
                  </a:lnTo>
                  <a:lnTo>
                    <a:pt x="1404" y="0"/>
                  </a:lnTo>
                  <a:lnTo>
                    <a:pt x="1472" y="5"/>
                  </a:lnTo>
                  <a:lnTo>
                    <a:pt x="1608" y="28"/>
                  </a:lnTo>
                  <a:lnTo>
                    <a:pt x="1733" y="56"/>
                  </a:lnTo>
                  <a:lnTo>
                    <a:pt x="1857" y="102"/>
                  </a:lnTo>
                  <a:lnTo>
                    <a:pt x="1970" y="158"/>
                  </a:lnTo>
                  <a:lnTo>
                    <a:pt x="2084" y="226"/>
                  </a:lnTo>
                  <a:lnTo>
                    <a:pt x="2186" y="300"/>
                  </a:lnTo>
                  <a:lnTo>
                    <a:pt x="2282" y="385"/>
                  </a:lnTo>
                  <a:lnTo>
                    <a:pt x="2367" y="481"/>
                  </a:lnTo>
                  <a:lnTo>
                    <a:pt x="2446" y="583"/>
                  </a:lnTo>
                  <a:lnTo>
                    <a:pt x="2508" y="690"/>
                  </a:lnTo>
                  <a:lnTo>
                    <a:pt x="2565" y="804"/>
                  </a:lnTo>
                  <a:lnTo>
                    <a:pt x="2610" y="922"/>
                  </a:lnTo>
                  <a:lnTo>
                    <a:pt x="2644" y="1053"/>
                  </a:lnTo>
                  <a:lnTo>
                    <a:pt x="2655" y="1115"/>
                  </a:lnTo>
                  <a:lnTo>
                    <a:pt x="2667" y="1183"/>
                  </a:lnTo>
                  <a:lnTo>
                    <a:pt x="2672" y="1245"/>
                  </a:lnTo>
                  <a:lnTo>
                    <a:pt x="2672" y="1313"/>
                  </a:lnTo>
                  <a:lnTo>
                    <a:pt x="2672" y="1313"/>
                  </a:lnTo>
                  <a:lnTo>
                    <a:pt x="2672" y="1381"/>
                  </a:lnTo>
                  <a:lnTo>
                    <a:pt x="2667" y="1449"/>
                  </a:lnTo>
                  <a:lnTo>
                    <a:pt x="2655" y="1517"/>
                  </a:lnTo>
                  <a:lnTo>
                    <a:pt x="2644" y="1579"/>
                  </a:lnTo>
                  <a:lnTo>
                    <a:pt x="2610" y="1703"/>
                  </a:lnTo>
                  <a:lnTo>
                    <a:pt x="2565" y="1828"/>
                  </a:lnTo>
                  <a:lnTo>
                    <a:pt x="2508" y="1941"/>
                  </a:lnTo>
                  <a:lnTo>
                    <a:pt x="2446" y="2049"/>
                  </a:lnTo>
                  <a:lnTo>
                    <a:pt x="2367" y="2151"/>
                  </a:lnTo>
                  <a:lnTo>
                    <a:pt x="2282" y="2241"/>
                  </a:lnTo>
                  <a:lnTo>
                    <a:pt x="2186" y="2326"/>
                  </a:lnTo>
                  <a:lnTo>
                    <a:pt x="2084" y="2405"/>
                  </a:lnTo>
                  <a:lnTo>
                    <a:pt x="1970" y="2473"/>
                  </a:lnTo>
                  <a:lnTo>
                    <a:pt x="1857" y="2524"/>
                  </a:lnTo>
                  <a:lnTo>
                    <a:pt x="1733" y="2569"/>
                  </a:lnTo>
                  <a:lnTo>
                    <a:pt x="1608" y="2603"/>
                  </a:lnTo>
                  <a:lnTo>
                    <a:pt x="1472" y="2620"/>
                  </a:lnTo>
                  <a:lnTo>
                    <a:pt x="1404" y="2626"/>
                  </a:lnTo>
                  <a:lnTo>
                    <a:pt x="1336" y="2632"/>
                  </a:lnTo>
                  <a:lnTo>
                    <a:pt x="1336" y="2632"/>
                  </a:lnTo>
                  <a:lnTo>
                    <a:pt x="1268" y="2626"/>
                  </a:lnTo>
                  <a:lnTo>
                    <a:pt x="1200" y="2620"/>
                  </a:lnTo>
                  <a:lnTo>
                    <a:pt x="1070" y="2603"/>
                  </a:lnTo>
                  <a:lnTo>
                    <a:pt x="940" y="2569"/>
                  </a:lnTo>
                  <a:lnTo>
                    <a:pt x="815" y="2524"/>
                  </a:lnTo>
                  <a:lnTo>
                    <a:pt x="702" y="2473"/>
                  </a:lnTo>
                  <a:lnTo>
                    <a:pt x="589" y="2405"/>
                  </a:lnTo>
                  <a:lnTo>
                    <a:pt x="487" y="2326"/>
                  </a:lnTo>
                  <a:lnTo>
                    <a:pt x="391" y="2241"/>
                  </a:lnTo>
                  <a:lnTo>
                    <a:pt x="306" y="2151"/>
                  </a:lnTo>
                  <a:lnTo>
                    <a:pt x="232" y="2049"/>
                  </a:lnTo>
                  <a:lnTo>
                    <a:pt x="164" y="1941"/>
                  </a:lnTo>
                  <a:lnTo>
                    <a:pt x="108" y="1828"/>
                  </a:lnTo>
                  <a:lnTo>
                    <a:pt x="62" y="1703"/>
                  </a:lnTo>
                  <a:lnTo>
                    <a:pt x="28" y="1579"/>
                  </a:lnTo>
                  <a:lnTo>
                    <a:pt x="17" y="1517"/>
                  </a:lnTo>
                  <a:lnTo>
                    <a:pt x="6" y="1449"/>
                  </a:lnTo>
                  <a:lnTo>
                    <a:pt x="6" y="1381"/>
                  </a:lnTo>
                  <a:lnTo>
                    <a:pt x="0" y="1313"/>
                  </a:lnTo>
                  <a:lnTo>
                    <a:pt x="0" y="1313"/>
                  </a:lnTo>
                  <a:lnTo>
                    <a:pt x="6" y="1245"/>
                  </a:lnTo>
                  <a:lnTo>
                    <a:pt x="6" y="1183"/>
                  </a:lnTo>
                  <a:lnTo>
                    <a:pt x="17" y="1115"/>
                  </a:lnTo>
                  <a:lnTo>
                    <a:pt x="28" y="1053"/>
                  </a:lnTo>
                  <a:lnTo>
                    <a:pt x="62" y="922"/>
                  </a:lnTo>
                  <a:lnTo>
                    <a:pt x="108" y="804"/>
                  </a:lnTo>
                  <a:lnTo>
                    <a:pt x="164" y="690"/>
                  </a:lnTo>
                  <a:lnTo>
                    <a:pt x="232" y="583"/>
                  </a:lnTo>
                  <a:lnTo>
                    <a:pt x="306" y="481"/>
                  </a:lnTo>
                  <a:lnTo>
                    <a:pt x="391" y="385"/>
                  </a:lnTo>
                  <a:lnTo>
                    <a:pt x="487" y="300"/>
                  </a:lnTo>
                  <a:lnTo>
                    <a:pt x="589" y="226"/>
                  </a:lnTo>
                  <a:lnTo>
                    <a:pt x="702" y="158"/>
                  </a:lnTo>
                  <a:lnTo>
                    <a:pt x="815" y="102"/>
                  </a:lnTo>
                  <a:lnTo>
                    <a:pt x="940" y="56"/>
                  </a:lnTo>
                  <a:lnTo>
                    <a:pt x="1070" y="28"/>
                  </a:lnTo>
                  <a:lnTo>
                    <a:pt x="1200" y="5"/>
                  </a:lnTo>
                  <a:lnTo>
                    <a:pt x="1268" y="0"/>
                  </a:lnTo>
                  <a:lnTo>
                    <a:pt x="1336" y="0"/>
                  </a:lnTo>
                  <a:lnTo>
                    <a:pt x="133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271"/>
            <p:cNvSpPr>
              <a:spLocks/>
            </p:cNvSpPr>
            <p:nvPr/>
          </p:nvSpPr>
          <p:spPr bwMode="auto">
            <a:xfrm>
              <a:off x="1803" y="636"/>
              <a:ext cx="2683" cy="2644"/>
            </a:xfrm>
            <a:custGeom>
              <a:avLst/>
              <a:gdLst>
                <a:gd name="T0" fmla="*/ 1342 w 2683"/>
                <a:gd name="T1" fmla="*/ 0 h 2644"/>
                <a:gd name="T2" fmla="*/ 1477 w 2683"/>
                <a:gd name="T3" fmla="*/ 6 h 2644"/>
                <a:gd name="T4" fmla="*/ 1744 w 2683"/>
                <a:gd name="T5" fmla="*/ 63 h 2644"/>
                <a:gd name="T6" fmla="*/ 1981 w 2683"/>
                <a:gd name="T7" fmla="*/ 159 h 2644"/>
                <a:gd name="T8" fmla="*/ 2197 w 2683"/>
                <a:gd name="T9" fmla="*/ 306 h 2644"/>
                <a:gd name="T10" fmla="*/ 2378 w 2683"/>
                <a:gd name="T11" fmla="*/ 482 h 2644"/>
                <a:gd name="T12" fmla="*/ 2525 w 2683"/>
                <a:gd name="T13" fmla="*/ 697 h 2644"/>
                <a:gd name="T14" fmla="*/ 2627 w 2683"/>
                <a:gd name="T15" fmla="*/ 929 h 2644"/>
                <a:gd name="T16" fmla="*/ 2672 w 2683"/>
                <a:gd name="T17" fmla="*/ 1121 h 2644"/>
                <a:gd name="T18" fmla="*/ 2683 w 2683"/>
                <a:gd name="T19" fmla="*/ 1257 h 2644"/>
                <a:gd name="T20" fmla="*/ 2683 w 2683"/>
                <a:gd name="T21" fmla="*/ 1325 h 2644"/>
                <a:gd name="T22" fmla="*/ 2678 w 2683"/>
                <a:gd name="T23" fmla="*/ 1455 h 2644"/>
                <a:gd name="T24" fmla="*/ 2655 w 2683"/>
                <a:gd name="T25" fmla="*/ 1591 h 2644"/>
                <a:gd name="T26" fmla="*/ 2581 w 2683"/>
                <a:gd name="T27" fmla="*/ 1834 h 2644"/>
                <a:gd name="T28" fmla="*/ 2457 w 2683"/>
                <a:gd name="T29" fmla="*/ 2061 h 2644"/>
                <a:gd name="T30" fmla="*/ 2293 w 2683"/>
                <a:gd name="T31" fmla="*/ 2259 h 2644"/>
                <a:gd name="T32" fmla="*/ 2095 w 2683"/>
                <a:gd name="T33" fmla="*/ 2417 h 2644"/>
                <a:gd name="T34" fmla="*/ 1862 w 2683"/>
                <a:gd name="T35" fmla="*/ 2542 h 2644"/>
                <a:gd name="T36" fmla="*/ 1613 w 2683"/>
                <a:gd name="T37" fmla="*/ 2615 h 2644"/>
                <a:gd name="T38" fmla="*/ 1410 w 2683"/>
                <a:gd name="T39" fmla="*/ 2644 h 2644"/>
                <a:gd name="T40" fmla="*/ 1342 w 2683"/>
                <a:gd name="T41" fmla="*/ 2644 h 2644"/>
                <a:gd name="T42" fmla="*/ 1206 w 2683"/>
                <a:gd name="T43" fmla="*/ 2638 h 2644"/>
                <a:gd name="T44" fmla="*/ 945 w 2683"/>
                <a:gd name="T45" fmla="*/ 2587 h 2644"/>
                <a:gd name="T46" fmla="*/ 708 w 2683"/>
                <a:gd name="T47" fmla="*/ 2485 h 2644"/>
                <a:gd name="T48" fmla="*/ 492 w 2683"/>
                <a:gd name="T49" fmla="*/ 2344 h 2644"/>
                <a:gd name="T50" fmla="*/ 311 w 2683"/>
                <a:gd name="T51" fmla="*/ 2163 h 2644"/>
                <a:gd name="T52" fmla="*/ 164 w 2683"/>
                <a:gd name="T53" fmla="*/ 1953 h 2644"/>
                <a:gd name="T54" fmla="*/ 62 w 2683"/>
                <a:gd name="T55" fmla="*/ 1715 h 2644"/>
                <a:gd name="T56" fmla="*/ 17 w 2683"/>
                <a:gd name="T57" fmla="*/ 1523 h 2644"/>
                <a:gd name="T58" fmla="*/ 5 w 2683"/>
                <a:gd name="T59" fmla="*/ 1393 h 2644"/>
                <a:gd name="T60" fmla="*/ 0 w 2683"/>
                <a:gd name="T61" fmla="*/ 1325 h 2644"/>
                <a:gd name="T62" fmla="*/ 11 w 2683"/>
                <a:gd name="T63" fmla="*/ 1189 h 2644"/>
                <a:gd name="T64" fmla="*/ 28 w 2683"/>
                <a:gd name="T65" fmla="*/ 1059 h 2644"/>
                <a:gd name="T66" fmla="*/ 107 w 2683"/>
                <a:gd name="T67" fmla="*/ 810 h 2644"/>
                <a:gd name="T68" fmla="*/ 232 w 2683"/>
                <a:gd name="T69" fmla="*/ 583 h 2644"/>
                <a:gd name="T70" fmla="*/ 396 w 2683"/>
                <a:gd name="T71" fmla="*/ 391 h 2644"/>
                <a:gd name="T72" fmla="*/ 594 w 2683"/>
                <a:gd name="T73" fmla="*/ 227 h 2644"/>
                <a:gd name="T74" fmla="*/ 821 w 2683"/>
                <a:gd name="T75" fmla="*/ 108 h 2644"/>
                <a:gd name="T76" fmla="*/ 1076 w 2683"/>
                <a:gd name="T77" fmla="*/ 29 h 2644"/>
                <a:gd name="T78" fmla="*/ 1274 w 2683"/>
                <a:gd name="T79" fmla="*/ 6 h 2644"/>
                <a:gd name="T80" fmla="*/ 1342 w 2683"/>
                <a:gd name="T81" fmla="*/ 0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83" h="2644">
                  <a:moveTo>
                    <a:pt x="1342" y="0"/>
                  </a:moveTo>
                  <a:lnTo>
                    <a:pt x="1342" y="0"/>
                  </a:lnTo>
                  <a:lnTo>
                    <a:pt x="1410" y="6"/>
                  </a:lnTo>
                  <a:lnTo>
                    <a:pt x="1477" y="6"/>
                  </a:lnTo>
                  <a:lnTo>
                    <a:pt x="1613" y="29"/>
                  </a:lnTo>
                  <a:lnTo>
                    <a:pt x="1744" y="63"/>
                  </a:lnTo>
                  <a:lnTo>
                    <a:pt x="1862" y="108"/>
                  </a:lnTo>
                  <a:lnTo>
                    <a:pt x="1981" y="159"/>
                  </a:lnTo>
                  <a:lnTo>
                    <a:pt x="2095" y="227"/>
                  </a:lnTo>
                  <a:lnTo>
                    <a:pt x="2197" y="306"/>
                  </a:lnTo>
                  <a:lnTo>
                    <a:pt x="2293" y="391"/>
                  </a:lnTo>
                  <a:lnTo>
                    <a:pt x="2378" y="482"/>
                  </a:lnTo>
                  <a:lnTo>
                    <a:pt x="2457" y="583"/>
                  </a:lnTo>
                  <a:lnTo>
                    <a:pt x="2525" y="697"/>
                  </a:lnTo>
                  <a:lnTo>
                    <a:pt x="2581" y="810"/>
                  </a:lnTo>
                  <a:lnTo>
                    <a:pt x="2627" y="929"/>
                  </a:lnTo>
                  <a:lnTo>
                    <a:pt x="2655" y="1059"/>
                  </a:lnTo>
                  <a:lnTo>
                    <a:pt x="2672" y="1121"/>
                  </a:lnTo>
                  <a:lnTo>
                    <a:pt x="2678" y="1189"/>
                  </a:lnTo>
                  <a:lnTo>
                    <a:pt x="2683" y="1257"/>
                  </a:lnTo>
                  <a:lnTo>
                    <a:pt x="2683" y="1325"/>
                  </a:lnTo>
                  <a:lnTo>
                    <a:pt x="2683" y="1325"/>
                  </a:lnTo>
                  <a:lnTo>
                    <a:pt x="2683" y="1393"/>
                  </a:lnTo>
                  <a:lnTo>
                    <a:pt x="2678" y="1455"/>
                  </a:lnTo>
                  <a:lnTo>
                    <a:pt x="2672" y="1523"/>
                  </a:lnTo>
                  <a:lnTo>
                    <a:pt x="2655" y="1591"/>
                  </a:lnTo>
                  <a:lnTo>
                    <a:pt x="2627" y="1715"/>
                  </a:lnTo>
                  <a:lnTo>
                    <a:pt x="2581" y="1834"/>
                  </a:lnTo>
                  <a:lnTo>
                    <a:pt x="2525" y="1953"/>
                  </a:lnTo>
                  <a:lnTo>
                    <a:pt x="2457" y="2061"/>
                  </a:lnTo>
                  <a:lnTo>
                    <a:pt x="2378" y="2163"/>
                  </a:lnTo>
                  <a:lnTo>
                    <a:pt x="2293" y="2259"/>
                  </a:lnTo>
                  <a:lnTo>
                    <a:pt x="2197" y="2344"/>
                  </a:lnTo>
                  <a:lnTo>
                    <a:pt x="2095" y="2417"/>
                  </a:lnTo>
                  <a:lnTo>
                    <a:pt x="1981" y="2485"/>
                  </a:lnTo>
                  <a:lnTo>
                    <a:pt x="1862" y="2542"/>
                  </a:lnTo>
                  <a:lnTo>
                    <a:pt x="1744" y="2587"/>
                  </a:lnTo>
                  <a:lnTo>
                    <a:pt x="1613" y="2615"/>
                  </a:lnTo>
                  <a:lnTo>
                    <a:pt x="1477" y="2638"/>
                  </a:lnTo>
                  <a:lnTo>
                    <a:pt x="1410" y="2644"/>
                  </a:lnTo>
                  <a:lnTo>
                    <a:pt x="1342" y="2644"/>
                  </a:lnTo>
                  <a:lnTo>
                    <a:pt x="1342" y="2644"/>
                  </a:lnTo>
                  <a:lnTo>
                    <a:pt x="1274" y="2644"/>
                  </a:lnTo>
                  <a:lnTo>
                    <a:pt x="1206" y="2638"/>
                  </a:lnTo>
                  <a:lnTo>
                    <a:pt x="1076" y="2615"/>
                  </a:lnTo>
                  <a:lnTo>
                    <a:pt x="945" y="2587"/>
                  </a:lnTo>
                  <a:lnTo>
                    <a:pt x="821" y="2542"/>
                  </a:lnTo>
                  <a:lnTo>
                    <a:pt x="708" y="2485"/>
                  </a:lnTo>
                  <a:lnTo>
                    <a:pt x="594" y="2417"/>
                  </a:lnTo>
                  <a:lnTo>
                    <a:pt x="492" y="2344"/>
                  </a:lnTo>
                  <a:lnTo>
                    <a:pt x="396" y="2259"/>
                  </a:lnTo>
                  <a:lnTo>
                    <a:pt x="311" y="2163"/>
                  </a:lnTo>
                  <a:lnTo>
                    <a:pt x="232" y="2061"/>
                  </a:lnTo>
                  <a:lnTo>
                    <a:pt x="164" y="1953"/>
                  </a:lnTo>
                  <a:lnTo>
                    <a:pt x="107" y="1834"/>
                  </a:lnTo>
                  <a:lnTo>
                    <a:pt x="62" y="1715"/>
                  </a:lnTo>
                  <a:lnTo>
                    <a:pt x="28" y="1591"/>
                  </a:lnTo>
                  <a:lnTo>
                    <a:pt x="17" y="1523"/>
                  </a:lnTo>
                  <a:lnTo>
                    <a:pt x="11" y="1455"/>
                  </a:lnTo>
                  <a:lnTo>
                    <a:pt x="5" y="1393"/>
                  </a:lnTo>
                  <a:lnTo>
                    <a:pt x="0" y="1325"/>
                  </a:lnTo>
                  <a:lnTo>
                    <a:pt x="0" y="1325"/>
                  </a:lnTo>
                  <a:lnTo>
                    <a:pt x="5" y="1257"/>
                  </a:lnTo>
                  <a:lnTo>
                    <a:pt x="11" y="1189"/>
                  </a:lnTo>
                  <a:lnTo>
                    <a:pt x="17" y="1121"/>
                  </a:lnTo>
                  <a:lnTo>
                    <a:pt x="28" y="1059"/>
                  </a:lnTo>
                  <a:lnTo>
                    <a:pt x="62" y="929"/>
                  </a:lnTo>
                  <a:lnTo>
                    <a:pt x="107" y="810"/>
                  </a:lnTo>
                  <a:lnTo>
                    <a:pt x="164" y="697"/>
                  </a:lnTo>
                  <a:lnTo>
                    <a:pt x="232" y="583"/>
                  </a:lnTo>
                  <a:lnTo>
                    <a:pt x="311" y="482"/>
                  </a:lnTo>
                  <a:lnTo>
                    <a:pt x="396" y="391"/>
                  </a:lnTo>
                  <a:lnTo>
                    <a:pt x="492" y="306"/>
                  </a:lnTo>
                  <a:lnTo>
                    <a:pt x="594" y="227"/>
                  </a:lnTo>
                  <a:lnTo>
                    <a:pt x="708" y="159"/>
                  </a:lnTo>
                  <a:lnTo>
                    <a:pt x="821" y="108"/>
                  </a:lnTo>
                  <a:lnTo>
                    <a:pt x="945" y="63"/>
                  </a:lnTo>
                  <a:lnTo>
                    <a:pt x="1076" y="29"/>
                  </a:lnTo>
                  <a:lnTo>
                    <a:pt x="1206" y="6"/>
                  </a:lnTo>
                  <a:lnTo>
                    <a:pt x="1274" y="6"/>
                  </a:lnTo>
                  <a:lnTo>
                    <a:pt x="1342" y="0"/>
                  </a:lnTo>
                  <a:lnTo>
                    <a:pt x="1342"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72"/>
            <p:cNvSpPr>
              <a:spLocks/>
            </p:cNvSpPr>
            <p:nvPr/>
          </p:nvSpPr>
          <p:spPr bwMode="auto">
            <a:xfrm>
              <a:off x="1792" y="631"/>
              <a:ext cx="2700" cy="2654"/>
            </a:xfrm>
            <a:custGeom>
              <a:avLst/>
              <a:gdLst>
                <a:gd name="T0" fmla="*/ 1353 w 2700"/>
                <a:gd name="T1" fmla="*/ 0 h 2654"/>
                <a:gd name="T2" fmla="*/ 1488 w 2700"/>
                <a:gd name="T3" fmla="*/ 5 h 2654"/>
                <a:gd name="T4" fmla="*/ 1749 w 2700"/>
                <a:gd name="T5" fmla="*/ 56 h 2654"/>
                <a:gd name="T6" fmla="*/ 1992 w 2700"/>
                <a:gd name="T7" fmla="*/ 158 h 2654"/>
                <a:gd name="T8" fmla="*/ 2208 w 2700"/>
                <a:gd name="T9" fmla="*/ 300 h 2654"/>
                <a:gd name="T10" fmla="*/ 2389 w 2700"/>
                <a:gd name="T11" fmla="*/ 481 h 2654"/>
                <a:gd name="T12" fmla="*/ 2536 w 2700"/>
                <a:gd name="T13" fmla="*/ 690 h 2654"/>
                <a:gd name="T14" fmla="*/ 2638 w 2700"/>
                <a:gd name="T15" fmla="*/ 928 h 2654"/>
                <a:gd name="T16" fmla="*/ 2683 w 2700"/>
                <a:gd name="T17" fmla="*/ 1121 h 2654"/>
                <a:gd name="T18" fmla="*/ 2694 w 2700"/>
                <a:gd name="T19" fmla="*/ 1256 h 2654"/>
                <a:gd name="T20" fmla="*/ 2700 w 2700"/>
                <a:gd name="T21" fmla="*/ 1324 h 2654"/>
                <a:gd name="T22" fmla="*/ 2689 w 2700"/>
                <a:gd name="T23" fmla="*/ 1460 h 2654"/>
                <a:gd name="T24" fmla="*/ 2672 w 2700"/>
                <a:gd name="T25" fmla="*/ 1590 h 2654"/>
                <a:gd name="T26" fmla="*/ 2592 w 2700"/>
                <a:gd name="T27" fmla="*/ 1839 h 2654"/>
                <a:gd name="T28" fmla="*/ 2468 w 2700"/>
                <a:gd name="T29" fmla="*/ 2066 h 2654"/>
                <a:gd name="T30" fmla="*/ 2304 w 2700"/>
                <a:gd name="T31" fmla="*/ 2264 h 2654"/>
                <a:gd name="T32" fmla="*/ 2106 w 2700"/>
                <a:gd name="T33" fmla="*/ 2422 h 2654"/>
                <a:gd name="T34" fmla="*/ 1873 w 2700"/>
                <a:gd name="T35" fmla="*/ 2547 h 2654"/>
                <a:gd name="T36" fmla="*/ 1619 w 2700"/>
                <a:gd name="T37" fmla="*/ 2626 h 2654"/>
                <a:gd name="T38" fmla="*/ 1421 w 2700"/>
                <a:gd name="T39" fmla="*/ 2649 h 2654"/>
                <a:gd name="T40" fmla="*/ 1353 w 2700"/>
                <a:gd name="T41" fmla="*/ 2654 h 2654"/>
                <a:gd name="T42" fmla="*/ 1211 w 2700"/>
                <a:gd name="T43" fmla="*/ 2643 h 2654"/>
                <a:gd name="T44" fmla="*/ 951 w 2700"/>
                <a:gd name="T45" fmla="*/ 2592 h 2654"/>
                <a:gd name="T46" fmla="*/ 707 w 2700"/>
                <a:gd name="T47" fmla="*/ 2490 h 2654"/>
                <a:gd name="T48" fmla="*/ 492 w 2700"/>
                <a:gd name="T49" fmla="*/ 2349 h 2654"/>
                <a:gd name="T50" fmla="*/ 311 w 2700"/>
                <a:gd name="T51" fmla="*/ 2168 h 2654"/>
                <a:gd name="T52" fmla="*/ 164 w 2700"/>
                <a:gd name="T53" fmla="*/ 1958 h 2654"/>
                <a:gd name="T54" fmla="*/ 62 w 2700"/>
                <a:gd name="T55" fmla="*/ 1720 h 2654"/>
                <a:gd name="T56" fmla="*/ 16 w 2700"/>
                <a:gd name="T57" fmla="*/ 1528 h 2654"/>
                <a:gd name="T58" fmla="*/ 5 w 2700"/>
                <a:gd name="T59" fmla="*/ 1392 h 2654"/>
                <a:gd name="T60" fmla="*/ 0 w 2700"/>
                <a:gd name="T61" fmla="*/ 1324 h 2654"/>
                <a:gd name="T62" fmla="*/ 11 w 2700"/>
                <a:gd name="T63" fmla="*/ 1188 h 2654"/>
                <a:gd name="T64" fmla="*/ 28 w 2700"/>
                <a:gd name="T65" fmla="*/ 1058 h 2654"/>
                <a:gd name="T66" fmla="*/ 107 w 2700"/>
                <a:gd name="T67" fmla="*/ 809 h 2654"/>
                <a:gd name="T68" fmla="*/ 232 w 2700"/>
                <a:gd name="T69" fmla="*/ 583 h 2654"/>
                <a:gd name="T70" fmla="*/ 396 w 2700"/>
                <a:gd name="T71" fmla="*/ 385 h 2654"/>
                <a:gd name="T72" fmla="*/ 600 w 2700"/>
                <a:gd name="T73" fmla="*/ 226 h 2654"/>
                <a:gd name="T74" fmla="*/ 826 w 2700"/>
                <a:gd name="T75" fmla="*/ 102 h 2654"/>
                <a:gd name="T76" fmla="*/ 1081 w 2700"/>
                <a:gd name="T77" fmla="*/ 22 h 2654"/>
                <a:gd name="T78" fmla="*/ 1279 w 2700"/>
                <a:gd name="T79" fmla="*/ 0 h 2654"/>
                <a:gd name="T80" fmla="*/ 1353 w 2700"/>
                <a:gd name="T81" fmla="*/ 0 h 2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00" h="2654">
                  <a:moveTo>
                    <a:pt x="1353" y="0"/>
                  </a:moveTo>
                  <a:lnTo>
                    <a:pt x="1353" y="0"/>
                  </a:lnTo>
                  <a:lnTo>
                    <a:pt x="1421" y="0"/>
                  </a:lnTo>
                  <a:lnTo>
                    <a:pt x="1488" y="5"/>
                  </a:lnTo>
                  <a:lnTo>
                    <a:pt x="1619" y="22"/>
                  </a:lnTo>
                  <a:lnTo>
                    <a:pt x="1749" y="56"/>
                  </a:lnTo>
                  <a:lnTo>
                    <a:pt x="1873" y="102"/>
                  </a:lnTo>
                  <a:lnTo>
                    <a:pt x="1992" y="158"/>
                  </a:lnTo>
                  <a:lnTo>
                    <a:pt x="2106" y="226"/>
                  </a:lnTo>
                  <a:lnTo>
                    <a:pt x="2208" y="300"/>
                  </a:lnTo>
                  <a:lnTo>
                    <a:pt x="2304" y="385"/>
                  </a:lnTo>
                  <a:lnTo>
                    <a:pt x="2389" y="481"/>
                  </a:lnTo>
                  <a:lnTo>
                    <a:pt x="2468" y="583"/>
                  </a:lnTo>
                  <a:lnTo>
                    <a:pt x="2536" y="690"/>
                  </a:lnTo>
                  <a:lnTo>
                    <a:pt x="2592" y="809"/>
                  </a:lnTo>
                  <a:lnTo>
                    <a:pt x="2638" y="928"/>
                  </a:lnTo>
                  <a:lnTo>
                    <a:pt x="2672" y="1058"/>
                  </a:lnTo>
                  <a:lnTo>
                    <a:pt x="2683" y="1121"/>
                  </a:lnTo>
                  <a:lnTo>
                    <a:pt x="2689" y="1188"/>
                  </a:lnTo>
                  <a:lnTo>
                    <a:pt x="2694" y="1256"/>
                  </a:lnTo>
                  <a:lnTo>
                    <a:pt x="2700" y="1324"/>
                  </a:lnTo>
                  <a:lnTo>
                    <a:pt x="2700" y="1324"/>
                  </a:lnTo>
                  <a:lnTo>
                    <a:pt x="2694" y="1392"/>
                  </a:lnTo>
                  <a:lnTo>
                    <a:pt x="2689" y="1460"/>
                  </a:lnTo>
                  <a:lnTo>
                    <a:pt x="2683" y="1528"/>
                  </a:lnTo>
                  <a:lnTo>
                    <a:pt x="2672" y="1590"/>
                  </a:lnTo>
                  <a:lnTo>
                    <a:pt x="2638" y="1720"/>
                  </a:lnTo>
                  <a:lnTo>
                    <a:pt x="2592" y="1839"/>
                  </a:lnTo>
                  <a:lnTo>
                    <a:pt x="2536" y="1958"/>
                  </a:lnTo>
                  <a:lnTo>
                    <a:pt x="2468" y="2066"/>
                  </a:lnTo>
                  <a:lnTo>
                    <a:pt x="2389" y="2168"/>
                  </a:lnTo>
                  <a:lnTo>
                    <a:pt x="2304" y="2264"/>
                  </a:lnTo>
                  <a:lnTo>
                    <a:pt x="2208" y="2349"/>
                  </a:lnTo>
                  <a:lnTo>
                    <a:pt x="2106" y="2422"/>
                  </a:lnTo>
                  <a:lnTo>
                    <a:pt x="1992" y="2490"/>
                  </a:lnTo>
                  <a:lnTo>
                    <a:pt x="1873" y="2547"/>
                  </a:lnTo>
                  <a:lnTo>
                    <a:pt x="1749" y="2592"/>
                  </a:lnTo>
                  <a:lnTo>
                    <a:pt x="1619" y="2626"/>
                  </a:lnTo>
                  <a:lnTo>
                    <a:pt x="1488" y="2643"/>
                  </a:lnTo>
                  <a:lnTo>
                    <a:pt x="1421" y="2649"/>
                  </a:lnTo>
                  <a:lnTo>
                    <a:pt x="1353" y="2654"/>
                  </a:lnTo>
                  <a:lnTo>
                    <a:pt x="1353" y="2654"/>
                  </a:lnTo>
                  <a:lnTo>
                    <a:pt x="1279" y="2649"/>
                  </a:lnTo>
                  <a:lnTo>
                    <a:pt x="1211" y="2643"/>
                  </a:lnTo>
                  <a:lnTo>
                    <a:pt x="1081" y="2626"/>
                  </a:lnTo>
                  <a:lnTo>
                    <a:pt x="951" y="2592"/>
                  </a:lnTo>
                  <a:lnTo>
                    <a:pt x="826" y="2547"/>
                  </a:lnTo>
                  <a:lnTo>
                    <a:pt x="707" y="2490"/>
                  </a:lnTo>
                  <a:lnTo>
                    <a:pt x="600" y="2422"/>
                  </a:lnTo>
                  <a:lnTo>
                    <a:pt x="492" y="2349"/>
                  </a:lnTo>
                  <a:lnTo>
                    <a:pt x="396" y="2264"/>
                  </a:lnTo>
                  <a:lnTo>
                    <a:pt x="311" y="2168"/>
                  </a:lnTo>
                  <a:lnTo>
                    <a:pt x="232" y="2066"/>
                  </a:lnTo>
                  <a:lnTo>
                    <a:pt x="164" y="1958"/>
                  </a:lnTo>
                  <a:lnTo>
                    <a:pt x="107" y="1839"/>
                  </a:lnTo>
                  <a:lnTo>
                    <a:pt x="62" y="1720"/>
                  </a:lnTo>
                  <a:lnTo>
                    <a:pt x="28" y="1590"/>
                  </a:lnTo>
                  <a:lnTo>
                    <a:pt x="16" y="1528"/>
                  </a:lnTo>
                  <a:lnTo>
                    <a:pt x="11" y="1460"/>
                  </a:lnTo>
                  <a:lnTo>
                    <a:pt x="5" y="1392"/>
                  </a:lnTo>
                  <a:lnTo>
                    <a:pt x="0" y="1324"/>
                  </a:lnTo>
                  <a:lnTo>
                    <a:pt x="0" y="1324"/>
                  </a:lnTo>
                  <a:lnTo>
                    <a:pt x="5" y="1256"/>
                  </a:lnTo>
                  <a:lnTo>
                    <a:pt x="11" y="1188"/>
                  </a:lnTo>
                  <a:lnTo>
                    <a:pt x="16" y="1121"/>
                  </a:lnTo>
                  <a:lnTo>
                    <a:pt x="28" y="1058"/>
                  </a:lnTo>
                  <a:lnTo>
                    <a:pt x="62" y="928"/>
                  </a:lnTo>
                  <a:lnTo>
                    <a:pt x="107" y="809"/>
                  </a:lnTo>
                  <a:lnTo>
                    <a:pt x="164" y="690"/>
                  </a:lnTo>
                  <a:lnTo>
                    <a:pt x="232" y="583"/>
                  </a:lnTo>
                  <a:lnTo>
                    <a:pt x="311" y="481"/>
                  </a:lnTo>
                  <a:lnTo>
                    <a:pt x="396" y="385"/>
                  </a:lnTo>
                  <a:lnTo>
                    <a:pt x="492" y="300"/>
                  </a:lnTo>
                  <a:lnTo>
                    <a:pt x="600" y="226"/>
                  </a:lnTo>
                  <a:lnTo>
                    <a:pt x="707" y="158"/>
                  </a:lnTo>
                  <a:lnTo>
                    <a:pt x="826" y="102"/>
                  </a:lnTo>
                  <a:lnTo>
                    <a:pt x="951" y="56"/>
                  </a:lnTo>
                  <a:lnTo>
                    <a:pt x="1081" y="22"/>
                  </a:lnTo>
                  <a:lnTo>
                    <a:pt x="1211" y="5"/>
                  </a:lnTo>
                  <a:lnTo>
                    <a:pt x="1279" y="0"/>
                  </a:lnTo>
                  <a:lnTo>
                    <a:pt x="1353" y="0"/>
                  </a:lnTo>
                  <a:lnTo>
                    <a:pt x="1353"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73"/>
            <p:cNvSpPr>
              <a:spLocks/>
            </p:cNvSpPr>
            <p:nvPr/>
          </p:nvSpPr>
          <p:spPr bwMode="auto">
            <a:xfrm>
              <a:off x="1786" y="620"/>
              <a:ext cx="2706" cy="2665"/>
            </a:xfrm>
            <a:custGeom>
              <a:avLst/>
              <a:gdLst>
                <a:gd name="T0" fmla="*/ 1353 w 2706"/>
                <a:gd name="T1" fmla="*/ 0 h 2665"/>
                <a:gd name="T2" fmla="*/ 1489 w 2706"/>
                <a:gd name="T3" fmla="*/ 5 h 2665"/>
                <a:gd name="T4" fmla="*/ 1625 w 2706"/>
                <a:gd name="T5" fmla="*/ 28 h 2665"/>
                <a:gd name="T6" fmla="*/ 1879 w 2706"/>
                <a:gd name="T7" fmla="*/ 101 h 2665"/>
                <a:gd name="T8" fmla="*/ 2106 w 2706"/>
                <a:gd name="T9" fmla="*/ 226 h 2665"/>
                <a:gd name="T10" fmla="*/ 2310 w 2706"/>
                <a:gd name="T11" fmla="*/ 390 h 2665"/>
                <a:gd name="T12" fmla="*/ 2474 w 2706"/>
                <a:gd name="T13" fmla="*/ 588 h 2665"/>
                <a:gd name="T14" fmla="*/ 2598 w 2706"/>
                <a:gd name="T15" fmla="*/ 815 h 2665"/>
                <a:gd name="T16" fmla="*/ 2678 w 2706"/>
                <a:gd name="T17" fmla="*/ 1064 h 2665"/>
                <a:gd name="T18" fmla="*/ 2700 w 2706"/>
                <a:gd name="T19" fmla="*/ 1194 h 2665"/>
                <a:gd name="T20" fmla="*/ 2706 w 2706"/>
                <a:gd name="T21" fmla="*/ 1330 h 2665"/>
                <a:gd name="T22" fmla="*/ 2706 w 2706"/>
                <a:gd name="T23" fmla="*/ 1403 h 2665"/>
                <a:gd name="T24" fmla="*/ 2689 w 2706"/>
                <a:gd name="T25" fmla="*/ 1533 h 2665"/>
                <a:gd name="T26" fmla="*/ 2644 w 2706"/>
                <a:gd name="T27" fmla="*/ 1726 h 2665"/>
                <a:gd name="T28" fmla="*/ 2542 w 2706"/>
                <a:gd name="T29" fmla="*/ 1969 h 2665"/>
                <a:gd name="T30" fmla="*/ 2395 w 2706"/>
                <a:gd name="T31" fmla="*/ 2179 h 2665"/>
                <a:gd name="T32" fmla="*/ 2214 w 2706"/>
                <a:gd name="T33" fmla="*/ 2360 h 2665"/>
                <a:gd name="T34" fmla="*/ 1998 w 2706"/>
                <a:gd name="T35" fmla="*/ 2507 h 2665"/>
                <a:gd name="T36" fmla="*/ 1755 w 2706"/>
                <a:gd name="T37" fmla="*/ 2603 h 2665"/>
                <a:gd name="T38" fmla="*/ 1557 w 2706"/>
                <a:gd name="T39" fmla="*/ 2648 h 2665"/>
                <a:gd name="T40" fmla="*/ 1421 w 2706"/>
                <a:gd name="T41" fmla="*/ 2665 h 2665"/>
                <a:gd name="T42" fmla="*/ 1353 w 2706"/>
                <a:gd name="T43" fmla="*/ 2665 h 2665"/>
                <a:gd name="T44" fmla="*/ 1211 w 2706"/>
                <a:gd name="T45" fmla="*/ 2660 h 2665"/>
                <a:gd name="T46" fmla="*/ 1081 w 2706"/>
                <a:gd name="T47" fmla="*/ 2637 h 2665"/>
                <a:gd name="T48" fmla="*/ 826 w 2706"/>
                <a:gd name="T49" fmla="*/ 2558 h 2665"/>
                <a:gd name="T50" fmla="*/ 594 w 2706"/>
                <a:gd name="T51" fmla="*/ 2439 h 2665"/>
                <a:gd name="T52" fmla="*/ 396 w 2706"/>
                <a:gd name="T53" fmla="*/ 2275 h 2665"/>
                <a:gd name="T54" fmla="*/ 232 w 2706"/>
                <a:gd name="T55" fmla="*/ 2077 h 2665"/>
                <a:gd name="T56" fmla="*/ 102 w 2706"/>
                <a:gd name="T57" fmla="*/ 1850 h 2665"/>
                <a:gd name="T58" fmla="*/ 22 w 2706"/>
                <a:gd name="T59" fmla="*/ 1601 h 2665"/>
                <a:gd name="T60" fmla="*/ 6 w 2706"/>
                <a:gd name="T61" fmla="*/ 1465 h 2665"/>
                <a:gd name="T62" fmla="*/ 0 w 2706"/>
                <a:gd name="T63" fmla="*/ 1330 h 2665"/>
                <a:gd name="T64" fmla="*/ 0 w 2706"/>
                <a:gd name="T65" fmla="*/ 1262 h 2665"/>
                <a:gd name="T66" fmla="*/ 11 w 2706"/>
                <a:gd name="T67" fmla="*/ 1132 h 2665"/>
                <a:gd name="T68" fmla="*/ 56 w 2706"/>
                <a:gd name="T69" fmla="*/ 939 h 2665"/>
                <a:gd name="T70" fmla="*/ 164 w 2706"/>
                <a:gd name="T71" fmla="*/ 696 h 2665"/>
                <a:gd name="T72" fmla="*/ 306 w 2706"/>
                <a:gd name="T73" fmla="*/ 486 h 2665"/>
                <a:gd name="T74" fmla="*/ 492 w 2706"/>
                <a:gd name="T75" fmla="*/ 305 h 2665"/>
                <a:gd name="T76" fmla="*/ 708 w 2706"/>
                <a:gd name="T77" fmla="*/ 158 h 2665"/>
                <a:gd name="T78" fmla="*/ 951 w 2706"/>
                <a:gd name="T79" fmla="*/ 56 h 2665"/>
                <a:gd name="T80" fmla="*/ 1143 w 2706"/>
                <a:gd name="T81" fmla="*/ 16 h 2665"/>
                <a:gd name="T82" fmla="*/ 1279 w 2706"/>
                <a:gd name="T83" fmla="*/ 0 h 2665"/>
                <a:gd name="T84" fmla="*/ 1353 w 2706"/>
                <a:gd name="T8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06" h="2665">
                  <a:moveTo>
                    <a:pt x="1353" y="0"/>
                  </a:moveTo>
                  <a:lnTo>
                    <a:pt x="1353" y="0"/>
                  </a:lnTo>
                  <a:lnTo>
                    <a:pt x="1421" y="0"/>
                  </a:lnTo>
                  <a:lnTo>
                    <a:pt x="1489" y="5"/>
                  </a:lnTo>
                  <a:lnTo>
                    <a:pt x="1557" y="16"/>
                  </a:lnTo>
                  <a:lnTo>
                    <a:pt x="1625" y="28"/>
                  </a:lnTo>
                  <a:lnTo>
                    <a:pt x="1755" y="56"/>
                  </a:lnTo>
                  <a:lnTo>
                    <a:pt x="1879" y="101"/>
                  </a:lnTo>
                  <a:lnTo>
                    <a:pt x="1998" y="158"/>
                  </a:lnTo>
                  <a:lnTo>
                    <a:pt x="2106" y="226"/>
                  </a:lnTo>
                  <a:lnTo>
                    <a:pt x="2214" y="305"/>
                  </a:lnTo>
                  <a:lnTo>
                    <a:pt x="2310" y="390"/>
                  </a:lnTo>
                  <a:lnTo>
                    <a:pt x="2395" y="486"/>
                  </a:lnTo>
                  <a:lnTo>
                    <a:pt x="2474" y="588"/>
                  </a:lnTo>
                  <a:lnTo>
                    <a:pt x="2542" y="696"/>
                  </a:lnTo>
                  <a:lnTo>
                    <a:pt x="2598" y="815"/>
                  </a:lnTo>
                  <a:lnTo>
                    <a:pt x="2644" y="939"/>
                  </a:lnTo>
                  <a:lnTo>
                    <a:pt x="2678" y="1064"/>
                  </a:lnTo>
                  <a:lnTo>
                    <a:pt x="2689" y="1132"/>
                  </a:lnTo>
                  <a:lnTo>
                    <a:pt x="2700" y="1194"/>
                  </a:lnTo>
                  <a:lnTo>
                    <a:pt x="2706" y="1262"/>
                  </a:lnTo>
                  <a:lnTo>
                    <a:pt x="2706" y="1330"/>
                  </a:lnTo>
                  <a:lnTo>
                    <a:pt x="2706" y="1330"/>
                  </a:lnTo>
                  <a:lnTo>
                    <a:pt x="2706" y="1403"/>
                  </a:lnTo>
                  <a:lnTo>
                    <a:pt x="2700" y="1465"/>
                  </a:lnTo>
                  <a:lnTo>
                    <a:pt x="2689" y="1533"/>
                  </a:lnTo>
                  <a:lnTo>
                    <a:pt x="2678" y="1601"/>
                  </a:lnTo>
                  <a:lnTo>
                    <a:pt x="2644" y="1726"/>
                  </a:lnTo>
                  <a:lnTo>
                    <a:pt x="2598" y="1850"/>
                  </a:lnTo>
                  <a:lnTo>
                    <a:pt x="2542" y="1969"/>
                  </a:lnTo>
                  <a:lnTo>
                    <a:pt x="2474" y="2077"/>
                  </a:lnTo>
                  <a:lnTo>
                    <a:pt x="2395" y="2179"/>
                  </a:lnTo>
                  <a:lnTo>
                    <a:pt x="2310" y="2275"/>
                  </a:lnTo>
                  <a:lnTo>
                    <a:pt x="2214" y="2360"/>
                  </a:lnTo>
                  <a:lnTo>
                    <a:pt x="2106" y="2439"/>
                  </a:lnTo>
                  <a:lnTo>
                    <a:pt x="1998" y="2507"/>
                  </a:lnTo>
                  <a:lnTo>
                    <a:pt x="1879" y="2558"/>
                  </a:lnTo>
                  <a:lnTo>
                    <a:pt x="1755" y="2603"/>
                  </a:lnTo>
                  <a:lnTo>
                    <a:pt x="1625" y="2637"/>
                  </a:lnTo>
                  <a:lnTo>
                    <a:pt x="1557" y="2648"/>
                  </a:lnTo>
                  <a:lnTo>
                    <a:pt x="1489" y="2660"/>
                  </a:lnTo>
                  <a:lnTo>
                    <a:pt x="1421" y="2665"/>
                  </a:lnTo>
                  <a:lnTo>
                    <a:pt x="1353" y="2665"/>
                  </a:lnTo>
                  <a:lnTo>
                    <a:pt x="1353" y="2665"/>
                  </a:lnTo>
                  <a:lnTo>
                    <a:pt x="1279" y="2665"/>
                  </a:lnTo>
                  <a:lnTo>
                    <a:pt x="1211" y="2660"/>
                  </a:lnTo>
                  <a:lnTo>
                    <a:pt x="1143" y="2648"/>
                  </a:lnTo>
                  <a:lnTo>
                    <a:pt x="1081" y="2637"/>
                  </a:lnTo>
                  <a:lnTo>
                    <a:pt x="951" y="2603"/>
                  </a:lnTo>
                  <a:lnTo>
                    <a:pt x="826" y="2558"/>
                  </a:lnTo>
                  <a:lnTo>
                    <a:pt x="708" y="2507"/>
                  </a:lnTo>
                  <a:lnTo>
                    <a:pt x="594" y="2439"/>
                  </a:lnTo>
                  <a:lnTo>
                    <a:pt x="492" y="2360"/>
                  </a:lnTo>
                  <a:lnTo>
                    <a:pt x="396" y="2275"/>
                  </a:lnTo>
                  <a:lnTo>
                    <a:pt x="306" y="2179"/>
                  </a:lnTo>
                  <a:lnTo>
                    <a:pt x="232" y="2077"/>
                  </a:lnTo>
                  <a:lnTo>
                    <a:pt x="164" y="1969"/>
                  </a:lnTo>
                  <a:lnTo>
                    <a:pt x="102" y="1850"/>
                  </a:lnTo>
                  <a:lnTo>
                    <a:pt x="56" y="1726"/>
                  </a:lnTo>
                  <a:lnTo>
                    <a:pt x="22" y="1601"/>
                  </a:lnTo>
                  <a:lnTo>
                    <a:pt x="11" y="1533"/>
                  </a:lnTo>
                  <a:lnTo>
                    <a:pt x="6" y="1465"/>
                  </a:lnTo>
                  <a:lnTo>
                    <a:pt x="0" y="1403"/>
                  </a:lnTo>
                  <a:lnTo>
                    <a:pt x="0" y="1330"/>
                  </a:lnTo>
                  <a:lnTo>
                    <a:pt x="0" y="1330"/>
                  </a:lnTo>
                  <a:lnTo>
                    <a:pt x="0" y="1262"/>
                  </a:lnTo>
                  <a:lnTo>
                    <a:pt x="6" y="1194"/>
                  </a:lnTo>
                  <a:lnTo>
                    <a:pt x="11" y="1132"/>
                  </a:lnTo>
                  <a:lnTo>
                    <a:pt x="22" y="1064"/>
                  </a:lnTo>
                  <a:lnTo>
                    <a:pt x="56" y="939"/>
                  </a:lnTo>
                  <a:lnTo>
                    <a:pt x="102" y="815"/>
                  </a:lnTo>
                  <a:lnTo>
                    <a:pt x="164" y="696"/>
                  </a:lnTo>
                  <a:lnTo>
                    <a:pt x="232" y="588"/>
                  </a:lnTo>
                  <a:lnTo>
                    <a:pt x="306" y="486"/>
                  </a:lnTo>
                  <a:lnTo>
                    <a:pt x="396" y="390"/>
                  </a:lnTo>
                  <a:lnTo>
                    <a:pt x="492" y="305"/>
                  </a:lnTo>
                  <a:lnTo>
                    <a:pt x="594" y="226"/>
                  </a:lnTo>
                  <a:lnTo>
                    <a:pt x="708" y="158"/>
                  </a:lnTo>
                  <a:lnTo>
                    <a:pt x="826" y="101"/>
                  </a:lnTo>
                  <a:lnTo>
                    <a:pt x="951" y="56"/>
                  </a:lnTo>
                  <a:lnTo>
                    <a:pt x="1081" y="28"/>
                  </a:lnTo>
                  <a:lnTo>
                    <a:pt x="1143" y="16"/>
                  </a:lnTo>
                  <a:lnTo>
                    <a:pt x="1211" y="5"/>
                  </a:lnTo>
                  <a:lnTo>
                    <a:pt x="1279" y="0"/>
                  </a:lnTo>
                  <a:lnTo>
                    <a:pt x="1353" y="0"/>
                  </a:lnTo>
                  <a:lnTo>
                    <a:pt x="1353"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74"/>
            <p:cNvSpPr>
              <a:spLocks/>
            </p:cNvSpPr>
            <p:nvPr/>
          </p:nvSpPr>
          <p:spPr bwMode="auto">
            <a:xfrm>
              <a:off x="1775" y="608"/>
              <a:ext cx="2717" cy="2677"/>
            </a:xfrm>
            <a:custGeom>
              <a:avLst/>
              <a:gdLst>
                <a:gd name="T0" fmla="*/ 1358 w 2717"/>
                <a:gd name="T1" fmla="*/ 0 h 2677"/>
                <a:gd name="T2" fmla="*/ 1494 w 2717"/>
                <a:gd name="T3" fmla="*/ 6 h 2677"/>
                <a:gd name="T4" fmla="*/ 1630 w 2717"/>
                <a:gd name="T5" fmla="*/ 28 h 2677"/>
                <a:gd name="T6" fmla="*/ 1885 w 2717"/>
                <a:gd name="T7" fmla="*/ 108 h 2677"/>
                <a:gd name="T8" fmla="*/ 2117 w 2717"/>
                <a:gd name="T9" fmla="*/ 232 h 2677"/>
                <a:gd name="T10" fmla="*/ 2321 w 2717"/>
                <a:gd name="T11" fmla="*/ 396 h 2677"/>
                <a:gd name="T12" fmla="*/ 2485 w 2717"/>
                <a:gd name="T13" fmla="*/ 594 h 2677"/>
                <a:gd name="T14" fmla="*/ 2609 w 2717"/>
                <a:gd name="T15" fmla="*/ 821 h 2677"/>
                <a:gd name="T16" fmla="*/ 2689 w 2717"/>
                <a:gd name="T17" fmla="*/ 1070 h 2677"/>
                <a:gd name="T18" fmla="*/ 2711 w 2717"/>
                <a:gd name="T19" fmla="*/ 1206 h 2677"/>
                <a:gd name="T20" fmla="*/ 2717 w 2717"/>
                <a:gd name="T21" fmla="*/ 1342 h 2677"/>
                <a:gd name="T22" fmla="*/ 2717 w 2717"/>
                <a:gd name="T23" fmla="*/ 1410 h 2677"/>
                <a:gd name="T24" fmla="*/ 2700 w 2717"/>
                <a:gd name="T25" fmla="*/ 1545 h 2677"/>
                <a:gd name="T26" fmla="*/ 2655 w 2717"/>
                <a:gd name="T27" fmla="*/ 1738 h 2677"/>
                <a:gd name="T28" fmla="*/ 2553 w 2717"/>
                <a:gd name="T29" fmla="*/ 1976 h 2677"/>
                <a:gd name="T30" fmla="*/ 2406 w 2717"/>
                <a:gd name="T31" fmla="*/ 2191 h 2677"/>
                <a:gd name="T32" fmla="*/ 2225 w 2717"/>
                <a:gd name="T33" fmla="*/ 2372 h 2677"/>
                <a:gd name="T34" fmla="*/ 2004 w 2717"/>
                <a:gd name="T35" fmla="*/ 2519 h 2677"/>
                <a:gd name="T36" fmla="*/ 1760 w 2717"/>
                <a:gd name="T37" fmla="*/ 2621 h 2677"/>
                <a:gd name="T38" fmla="*/ 1562 w 2717"/>
                <a:gd name="T39" fmla="*/ 2666 h 2677"/>
                <a:gd name="T40" fmla="*/ 1426 w 2717"/>
                <a:gd name="T41" fmla="*/ 2677 h 2677"/>
                <a:gd name="T42" fmla="*/ 1358 w 2717"/>
                <a:gd name="T43" fmla="*/ 2677 h 2677"/>
                <a:gd name="T44" fmla="*/ 1217 w 2717"/>
                <a:gd name="T45" fmla="*/ 2672 h 2677"/>
                <a:gd name="T46" fmla="*/ 1087 w 2717"/>
                <a:gd name="T47" fmla="*/ 2655 h 2677"/>
                <a:gd name="T48" fmla="*/ 832 w 2717"/>
                <a:gd name="T49" fmla="*/ 2575 h 2677"/>
                <a:gd name="T50" fmla="*/ 600 w 2717"/>
                <a:gd name="T51" fmla="*/ 2451 h 2677"/>
                <a:gd name="T52" fmla="*/ 396 w 2717"/>
                <a:gd name="T53" fmla="*/ 2287 h 2677"/>
                <a:gd name="T54" fmla="*/ 232 w 2717"/>
                <a:gd name="T55" fmla="*/ 2089 h 2677"/>
                <a:gd name="T56" fmla="*/ 107 w 2717"/>
                <a:gd name="T57" fmla="*/ 1862 h 2677"/>
                <a:gd name="T58" fmla="*/ 28 w 2717"/>
                <a:gd name="T59" fmla="*/ 1608 h 2677"/>
                <a:gd name="T60" fmla="*/ 5 w 2717"/>
                <a:gd name="T61" fmla="*/ 1477 h 2677"/>
                <a:gd name="T62" fmla="*/ 0 w 2717"/>
                <a:gd name="T63" fmla="*/ 1342 h 2677"/>
                <a:gd name="T64" fmla="*/ 0 w 2717"/>
                <a:gd name="T65" fmla="*/ 1274 h 2677"/>
                <a:gd name="T66" fmla="*/ 11 w 2717"/>
                <a:gd name="T67" fmla="*/ 1138 h 2677"/>
                <a:gd name="T68" fmla="*/ 62 w 2717"/>
                <a:gd name="T69" fmla="*/ 945 h 2677"/>
                <a:gd name="T70" fmla="*/ 164 w 2717"/>
                <a:gd name="T71" fmla="*/ 702 h 2677"/>
                <a:gd name="T72" fmla="*/ 311 w 2717"/>
                <a:gd name="T73" fmla="*/ 487 h 2677"/>
                <a:gd name="T74" fmla="*/ 492 w 2717"/>
                <a:gd name="T75" fmla="*/ 306 h 2677"/>
                <a:gd name="T76" fmla="*/ 713 w 2717"/>
                <a:gd name="T77" fmla="*/ 164 h 2677"/>
                <a:gd name="T78" fmla="*/ 956 w 2717"/>
                <a:gd name="T79" fmla="*/ 62 h 2677"/>
                <a:gd name="T80" fmla="*/ 1149 w 2717"/>
                <a:gd name="T81" fmla="*/ 17 h 2677"/>
                <a:gd name="T82" fmla="*/ 1290 w 2717"/>
                <a:gd name="T83" fmla="*/ 0 h 2677"/>
                <a:gd name="T84" fmla="*/ 1358 w 2717"/>
                <a:gd name="T85" fmla="*/ 0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7" h="2677">
                  <a:moveTo>
                    <a:pt x="1358" y="0"/>
                  </a:moveTo>
                  <a:lnTo>
                    <a:pt x="1358" y="0"/>
                  </a:lnTo>
                  <a:lnTo>
                    <a:pt x="1426" y="0"/>
                  </a:lnTo>
                  <a:lnTo>
                    <a:pt x="1494" y="6"/>
                  </a:lnTo>
                  <a:lnTo>
                    <a:pt x="1562" y="17"/>
                  </a:lnTo>
                  <a:lnTo>
                    <a:pt x="1630" y="28"/>
                  </a:lnTo>
                  <a:lnTo>
                    <a:pt x="1760" y="62"/>
                  </a:lnTo>
                  <a:lnTo>
                    <a:pt x="1885" y="108"/>
                  </a:lnTo>
                  <a:lnTo>
                    <a:pt x="2004" y="164"/>
                  </a:lnTo>
                  <a:lnTo>
                    <a:pt x="2117" y="232"/>
                  </a:lnTo>
                  <a:lnTo>
                    <a:pt x="2225" y="306"/>
                  </a:lnTo>
                  <a:lnTo>
                    <a:pt x="2321" y="396"/>
                  </a:lnTo>
                  <a:lnTo>
                    <a:pt x="2406" y="487"/>
                  </a:lnTo>
                  <a:lnTo>
                    <a:pt x="2485" y="594"/>
                  </a:lnTo>
                  <a:lnTo>
                    <a:pt x="2553" y="702"/>
                  </a:lnTo>
                  <a:lnTo>
                    <a:pt x="2609" y="821"/>
                  </a:lnTo>
                  <a:lnTo>
                    <a:pt x="2655" y="945"/>
                  </a:lnTo>
                  <a:lnTo>
                    <a:pt x="2689" y="1070"/>
                  </a:lnTo>
                  <a:lnTo>
                    <a:pt x="2700" y="1138"/>
                  </a:lnTo>
                  <a:lnTo>
                    <a:pt x="2711" y="1206"/>
                  </a:lnTo>
                  <a:lnTo>
                    <a:pt x="2717" y="1274"/>
                  </a:lnTo>
                  <a:lnTo>
                    <a:pt x="2717" y="1342"/>
                  </a:lnTo>
                  <a:lnTo>
                    <a:pt x="2717" y="1342"/>
                  </a:lnTo>
                  <a:lnTo>
                    <a:pt x="2717" y="1410"/>
                  </a:lnTo>
                  <a:lnTo>
                    <a:pt x="2711" y="1477"/>
                  </a:lnTo>
                  <a:lnTo>
                    <a:pt x="2700" y="1545"/>
                  </a:lnTo>
                  <a:lnTo>
                    <a:pt x="2689" y="1608"/>
                  </a:lnTo>
                  <a:lnTo>
                    <a:pt x="2655" y="1738"/>
                  </a:lnTo>
                  <a:lnTo>
                    <a:pt x="2609" y="1862"/>
                  </a:lnTo>
                  <a:lnTo>
                    <a:pt x="2553" y="1976"/>
                  </a:lnTo>
                  <a:lnTo>
                    <a:pt x="2485" y="2089"/>
                  </a:lnTo>
                  <a:lnTo>
                    <a:pt x="2406" y="2191"/>
                  </a:lnTo>
                  <a:lnTo>
                    <a:pt x="2321" y="2287"/>
                  </a:lnTo>
                  <a:lnTo>
                    <a:pt x="2225" y="2372"/>
                  </a:lnTo>
                  <a:lnTo>
                    <a:pt x="2117" y="2451"/>
                  </a:lnTo>
                  <a:lnTo>
                    <a:pt x="2004" y="2519"/>
                  </a:lnTo>
                  <a:lnTo>
                    <a:pt x="1885" y="2575"/>
                  </a:lnTo>
                  <a:lnTo>
                    <a:pt x="1760" y="2621"/>
                  </a:lnTo>
                  <a:lnTo>
                    <a:pt x="1630" y="2655"/>
                  </a:lnTo>
                  <a:lnTo>
                    <a:pt x="1562" y="2666"/>
                  </a:lnTo>
                  <a:lnTo>
                    <a:pt x="1494" y="2672"/>
                  </a:lnTo>
                  <a:lnTo>
                    <a:pt x="1426" y="2677"/>
                  </a:lnTo>
                  <a:lnTo>
                    <a:pt x="1358" y="2677"/>
                  </a:lnTo>
                  <a:lnTo>
                    <a:pt x="1358" y="2677"/>
                  </a:lnTo>
                  <a:lnTo>
                    <a:pt x="1290" y="2677"/>
                  </a:lnTo>
                  <a:lnTo>
                    <a:pt x="1217" y="2672"/>
                  </a:lnTo>
                  <a:lnTo>
                    <a:pt x="1149" y="2666"/>
                  </a:lnTo>
                  <a:lnTo>
                    <a:pt x="1087" y="2655"/>
                  </a:lnTo>
                  <a:lnTo>
                    <a:pt x="956" y="2621"/>
                  </a:lnTo>
                  <a:lnTo>
                    <a:pt x="832" y="2575"/>
                  </a:lnTo>
                  <a:lnTo>
                    <a:pt x="713" y="2519"/>
                  </a:lnTo>
                  <a:lnTo>
                    <a:pt x="600" y="2451"/>
                  </a:lnTo>
                  <a:lnTo>
                    <a:pt x="492" y="2372"/>
                  </a:lnTo>
                  <a:lnTo>
                    <a:pt x="396" y="2287"/>
                  </a:lnTo>
                  <a:lnTo>
                    <a:pt x="311" y="2191"/>
                  </a:lnTo>
                  <a:lnTo>
                    <a:pt x="232" y="2089"/>
                  </a:lnTo>
                  <a:lnTo>
                    <a:pt x="164" y="1976"/>
                  </a:lnTo>
                  <a:lnTo>
                    <a:pt x="107" y="1862"/>
                  </a:lnTo>
                  <a:lnTo>
                    <a:pt x="62" y="1738"/>
                  </a:lnTo>
                  <a:lnTo>
                    <a:pt x="28" y="1608"/>
                  </a:lnTo>
                  <a:lnTo>
                    <a:pt x="11" y="1545"/>
                  </a:lnTo>
                  <a:lnTo>
                    <a:pt x="5" y="1477"/>
                  </a:lnTo>
                  <a:lnTo>
                    <a:pt x="0" y="1410"/>
                  </a:lnTo>
                  <a:lnTo>
                    <a:pt x="0" y="1342"/>
                  </a:lnTo>
                  <a:lnTo>
                    <a:pt x="0" y="1342"/>
                  </a:lnTo>
                  <a:lnTo>
                    <a:pt x="0" y="1274"/>
                  </a:lnTo>
                  <a:lnTo>
                    <a:pt x="5" y="1206"/>
                  </a:lnTo>
                  <a:lnTo>
                    <a:pt x="11" y="1138"/>
                  </a:lnTo>
                  <a:lnTo>
                    <a:pt x="28" y="1070"/>
                  </a:lnTo>
                  <a:lnTo>
                    <a:pt x="62" y="945"/>
                  </a:lnTo>
                  <a:lnTo>
                    <a:pt x="107" y="821"/>
                  </a:lnTo>
                  <a:lnTo>
                    <a:pt x="164" y="702"/>
                  </a:lnTo>
                  <a:lnTo>
                    <a:pt x="232" y="594"/>
                  </a:lnTo>
                  <a:lnTo>
                    <a:pt x="311" y="487"/>
                  </a:lnTo>
                  <a:lnTo>
                    <a:pt x="396" y="396"/>
                  </a:lnTo>
                  <a:lnTo>
                    <a:pt x="492" y="306"/>
                  </a:lnTo>
                  <a:lnTo>
                    <a:pt x="600" y="232"/>
                  </a:lnTo>
                  <a:lnTo>
                    <a:pt x="713" y="164"/>
                  </a:lnTo>
                  <a:lnTo>
                    <a:pt x="832" y="108"/>
                  </a:lnTo>
                  <a:lnTo>
                    <a:pt x="956" y="62"/>
                  </a:lnTo>
                  <a:lnTo>
                    <a:pt x="1087" y="28"/>
                  </a:lnTo>
                  <a:lnTo>
                    <a:pt x="1149" y="17"/>
                  </a:lnTo>
                  <a:lnTo>
                    <a:pt x="1217" y="6"/>
                  </a:lnTo>
                  <a:lnTo>
                    <a:pt x="1290" y="0"/>
                  </a:lnTo>
                  <a:lnTo>
                    <a:pt x="1358" y="0"/>
                  </a:lnTo>
                  <a:lnTo>
                    <a:pt x="135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75"/>
            <p:cNvSpPr>
              <a:spLocks/>
            </p:cNvSpPr>
            <p:nvPr/>
          </p:nvSpPr>
          <p:spPr bwMode="auto">
            <a:xfrm>
              <a:off x="1741" y="574"/>
              <a:ext cx="2808" cy="2768"/>
            </a:xfrm>
            <a:custGeom>
              <a:avLst/>
              <a:gdLst>
                <a:gd name="T0" fmla="*/ 1404 w 2808"/>
                <a:gd name="T1" fmla="*/ 0 h 2768"/>
                <a:gd name="T2" fmla="*/ 1545 w 2808"/>
                <a:gd name="T3" fmla="*/ 12 h 2768"/>
                <a:gd name="T4" fmla="*/ 1687 w 2808"/>
                <a:gd name="T5" fmla="*/ 29 h 2768"/>
                <a:gd name="T6" fmla="*/ 1817 w 2808"/>
                <a:gd name="T7" fmla="*/ 62 h 2768"/>
                <a:gd name="T8" fmla="*/ 2072 w 2808"/>
                <a:gd name="T9" fmla="*/ 170 h 2768"/>
                <a:gd name="T10" fmla="*/ 2292 w 2808"/>
                <a:gd name="T11" fmla="*/ 317 h 2768"/>
                <a:gd name="T12" fmla="*/ 2485 w 2808"/>
                <a:gd name="T13" fmla="*/ 504 h 2768"/>
                <a:gd name="T14" fmla="*/ 2638 w 2808"/>
                <a:gd name="T15" fmla="*/ 725 h 2768"/>
                <a:gd name="T16" fmla="*/ 2723 w 2808"/>
                <a:gd name="T17" fmla="*/ 911 h 2768"/>
                <a:gd name="T18" fmla="*/ 2762 w 2808"/>
                <a:gd name="T19" fmla="*/ 1042 h 2768"/>
                <a:gd name="T20" fmla="*/ 2791 w 2808"/>
                <a:gd name="T21" fmla="*/ 1178 h 2768"/>
                <a:gd name="T22" fmla="*/ 2802 w 2808"/>
                <a:gd name="T23" fmla="*/ 1313 h 2768"/>
                <a:gd name="T24" fmla="*/ 2808 w 2808"/>
                <a:gd name="T25" fmla="*/ 1387 h 2768"/>
                <a:gd name="T26" fmla="*/ 2802 w 2808"/>
                <a:gd name="T27" fmla="*/ 1528 h 2768"/>
                <a:gd name="T28" fmla="*/ 2779 w 2808"/>
                <a:gd name="T29" fmla="*/ 1664 h 2768"/>
                <a:gd name="T30" fmla="*/ 2745 w 2808"/>
                <a:gd name="T31" fmla="*/ 1794 h 2768"/>
                <a:gd name="T32" fmla="*/ 2694 w 2808"/>
                <a:gd name="T33" fmla="*/ 1925 h 2768"/>
                <a:gd name="T34" fmla="*/ 2564 w 2808"/>
                <a:gd name="T35" fmla="*/ 2157 h 2768"/>
                <a:gd name="T36" fmla="*/ 2394 w 2808"/>
                <a:gd name="T37" fmla="*/ 2360 h 2768"/>
                <a:gd name="T38" fmla="*/ 2185 w 2808"/>
                <a:gd name="T39" fmla="*/ 2530 h 2768"/>
                <a:gd name="T40" fmla="*/ 1947 w 2808"/>
                <a:gd name="T41" fmla="*/ 2660 h 2768"/>
                <a:gd name="T42" fmla="*/ 1755 w 2808"/>
                <a:gd name="T43" fmla="*/ 2723 h 2768"/>
                <a:gd name="T44" fmla="*/ 1613 w 2808"/>
                <a:gd name="T45" fmla="*/ 2751 h 2768"/>
                <a:gd name="T46" fmla="*/ 1472 w 2808"/>
                <a:gd name="T47" fmla="*/ 2768 h 2768"/>
                <a:gd name="T48" fmla="*/ 1404 w 2808"/>
                <a:gd name="T49" fmla="*/ 2768 h 2768"/>
                <a:gd name="T50" fmla="*/ 1256 w 2808"/>
                <a:gd name="T51" fmla="*/ 2762 h 2768"/>
                <a:gd name="T52" fmla="*/ 1121 w 2808"/>
                <a:gd name="T53" fmla="*/ 2740 h 2768"/>
                <a:gd name="T54" fmla="*/ 985 w 2808"/>
                <a:gd name="T55" fmla="*/ 2706 h 2768"/>
                <a:gd name="T56" fmla="*/ 736 w 2808"/>
                <a:gd name="T57" fmla="*/ 2604 h 2768"/>
                <a:gd name="T58" fmla="*/ 509 w 2808"/>
                <a:gd name="T59" fmla="*/ 2451 h 2768"/>
                <a:gd name="T60" fmla="*/ 317 w 2808"/>
                <a:gd name="T61" fmla="*/ 2264 h 2768"/>
                <a:gd name="T62" fmla="*/ 169 w 2808"/>
                <a:gd name="T63" fmla="*/ 2043 h 2768"/>
                <a:gd name="T64" fmla="*/ 84 w 2808"/>
                <a:gd name="T65" fmla="*/ 1862 h 2768"/>
                <a:gd name="T66" fmla="*/ 39 w 2808"/>
                <a:gd name="T67" fmla="*/ 1732 h 2768"/>
                <a:gd name="T68" fmla="*/ 11 w 2808"/>
                <a:gd name="T69" fmla="*/ 1596 h 2768"/>
                <a:gd name="T70" fmla="*/ 0 w 2808"/>
                <a:gd name="T71" fmla="*/ 1455 h 2768"/>
                <a:gd name="T72" fmla="*/ 0 w 2808"/>
                <a:gd name="T73" fmla="*/ 1387 h 2768"/>
                <a:gd name="T74" fmla="*/ 5 w 2808"/>
                <a:gd name="T75" fmla="*/ 1245 h 2768"/>
                <a:gd name="T76" fmla="*/ 28 w 2808"/>
                <a:gd name="T77" fmla="*/ 1110 h 2768"/>
                <a:gd name="T78" fmla="*/ 62 w 2808"/>
                <a:gd name="T79" fmla="*/ 974 h 2768"/>
                <a:gd name="T80" fmla="*/ 107 w 2808"/>
                <a:gd name="T81" fmla="*/ 849 h 2768"/>
                <a:gd name="T82" fmla="*/ 237 w 2808"/>
                <a:gd name="T83" fmla="*/ 612 h 2768"/>
                <a:gd name="T84" fmla="*/ 407 w 2808"/>
                <a:gd name="T85" fmla="*/ 408 h 2768"/>
                <a:gd name="T86" fmla="*/ 617 w 2808"/>
                <a:gd name="T87" fmla="*/ 238 h 2768"/>
                <a:gd name="T88" fmla="*/ 854 w 2808"/>
                <a:gd name="T89" fmla="*/ 108 h 2768"/>
                <a:gd name="T90" fmla="*/ 1053 w 2808"/>
                <a:gd name="T91" fmla="*/ 46 h 2768"/>
                <a:gd name="T92" fmla="*/ 1188 w 2808"/>
                <a:gd name="T93" fmla="*/ 17 h 2768"/>
                <a:gd name="T94" fmla="*/ 1330 w 2808"/>
                <a:gd name="T95" fmla="*/ 6 h 2768"/>
                <a:gd name="T96" fmla="*/ 1404 w 2808"/>
                <a:gd name="T97" fmla="*/ 0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8" h="2768">
                  <a:moveTo>
                    <a:pt x="1404" y="0"/>
                  </a:moveTo>
                  <a:lnTo>
                    <a:pt x="1404" y="0"/>
                  </a:lnTo>
                  <a:lnTo>
                    <a:pt x="1472" y="6"/>
                  </a:lnTo>
                  <a:lnTo>
                    <a:pt x="1545" y="12"/>
                  </a:lnTo>
                  <a:lnTo>
                    <a:pt x="1613" y="17"/>
                  </a:lnTo>
                  <a:lnTo>
                    <a:pt x="1687" y="29"/>
                  </a:lnTo>
                  <a:lnTo>
                    <a:pt x="1755" y="46"/>
                  </a:lnTo>
                  <a:lnTo>
                    <a:pt x="1817" y="62"/>
                  </a:lnTo>
                  <a:lnTo>
                    <a:pt x="1947" y="108"/>
                  </a:lnTo>
                  <a:lnTo>
                    <a:pt x="2072" y="170"/>
                  </a:lnTo>
                  <a:lnTo>
                    <a:pt x="2185" y="238"/>
                  </a:lnTo>
                  <a:lnTo>
                    <a:pt x="2292" y="317"/>
                  </a:lnTo>
                  <a:lnTo>
                    <a:pt x="2394" y="408"/>
                  </a:lnTo>
                  <a:lnTo>
                    <a:pt x="2485" y="504"/>
                  </a:lnTo>
                  <a:lnTo>
                    <a:pt x="2564" y="612"/>
                  </a:lnTo>
                  <a:lnTo>
                    <a:pt x="2638" y="725"/>
                  </a:lnTo>
                  <a:lnTo>
                    <a:pt x="2694" y="849"/>
                  </a:lnTo>
                  <a:lnTo>
                    <a:pt x="2723" y="911"/>
                  </a:lnTo>
                  <a:lnTo>
                    <a:pt x="2745" y="974"/>
                  </a:lnTo>
                  <a:lnTo>
                    <a:pt x="2762" y="1042"/>
                  </a:lnTo>
                  <a:lnTo>
                    <a:pt x="2779" y="1110"/>
                  </a:lnTo>
                  <a:lnTo>
                    <a:pt x="2791" y="1178"/>
                  </a:lnTo>
                  <a:lnTo>
                    <a:pt x="2802" y="1245"/>
                  </a:lnTo>
                  <a:lnTo>
                    <a:pt x="2802" y="1313"/>
                  </a:lnTo>
                  <a:lnTo>
                    <a:pt x="2808" y="1387"/>
                  </a:lnTo>
                  <a:lnTo>
                    <a:pt x="2808" y="1387"/>
                  </a:lnTo>
                  <a:lnTo>
                    <a:pt x="2802" y="1455"/>
                  </a:lnTo>
                  <a:lnTo>
                    <a:pt x="2802" y="1528"/>
                  </a:lnTo>
                  <a:lnTo>
                    <a:pt x="2791" y="1596"/>
                  </a:lnTo>
                  <a:lnTo>
                    <a:pt x="2779" y="1664"/>
                  </a:lnTo>
                  <a:lnTo>
                    <a:pt x="2762" y="1732"/>
                  </a:lnTo>
                  <a:lnTo>
                    <a:pt x="2745" y="1794"/>
                  </a:lnTo>
                  <a:lnTo>
                    <a:pt x="2723" y="1862"/>
                  </a:lnTo>
                  <a:lnTo>
                    <a:pt x="2694" y="1925"/>
                  </a:lnTo>
                  <a:lnTo>
                    <a:pt x="2638" y="2043"/>
                  </a:lnTo>
                  <a:lnTo>
                    <a:pt x="2564" y="2157"/>
                  </a:lnTo>
                  <a:lnTo>
                    <a:pt x="2485" y="2264"/>
                  </a:lnTo>
                  <a:lnTo>
                    <a:pt x="2394" y="2360"/>
                  </a:lnTo>
                  <a:lnTo>
                    <a:pt x="2292" y="2451"/>
                  </a:lnTo>
                  <a:lnTo>
                    <a:pt x="2185" y="2530"/>
                  </a:lnTo>
                  <a:lnTo>
                    <a:pt x="2072" y="2604"/>
                  </a:lnTo>
                  <a:lnTo>
                    <a:pt x="1947" y="2660"/>
                  </a:lnTo>
                  <a:lnTo>
                    <a:pt x="1817" y="2706"/>
                  </a:lnTo>
                  <a:lnTo>
                    <a:pt x="1755" y="2723"/>
                  </a:lnTo>
                  <a:lnTo>
                    <a:pt x="1687" y="2740"/>
                  </a:lnTo>
                  <a:lnTo>
                    <a:pt x="1613" y="2751"/>
                  </a:lnTo>
                  <a:lnTo>
                    <a:pt x="1545" y="2762"/>
                  </a:lnTo>
                  <a:lnTo>
                    <a:pt x="1472" y="2768"/>
                  </a:lnTo>
                  <a:lnTo>
                    <a:pt x="1404" y="2768"/>
                  </a:lnTo>
                  <a:lnTo>
                    <a:pt x="1404" y="2768"/>
                  </a:lnTo>
                  <a:lnTo>
                    <a:pt x="1330" y="2768"/>
                  </a:lnTo>
                  <a:lnTo>
                    <a:pt x="1256" y="2762"/>
                  </a:lnTo>
                  <a:lnTo>
                    <a:pt x="1188" y="2751"/>
                  </a:lnTo>
                  <a:lnTo>
                    <a:pt x="1121" y="2740"/>
                  </a:lnTo>
                  <a:lnTo>
                    <a:pt x="1053" y="2723"/>
                  </a:lnTo>
                  <a:lnTo>
                    <a:pt x="985" y="2706"/>
                  </a:lnTo>
                  <a:lnTo>
                    <a:pt x="854" y="2660"/>
                  </a:lnTo>
                  <a:lnTo>
                    <a:pt x="736" y="2604"/>
                  </a:lnTo>
                  <a:lnTo>
                    <a:pt x="617" y="2530"/>
                  </a:lnTo>
                  <a:lnTo>
                    <a:pt x="509" y="2451"/>
                  </a:lnTo>
                  <a:lnTo>
                    <a:pt x="407" y="2360"/>
                  </a:lnTo>
                  <a:lnTo>
                    <a:pt x="317" y="2264"/>
                  </a:lnTo>
                  <a:lnTo>
                    <a:pt x="237" y="2157"/>
                  </a:lnTo>
                  <a:lnTo>
                    <a:pt x="169" y="2043"/>
                  </a:lnTo>
                  <a:lnTo>
                    <a:pt x="107" y="1925"/>
                  </a:lnTo>
                  <a:lnTo>
                    <a:pt x="84" y="1862"/>
                  </a:lnTo>
                  <a:lnTo>
                    <a:pt x="62" y="1794"/>
                  </a:lnTo>
                  <a:lnTo>
                    <a:pt x="39" y="1732"/>
                  </a:lnTo>
                  <a:lnTo>
                    <a:pt x="28" y="1664"/>
                  </a:lnTo>
                  <a:lnTo>
                    <a:pt x="11" y="1596"/>
                  </a:lnTo>
                  <a:lnTo>
                    <a:pt x="5" y="1528"/>
                  </a:lnTo>
                  <a:lnTo>
                    <a:pt x="0" y="1455"/>
                  </a:lnTo>
                  <a:lnTo>
                    <a:pt x="0" y="1387"/>
                  </a:lnTo>
                  <a:lnTo>
                    <a:pt x="0" y="1387"/>
                  </a:lnTo>
                  <a:lnTo>
                    <a:pt x="0" y="1313"/>
                  </a:lnTo>
                  <a:lnTo>
                    <a:pt x="5" y="1245"/>
                  </a:lnTo>
                  <a:lnTo>
                    <a:pt x="11" y="1178"/>
                  </a:lnTo>
                  <a:lnTo>
                    <a:pt x="28" y="1110"/>
                  </a:lnTo>
                  <a:lnTo>
                    <a:pt x="39" y="1042"/>
                  </a:lnTo>
                  <a:lnTo>
                    <a:pt x="62" y="974"/>
                  </a:lnTo>
                  <a:lnTo>
                    <a:pt x="84" y="911"/>
                  </a:lnTo>
                  <a:lnTo>
                    <a:pt x="107" y="849"/>
                  </a:lnTo>
                  <a:lnTo>
                    <a:pt x="169" y="725"/>
                  </a:lnTo>
                  <a:lnTo>
                    <a:pt x="237" y="612"/>
                  </a:lnTo>
                  <a:lnTo>
                    <a:pt x="317" y="504"/>
                  </a:lnTo>
                  <a:lnTo>
                    <a:pt x="407" y="408"/>
                  </a:lnTo>
                  <a:lnTo>
                    <a:pt x="509" y="317"/>
                  </a:lnTo>
                  <a:lnTo>
                    <a:pt x="617" y="238"/>
                  </a:lnTo>
                  <a:lnTo>
                    <a:pt x="736" y="170"/>
                  </a:lnTo>
                  <a:lnTo>
                    <a:pt x="854" y="108"/>
                  </a:lnTo>
                  <a:lnTo>
                    <a:pt x="985" y="62"/>
                  </a:lnTo>
                  <a:lnTo>
                    <a:pt x="1053" y="46"/>
                  </a:lnTo>
                  <a:lnTo>
                    <a:pt x="1121" y="29"/>
                  </a:lnTo>
                  <a:lnTo>
                    <a:pt x="1188" y="17"/>
                  </a:lnTo>
                  <a:lnTo>
                    <a:pt x="1256" y="12"/>
                  </a:lnTo>
                  <a:lnTo>
                    <a:pt x="1330" y="6"/>
                  </a:lnTo>
                  <a:lnTo>
                    <a:pt x="1404" y="0"/>
                  </a:lnTo>
                  <a:lnTo>
                    <a:pt x="1404" y="0"/>
                  </a:lnTo>
                  <a:close/>
                </a:path>
              </a:pathLst>
            </a:custGeom>
            <a:solidFill>
              <a:srgbClr val="FF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76"/>
            <p:cNvSpPr>
              <a:spLocks/>
            </p:cNvSpPr>
            <p:nvPr/>
          </p:nvSpPr>
          <p:spPr bwMode="auto">
            <a:xfrm>
              <a:off x="1848" y="642"/>
              <a:ext cx="2599" cy="2598"/>
            </a:xfrm>
            <a:custGeom>
              <a:avLst/>
              <a:gdLst>
                <a:gd name="T0" fmla="*/ 1297 w 2599"/>
                <a:gd name="T1" fmla="*/ 0 h 2598"/>
                <a:gd name="T2" fmla="*/ 1432 w 2599"/>
                <a:gd name="T3" fmla="*/ 11 h 2598"/>
                <a:gd name="T4" fmla="*/ 1687 w 2599"/>
                <a:gd name="T5" fmla="*/ 62 h 2598"/>
                <a:gd name="T6" fmla="*/ 1919 w 2599"/>
                <a:gd name="T7" fmla="*/ 159 h 2598"/>
                <a:gd name="T8" fmla="*/ 2129 w 2599"/>
                <a:gd name="T9" fmla="*/ 300 h 2598"/>
                <a:gd name="T10" fmla="*/ 2304 w 2599"/>
                <a:gd name="T11" fmla="*/ 476 h 2598"/>
                <a:gd name="T12" fmla="*/ 2440 w 2599"/>
                <a:gd name="T13" fmla="*/ 685 h 2598"/>
                <a:gd name="T14" fmla="*/ 2542 w 2599"/>
                <a:gd name="T15" fmla="*/ 917 h 2598"/>
                <a:gd name="T16" fmla="*/ 2593 w 2599"/>
                <a:gd name="T17" fmla="*/ 1166 h 2598"/>
                <a:gd name="T18" fmla="*/ 2599 w 2599"/>
                <a:gd name="T19" fmla="*/ 1302 h 2598"/>
                <a:gd name="T20" fmla="*/ 2599 w 2599"/>
                <a:gd name="T21" fmla="*/ 1370 h 2598"/>
                <a:gd name="T22" fmla="*/ 2576 w 2599"/>
                <a:gd name="T23" fmla="*/ 1562 h 2598"/>
                <a:gd name="T24" fmla="*/ 2497 w 2599"/>
                <a:gd name="T25" fmla="*/ 1806 h 2598"/>
                <a:gd name="T26" fmla="*/ 2378 w 2599"/>
                <a:gd name="T27" fmla="*/ 2026 h 2598"/>
                <a:gd name="T28" fmla="*/ 2219 w 2599"/>
                <a:gd name="T29" fmla="*/ 2219 h 2598"/>
                <a:gd name="T30" fmla="*/ 2027 w 2599"/>
                <a:gd name="T31" fmla="*/ 2377 h 2598"/>
                <a:gd name="T32" fmla="*/ 1806 w 2599"/>
                <a:gd name="T33" fmla="*/ 2496 h 2598"/>
                <a:gd name="T34" fmla="*/ 1563 w 2599"/>
                <a:gd name="T35" fmla="*/ 2575 h 2598"/>
                <a:gd name="T36" fmla="*/ 1365 w 2599"/>
                <a:gd name="T37" fmla="*/ 2598 h 2598"/>
                <a:gd name="T38" fmla="*/ 1297 w 2599"/>
                <a:gd name="T39" fmla="*/ 2598 h 2598"/>
                <a:gd name="T40" fmla="*/ 1166 w 2599"/>
                <a:gd name="T41" fmla="*/ 2592 h 2598"/>
                <a:gd name="T42" fmla="*/ 912 w 2599"/>
                <a:gd name="T43" fmla="*/ 2541 h 2598"/>
                <a:gd name="T44" fmla="*/ 680 w 2599"/>
                <a:gd name="T45" fmla="*/ 2445 h 2598"/>
                <a:gd name="T46" fmla="*/ 470 w 2599"/>
                <a:gd name="T47" fmla="*/ 2304 h 2598"/>
                <a:gd name="T48" fmla="*/ 295 w 2599"/>
                <a:gd name="T49" fmla="*/ 2128 h 2598"/>
                <a:gd name="T50" fmla="*/ 153 w 2599"/>
                <a:gd name="T51" fmla="*/ 1919 h 2598"/>
                <a:gd name="T52" fmla="*/ 57 w 2599"/>
                <a:gd name="T53" fmla="*/ 1687 h 2598"/>
                <a:gd name="T54" fmla="*/ 6 w 2599"/>
                <a:gd name="T55" fmla="*/ 1432 h 2598"/>
                <a:gd name="T56" fmla="*/ 0 w 2599"/>
                <a:gd name="T57" fmla="*/ 1302 h 2598"/>
                <a:gd name="T58" fmla="*/ 0 w 2599"/>
                <a:gd name="T59" fmla="*/ 1234 h 2598"/>
                <a:gd name="T60" fmla="*/ 23 w 2599"/>
                <a:gd name="T61" fmla="*/ 1042 h 2598"/>
                <a:gd name="T62" fmla="*/ 102 w 2599"/>
                <a:gd name="T63" fmla="*/ 798 h 2598"/>
                <a:gd name="T64" fmla="*/ 221 w 2599"/>
                <a:gd name="T65" fmla="*/ 577 h 2598"/>
                <a:gd name="T66" fmla="*/ 379 w 2599"/>
                <a:gd name="T67" fmla="*/ 385 h 2598"/>
                <a:gd name="T68" fmla="*/ 572 w 2599"/>
                <a:gd name="T69" fmla="*/ 227 h 2598"/>
                <a:gd name="T70" fmla="*/ 793 w 2599"/>
                <a:gd name="T71" fmla="*/ 108 h 2598"/>
                <a:gd name="T72" fmla="*/ 1036 w 2599"/>
                <a:gd name="T73" fmla="*/ 28 h 2598"/>
                <a:gd name="T74" fmla="*/ 1234 w 2599"/>
                <a:gd name="T75" fmla="*/ 6 h 2598"/>
                <a:gd name="T76" fmla="*/ 1297 w 2599"/>
                <a:gd name="T77" fmla="*/ 0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9" h="2598">
                  <a:moveTo>
                    <a:pt x="1297" y="0"/>
                  </a:moveTo>
                  <a:lnTo>
                    <a:pt x="1297" y="0"/>
                  </a:lnTo>
                  <a:lnTo>
                    <a:pt x="1365" y="6"/>
                  </a:lnTo>
                  <a:lnTo>
                    <a:pt x="1432" y="11"/>
                  </a:lnTo>
                  <a:lnTo>
                    <a:pt x="1563" y="28"/>
                  </a:lnTo>
                  <a:lnTo>
                    <a:pt x="1687" y="62"/>
                  </a:lnTo>
                  <a:lnTo>
                    <a:pt x="1806" y="108"/>
                  </a:lnTo>
                  <a:lnTo>
                    <a:pt x="1919" y="159"/>
                  </a:lnTo>
                  <a:lnTo>
                    <a:pt x="2027" y="227"/>
                  </a:lnTo>
                  <a:lnTo>
                    <a:pt x="2129" y="300"/>
                  </a:lnTo>
                  <a:lnTo>
                    <a:pt x="2219" y="385"/>
                  </a:lnTo>
                  <a:lnTo>
                    <a:pt x="2304" y="476"/>
                  </a:lnTo>
                  <a:lnTo>
                    <a:pt x="2378" y="577"/>
                  </a:lnTo>
                  <a:lnTo>
                    <a:pt x="2440" y="685"/>
                  </a:lnTo>
                  <a:lnTo>
                    <a:pt x="2497" y="798"/>
                  </a:lnTo>
                  <a:lnTo>
                    <a:pt x="2542" y="917"/>
                  </a:lnTo>
                  <a:lnTo>
                    <a:pt x="2576" y="1042"/>
                  </a:lnTo>
                  <a:lnTo>
                    <a:pt x="2593" y="1166"/>
                  </a:lnTo>
                  <a:lnTo>
                    <a:pt x="2599" y="1234"/>
                  </a:lnTo>
                  <a:lnTo>
                    <a:pt x="2599" y="1302"/>
                  </a:lnTo>
                  <a:lnTo>
                    <a:pt x="2599" y="1302"/>
                  </a:lnTo>
                  <a:lnTo>
                    <a:pt x="2599" y="1370"/>
                  </a:lnTo>
                  <a:lnTo>
                    <a:pt x="2593" y="1432"/>
                  </a:lnTo>
                  <a:lnTo>
                    <a:pt x="2576" y="1562"/>
                  </a:lnTo>
                  <a:lnTo>
                    <a:pt x="2542" y="1687"/>
                  </a:lnTo>
                  <a:lnTo>
                    <a:pt x="2497" y="1806"/>
                  </a:lnTo>
                  <a:lnTo>
                    <a:pt x="2440" y="1919"/>
                  </a:lnTo>
                  <a:lnTo>
                    <a:pt x="2378" y="2026"/>
                  </a:lnTo>
                  <a:lnTo>
                    <a:pt x="2304" y="2128"/>
                  </a:lnTo>
                  <a:lnTo>
                    <a:pt x="2219" y="2219"/>
                  </a:lnTo>
                  <a:lnTo>
                    <a:pt x="2129" y="2304"/>
                  </a:lnTo>
                  <a:lnTo>
                    <a:pt x="2027" y="2377"/>
                  </a:lnTo>
                  <a:lnTo>
                    <a:pt x="1919" y="2445"/>
                  </a:lnTo>
                  <a:lnTo>
                    <a:pt x="1806" y="2496"/>
                  </a:lnTo>
                  <a:lnTo>
                    <a:pt x="1687" y="2541"/>
                  </a:lnTo>
                  <a:lnTo>
                    <a:pt x="1563" y="2575"/>
                  </a:lnTo>
                  <a:lnTo>
                    <a:pt x="1432" y="2592"/>
                  </a:lnTo>
                  <a:lnTo>
                    <a:pt x="1365" y="2598"/>
                  </a:lnTo>
                  <a:lnTo>
                    <a:pt x="1297" y="2598"/>
                  </a:lnTo>
                  <a:lnTo>
                    <a:pt x="1297" y="2598"/>
                  </a:lnTo>
                  <a:lnTo>
                    <a:pt x="1234" y="2598"/>
                  </a:lnTo>
                  <a:lnTo>
                    <a:pt x="1166" y="2592"/>
                  </a:lnTo>
                  <a:lnTo>
                    <a:pt x="1036" y="2575"/>
                  </a:lnTo>
                  <a:lnTo>
                    <a:pt x="912" y="2541"/>
                  </a:lnTo>
                  <a:lnTo>
                    <a:pt x="793" y="2496"/>
                  </a:lnTo>
                  <a:lnTo>
                    <a:pt x="680" y="2445"/>
                  </a:lnTo>
                  <a:lnTo>
                    <a:pt x="572" y="2377"/>
                  </a:lnTo>
                  <a:lnTo>
                    <a:pt x="470" y="2304"/>
                  </a:lnTo>
                  <a:lnTo>
                    <a:pt x="379" y="2219"/>
                  </a:lnTo>
                  <a:lnTo>
                    <a:pt x="295" y="2128"/>
                  </a:lnTo>
                  <a:lnTo>
                    <a:pt x="221" y="2026"/>
                  </a:lnTo>
                  <a:lnTo>
                    <a:pt x="153" y="1919"/>
                  </a:lnTo>
                  <a:lnTo>
                    <a:pt x="102" y="1806"/>
                  </a:lnTo>
                  <a:lnTo>
                    <a:pt x="57" y="1687"/>
                  </a:lnTo>
                  <a:lnTo>
                    <a:pt x="23" y="1562"/>
                  </a:lnTo>
                  <a:lnTo>
                    <a:pt x="6" y="1432"/>
                  </a:lnTo>
                  <a:lnTo>
                    <a:pt x="0" y="1370"/>
                  </a:lnTo>
                  <a:lnTo>
                    <a:pt x="0" y="1302"/>
                  </a:lnTo>
                  <a:lnTo>
                    <a:pt x="0" y="1302"/>
                  </a:lnTo>
                  <a:lnTo>
                    <a:pt x="0" y="1234"/>
                  </a:lnTo>
                  <a:lnTo>
                    <a:pt x="6" y="1166"/>
                  </a:lnTo>
                  <a:lnTo>
                    <a:pt x="23" y="1042"/>
                  </a:lnTo>
                  <a:lnTo>
                    <a:pt x="57" y="917"/>
                  </a:lnTo>
                  <a:lnTo>
                    <a:pt x="102" y="798"/>
                  </a:lnTo>
                  <a:lnTo>
                    <a:pt x="153" y="685"/>
                  </a:lnTo>
                  <a:lnTo>
                    <a:pt x="221" y="577"/>
                  </a:lnTo>
                  <a:lnTo>
                    <a:pt x="295" y="476"/>
                  </a:lnTo>
                  <a:lnTo>
                    <a:pt x="379" y="385"/>
                  </a:lnTo>
                  <a:lnTo>
                    <a:pt x="470" y="300"/>
                  </a:lnTo>
                  <a:lnTo>
                    <a:pt x="572" y="227"/>
                  </a:lnTo>
                  <a:lnTo>
                    <a:pt x="680" y="159"/>
                  </a:lnTo>
                  <a:lnTo>
                    <a:pt x="793" y="108"/>
                  </a:lnTo>
                  <a:lnTo>
                    <a:pt x="912" y="62"/>
                  </a:lnTo>
                  <a:lnTo>
                    <a:pt x="1036" y="28"/>
                  </a:lnTo>
                  <a:lnTo>
                    <a:pt x="1166" y="11"/>
                  </a:lnTo>
                  <a:lnTo>
                    <a:pt x="1234" y="6"/>
                  </a:lnTo>
                  <a:lnTo>
                    <a:pt x="1297" y="0"/>
                  </a:lnTo>
                  <a:lnTo>
                    <a:pt x="1297"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77"/>
            <p:cNvSpPr>
              <a:spLocks/>
            </p:cNvSpPr>
            <p:nvPr/>
          </p:nvSpPr>
          <p:spPr bwMode="auto">
            <a:xfrm>
              <a:off x="2482" y="586"/>
              <a:ext cx="464" cy="271"/>
            </a:xfrm>
            <a:custGeom>
              <a:avLst/>
              <a:gdLst>
                <a:gd name="T0" fmla="*/ 0 w 464"/>
                <a:gd name="T1" fmla="*/ 271 h 271"/>
                <a:gd name="T2" fmla="*/ 0 w 464"/>
                <a:gd name="T3" fmla="*/ 271 h 271"/>
                <a:gd name="T4" fmla="*/ 6 w 464"/>
                <a:gd name="T5" fmla="*/ 249 h 271"/>
                <a:gd name="T6" fmla="*/ 29 w 464"/>
                <a:gd name="T7" fmla="*/ 203 h 271"/>
                <a:gd name="T8" fmla="*/ 62 w 464"/>
                <a:gd name="T9" fmla="*/ 141 h 271"/>
                <a:gd name="T10" fmla="*/ 85 w 464"/>
                <a:gd name="T11" fmla="*/ 107 h 271"/>
                <a:gd name="T12" fmla="*/ 108 w 464"/>
                <a:gd name="T13" fmla="*/ 73 h 271"/>
                <a:gd name="T14" fmla="*/ 136 w 464"/>
                <a:gd name="T15" fmla="*/ 45 h 271"/>
                <a:gd name="T16" fmla="*/ 170 w 464"/>
                <a:gd name="T17" fmla="*/ 22 h 271"/>
                <a:gd name="T18" fmla="*/ 210 w 464"/>
                <a:gd name="T19" fmla="*/ 11 h 271"/>
                <a:gd name="T20" fmla="*/ 249 w 464"/>
                <a:gd name="T21" fmla="*/ 0 h 271"/>
                <a:gd name="T22" fmla="*/ 300 w 464"/>
                <a:gd name="T23" fmla="*/ 5 h 271"/>
                <a:gd name="T24" fmla="*/ 351 w 464"/>
                <a:gd name="T25" fmla="*/ 17 h 271"/>
                <a:gd name="T26" fmla="*/ 402 w 464"/>
                <a:gd name="T27" fmla="*/ 45 h 271"/>
                <a:gd name="T28" fmla="*/ 464 w 464"/>
                <a:gd name="T29" fmla="*/ 90 h 271"/>
                <a:gd name="T30" fmla="*/ 464 w 464"/>
                <a:gd name="T31" fmla="*/ 90 h 271"/>
                <a:gd name="T32" fmla="*/ 402 w 464"/>
                <a:gd name="T33" fmla="*/ 107 h 271"/>
                <a:gd name="T34" fmla="*/ 255 w 464"/>
                <a:gd name="T35" fmla="*/ 158 h 271"/>
                <a:gd name="T36" fmla="*/ 102 w 464"/>
                <a:gd name="T37" fmla="*/ 215 h 271"/>
                <a:gd name="T38" fmla="*/ 40 w 464"/>
                <a:gd name="T39" fmla="*/ 243 h 271"/>
                <a:gd name="T40" fmla="*/ 0 w 464"/>
                <a:gd name="T41" fmla="*/ 271 h 271"/>
                <a:gd name="T42" fmla="*/ 0 w 464"/>
                <a:gd name="T4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271">
                  <a:moveTo>
                    <a:pt x="0" y="271"/>
                  </a:moveTo>
                  <a:lnTo>
                    <a:pt x="0" y="271"/>
                  </a:lnTo>
                  <a:lnTo>
                    <a:pt x="6" y="249"/>
                  </a:lnTo>
                  <a:lnTo>
                    <a:pt x="29" y="203"/>
                  </a:lnTo>
                  <a:lnTo>
                    <a:pt x="62" y="141"/>
                  </a:lnTo>
                  <a:lnTo>
                    <a:pt x="85" y="107"/>
                  </a:lnTo>
                  <a:lnTo>
                    <a:pt x="108" y="73"/>
                  </a:lnTo>
                  <a:lnTo>
                    <a:pt x="136" y="45"/>
                  </a:lnTo>
                  <a:lnTo>
                    <a:pt x="170" y="22"/>
                  </a:lnTo>
                  <a:lnTo>
                    <a:pt x="210" y="11"/>
                  </a:lnTo>
                  <a:lnTo>
                    <a:pt x="249" y="0"/>
                  </a:lnTo>
                  <a:lnTo>
                    <a:pt x="300" y="5"/>
                  </a:lnTo>
                  <a:lnTo>
                    <a:pt x="351" y="17"/>
                  </a:lnTo>
                  <a:lnTo>
                    <a:pt x="402" y="45"/>
                  </a:lnTo>
                  <a:lnTo>
                    <a:pt x="464" y="90"/>
                  </a:lnTo>
                  <a:lnTo>
                    <a:pt x="464" y="90"/>
                  </a:lnTo>
                  <a:lnTo>
                    <a:pt x="402" y="107"/>
                  </a:lnTo>
                  <a:lnTo>
                    <a:pt x="255" y="158"/>
                  </a:lnTo>
                  <a:lnTo>
                    <a:pt x="102" y="215"/>
                  </a:lnTo>
                  <a:lnTo>
                    <a:pt x="40" y="243"/>
                  </a:lnTo>
                  <a:lnTo>
                    <a:pt x="0" y="271"/>
                  </a:lnTo>
                  <a:lnTo>
                    <a:pt x="0" y="271"/>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78"/>
            <p:cNvSpPr>
              <a:spLocks/>
            </p:cNvSpPr>
            <p:nvPr/>
          </p:nvSpPr>
          <p:spPr bwMode="auto">
            <a:xfrm>
              <a:off x="1871" y="665"/>
              <a:ext cx="2536" cy="2524"/>
            </a:xfrm>
            <a:custGeom>
              <a:avLst/>
              <a:gdLst>
                <a:gd name="T0" fmla="*/ 1268 w 2536"/>
                <a:gd name="T1" fmla="*/ 0 h 2524"/>
                <a:gd name="T2" fmla="*/ 1523 w 2536"/>
                <a:gd name="T3" fmla="*/ 28 h 2524"/>
                <a:gd name="T4" fmla="*/ 1761 w 2536"/>
                <a:gd name="T5" fmla="*/ 102 h 2524"/>
                <a:gd name="T6" fmla="*/ 1976 w 2536"/>
                <a:gd name="T7" fmla="*/ 221 h 2524"/>
                <a:gd name="T8" fmla="*/ 2162 w 2536"/>
                <a:gd name="T9" fmla="*/ 373 h 2524"/>
                <a:gd name="T10" fmla="*/ 2315 w 2536"/>
                <a:gd name="T11" fmla="*/ 560 h 2524"/>
                <a:gd name="T12" fmla="*/ 2434 w 2536"/>
                <a:gd name="T13" fmla="*/ 775 h 2524"/>
                <a:gd name="T14" fmla="*/ 2508 w 2536"/>
                <a:gd name="T15" fmla="*/ 1007 h 2524"/>
                <a:gd name="T16" fmla="*/ 2536 w 2536"/>
                <a:gd name="T17" fmla="*/ 1262 h 2524"/>
                <a:gd name="T18" fmla="*/ 2525 w 2536"/>
                <a:gd name="T19" fmla="*/ 1392 h 2524"/>
                <a:gd name="T20" fmla="*/ 2474 w 2536"/>
                <a:gd name="T21" fmla="*/ 1636 h 2524"/>
                <a:gd name="T22" fmla="*/ 2378 w 2536"/>
                <a:gd name="T23" fmla="*/ 1862 h 2524"/>
                <a:gd name="T24" fmla="*/ 2242 w 2536"/>
                <a:gd name="T25" fmla="*/ 2066 h 2524"/>
                <a:gd name="T26" fmla="*/ 2072 w 2536"/>
                <a:gd name="T27" fmla="*/ 2235 h 2524"/>
                <a:gd name="T28" fmla="*/ 1868 w 2536"/>
                <a:gd name="T29" fmla="*/ 2371 h 2524"/>
                <a:gd name="T30" fmla="*/ 1642 w 2536"/>
                <a:gd name="T31" fmla="*/ 2468 h 2524"/>
                <a:gd name="T32" fmla="*/ 1398 w 2536"/>
                <a:gd name="T33" fmla="*/ 2518 h 2524"/>
                <a:gd name="T34" fmla="*/ 1268 w 2536"/>
                <a:gd name="T35" fmla="*/ 2524 h 2524"/>
                <a:gd name="T36" fmla="*/ 1013 w 2536"/>
                <a:gd name="T37" fmla="*/ 2496 h 2524"/>
                <a:gd name="T38" fmla="*/ 775 w 2536"/>
                <a:gd name="T39" fmla="*/ 2422 h 2524"/>
                <a:gd name="T40" fmla="*/ 560 w 2536"/>
                <a:gd name="T41" fmla="*/ 2309 h 2524"/>
                <a:gd name="T42" fmla="*/ 373 w 2536"/>
                <a:gd name="T43" fmla="*/ 2156 h 2524"/>
                <a:gd name="T44" fmla="*/ 215 w 2536"/>
                <a:gd name="T45" fmla="*/ 1969 h 2524"/>
                <a:gd name="T46" fmla="*/ 102 w 2536"/>
                <a:gd name="T47" fmla="*/ 1754 h 2524"/>
                <a:gd name="T48" fmla="*/ 22 w 2536"/>
                <a:gd name="T49" fmla="*/ 1517 h 2524"/>
                <a:gd name="T50" fmla="*/ 0 w 2536"/>
                <a:gd name="T51" fmla="*/ 1262 h 2524"/>
                <a:gd name="T52" fmla="*/ 5 w 2536"/>
                <a:gd name="T53" fmla="*/ 1132 h 2524"/>
                <a:gd name="T54" fmla="*/ 56 w 2536"/>
                <a:gd name="T55" fmla="*/ 888 h 2524"/>
                <a:gd name="T56" fmla="*/ 153 w 2536"/>
                <a:gd name="T57" fmla="*/ 662 h 2524"/>
                <a:gd name="T58" fmla="*/ 289 w 2536"/>
                <a:gd name="T59" fmla="*/ 464 h 2524"/>
                <a:gd name="T60" fmla="*/ 458 w 2536"/>
                <a:gd name="T61" fmla="*/ 288 h 2524"/>
                <a:gd name="T62" fmla="*/ 662 w 2536"/>
                <a:gd name="T63" fmla="*/ 153 h 2524"/>
                <a:gd name="T64" fmla="*/ 889 w 2536"/>
                <a:gd name="T65" fmla="*/ 56 h 2524"/>
                <a:gd name="T66" fmla="*/ 1138 w 2536"/>
                <a:gd name="T67" fmla="*/ 11 h 2524"/>
                <a:gd name="T68" fmla="*/ 1268 w 2536"/>
                <a:gd name="T69" fmla="*/ 0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6" h="2524">
                  <a:moveTo>
                    <a:pt x="1268" y="0"/>
                  </a:moveTo>
                  <a:lnTo>
                    <a:pt x="1268" y="0"/>
                  </a:lnTo>
                  <a:lnTo>
                    <a:pt x="1398" y="11"/>
                  </a:lnTo>
                  <a:lnTo>
                    <a:pt x="1523" y="28"/>
                  </a:lnTo>
                  <a:lnTo>
                    <a:pt x="1642" y="56"/>
                  </a:lnTo>
                  <a:lnTo>
                    <a:pt x="1761" y="102"/>
                  </a:lnTo>
                  <a:lnTo>
                    <a:pt x="1868" y="153"/>
                  </a:lnTo>
                  <a:lnTo>
                    <a:pt x="1976" y="221"/>
                  </a:lnTo>
                  <a:lnTo>
                    <a:pt x="2072" y="288"/>
                  </a:lnTo>
                  <a:lnTo>
                    <a:pt x="2162" y="373"/>
                  </a:lnTo>
                  <a:lnTo>
                    <a:pt x="2242" y="464"/>
                  </a:lnTo>
                  <a:lnTo>
                    <a:pt x="2315" y="560"/>
                  </a:lnTo>
                  <a:lnTo>
                    <a:pt x="2378" y="662"/>
                  </a:lnTo>
                  <a:lnTo>
                    <a:pt x="2434" y="775"/>
                  </a:lnTo>
                  <a:lnTo>
                    <a:pt x="2474" y="888"/>
                  </a:lnTo>
                  <a:lnTo>
                    <a:pt x="2508" y="1007"/>
                  </a:lnTo>
                  <a:lnTo>
                    <a:pt x="2525" y="1132"/>
                  </a:lnTo>
                  <a:lnTo>
                    <a:pt x="2536" y="1262"/>
                  </a:lnTo>
                  <a:lnTo>
                    <a:pt x="2536" y="1262"/>
                  </a:lnTo>
                  <a:lnTo>
                    <a:pt x="2525" y="1392"/>
                  </a:lnTo>
                  <a:lnTo>
                    <a:pt x="2508" y="1517"/>
                  </a:lnTo>
                  <a:lnTo>
                    <a:pt x="2474" y="1636"/>
                  </a:lnTo>
                  <a:lnTo>
                    <a:pt x="2434" y="1754"/>
                  </a:lnTo>
                  <a:lnTo>
                    <a:pt x="2378" y="1862"/>
                  </a:lnTo>
                  <a:lnTo>
                    <a:pt x="2315" y="1969"/>
                  </a:lnTo>
                  <a:lnTo>
                    <a:pt x="2242" y="2066"/>
                  </a:lnTo>
                  <a:lnTo>
                    <a:pt x="2162" y="2156"/>
                  </a:lnTo>
                  <a:lnTo>
                    <a:pt x="2072" y="2235"/>
                  </a:lnTo>
                  <a:lnTo>
                    <a:pt x="1976" y="2309"/>
                  </a:lnTo>
                  <a:lnTo>
                    <a:pt x="1868" y="2371"/>
                  </a:lnTo>
                  <a:lnTo>
                    <a:pt x="1761" y="2422"/>
                  </a:lnTo>
                  <a:lnTo>
                    <a:pt x="1642" y="2468"/>
                  </a:lnTo>
                  <a:lnTo>
                    <a:pt x="1523" y="2496"/>
                  </a:lnTo>
                  <a:lnTo>
                    <a:pt x="1398" y="2518"/>
                  </a:lnTo>
                  <a:lnTo>
                    <a:pt x="1268" y="2524"/>
                  </a:lnTo>
                  <a:lnTo>
                    <a:pt x="1268" y="2524"/>
                  </a:lnTo>
                  <a:lnTo>
                    <a:pt x="1138" y="2518"/>
                  </a:lnTo>
                  <a:lnTo>
                    <a:pt x="1013" y="2496"/>
                  </a:lnTo>
                  <a:lnTo>
                    <a:pt x="889" y="2468"/>
                  </a:lnTo>
                  <a:lnTo>
                    <a:pt x="775" y="2422"/>
                  </a:lnTo>
                  <a:lnTo>
                    <a:pt x="662" y="2371"/>
                  </a:lnTo>
                  <a:lnTo>
                    <a:pt x="560" y="2309"/>
                  </a:lnTo>
                  <a:lnTo>
                    <a:pt x="458" y="2235"/>
                  </a:lnTo>
                  <a:lnTo>
                    <a:pt x="373" y="2156"/>
                  </a:lnTo>
                  <a:lnTo>
                    <a:pt x="289" y="2066"/>
                  </a:lnTo>
                  <a:lnTo>
                    <a:pt x="215" y="1969"/>
                  </a:lnTo>
                  <a:lnTo>
                    <a:pt x="153" y="1862"/>
                  </a:lnTo>
                  <a:lnTo>
                    <a:pt x="102" y="1754"/>
                  </a:lnTo>
                  <a:lnTo>
                    <a:pt x="56" y="1636"/>
                  </a:lnTo>
                  <a:lnTo>
                    <a:pt x="22" y="1517"/>
                  </a:lnTo>
                  <a:lnTo>
                    <a:pt x="5" y="1392"/>
                  </a:lnTo>
                  <a:lnTo>
                    <a:pt x="0" y="1262"/>
                  </a:lnTo>
                  <a:lnTo>
                    <a:pt x="0" y="1262"/>
                  </a:lnTo>
                  <a:lnTo>
                    <a:pt x="5" y="1132"/>
                  </a:lnTo>
                  <a:lnTo>
                    <a:pt x="22" y="1007"/>
                  </a:lnTo>
                  <a:lnTo>
                    <a:pt x="56" y="888"/>
                  </a:lnTo>
                  <a:lnTo>
                    <a:pt x="102" y="775"/>
                  </a:lnTo>
                  <a:lnTo>
                    <a:pt x="153" y="662"/>
                  </a:lnTo>
                  <a:lnTo>
                    <a:pt x="215" y="560"/>
                  </a:lnTo>
                  <a:lnTo>
                    <a:pt x="289" y="464"/>
                  </a:lnTo>
                  <a:lnTo>
                    <a:pt x="373" y="373"/>
                  </a:lnTo>
                  <a:lnTo>
                    <a:pt x="458" y="288"/>
                  </a:lnTo>
                  <a:lnTo>
                    <a:pt x="560" y="221"/>
                  </a:lnTo>
                  <a:lnTo>
                    <a:pt x="662" y="153"/>
                  </a:lnTo>
                  <a:lnTo>
                    <a:pt x="775" y="102"/>
                  </a:lnTo>
                  <a:lnTo>
                    <a:pt x="889" y="56"/>
                  </a:lnTo>
                  <a:lnTo>
                    <a:pt x="1013" y="28"/>
                  </a:lnTo>
                  <a:lnTo>
                    <a:pt x="1138" y="11"/>
                  </a:lnTo>
                  <a:lnTo>
                    <a:pt x="1268" y="0"/>
                  </a:lnTo>
                  <a:lnTo>
                    <a:pt x="126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9"/>
            <p:cNvSpPr>
              <a:spLocks/>
            </p:cNvSpPr>
            <p:nvPr/>
          </p:nvSpPr>
          <p:spPr bwMode="auto">
            <a:xfrm>
              <a:off x="1893" y="687"/>
              <a:ext cx="2469" cy="2451"/>
            </a:xfrm>
            <a:custGeom>
              <a:avLst/>
              <a:gdLst>
                <a:gd name="T0" fmla="*/ 1235 w 2469"/>
                <a:gd name="T1" fmla="*/ 0 h 2451"/>
                <a:gd name="T2" fmla="*/ 1484 w 2469"/>
                <a:gd name="T3" fmla="*/ 29 h 2451"/>
                <a:gd name="T4" fmla="*/ 1716 w 2469"/>
                <a:gd name="T5" fmla="*/ 97 h 2451"/>
                <a:gd name="T6" fmla="*/ 1925 w 2469"/>
                <a:gd name="T7" fmla="*/ 210 h 2451"/>
                <a:gd name="T8" fmla="*/ 2107 w 2469"/>
                <a:gd name="T9" fmla="*/ 363 h 2451"/>
                <a:gd name="T10" fmla="*/ 2259 w 2469"/>
                <a:gd name="T11" fmla="*/ 544 h 2451"/>
                <a:gd name="T12" fmla="*/ 2373 w 2469"/>
                <a:gd name="T13" fmla="*/ 748 h 2451"/>
                <a:gd name="T14" fmla="*/ 2441 w 2469"/>
                <a:gd name="T15" fmla="*/ 980 h 2451"/>
                <a:gd name="T16" fmla="*/ 2469 w 2469"/>
                <a:gd name="T17" fmla="*/ 1223 h 2451"/>
                <a:gd name="T18" fmla="*/ 2463 w 2469"/>
                <a:gd name="T19" fmla="*/ 1348 h 2451"/>
                <a:gd name="T20" fmla="*/ 2412 w 2469"/>
                <a:gd name="T21" fmla="*/ 1591 h 2451"/>
                <a:gd name="T22" fmla="*/ 2316 w 2469"/>
                <a:gd name="T23" fmla="*/ 1806 h 2451"/>
                <a:gd name="T24" fmla="*/ 2186 w 2469"/>
                <a:gd name="T25" fmla="*/ 2004 h 2451"/>
                <a:gd name="T26" fmla="*/ 2016 w 2469"/>
                <a:gd name="T27" fmla="*/ 2168 h 2451"/>
                <a:gd name="T28" fmla="*/ 1823 w 2469"/>
                <a:gd name="T29" fmla="*/ 2298 h 2451"/>
                <a:gd name="T30" fmla="*/ 1603 w 2469"/>
                <a:gd name="T31" fmla="*/ 2395 h 2451"/>
                <a:gd name="T32" fmla="*/ 1359 w 2469"/>
                <a:gd name="T33" fmla="*/ 2440 h 2451"/>
                <a:gd name="T34" fmla="*/ 1235 w 2469"/>
                <a:gd name="T35" fmla="*/ 2451 h 2451"/>
                <a:gd name="T36" fmla="*/ 986 w 2469"/>
                <a:gd name="T37" fmla="*/ 2423 h 2451"/>
                <a:gd name="T38" fmla="*/ 753 w 2469"/>
                <a:gd name="T39" fmla="*/ 2355 h 2451"/>
                <a:gd name="T40" fmla="*/ 544 w 2469"/>
                <a:gd name="T41" fmla="*/ 2242 h 2451"/>
                <a:gd name="T42" fmla="*/ 363 w 2469"/>
                <a:gd name="T43" fmla="*/ 2089 h 2451"/>
                <a:gd name="T44" fmla="*/ 210 w 2469"/>
                <a:gd name="T45" fmla="*/ 1908 h 2451"/>
                <a:gd name="T46" fmla="*/ 97 w 2469"/>
                <a:gd name="T47" fmla="*/ 1698 h 2451"/>
                <a:gd name="T48" fmla="*/ 29 w 2469"/>
                <a:gd name="T49" fmla="*/ 1472 h 2451"/>
                <a:gd name="T50" fmla="*/ 0 w 2469"/>
                <a:gd name="T51" fmla="*/ 1223 h 2451"/>
                <a:gd name="T52" fmla="*/ 6 w 2469"/>
                <a:gd name="T53" fmla="*/ 1098 h 2451"/>
                <a:gd name="T54" fmla="*/ 57 w 2469"/>
                <a:gd name="T55" fmla="*/ 861 h 2451"/>
                <a:gd name="T56" fmla="*/ 153 w 2469"/>
                <a:gd name="T57" fmla="*/ 646 h 2451"/>
                <a:gd name="T58" fmla="*/ 283 w 2469"/>
                <a:gd name="T59" fmla="*/ 448 h 2451"/>
                <a:gd name="T60" fmla="*/ 453 w 2469"/>
                <a:gd name="T61" fmla="*/ 283 h 2451"/>
                <a:gd name="T62" fmla="*/ 646 w 2469"/>
                <a:gd name="T63" fmla="*/ 148 h 2451"/>
                <a:gd name="T64" fmla="*/ 867 w 2469"/>
                <a:gd name="T65" fmla="*/ 57 h 2451"/>
                <a:gd name="T66" fmla="*/ 1110 w 2469"/>
                <a:gd name="T67" fmla="*/ 6 h 2451"/>
                <a:gd name="T68" fmla="*/ 1235 w 2469"/>
                <a:gd name="T69" fmla="*/ 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9" h="2451">
                  <a:moveTo>
                    <a:pt x="1235" y="0"/>
                  </a:moveTo>
                  <a:lnTo>
                    <a:pt x="1235" y="0"/>
                  </a:lnTo>
                  <a:lnTo>
                    <a:pt x="1359" y="6"/>
                  </a:lnTo>
                  <a:lnTo>
                    <a:pt x="1484" y="29"/>
                  </a:lnTo>
                  <a:lnTo>
                    <a:pt x="1603" y="57"/>
                  </a:lnTo>
                  <a:lnTo>
                    <a:pt x="1716" y="97"/>
                  </a:lnTo>
                  <a:lnTo>
                    <a:pt x="1823" y="148"/>
                  </a:lnTo>
                  <a:lnTo>
                    <a:pt x="1925" y="210"/>
                  </a:lnTo>
                  <a:lnTo>
                    <a:pt x="2016" y="283"/>
                  </a:lnTo>
                  <a:lnTo>
                    <a:pt x="2107" y="363"/>
                  </a:lnTo>
                  <a:lnTo>
                    <a:pt x="2186" y="448"/>
                  </a:lnTo>
                  <a:lnTo>
                    <a:pt x="2259" y="544"/>
                  </a:lnTo>
                  <a:lnTo>
                    <a:pt x="2316" y="646"/>
                  </a:lnTo>
                  <a:lnTo>
                    <a:pt x="2373" y="748"/>
                  </a:lnTo>
                  <a:lnTo>
                    <a:pt x="2412" y="861"/>
                  </a:lnTo>
                  <a:lnTo>
                    <a:pt x="2441" y="980"/>
                  </a:lnTo>
                  <a:lnTo>
                    <a:pt x="2463" y="1098"/>
                  </a:lnTo>
                  <a:lnTo>
                    <a:pt x="2469" y="1223"/>
                  </a:lnTo>
                  <a:lnTo>
                    <a:pt x="2469" y="1223"/>
                  </a:lnTo>
                  <a:lnTo>
                    <a:pt x="2463" y="1348"/>
                  </a:lnTo>
                  <a:lnTo>
                    <a:pt x="2441" y="1472"/>
                  </a:lnTo>
                  <a:lnTo>
                    <a:pt x="2412" y="1591"/>
                  </a:lnTo>
                  <a:lnTo>
                    <a:pt x="2373" y="1698"/>
                  </a:lnTo>
                  <a:lnTo>
                    <a:pt x="2316" y="1806"/>
                  </a:lnTo>
                  <a:lnTo>
                    <a:pt x="2259" y="1908"/>
                  </a:lnTo>
                  <a:lnTo>
                    <a:pt x="2186" y="2004"/>
                  </a:lnTo>
                  <a:lnTo>
                    <a:pt x="2107" y="2089"/>
                  </a:lnTo>
                  <a:lnTo>
                    <a:pt x="2016" y="2168"/>
                  </a:lnTo>
                  <a:lnTo>
                    <a:pt x="1925" y="2242"/>
                  </a:lnTo>
                  <a:lnTo>
                    <a:pt x="1823" y="2298"/>
                  </a:lnTo>
                  <a:lnTo>
                    <a:pt x="1716" y="2355"/>
                  </a:lnTo>
                  <a:lnTo>
                    <a:pt x="1603" y="2395"/>
                  </a:lnTo>
                  <a:lnTo>
                    <a:pt x="1484" y="2423"/>
                  </a:lnTo>
                  <a:lnTo>
                    <a:pt x="1359" y="2440"/>
                  </a:lnTo>
                  <a:lnTo>
                    <a:pt x="1235" y="2451"/>
                  </a:lnTo>
                  <a:lnTo>
                    <a:pt x="1235" y="2451"/>
                  </a:lnTo>
                  <a:lnTo>
                    <a:pt x="1110" y="2440"/>
                  </a:lnTo>
                  <a:lnTo>
                    <a:pt x="986" y="2423"/>
                  </a:lnTo>
                  <a:lnTo>
                    <a:pt x="867" y="2395"/>
                  </a:lnTo>
                  <a:lnTo>
                    <a:pt x="753" y="2355"/>
                  </a:lnTo>
                  <a:lnTo>
                    <a:pt x="646" y="2298"/>
                  </a:lnTo>
                  <a:lnTo>
                    <a:pt x="544" y="2242"/>
                  </a:lnTo>
                  <a:lnTo>
                    <a:pt x="453" y="2168"/>
                  </a:lnTo>
                  <a:lnTo>
                    <a:pt x="363" y="2089"/>
                  </a:lnTo>
                  <a:lnTo>
                    <a:pt x="283" y="2004"/>
                  </a:lnTo>
                  <a:lnTo>
                    <a:pt x="210" y="1908"/>
                  </a:lnTo>
                  <a:lnTo>
                    <a:pt x="153" y="1806"/>
                  </a:lnTo>
                  <a:lnTo>
                    <a:pt x="97" y="1698"/>
                  </a:lnTo>
                  <a:lnTo>
                    <a:pt x="57" y="1591"/>
                  </a:lnTo>
                  <a:lnTo>
                    <a:pt x="29" y="1472"/>
                  </a:lnTo>
                  <a:lnTo>
                    <a:pt x="6" y="1348"/>
                  </a:lnTo>
                  <a:lnTo>
                    <a:pt x="0" y="1223"/>
                  </a:lnTo>
                  <a:lnTo>
                    <a:pt x="0" y="1223"/>
                  </a:lnTo>
                  <a:lnTo>
                    <a:pt x="6" y="1098"/>
                  </a:lnTo>
                  <a:lnTo>
                    <a:pt x="29" y="980"/>
                  </a:lnTo>
                  <a:lnTo>
                    <a:pt x="57" y="861"/>
                  </a:lnTo>
                  <a:lnTo>
                    <a:pt x="97" y="748"/>
                  </a:lnTo>
                  <a:lnTo>
                    <a:pt x="153" y="646"/>
                  </a:lnTo>
                  <a:lnTo>
                    <a:pt x="210" y="544"/>
                  </a:lnTo>
                  <a:lnTo>
                    <a:pt x="283" y="448"/>
                  </a:lnTo>
                  <a:lnTo>
                    <a:pt x="363" y="363"/>
                  </a:lnTo>
                  <a:lnTo>
                    <a:pt x="453" y="283"/>
                  </a:lnTo>
                  <a:lnTo>
                    <a:pt x="544" y="210"/>
                  </a:lnTo>
                  <a:lnTo>
                    <a:pt x="646" y="148"/>
                  </a:lnTo>
                  <a:lnTo>
                    <a:pt x="753" y="97"/>
                  </a:lnTo>
                  <a:lnTo>
                    <a:pt x="867" y="57"/>
                  </a:lnTo>
                  <a:lnTo>
                    <a:pt x="986" y="29"/>
                  </a:lnTo>
                  <a:lnTo>
                    <a:pt x="1110" y="6"/>
                  </a:lnTo>
                  <a:lnTo>
                    <a:pt x="1235" y="0"/>
                  </a:lnTo>
                  <a:lnTo>
                    <a:pt x="1235"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0"/>
            <p:cNvSpPr>
              <a:spLocks/>
            </p:cNvSpPr>
            <p:nvPr/>
          </p:nvSpPr>
          <p:spPr bwMode="auto">
            <a:xfrm>
              <a:off x="1916" y="710"/>
              <a:ext cx="2401" cy="2372"/>
            </a:xfrm>
            <a:custGeom>
              <a:avLst/>
              <a:gdLst>
                <a:gd name="T0" fmla="*/ 1200 w 2401"/>
                <a:gd name="T1" fmla="*/ 0 h 2372"/>
                <a:gd name="T2" fmla="*/ 1444 w 2401"/>
                <a:gd name="T3" fmla="*/ 23 h 2372"/>
                <a:gd name="T4" fmla="*/ 1670 w 2401"/>
                <a:gd name="T5" fmla="*/ 96 h 2372"/>
                <a:gd name="T6" fmla="*/ 1874 w 2401"/>
                <a:gd name="T7" fmla="*/ 204 h 2372"/>
                <a:gd name="T8" fmla="*/ 2050 w 2401"/>
                <a:gd name="T9" fmla="*/ 351 h 2372"/>
                <a:gd name="T10" fmla="*/ 2197 w 2401"/>
                <a:gd name="T11" fmla="*/ 526 h 2372"/>
                <a:gd name="T12" fmla="*/ 2304 w 2401"/>
                <a:gd name="T13" fmla="*/ 725 h 2372"/>
                <a:gd name="T14" fmla="*/ 2378 w 2401"/>
                <a:gd name="T15" fmla="*/ 951 h 2372"/>
                <a:gd name="T16" fmla="*/ 2401 w 2401"/>
                <a:gd name="T17" fmla="*/ 1189 h 2372"/>
                <a:gd name="T18" fmla="*/ 2395 w 2401"/>
                <a:gd name="T19" fmla="*/ 1308 h 2372"/>
                <a:gd name="T20" fmla="*/ 2350 w 2401"/>
                <a:gd name="T21" fmla="*/ 1540 h 2372"/>
                <a:gd name="T22" fmla="*/ 2253 w 2401"/>
                <a:gd name="T23" fmla="*/ 1749 h 2372"/>
                <a:gd name="T24" fmla="*/ 2129 w 2401"/>
                <a:gd name="T25" fmla="*/ 1941 h 2372"/>
                <a:gd name="T26" fmla="*/ 1965 w 2401"/>
                <a:gd name="T27" fmla="*/ 2100 h 2372"/>
                <a:gd name="T28" fmla="*/ 1772 w 2401"/>
                <a:gd name="T29" fmla="*/ 2230 h 2372"/>
                <a:gd name="T30" fmla="*/ 1557 w 2401"/>
                <a:gd name="T31" fmla="*/ 2321 h 2372"/>
                <a:gd name="T32" fmla="*/ 1325 w 2401"/>
                <a:gd name="T33" fmla="*/ 2366 h 2372"/>
                <a:gd name="T34" fmla="*/ 1200 w 2401"/>
                <a:gd name="T35" fmla="*/ 2372 h 2372"/>
                <a:gd name="T36" fmla="*/ 963 w 2401"/>
                <a:gd name="T37" fmla="*/ 2349 h 2372"/>
                <a:gd name="T38" fmla="*/ 736 w 2401"/>
                <a:gd name="T39" fmla="*/ 2281 h 2372"/>
                <a:gd name="T40" fmla="*/ 532 w 2401"/>
                <a:gd name="T41" fmla="*/ 2168 h 2372"/>
                <a:gd name="T42" fmla="*/ 357 w 2401"/>
                <a:gd name="T43" fmla="*/ 2026 h 2372"/>
                <a:gd name="T44" fmla="*/ 210 w 2401"/>
                <a:gd name="T45" fmla="*/ 1851 h 2372"/>
                <a:gd name="T46" fmla="*/ 96 w 2401"/>
                <a:gd name="T47" fmla="*/ 1647 h 2372"/>
                <a:gd name="T48" fmla="*/ 28 w 2401"/>
                <a:gd name="T49" fmla="*/ 1426 h 2372"/>
                <a:gd name="T50" fmla="*/ 0 w 2401"/>
                <a:gd name="T51" fmla="*/ 1189 h 2372"/>
                <a:gd name="T52" fmla="*/ 6 w 2401"/>
                <a:gd name="T53" fmla="*/ 1064 h 2372"/>
                <a:gd name="T54" fmla="*/ 57 w 2401"/>
                <a:gd name="T55" fmla="*/ 838 h 2372"/>
                <a:gd name="T56" fmla="*/ 147 w 2401"/>
                <a:gd name="T57" fmla="*/ 623 h 2372"/>
                <a:gd name="T58" fmla="*/ 277 w 2401"/>
                <a:gd name="T59" fmla="*/ 436 h 2372"/>
                <a:gd name="T60" fmla="*/ 442 w 2401"/>
                <a:gd name="T61" fmla="*/ 272 h 2372"/>
                <a:gd name="T62" fmla="*/ 628 w 2401"/>
                <a:gd name="T63" fmla="*/ 147 h 2372"/>
                <a:gd name="T64" fmla="*/ 844 w 2401"/>
                <a:gd name="T65" fmla="*/ 57 h 2372"/>
                <a:gd name="T66" fmla="*/ 1081 w 2401"/>
                <a:gd name="T67" fmla="*/ 6 h 2372"/>
                <a:gd name="T68" fmla="*/ 1200 w 2401"/>
                <a:gd name="T69" fmla="*/ 0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1" h="2372">
                  <a:moveTo>
                    <a:pt x="1200" y="0"/>
                  </a:moveTo>
                  <a:lnTo>
                    <a:pt x="1200" y="0"/>
                  </a:lnTo>
                  <a:lnTo>
                    <a:pt x="1325" y="6"/>
                  </a:lnTo>
                  <a:lnTo>
                    <a:pt x="1444" y="23"/>
                  </a:lnTo>
                  <a:lnTo>
                    <a:pt x="1557" y="57"/>
                  </a:lnTo>
                  <a:lnTo>
                    <a:pt x="1670" y="96"/>
                  </a:lnTo>
                  <a:lnTo>
                    <a:pt x="1772" y="147"/>
                  </a:lnTo>
                  <a:lnTo>
                    <a:pt x="1874" y="204"/>
                  </a:lnTo>
                  <a:lnTo>
                    <a:pt x="1965" y="272"/>
                  </a:lnTo>
                  <a:lnTo>
                    <a:pt x="2050" y="351"/>
                  </a:lnTo>
                  <a:lnTo>
                    <a:pt x="2129" y="436"/>
                  </a:lnTo>
                  <a:lnTo>
                    <a:pt x="2197" y="526"/>
                  </a:lnTo>
                  <a:lnTo>
                    <a:pt x="2253" y="623"/>
                  </a:lnTo>
                  <a:lnTo>
                    <a:pt x="2304" y="725"/>
                  </a:lnTo>
                  <a:lnTo>
                    <a:pt x="2350" y="838"/>
                  </a:lnTo>
                  <a:lnTo>
                    <a:pt x="2378" y="951"/>
                  </a:lnTo>
                  <a:lnTo>
                    <a:pt x="2395" y="1064"/>
                  </a:lnTo>
                  <a:lnTo>
                    <a:pt x="2401" y="1189"/>
                  </a:lnTo>
                  <a:lnTo>
                    <a:pt x="2401" y="1189"/>
                  </a:lnTo>
                  <a:lnTo>
                    <a:pt x="2395" y="1308"/>
                  </a:lnTo>
                  <a:lnTo>
                    <a:pt x="2378" y="1426"/>
                  </a:lnTo>
                  <a:lnTo>
                    <a:pt x="2350" y="1540"/>
                  </a:lnTo>
                  <a:lnTo>
                    <a:pt x="2304" y="1647"/>
                  </a:lnTo>
                  <a:lnTo>
                    <a:pt x="2253" y="1749"/>
                  </a:lnTo>
                  <a:lnTo>
                    <a:pt x="2197" y="1851"/>
                  </a:lnTo>
                  <a:lnTo>
                    <a:pt x="2129" y="1941"/>
                  </a:lnTo>
                  <a:lnTo>
                    <a:pt x="2050" y="2026"/>
                  </a:lnTo>
                  <a:lnTo>
                    <a:pt x="1965" y="2100"/>
                  </a:lnTo>
                  <a:lnTo>
                    <a:pt x="1874" y="2168"/>
                  </a:lnTo>
                  <a:lnTo>
                    <a:pt x="1772" y="2230"/>
                  </a:lnTo>
                  <a:lnTo>
                    <a:pt x="1670" y="2281"/>
                  </a:lnTo>
                  <a:lnTo>
                    <a:pt x="1557" y="2321"/>
                  </a:lnTo>
                  <a:lnTo>
                    <a:pt x="1444" y="2349"/>
                  </a:lnTo>
                  <a:lnTo>
                    <a:pt x="1325" y="2366"/>
                  </a:lnTo>
                  <a:lnTo>
                    <a:pt x="1200" y="2372"/>
                  </a:lnTo>
                  <a:lnTo>
                    <a:pt x="1200" y="2372"/>
                  </a:lnTo>
                  <a:lnTo>
                    <a:pt x="1081" y="2366"/>
                  </a:lnTo>
                  <a:lnTo>
                    <a:pt x="963" y="2349"/>
                  </a:lnTo>
                  <a:lnTo>
                    <a:pt x="844" y="2321"/>
                  </a:lnTo>
                  <a:lnTo>
                    <a:pt x="736" y="2281"/>
                  </a:lnTo>
                  <a:lnTo>
                    <a:pt x="628" y="2230"/>
                  </a:lnTo>
                  <a:lnTo>
                    <a:pt x="532" y="2168"/>
                  </a:lnTo>
                  <a:lnTo>
                    <a:pt x="442" y="2100"/>
                  </a:lnTo>
                  <a:lnTo>
                    <a:pt x="357" y="2026"/>
                  </a:lnTo>
                  <a:lnTo>
                    <a:pt x="277" y="1941"/>
                  </a:lnTo>
                  <a:lnTo>
                    <a:pt x="210" y="1851"/>
                  </a:lnTo>
                  <a:lnTo>
                    <a:pt x="147" y="1749"/>
                  </a:lnTo>
                  <a:lnTo>
                    <a:pt x="96" y="1647"/>
                  </a:lnTo>
                  <a:lnTo>
                    <a:pt x="57" y="1540"/>
                  </a:lnTo>
                  <a:lnTo>
                    <a:pt x="28" y="1426"/>
                  </a:lnTo>
                  <a:lnTo>
                    <a:pt x="6" y="1308"/>
                  </a:lnTo>
                  <a:lnTo>
                    <a:pt x="0" y="1189"/>
                  </a:lnTo>
                  <a:lnTo>
                    <a:pt x="0" y="1189"/>
                  </a:lnTo>
                  <a:lnTo>
                    <a:pt x="6" y="1064"/>
                  </a:lnTo>
                  <a:lnTo>
                    <a:pt x="28" y="951"/>
                  </a:lnTo>
                  <a:lnTo>
                    <a:pt x="57" y="838"/>
                  </a:lnTo>
                  <a:lnTo>
                    <a:pt x="96" y="725"/>
                  </a:lnTo>
                  <a:lnTo>
                    <a:pt x="147" y="623"/>
                  </a:lnTo>
                  <a:lnTo>
                    <a:pt x="210" y="526"/>
                  </a:lnTo>
                  <a:lnTo>
                    <a:pt x="277" y="436"/>
                  </a:lnTo>
                  <a:lnTo>
                    <a:pt x="357" y="351"/>
                  </a:lnTo>
                  <a:lnTo>
                    <a:pt x="442" y="272"/>
                  </a:lnTo>
                  <a:lnTo>
                    <a:pt x="532" y="204"/>
                  </a:lnTo>
                  <a:lnTo>
                    <a:pt x="628" y="147"/>
                  </a:lnTo>
                  <a:lnTo>
                    <a:pt x="736" y="96"/>
                  </a:lnTo>
                  <a:lnTo>
                    <a:pt x="844" y="57"/>
                  </a:lnTo>
                  <a:lnTo>
                    <a:pt x="963" y="23"/>
                  </a:lnTo>
                  <a:lnTo>
                    <a:pt x="1081" y="6"/>
                  </a:lnTo>
                  <a:lnTo>
                    <a:pt x="1200" y="0"/>
                  </a:lnTo>
                  <a:lnTo>
                    <a:pt x="120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81"/>
            <p:cNvSpPr>
              <a:spLocks/>
            </p:cNvSpPr>
            <p:nvPr/>
          </p:nvSpPr>
          <p:spPr bwMode="auto">
            <a:xfrm>
              <a:off x="1944" y="733"/>
              <a:ext cx="2327" cy="2298"/>
            </a:xfrm>
            <a:custGeom>
              <a:avLst/>
              <a:gdLst>
                <a:gd name="T0" fmla="*/ 1167 w 2327"/>
                <a:gd name="T1" fmla="*/ 0 h 2298"/>
                <a:gd name="T2" fmla="*/ 1399 w 2327"/>
                <a:gd name="T3" fmla="*/ 22 h 2298"/>
                <a:gd name="T4" fmla="*/ 1620 w 2327"/>
                <a:gd name="T5" fmla="*/ 90 h 2298"/>
                <a:gd name="T6" fmla="*/ 1812 w 2327"/>
                <a:gd name="T7" fmla="*/ 198 h 2298"/>
                <a:gd name="T8" fmla="*/ 1988 w 2327"/>
                <a:gd name="T9" fmla="*/ 339 h 2298"/>
                <a:gd name="T10" fmla="*/ 2129 w 2327"/>
                <a:gd name="T11" fmla="*/ 509 h 2298"/>
                <a:gd name="T12" fmla="*/ 2237 w 2327"/>
                <a:gd name="T13" fmla="*/ 702 h 2298"/>
                <a:gd name="T14" fmla="*/ 2305 w 2327"/>
                <a:gd name="T15" fmla="*/ 917 h 2298"/>
                <a:gd name="T16" fmla="*/ 2327 w 2327"/>
                <a:gd name="T17" fmla="*/ 1149 h 2298"/>
                <a:gd name="T18" fmla="*/ 2322 w 2327"/>
                <a:gd name="T19" fmla="*/ 1268 h 2298"/>
                <a:gd name="T20" fmla="*/ 2276 w 2327"/>
                <a:gd name="T21" fmla="*/ 1488 h 2298"/>
                <a:gd name="T22" fmla="*/ 2186 w 2327"/>
                <a:gd name="T23" fmla="*/ 1698 h 2298"/>
                <a:gd name="T24" fmla="*/ 2061 w 2327"/>
                <a:gd name="T25" fmla="*/ 1879 h 2298"/>
                <a:gd name="T26" fmla="*/ 1903 w 2327"/>
                <a:gd name="T27" fmla="*/ 2032 h 2298"/>
                <a:gd name="T28" fmla="*/ 1721 w 2327"/>
                <a:gd name="T29" fmla="*/ 2156 h 2298"/>
                <a:gd name="T30" fmla="*/ 1512 w 2327"/>
                <a:gd name="T31" fmla="*/ 2247 h 2298"/>
                <a:gd name="T32" fmla="*/ 1286 w 2327"/>
                <a:gd name="T33" fmla="*/ 2292 h 2298"/>
                <a:gd name="T34" fmla="*/ 1167 w 2327"/>
                <a:gd name="T35" fmla="*/ 2298 h 2298"/>
                <a:gd name="T36" fmla="*/ 929 w 2327"/>
                <a:gd name="T37" fmla="*/ 2275 h 2298"/>
                <a:gd name="T38" fmla="*/ 714 w 2327"/>
                <a:gd name="T39" fmla="*/ 2207 h 2298"/>
                <a:gd name="T40" fmla="*/ 516 w 2327"/>
                <a:gd name="T41" fmla="*/ 2100 h 2298"/>
                <a:gd name="T42" fmla="*/ 340 w 2327"/>
                <a:gd name="T43" fmla="*/ 1958 h 2298"/>
                <a:gd name="T44" fmla="*/ 199 w 2327"/>
                <a:gd name="T45" fmla="*/ 1788 h 2298"/>
                <a:gd name="T46" fmla="*/ 91 w 2327"/>
                <a:gd name="T47" fmla="*/ 1596 h 2298"/>
                <a:gd name="T48" fmla="*/ 23 w 2327"/>
                <a:gd name="T49" fmla="*/ 1381 h 2298"/>
                <a:gd name="T50" fmla="*/ 0 w 2327"/>
                <a:gd name="T51" fmla="*/ 1149 h 2298"/>
                <a:gd name="T52" fmla="*/ 6 w 2327"/>
                <a:gd name="T53" fmla="*/ 1030 h 2298"/>
                <a:gd name="T54" fmla="*/ 51 w 2327"/>
                <a:gd name="T55" fmla="*/ 809 h 2298"/>
                <a:gd name="T56" fmla="*/ 142 w 2327"/>
                <a:gd name="T57" fmla="*/ 600 h 2298"/>
                <a:gd name="T58" fmla="*/ 266 w 2327"/>
                <a:gd name="T59" fmla="*/ 419 h 2298"/>
                <a:gd name="T60" fmla="*/ 425 w 2327"/>
                <a:gd name="T61" fmla="*/ 266 h 2298"/>
                <a:gd name="T62" fmla="*/ 612 w 2327"/>
                <a:gd name="T63" fmla="*/ 141 h 2298"/>
                <a:gd name="T64" fmla="*/ 816 w 2327"/>
                <a:gd name="T65" fmla="*/ 51 h 2298"/>
                <a:gd name="T66" fmla="*/ 1048 w 2327"/>
                <a:gd name="T67" fmla="*/ 5 h 2298"/>
                <a:gd name="T68" fmla="*/ 1167 w 2327"/>
                <a:gd name="T69" fmla="*/ 0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7" h="2298">
                  <a:moveTo>
                    <a:pt x="1167" y="0"/>
                  </a:moveTo>
                  <a:lnTo>
                    <a:pt x="1167" y="0"/>
                  </a:lnTo>
                  <a:lnTo>
                    <a:pt x="1286" y="5"/>
                  </a:lnTo>
                  <a:lnTo>
                    <a:pt x="1399" y="22"/>
                  </a:lnTo>
                  <a:lnTo>
                    <a:pt x="1512" y="51"/>
                  </a:lnTo>
                  <a:lnTo>
                    <a:pt x="1620" y="90"/>
                  </a:lnTo>
                  <a:lnTo>
                    <a:pt x="1721" y="141"/>
                  </a:lnTo>
                  <a:lnTo>
                    <a:pt x="1812" y="198"/>
                  </a:lnTo>
                  <a:lnTo>
                    <a:pt x="1903" y="266"/>
                  </a:lnTo>
                  <a:lnTo>
                    <a:pt x="1988" y="339"/>
                  </a:lnTo>
                  <a:lnTo>
                    <a:pt x="2061" y="419"/>
                  </a:lnTo>
                  <a:lnTo>
                    <a:pt x="2129" y="509"/>
                  </a:lnTo>
                  <a:lnTo>
                    <a:pt x="2186" y="600"/>
                  </a:lnTo>
                  <a:lnTo>
                    <a:pt x="2237" y="702"/>
                  </a:lnTo>
                  <a:lnTo>
                    <a:pt x="2276" y="809"/>
                  </a:lnTo>
                  <a:lnTo>
                    <a:pt x="2305" y="917"/>
                  </a:lnTo>
                  <a:lnTo>
                    <a:pt x="2322" y="1030"/>
                  </a:lnTo>
                  <a:lnTo>
                    <a:pt x="2327" y="1149"/>
                  </a:lnTo>
                  <a:lnTo>
                    <a:pt x="2327" y="1149"/>
                  </a:lnTo>
                  <a:lnTo>
                    <a:pt x="2322" y="1268"/>
                  </a:lnTo>
                  <a:lnTo>
                    <a:pt x="2305" y="1381"/>
                  </a:lnTo>
                  <a:lnTo>
                    <a:pt x="2276" y="1488"/>
                  </a:lnTo>
                  <a:lnTo>
                    <a:pt x="2237" y="1596"/>
                  </a:lnTo>
                  <a:lnTo>
                    <a:pt x="2186" y="1698"/>
                  </a:lnTo>
                  <a:lnTo>
                    <a:pt x="2129" y="1788"/>
                  </a:lnTo>
                  <a:lnTo>
                    <a:pt x="2061" y="1879"/>
                  </a:lnTo>
                  <a:lnTo>
                    <a:pt x="1988" y="1958"/>
                  </a:lnTo>
                  <a:lnTo>
                    <a:pt x="1903" y="2032"/>
                  </a:lnTo>
                  <a:lnTo>
                    <a:pt x="1812" y="2100"/>
                  </a:lnTo>
                  <a:lnTo>
                    <a:pt x="1721" y="2156"/>
                  </a:lnTo>
                  <a:lnTo>
                    <a:pt x="1620" y="2207"/>
                  </a:lnTo>
                  <a:lnTo>
                    <a:pt x="1512" y="2247"/>
                  </a:lnTo>
                  <a:lnTo>
                    <a:pt x="1399" y="2275"/>
                  </a:lnTo>
                  <a:lnTo>
                    <a:pt x="1286" y="2292"/>
                  </a:lnTo>
                  <a:lnTo>
                    <a:pt x="1167" y="2298"/>
                  </a:lnTo>
                  <a:lnTo>
                    <a:pt x="1167" y="2298"/>
                  </a:lnTo>
                  <a:lnTo>
                    <a:pt x="1048" y="2292"/>
                  </a:lnTo>
                  <a:lnTo>
                    <a:pt x="929" y="2275"/>
                  </a:lnTo>
                  <a:lnTo>
                    <a:pt x="816" y="2247"/>
                  </a:lnTo>
                  <a:lnTo>
                    <a:pt x="714" y="2207"/>
                  </a:lnTo>
                  <a:lnTo>
                    <a:pt x="612" y="2156"/>
                  </a:lnTo>
                  <a:lnTo>
                    <a:pt x="516" y="2100"/>
                  </a:lnTo>
                  <a:lnTo>
                    <a:pt x="425" y="2032"/>
                  </a:lnTo>
                  <a:lnTo>
                    <a:pt x="340" y="1958"/>
                  </a:lnTo>
                  <a:lnTo>
                    <a:pt x="266" y="1879"/>
                  </a:lnTo>
                  <a:lnTo>
                    <a:pt x="199" y="1788"/>
                  </a:lnTo>
                  <a:lnTo>
                    <a:pt x="142" y="1698"/>
                  </a:lnTo>
                  <a:lnTo>
                    <a:pt x="91" y="1596"/>
                  </a:lnTo>
                  <a:lnTo>
                    <a:pt x="51" y="1488"/>
                  </a:lnTo>
                  <a:lnTo>
                    <a:pt x="23" y="1381"/>
                  </a:lnTo>
                  <a:lnTo>
                    <a:pt x="6" y="1268"/>
                  </a:lnTo>
                  <a:lnTo>
                    <a:pt x="0" y="1149"/>
                  </a:lnTo>
                  <a:lnTo>
                    <a:pt x="0" y="1149"/>
                  </a:lnTo>
                  <a:lnTo>
                    <a:pt x="6" y="1030"/>
                  </a:lnTo>
                  <a:lnTo>
                    <a:pt x="23" y="917"/>
                  </a:lnTo>
                  <a:lnTo>
                    <a:pt x="51" y="809"/>
                  </a:lnTo>
                  <a:lnTo>
                    <a:pt x="91" y="702"/>
                  </a:lnTo>
                  <a:lnTo>
                    <a:pt x="142" y="600"/>
                  </a:lnTo>
                  <a:lnTo>
                    <a:pt x="199" y="509"/>
                  </a:lnTo>
                  <a:lnTo>
                    <a:pt x="266" y="419"/>
                  </a:lnTo>
                  <a:lnTo>
                    <a:pt x="340" y="339"/>
                  </a:lnTo>
                  <a:lnTo>
                    <a:pt x="425" y="266"/>
                  </a:lnTo>
                  <a:lnTo>
                    <a:pt x="516" y="198"/>
                  </a:lnTo>
                  <a:lnTo>
                    <a:pt x="612" y="141"/>
                  </a:lnTo>
                  <a:lnTo>
                    <a:pt x="714" y="90"/>
                  </a:lnTo>
                  <a:lnTo>
                    <a:pt x="816" y="51"/>
                  </a:lnTo>
                  <a:lnTo>
                    <a:pt x="929" y="22"/>
                  </a:lnTo>
                  <a:lnTo>
                    <a:pt x="1048" y="5"/>
                  </a:lnTo>
                  <a:lnTo>
                    <a:pt x="1167" y="0"/>
                  </a:lnTo>
                  <a:lnTo>
                    <a:pt x="1167"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282"/>
            <p:cNvSpPr>
              <a:spLocks/>
            </p:cNvSpPr>
            <p:nvPr/>
          </p:nvSpPr>
          <p:spPr bwMode="auto">
            <a:xfrm>
              <a:off x="1967" y="755"/>
              <a:ext cx="2265" cy="2225"/>
            </a:xfrm>
            <a:custGeom>
              <a:avLst/>
              <a:gdLst>
                <a:gd name="T0" fmla="*/ 1132 w 2265"/>
                <a:gd name="T1" fmla="*/ 0 h 2225"/>
                <a:gd name="T2" fmla="*/ 1359 w 2265"/>
                <a:gd name="T3" fmla="*/ 23 h 2225"/>
                <a:gd name="T4" fmla="*/ 1568 w 2265"/>
                <a:gd name="T5" fmla="*/ 85 h 2225"/>
                <a:gd name="T6" fmla="*/ 1761 w 2265"/>
                <a:gd name="T7" fmla="*/ 193 h 2225"/>
                <a:gd name="T8" fmla="*/ 1931 w 2265"/>
                <a:gd name="T9" fmla="*/ 329 h 2225"/>
                <a:gd name="T10" fmla="*/ 2066 w 2265"/>
                <a:gd name="T11" fmla="*/ 493 h 2225"/>
                <a:gd name="T12" fmla="*/ 2174 w 2265"/>
                <a:gd name="T13" fmla="*/ 680 h 2225"/>
                <a:gd name="T14" fmla="*/ 2242 w 2265"/>
                <a:gd name="T15" fmla="*/ 889 h 2225"/>
                <a:gd name="T16" fmla="*/ 2265 w 2265"/>
                <a:gd name="T17" fmla="*/ 1110 h 2225"/>
                <a:gd name="T18" fmla="*/ 2259 w 2265"/>
                <a:gd name="T19" fmla="*/ 1223 h 2225"/>
                <a:gd name="T20" fmla="*/ 2214 w 2265"/>
                <a:gd name="T21" fmla="*/ 1444 h 2225"/>
                <a:gd name="T22" fmla="*/ 2123 w 2265"/>
                <a:gd name="T23" fmla="*/ 1642 h 2225"/>
                <a:gd name="T24" fmla="*/ 2004 w 2265"/>
                <a:gd name="T25" fmla="*/ 1817 h 2225"/>
                <a:gd name="T26" fmla="*/ 1851 w 2265"/>
                <a:gd name="T27" fmla="*/ 1970 h 2225"/>
                <a:gd name="T28" fmla="*/ 1670 w 2265"/>
                <a:gd name="T29" fmla="*/ 2089 h 2225"/>
                <a:gd name="T30" fmla="*/ 1466 w 2265"/>
                <a:gd name="T31" fmla="*/ 2174 h 2225"/>
                <a:gd name="T32" fmla="*/ 1246 w 2265"/>
                <a:gd name="T33" fmla="*/ 2219 h 2225"/>
                <a:gd name="T34" fmla="*/ 1132 w 2265"/>
                <a:gd name="T35" fmla="*/ 2225 h 2225"/>
                <a:gd name="T36" fmla="*/ 906 w 2265"/>
                <a:gd name="T37" fmla="*/ 2202 h 2225"/>
                <a:gd name="T38" fmla="*/ 691 w 2265"/>
                <a:gd name="T39" fmla="*/ 2134 h 2225"/>
                <a:gd name="T40" fmla="*/ 498 w 2265"/>
                <a:gd name="T41" fmla="*/ 2032 h 2225"/>
                <a:gd name="T42" fmla="*/ 334 w 2265"/>
                <a:gd name="T43" fmla="*/ 1896 h 2225"/>
                <a:gd name="T44" fmla="*/ 193 w 2265"/>
                <a:gd name="T45" fmla="*/ 1732 h 2225"/>
                <a:gd name="T46" fmla="*/ 91 w 2265"/>
                <a:gd name="T47" fmla="*/ 1546 h 2225"/>
                <a:gd name="T48" fmla="*/ 23 w 2265"/>
                <a:gd name="T49" fmla="*/ 1336 h 2225"/>
                <a:gd name="T50" fmla="*/ 0 w 2265"/>
                <a:gd name="T51" fmla="*/ 1110 h 2225"/>
                <a:gd name="T52" fmla="*/ 6 w 2265"/>
                <a:gd name="T53" fmla="*/ 997 h 2225"/>
                <a:gd name="T54" fmla="*/ 51 w 2265"/>
                <a:gd name="T55" fmla="*/ 781 h 2225"/>
                <a:gd name="T56" fmla="*/ 136 w 2265"/>
                <a:gd name="T57" fmla="*/ 583 h 2225"/>
                <a:gd name="T58" fmla="*/ 260 w 2265"/>
                <a:gd name="T59" fmla="*/ 408 h 2225"/>
                <a:gd name="T60" fmla="*/ 413 w 2265"/>
                <a:gd name="T61" fmla="*/ 255 h 2225"/>
                <a:gd name="T62" fmla="*/ 594 w 2265"/>
                <a:gd name="T63" fmla="*/ 136 h 2225"/>
                <a:gd name="T64" fmla="*/ 793 w 2265"/>
                <a:gd name="T65" fmla="*/ 51 h 2225"/>
                <a:gd name="T66" fmla="*/ 1013 w 2265"/>
                <a:gd name="T67" fmla="*/ 6 h 2225"/>
                <a:gd name="T68" fmla="*/ 1132 w 2265"/>
                <a:gd name="T69" fmla="*/ 0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5" h="2225">
                  <a:moveTo>
                    <a:pt x="1132" y="0"/>
                  </a:moveTo>
                  <a:lnTo>
                    <a:pt x="1132" y="0"/>
                  </a:lnTo>
                  <a:lnTo>
                    <a:pt x="1246" y="6"/>
                  </a:lnTo>
                  <a:lnTo>
                    <a:pt x="1359" y="23"/>
                  </a:lnTo>
                  <a:lnTo>
                    <a:pt x="1466" y="51"/>
                  </a:lnTo>
                  <a:lnTo>
                    <a:pt x="1568" y="85"/>
                  </a:lnTo>
                  <a:lnTo>
                    <a:pt x="1670" y="136"/>
                  </a:lnTo>
                  <a:lnTo>
                    <a:pt x="1761" y="193"/>
                  </a:lnTo>
                  <a:lnTo>
                    <a:pt x="1851" y="255"/>
                  </a:lnTo>
                  <a:lnTo>
                    <a:pt x="1931" y="329"/>
                  </a:lnTo>
                  <a:lnTo>
                    <a:pt x="2004" y="408"/>
                  </a:lnTo>
                  <a:lnTo>
                    <a:pt x="2066" y="493"/>
                  </a:lnTo>
                  <a:lnTo>
                    <a:pt x="2123" y="583"/>
                  </a:lnTo>
                  <a:lnTo>
                    <a:pt x="2174" y="680"/>
                  </a:lnTo>
                  <a:lnTo>
                    <a:pt x="2214" y="781"/>
                  </a:lnTo>
                  <a:lnTo>
                    <a:pt x="2242" y="889"/>
                  </a:lnTo>
                  <a:lnTo>
                    <a:pt x="2259" y="997"/>
                  </a:lnTo>
                  <a:lnTo>
                    <a:pt x="2265" y="1110"/>
                  </a:lnTo>
                  <a:lnTo>
                    <a:pt x="2265" y="1110"/>
                  </a:lnTo>
                  <a:lnTo>
                    <a:pt x="2259" y="1223"/>
                  </a:lnTo>
                  <a:lnTo>
                    <a:pt x="2242" y="1336"/>
                  </a:lnTo>
                  <a:lnTo>
                    <a:pt x="2214" y="1444"/>
                  </a:lnTo>
                  <a:lnTo>
                    <a:pt x="2174" y="1546"/>
                  </a:lnTo>
                  <a:lnTo>
                    <a:pt x="2123" y="1642"/>
                  </a:lnTo>
                  <a:lnTo>
                    <a:pt x="2066" y="1732"/>
                  </a:lnTo>
                  <a:lnTo>
                    <a:pt x="2004" y="1817"/>
                  </a:lnTo>
                  <a:lnTo>
                    <a:pt x="1931" y="1896"/>
                  </a:lnTo>
                  <a:lnTo>
                    <a:pt x="1851" y="1970"/>
                  </a:lnTo>
                  <a:lnTo>
                    <a:pt x="1761" y="2032"/>
                  </a:lnTo>
                  <a:lnTo>
                    <a:pt x="1670" y="2089"/>
                  </a:lnTo>
                  <a:lnTo>
                    <a:pt x="1568" y="2134"/>
                  </a:lnTo>
                  <a:lnTo>
                    <a:pt x="1466" y="2174"/>
                  </a:lnTo>
                  <a:lnTo>
                    <a:pt x="1359" y="2202"/>
                  </a:lnTo>
                  <a:lnTo>
                    <a:pt x="1246" y="2219"/>
                  </a:lnTo>
                  <a:lnTo>
                    <a:pt x="1132" y="2225"/>
                  </a:lnTo>
                  <a:lnTo>
                    <a:pt x="1132" y="2225"/>
                  </a:lnTo>
                  <a:lnTo>
                    <a:pt x="1013" y="2219"/>
                  </a:lnTo>
                  <a:lnTo>
                    <a:pt x="906" y="2202"/>
                  </a:lnTo>
                  <a:lnTo>
                    <a:pt x="793" y="2174"/>
                  </a:lnTo>
                  <a:lnTo>
                    <a:pt x="691" y="2134"/>
                  </a:lnTo>
                  <a:lnTo>
                    <a:pt x="594" y="2089"/>
                  </a:lnTo>
                  <a:lnTo>
                    <a:pt x="498" y="2032"/>
                  </a:lnTo>
                  <a:lnTo>
                    <a:pt x="413" y="1970"/>
                  </a:lnTo>
                  <a:lnTo>
                    <a:pt x="334" y="1896"/>
                  </a:lnTo>
                  <a:lnTo>
                    <a:pt x="260" y="1817"/>
                  </a:lnTo>
                  <a:lnTo>
                    <a:pt x="193" y="1732"/>
                  </a:lnTo>
                  <a:lnTo>
                    <a:pt x="136" y="1642"/>
                  </a:lnTo>
                  <a:lnTo>
                    <a:pt x="91" y="1546"/>
                  </a:lnTo>
                  <a:lnTo>
                    <a:pt x="51" y="1444"/>
                  </a:lnTo>
                  <a:lnTo>
                    <a:pt x="23" y="1336"/>
                  </a:lnTo>
                  <a:lnTo>
                    <a:pt x="6" y="1223"/>
                  </a:lnTo>
                  <a:lnTo>
                    <a:pt x="0" y="1110"/>
                  </a:lnTo>
                  <a:lnTo>
                    <a:pt x="0" y="1110"/>
                  </a:lnTo>
                  <a:lnTo>
                    <a:pt x="6" y="997"/>
                  </a:lnTo>
                  <a:lnTo>
                    <a:pt x="23" y="889"/>
                  </a:lnTo>
                  <a:lnTo>
                    <a:pt x="51" y="781"/>
                  </a:lnTo>
                  <a:lnTo>
                    <a:pt x="91" y="680"/>
                  </a:lnTo>
                  <a:lnTo>
                    <a:pt x="136" y="583"/>
                  </a:lnTo>
                  <a:lnTo>
                    <a:pt x="193" y="493"/>
                  </a:lnTo>
                  <a:lnTo>
                    <a:pt x="260" y="408"/>
                  </a:lnTo>
                  <a:lnTo>
                    <a:pt x="334" y="329"/>
                  </a:lnTo>
                  <a:lnTo>
                    <a:pt x="413" y="255"/>
                  </a:lnTo>
                  <a:lnTo>
                    <a:pt x="498" y="193"/>
                  </a:lnTo>
                  <a:lnTo>
                    <a:pt x="594" y="136"/>
                  </a:lnTo>
                  <a:lnTo>
                    <a:pt x="691" y="85"/>
                  </a:lnTo>
                  <a:lnTo>
                    <a:pt x="793" y="51"/>
                  </a:lnTo>
                  <a:lnTo>
                    <a:pt x="906" y="23"/>
                  </a:lnTo>
                  <a:lnTo>
                    <a:pt x="1013" y="6"/>
                  </a:lnTo>
                  <a:lnTo>
                    <a:pt x="1132" y="0"/>
                  </a:lnTo>
                  <a:lnTo>
                    <a:pt x="113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283"/>
            <p:cNvSpPr>
              <a:spLocks/>
            </p:cNvSpPr>
            <p:nvPr/>
          </p:nvSpPr>
          <p:spPr bwMode="auto">
            <a:xfrm>
              <a:off x="1990" y="778"/>
              <a:ext cx="2196" cy="2145"/>
            </a:xfrm>
            <a:custGeom>
              <a:avLst/>
              <a:gdLst>
                <a:gd name="T0" fmla="*/ 1098 w 2196"/>
                <a:gd name="T1" fmla="*/ 0 h 2145"/>
                <a:gd name="T2" fmla="*/ 1319 w 2196"/>
                <a:gd name="T3" fmla="*/ 23 h 2145"/>
                <a:gd name="T4" fmla="*/ 1523 w 2196"/>
                <a:gd name="T5" fmla="*/ 85 h 2145"/>
                <a:gd name="T6" fmla="*/ 1709 w 2196"/>
                <a:gd name="T7" fmla="*/ 181 h 2145"/>
                <a:gd name="T8" fmla="*/ 1874 w 2196"/>
                <a:gd name="T9" fmla="*/ 317 h 2145"/>
                <a:gd name="T10" fmla="*/ 2010 w 2196"/>
                <a:gd name="T11" fmla="*/ 475 h 2145"/>
                <a:gd name="T12" fmla="*/ 2111 w 2196"/>
                <a:gd name="T13" fmla="*/ 657 h 2145"/>
                <a:gd name="T14" fmla="*/ 2174 w 2196"/>
                <a:gd name="T15" fmla="*/ 855 h 2145"/>
                <a:gd name="T16" fmla="*/ 2196 w 2196"/>
                <a:gd name="T17" fmla="*/ 1075 h 2145"/>
                <a:gd name="T18" fmla="*/ 2191 w 2196"/>
                <a:gd name="T19" fmla="*/ 1183 h 2145"/>
                <a:gd name="T20" fmla="*/ 2145 w 2196"/>
                <a:gd name="T21" fmla="*/ 1392 h 2145"/>
                <a:gd name="T22" fmla="*/ 2060 w 2196"/>
                <a:gd name="T23" fmla="*/ 1585 h 2145"/>
                <a:gd name="T24" fmla="*/ 1947 w 2196"/>
                <a:gd name="T25" fmla="*/ 1755 h 2145"/>
                <a:gd name="T26" fmla="*/ 1794 w 2196"/>
                <a:gd name="T27" fmla="*/ 1902 h 2145"/>
                <a:gd name="T28" fmla="*/ 1619 w 2196"/>
                <a:gd name="T29" fmla="*/ 2015 h 2145"/>
                <a:gd name="T30" fmla="*/ 1426 w 2196"/>
                <a:gd name="T31" fmla="*/ 2100 h 2145"/>
                <a:gd name="T32" fmla="*/ 1211 w 2196"/>
                <a:gd name="T33" fmla="*/ 2139 h 2145"/>
                <a:gd name="T34" fmla="*/ 1098 w 2196"/>
                <a:gd name="T35" fmla="*/ 2145 h 2145"/>
                <a:gd name="T36" fmla="*/ 877 w 2196"/>
                <a:gd name="T37" fmla="*/ 2122 h 2145"/>
                <a:gd name="T38" fmla="*/ 673 w 2196"/>
                <a:gd name="T39" fmla="*/ 2060 h 2145"/>
                <a:gd name="T40" fmla="*/ 487 w 2196"/>
                <a:gd name="T41" fmla="*/ 1964 h 2145"/>
                <a:gd name="T42" fmla="*/ 322 w 2196"/>
                <a:gd name="T43" fmla="*/ 1834 h 2145"/>
                <a:gd name="T44" fmla="*/ 186 w 2196"/>
                <a:gd name="T45" fmla="*/ 1670 h 2145"/>
                <a:gd name="T46" fmla="*/ 85 w 2196"/>
                <a:gd name="T47" fmla="*/ 1489 h 2145"/>
                <a:gd name="T48" fmla="*/ 22 w 2196"/>
                <a:gd name="T49" fmla="*/ 1290 h 2145"/>
                <a:gd name="T50" fmla="*/ 0 w 2196"/>
                <a:gd name="T51" fmla="*/ 1075 h 2145"/>
                <a:gd name="T52" fmla="*/ 5 w 2196"/>
                <a:gd name="T53" fmla="*/ 962 h 2145"/>
                <a:gd name="T54" fmla="*/ 51 w 2196"/>
                <a:gd name="T55" fmla="*/ 753 h 2145"/>
                <a:gd name="T56" fmla="*/ 136 w 2196"/>
                <a:gd name="T57" fmla="*/ 560 h 2145"/>
                <a:gd name="T58" fmla="*/ 254 w 2196"/>
                <a:gd name="T59" fmla="*/ 391 h 2145"/>
                <a:gd name="T60" fmla="*/ 402 w 2196"/>
                <a:gd name="T61" fmla="*/ 243 h 2145"/>
                <a:gd name="T62" fmla="*/ 577 w 2196"/>
                <a:gd name="T63" fmla="*/ 130 h 2145"/>
                <a:gd name="T64" fmla="*/ 775 w 2196"/>
                <a:gd name="T65" fmla="*/ 45 h 2145"/>
                <a:gd name="T66" fmla="*/ 985 w 2196"/>
                <a:gd name="T67" fmla="*/ 6 h 2145"/>
                <a:gd name="T68" fmla="*/ 1098 w 2196"/>
                <a:gd name="T69" fmla="*/ 0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6" h="2145">
                  <a:moveTo>
                    <a:pt x="1098" y="0"/>
                  </a:moveTo>
                  <a:lnTo>
                    <a:pt x="1098" y="0"/>
                  </a:lnTo>
                  <a:lnTo>
                    <a:pt x="1211" y="6"/>
                  </a:lnTo>
                  <a:lnTo>
                    <a:pt x="1319" y="23"/>
                  </a:lnTo>
                  <a:lnTo>
                    <a:pt x="1426" y="45"/>
                  </a:lnTo>
                  <a:lnTo>
                    <a:pt x="1523" y="85"/>
                  </a:lnTo>
                  <a:lnTo>
                    <a:pt x="1619" y="130"/>
                  </a:lnTo>
                  <a:lnTo>
                    <a:pt x="1709" y="181"/>
                  </a:lnTo>
                  <a:lnTo>
                    <a:pt x="1794" y="243"/>
                  </a:lnTo>
                  <a:lnTo>
                    <a:pt x="1874" y="317"/>
                  </a:lnTo>
                  <a:lnTo>
                    <a:pt x="1947" y="391"/>
                  </a:lnTo>
                  <a:lnTo>
                    <a:pt x="2010" y="475"/>
                  </a:lnTo>
                  <a:lnTo>
                    <a:pt x="2060" y="560"/>
                  </a:lnTo>
                  <a:lnTo>
                    <a:pt x="2111" y="657"/>
                  </a:lnTo>
                  <a:lnTo>
                    <a:pt x="2145" y="753"/>
                  </a:lnTo>
                  <a:lnTo>
                    <a:pt x="2174" y="855"/>
                  </a:lnTo>
                  <a:lnTo>
                    <a:pt x="2191" y="962"/>
                  </a:lnTo>
                  <a:lnTo>
                    <a:pt x="2196" y="1075"/>
                  </a:lnTo>
                  <a:lnTo>
                    <a:pt x="2196" y="1075"/>
                  </a:lnTo>
                  <a:lnTo>
                    <a:pt x="2191" y="1183"/>
                  </a:lnTo>
                  <a:lnTo>
                    <a:pt x="2174" y="1290"/>
                  </a:lnTo>
                  <a:lnTo>
                    <a:pt x="2145" y="1392"/>
                  </a:lnTo>
                  <a:lnTo>
                    <a:pt x="2111" y="1489"/>
                  </a:lnTo>
                  <a:lnTo>
                    <a:pt x="2060" y="1585"/>
                  </a:lnTo>
                  <a:lnTo>
                    <a:pt x="2010" y="1670"/>
                  </a:lnTo>
                  <a:lnTo>
                    <a:pt x="1947" y="1755"/>
                  </a:lnTo>
                  <a:lnTo>
                    <a:pt x="1874" y="1834"/>
                  </a:lnTo>
                  <a:lnTo>
                    <a:pt x="1794" y="1902"/>
                  </a:lnTo>
                  <a:lnTo>
                    <a:pt x="1709" y="1964"/>
                  </a:lnTo>
                  <a:lnTo>
                    <a:pt x="1619" y="2015"/>
                  </a:lnTo>
                  <a:lnTo>
                    <a:pt x="1523" y="2060"/>
                  </a:lnTo>
                  <a:lnTo>
                    <a:pt x="1426" y="2100"/>
                  </a:lnTo>
                  <a:lnTo>
                    <a:pt x="1319" y="2122"/>
                  </a:lnTo>
                  <a:lnTo>
                    <a:pt x="1211" y="2139"/>
                  </a:lnTo>
                  <a:lnTo>
                    <a:pt x="1098" y="2145"/>
                  </a:lnTo>
                  <a:lnTo>
                    <a:pt x="1098" y="2145"/>
                  </a:lnTo>
                  <a:lnTo>
                    <a:pt x="985" y="2139"/>
                  </a:lnTo>
                  <a:lnTo>
                    <a:pt x="877" y="2122"/>
                  </a:lnTo>
                  <a:lnTo>
                    <a:pt x="775" y="2100"/>
                  </a:lnTo>
                  <a:lnTo>
                    <a:pt x="673" y="2060"/>
                  </a:lnTo>
                  <a:lnTo>
                    <a:pt x="577" y="2015"/>
                  </a:lnTo>
                  <a:lnTo>
                    <a:pt x="487" y="1964"/>
                  </a:lnTo>
                  <a:lnTo>
                    <a:pt x="402" y="1902"/>
                  </a:lnTo>
                  <a:lnTo>
                    <a:pt x="322" y="1834"/>
                  </a:lnTo>
                  <a:lnTo>
                    <a:pt x="254" y="1755"/>
                  </a:lnTo>
                  <a:lnTo>
                    <a:pt x="186" y="1670"/>
                  </a:lnTo>
                  <a:lnTo>
                    <a:pt x="136" y="1585"/>
                  </a:lnTo>
                  <a:lnTo>
                    <a:pt x="85" y="1489"/>
                  </a:lnTo>
                  <a:lnTo>
                    <a:pt x="51" y="1392"/>
                  </a:lnTo>
                  <a:lnTo>
                    <a:pt x="22" y="1290"/>
                  </a:lnTo>
                  <a:lnTo>
                    <a:pt x="5" y="1183"/>
                  </a:lnTo>
                  <a:lnTo>
                    <a:pt x="0" y="1075"/>
                  </a:lnTo>
                  <a:lnTo>
                    <a:pt x="0" y="1075"/>
                  </a:lnTo>
                  <a:lnTo>
                    <a:pt x="5" y="962"/>
                  </a:lnTo>
                  <a:lnTo>
                    <a:pt x="22" y="855"/>
                  </a:lnTo>
                  <a:lnTo>
                    <a:pt x="51" y="753"/>
                  </a:lnTo>
                  <a:lnTo>
                    <a:pt x="85" y="657"/>
                  </a:lnTo>
                  <a:lnTo>
                    <a:pt x="136" y="560"/>
                  </a:lnTo>
                  <a:lnTo>
                    <a:pt x="186" y="475"/>
                  </a:lnTo>
                  <a:lnTo>
                    <a:pt x="254" y="391"/>
                  </a:lnTo>
                  <a:lnTo>
                    <a:pt x="322" y="317"/>
                  </a:lnTo>
                  <a:lnTo>
                    <a:pt x="402" y="243"/>
                  </a:lnTo>
                  <a:lnTo>
                    <a:pt x="487" y="181"/>
                  </a:lnTo>
                  <a:lnTo>
                    <a:pt x="577" y="130"/>
                  </a:lnTo>
                  <a:lnTo>
                    <a:pt x="673" y="85"/>
                  </a:lnTo>
                  <a:lnTo>
                    <a:pt x="775" y="45"/>
                  </a:lnTo>
                  <a:lnTo>
                    <a:pt x="877" y="23"/>
                  </a:lnTo>
                  <a:lnTo>
                    <a:pt x="985" y="6"/>
                  </a:lnTo>
                  <a:lnTo>
                    <a:pt x="1098" y="0"/>
                  </a:lnTo>
                  <a:lnTo>
                    <a:pt x="109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284"/>
            <p:cNvSpPr>
              <a:spLocks/>
            </p:cNvSpPr>
            <p:nvPr/>
          </p:nvSpPr>
          <p:spPr bwMode="auto">
            <a:xfrm>
              <a:off x="2012" y="801"/>
              <a:ext cx="2129" cy="2071"/>
            </a:xfrm>
            <a:custGeom>
              <a:avLst/>
              <a:gdLst>
                <a:gd name="T0" fmla="*/ 1065 w 2129"/>
                <a:gd name="T1" fmla="*/ 0 h 2071"/>
                <a:gd name="T2" fmla="*/ 1280 w 2129"/>
                <a:gd name="T3" fmla="*/ 22 h 2071"/>
                <a:gd name="T4" fmla="*/ 1478 w 2129"/>
                <a:gd name="T5" fmla="*/ 79 h 2071"/>
                <a:gd name="T6" fmla="*/ 1659 w 2129"/>
                <a:gd name="T7" fmla="*/ 175 h 2071"/>
                <a:gd name="T8" fmla="*/ 1818 w 2129"/>
                <a:gd name="T9" fmla="*/ 305 h 2071"/>
                <a:gd name="T10" fmla="*/ 1948 w 2129"/>
                <a:gd name="T11" fmla="*/ 458 h 2071"/>
                <a:gd name="T12" fmla="*/ 2044 w 2129"/>
                <a:gd name="T13" fmla="*/ 634 h 2071"/>
                <a:gd name="T14" fmla="*/ 2106 w 2129"/>
                <a:gd name="T15" fmla="*/ 826 h 2071"/>
                <a:gd name="T16" fmla="*/ 2129 w 2129"/>
                <a:gd name="T17" fmla="*/ 1035 h 2071"/>
                <a:gd name="T18" fmla="*/ 2123 w 2129"/>
                <a:gd name="T19" fmla="*/ 1143 h 2071"/>
                <a:gd name="T20" fmla="*/ 2084 w 2129"/>
                <a:gd name="T21" fmla="*/ 1341 h 2071"/>
                <a:gd name="T22" fmla="*/ 1999 w 2129"/>
                <a:gd name="T23" fmla="*/ 1528 h 2071"/>
                <a:gd name="T24" fmla="*/ 1886 w 2129"/>
                <a:gd name="T25" fmla="*/ 1692 h 2071"/>
                <a:gd name="T26" fmla="*/ 1744 w 2129"/>
                <a:gd name="T27" fmla="*/ 1833 h 2071"/>
                <a:gd name="T28" fmla="*/ 1574 w 2129"/>
                <a:gd name="T29" fmla="*/ 1947 h 2071"/>
                <a:gd name="T30" fmla="*/ 1382 w 2129"/>
                <a:gd name="T31" fmla="*/ 2026 h 2071"/>
                <a:gd name="T32" fmla="*/ 1172 w 2129"/>
                <a:gd name="T33" fmla="*/ 2066 h 2071"/>
                <a:gd name="T34" fmla="*/ 1065 w 2129"/>
                <a:gd name="T35" fmla="*/ 2071 h 2071"/>
                <a:gd name="T36" fmla="*/ 855 w 2129"/>
                <a:gd name="T37" fmla="*/ 2049 h 2071"/>
                <a:gd name="T38" fmla="*/ 651 w 2129"/>
                <a:gd name="T39" fmla="*/ 1986 h 2071"/>
                <a:gd name="T40" fmla="*/ 470 w 2129"/>
                <a:gd name="T41" fmla="*/ 1890 h 2071"/>
                <a:gd name="T42" fmla="*/ 317 w 2129"/>
                <a:gd name="T43" fmla="*/ 1766 h 2071"/>
                <a:gd name="T44" fmla="*/ 187 w 2129"/>
                <a:gd name="T45" fmla="*/ 1613 h 2071"/>
                <a:gd name="T46" fmla="*/ 85 w 2129"/>
                <a:gd name="T47" fmla="*/ 1437 h 2071"/>
                <a:gd name="T48" fmla="*/ 23 w 2129"/>
                <a:gd name="T49" fmla="*/ 1245 h 2071"/>
                <a:gd name="T50" fmla="*/ 0 w 2129"/>
                <a:gd name="T51" fmla="*/ 1035 h 2071"/>
                <a:gd name="T52" fmla="*/ 6 w 2129"/>
                <a:gd name="T53" fmla="*/ 928 h 2071"/>
                <a:gd name="T54" fmla="*/ 51 w 2129"/>
                <a:gd name="T55" fmla="*/ 730 h 2071"/>
                <a:gd name="T56" fmla="*/ 131 w 2129"/>
                <a:gd name="T57" fmla="*/ 543 h 2071"/>
                <a:gd name="T58" fmla="*/ 244 w 2129"/>
                <a:gd name="T59" fmla="*/ 379 h 2071"/>
                <a:gd name="T60" fmla="*/ 391 w 2129"/>
                <a:gd name="T61" fmla="*/ 237 h 2071"/>
                <a:gd name="T62" fmla="*/ 561 w 2129"/>
                <a:gd name="T63" fmla="*/ 124 h 2071"/>
                <a:gd name="T64" fmla="*/ 753 w 2129"/>
                <a:gd name="T65" fmla="*/ 45 h 2071"/>
                <a:gd name="T66" fmla="*/ 957 w 2129"/>
                <a:gd name="T67" fmla="*/ 5 h 2071"/>
                <a:gd name="T68" fmla="*/ 1065 w 2129"/>
                <a:gd name="T69" fmla="*/ 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9" h="2071">
                  <a:moveTo>
                    <a:pt x="1065" y="0"/>
                  </a:moveTo>
                  <a:lnTo>
                    <a:pt x="1065" y="0"/>
                  </a:lnTo>
                  <a:lnTo>
                    <a:pt x="1172" y="5"/>
                  </a:lnTo>
                  <a:lnTo>
                    <a:pt x="1280" y="22"/>
                  </a:lnTo>
                  <a:lnTo>
                    <a:pt x="1382" y="45"/>
                  </a:lnTo>
                  <a:lnTo>
                    <a:pt x="1478" y="79"/>
                  </a:lnTo>
                  <a:lnTo>
                    <a:pt x="1574" y="124"/>
                  </a:lnTo>
                  <a:lnTo>
                    <a:pt x="1659" y="175"/>
                  </a:lnTo>
                  <a:lnTo>
                    <a:pt x="1744" y="237"/>
                  </a:lnTo>
                  <a:lnTo>
                    <a:pt x="1818" y="305"/>
                  </a:lnTo>
                  <a:lnTo>
                    <a:pt x="1886" y="379"/>
                  </a:lnTo>
                  <a:lnTo>
                    <a:pt x="1948" y="458"/>
                  </a:lnTo>
                  <a:lnTo>
                    <a:pt x="1999" y="543"/>
                  </a:lnTo>
                  <a:lnTo>
                    <a:pt x="2044" y="634"/>
                  </a:lnTo>
                  <a:lnTo>
                    <a:pt x="2084" y="730"/>
                  </a:lnTo>
                  <a:lnTo>
                    <a:pt x="2106" y="826"/>
                  </a:lnTo>
                  <a:lnTo>
                    <a:pt x="2123" y="928"/>
                  </a:lnTo>
                  <a:lnTo>
                    <a:pt x="2129" y="1035"/>
                  </a:lnTo>
                  <a:lnTo>
                    <a:pt x="2129" y="1035"/>
                  </a:lnTo>
                  <a:lnTo>
                    <a:pt x="2123" y="1143"/>
                  </a:lnTo>
                  <a:lnTo>
                    <a:pt x="2106" y="1245"/>
                  </a:lnTo>
                  <a:lnTo>
                    <a:pt x="2084" y="1341"/>
                  </a:lnTo>
                  <a:lnTo>
                    <a:pt x="2044" y="1437"/>
                  </a:lnTo>
                  <a:lnTo>
                    <a:pt x="1999" y="1528"/>
                  </a:lnTo>
                  <a:lnTo>
                    <a:pt x="1948" y="1613"/>
                  </a:lnTo>
                  <a:lnTo>
                    <a:pt x="1886" y="1692"/>
                  </a:lnTo>
                  <a:lnTo>
                    <a:pt x="1818" y="1766"/>
                  </a:lnTo>
                  <a:lnTo>
                    <a:pt x="1744" y="1833"/>
                  </a:lnTo>
                  <a:lnTo>
                    <a:pt x="1659" y="1890"/>
                  </a:lnTo>
                  <a:lnTo>
                    <a:pt x="1574" y="1947"/>
                  </a:lnTo>
                  <a:lnTo>
                    <a:pt x="1478" y="1986"/>
                  </a:lnTo>
                  <a:lnTo>
                    <a:pt x="1382" y="2026"/>
                  </a:lnTo>
                  <a:lnTo>
                    <a:pt x="1280" y="2049"/>
                  </a:lnTo>
                  <a:lnTo>
                    <a:pt x="1172" y="2066"/>
                  </a:lnTo>
                  <a:lnTo>
                    <a:pt x="1065" y="2071"/>
                  </a:lnTo>
                  <a:lnTo>
                    <a:pt x="1065" y="2071"/>
                  </a:lnTo>
                  <a:lnTo>
                    <a:pt x="957" y="2066"/>
                  </a:lnTo>
                  <a:lnTo>
                    <a:pt x="855" y="2049"/>
                  </a:lnTo>
                  <a:lnTo>
                    <a:pt x="753" y="2026"/>
                  </a:lnTo>
                  <a:lnTo>
                    <a:pt x="651" y="1986"/>
                  </a:lnTo>
                  <a:lnTo>
                    <a:pt x="561" y="1947"/>
                  </a:lnTo>
                  <a:lnTo>
                    <a:pt x="470" y="1890"/>
                  </a:lnTo>
                  <a:lnTo>
                    <a:pt x="391" y="1833"/>
                  </a:lnTo>
                  <a:lnTo>
                    <a:pt x="317" y="1766"/>
                  </a:lnTo>
                  <a:lnTo>
                    <a:pt x="244" y="1692"/>
                  </a:lnTo>
                  <a:lnTo>
                    <a:pt x="187" y="1613"/>
                  </a:lnTo>
                  <a:lnTo>
                    <a:pt x="131" y="1528"/>
                  </a:lnTo>
                  <a:lnTo>
                    <a:pt x="85" y="1437"/>
                  </a:lnTo>
                  <a:lnTo>
                    <a:pt x="51" y="1341"/>
                  </a:lnTo>
                  <a:lnTo>
                    <a:pt x="23" y="1245"/>
                  </a:lnTo>
                  <a:lnTo>
                    <a:pt x="6" y="1143"/>
                  </a:lnTo>
                  <a:lnTo>
                    <a:pt x="0" y="1035"/>
                  </a:lnTo>
                  <a:lnTo>
                    <a:pt x="0" y="1035"/>
                  </a:lnTo>
                  <a:lnTo>
                    <a:pt x="6" y="928"/>
                  </a:lnTo>
                  <a:lnTo>
                    <a:pt x="23" y="826"/>
                  </a:lnTo>
                  <a:lnTo>
                    <a:pt x="51" y="730"/>
                  </a:lnTo>
                  <a:lnTo>
                    <a:pt x="85" y="634"/>
                  </a:lnTo>
                  <a:lnTo>
                    <a:pt x="131" y="543"/>
                  </a:lnTo>
                  <a:lnTo>
                    <a:pt x="187" y="458"/>
                  </a:lnTo>
                  <a:lnTo>
                    <a:pt x="244" y="379"/>
                  </a:lnTo>
                  <a:lnTo>
                    <a:pt x="317" y="305"/>
                  </a:lnTo>
                  <a:lnTo>
                    <a:pt x="391" y="237"/>
                  </a:lnTo>
                  <a:lnTo>
                    <a:pt x="470" y="175"/>
                  </a:lnTo>
                  <a:lnTo>
                    <a:pt x="561" y="124"/>
                  </a:lnTo>
                  <a:lnTo>
                    <a:pt x="651" y="79"/>
                  </a:lnTo>
                  <a:lnTo>
                    <a:pt x="753" y="45"/>
                  </a:lnTo>
                  <a:lnTo>
                    <a:pt x="855" y="22"/>
                  </a:lnTo>
                  <a:lnTo>
                    <a:pt x="957" y="5"/>
                  </a:lnTo>
                  <a:lnTo>
                    <a:pt x="1065" y="0"/>
                  </a:lnTo>
                  <a:lnTo>
                    <a:pt x="1065"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285"/>
            <p:cNvSpPr>
              <a:spLocks/>
            </p:cNvSpPr>
            <p:nvPr/>
          </p:nvSpPr>
          <p:spPr bwMode="auto">
            <a:xfrm>
              <a:off x="2041" y="823"/>
              <a:ext cx="2055" cy="1993"/>
            </a:xfrm>
            <a:custGeom>
              <a:avLst/>
              <a:gdLst>
                <a:gd name="T0" fmla="*/ 1030 w 2055"/>
                <a:gd name="T1" fmla="*/ 0 h 1993"/>
                <a:gd name="T2" fmla="*/ 1234 w 2055"/>
                <a:gd name="T3" fmla="*/ 17 h 1993"/>
                <a:gd name="T4" fmla="*/ 1426 w 2055"/>
                <a:gd name="T5" fmla="*/ 80 h 1993"/>
                <a:gd name="T6" fmla="*/ 1602 w 2055"/>
                <a:gd name="T7" fmla="*/ 170 h 1993"/>
                <a:gd name="T8" fmla="*/ 1755 w 2055"/>
                <a:gd name="T9" fmla="*/ 295 h 1993"/>
                <a:gd name="T10" fmla="*/ 1879 w 2055"/>
                <a:gd name="T11" fmla="*/ 442 h 1993"/>
                <a:gd name="T12" fmla="*/ 1975 w 2055"/>
                <a:gd name="T13" fmla="*/ 612 h 1993"/>
                <a:gd name="T14" fmla="*/ 2038 w 2055"/>
                <a:gd name="T15" fmla="*/ 798 h 1993"/>
                <a:gd name="T16" fmla="*/ 2055 w 2055"/>
                <a:gd name="T17" fmla="*/ 996 h 1993"/>
                <a:gd name="T18" fmla="*/ 2055 w 2055"/>
                <a:gd name="T19" fmla="*/ 1098 h 1993"/>
                <a:gd name="T20" fmla="*/ 2009 w 2055"/>
                <a:gd name="T21" fmla="*/ 1291 h 1993"/>
                <a:gd name="T22" fmla="*/ 1930 w 2055"/>
                <a:gd name="T23" fmla="*/ 1472 h 1993"/>
                <a:gd name="T24" fmla="*/ 1823 w 2055"/>
                <a:gd name="T25" fmla="*/ 1630 h 1993"/>
                <a:gd name="T26" fmla="*/ 1681 w 2055"/>
                <a:gd name="T27" fmla="*/ 1766 h 1993"/>
                <a:gd name="T28" fmla="*/ 1517 w 2055"/>
                <a:gd name="T29" fmla="*/ 1874 h 1993"/>
                <a:gd name="T30" fmla="*/ 1336 w 2055"/>
                <a:gd name="T31" fmla="*/ 1953 h 1993"/>
                <a:gd name="T32" fmla="*/ 1132 w 2055"/>
                <a:gd name="T33" fmla="*/ 1993 h 1993"/>
                <a:gd name="T34" fmla="*/ 1030 w 2055"/>
                <a:gd name="T35" fmla="*/ 1993 h 1993"/>
                <a:gd name="T36" fmla="*/ 821 w 2055"/>
                <a:gd name="T37" fmla="*/ 1976 h 1993"/>
                <a:gd name="T38" fmla="*/ 628 w 2055"/>
                <a:gd name="T39" fmla="*/ 1919 h 1993"/>
                <a:gd name="T40" fmla="*/ 453 w 2055"/>
                <a:gd name="T41" fmla="*/ 1823 h 1993"/>
                <a:gd name="T42" fmla="*/ 300 w 2055"/>
                <a:gd name="T43" fmla="*/ 1704 h 1993"/>
                <a:gd name="T44" fmla="*/ 175 w 2055"/>
                <a:gd name="T45" fmla="*/ 1557 h 1993"/>
                <a:gd name="T46" fmla="*/ 79 w 2055"/>
                <a:gd name="T47" fmla="*/ 1387 h 1993"/>
                <a:gd name="T48" fmla="*/ 17 w 2055"/>
                <a:gd name="T49" fmla="*/ 1200 h 1993"/>
                <a:gd name="T50" fmla="*/ 0 w 2055"/>
                <a:gd name="T51" fmla="*/ 996 h 1993"/>
                <a:gd name="T52" fmla="*/ 5 w 2055"/>
                <a:gd name="T53" fmla="*/ 895 h 1993"/>
                <a:gd name="T54" fmla="*/ 45 w 2055"/>
                <a:gd name="T55" fmla="*/ 702 h 1993"/>
                <a:gd name="T56" fmla="*/ 124 w 2055"/>
                <a:gd name="T57" fmla="*/ 521 h 1993"/>
                <a:gd name="T58" fmla="*/ 232 w 2055"/>
                <a:gd name="T59" fmla="*/ 363 h 1993"/>
                <a:gd name="T60" fmla="*/ 373 w 2055"/>
                <a:gd name="T61" fmla="*/ 227 h 1993"/>
                <a:gd name="T62" fmla="*/ 537 w 2055"/>
                <a:gd name="T63" fmla="*/ 119 h 1993"/>
                <a:gd name="T64" fmla="*/ 724 w 2055"/>
                <a:gd name="T65" fmla="*/ 46 h 1993"/>
                <a:gd name="T66" fmla="*/ 922 w 2055"/>
                <a:gd name="T67" fmla="*/ 6 h 1993"/>
                <a:gd name="T68" fmla="*/ 1030 w 2055"/>
                <a:gd name="T69"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5" h="1993">
                  <a:moveTo>
                    <a:pt x="1030" y="0"/>
                  </a:moveTo>
                  <a:lnTo>
                    <a:pt x="1030" y="0"/>
                  </a:lnTo>
                  <a:lnTo>
                    <a:pt x="1132" y="6"/>
                  </a:lnTo>
                  <a:lnTo>
                    <a:pt x="1234" y="17"/>
                  </a:lnTo>
                  <a:lnTo>
                    <a:pt x="1336" y="46"/>
                  </a:lnTo>
                  <a:lnTo>
                    <a:pt x="1426" y="80"/>
                  </a:lnTo>
                  <a:lnTo>
                    <a:pt x="1517" y="119"/>
                  </a:lnTo>
                  <a:lnTo>
                    <a:pt x="1602" y="170"/>
                  </a:lnTo>
                  <a:lnTo>
                    <a:pt x="1681" y="227"/>
                  </a:lnTo>
                  <a:lnTo>
                    <a:pt x="1755" y="295"/>
                  </a:lnTo>
                  <a:lnTo>
                    <a:pt x="1823" y="363"/>
                  </a:lnTo>
                  <a:lnTo>
                    <a:pt x="1879" y="442"/>
                  </a:lnTo>
                  <a:lnTo>
                    <a:pt x="1930" y="521"/>
                  </a:lnTo>
                  <a:lnTo>
                    <a:pt x="1975" y="612"/>
                  </a:lnTo>
                  <a:lnTo>
                    <a:pt x="2009" y="702"/>
                  </a:lnTo>
                  <a:lnTo>
                    <a:pt x="2038" y="798"/>
                  </a:lnTo>
                  <a:lnTo>
                    <a:pt x="2055" y="895"/>
                  </a:lnTo>
                  <a:lnTo>
                    <a:pt x="2055" y="996"/>
                  </a:lnTo>
                  <a:lnTo>
                    <a:pt x="2055" y="996"/>
                  </a:lnTo>
                  <a:lnTo>
                    <a:pt x="2055" y="1098"/>
                  </a:lnTo>
                  <a:lnTo>
                    <a:pt x="2038" y="1200"/>
                  </a:lnTo>
                  <a:lnTo>
                    <a:pt x="2009" y="1291"/>
                  </a:lnTo>
                  <a:lnTo>
                    <a:pt x="1975" y="1387"/>
                  </a:lnTo>
                  <a:lnTo>
                    <a:pt x="1930" y="1472"/>
                  </a:lnTo>
                  <a:lnTo>
                    <a:pt x="1879" y="1557"/>
                  </a:lnTo>
                  <a:lnTo>
                    <a:pt x="1823" y="1630"/>
                  </a:lnTo>
                  <a:lnTo>
                    <a:pt x="1755" y="1704"/>
                  </a:lnTo>
                  <a:lnTo>
                    <a:pt x="1681" y="1766"/>
                  </a:lnTo>
                  <a:lnTo>
                    <a:pt x="1602" y="1823"/>
                  </a:lnTo>
                  <a:lnTo>
                    <a:pt x="1517" y="1874"/>
                  </a:lnTo>
                  <a:lnTo>
                    <a:pt x="1426" y="1919"/>
                  </a:lnTo>
                  <a:lnTo>
                    <a:pt x="1336" y="1953"/>
                  </a:lnTo>
                  <a:lnTo>
                    <a:pt x="1234" y="1976"/>
                  </a:lnTo>
                  <a:lnTo>
                    <a:pt x="1132" y="1993"/>
                  </a:lnTo>
                  <a:lnTo>
                    <a:pt x="1030" y="1993"/>
                  </a:lnTo>
                  <a:lnTo>
                    <a:pt x="1030" y="1993"/>
                  </a:lnTo>
                  <a:lnTo>
                    <a:pt x="922" y="1993"/>
                  </a:lnTo>
                  <a:lnTo>
                    <a:pt x="821" y="1976"/>
                  </a:lnTo>
                  <a:lnTo>
                    <a:pt x="724" y="1953"/>
                  </a:lnTo>
                  <a:lnTo>
                    <a:pt x="628" y="1919"/>
                  </a:lnTo>
                  <a:lnTo>
                    <a:pt x="537" y="1874"/>
                  </a:lnTo>
                  <a:lnTo>
                    <a:pt x="453" y="1823"/>
                  </a:lnTo>
                  <a:lnTo>
                    <a:pt x="373" y="1766"/>
                  </a:lnTo>
                  <a:lnTo>
                    <a:pt x="300" y="1704"/>
                  </a:lnTo>
                  <a:lnTo>
                    <a:pt x="232" y="1630"/>
                  </a:lnTo>
                  <a:lnTo>
                    <a:pt x="175" y="1557"/>
                  </a:lnTo>
                  <a:lnTo>
                    <a:pt x="124" y="1472"/>
                  </a:lnTo>
                  <a:lnTo>
                    <a:pt x="79" y="1387"/>
                  </a:lnTo>
                  <a:lnTo>
                    <a:pt x="45" y="1291"/>
                  </a:lnTo>
                  <a:lnTo>
                    <a:pt x="17" y="1200"/>
                  </a:lnTo>
                  <a:lnTo>
                    <a:pt x="5" y="1098"/>
                  </a:lnTo>
                  <a:lnTo>
                    <a:pt x="0" y="996"/>
                  </a:lnTo>
                  <a:lnTo>
                    <a:pt x="0" y="996"/>
                  </a:lnTo>
                  <a:lnTo>
                    <a:pt x="5" y="895"/>
                  </a:lnTo>
                  <a:lnTo>
                    <a:pt x="17" y="798"/>
                  </a:lnTo>
                  <a:lnTo>
                    <a:pt x="45" y="702"/>
                  </a:lnTo>
                  <a:lnTo>
                    <a:pt x="79" y="612"/>
                  </a:lnTo>
                  <a:lnTo>
                    <a:pt x="124" y="521"/>
                  </a:lnTo>
                  <a:lnTo>
                    <a:pt x="175" y="442"/>
                  </a:lnTo>
                  <a:lnTo>
                    <a:pt x="232" y="363"/>
                  </a:lnTo>
                  <a:lnTo>
                    <a:pt x="300" y="295"/>
                  </a:lnTo>
                  <a:lnTo>
                    <a:pt x="373" y="227"/>
                  </a:lnTo>
                  <a:lnTo>
                    <a:pt x="453" y="170"/>
                  </a:lnTo>
                  <a:lnTo>
                    <a:pt x="537" y="119"/>
                  </a:lnTo>
                  <a:lnTo>
                    <a:pt x="628" y="80"/>
                  </a:lnTo>
                  <a:lnTo>
                    <a:pt x="724" y="46"/>
                  </a:lnTo>
                  <a:lnTo>
                    <a:pt x="821" y="17"/>
                  </a:lnTo>
                  <a:lnTo>
                    <a:pt x="922" y="6"/>
                  </a:lnTo>
                  <a:lnTo>
                    <a:pt x="1030" y="0"/>
                  </a:lnTo>
                  <a:lnTo>
                    <a:pt x="1030"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286"/>
            <p:cNvSpPr>
              <a:spLocks/>
            </p:cNvSpPr>
            <p:nvPr/>
          </p:nvSpPr>
          <p:spPr bwMode="auto">
            <a:xfrm>
              <a:off x="2063" y="846"/>
              <a:ext cx="1993" cy="1919"/>
            </a:xfrm>
            <a:custGeom>
              <a:avLst/>
              <a:gdLst>
                <a:gd name="T0" fmla="*/ 997 w 1993"/>
                <a:gd name="T1" fmla="*/ 0 h 1919"/>
                <a:gd name="T2" fmla="*/ 1195 w 1993"/>
                <a:gd name="T3" fmla="*/ 17 h 1919"/>
                <a:gd name="T4" fmla="*/ 1382 w 1993"/>
                <a:gd name="T5" fmla="*/ 73 h 1919"/>
                <a:gd name="T6" fmla="*/ 1552 w 1993"/>
                <a:gd name="T7" fmla="*/ 164 h 1919"/>
                <a:gd name="T8" fmla="*/ 1699 w 1993"/>
                <a:gd name="T9" fmla="*/ 277 h 1919"/>
                <a:gd name="T10" fmla="*/ 1823 w 1993"/>
                <a:gd name="T11" fmla="*/ 424 h 1919"/>
                <a:gd name="T12" fmla="*/ 1914 w 1993"/>
                <a:gd name="T13" fmla="*/ 583 h 1919"/>
                <a:gd name="T14" fmla="*/ 1970 w 1993"/>
                <a:gd name="T15" fmla="*/ 764 h 1919"/>
                <a:gd name="T16" fmla="*/ 1993 w 1993"/>
                <a:gd name="T17" fmla="*/ 956 h 1919"/>
                <a:gd name="T18" fmla="*/ 1987 w 1993"/>
                <a:gd name="T19" fmla="*/ 1058 h 1919"/>
                <a:gd name="T20" fmla="*/ 1948 w 1993"/>
                <a:gd name="T21" fmla="*/ 1245 h 1919"/>
                <a:gd name="T22" fmla="*/ 1869 w 1993"/>
                <a:gd name="T23" fmla="*/ 1415 h 1919"/>
                <a:gd name="T24" fmla="*/ 1761 w 1993"/>
                <a:gd name="T25" fmla="*/ 1568 h 1919"/>
                <a:gd name="T26" fmla="*/ 1631 w 1993"/>
                <a:gd name="T27" fmla="*/ 1698 h 1919"/>
                <a:gd name="T28" fmla="*/ 1472 w 1993"/>
                <a:gd name="T29" fmla="*/ 1805 h 1919"/>
                <a:gd name="T30" fmla="*/ 1291 w 1993"/>
                <a:gd name="T31" fmla="*/ 1873 h 1919"/>
                <a:gd name="T32" fmla="*/ 1099 w 1993"/>
                <a:gd name="T33" fmla="*/ 1913 h 1919"/>
                <a:gd name="T34" fmla="*/ 997 w 1993"/>
                <a:gd name="T35" fmla="*/ 1919 h 1919"/>
                <a:gd name="T36" fmla="*/ 793 w 1993"/>
                <a:gd name="T37" fmla="*/ 1902 h 1919"/>
                <a:gd name="T38" fmla="*/ 606 w 1993"/>
                <a:gd name="T39" fmla="*/ 1845 h 1919"/>
                <a:gd name="T40" fmla="*/ 442 w 1993"/>
                <a:gd name="T41" fmla="*/ 1755 h 1919"/>
                <a:gd name="T42" fmla="*/ 295 w 1993"/>
                <a:gd name="T43" fmla="*/ 1636 h 1919"/>
                <a:gd name="T44" fmla="*/ 170 w 1993"/>
                <a:gd name="T45" fmla="*/ 1494 h 1919"/>
                <a:gd name="T46" fmla="*/ 80 w 1993"/>
                <a:gd name="T47" fmla="*/ 1330 h 1919"/>
                <a:gd name="T48" fmla="*/ 23 w 1993"/>
                <a:gd name="T49" fmla="*/ 1155 h 1919"/>
                <a:gd name="T50" fmla="*/ 0 w 1993"/>
                <a:gd name="T51" fmla="*/ 956 h 1919"/>
                <a:gd name="T52" fmla="*/ 6 w 1993"/>
                <a:gd name="T53" fmla="*/ 860 h 1919"/>
                <a:gd name="T54" fmla="*/ 46 w 1993"/>
                <a:gd name="T55" fmla="*/ 673 h 1919"/>
                <a:gd name="T56" fmla="*/ 119 w 1993"/>
                <a:gd name="T57" fmla="*/ 504 h 1919"/>
                <a:gd name="T58" fmla="*/ 227 w 1993"/>
                <a:gd name="T59" fmla="*/ 351 h 1919"/>
                <a:gd name="T60" fmla="*/ 363 w 1993"/>
                <a:gd name="T61" fmla="*/ 221 h 1919"/>
                <a:gd name="T62" fmla="*/ 521 w 1993"/>
                <a:gd name="T63" fmla="*/ 113 h 1919"/>
                <a:gd name="T64" fmla="*/ 702 w 1993"/>
                <a:gd name="T65" fmla="*/ 40 h 1919"/>
                <a:gd name="T66" fmla="*/ 895 w 1993"/>
                <a:gd name="T67" fmla="*/ 6 h 1919"/>
                <a:gd name="T68" fmla="*/ 997 w 1993"/>
                <a:gd name="T69" fmla="*/ 0 h 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3" h="1919">
                  <a:moveTo>
                    <a:pt x="997" y="0"/>
                  </a:moveTo>
                  <a:lnTo>
                    <a:pt x="997" y="0"/>
                  </a:lnTo>
                  <a:lnTo>
                    <a:pt x="1099" y="6"/>
                  </a:lnTo>
                  <a:lnTo>
                    <a:pt x="1195" y="17"/>
                  </a:lnTo>
                  <a:lnTo>
                    <a:pt x="1291" y="40"/>
                  </a:lnTo>
                  <a:lnTo>
                    <a:pt x="1382" y="73"/>
                  </a:lnTo>
                  <a:lnTo>
                    <a:pt x="1472" y="113"/>
                  </a:lnTo>
                  <a:lnTo>
                    <a:pt x="1552" y="164"/>
                  </a:lnTo>
                  <a:lnTo>
                    <a:pt x="1631" y="221"/>
                  </a:lnTo>
                  <a:lnTo>
                    <a:pt x="1699" y="277"/>
                  </a:lnTo>
                  <a:lnTo>
                    <a:pt x="1761" y="351"/>
                  </a:lnTo>
                  <a:lnTo>
                    <a:pt x="1823" y="424"/>
                  </a:lnTo>
                  <a:lnTo>
                    <a:pt x="1869" y="504"/>
                  </a:lnTo>
                  <a:lnTo>
                    <a:pt x="1914" y="583"/>
                  </a:lnTo>
                  <a:lnTo>
                    <a:pt x="1948" y="673"/>
                  </a:lnTo>
                  <a:lnTo>
                    <a:pt x="1970" y="764"/>
                  </a:lnTo>
                  <a:lnTo>
                    <a:pt x="1987" y="860"/>
                  </a:lnTo>
                  <a:lnTo>
                    <a:pt x="1993" y="956"/>
                  </a:lnTo>
                  <a:lnTo>
                    <a:pt x="1993" y="956"/>
                  </a:lnTo>
                  <a:lnTo>
                    <a:pt x="1987" y="1058"/>
                  </a:lnTo>
                  <a:lnTo>
                    <a:pt x="1970" y="1155"/>
                  </a:lnTo>
                  <a:lnTo>
                    <a:pt x="1948" y="1245"/>
                  </a:lnTo>
                  <a:lnTo>
                    <a:pt x="1914" y="1330"/>
                  </a:lnTo>
                  <a:lnTo>
                    <a:pt x="1869" y="1415"/>
                  </a:lnTo>
                  <a:lnTo>
                    <a:pt x="1823" y="1494"/>
                  </a:lnTo>
                  <a:lnTo>
                    <a:pt x="1761" y="1568"/>
                  </a:lnTo>
                  <a:lnTo>
                    <a:pt x="1699" y="1636"/>
                  </a:lnTo>
                  <a:lnTo>
                    <a:pt x="1631" y="1698"/>
                  </a:lnTo>
                  <a:lnTo>
                    <a:pt x="1552" y="1755"/>
                  </a:lnTo>
                  <a:lnTo>
                    <a:pt x="1472" y="1805"/>
                  </a:lnTo>
                  <a:lnTo>
                    <a:pt x="1382" y="1845"/>
                  </a:lnTo>
                  <a:lnTo>
                    <a:pt x="1291" y="1873"/>
                  </a:lnTo>
                  <a:lnTo>
                    <a:pt x="1195" y="1902"/>
                  </a:lnTo>
                  <a:lnTo>
                    <a:pt x="1099" y="1913"/>
                  </a:lnTo>
                  <a:lnTo>
                    <a:pt x="997" y="1919"/>
                  </a:lnTo>
                  <a:lnTo>
                    <a:pt x="997" y="1919"/>
                  </a:lnTo>
                  <a:lnTo>
                    <a:pt x="895" y="1913"/>
                  </a:lnTo>
                  <a:lnTo>
                    <a:pt x="793" y="1902"/>
                  </a:lnTo>
                  <a:lnTo>
                    <a:pt x="702" y="1873"/>
                  </a:lnTo>
                  <a:lnTo>
                    <a:pt x="606" y="1845"/>
                  </a:lnTo>
                  <a:lnTo>
                    <a:pt x="521" y="1805"/>
                  </a:lnTo>
                  <a:lnTo>
                    <a:pt x="442" y="1755"/>
                  </a:lnTo>
                  <a:lnTo>
                    <a:pt x="363" y="1698"/>
                  </a:lnTo>
                  <a:lnTo>
                    <a:pt x="295" y="1636"/>
                  </a:lnTo>
                  <a:lnTo>
                    <a:pt x="227" y="1568"/>
                  </a:lnTo>
                  <a:lnTo>
                    <a:pt x="170" y="1494"/>
                  </a:lnTo>
                  <a:lnTo>
                    <a:pt x="119" y="1415"/>
                  </a:lnTo>
                  <a:lnTo>
                    <a:pt x="80" y="1330"/>
                  </a:lnTo>
                  <a:lnTo>
                    <a:pt x="46" y="1245"/>
                  </a:lnTo>
                  <a:lnTo>
                    <a:pt x="23" y="1155"/>
                  </a:lnTo>
                  <a:lnTo>
                    <a:pt x="6" y="1058"/>
                  </a:lnTo>
                  <a:lnTo>
                    <a:pt x="0" y="956"/>
                  </a:lnTo>
                  <a:lnTo>
                    <a:pt x="0" y="956"/>
                  </a:lnTo>
                  <a:lnTo>
                    <a:pt x="6" y="860"/>
                  </a:lnTo>
                  <a:lnTo>
                    <a:pt x="23" y="764"/>
                  </a:lnTo>
                  <a:lnTo>
                    <a:pt x="46" y="673"/>
                  </a:lnTo>
                  <a:lnTo>
                    <a:pt x="80" y="583"/>
                  </a:lnTo>
                  <a:lnTo>
                    <a:pt x="119" y="504"/>
                  </a:lnTo>
                  <a:lnTo>
                    <a:pt x="170" y="424"/>
                  </a:lnTo>
                  <a:lnTo>
                    <a:pt x="227" y="351"/>
                  </a:lnTo>
                  <a:lnTo>
                    <a:pt x="295" y="277"/>
                  </a:lnTo>
                  <a:lnTo>
                    <a:pt x="363" y="221"/>
                  </a:lnTo>
                  <a:lnTo>
                    <a:pt x="442" y="164"/>
                  </a:lnTo>
                  <a:lnTo>
                    <a:pt x="521" y="113"/>
                  </a:lnTo>
                  <a:lnTo>
                    <a:pt x="606" y="73"/>
                  </a:lnTo>
                  <a:lnTo>
                    <a:pt x="702" y="40"/>
                  </a:lnTo>
                  <a:lnTo>
                    <a:pt x="793" y="17"/>
                  </a:lnTo>
                  <a:lnTo>
                    <a:pt x="895" y="6"/>
                  </a:lnTo>
                  <a:lnTo>
                    <a:pt x="997" y="0"/>
                  </a:lnTo>
                  <a:lnTo>
                    <a:pt x="997"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287"/>
            <p:cNvSpPr>
              <a:spLocks/>
            </p:cNvSpPr>
            <p:nvPr/>
          </p:nvSpPr>
          <p:spPr bwMode="auto">
            <a:xfrm>
              <a:off x="2086" y="869"/>
              <a:ext cx="1925" cy="1845"/>
            </a:xfrm>
            <a:custGeom>
              <a:avLst/>
              <a:gdLst>
                <a:gd name="T0" fmla="*/ 962 w 1925"/>
                <a:gd name="T1" fmla="*/ 0 h 1845"/>
                <a:gd name="T2" fmla="*/ 1155 w 1925"/>
                <a:gd name="T3" fmla="*/ 17 h 1845"/>
                <a:gd name="T4" fmla="*/ 1336 w 1925"/>
                <a:gd name="T5" fmla="*/ 67 h 1845"/>
                <a:gd name="T6" fmla="*/ 1500 w 1925"/>
                <a:gd name="T7" fmla="*/ 158 h 1845"/>
                <a:gd name="T8" fmla="*/ 1642 w 1925"/>
                <a:gd name="T9" fmla="*/ 266 h 1845"/>
                <a:gd name="T10" fmla="*/ 1761 w 1925"/>
                <a:gd name="T11" fmla="*/ 407 h 1845"/>
                <a:gd name="T12" fmla="*/ 1851 w 1925"/>
                <a:gd name="T13" fmla="*/ 560 h 1845"/>
                <a:gd name="T14" fmla="*/ 1908 w 1925"/>
                <a:gd name="T15" fmla="*/ 735 h 1845"/>
                <a:gd name="T16" fmla="*/ 1925 w 1925"/>
                <a:gd name="T17" fmla="*/ 922 h 1845"/>
                <a:gd name="T18" fmla="*/ 1919 w 1925"/>
                <a:gd name="T19" fmla="*/ 1013 h 1845"/>
                <a:gd name="T20" fmla="*/ 1880 w 1925"/>
                <a:gd name="T21" fmla="*/ 1194 h 1845"/>
                <a:gd name="T22" fmla="*/ 1806 w 1925"/>
                <a:gd name="T23" fmla="*/ 1358 h 1845"/>
                <a:gd name="T24" fmla="*/ 1704 w 1925"/>
                <a:gd name="T25" fmla="*/ 1505 h 1845"/>
                <a:gd name="T26" fmla="*/ 1574 w 1925"/>
                <a:gd name="T27" fmla="*/ 1630 h 1845"/>
                <a:gd name="T28" fmla="*/ 1421 w 1925"/>
                <a:gd name="T29" fmla="*/ 1732 h 1845"/>
                <a:gd name="T30" fmla="*/ 1251 w 1925"/>
                <a:gd name="T31" fmla="*/ 1799 h 1845"/>
                <a:gd name="T32" fmla="*/ 1059 w 1925"/>
                <a:gd name="T33" fmla="*/ 1839 h 1845"/>
                <a:gd name="T34" fmla="*/ 962 w 1925"/>
                <a:gd name="T35" fmla="*/ 1845 h 1845"/>
                <a:gd name="T36" fmla="*/ 770 w 1925"/>
                <a:gd name="T37" fmla="*/ 1822 h 1845"/>
                <a:gd name="T38" fmla="*/ 589 w 1925"/>
                <a:gd name="T39" fmla="*/ 1771 h 1845"/>
                <a:gd name="T40" fmla="*/ 425 w 1925"/>
                <a:gd name="T41" fmla="*/ 1686 h 1845"/>
                <a:gd name="T42" fmla="*/ 283 w 1925"/>
                <a:gd name="T43" fmla="*/ 1573 h 1845"/>
                <a:gd name="T44" fmla="*/ 164 w 1925"/>
                <a:gd name="T45" fmla="*/ 1437 h 1845"/>
                <a:gd name="T46" fmla="*/ 79 w 1925"/>
                <a:gd name="T47" fmla="*/ 1279 h 1845"/>
                <a:gd name="T48" fmla="*/ 23 w 1925"/>
                <a:gd name="T49" fmla="*/ 1103 h 1845"/>
                <a:gd name="T50" fmla="*/ 0 w 1925"/>
                <a:gd name="T51" fmla="*/ 922 h 1845"/>
                <a:gd name="T52" fmla="*/ 6 w 1925"/>
                <a:gd name="T53" fmla="*/ 826 h 1845"/>
                <a:gd name="T54" fmla="*/ 45 w 1925"/>
                <a:gd name="T55" fmla="*/ 645 h 1845"/>
                <a:gd name="T56" fmla="*/ 119 w 1925"/>
                <a:gd name="T57" fmla="*/ 481 h 1845"/>
                <a:gd name="T58" fmla="*/ 221 w 1925"/>
                <a:gd name="T59" fmla="*/ 333 h 1845"/>
                <a:gd name="T60" fmla="*/ 351 w 1925"/>
                <a:gd name="T61" fmla="*/ 209 h 1845"/>
                <a:gd name="T62" fmla="*/ 504 w 1925"/>
                <a:gd name="T63" fmla="*/ 107 h 1845"/>
                <a:gd name="T64" fmla="*/ 679 w 1925"/>
                <a:gd name="T65" fmla="*/ 39 h 1845"/>
                <a:gd name="T66" fmla="*/ 866 w 1925"/>
                <a:gd name="T67" fmla="*/ 0 h 1845"/>
                <a:gd name="T68" fmla="*/ 962 w 1925"/>
                <a:gd name="T6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5" h="1845">
                  <a:moveTo>
                    <a:pt x="962" y="0"/>
                  </a:moveTo>
                  <a:lnTo>
                    <a:pt x="962" y="0"/>
                  </a:lnTo>
                  <a:lnTo>
                    <a:pt x="1059" y="0"/>
                  </a:lnTo>
                  <a:lnTo>
                    <a:pt x="1155" y="17"/>
                  </a:lnTo>
                  <a:lnTo>
                    <a:pt x="1251" y="39"/>
                  </a:lnTo>
                  <a:lnTo>
                    <a:pt x="1336" y="67"/>
                  </a:lnTo>
                  <a:lnTo>
                    <a:pt x="1421" y="107"/>
                  </a:lnTo>
                  <a:lnTo>
                    <a:pt x="1500" y="158"/>
                  </a:lnTo>
                  <a:lnTo>
                    <a:pt x="1574" y="209"/>
                  </a:lnTo>
                  <a:lnTo>
                    <a:pt x="1642" y="266"/>
                  </a:lnTo>
                  <a:lnTo>
                    <a:pt x="1704" y="333"/>
                  </a:lnTo>
                  <a:lnTo>
                    <a:pt x="1761" y="407"/>
                  </a:lnTo>
                  <a:lnTo>
                    <a:pt x="1806" y="481"/>
                  </a:lnTo>
                  <a:lnTo>
                    <a:pt x="1851" y="560"/>
                  </a:lnTo>
                  <a:lnTo>
                    <a:pt x="1880" y="645"/>
                  </a:lnTo>
                  <a:lnTo>
                    <a:pt x="1908" y="735"/>
                  </a:lnTo>
                  <a:lnTo>
                    <a:pt x="1919" y="826"/>
                  </a:lnTo>
                  <a:lnTo>
                    <a:pt x="1925" y="922"/>
                  </a:lnTo>
                  <a:lnTo>
                    <a:pt x="1925" y="922"/>
                  </a:lnTo>
                  <a:lnTo>
                    <a:pt x="1919" y="1013"/>
                  </a:lnTo>
                  <a:lnTo>
                    <a:pt x="1908" y="1103"/>
                  </a:lnTo>
                  <a:lnTo>
                    <a:pt x="1880" y="1194"/>
                  </a:lnTo>
                  <a:lnTo>
                    <a:pt x="1851" y="1279"/>
                  </a:lnTo>
                  <a:lnTo>
                    <a:pt x="1806" y="1358"/>
                  </a:lnTo>
                  <a:lnTo>
                    <a:pt x="1761" y="1437"/>
                  </a:lnTo>
                  <a:lnTo>
                    <a:pt x="1704" y="1505"/>
                  </a:lnTo>
                  <a:lnTo>
                    <a:pt x="1642" y="1573"/>
                  </a:lnTo>
                  <a:lnTo>
                    <a:pt x="1574" y="1630"/>
                  </a:lnTo>
                  <a:lnTo>
                    <a:pt x="1500" y="1686"/>
                  </a:lnTo>
                  <a:lnTo>
                    <a:pt x="1421" y="1732"/>
                  </a:lnTo>
                  <a:lnTo>
                    <a:pt x="1336" y="1771"/>
                  </a:lnTo>
                  <a:lnTo>
                    <a:pt x="1251" y="1799"/>
                  </a:lnTo>
                  <a:lnTo>
                    <a:pt x="1155" y="1822"/>
                  </a:lnTo>
                  <a:lnTo>
                    <a:pt x="1059" y="1839"/>
                  </a:lnTo>
                  <a:lnTo>
                    <a:pt x="962" y="1845"/>
                  </a:lnTo>
                  <a:lnTo>
                    <a:pt x="962" y="1845"/>
                  </a:lnTo>
                  <a:lnTo>
                    <a:pt x="866" y="1839"/>
                  </a:lnTo>
                  <a:lnTo>
                    <a:pt x="770" y="1822"/>
                  </a:lnTo>
                  <a:lnTo>
                    <a:pt x="679" y="1799"/>
                  </a:lnTo>
                  <a:lnTo>
                    <a:pt x="589" y="1771"/>
                  </a:lnTo>
                  <a:lnTo>
                    <a:pt x="504" y="1732"/>
                  </a:lnTo>
                  <a:lnTo>
                    <a:pt x="425" y="1686"/>
                  </a:lnTo>
                  <a:lnTo>
                    <a:pt x="351" y="1630"/>
                  </a:lnTo>
                  <a:lnTo>
                    <a:pt x="283" y="1573"/>
                  </a:lnTo>
                  <a:lnTo>
                    <a:pt x="221" y="1505"/>
                  </a:lnTo>
                  <a:lnTo>
                    <a:pt x="164" y="1437"/>
                  </a:lnTo>
                  <a:lnTo>
                    <a:pt x="119" y="1358"/>
                  </a:lnTo>
                  <a:lnTo>
                    <a:pt x="79" y="1279"/>
                  </a:lnTo>
                  <a:lnTo>
                    <a:pt x="45" y="1194"/>
                  </a:lnTo>
                  <a:lnTo>
                    <a:pt x="23" y="1103"/>
                  </a:lnTo>
                  <a:lnTo>
                    <a:pt x="6" y="1013"/>
                  </a:lnTo>
                  <a:lnTo>
                    <a:pt x="0" y="922"/>
                  </a:lnTo>
                  <a:lnTo>
                    <a:pt x="0" y="922"/>
                  </a:lnTo>
                  <a:lnTo>
                    <a:pt x="6" y="826"/>
                  </a:lnTo>
                  <a:lnTo>
                    <a:pt x="23" y="735"/>
                  </a:lnTo>
                  <a:lnTo>
                    <a:pt x="45" y="645"/>
                  </a:lnTo>
                  <a:lnTo>
                    <a:pt x="79" y="560"/>
                  </a:lnTo>
                  <a:lnTo>
                    <a:pt x="119" y="481"/>
                  </a:lnTo>
                  <a:lnTo>
                    <a:pt x="164" y="407"/>
                  </a:lnTo>
                  <a:lnTo>
                    <a:pt x="221" y="333"/>
                  </a:lnTo>
                  <a:lnTo>
                    <a:pt x="283" y="266"/>
                  </a:lnTo>
                  <a:lnTo>
                    <a:pt x="351" y="209"/>
                  </a:lnTo>
                  <a:lnTo>
                    <a:pt x="425" y="158"/>
                  </a:lnTo>
                  <a:lnTo>
                    <a:pt x="504" y="107"/>
                  </a:lnTo>
                  <a:lnTo>
                    <a:pt x="589" y="67"/>
                  </a:lnTo>
                  <a:lnTo>
                    <a:pt x="679" y="39"/>
                  </a:lnTo>
                  <a:lnTo>
                    <a:pt x="770" y="17"/>
                  </a:lnTo>
                  <a:lnTo>
                    <a:pt x="866" y="0"/>
                  </a:lnTo>
                  <a:lnTo>
                    <a:pt x="962" y="0"/>
                  </a:lnTo>
                  <a:lnTo>
                    <a:pt x="96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288"/>
            <p:cNvSpPr>
              <a:spLocks/>
            </p:cNvSpPr>
            <p:nvPr/>
          </p:nvSpPr>
          <p:spPr bwMode="auto">
            <a:xfrm>
              <a:off x="2109" y="891"/>
              <a:ext cx="1857" cy="1766"/>
            </a:xfrm>
            <a:custGeom>
              <a:avLst/>
              <a:gdLst>
                <a:gd name="T0" fmla="*/ 928 w 1857"/>
                <a:gd name="T1" fmla="*/ 0 h 1766"/>
                <a:gd name="T2" fmla="*/ 1115 w 1857"/>
                <a:gd name="T3" fmla="*/ 17 h 1766"/>
                <a:gd name="T4" fmla="*/ 1290 w 1857"/>
                <a:gd name="T5" fmla="*/ 68 h 1766"/>
                <a:gd name="T6" fmla="*/ 1449 w 1857"/>
                <a:gd name="T7" fmla="*/ 147 h 1766"/>
                <a:gd name="T8" fmla="*/ 1585 w 1857"/>
                <a:gd name="T9" fmla="*/ 255 h 1766"/>
                <a:gd name="T10" fmla="*/ 1698 w 1857"/>
                <a:gd name="T11" fmla="*/ 391 h 1766"/>
                <a:gd name="T12" fmla="*/ 1783 w 1857"/>
                <a:gd name="T13" fmla="*/ 538 h 1766"/>
                <a:gd name="T14" fmla="*/ 1840 w 1857"/>
                <a:gd name="T15" fmla="*/ 702 h 1766"/>
                <a:gd name="T16" fmla="*/ 1857 w 1857"/>
                <a:gd name="T17" fmla="*/ 883 h 1766"/>
                <a:gd name="T18" fmla="*/ 1851 w 1857"/>
                <a:gd name="T19" fmla="*/ 974 h 1766"/>
                <a:gd name="T20" fmla="*/ 1817 w 1857"/>
                <a:gd name="T21" fmla="*/ 1144 h 1766"/>
                <a:gd name="T22" fmla="*/ 1743 w 1857"/>
                <a:gd name="T23" fmla="*/ 1302 h 1766"/>
                <a:gd name="T24" fmla="*/ 1647 w 1857"/>
                <a:gd name="T25" fmla="*/ 1443 h 1766"/>
                <a:gd name="T26" fmla="*/ 1523 w 1857"/>
                <a:gd name="T27" fmla="*/ 1568 h 1766"/>
                <a:gd name="T28" fmla="*/ 1370 w 1857"/>
                <a:gd name="T29" fmla="*/ 1659 h 1766"/>
                <a:gd name="T30" fmla="*/ 1205 w 1857"/>
                <a:gd name="T31" fmla="*/ 1726 h 1766"/>
                <a:gd name="T32" fmla="*/ 1024 w 1857"/>
                <a:gd name="T33" fmla="*/ 1766 h 1766"/>
                <a:gd name="T34" fmla="*/ 928 w 1857"/>
                <a:gd name="T35" fmla="*/ 1766 h 1766"/>
                <a:gd name="T36" fmla="*/ 741 w 1857"/>
                <a:gd name="T37" fmla="*/ 1749 h 1766"/>
                <a:gd name="T38" fmla="*/ 571 w 1857"/>
                <a:gd name="T39" fmla="*/ 1698 h 1766"/>
                <a:gd name="T40" fmla="*/ 413 w 1857"/>
                <a:gd name="T41" fmla="*/ 1619 h 1766"/>
                <a:gd name="T42" fmla="*/ 277 w 1857"/>
                <a:gd name="T43" fmla="*/ 1506 h 1766"/>
                <a:gd name="T44" fmla="*/ 164 w 1857"/>
                <a:gd name="T45" fmla="*/ 1376 h 1766"/>
                <a:gd name="T46" fmla="*/ 73 w 1857"/>
                <a:gd name="T47" fmla="*/ 1228 h 1766"/>
                <a:gd name="T48" fmla="*/ 22 w 1857"/>
                <a:gd name="T49" fmla="*/ 1059 h 1766"/>
                <a:gd name="T50" fmla="*/ 0 w 1857"/>
                <a:gd name="T51" fmla="*/ 883 h 1766"/>
                <a:gd name="T52" fmla="*/ 5 w 1857"/>
                <a:gd name="T53" fmla="*/ 793 h 1766"/>
                <a:gd name="T54" fmla="*/ 45 w 1857"/>
                <a:gd name="T55" fmla="*/ 623 h 1766"/>
                <a:gd name="T56" fmla="*/ 113 w 1857"/>
                <a:gd name="T57" fmla="*/ 459 h 1766"/>
                <a:gd name="T58" fmla="*/ 215 w 1857"/>
                <a:gd name="T59" fmla="*/ 323 h 1766"/>
                <a:gd name="T60" fmla="*/ 339 w 1857"/>
                <a:gd name="T61" fmla="*/ 198 h 1766"/>
                <a:gd name="T62" fmla="*/ 486 w 1857"/>
                <a:gd name="T63" fmla="*/ 102 h 1766"/>
                <a:gd name="T64" fmla="*/ 656 w 1857"/>
                <a:gd name="T65" fmla="*/ 40 h 1766"/>
                <a:gd name="T66" fmla="*/ 837 w 1857"/>
                <a:gd name="T67" fmla="*/ 0 h 1766"/>
                <a:gd name="T68" fmla="*/ 928 w 1857"/>
                <a:gd name="T69"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7" h="1766">
                  <a:moveTo>
                    <a:pt x="928" y="0"/>
                  </a:moveTo>
                  <a:lnTo>
                    <a:pt x="928" y="0"/>
                  </a:lnTo>
                  <a:lnTo>
                    <a:pt x="1024" y="0"/>
                  </a:lnTo>
                  <a:lnTo>
                    <a:pt x="1115" y="17"/>
                  </a:lnTo>
                  <a:lnTo>
                    <a:pt x="1205" y="40"/>
                  </a:lnTo>
                  <a:lnTo>
                    <a:pt x="1290" y="68"/>
                  </a:lnTo>
                  <a:lnTo>
                    <a:pt x="1370" y="102"/>
                  </a:lnTo>
                  <a:lnTo>
                    <a:pt x="1449" y="147"/>
                  </a:lnTo>
                  <a:lnTo>
                    <a:pt x="1523" y="198"/>
                  </a:lnTo>
                  <a:lnTo>
                    <a:pt x="1585" y="255"/>
                  </a:lnTo>
                  <a:lnTo>
                    <a:pt x="1647" y="323"/>
                  </a:lnTo>
                  <a:lnTo>
                    <a:pt x="1698" y="391"/>
                  </a:lnTo>
                  <a:lnTo>
                    <a:pt x="1743" y="459"/>
                  </a:lnTo>
                  <a:lnTo>
                    <a:pt x="1783" y="538"/>
                  </a:lnTo>
                  <a:lnTo>
                    <a:pt x="1817" y="623"/>
                  </a:lnTo>
                  <a:lnTo>
                    <a:pt x="1840" y="702"/>
                  </a:lnTo>
                  <a:lnTo>
                    <a:pt x="1851" y="793"/>
                  </a:lnTo>
                  <a:lnTo>
                    <a:pt x="1857" y="883"/>
                  </a:lnTo>
                  <a:lnTo>
                    <a:pt x="1857" y="883"/>
                  </a:lnTo>
                  <a:lnTo>
                    <a:pt x="1851" y="974"/>
                  </a:lnTo>
                  <a:lnTo>
                    <a:pt x="1840" y="1059"/>
                  </a:lnTo>
                  <a:lnTo>
                    <a:pt x="1817" y="1144"/>
                  </a:lnTo>
                  <a:lnTo>
                    <a:pt x="1783" y="1228"/>
                  </a:lnTo>
                  <a:lnTo>
                    <a:pt x="1743" y="1302"/>
                  </a:lnTo>
                  <a:lnTo>
                    <a:pt x="1698" y="1376"/>
                  </a:lnTo>
                  <a:lnTo>
                    <a:pt x="1647" y="1443"/>
                  </a:lnTo>
                  <a:lnTo>
                    <a:pt x="1585" y="1506"/>
                  </a:lnTo>
                  <a:lnTo>
                    <a:pt x="1523" y="1568"/>
                  </a:lnTo>
                  <a:lnTo>
                    <a:pt x="1449" y="1619"/>
                  </a:lnTo>
                  <a:lnTo>
                    <a:pt x="1370" y="1659"/>
                  </a:lnTo>
                  <a:lnTo>
                    <a:pt x="1290" y="1698"/>
                  </a:lnTo>
                  <a:lnTo>
                    <a:pt x="1205" y="1726"/>
                  </a:lnTo>
                  <a:lnTo>
                    <a:pt x="1115" y="1749"/>
                  </a:lnTo>
                  <a:lnTo>
                    <a:pt x="1024" y="1766"/>
                  </a:lnTo>
                  <a:lnTo>
                    <a:pt x="928" y="1766"/>
                  </a:lnTo>
                  <a:lnTo>
                    <a:pt x="928" y="1766"/>
                  </a:lnTo>
                  <a:lnTo>
                    <a:pt x="837" y="1766"/>
                  </a:lnTo>
                  <a:lnTo>
                    <a:pt x="741" y="1749"/>
                  </a:lnTo>
                  <a:lnTo>
                    <a:pt x="656" y="1726"/>
                  </a:lnTo>
                  <a:lnTo>
                    <a:pt x="571" y="1698"/>
                  </a:lnTo>
                  <a:lnTo>
                    <a:pt x="486" y="1659"/>
                  </a:lnTo>
                  <a:lnTo>
                    <a:pt x="413" y="1619"/>
                  </a:lnTo>
                  <a:lnTo>
                    <a:pt x="339" y="1568"/>
                  </a:lnTo>
                  <a:lnTo>
                    <a:pt x="277" y="1506"/>
                  </a:lnTo>
                  <a:lnTo>
                    <a:pt x="215" y="1443"/>
                  </a:lnTo>
                  <a:lnTo>
                    <a:pt x="164" y="1376"/>
                  </a:lnTo>
                  <a:lnTo>
                    <a:pt x="113" y="1302"/>
                  </a:lnTo>
                  <a:lnTo>
                    <a:pt x="73" y="1228"/>
                  </a:lnTo>
                  <a:lnTo>
                    <a:pt x="45" y="1144"/>
                  </a:lnTo>
                  <a:lnTo>
                    <a:pt x="22" y="1059"/>
                  </a:lnTo>
                  <a:lnTo>
                    <a:pt x="5" y="974"/>
                  </a:lnTo>
                  <a:lnTo>
                    <a:pt x="0" y="883"/>
                  </a:lnTo>
                  <a:lnTo>
                    <a:pt x="0" y="883"/>
                  </a:lnTo>
                  <a:lnTo>
                    <a:pt x="5" y="793"/>
                  </a:lnTo>
                  <a:lnTo>
                    <a:pt x="22" y="702"/>
                  </a:lnTo>
                  <a:lnTo>
                    <a:pt x="45" y="623"/>
                  </a:lnTo>
                  <a:lnTo>
                    <a:pt x="73" y="538"/>
                  </a:lnTo>
                  <a:lnTo>
                    <a:pt x="113" y="459"/>
                  </a:lnTo>
                  <a:lnTo>
                    <a:pt x="164" y="391"/>
                  </a:lnTo>
                  <a:lnTo>
                    <a:pt x="215" y="323"/>
                  </a:lnTo>
                  <a:lnTo>
                    <a:pt x="277" y="255"/>
                  </a:lnTo>
                  <a:lnTo>
                    <a:pt x="339" y="198"/>
                  </a:lnTo>
                  <a:lnTo>
                    <a:pt x="413" y="147"/>
                  </a:lnTo>
                  <a:lnTo>
                    <a:pt x="486" y="102"/>
                  </a:lnTo>
                  <a:lnTo>
                    <a:pt x="571" y="68"/>
                  </a:lnTo>
                  <a:lnTo>
                    <a:pt x="656" y="40"/>
                  </a:lnTo>
                  <a:lnTo>
                    <a:pt x="741" y="17"/>
                  </a:lnTo>
                  <a:lnTo>
                    <a:pt x="837" y="0"/>
                  </a:lnTo>
                  <a:lnTo>
                    <a:pt x="928" y="0"/>
                  </a:lnTo>
                  <a:lnTo>
                    <a:pt x="92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289"/>
            <p:cNvSpPr>
              <a:spLocks/>
            </p:cNvSpPr>
            <p:nvPr/>
          </p:nvSpPr>
          <p:spPr bwMode="auto">
            <a:xfrm>
              <a:off x="2137" y="908"/>
              <a:ext cx="1789" cy="1698"/>
            </a:xfrm>
            <a:custGeom>
              <a:avLst/>
              <a:gdLst>
                <a:gd name="T0" fmla="*/ 894 w 1789"/>
                <a:gd name="T1" fmla="*/ 0 h 1698"/>
                <a:gd name="T2" fmla="*/ 1070 w 1789"/>
                <a:gd name="T3" fmla="*/ 17 h 1698"/>
                <a:gd name="T4" fmla="*/ 1240 w 1789"/>
                <a:gd name="T5" fmla="*/ 68 h 1698"/>
                <a:gd name="T6" fmla="*/ 1393 w 1789"/>
                <a:gd name="T7" fmla="*/ 147 h 1698"/>
                <a:gd name="T8" fmla="*/ 1523 w 1789"/>
                <a:gd name="T9" fmla="*/ 249 h 1698"/>
                <a:gd name="T10" fmla="*/ 1630 w 1789"/>
                <a:gd name="T11" fmla="*/ 379 h 1698"/>
                <a:gd name="T12" fmla="*/ 1715 w 1789"/>
                <a:gd name="T13" fmla="*/ 521 h 1698"/>
                <a:gd name="T14" fmla="*/ 1766 w 1789"/>
                <a:gd name="T15" fmla="*/ 679 h 1698"/>
                <a:gd name="T16" fmla="*/ 1789 w 1789"/>
                <a:gd name="T17" fmla="*/ 849 h 1698"/>
                <a:gd name="T18" fmla="*/ 1783 w 1789"/>
                <a:gd name="T19" fmla="*/ 940 h 1698"/>
                <a:gd name="T20" fmla="*/ 1744 w 1789"/>
                <a:gd name="T21" fmla="*/ 1104 h 1698"/>
                <a:gd name="T22" fmla="*/ 1676 w 1789"/>
                <a:gd name="T23" fmla="*/ 1257 h 1698"/>
                <a:gd name="T24" fmla="*/ 1579 w 1789"/>
                <a:gd name="T25" fmla="*/ 1387 h 1698"/>
                <a:gd name="T26" fmla="*/ 1461 w 1789"/>
                <a:gd name="T27" fmla="*/ 1506 h 1698"/>
                <a:gd name="T28" fmla="*/ 1319 w 1789"/>
                <a:gd name="T29" fmla="*/ 1596 h 1698"/>
                <a:gd name="T30" fmla="*/ 1155 w 1789"/>
                <a:gd name="T31" fmla="*/ 1659 h 1698"/>
                <a:gd name="T32" fmla="*/ 985 w 1789"/>
                <a:gd name="T33" fmla="*/ 1693 h 1698"/>
                <a:gd name="T34" fmla="*/ 894 w 1789"/>
                <a:gd name="T35" fmla="*/ 1698 h 1698"/>
                <a:gd name="T36" fmla="*/ 713 w 1789"/>
                <a:gd name="T37" fmla="*/ 1681 h 1698"/>
                <a:gd name="T38" fmla="*/ 543 w 1789"/>
                <a:gd name="T39" fmla="*/ 1630 h 1698"/>
                <a:gd name="T40" fmla="*/ 391 w 1789"/>
                <a:gd name="T41" fmla="*/ 1551 h 1698"/>
                <a:gd name="T42" fmla="*/ 260 w 1789"/>
                <a:gd name="T43" fmla="*/ 1449 h 1698"/>
                <a:gd name="T44" fmla="*/ 153 w 1789"/>
                <a:gd name="T45" fmla="*/ 1325 h 1698"/>
                <a:gd name="T46" fmla="*/ 68 w 1789"/>
                <a:gd name="T47" fmla="*/ 1177 h 1698"/>
                <a:gd name="T48" fmla="*/ 17 w 1789"/>
                <a:gd name="T49" fmla="*/ 1019 h 1698"/>
                <a:gd name="T50" fmla="*/ 0 w 1789"/>
                <a:gd name="T51" fmla="*/ 849 h 1698"/>
                <a:gd name="T52" fmla="*/ 6 w 1789"/>
                <a:gd name="T53" fmla="*/ 764 h 1698"/>
                <a:gd name="T54" fmla="*/ 39 w 1789"/>
                <a:gd name="T55" fmla="*/ 600 h 1698"/>
                <a:gd name="T56" fmla="*/ 107 w 1789"/>
                <a:gd name="T57" fmla="*/ 447 h 1698"/>
                <a:gd name="T58" fmla="*/ 204 w 1789"/>
                <a:gd name="T59" fmla="*/ 311 h 1698"/>
                <a:gd name="T60" fmla="*/ 323 w 1789"/>
                <a:gd name="T61" fmla="*/ 198 h 1698"/>
                <a:gd name="T62" fmla="*/ 464 w 1789"/>
                <a:gd name="T63" fmla="*/ 108 h 1698"/>
                <a:gd name="T64" fmla="*/ 628 w 1789"/>
                <a:gd name="T65" fmla="*/ 40 h 1698"/>
                <a:gd name="T66" fmla="*/ 804 w 1789"/>
                <a:gd name="T67" fmla="*/ 6 h 1698"/>
                <a:gd name="T68" fmla="*/ 894 w 1789"/>
                <a:gd name="T69" fmla="*/ 0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9" h="1698">
                  <a:moveTo>
                    <a:pt x="894" y="0"/>
                  </a:moveTo>
                  <a:lnTo>
                    <a:pt x="894" y="0"/>
                  </a:lnTo>
                  <a:lnTo>
                    <a:pt x="985" y="6"/>
                  </a:lnTo>
                  <a:lnTo>
                    <a:pt x="1070" y="17"/>
                  </a:lnTo>
                  <a:lnTo>
                    <a:pt x="1155" y="40"/>
                  </a:lnTo>
                  <a:lnTo>
                    <a:pt x="1240" y="68"/>
                  </a:lnTo>
                  <a:lnTo>
                    <a:pt x="1319" y="108"/>
                  </a:lnTo>
                  <a:lnTo>
                    <a:pt x="1393" y="147"/>
                  </a:lnTo>
                  <a:lnTo>
                    <a:pt x="1461" y="198"/>
                  </a:lnTo>
                  <a:lnTo>
                    <a:pt x="1523" y="249"/>
                  </a:lnTo>
                  <a:lnTo>
                    <a:pt x="1579" y="311"/>
                  </a:lnTo>
                  <a:lnTo>
                    <a:pt x="1630" y="379"/>
                  </a:lnTo>
                  <a:lnTo>
                    <a:pt x="1676" y="447"/>
                  </a:lnTo>
                  <a:lnTo>
                    <a:pt x="1715" y="521"/>
                  </a:lnTo>
                  <a:lnTo>
                    <a:pt x="1744" y="600"/>
                  </a:lnTo>
                  <a:lnTo>
                    <a:pt x="1766" y="679"/>
                  </a:lnTo>
                  <a:lnTo>
                    <a:pt x="1783" y="764"/>
                  </a:lnTo>
                  <a:lnTo>
                    <a:pt x="1789" y="849"/>
                  </a:lnTo>
                  <a:lnTo>
                    <a:pt x="1789" y="849"/>
                  </a:lnTo>
                  <a:lnTo>
                    <a:pt x="1783" y="940"/>
                  </a:lnTo>
                  <a:lnTo>
                    <a:pt x="1766" y="1019"/>
                  </a:lnTo>
                  <a:lnTo>
                    <a:pt x="1744" y="1104"/>
                  </a:lnTo>
                  <a:lnTo>
                    <a:pt x="1715" y="1177"/>
                  </a:lnTo>
                  <a:lnTo>
                    <a:pt x="1676" y="1257"/>
                  </a:lnTo>
                  <a:lnTo>
                    <a:pt x="1630" y="1325"/>
                  </a:lnTo>
                  <a:lnTo>
                    <a:pt x="1579" y="1387"/>
                  </a:lnTo>
                  <a:lnTo>
                    <a:pt x="1523" y="1449"/>
                  </a:lnTo>
                  <a:lnTo>
                    <a:pt x="1461" y="1506"/>
                  </a:lnTo>
                  <a:lnTo>
                    <a:pt x="1393" y="1551"/>
                  </a:lnTo>
                  <a:lnTo>
                    <a:pt x="1319" y="1596"/>
                  </a:lnTo>
                  <a:lnTo>
                    <a:pt x="1240" y="1630"/>
                  </a:lnTo>
                  <a:lnTo>
                    <a:pt x="1155" y="1659"/>
                  </a:lnTo>
                  <a:lnTo>
                    <a:pt x="1070" y="1681"/>
                  </a:lnTo>
                  <a:lnTo>
                    <a:pt x="985" y="1693"/>
                  </a:lnTo>
                  <a:lnTo>
                    <a:pt x="894" y="1698"/>
                  </a:lnTo>
                  <a:lnTo>
                    <a:pt x="894" y="1698"/>
                  </a:lnTo>
                  <a:lnTo>
                    <a:pt x="804" y="1693"/>
                  </a:lnTo>
                  <a:lnTo>
                    <a:pt x="713" y="1681"/>
                  </a:lnTo>
                  <a:lnTo>
                    <a:pt x="628" y="1659"/>
                  </a:lnTo>
                  <a:lnTo>
                    <a:pt x="543" y="1630"/>
                  </a:lnTo>
                  <a:lnTo>
                    <a:pt x="464" y="1596"/>
                  </a:lnTo>
                  <a:lnTo>
                    <a:pt x="391" y="1551"/>
                  </a:lnTo>
                  <a:lnTo>
                    <a:pt x="323" y="1506"/>
                  </a:lnTo>
                  <a:lnTo>
                    <a:pt x="260" y="1449"/>
                  </a:lnTo>
                  <a:lnTo>
                    <a:pt x="204" y="1387"/>
                  </a:lnTo>
                  <a:lnTo>
                    <a:pt x="153" y="1325"/>
                  </a:lnTo>
                  <a:lnTo>
                    <a:pt x="107" y="1257"/>
                  </a:lnTo>
                  <a:lnTo>
                    <a:pt x="68" y="1177"/>
                  </a:lnTo>
                  <a:lnTo>
                    <a:pt x="39" y="1104"/>
                  </a:lnTo>
                  <a:lnTo>
                    <a:pt x="17" y="1019"/>
                  </a:lnTo>
                  <a:lnTo>
                    <a:pt x="6" y="940"/>
                  </a:lnTo>
                  <a:lnTo>
                    <a:pt x="0" y="849"/>
                  </a:lnTo>
                  <a:lnTo>
                    <a:pt x="0" y="849"/>
                  </a:lnTo>
                  <a:lnTo>
                    <a:pt x="6" y="764"/>
                  </a:lnTo>
                  <a:lnTo>
                    <a:pt x="17" y="679"/>
                  </a:lnTo>
                  <a:lnTo>
                    <a:pt x="39" y="600"/>
                  </a:lnTo>
                  <a:lnTo>
                    <a:pt x="68" y="521"/>
                  </a:lnTo>
                  <a:lnTo>
                    <a:pt x="107" y="447"/>
                  </a:lnTo>
                  <a:lnTo>
                    <a:pt x="153" y="379"/>
                  </a:lnTo>
                  <a:lnTo>
                    <a:pt x="204" y="311"/>
                  </a:lnTo>
                  <a:lnTo>
                    <a:pt x="260" y="249"/>
                  </a:lnTo>
                  <a:lnTo>
                    <a:pt x="323" y="198"/>
                  </a:lnTo>
                  <a:lnTo>
                    <a:pt x="391" y="147"/>
                  </a:lnTo>
                  <a:lnTo>
                    <a:pt x="464" y="108"/>
                  </a:lnTo>
                  <a:lnTo>
                    <a:pt x="543" y="68"/>
                  </a:lnTo>
                  <a:lnTo>
                    <a:pt x="628" y="40"/>
                  </a:lnTo>
                  <a:lnTo>
                    <a:pt x="713" y="17"/>
                  </a:lnTo>
                  <a:lnTo>
                    <a:pt x="804" y="6"/>
                  </a:lnTo>
                  <a:lnTo>
                    <a:pt x="894" y="0"/>
                  </a:lnTo>
                  <a:lnTo>
                    <a:pt x="894"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290"/>
            <p:cNvSpPr>
              <a:spLocks/>
            </p:cNvSpPr>
            <p:nvPr/>
          </p:nvSpPr>
          <p:spPr bwMode="auto">
            <a:xfrm>
              <a:off x="2160" y="931"/>
              <a:ext cx="1721" cy="1624"/>
            </a:xfrm>
            <a:custGeom>
              <a:avLst/>
              <a:gdLst>
                <a:gd name="T0" fmla="*/ 860 w 1721"/>
                <a:gd name="T1" fmla="*/ 0 h 1624"/>
                <a:gd name="T2" fmla="*/ 1030 w 1721"/>
                <a:gd name="T3" fmla="*/ 17 h 1624"/>
                <a:gd name="T4" fmla="*/ 1194 w 1721"/>
                <a:gd name="T5" fmla="*/ 68 h 1624"/>
                <a:gd name="T6" fmla="*/ 1341 w 1721"/>
                <a:gd name="T7" fmla="*/ 141 h 1624"/>
                <a:gd name="T8" fmla="*/ 1466 w 1721"/>
                <a:gd name="T9" fmla="*/ 238 h 1624"/>
                <a:gd name="T10" fmla="*/ 1573 w 1721"/>
                <a:gd name="T11" fmla="*/ 362 h 1624"/>
                <a:gd name="T12" fmla="*/ 1653 w 1721"/>
                <a:gd name="T13" fmla="*/ 498 h 1624"/>
                <a:gd name="T14" fmla="*/ 1704 w 1721"/>
                <a:gd name="T15" fmla="*/ 651 h 1624"/>
                <a:gd name="T16" fmla="*/ 1721 w 1721"/>
                <a:gd name="T17" fmla="*/ 815 h 1624"/>
                <a:gd name="T18" fmla="*/ 1715 w 1721"/>
                <a:gd name="T19" fmla="*/ 894 h 1624"/>
                <a:gd name="T20" fmla="*/ 1681 w 1721"/>
                <a:gd name="T21" fmla="*/ 1053 h 1624"/>
                <a:gd name="T22" fmla="*/ 1613 w 1721"/>
                <a:gd name="T23" fmla="*/ 1200 h 1624"/>
                <a:gd name="T24" fmla="*/ 1522 w 1721"/>
                <a:gd name="T25" fmla="*/ 1330 h 1624"/>
                <a:gd name="T26" fmla="*/ 1404 w 1721"/>
                <a:gd name="T27" fmla="*/ 1437 h 1624"/>
                <a:gd name="T28" fmla="*/ 1268 w 1721"/>
                <a:gd name="T29" fmla="*/ 1522 h 1624"/>
                <a:gd name="T30" fmla="*/ 1115 w 1721"/>
                <a:gd name="T31" fmla="*/ 1585 h 1624"/>
                <a:gd name="T32" fmla="*/ 945 w 1721"/>
                <a:gd name="T33" fmla="*/ 1619 h 1624"/>
                <a:gd name="T34" fmla="*/ 860 w 1721"/>
                <a:gd name="T35" fmla="*/ 1624 h 1624"/>
                <a:gd name="T36" fmla="*/ 685 w 1721"/>
                <a:gd name="T37" fmla="*/ 1607 h 1624"/>
                <a:gd name="T38" fmla="*/ 526 w 1721"/>
                <a:gd name="T39" fmla="*/ 1556 h 1624"/>
                <a:gd name="T40" fmla="*/ 379 w 1721"/>
                <a:gd name="T41" fmla="*/ 1483 h 1624"/>
                <a:gd name="T42" fmla="*/ 254 w 1721"/>
                <a:gd name="T43" fmla="*/ 1387 h 1624"/>
                <a:gd name="T44" fmla="*/ 147 w 1721"/>
                <a:gd name="T45" fmla="*/ 1262 h 1624"/>
                <a:gd name="T46" fmla="*/ 67 w 1721"/>
                <a:gd name="T47" fmla="*/ 1126 h 1624"/>
                <a:gd name="T48" fmla="*/ 16 w 1721"/>
                <a:gd name="T49" fmla="*/ 973 h 1624"/>
                <a:gd name="T50" fmla="*/ 0 w 1721"/>
                <a:gd name="T51" fmla="*/ 815 h 1624"/>
                <a:gd name="T52" fmla="*/ 5 w 1721"/>
                <a:gd name="T53" fmla="*/ 730 h 1624"/>
                <a:gd name="T54" fmla="*/ 39 w 1721"/>
                <a:gd name="T55" fmla="*/ 571 h 1624"/>
                <a:gd name="T56" fmla="*/ 101 w 1721"/>
                <a:gd name="T57" fmla="*/ 424 h 1624"/>
                <a:gd name="T58" fmla="*/ 198 w 1721"/>
                <a:gd name="T59" fmla="*/ 300 h 1624"/>
                <a:gd name="T60" fmla="*/ 311 w 1721"/>
                <a:gd name="T61" fmla="*/ 187 h 1624"/>
                <a:gd name="T62" fmla="*/ 452 w 1721"/>
                <a:gd name="T63" fmla="*/ 102 h 1624"/>
                <a:gd name="T64" fmla="*/ 605 w 1721"/>
                <a:gd name="T65" fmla="*/ 39 h 1624"/>
                <a:gd name="T66" fmla="*/ 769 w 1721"/>
                <a:gd name="T67" fmla="*/ 5 h 1624"/>
                <a:gd name="T68" fmla="*/ 860 w 1721"/>
                <a:gd name="T6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1" h="1624">
                  <a:moveTo>
                    <a:pt x="860" y="0"/>
                  </a:moveTo>
                  <a:lnTo>
                    <a:pt x="860" y="0"/>
                  </a:lnTo>
                  <a:lnTo>
                    <a:pt x="945" y="5"/>
                  </a:lnTo>
                  <a:lnTo>
                    <a:pt x="1030" y="17"/>
                  </a:lnTo>
                  <a:lnTo>
                    <a:pt x="1115" y="39"/>
                  </a:lnTo>
                  <a:lnTo>
                    <a:pt x="1194" y="68"/>
                  </a:lnTo>
                  <a:lnTo>
                    <a:pt x="1268" y="102"/>
                  </a:lnTo>
                  <a:lnTo>
                    <a:pt x="1341" y="141"/>
                  </a:lnTo>
                  <a:lnTo>
                    <a:pt x="1404" y="187"/>
                  </a:lnTo>
                  <a:lnTo>
                    <a:pt x="1466" y="238"/>
                  </a:lnTo>
                  <a:lnTo>
                    <a:pt x="1522" y="300"/>
                  </a:lnTo>
                  <a:lnTo>
                    <a:pt x="1573" y="362"/>
                  </a:lnTo>
                  <a:lnTo>
                    <a:pt x="1613" y="424"/>
                  </a:lnTo>
                  <a:lnTo>
                    <a:pt x="1653" y="498"/>
                  </a:lnTo>
                  <a:lnTo>
                    <a:pt x="1681" y="571"/>
                  </a:lnTo>
                  <a:lnTo>
                    <a:pt x="1704" y="651"/>
                  </a:lnTo>
                  <a:lnTo>
                    <a:pt x="1715" y="730"/>
                  </a:lnTo>
                  <a:lnTo>
                    <a:pt x="1721" y="815"/>
                  </a:lnTo>
                  <a:lnTo>
                    <a:pt x="1721" y="815"/>
                  </a:lnTo>
                  <a:lnTo>
                    <a:pt x="1715" y="894"/>
                  </a:lnTo>
                  <a:lnTo>
                    <a:pt x="1704" y="973"/>
                  </a:lnTo>
                  <a:lnTo>
                    <a:pt x="1681" y="1053"/>
                  </a:lnTo>
                  <a:lnTo>
                    <a:pt x="1653" y="1126"/>
                  </a:lnTo>
                  <a:lnTo>
                    <a:pt x="1613" y="1200"/>
                  </a:lnTo>
                  <a:lnTo>
                    <a:pt x="1573" y="1262"/>
                  </a:lnTo>
                  <a:lnTo>
                    <a:pt x="1522" y="1330"/>
                  </a:lnTo>
                  <a:lnTo>
                    <a:pt x="1466" y="1387"/>
                  </a:lnTo>
                  <a:lnTo>
                    <a:pt x="1404" y="1437"/>
                  </a:lnTo>
                  <a:lnTo>
                    <a:pt x="1341" y="1483"/>
                  </a:lnTo>
                  <a:lnTo>
                    <a:pt x="1268" y="1522"/>
                  </a:lnTo>
                  <a:lnTo>
                    <a:pt x="1194" y="1556"/>
                  </a:lnTo>
                  <a:lnTo>
                    <a:pt x="1115" y="1585"/>
                  </a:lnTo>
                  <a:lnTo>
                    <a:pt x="1030" y="1607"/>
                  </a:lnTo>
                  <a:lnTo>
                    <a:pt x="945" y="1619"/>
                  </a:lnTo>
                  <a:lnTo>
                    <a:pt x="860" y="1624"/>
                  </a:lnTo>
                  <a:lnTo>
                    <a:pt x="860" y="1624"/>
                  </a:lnTo>
                  <a:lnTo>
                    <a:pt x="769" y="1619"/>
                  </a:lnTo>
                  <a:lnTo>
                    <a:pt x="685" y="1607"/>
                  </a:lnTo>
                  <a:lnTo>
                    <a:pt x="605" y="1585"/>
                  </a:lnTo>
                  <a:lnTo>
                    <a:pt x="526" y="1556"/>
                  </a:lnTo>
                  <a:lnTo>
                    <a:pt x="452" y="1522"/>
                  </a:lnTo>
                  <a:lnTo>
                    <a:pt x="379" y="1483"/>
                  </a:lnTo>
                  <a:lnTo>
                    <a:pt x="311" y="1437"/>
                  </a:lnTo>
                  <a:lnTo>
                    <a:pt x="254" y="1387"/>
                  </a:lnTo>
                  <a:lnTo>
                    <a:pt x="198" y="1330"/>
                  </a:lnTo>
                  <a:lnTo>
                    <a:pt x="147" y="1262"/>
                  </a:lnTo>
                  <a:lnTo>
                    <a:pt x="101" y="1200"/>
                  </a:lnTo>
                  <a:lnTo>
                    <a:pt x="67" y="1126"/>
                  </a:lnTo>
                  <a:lnTo>
                    <a:pt x="39" y="1053"/>
                  </a:lnTo>
                  <a:lnTo>
                    <a:pt x="16" y="973"/>
                  </a:lnTo>
                  <a:lnTo>
                    <a:pt x="5" y="894"/>
                  </a:lnTo>
                  <a:lnTo>
                    <a:pt x="0" y="815"/>
                  </a:lnTo>
                  <a:lnTo>
                    <a:pt x="0" y="815"/>
                  </a:lnTo>
                  <a:lnTo>
                    <a:pt x="5" y="730"/>
                  </a:lnTo>
                  <a:lnTo>
                    <a:pt x="16" y="651"/>
                  </a:lnTo>
                  <a:lnTo>
                    <a:pt x="39" y="571"/>
                  </a:lnTo>
                  <a:lnTo>
                    <a:pt x="67" y="498"/>
                  </a:lnTo>
                  <a:lnTo>
                    <a:pt x="101" y="424"/>
                  </a:lnTo>
                  <a:lnTo>
                    <a:pt x="147" y="362"/>
                  </a:lnTo>
                  <a:lnTo>
                    <a:pt x="198" y="300"/>
                  </a:lnTo>
                  <a:lnTo>
                    <a:pt x="254" y="238"/>
                  </a:lnTo>
                  <a:lnTo>
                    <a:pt x="311" y="187"/>
                  </a:lnTo>
                  <a:lnTo>
                    <a:pt x="379" y="141"/>
                  </a:lnTo>
                  <a:lnTo>
                    <a:pt x="452" y="102"/>
                  </a:lnTo>
                  <a:lnTo>
                    <a:pt x="526" y="68"/>
                  </a:lnTo>
                  <a:lnTo>
                    <a:pt x="605" y="39"/>
                  </a:lnTo>
                  <a:lnTo>
                    <a:pt x="685" y="17"/>
                  </a:lnTo>
                  <a:lnTo>
                    <a:pt x="769" y="5"/>
                  </a:lnTo>
                  <a:lnTo>
                    <a:pt x="860" y="0"/>
                  </a:lnTo>
                  <a:lnTo>
                    <a:pt x="8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291"/>
            <p:cNvSpPr>
              <a:spLocks/>
            </p:cNvSpPr>
            <p:nvPr/>
          </p:nvSpPr>
          <p:spPr bwMode="auto">
            <a:xfrm>
              <a:off x="2182" y="953"/>
              <a:ext cx="1653" cy="1546"/>
            </a:xfrm>
            <a:custGeom>
              <a:avLst/>
              <a:gdLst>
                <a:gd name="T0" fmla="*/ 827 w 1653"/>
                <a:gd name="T1" fmla="*/ 0 h 1546"/>
                <a:gd name="T2" fmla="*/ 991 w 1653"/>
                <a:gd name="T3" fmla="*/ 17 h 1546"/>
                <a:gd name="T4" fmla="*/ 1149 w 1653"/>
                <a:gd name="T5" fmla="*/ 63 h 1546"/>
                <a:gd name="T6" fmla="*/ 1291 w 1653"/>
                <a:gd name="T7" fmla="*/ 136 h 1546"/>
                <a:gd name="T8" fmla="*/ 1410 w 1653"/>
                <a:gd name="T9" fmla="*/ 227 h 1546"/>
                <a:gd name="T10" fmla="*/ 1512 w 1653"/>
                <a:gd name="T11" fmla="*/ 346 h 1546"/>
                <a:gd name="T12" fmla="*/ 1591 w 1653"/>
                <a:gd name="T13" fmla="*/ 476 h 1546"/>
                <a:gd name="T14" fmla="*/ 1636 w 1653"/>
                <a:gd name="T15" fmla="*/ 617 h 1546"/>
                <a:gd name="T16" fmla="*/ 1653 w 1653"/>
                <a:gd name="T17" fmla="*/ 776 h 1546"/>
                <a:gd name="T18" fmla="*/ 1648 w 1653"/>
                <a:gd name="T19" fmla="*/ 855 h 1546"/>
                <a:gd name="T20" fmla="*/ 1614 w 1653"/>
                <a:gd name="T21" fmla="*/ 1002 h 1546"/>
                <a:gd name="T22" fmla="*/ 1551 w 1653"/>
                <a:gd name="T23" fmla="*/ 1144 h 1546"/>
                <a:gd name="T24" fmla="*/ 1466 w 1653"/>
                <a:gd name="T25" fmla="*/ 1268 h 1546"/>
                <a:gd name="T26" fmla="*/ 1353 w 1653"/>
                <a:gd name="T27" fmla="*/ 1370 h 1546"/>
                <a:gd name="T28" fmla="*/ 1223 w 1653"/>
                <a:gd name="T29" fmla="*/ 1455 h 1546"/>
                <a:gd name="T30" fmla="*/ 1070 w 1653"/>
                <a:gd name="T31" fmla="*/ 1512 h 1546"/>
                <a:gd name="T32" fmla="*/ 912 w 1653"/>
                <a:gd name="T33" fmla="*/ 1546 h 1546"/>
                <a:gd name="T34" fmla="*/ 827 w 1653"/>
                <a:gd name="T35" fmla="*/ 1546 h 1546"/>
                <a:gd name="T36" fmla="*/ 663 w 1653"/>
                <a:gd name="T37" fmla="*/ 1534 h 1546"/>
                <a:gd name="T38" fmla="*/ 504 w 1653"/>
                <a:gd name="T39" fmla="*/ 1489 h 1546"/>
                <a:gd name="T40" fmla="*/ 368 w 1653"/>
                <a:gd name="T41" fmla="*/ 1415 h 1546"/>
                <a:gd name="T42" fmla="*/ 244 w 1653"/>
                <a:gd name="T43" fmla="*/ 1319 h 1546"/>
                <a:gd name="T44" fmla="*/ 142 w 1653"/>
                <a:gd name="T45" fmla="*/ 1206 h 1546"/>
                <a:gd name="T46" fmla="*/ 68 w 1653"/>
                <a:gd name="T47" fmla="*/ 1076 h 1546"/>
                <a:gd name="T48" fmla="*/ 17 w 1653"/>
                <a:gd name="T49" fmla="*/ 929 h 1546"/>
                <a:gd name="T50" fmla="*/ 0 w 1653"/>
                <a:gd name="T51" fmla="*/ 776 h 1546"/>
                <a:gd name="T52" fmla="*/ 6 w 1653"/>
                <a:gd name="T53" fmla="*/ 697 h 1546"/>
                <a:gd name="T54" fmla="*/ 40 w 1653"/>
                <a:gd name="T55" fmla="*/ 544 h 1546"/>
                <a:gd name="T56" fmla="*/ 102 w 1653"/>
                <a:gd name="T57" fmla="*/ 408 h 1546"/>
                <a:gd name="T58" fmla="*/ 193 w 1653"/>
                <a:gd name="T59" fmla="*/ 283 h 1546"/>
                <a:gd name="T60" fmla="*/ 300 w 1653"/>
                <a:gd name="T61" fmla="*/ 176 h 1546"/>
                <a:gd name="T62" fmla="*/ 436 w 1653"/>
                <a:gd name="T63" fmla="*/ 97 h 1546"/>
                <a:gd name="T64" fmla="*/ 583 w 1653"/>
                <a:gd name="T65" fmla="*/ 34 h 1546"/>
                <a:gd name="T66" fmla="*/ 742 w 1653"/>
                <a:gd name="T67" fmla="*/ 6 h 1546"/>
                <a:gd name="T68" fmla="*/ 827 w 1653"/>
                <a:gd name="T69"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3" h="1546">
                  <a:moveTo>
                    <a:pt x="827" y="0"/>
                  </a:moveTo>
                  <a:lnTo>
                    <a:pt x="827" y="0"/>
                  </a:lnTo>
                  <a:lnTo>
                    <a:pt x="912" y="6"/>
                  </a:lnTo>
                  <a:lnTo>
                    <a:pt x="991" y="17"/>
                  </a:lnTo>
                  <a:lnTo>
                    <a:pt x="1070" y="34"/>
                  </a:lnTo>
                  <a:lnTo>
                    <a:pt x="1149" y="63"/>
                  </a:lnTo>
                  <a:lnTo>
                    <a:pt x="1223" y="97"/>
                  </a:lnTo>
                  <a:lnTo>
                    <a:pt x="1291" y="136"/>
                  </a:lnTo>
                  <a:lnTo>
                    <a:pt x="1353" y="176"/>
                  </a:lnTo>
                  <a:lnTo>
                    <a:pt x="1410" y="227"/>
                  </a:lnTo>
                  <a:lnTo>
                    <a:pt x="1466" y="283"/>
                  </a:lnTo>
                  <a:lnTo>
                    <a:pt x="1512" y="346"/>
                  </a:lnTo>
                  <a:lnTo>
                    <a:pt x="1551" y="408"/>
                  </a:lnTo>
                  <a:lnTo>
                    <a:pt x="1591" y="476"/>
                  </a:lnTo>
                  <a:lnTo>
                    <a:pt x="1614" y="544"/>
                  </a:lnTo>
                  <a:lnTo>
                    <a:pt x="1636" y="617"/>
                  </a:lnTo>
                  <a:lnTo>
                    <a:pt x="1648" y="697"/>
                  </a:lnTo>
                  <a:lnTo>
                    <a:pt x="1653" y="776"/>
                  </a:lnTo>
                  <a:lnTo>
                    <a:pt x="1653" y="776"/>
                  </a:lnTo>
                  <a:lnTo>
                    <a:pt x="1648" y="855"/>
                  </a:lnTo>
                  <a:lnTo>
                    <a:pt x="1636" y="929"/>
                  </a:lnTo>
                  <a:lnTo>
                    <a:pt x="1614" y="1002"/>
                  </a:lnTo>
                  <a:lnTo>
                    <a:pt x="1591" y="1076"/>
                  </a:lnTo>
                  <a:lnTo>
                    <a:pt x="1551" y="1144"/>
                  </a:lnTo>
                  <a:lnTo>
                    <a:pt x="1512" y="1206"/>
                  </a:lnTo>
                  <a:lnTo>
                    <a:pt x="1466" y="1268"/>
                  </a:lnTo>
                  <a:lnTo>
                    <a:pt x="1410" y="1319"/>
                  </a:lnTo>
                  <a:lnTo>
                    <a:pt x="1353" y="1370"/>
                  </a:lnTo>
                  <a:lnTo>
                    <a:pt x="1291" y="1415"/>
                  </a:lnTo>
                  <a:lnTo>
                    <a:pt x="1223" y="1455"/>
                  </a:lnTo>
                  <a:lnTo>
                    <a:pt x="1149" y="1489"/>
                  </a:lnTo>
                  <a:lnTo>
                    <a:pt x="1070" y="1512"/>
                  </a:lnTo>
                  <a:lnTo>
                    <a:pt x="991" y="1534"/>
                  </a:lnTo>
                  <a:lnTo>
                    <a:pt x="912" y="1546"/>
                  </a:lnTo>
                  <a:lnTo>
                    <a:pt x="827" y="1546"/>
                  </a:lnTo>
                  <a:lnTo>
                    <a:pt x="827" y="1546"/>
                  </a:lnTo>
                  <a:lnTo>
                    <a:pt x="742" y="1546"/>
                  </a:lnTo>
                  <a:lnTo>
                    <a:pt x="663" y="1534"/>
                  </a:lnTo>
                  <a:lnTo>
                    <a:pt x="583" y="1512"/>
                  </a:lnTo>
                  <a:lnTo>
                    <a:pt x="504" y="1489"/>
                  </a:lnTo>
                  <a:lnTo>
                    <a:pt x="436" y="1455"/>
                  </a:lnTo>
                  <a:lnTo>
                    <a:pt x="368" y="1415"/>
                  </a:lnTo>
                  <a:lnTo>
                    <a:pt x="300" y="1370"/>
                  </a:lnTo>
                  <a:lnTo>
                    <a:pt x="244" y="1319"/>
                  </a:lnTo>
                  <a:lnTo>
                    <a:pt x="193" y="1268"/>
                  </a:lnTo>
                  <a:lnTo>
                    <a:pt x="142" y="1206"/>
                  </a:lnTo>
                  <a:lnTo>
                    <a:pt x="102" y="1144"/>
                  </a:lnTo>
                  <a:lnTo>
                    <a:pt x="68" y="1076"/>
                  </a:lnTo>
                  <a:lnTo>
                    <a:pt x="40" y="1002"/>
                  </a:lnTo>
                  <a:lnTo>
                    <a:pt x="17" y="929"/>
                  </a:lnTo>
                  <a:lnTo>
                    <a:pt x="6" y="855"/>
                  </a:lnTo>
                  <a:lnTo>
                    <a:pt x="0" y="776"/>
                  </a:lnTo>
                  <a:lnTo>
                    <a:pt x="0" y="776"/>
                  </a:lnTo>
                  <a:lnTo>
                    <a:pt x="6" y="697"/>
                  </a:lnTo>
                  <a:lnTo>
                    <a:pt x="17" y="617"/>
                  </a:lnTo>
                  <a:lnTo>
                    <a:pt x="40" y="544"/>
                  </a:lnTo>
                  <a:lnTo>
                    <a:pt x="68" y="476"/>
                  </a:lnTo>
                  <a:lnTo>
                    <a:pt x="102" y="408"/>
                  </a:lnTo>
                  <a:lnTo>
                    <a:pt x="142" y="346"/>
                  </a:lnTo>
                  <a:lnTo>
                    <a:pt x="193" y="283"/>
                  </a:lnTo>
                  <a:lnTo>
                    <a:pt x="244" y="227"/>
                  </a:lnTo>
                  <a:lnTo>
                    <a:pt x="300" y="176"/>
                  </a:lnTo>
                  <a:lnTo>
                    <a:pt x="368" y="136"/>
                  </a:lnTo>
                  <a:lnTo>
                    <a:pt x="436" y="97"/>
                  </a:lnTo>
                  <a:lnTo>
                    <a:pt x="504" y="63"/>
                  </a:lnTo>
                  <a:lnTo>
                    <a:pt x="583" y="34"/>
                  </a:lnTo>
                  <a:lnTo>
                    <a:pt x="663" y="17"/>
                  </a:lnTo>
                  <a:lnTo>
                    <a:pt x="742" y="6"/>
                  </a:lnTo>
                  <a:lnTo>
                    <a:pt x="827" y="0"/>
                  </a:lnTo>
                  <a:lnTo>
                    <a:pt x="827"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292"/>
            <p:cNvSpPr>
              <a:spLocks/>
            </p:cNvSpPr>
            <p:nvPr/>
          </p:nvSpPr>
          <p:spPr bwMode="auto">
            <a:xfrm>
              <a:off x="2210" y="976"/>
              <a:ext cx="1580" cy="1472"/>
            </a:xfrm>
            <a:custGeom>
              <a:avLst/>
              <a:gdLst>
                <a:gd name="T0" fmla="*/ 787 w 1580"/>
                <a:gd name="T1" fmla="*/ 0 h 1472"/>
                <a:gd name="T2" fmla="*/ 952 w 1580"/>
                <a:gd name="T3" fmla="*/ 17 h 1472"/>
                <a:gd name="T4" fmla="*/ 1099 w 1580"/>
                <a:gd name="T5" fmla="*/ 57 h 1472"/>
                <a:gd name="T6" fmla="*/ 1235 w 1580"/>
                <a:gd name="T7" fmla="*/ 125 h 1472"/>
                <a:gd name="T8" fmla="*/ 1348 w 1580"/>
                <a:gd name="T9" fmla="*/ 215 h 1472"/>
                <a:gd name="T10" fmla="*/ 1444 w 1580"/>
                <a:gd name="T11" fmla="*/ 328 h 1472"/>
                <a:gd name="T12" fmla="*/ 1518 w 1580"/>
                <a:gd name="T13" fmla="*/ 453 h 1472"/>
                <a:gd name="T14" fmla="*/ 1563 w 1580"/>
                <a:gd name="T15" fmla="*/ 589 h 1472"/>
                <a:gd name="T16" fmla="*/ 1580 w 1580"/>
                <a:gd name="T17" fmla="*/ 736 h 1472"/>
                <a:gd name="T18" fmla="*/ 1580 w 1580"/>
                <a:gd name="T19" fmla="*/ 809 h 1472"/>
                <a:gd name="T20" fmla="*/ 1546 w 1580"/>
                <a:gd name="T21" fmla="*/ 957 h 1472"/>
                <a:gd name="T22" fmla="*/ 1484 w 1580"/>
                <a:gd name="T23" fmla="*/ 1087 h 1472"/>
                <a:gd name="T24" fmla="*/ 1399 w 1580"/>
                <a:gd name="T25" fmla="*/ 1206 h 1472"/>
                <a:gd name="T26" fmla="*/ 1291 w 1580"/>
                <a:gd name="T27" fmla="*/ 1302 h 1472"/>
                <a:gd name="T28" fmla="*/ 1167 w 1580"/>
                <a:gd name="T29" fmla="*/ 1381 h 1472"/>
                <a:gd name="T30" fmla="*/ 1025 w 1580"/>
                <a:gd name="T31" fmla="*/ 1438 h 1472"/>
                <a:gd name="T32" fmla="*/ 872 w 1580"/>
                <a:gd name="T33" fmla="*/ 1466 h 1472"/>
                <a:gd name="T34" fmla="*/ 787 w 1580"/>
                <a:gd name="T35" fmla="*/ 1472 h 1472"/>
                <a:gd name="T36" fmla="*/ 629 w 1580"/>
                <a:gd name="T37" fmla="*/ 1455 h 1472"/>
                <a:gd name="T38" fmla="*/ 482 w 1580"/>
                <a:gd name="T39" fmla="*/ 1415 h 1472"/>
                <a:gd name="T40" fmla="*/ 346 w 1580"/>
                <a:gd name="T41" fmla="*/ 1347 h 1472"/>
                <a:gd name="T42" fmla="*/ 233 w 1580"/>
                <a:gd name="T43" fmla="*/ 1257 h 1472"/>
                <a:gd name="T44" fmla="*/ 131 w 1580"/>
                <a:gd name="T45" fmla="*/ 1149 h 1472"/>
                <a:gd name="T46" fmla="*/ 63 w 1580"/>
                <a:gd name="T47" fmla="*/ 1025 h 1472"/>
                <a:gd name="T48" fmla="*/ 12 w 1580"/>
                <a:gd name="T49" fmla="*/ 883 h 1472"/>
                <a:gd name="T50" fmla="*/ 0 w 1580"/>
                <a:gd name="T51" fmla="*/ 736 h 1472"/>
                <a:gd name="T52" fmla="*/ 0 w 1580"/>
                <a:gd name="T53" fmla="*/ 662 h 1472"/>
                <a:gd name="T54" fmla="*/ 34 w 1580"/>
                <a:gd name="T55" fmla="*/ 521 h 1472"/>
                <a:gd name="T56" fmla="*/ 91 w 1580"/>
                <a:gd name="T57" fmla="*/ 385 h 1472"/>
                <a:gd name="T58" fmla="*/ 182 w 1580"/>
                <a:gd name="T59" fmla="*/ 272 h 1472"/>
                <a:gd name="T60" fmla="*/ 289 w 1580"/>
                <a:gd name="T61" fmla="*/ 170 h 1472"/>
                <a:gd name="T62" fmla="*/ 414 w 1580"/>
                <a:gd name="T63" fmla="*/ 91 h 1472"/>
                <a:gd name="T64" fmla="*/ 555 w 1580"/>
                <a:gd name="T65" fmla="*/ 34 h 1472"/>
                <a:gd name="T66" fmla="*/ 708 w 1580"/>
                <a:gd name="T67" fmla="*/ 6 h 1472"/>
                <a:gd name="T68" fmla="*/ 787 w 1580"/>
                <a:gd name="T69" fmla="*/ 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0" h="1472">
                  <a:moveTo>
                    <a:pt x="787" y="0"/>
                  </a:moveTo>
                  <a:lnTo>
                    <a:pt x="787" y="0"/>
                  </a:lnTo>
                  <a:lnTo>
                    <a:pt x="872" y="6"/>
                  </a:lnTo>
                  <a:lnTo>
                    <a:pt x="952" y="17"/>
                  </a:lnTo>
                  <a:lnTo>
                    <a:pt x="1025" y="34"/>
                  </a:lnTo>
                  <a:lnTo>
                    <a:pt x="1099" y="57"/>
                  </a:lnTo>
                  <a:lnTo>
                    <a:pt x="1167" y="91"/>
                  </a:lnTo>
                  <a:lnTo>
                    <a:pt x="1235" y="125"/>
                  </a:lnTo>
                  <a:lnTo>
                    <a:pt x="1291" y="170"/>
                  </a:lnTo>
                  <a:lnTo>
                    <a:pt x="1348" y="215"/>
                  </a:lnTo>
                  <a:lnTo>
                    <a:pt x="1399" y="272"/>
                  </a:lnTo>
                  <a:lnTo>
                    <a:pt x="1444" y="328"/>
                  </a:lnTo>
                  <a:lnTo>
                    <a:pt x="1484" y="385"/>
                  </a:lnTo>
                  <a:lnTo>
                    <a:pt x="1518" y="453"/>
                  </a:lnTo>
                  <a:lnTo>
                    <a:pt x="1546" y="521"/>
                  </a:lnTo>
                  <a:lnTo>
                    <a:pt x="1563" y="589"/>
                  </a:lnTo>
                  <a:lnTo>
                    <a:pt x="1580" y="662"/>
                  </a:lnTo>
                  <a:lnTo>
                    <a:pt x="1580" y="736"/>
                  </a:lnTo>
                  <a:lnTo>
                    <a:pt x="1580" y="736"/>
                  </a:lnTo>
                  <a:lnTo>
                    <a:pt x="1580" y="809"/>
                  </a:lnTo>
                  <a:lnTo>
                    <a:pt x="1563" y="883"/>
                  </a:lnTo>
                  <a:lnTo>
                    <a:pt x="1546" y="957"/>
                  </a:lnTo>
                  <a:lnTo>
                    <a:pt x="1518" y="1025"/>
                  </a:lnTo>
                  <a:lnTo>
                    <a:pt x="1484" y="1087"/>
                  </a:lnTo>
                  <a:lnTo>
                    <a:pt x="1444" y="1149"/>
                  </a:lnTo>
                  <a:lnTo>
                    <a:pt x="1399" y="1206"/>
                  </a:lnTo>
                  <a:lnTo>
                    <a:pt x="1348" y="1257"/>
                  </a:lnTo>
                  <a:lnTo>
                    <a:pt x="1291" y="1302"/>
                  </a:lnTo>
                  <a:lnTo>
                    <a:pt x="1235" y="1347"/>
                  </a:lnTo>
                  <a:lnTo>
                    <a:pt x="1167" y="1381"/>
                  </a:lnTo>
                  <a:lnTo>
                    <a:pt x="1099" y="1415"/>
                  </a:lnTo>
                  <a:lnTo>
                    <a:pt x="1025" y="1438"/>
                  </a:lnTo>
                  <a:lnTo>
                    <a:pt x="952" y="1455"/>
                  </a:lnTo>
                  <a:lnTo>
                    <a:pt x="872" y="1466"/>
                  </a:lnTo>
                  <a:lnTo>
                    <a:pt x="787" y="1472"/>
                  </a:lnTo>
                  <a:lnTo>
                    <a:pt x="787" y="1472"/>
                  </a:lnTo>
                  <a:lnTo>
                    <a:pt x="708" y="1466"/>
                  </a:lnTo>
                  <a:lnTo>
                    <a:pt x="629" y="1455"/>
                  </a:lnTo>
                  <a:lnTo>
                    <a:pt x="555" y="1438"/>
                  </a:lnTo>
                  <a:lnTo>
                    <a:pt x="482" y="1415"/>
                  </a:lnTo>
                  <a:lnTo>
                    <a:pt x="414" y="1381"/>
                  </a:lnTo>
                  <a:lnTo>
                    <a:pt x="346" y="1347"/>
                  </a:lnTo>
                  <a:lnTo>
                    <a:pt x="289" y="1302"/>
                  </a:lnTo>
                  <a:lnTo>
                    <a:pt x="233" y="1257"/>
                  </a:lnTo>
                  <a:lnTo>
                    <a:pt x="182" y="1206"/>
                  </a:lnTo>
                  <a:lnTo>
                    <a:pt x="131" y="1149"/>
                  </a:lnTo>
                  <a:lnTo>
                    <a:pt x="91" y="1087"/>
                  </a:lnTo>
                  <a:lnTo>
                    <a:pt x="63" y="1025"/>
                  </a:lnTo>
                  <a:lnTo>
                    <a:pt x="34" y="957"/>
                  </a:lnTo>
                  <a:lnTo>
                    <a:pt x="12" y="883"/>
                  </a:lnTo>
                  <a:lnTo>
                    <a:pt x="0" y="809"/>
                  </a:lnTo>
                  <a:lnTo>
                    <a:pt x="0" y="736"/>
                  </a:lnTo>
                  <a:lnTo>
                    <a:pt x="0" y="736"/>
                  </a:lnTo>
                  <a:lnTo>
                    <a:pt x="0" y="662"/>
                  </a:lnTo>
                  <a:lnTo>
                    <a:pt x="12" y="589"/>
                  </a:lnTo>
                  <a:lnTo>
                    <a:pt x="34" y="521"/>
                  </a:lnTo>
                  <a:lnTo>
                    <a:pt x="63" y="453"/>
                  </a:lnTo>
                  <a:lnTo>
                    <a:pt x="91" y="385"/>
                  </a:lnTo>
                  <a:lnTo>
                    <a:pt x="131" y="328"/>
                  </a:lnTo>
                  <a:lnTo>
                    <a:pt x="182" y="272"/>
                  </a:lnTo>
                  <a:lnTo>
                    <a:pt x="233" y="215"/>
                  </a:lnTo>
                  <a:lnTo>
                    <a:pt x="289" y="170"/>
                  </a:lnTo>
                  <a:lnTo>
                    <a:pt x="346" y="125"/>
                  </a:lnTo>
                  <a:lnTo>
                    <a:pt x="414" y="91"/>
                  </a:lnTo>
                  <a:lnTo>
                    <a:pt x="482" y="57"/>
                  </a:lnTo>
                  <a:lnTo>
                    <a:pt x="555" y="34"/>
                  </a:lnTo>
                  <a:lnTo>
                    <a:pt x="629" y="17"/>
                  </a:lnTo>
                  <a:lnTo>
                    <a:pt x="708" y="6"/>
                  </a:lnTo>
                  <a:lnTo>
                    <a:pt x="787" y="0"/>
                  </a:lnTo>
                  <a:lnTo>
                    <a:pt x="787"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293"/>
            <p:cNvSpPr>
              <a:spLocks/>
            </p:cNvSpPr>
            <p:nvPr/>
          </p:nvSpPr>
          <p:spPr bwMode="auto">
            <a:xfrm>
              <a:off x="2233" y="999"/>
              <a:ext cx="1517" cy="1398"/>
            </a:xfrm>
            <a:custGeom>
              <a:avLst/>
              <a:gdLst>
                <a:gd name="T0" fmla="*/ 759 w 1517"/>
                <a:gd name="T1" fmla="*/ 0 h 1398"/>
                <a:gd name="T2" fmla="*/ 912 w 1517"/>
                <a:gd name="T3" fmla="*/ 17 h 1398"/>
                <a:gd name="T4" fmla="*/ 1053 w 1517"/>
                <a:gd name="T5" fmla="*/ 56 h 1398"/>
                <a:gd name="T6" fmla="*/ 1178 w 1517"/>
                <a:gd name="T7" fmla="*/ 119 h 1398"/>
                <a:gd name="T8" fmla="*/ 1291 w 1517"/>
                <a:gd name="T9" fmla="*/ 203 h 1398"/>
                <a:gd name="T10" fmla="*/ 1387 w 1517"/>
                <a:gd name="T11" fmla="*/ 311 h 1398"/>
                <a:gd name="T12" fmla="*/ 1455 w 1517"/>
                <a:gd name="T13" fmla="*/ 424 h 1398"/>
                <a:gd name="T14" fmla="*/ 1500 w 1517"/>
                <a:gd name="T15" fmla="*/ 560 h 1398"/>
                <a:gd name="T16" fmla="*/ 1517 w 1517"/>
                <a:gd name="T17" fmla="*/ 696 h 1398"/>
                <a:gd name="T18" fmla="*/ 1512 w 1517"/>
                <a:gd name="T19" fmla="*/ 769 h 1398"/>
                <a:gd name="T20" fmla="*/ 1483 w 1517"/>
                <a:gd name="T21" fmla="*/ 905 h 1398"/>
                <a:gd name="T22" fmla="*/ 1421 w 1517"/>
                <a:gd name="T23" fmla="*/ 1030 h 1398"/>
                <a:gd name="T24" fmla="*/ 1342 w 1517"/>
                <a:gd name="T25" fmla="*/ 1143 h 1398"/>
                <a:gd name="T26" fmla="*/ 1240 w 1517"/>
                <a:gd name="T27" fmla="*/ 1234 h 1398"/>
                <a:gd name="T28" fmla="*/ 1115 w 1517"/>
                <a:gd name="T29" fmla="*/ 1313 h 1398"/>
                <a:gd name="T30" fmla="*/ 980 w 1517"/>
                <a:gd name="T31" fmla="*/ 1364 h 1398"/>
                <a:gd name="T32" fmla="*/ 832 w 1517"/>
                <a:gd name="T33" fmla="*/ 1392 h 1398"/>
                <a:gd name="T34" fmla="*/ 759 w 1517"/>
                <a:gd name="T35" fmla="*/ 1398 h 1398"/>
                <a:gd name="T36" fmla="*/ 606 w 1517"/>
                <a:gd name="T37" fmla="*/ 1381 h 1398"/>
                <a:gd name="T38" fmla="*/ 464 w 1517"/>
                <a:gd name="T39" fmla="*/ 1341 h 1398"/>
                <a:gd name="T40" fmla="*/ 334 w 1517"/>
                <a:gd name="T41" fmla="*/ 1279 h 1398"/>
                <a:gd name="T42" fmla="*/ 221 w 1517"/>
                <a:gd name="T43" fmla="*/ 1188 h 1398"/>
                <a:gd name="T44" fmla="*/ 130 w 1517"/>
                <a:gd name="T45" fmla="*/ 1086 h 1398"/>
                <a:gd name="T46" fmla="*/ 57 w 1517"/>
                <a:gd name="T47" fmla="*/ 968 h 1398"/>
                <a:gd name="T48" fmla="*/ 11 w 1517"/>
                <a:gd name="T49" fmla="*/ 837 h 1398"/>
                <a:gd name="T50" fmla="*/ 0 w 1517"/>
                <a:gd name="T51" fmla="*/ 696 h 1398"/>
                <a:gd name="T52" fmla="*/ 0 w 1517"/>
                <a:gd name="T53" fmla="*/ 628 h 1398"/>
                <a:gd name="T54" fmla="*/ 34 w 1517"/>
                <a:gd name="T55" fmla="*/ 492 h 1398"/>
                <a:gd name="T56" fmla="*/ 91 w 1517"/>
                <a:gd name="T57" fmla="*/ 368 h 1398"/>
                <a:gd name="T58" fmla="*/ 170 w 1517"/>
                <a:gd name="T59" fmla="*/ 254 h 1398"/>
                <a:gd name="T60" fmla="*/ 278 w 1517"/>
                <a:gd name="T61" fmla="*/ 158 h 1398"/>
                <a:gd name="T62" fmla="*/ 396 w 1517"/>
                <a:gd name="T63" fmla="*/ 85 h 1398"/>
                <a:gd name="T64" fmla="*/ 532 w 1517"/>
                <a:gd name="T65" fmla="*/ 34 h 1398"/>
                <a:gd name="T66" fmla="*/ 679 w 1517"/>
                <a:gd name="T67" fmla="*/ 5 h 1398"/>
                <a:gd name="T68" fmla="*/ 759 w 1517"/>
                <a:gd name="T69"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7" h="1398">
                  <a:moveTo>
                    <a:pt x="759" y="0"/>
                  </a:moveTo>
                  <a:lnTo>
                    <a:pt x="759" y="0"/>
                  </a:lnTo>
                  <a:lnTo>
                    <a:pt x="832" y="5"/>
                  </a:lnTo>
                  <a:lnTo>
                    <a:pt x="912" y="17"/>
                  </a:lnTo>
                  <a:lnTo>
                    <a:pt x="980" y="34"/>
                  </a:lnTo>
                  <a:lnTo>
                    <a:pt x="1053" y="56"/>
                  </a:lnTo>
                  <a:lnTo>
                    <a:pt x="1115" y="85"/>
                  </a:lnTo>
                  <a:lnTo>
                    <a:pt x="1178" y="119"/>
                  </a:lnTo>
                  <a:lnTo>
                    <a:pt x="1240" y="158"/>
                  </a:lnTo>
                  <a:lnTo>
                    <a:pt x="1291" y="203"/>
                  </a:lnTo>
                  <a:lnTo>
                    <a:pt x="1342" y="254"/>
                  </a:lnTo>
                  <a:lnTo>
                    <a:pt x="1387" y="311"/>
                  </a:lnTo>
                  <a:lnTo>
                    <a:pt x="1421" y="368"/>
                  </a:lnTo>
                  <a:lnTo>
                    <a:pt x="1455" y="424"/>
                  </a:lnTo>
                  <a:lnTo>
                    <a:pt x="1483" y="492"/>
                  </a:lnTo>
                  <a:lnTo>
                    <a:pt x="1500" y="560"/>
                  </a:lnTo>
                  <a:lnTo>
                    <a:pt x="1512" y="628"/>
                  </a:lnTo>
                  <a:lnTo>
                    <a:pt x="1517" y="696"/>
                  </a:lnTo>
                  <a:lnTo>
                    <a:pt x="1517" y="696"/>
                  </a:lnTo>
                  <a:lnTo>
                    <a:pt x="1512" y="769"/>
                  </a:lnTo>
                  <a:lnTo>
                    <a:pt x="1500" y="837"/>
                  </a:lnTo>
                  <a:lnTo>
                    <a:pt x="1483" y="905"/>
                  </a:lnTo>
                  <a:lnTo>
                    <a:pt x="1455" y="968"/>
                  </a:lnTo>
                  <a:lnTo>
                    <a:pt x="1421" y="1030"/>
                  </a:lnTo>
                  <a:lnTo>
                    <a:pt x="1387" y="1086"/>
                  </a:lnTo>
                  <a:lnTo>
                    <a:pt x="1342" y="1143"/>
                  </a:lnTo>
                  <a:lnTo>
                    <a:pt x="1291" y="1188"/>
                  </a:lnTo>
                  <a:lnTo>
                    <a:pt x="1240" y="1234"/>
                  </a:lnTo>
                  <a:lnTo>
                    <a:pt x="1178" y="1279"/>
                  </a:lnTo>
                  <a:lnTo>
                    <a:pt x="1115" y="1313"/>
                  </a:lnTo>
                  <a:lnTo>
                    <a:pt x="1053" y="1341"/>
                  </a:lnTo>
                  <a:lnTo>
                    <a:pt x="980" y="1364"/>
                  </a:lnTo>
                  <a:lnTo>
                    <a:pt x="912" y="1381"/>
                  </a:lnTo>
                  <a:lnTo>
                    <a:pt x="832" y="1392"/>
                  </a:lnTo>
                  <a:lnTo>
                    <a:pt x="759" y="1398"/>
                  </a:lnTo>
                  <a:lnTo>
                    <a:pt x="759" y="1398"/>
                  </a:lnTo>
                  <a:lnTo>
                    <a:pt x="679" y="1392"/>
                  </a:lnTo>
                  <a:lnTo>
                    <a:pt x="606" y="1381"/>
                  </a:lnTo>
                  <a:lnTo>
                    <a:pt x="532" y="1364"/>
                  </a:lnTo>
                  <a:lnTo>
                    <a:pt x="464" y="1341"/>
                  </a:lnTo>
                  <a:lnTo>
                    <a:pt x="396" y="1313"/>
                  </a:lnTo>
                  <a:lnTo>
                    <a:pt x="334" y="1279"/>
                  </a:lnTo>
                  <a:lnTo>
                    <a:pt x="278" y="1234"/>
                  </a:lnTo>
                  <a:lnTo>
                    <a:pt x="221" y="1188"/>
                  </a:lnTo>
                  <a:lnTo>
                    <a:pt x="170" y="1143"/>
                  </a:lnTo>
                  <a:lnTo>
                    <a:pt x="130" y="1086"/>
                  </a:lnTo>
                  <a:lnTo>
                    <a:pt x="91" y="1030"/>
                  </a:lnTo>
                  <a:lnTo>
                    <a:pt x="57" y="968"/>
                  </a:lnTo>
                  <a:lnTo>
                    <a:pt x="34" y="905"/>
                  </a:lnTo>
                  <a:lnTo>
                    <a:pt x="11" y="837"/>
                  </a:lnTo>
                  <a:lnTo>
                    <a:pt x="0" y="769"/>
                  </a:lnTo>
                  <a:lnTo>
                    <a:pt x="0" y="696"/>
                  </a:lnTo>
                  <a:lnTo>
                    <a:pt x="0" y="696"/>
                  </a:lnTo>
                  <a:lnTo>
                    <a:pt x="0" y="628"/>
                  </a:lnTo>
                  <a:lnTo>
                    <a:pt x="11" y="560"/>
                  </a:lnTo>
                  <a:lnTo>
                    <a:pt x="34" y="492"/>
                  </a:lnTo>
                  <a:lnTo>
                    <a:pt x="57" y="424"/>
                  </a:lnTo>
                  <a:lnTo>
                    <a:pt x="91" y="368"/>
                  </a:lnTo>
                  <a:lnTo>
                    <a:pt x="130" y="311"/>
                  </a:lnTo>
                  <a:lnTo>
                    <a:pt x="170" y="254"/>
                  </a:lnTo>
                  <a:lnTo>
                    <a:pt x="221" y="203"/>
                  </a:lnTo>
                  <a:lnTo>
                    <a:pt x="278" y="158"/>
                  </a:lnTo>
                  <a:lnTo>
                    <a:pt x="334" y="119"/>
                  </a:lnTo>
                  <a:lnTo>
                    <a:pt x="396" y="85"/>
                  </a:lnTo>
                  <a:lnTo>
                    <a:pt x="464" y="56"/>
                  </a:lnTo>
                  <a:lnTo>
                    <a:pt x="532" y="34"/>
                  </a:lnTo>
                  <a:lnTo>
                    <a:pt x="606" y="17"/>
                  </a:lnTo>
                  <a:lnTo>
                    <a:pt x="679" y="5"/>
                  </a:lnTo>
                  <a:lnTo>
                    <a:pt x="759" y="0"/>
                  </a:lnTo>
                  <a:lnTo>
                    <a:pt x="75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301"/>
            <p:cNvSpPr>
              <a:spLocks/>
            </p:cNvSpPr>
            <p:nvPr/>
          </p:nvSpPr>
          <p:spPr bwMode="auto">
            <a:xfrm>
              <a:off x="2443" y="24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311"/>
            <p:cNvSpPr>
              <a:spLocks/>
            </p:cNvSpPr>
            <p:nvPr/>
          </p:nvSpPr>
          <p:spPr bwMode="auto">
            <a:xfrm>
              <a:off x="2426" y="506"/>
              <a:ext cx="628" cy="521"/>
            </a:xfrm>
            <a:custGeom>
              <a:avLst/>
              <a:gdLst>
                <a:gd name="T0" fmla="*/ 407 w 628"/>
                <a:gd name="T1" fmla="*/ 29 h 521"/>
                <a:gd name="T2" fmla="*/ 407 w 628"/>
                <a:gd name="T3" fmla="*/ 29 h 521"/>
                <a:gd name="T4" fmla="*/ 379 w 628"/>
                <a:gd name="T5" fmla="*/ 12 h 521"/>
                <a:gd name="T6" fmla="*/ 339 w 628"/>
                <a:gd name="T7" fmla="*/ 0 h 521"/>
                <a:gd name="T8" fmla="*/ 305 w 628"/>
                <a:gd name="T9" fmla="*/ 6 h 521"/>
                <a:gd name="T10" fmla="*/ 266 w 628"/>
                <a:gd name="T11" fmla="*/ 17 h 521"/>
                <a:gd name="T12" fmla="*/ 226 w 628"/>
                <a:gd name="T13" fmla="*/ 40 h 521"/>
                <a:gd name="T14" fmla="*/ 192 w 628"/>
                <a:gd name="T15" fmla="*/ 68 h 521"/>
                <a:gd name="T16" fmla="*/ 152 w 628"/>
                <a:gd name="T17" fmla="*/ 114 h 521"/>
                <a:gd name="T18" fmla="*/ 124 w 628"/>
                <a:gd name="T19" fmla="*/ 164 h 521"/>
                <a:gd name="T20" fmla="*/ 124 w 628"/>
                <a:gd name="T21" fmla="*/ 164 h 521"/>
                <a:gd name="T22" fmla="*/ 79 w 628"/>
                <a:gd name="T23" fmla="*/ 255 h 521"/>
                <a:gd name="T24" fmla="*/ 45 w 628"/>
                <a:gd name="T25" fmla="*/ 329 h 521"/>
                <a:gd name="T26" fmla="*/ 28 w 628"/>
                <a:gd name="T27" fmla="*/ 397 h 521"/>
                <a:gd name="T28" fmla="*/ 11 w 628"/>
                <a:gd name="T29" fmla="*/ 442 h 521"/>
                <a:gd name="T30" fmla="*/ 0 w 628"/>
                <a:gd name="T31" fmla="*/ 504 h 521"/>
                <a:gd name="T32" fmla="*/ 0 w 628"/>
                <a:gd name="T33" fmla="*/ 521 h 521"/>
                <a:gd name="T34" fmla="*/ 0 w 628"/>
                <a:gd name="T35" fmla="*/ 521 h 521"/>
                <a:gd name="T36" fmla="*/ 11 w 628"/>
                <a:gd name="T37" fmla="*/ 498 h 521"/>
                <a:gd name="T38" fmla="*/ 34 w 628"/>
                <a:gd name="T39" fmla="*/ 442 h 521"/>
                <a:gd name="T40" fmla="*/ 68 w 628"/>
                <a:gd name="T41" fmla="*/ 368 h 521"/>
                <a:gd name="T42" fmla="*/ 113 w 628"/>
                <a:gd name="T43" fmla="*/ 283 h 521"/>
                <a:gd name="T44" fmla="*/ 141 w 628"/>
                <a:gd name="T45" fmla="*/ 244 h 521"/>
                <a:gd name="T46" fmla="*/ 175 w 628"/>
                <a:gd name="T47" fmla="*/ 210 h 521"/>
                <a:gd name="T48" fmla="*/ 203 w 628"/>
                <a:gd name="T49" fmla="*/ 176 h 521"/>
                <a:gd name="T50" fmla="*/ 243 w 628"/>
                <a:gd name="T51" fmla="*/ 147 h 521"/>
                <a:gd name="T52" fmla="*/ 277 w 628"/>
                <a:gd name="T53" fmla="*/ 125 h 521"/>
                <a:gd name="T54" fmla="*/ 317 w 628"/>
                <a:gd name="T55" fmla="*/ 114 h 521"/>
                <a:gd name="T56" fmla="*/ 351 w 628"/>
                <a:gd name="T57" fmla="*/ 114 h 521"/>
                <a:gd name="T58" fmla="*/ 396 w 628"/>
                <a:gd name="T59" fmla="*/ 125 h 521"/>
                <a:gd name="T60" fmla="*/ 396 w 628"/>
                <a:gd name="T61" fmla="*/ 125 h 521"/>
                <a:gd name="T62" fmla="*/ 464 w 628"/>
                <a:gd name="T63" fmla="*/ 159 h 521"/>
                <a:gd name="T64" fmla="*/ 520 w 628"/>
                <a:gd name="T65" fmla="*/ 187 h 521"/>
                <a:gd name="T66" fmla="*/ 520 w 628"/>
                <a:gd name="T67" fmla="*/ 187 h 521"/>
                <a:gd name="T68" fmla="*/ 543 w 628"/>
                <a:gd name="T69" fmla="*/ 198 h 521"/>
                <a:gd name="T70" fmla="*/ 566 w 628"/>
                <a:gd name="T71" fmla="*/ 198 h 521"/>
                <a:gd name="T72" fmla="*/ 588 w 628"/>
                <a:gd name="T73" fmla="*/ 193 h 521"/>
                <a:gd name="T74" fmla="*/ 605 w 628"/>
                <a:gd name="T75" fmla="*/ 181 h 521"/>
                <a:gd name="T76" fmla="*/ 617 w 628"/>
                <a:gd name="T77" fmla="*/ 170 h 521"/>
                <a:gd name="T78" fmla="*/ 622 w 628"/>
                <a:gd name="T79" fmla="*/ 153 h 521"/>
                <a:gd name="T80" fmla="*/ 628 w 628"/>
                <a:gd name="T81" fmla="*/ 130 h 521"/>
                <a:gd name="T82" fmla="*/ 622 w 628"/>
                <a:gd name="T83" fmla="*/ 108 h 521"/>
                <a:gd name="T84" fmla="*/ 622 w 628"/>
                <a:gd name="T85" fmla="*/ 108 h 521"/>
                <a:gd name="T86" fmla="*/ 617 w 628"/>
                <a:gd name="T87" fmla="*/ 108 h 521"/>
                <a:gd name="T88" fmla="*/ 617 w 628"/>
                <a:gd name="T89" fmla="*/ 108 h 521"/>
                <a:gd name="T90" fmla="*/ 600 w 628"/>
                <a:gd name="T91" fmla="*/ 125 h 521"/>
                <a:gd name="T92" fmla="*/ 594 w 628"/>
                <a:gd name="T93" fmla="*/ 130 h 521"/>
                <a:gd name="T94" fmla="*/ 583 w 628"/>
                <a:gd name="T95" fmla="*/ 136 h 521"/>
                <a:gd name="T96" fmla="*/ 566 w 628"/>
                <a:gd name="T97" fmla="*/ 142 h 521"/>
                <a:gd name="T98" fmla="*/ 549 w 628"/>
                <a:gd name="T99" fmla="*/ 136 h 521"/>
                <a:gd name="T100" fmla="*/ 549 w 628"/>
                <a:gd name="T101" fmla="*/ 136 h 521"/>
                <a:gd name="T102" fmla="*/ 515 w 628"/>
                <a:gd name="T103" fmla="*/ 119 h 521"/>
                <a:gd name="T104" fmla="*/ 486 w 628"/>
                <a:gd name="T105" fmla="*/ 97 h 521"/>
                <a:gd name="T106" fmla="*/ 458 w 628"/>
                <a:gd name="T107" fmla="*/ 68 h 521"/>
                <a:gd name="T108" fmla="*/ 407 w 628"/>
                <a:gd name="T109" fmla="*/ 29 h 521"/>
                <a:gd name="T110" fmla="*/ 407 w 628"/>
                <a:gd name="T111" fmla="*/ 2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8" h="521">
                  <a:moveTo>
                    <a:pt x="407" y="29"/>
                  </a:moveTo>
                  <a:lnTo>
                    <a:pt x="407" y="29"/>
                  </a:lnTo>
                  <a:lnTo>
                    <a:pt x="379" y="12"/>
                  </a:lnTo>
                  <a:lnTo>
                    <a:pt x="339" y="0"/>
                  </a:lnTo>
                  <a:lnTo>
                    <a:pt x="305" y="6"/>
                  </a:lnTo>
                  <a:lnTo>
                    <a:pt x="266" y="17"/>
                  </a:lnTo>
                  <a:lnTo>
                    <a:pt x="226" y="40"/>
                  </a:lnTo>
                  <a:lnTo>
                    <a:pt x="192" y="68"/>
                  </a:lnTo>
                  <a:lnTo>
                    <a:pt x="152" y="114"/>
                  </a:lnTo>
                  <a:lnTo>
                    <a:pt x="124" y="164"/>
                  </a:lnTo>
                  <a:lnTo>
                    <a:pt x="124" y="164"/>
                  </a:lnTo>
                  <a:lnTo>
                    <a:pt x="79" y="255"/>
                  </a:lnTo>
                  <a:lnTo>
                    <a:pt x="45" y="329"/>
                  </a:lnTo>
                  <a:lnTo>
                    <a:pt x="28" y="397"/>
                  </a:lnTo>
                  <a:lnTo>
                    <a:pt x="11" y="442"/>
                  </a:lnTo>
                  <a:lnTo>
                    <a:pt x="0" y="504"/>
                  </a:lnTo>
                  <a:lnTo>
                    <a:pt x="0" y="521"/>
                  </a:lnTo>
                  <a:lnTo>
                    <a:pt x="0" y="521"/>
                  </a:lnTo>
                  <a:lnTo>
                    <a:pt x="11" y="498"/>
                  </a:lnTo>
                  <a:lnTo>
                    <a:pt x="34" y="442"/>
                  </a:lnTo>
                  <a:lnTo>
                    <a:pt x="68" y="368"/>
                  </a:lnTo>
                  <a:lnTo>
                    <a:pt x="113" y="283"/>
                  </a:lnTo>
                  <a:lnTo>
                    <a:pt x="141" y="244"/>
                  </a:lnTo>
                  <a:lnTo>
                    <a:pt x="175" y="210"/>
                  </a:lnTo>
                  <a:lnTo>
                    <a:pt x="203" y="176"/>
                  </a:lnTo>
                  <a:lnTo>
                    <a:pt x="243" y="147"/>
                  </a:lnTo>
                  <a:lnTo>
                    <a:pt x="277" y="125"/>
                  </a:lnTo>
                  <a:lnTo>
                    <a:pt x="317" y="114"/>
                  </a:lnTo>
                  <a:lnTo>
                    <a:pt x="351" y="114"/>
                  </a:lnTo>
                  <a:lnTo>
                    <a:pt x="396" y="125"/>
                  </a:lnTo>
                  <a:lnTo>
                    <a:pt x="396" y="125"/>
                  </a:lnTo>
                  <a:lnTo>
                    <a:pt x="464" y="159"/>
                  </a:lnTo>
                  <a:lnTo>
                    <a:pt x="520" y="187"/>
                  </a:lnTo>
                  <a:lnTo>
                    <a:pt x="520" y="187"/>
                  </a:lnTo>
                  <a:lnTo>
                    <a:pt x="543" y="198"/>
                  </a:lnTo>
                  <a:lnTo>
                    <a:pt x="566" y="198"/>
                  </a:lnTo>
                  <a:lnTo>
                    <a:pt x="588" y="193"/>
                  </a:lnTo>
                  <a:lnTo>
                    <a:pt x="605" y="181"/>
                  </a:lnTo>
                  <a:lnTo>
                    <a:pt x="617" y="170"/>
                  </a:lnTo>
                  <a:lnTo>
                    <a:pt x="622" y="153"/>
                  </a:lnTo>
                  <a:lnTo>
                    <a:pt x="628" y="130"/>
                  </a:lnTo>
                  <a:lnTo>
                    <a:pt x="622" y="108"/>
                  </a:lnTo>
                  <a:lnTo>
                    <a:pt x="622" y="108"/>
                  </a:lnTo>
                  <a:lnTo>
                    <a:pt x="617" y="108"/>
                  </a:lnTo>
                  <a:lnTo>
                    <a:pt x="617" y="108"/>
                  </a:lnTo>
                  <a:lnTo>
                    <a:pt x="600" y="125"/>
                  </a:lnTo>
                  <a:lnTo>
                    <a:pt x="594" y="130"/>
                  </a:lnTo>
                  <a:lnTo>
                    <a:pt x="583" y="136"/>
                  </a:lnTo>
                  <a:lnTo>
                    <a:pt x="566" y="142"/>
                  </a:lnTo>
                  <a:lnTo>
                    <a:pt x="549" y="136"/>
                  </a:lnTo>
                  <a:lnTo>
                    <a:pt x="549" y="136"/>
                  </a:lnTo>
                  <a:lnTo>
                    <a:pt x="515" y="119"/>
                  </a:lnTo>
                  <a:lnTo>
                    <a:pt x="486" y="97"/>
                  </a:lnTo>
                  <a:lnTo>
                    <a:pt x="458" y="68"/>
                  </a:lnTo>
                  <a:lnTo>
                    <a:pt x="407" y="29"/>
                  </a:lnTo>
                  <a:lnTo>
                    <a:pt x="407" y="29"/>
                  </a:lnTo>
                  <a:close/>
                </a:path>
              </a:pathLst>
            </a:custGeom>
            <a:solidFill>
              <a:srgbClr val="D4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312"/>
            <p:cNvSpPr>
              <a:spLocks/>
            </p:cNvSpPr>
            <p:nvPr/>
          </p:nvSpPr>
          <p:spPr bwMode="auto">
            <a:xfrm>
              <a:off x="2544" y="897"/>
              <a:ext cx="618" cy="968"/>
            </a:xfrm>
            <a:custGeom>
              <a:avLst/>
              <a:gdLst>
                <a:gd name="T0" fmla="*/ 244 w 618"/>
                <a:gd name="T1" fmla="*/ 0 h 968"/>
                <a:gd name="T2" fmla="*/ 244 w 618"/>
                <a:gd name="T3" fmla="*/ 0 h 968"/>
                <a:gd name="T4" fmla="*/ 216 w 618"/>
                <a:gd name="T5" fmla="*/ 11 h 968"/>
                <a:gd name="T6" fmla="*/ 187 w 618"/>
                <a:gd name="T7" fmla="*/ 22 h 968"/>
                <a:gd name="T8" fmla="*/ 159 w 618"/>
                <a:gd name="T9" fmla="*/ 45 h 968"/>
                <a:gd name="T10" fmla="*/ 131 w 618"/>
                <a:gd name="T11" fmla="*/ 68 h 968"/>
                <a:gd name="T12" fmla="*/ 108 w 618"/>
                <a:gd name="T13" fmla="*/ 90 h 968"/>
                <a:gd name="T14" fmla="*/ 85 w 618"/>
                <a:gd name="T15" fmla="*/ 119 h 968"/>
                <a:gd name="T16" fmla="*/ 51 w 618"/>
                <a:gd name="T17" fmla="*/ 187 h 968"/>
                <a:gd name="T18" fmla="*/ 23 w 618"/>
                <a:gd name="T19" fmla="*/ 266 h 968"/>
                <a:gd name="T20" fmla="*/ 6 w 618"/>
                <a:gd name="T21" fmla="*/ 356 h 968"/>
                <a:gd name="T22" fmla="*/ 0 w 618"/>
                <a:gd name="T23" fmla="*/ 447 h 968"/>
                <a:gd name="T24" fmla="*/ 6 w 618"/>
                <a:gd name="T25" fmla="*/ 549 h 968"/>
                <a:gd name="T26" fmla="*/ 6 w 618"/>
                <a:gd name="T27" fmla="*/ 549 h 968"/>
                <a:gd name="T28" fmla="*/ 23 w 618"/>
                <a:gd name="T29" fmla="*/ 645 h 968"/>
                <a:gd name="T30" fmla="*/ 51 w 618"/>
                <a:gd name="T31" fmla="*/ 730 h 968"/>
                <a:gd name="T32" fmla="*/ 91 w 618"/>
                <a:gd name="T33" fmla="*/ 804 h 968"/>
                <a:gd name="T34" fmla="*/ 136 w 618"/>
                <a:gd name="T35" fmla="*/ 866 h 968"/>
                <a:gd name="T36" fmla="*/ 159 w 618"/>
                <a:gd name="T37" fmla="*/ 894 h 968"/>
                <a:gd name="T38" fmla="*/ 187 w 618"/>
                <a:gd name="T39" fmla="*/ 917 h 968"/>
                <a:gd name="T40" fmla="*/ 216 w 618"/>
                <a:gd name="T41" fmla="*/ 934 h 968"/>
                <a:gd name="T42" fmla="*/ 244 w 618"/>
                <a:gd name="T43" fmla="*/ 951 h 968"/>
                <a:gd name="T44" fmla="*/ 272 w 618"/>
                <a:gd name="T45" fmla="*/ 956 h 968"/>
                <a:gd name="T46" fmla="*/ 306 w 618"/>
                <a:gd name="T47" fmla="*/ 962 h 968"/>
                <a:gd name="T48" fmla="*/ 335 w 618"/>
                <a:gd name="T49" fmla="*/ 968 h 968"/>
                <a:gd name="T50" fmla="*/ 368 w 618"/>
                <a:gd name="T51" fmla="*/ 962 h 968"/>
                <a:gd name="T52" fmla="*/ 368 w 618"/>
                <a:gd name="T53" fmla="*/ 962 h 968"/>
                <a:gd name="T54" fmla="*/ 397 w 618"/>
                <a:gd name="T55" fmla="*/ 951 h 968"/>
                <a:gd name="T56" fmla="*/ 425 w 618"/>
                <a:gd name="T57" fmla="*/ 939 h 968"/>
                <a:gd name="T58" fmla="*/ 453 w 618"/>
                <a:gd name="T59" fmla="*/ 922 h 968"/>
                <a:gd name="T60" fmla="*/ 482 w 618"/>
                <a:gd name="T61" fmla="*/ 900 h 968"/>
                <a:gd name="T62" fmla="*/ 504 w 618"/>
                <a:gd name="T63" fmla="*/ 871 h 968"/>
                <a:gd name="T64" fmla="*/ 527 w 618"/>
                <a:gd name="T65" fmla="*/ 843 h 968"/>
                <a:gd name="T66" fmla="*/ 561 w 618"/>
                <a:gd name="T67" fmla="*/ 775 h 968"/>
                <a:gd name="T68" fmla="*/ 589 w 618"/>
                <a:gd name="T69" fmla="*/ 696 h 968"/>
                <a:gd name="T70" fmla="*/ 606 w 618"/>
                <a:gd name="T71" fmla="*/ 605 h 968"/>
                <a:gd name="T72" fmla="*/ 618 w 618"/>
                <a:gd name="T73" fmla="*/ 515 h 968"/>
                <a:gd name="T74" fmla="*/ 612 w 618"/>
                <a:gd name="T75" fmla="*/ 419 h 968"/>
                <a:gd name="T76" fmla="*/ 612 w 618"/>
                <a:gd name="T77" fmla="*/ 419 h 968"/>
                <a:gd name="T78" fmla="*/ 589 w 618"/>
                <a:gd name="T79" fmla="*/ 322 h 968"/>
                <a:gd name="T80" fmla="*/ 561 w 618"/>
                <a:gd name="T81" fmla="*/ 238 h 968"/>
                <a:gd name="T82" fmla="*/ 521 w 618"/>
                <a:gd name="T83" fmla="*/ 158 h 968"/>
                <a:gd name="T84" fmla="*/ 476 w 618"/>
                <a:gd name="T85" fmla="*/ 96 h 968"/>
                <a:gd name="T86" fmla="*/ 453 w 618"/>
                <a:gd name="T87" fmla="*/ 68 h 968"/>
                <a:gd name="T88" fmla="*/ 425 w 618"/>
                <a:gd name="T89" fmla="*/ 45 h 968"/>
                <a:gd name="T90" fmla="*/ 397 w 618"/>
                <a:gd name="T91" fmla="*/ 28 h 968"/>
                <a:gd name="T92" fmla="*/ 368 w 618"/>
                <a:gd name="T93" fmla="*/ 17 h 968"/>
                <a:gd name="T94" fmla="*/ 340 w 618"/>
                <a:gd name="T95" fmla="*/ 6 h 968"/>
                <a:gd name="T96" fmla="*/ 306 w 618"/>
                <a:gd name="T97" fmla="*/ 0 h 968"/>
                <a:gd name="T98" fmla="*/ 278 w 618"/>
                <a:gd name="T99" fmla="*/ 0 h 968"/>
                <a:gd name="T100" fmla="*/ 244 w 618"/>
                <a:gd name="T101" fmla="*/ 0 h 968"/>
                <a:gd name="T102" fmla="*/ 244 w 618"/>
                <a:gd name="T103"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8" h="968">
                  <a:moveTo>
                    <a:pt x="244" y="0"/>
                  </a:moveTo>
                  <a:lnTo>
                    <a:pt x="244" y="0"/>
                  </a:lnTo>
                  <a:lnTo>
                    <a:pt x="216" y="11"/>
                  </a:lnTo>
                  <a:lnTo>
                    <a:pt x="187" y="22"/>
                  </a:lnTo>
                  <a:lnTo>
                    <a:pt x="159" y="45"/>
                  </a:lnTo>
                  <a:lnTo>
                    <a:pt x="131" y="68"/>
                  </a:lnTo>
                  <a:lnTo>
                    <a:pt x="108" y="90"/>
                  </a:lnTo>
                  <a:lnTo>
                    <a:pt x="85" y="119"/>
                  </a:lnTo>
                  <a:lnTo>
                    <a:pt x="51" y="187"/>
                  </a:lnTo>
                  <a:lnTo>
                    <a:pt x="23" y="266"/>
                  </a:lnTo>
                  <a:lnTo>
                    <a:pt x="6" y="356"/>
                  </a:lnTo>
                  <a:lnTo>
                    <a:pt x="0" y="447"/>
                  </a:lnTo>
                  <a:lnTo>
                    <a:pt x="6" y="549"/>
                  </a:lnTo>
                  <a:lnTo>
                    <a:pt x="6" y="549"/>
                  </a:lnTo>
                  <a:lnTo>
                    <a:pt x="23" y="645"/>
                  </a:lnTo>
                  <a:lnTo>
                    <a:pt x="51" y="730"/>
                  </a:lnTo>
                  <a:lnTo>
                    <a:pt x="91" y="804"/>
                  </a:lnTo>
                  <a:lnTo>
                    <a:pt x="136" y="866"/>
                  </a:lnTo>
                  <a:lnTo>
                    <a:pt x="159" y="894"/>
                  </a:lnTo>
                  <a:lnTo>
                    <a:pt x="187" y="917"/>
                  </a:lnTo>
                  <a:lnTo>
                    <a:pt x="216" y="934"/>
                  </a:lnTo>
                  <a:lnTo>
                    <a:pt x="244" y="951"/>
                  </a:lnTo>
                  <a:lnTo>
                    <a:pt x="272" y="956"/>
                  </a:lnTo>
                  <a:lnTo>
                    <a:pt x="306" y="962"/>
                  </a:lnTo>
                  <a:lnTo>
                    <a:pt x="335" y="968"/>
                  </a:lnTo>
                  <a:lnTo>
                    <a:pt x="368" y="962"/>
                  </a:lnTo>
                  <a:lnTo>
                    <a:pt x="368" y="962"/>
                  </a:lnTo>
                  <a:lnTo>
                    <a:pt x="397" y="951"/>
                  </a:lnTo>
                  <a:lnTo>
                    <a:pt x="425" y="939"/>
                  </a:lnTo>
                  <a:lnTo>
                    <a:pt x="453" y="922"/>
                  </a:lnTo>
                  <a:lnTo>
                    <a:pt x="482" y="900"/>
                  </a:lnTo>
                  <a:lnTo>
                    <a:pt x="504" y="871"/>
                  </a:lnTo>
                  <a:lnTo>
                    <a:pt x="527" y="843"/>
                  </a:lnTo>
                  <a:lnTo>
                    <a:pt x="561" y="775"/>
                  </a:lnTo>
                  <a:lnTo>
                    <a:pt x="589" y="696"/>
                  </a:lnTo>
                  <a:lnTo>
                    <a:pt x="606" y="605"/>
                  </a:lnTo>
                  <a:lnTo>
                    <a:pt x="618" y="515"/>
                  </a:lnTo>
                  <a:lnTo>
                    <a:pt x="612" y="419"/>
                  </a:lnTo>
                  <a:lnTo>
                    <a:pt x="612" y="419"/>
                  </a:lnTo>
                  <a:lnTo>
                    <a:pt x="589" y="322"/>
                  </a:lnTo>
                  <a:lnTo>
                    <a:pt x="561" y="238"/>
                  </a:lnTo>
                  <a:lnTo>
                    <a:pt x="521" y="158"/>
                  </a:lnTo>
                  <a:lnTo>
                    <a:pt x="476" y="96"/>
                  </a:lnTo>
                  <a:lnTo>
                    <a:pt x="453" y="68"/>
                  </a:lnTo>
                  <a:lnTo>
                    <a:pt x="425" y="45"/>
                  </a:lnTo>
                  <a:lnTo>
                    <a:pt x="397" y="28"/>
                  </a:lnTo>
                  <a:lnTo>
                    <a:pt x="368" y="17"/>
                  </a:lnTo>
                  <a:lnTo>
                    <a:pt x="340" y="6"/>
                  </a:lnTo>
                  <a:lnTo>
                    <a:pt x="306" y="0"/>
                  </a:lnTo>
                  <a:lnTo>
                    <a:pt x="278" y="0"/>
                  </a:lnTo>
                  <a:lnTo>
                    <a:pt x="244" y="0"/>
                  </a:lnTo>
                  <a:lnTo>
                    <a:pt x="244" y="0"/>
                  </a:lnTo>
                  <a:close/>
                </a:path>
              </a:pathLst>
            </a:custGeom>
            <a:solidFill>
              <a:srgbClr val="E36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313"/>
            <p:cNvSpPr>
              <a:spLocks/>
            </p:cNvSpPr>
            <p:nvPr/>
          </p:nvSpPr>
          <p:spPr bwMode="auto">
            <a:xfrm>
              <a:off x="2578" y="925"/>
              <a:ext cx="544" cy="872"/>
            </a:xfrm>
            <a:custGeom>
              <a:avLst/>
              <a:gdLst>
                <a:gd name="T0" fmla="*/ 233 w 544"/>
                <a:gd name="T1" fmla="*/ 0 h 872"/>
                <a:gd name="T2" fmla="*/ 233 w 544"/>
                <a:gd name="T3" fmla="*/ 0 h 872"/>
                <a:gd name="T4" fmla="*/ 204 w 544"/>
                <a:gd name="T5" fmla="*/ 6 h 872"/>
                <a:gd name="T6" fmla="*/ 176 w 544"/>
                <a:gd name="T7" fmla="*/ 17 h 872"/>
                <a:gd name="T8" fmla="*/ 153 w 544"/>
                <a:gd name="T9" fmla="*/ 28 h 872"/>
                <a:gd name="T10" fmla="*/ 131 w 544"/>
                <a:gd name="T11" fmla="*/ 45 h 872"/>
                <a:gd name="T12" fmla="*/ 108 w 544"/>
                <a:gd name="T13" fmla="*/ 68 h 872"/>
                <a:gd name="T14" fmla="*/ 85 w 544"/>
                <a:gd name="T15" fmla="*/ 91 h 872"/>
                <a:gd name="T16" fmla="*/ 51 w 544"/>
                <a:gd name="T17" fmla="*/ 147 h 872"/>
                <a:gd name="T18" fmla="*/ 29 w 544"/>
                <a:gd name="T19" fmla="*/ 215 h 872"/>
                <a:gd name="T20" fmla="*/ 6 w 544"/>
                <a:gd name="T21" fmla="*/ 289 h 872"/>
                <a:gd name="T22" fmla="*/ 0 w 544"/>
                <a:gd name="T23" fmla="*/ 374 h 872"/>
                <a:gd name="T24" fmla="*/ 0 w 544"/>
                <a:gd name="T25" fmla="*/ 464 h 872"/>
                <a:gd name="T26" fmla="*/ 0 w 544"/>
                <a:gd name="T27" fmla="*/ 464 h 872"/>
                <a:gd name="T28" fmla="*/ 17 w 544"/>
                <a:gd name="T29" fmla="*/ 549 h 872"/>
                <a:gd name="T30" fmla="*/ 40 w 544"/>
                <a:gd name="T31" fmla="*/ 628 h 872"/>
                <a:gd name="T32" fmla="*/ 68 w 544"/>
                <a:gd name="T33" fmla="*/ 702 h 872"/>
                <a:gd name="T34" fmla="*/ 108 w 544"/>
                <a:gd name="T35" fmla="*/ 759 h 872"/>
                <a:gd name="T36" fmla="*/ 153 w 544"/>
                <a:gd name="T37" fmla="*/ 810 h 872"/>
                <a:gd name="T38" fmla="*/ 176 w 544"/>
                <a:gd name="T39" fmla="*/ 827 h 872"/>
                <a:gd name="T40" fmla="*/ 204 w 544"/>
                <a:gd name="T41" fmla="*/ 843 h 872"/>
                <a:gd name="T42" fmla="*/ 227 w 544"/>
                <a:gd name="T43" fmla="*/ 855 h 872"/>
                <a:gd name="T44" fmla="*/ 255 w 544"/>
                <a:gd name="T45" fmla="*/ 866 h 872"/>
                <a:gd name="T46" fmla="*/ 284 w 544"/>
                <a:gd name="T47" fmla="*/ 872 h 872"/>
                <a:gd name="T48" fmla="*/ 312 w 544"/>
                <a:gd name="T49" fmla="*/ 872 h 872"/>
                <a:gd name="T50" fmla="*/ 312 w 544"/>
                <a:gd name="T51" fmla="*/ 872 h 872"/>
                <a:gd name="T52" fmla="*/ 334 w 544"/>
                <a:gd name="T53" fmla="*/ 866 h 872"/>
                <a:gd name="T54" fmla="*/ 363 w 544"/>
                <a:gd name="T55" fmla="*/ 855 h 872"/>
                <a:gd name="T56" fmla="*/ 385 w 544"/>
                <a:gd name="T57" fmla="*/ 843 h 872"/>
                <a:gd name="T58" fmla="*/ 408 w 544"/>
                <a:gd name="T59" fmla="*/ 827 h 872"/>
                <a:gd name="T60" fmla="*/ 431 w 544"/>
                <a:gd name="T61" fmla="*/ 804 h 872"/>
                <a:gd name="T62" fmla="*/ 453 w 544"/>
                <a:gd name="T63" fmla="*/ 781 h 872"/>
                <a:gd name="T64" fmla="*/ 487 w 544"/>
                <a:gd name="T65" fmla="*/ 725 h 872"/>
                <a:gd name="T66" fmla="*/ 516 w 544"/>
                <a:gd name="T67" fmla="*/ 657 h 872"/>
                <a:gd name="T68" fmla="*/ 533 w 544"/>
                <a:gd name="T69" fmla="*/ 577 h 872"/>
                <a:gd name="T70" fmla="*/ 544 w 544"/>
                <a:gd name="T71" fmla="*/ 498 h 872"/>
                <a:gd name="T72" fmla="*/ 538 w 544"/>
                <a:gd name="T73" fmla="*/ 408 h 872"/>
                <a:gd name="T74" fmla="*/ 538 w 544"/>
                <a:gd name="T75" fmla="*/ 408 h 872"/>
                <a:gd name="T76" fmla="*/ 527 w 544"/>
                <a:gd name="T77" fmla="*/ 323 h 872"/>
                <a:gd name="T78" fmla="*/ 504 w 544"/>
                <a:gd name="T79" fmla="*/ 244 h 872"/>
                <a:gd name="T80" fmla="*/ 470 w 544"/>
                <a:gd name="T81" fmla="*/ 170 h 872"/>
                <a:gd name="T82" fmla="*/ 431 w 544"/>
                <a:gd name="T83" fmla="*/ 108 h 872"/>
                <a:gd name="T84" fmla="*/ 385 w 544"/>
                <a:gd name="T85" fmla="*/ 62 h 872"/>
                <a:gd name="T86" fmla="*/ 363 w 544"/>
                <a:gd name="T87" fmla="*/ 40 h 872"/>
                <a:gd name="T88" fmla="*/ 340 w 544"/>
                <a:gd name="T89" fmla="*/ 23 h 872"/>
                <a:gd name="T90" fmla="*/ 312 w 544"/>
                <a:gd name="T91" fmla="*/ 11 h 872"/>
                <a:gd name="T92" fmla="*/ 284 w 544"/>
                <a:gd name="T93" fmla="*/ 6 h 872"/>
                <a:gd name="T94" fmla="*/ 261 w 544"/>
                <a:gd name="T95" fmla="*/ 0 h 872"/>
                <a:gd name="T96" fmla="*/ 233 w 544"/>
                <a:gd name="T97" fmla="*/ 0 h 872"/>
                <a:gd name="T98" fmla="*/ 233 w 544"/>
                <a:gd name="T99"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4" h="872">
                  <a:moveTo>
                    <a:pt x="233" y="0"/>
                  </a:moveTo>
                  <a:lnTo>
                    <a:pt x="233" y="0"/>
                  </a:lnTo>
                  <a:lnTo>
                    <a:pt x="204" y="6"/>
                  </a:lnTo>
                  <a:lnTo>
                    <a:pt x="176" y="17"/>
                  </a:lnTo>
                  <a:lnTo>
                    <a:pt x="153" y="28"/>
                  </a:lnTo>
                  <a:lnTo>
                    <a:pt x="131" y="45"/>
                  </a:lnTo>
                  <a:lnTo>
                    <a:pt x="108" y="68"/>
                  </a:lnTo>
                  <a:lnTo>
                    <a:pt x="85" y="91"/>
                  </a:lnTo>
                  <a:lnTo>
                    <a:pt x="51" y="147"/>
                  </a:lnTo>
                  <a:lnTo>
                    <a:pt x="29" y="215"/>
                  </a:lnTo>
                  <a:lnTo>
                    <a:pt x="6" y="289"/>
                  </a:lnTo>
                  <a:lnTo>
                    <a:pt x="0" y="374"/>
                  </a:lnTo>
                  <a:lnTo>
                    <a:pt x="0" y="464"/>
                  </a:lnTo>
                  <a:lnTo>
                    <a:pt x="0" y="464"/>
                  </a:lnTo>
                  <a:lnTo>
                    <a:pt x="17" y="549"/>
                  </a:lnTo>
                  <a:lnTo>
                    <a:pt x="40" y="628"/>
                  </a:lnTo>
                  <a:lnTo>
                    <a:pt x="68" y="702"/>
                  </a:lnTo>
                  <a:lnTo>
                    <a:pt x="108" y="759"/>
                  </a:lnTo>
                  <a:lnTo>
                    <a:pt x="153" y="810"/>
                  </a:lnTo>
                  <a:lnTo>
                    <a:pt x="176" y="827"/>
                  </a:lnTo>
                  <a:lnTo>
                    <a:pt x="204" y="843"/>
                  </a:lnTo>
                  <a:lnTo>
                    <a:pt x="227" y="855"/>
                  </a:lnTo>
                  <a:lnTo>
                    <a:pt x="255" y="866"/>
                  </a:lnTo>
                  <a:lnTo>
                    <a:pt x="284" y="872"/>
                  </a:lnTo>
                  <a:lnTo>
                    <a:pt x="312" y="872"/>
                  </a:lnTo>
                  <a:lnTo>
                    <a:pt x="312" y="872"/>
                  </a:lnTo>
                  <a:lnTo>
                    <a:pt x="334" y="866"/>
                  </a:lnTo>
                  <a:lnTo>
                    <a:pt x="363" y="855"/>
                  </a:lnTo>
                  <a:lnTo>
                    <a:pt x="385" y="843"/>
                  </a:lnTo>
                  <a:lnTo>
                    <a:pt x="408" y="827"/>
                  </a:lnTo>
                  <a:lnTo>
                    <a:pt x="431" y="804"/>
                  </a:lnTo>
                  <a:lnTo>
                    <a:pt x="453" y="781"/>
                  </a:lnTo>
                  <a:lnTo>
                    <a:pt x="487" y="725"/>
                  </a:lnTo>
                  <a:lnTo>
                    <a:pt x="516" y="657"/>
                  </a:lnTo>
                  <a:lnTo>
                    <a:pt x="533" y="577"/>
                  </a:lnTo>
                  <a:lnTo>
                    <a:pt x="544" y="498"/>
                  </a:lnTo>
                  <a:lnTo>
                    <a:pt x="538" y="408"/>
                  </a:lnTo>
                  <a:lnTo>
                    <a:pt x="538" y="408"/>
                  </a:lnTo>
                  <a:lnTo>
                    <a:pt x="527" y="323"/>
                  </a:lnTo>
                  <a:lnTo>
                    <a:pt x="504" y="244"/>
                  </a:lnTo>
                  <a:lnTo>
                    <a:pt x="470" y="170"/>
                  </a:lnTo>
                  <a:lnTo>
                    <a:pt x="431" y="108"/>
                  </a:lnTo>
                  <a:lnTo>
                    <a:pt x="385" y="62"/>
                  </a:lnTo>
                  <a:lnTo>
                    <a:pt x="363" y="40"/>
                  </a:lnTo>
                  <a:lnTo>
                    <a:pt x="340" y="23"/>
                  </a:lnTo>
                  <a:lnTo>
                    <a:pt x="312" y="11"/>
                  </a:lnTo>
                  <a:lnTo>
                    <a:pt x="284" y="6"/>
                  </a:lnTo>
                  <a:lnTo>
                    <a:pt x="261" y="0"/>
                  </a:lnTo>
                  <a:lnTo>
                    <a:pt x="233" y="0"/>
                  </a:lnTo>
                  <a:lnTo>
                    <a:pt x="2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314"/>
            <p:cNvSpPr>
              <a:spLocks/>
            </p:cNvSpPr>
            <p:nvPr/>
          </p:nvSpPr>
          <p:spPr bwMode="auto">
            <a:xfrm>
              <a:off x="2646" y="1027"/>
              <a:ext cx="414" cy="549"/>
            </a:xfrm>
            <a:custGeom>
              <a:avLst/>
              <a:gdLst>
                <a:gd name="T0" fmla="*/ 6 w 414"/>
                <a:gd name="T1" fmla="*/ 300 h 549"/>
                <a:gd name="T2" fmla="*/ 6 w 414"/>
                <a:gd name="T3" fmla="*/ 300 h 549"/>
                <a:gd name="T4" fmla="*/ 17 w 414"/>
                <a:gd name="T5" fmla="*/ 357 h 549"/>
                <a:gd name="T6" fmla="*/ 34 w 414"/>
                <a:gd name="T7" fmla="*/ 402 h 549"/>
                <a:gd name="T8" fmla="*/ 57 w 414"/>
                <a:gd name="T9" fmla="*/ 447 h 549"/>
                <a:gd name="T10" fmla="*/ 85 w 414"/>
                <a:gd name="T11" fmla="*/ 487 h 549"/>
                <a:gd name="T12" fmla="*/ 119 w 414"/>
                <a:gd name="T13" fmla="*/ 515 h 549"/>
                <a:gd name="T14" fmla="*/ 159 w 414"/>
                <a:gd name="T15" fmla="*/ 538 h 549"/>
                <a:gd name="T16" fmla="*/ 199 w 414"/>
                <a:gd name="T17" fmla="*/ 549 h 549"/>
                <a:gd name="T18" fmla="*/ 238 w 414"/>
                <a:gd name="T19" fmla="*/ 549 h 549"/>
                <a:gd name="T20" fmla="*/ 238 w 414"/>
                <a:gd name="T21" fmla="*/ 549 h 549"/>
                <a:gd name="T22" fmla="*/ 278 w 414"/>
                <a:gd name="T23" fmla="*/ 538 h 549"/>
                <a:gd name="T24" fmla="*/ 317 w 414"/>
                <a:gd name="T25" fmla="*/ 521 h 549"/>
                <a:gd name="T26" fmla="*/ 346 w 414"/>
                <a:gd name="T27" fmla="*/ 492 h 549"/>
                <a:gd name="T28" fmla="*/ 374 w 414"/>
                <a:gd name="T29" fmla="*/ 453 h 549"/>
                <a:gd name="T30" fmla="*/ 397 w 414"/>
                <a:gd name="T31" fmla="*/ 413 h 549"/>
                <a:gd name="T32" fmla="*/ 408 w 414"/>
                <a:gd name="T33" fmla="*/ 362 h 549"/>
                <a:gd name="T34" fmla="*/ 414 w 414"/>
                <a:gd name="T35" fmla="*/ 311 h 549"/>
                <a:gd name="T36" fmla="*/ 414 w 414"/>
                <a:gd name="T37" fmla="*/ 255 h 549"/>
                <a:gd name="T38" fmla="*/ 414 w 414"/>
                <a:gd name="T39" fmla="*/ 255 h 549"/>
                <a:gd name="T40" fmla="*/ 402 w 414"/>
                <a:gd name="T41" fmla="*/ 198 h 549"/>
                <a:gd name="T42" fmla="*/ 385 w 414"/>
                <a:gd name="T43" fmla="*/ 147 h 549"/>
                <a:gd name="T44" fmla="*/ 363 w 414"/>
                <a:gd name="T45" fmla="*/ 102 h 549"/>
                <a:gd name="T46" fmla="*/ 329 w 414"/>
                <a:gd name="T47" fmla="*/ 68 h 549"/>
                <a:gd name="T48" fmla="*/ 295 w 414"/>
                <a:gd name="T49" fmla="*/ 34 h 549"/>
                <a:gd name="T50" fmla="*/ 261 w 414"/>
                <a:gd name="T51" fmla="*/ 17 h 549"/>
                <a:gd name="T52" fmla="*/ 221 w 414"/>
                <a:gd name="T53" fmla="*/ 6 h 549"/>
                <a:gd name="T54" fmla="*/ 176 w 414"/>
                <a:gd name="T55" fmla="*/ 0 h 549"/>
                <a:gd name="T56" fmla="*/ 176 w 414"/>
                <a:gd name="T57" fmla="*/ 0 h 549"/>
                <a:gd name="T58" fmla="*/ 136 w 414"/>
                <a:gd name="T59" fmla="*/ 11 h 549"/>
                <a:gd name="T60" fmla="*/ 102 w 414"/>
                <a:gd name="T61" fmla="*/ 34 h 549"/>
                <a:gd name="T62" fmla="*/ 68 w 414"/>
                <a:gd name="T63" fmla="*/ 62 h 549"/>
                <a:gd name="T64" fmla="*/ 40 w 414"/>
                <a:gd name="T65" fmla="*/ 96 h 549"/>
                <a:gd name="T66" fmla="*/ 23 w 414"/>
                <a:gd name="T67" fmla="*/ 142 h 549"/>
                <a:gd name="T68" fmla="*/ 6 w 414"/>
                <a:gd name="T69" fmla="*/ 192 h 549"/>
                <a:gd name="T70" fmla="*/ 0 w 414"/>
                <a:gd name="T71" fmla="*/ 243 h 549"/>
                <a:gd name="T72" fmla="*/ 6 w 414"/>
                <a:gd name="T73" fmla="*/ 300 h 549"/>
                <a:gd name="T74" fmla="*/ 6 w 414"/>
                <a:gd name="T75" fmla="*/ 30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4" h="549">
                  <a:moveTo>
                    <a:pt x="6" y="300"/>
                  </a:moveTo>
                  <a:lnTo>
                    <a:pt x="6" y="300"/>
                  </a:lnTo>
                  <a:lnTo>
                    <a:pt x="17" y="357"/>
                  </a:lnTo>
                  <a:lnTo>
                    <a:pt x="34" y="402"/>
                  </a:lnTo>
                  <a:lnTo>
                    <a:pt x="57" y="447"/>
                  </a:lnTo>
                  <a:lnTo>
                    <a:pt x="85" y="487"/>
                  </a:lnTo>
                  <a:lnTo>
                    <a:pt x="119" y="515"/>
                  </a:lnTo>
                  <a:lnTo>
                    <a:pt x="159" y="538"/>
                  </a:lnTo>
                  <a:lnTo>
                    <a:pt x="199" y="549"/>
                  </a:lnTo>
                  <a:lnTo>
                    <a:pt x="238" y="549"/>
                  </a:lnTo>
                  <a:lnTo>
                    <a:pt x="238" y="549"/>
                  </a:lnTo>
                  <a:lnTo>
                    <a:pt x="278" y="538"/>
                  </a:lnTo>
                  <a:lnTo>
                    <a:pt x="317" y="521"/>
                  </a:lnTo>
                  <a:lnTo>
                    <a:pt x="346" y="492"/>
                  </a:lnTo>
                  <a:lnTo>
                    <a:pt x="374" y="453"/>
                  </a:lnTo>
                  <a:lnTo>
                    <a:pt x="397" y="413"/>
                  </a:lnTo>
                  <a:lnTo>
                    <a:pt x="408" y="362"/>
                  </a:lnTo>
                  <a:lnTo>
                    <a:pt x="414" y="311"/>
                  </a:lnTo>
                  <a:lnTo>
                    <a:pt x="414" y="255"/>
                  </a:lnTo>
                  <a:lnTo>
                    <a:pt x="414" y="255"/>
                  </a:lnTo>
                  <a:lnTo>
                    <a:pt x="402" y="198"/>
                  </a:lnTo>
                  <a:lnTo>
                    <a:pt x="385" y="147"/>
                  </a:lnTo>
                  <a:lnTo>
                    <a:pt x="363" y="102"/>
                  </a:lnTo>
                  <a:lnTo>
                    <a:pt x="329" y="68"/>
                  </a:lnTo>
                  <a:lnTo>
                    <a:pt x="295" y="34"/>
                  </a:lnTo>
                  <a:lnTo>
                    <a:pt x="261" y="17"/>
                  </a:lnTo>
                  <a:lnTo>
                    <a:pt x="221" y="6"/>
                  </a:lnTo>
                  <a:lnTo>
                    <a:pt x="176" y="0"/>
                  </a:lnTo>
                  <a:lnTo>
                    <a:pt x="176" y="0"/>
                  </a:lnTo>
                  <a:lnTo>
                    <a:pt x="136" y="11"/>
                  </a:lnTo>
                  <a:lnTo>
                    <a:pt x="102" y="34"/>
                  </a:lnTo>
                  <a:lnTo>
                    <a:pt x="68" y="62"/>
                  </a:lnTo>
                  <a:lnTo>
                    <a:pt x="40" y="96"/>
                  </a:lnTo>
                  <a:lnTo>
                    <a:pt x="23" y="142"/>
                  </a:lnTo>
                  <a:lnTo>
                    <a:pt x="6" y="192"/>
                  </a:lnTo>
                  <a:lnTo>
                    <a:pt x="0" y="243"/>
                  </a:lnTo>
                  <a:lnTo>
                    <a:pt x="6" y="300"/>
                  </a:lnTo>
                  <a:lnTo>
                    <a:pt x="6" y="300"/>
                  </a:lnTo>
                  <a:close/>
                </a:path>
              </a:pathLst>
            </a:custGeom>
            <a:solidFill>
              <a:srgbClr val="387A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315"/>
            <p:cNvSpPr>
              <a:spLocks/>
            </p:cNvSpPr>
            <p:nvPr/>
          </p:nvSpPr>
          <p:spPr bwMode="auto">
            <a:xfrm>
              <a:off x="2692" y="1084"/>
              <a:ext cx="328" cy="441"/>
            </a:xfrm>
            <a:custGeom>
              <a:avLst/>
              <a:gdLst>
                <a:gd name="T0" fmla="*/ 0 w 328"/>
                <a:gd name="T1" fmla="*/ 237 h 441"/>
                <a:gd name="T2" fmla="*/ 0 w 328"/>
                <a:gd name="T3" fmla="*/ 237 h 441"/>
                <a:gd name="T4" fmla="*/ 5 w 328"/>
                <a:gd name="T5" fmla="*/ 283 h 441"/>
                <a:gd name="T6" fmla="*/ 22 w 328"/>
                <a:gd name="T7" fmla="*/ 322 h 441"/>
                <a:gd name="T8" fmla="*/ 39 w 328"/>
                <a:gd name="T9" fmla="*/ 356 h 441"/>
                <a:gd name="T10" fmla="*/ 62 w 328"/>
                <a:gd name="T11" fmla="*/ 390 h 441"/>
                <a:gd name="T12" fmla="*/ 90 w 328"/>
                <a:gd name="T13" fmla="*/ 413 h 441"/>
                <a:gd name="T14" fmla="*/ 119 w 328"/>
                <a:gd name="T15" fmla="*/ 430 h 441"/>
                <a:gd name="T16" fmla="*/ 153 w 328"/>
                <a:gd name="T17" fmla="*/ 435 h 441"/>
                <a:gd name="T18" fmla="*/ 187 w 328"/>
                <a:gd name="T19" fmla="*/ 441 h 441"/>
                <a:gd name="T20" fmla="*/ 187 w 328"/>
                <a:gd name="T21" fmla="*/ 441 h 441"/>
                <a:gd name="T22" fmla="*/ 220 w 328"/>
                <a:gd name="T23" fmla="*/ 430 h 441"/>
                <a:gd name="T24" fmla="*/ 249 w 328"/>
                <a:gd name="T25" fmla="*/ 413 h 441"/>
                <a:gd name="T26" fmla="*/ 271 w 328"/>
                <a:gd name="T27" fmla="*/ 390 h 441"/>
                <a:gd name="T28" fmla="*/ 294 w 328"/>
                <a:gd name="T29" fmla="*/ 362 h 441"/>
                <a:gd name="T30" fmla="*/ 311 w 328"/>
                <a:gd name="T31" fmla="*/ 328 h 441"/>
                <a:gd name="T32" fmla="*/ 322 w 328"/>
                <a:gd name="T33" fmla="*/ 288 h 441"/>
                <a:gd name="T34" fmla="*/ 328 w 328"/>
                <a:gd name="T35" fmla="*/ 243 h 441"/>
                <a:gd name="T36" fmla="*/ 328 w 328"/>
                <a:gd name="T37" fmla="*/ 203 h 441"/>
                <a:gd name="T38" fmla="*/ 328 w 328"/>
                <a:gd name="T39" fmla="*/ 203 h 441"/>
                <a:gd name="T40" fmla="*/ 317 w 328"/>
                <a:gd name="T41" fmla="*/ 158 h 441"/>
                <a:gd name="T42" fmla="*/ 305 w 328"/>
                <a:gd name="T43" fmla="*/ 118 h 441"/>
                <a:gd name="T44" fmla="*/ 283 w 328"/>
                <a:gd name="T45" fmla="*/ 85 h 441"/>
                <a:gd name="T46" fmla="*/ 260 w 328"/>
                <a:gd name="T47" fmla="*/ 51 h 441"/>
                <a:gd name="T48" fmla="*/ 232 w 328"/>
                <a:gd name="T49" fmla="*/ 28 h 441"/>
                <a:gd name="T50" fmla="*/ 204 w 328"/>
                <a:gd name="T51" fmla="*/ 11 h 441"/>
                <a:gd name="T52" fmla="*/ 170 w 328"/>
                <a:gd name="T53" fmla="*/ 0 h 441"/>
                <a:gd name="T54" fmla="*/ 136 w 328"/>
                <a:gd name="T55" fmla="*/ 0 h 441"/>
                <a:gd name="T56" fmla="*/ 136 w 328"/>
                <a:gd name="T57" fmla="*/ 0 h 441"/>
                <a:gd name="T58" fmla="*/ 107 w 328"/>
                <a:gd name="T59" fmla="*/ 11 h 441"/>
                <a:gd name="T60" fmla="*/ 79 w 328"/>
                <a:gd name="T61" fmla="*/ 22 h 441"/>
                <a:gd name="T62" fmla="*/ 51 w 328"/>
                <a:gd name="T63" fmla="*/ 51 h 441"/>
                <a:gd name="T64" fmla="*/ 28 w 328"/>
                <a:gd name="T65" fmla="*/ 79 h 441"/>
                <a:gd name="T66" fmla="*/ 11 w 328"/>
                <a:gd name="T67" fmla="*/ 113 h 441"/>
                <a:gd name="T68" fmla="*/ 0 w 328"/>
                <a:gd name="T69" fmla="*/ 152 h 441"/>
                <a:gd name="T70" fmla="*/ 0 w 328"/>
                <a:gd name="T71" fmla="*/ 192 h 441"/>
                <a:gd name="T72" fmla="*/ 0 w 328"/>
                <a:gd name="T73" fmla="*/ 237 h 441"/>
                <a:gd name="T74" fmla="*/ 0 w 328"/>
                <a:gd name="T75" fmla="*/ 23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441">
                  <a:moveTo>
                    <a:pt x="0" y="237"/>
                  </a:moveTo>
                  <a:lnTo>
                    <a:pt x="0" y="237"/>
                  </a:lnTo>
                  <a:lnTo>
                    <a:pt x="5" y="283"/>
                  </a:lnTo>
                  <a:lnTo>
                    <a:pt x="22" y="322"/>
                  </a:lnTo>
                  <a:lnTo>
                    <a:pt x="39" y="356"/>
                  </a:lnTo>
                  <a:lnTo>
                    <a:pt x="62" y="390"/>
                  </a:lnTo>
                  <a:lnTo>
                    <a:pt x="90" y="413"/>
                  </a:lnTo>
                  <a:lnTo>
                    <a:pt x="119" y="430"/>
                  </a:lnTo>
                  <a:lnTo>
                    <a:pt x="153" y="435"/>
                  </a:lnTo>
                  <a:lnTo>
                    <a:pt x="187" y="441"/>
                  </a:lnTo>
                  <a:lnTo>
                    <a:pt x="187" y="441"/>
                  </a:lnTo>
                  <a:lnTo>
                    <a:pt x="220" y="430"/>
                  </a:lnTo>
                  <a:lnTo>
                    <a:pt x="249" y="413"/>
                  </a:lnTo>
                  <a:lnTo>
                    <a:pt x="271" y="390"/>
                  </a:lnTo>
                  <a:lnTo>
                    <a:pt x="294" y="362"/>
                  </a:lnTo>
                  <a:lnTo>
                    <a:pt x="311" y="328"/>
                  </a:lnTo>
                  <a:lnTo>
                    <a:pt x="322" y="288"/>
                  </a:lnTo>
                  <a:lnTo>
                    <a:pt x="328" y="243"/>
                  </a:lnTo>
                  <a:lnTo>
                    <a:pt x="328" y="203"/>
                  </a:lnTo>
                  <a:lnTo>
                    <a:pt x="328" y="203"/>
                  </a:lnTo>
                  <a:lnTo>
                    <a:pt x="317" y="158"/>
                  </a:lnTo>
                  <a:lnTo>
                    <a:pt x="305" y="118"/>
                  </a:lnTo>
                  <a:lnTo>
                    <a:pt x="283" y="85"/>
                  </a:lnTo>
                  <a:lnTo>
                    <a:pt x="260" y="51"/>
                  </a:lnTo>
                  <a:lnTo>
                    <a:pt x="232" y="28"/>
                  </a:lnTo>
                  <a:lnTo>
                    <a:pt x="204" y="11"/>
                  </a:lnTo>
                  <a:lnTo>
                    <a:pt x="170" y="0"/>
                  </a:lnTo>
                  <a:lnTo>
                    <a:pt x="136" y="0"/>
                  </a:lnTo>
                  <a:lnTo>
                    <a:pt x="136" y="0"/>
                  </a:lnTo>
                  <a:lnTo>
                    <a:pt x="107" y="11"/>
                  </a:lnTo>
                  <a:lnTo>
                    <a:pt x="79" y="22"/>
                  </a:lnTo>
                  <a:lnTo>
                    <a:pt x="51" y="51"/>
                  </a:lnTo>
                  <a:lnTo>
                    <a:pt x="28" y="79"/>
                  </a:lnTo>
                  <a:lnTo>
                    <a:pt x="11" y="113"/>
                  </a:lnTo>
                  <a:lnTo>
                    <a:pt x="0" y="152"/>
                  </a:lnTo>
                  <a:lnTo>
                    <a:pt x="0" y="192"/>
                  </a:lnTo>
                  <a:lnTo>
                    <a:pt x="0" y="237"/>
                  </a:lnTo>
                  <a:lnTo>
                    <a:pt x="0" y="237"/>
                  </a:lnTo>
                  <a:close/>
                </a:path>
              </a:pathLst>
            </a:custGeom>
            <a:solidFill>
              <a:srgbClr val="67C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316"/>
            <p:cNvSpPr>
              <a:spLocks/>
            </p:cNvSpPr>
            <p:nvPr/>
          </p:nvSpPr>
          <p:spPr bwMode="auto">
            <a:xfrm>
              <a:off x="2748" y="1174"/>
              <a:ext cx="215" cy="272"/>
            </a:xfrm>
            <a:custGeom>
              <a:avLst/>
              <a:gdLst>
                <a:gd name="T0" fmla="*/ 0 w 215"/>
                <a:gd name="T1" fmla="*/ 153 h 272"/>
                <a:gd name="T2" fmla="*/ 0 w 215"/>
                <a:gd name="T3" fmla="*/ 153 h 272"/>
                <a:gd name="T4" fmla="*/ 6 w 215"/>
                <a:gd name="T5" fmla="*/ 176 h 272"/>
                <a:gd name="T6" fmla="*/ 17 w 215"/>
                <a:gd name="T7" fmla="*/ 204 h 272"/>
                <a:gd name="T8" fmla="*/ 29 w 215"/>
                <a:gd name="T9" fmla="*/ 227 h 272"/>
                <a:gd name="T10" fmla="*/ 40 w 215"/>
                <a:gd name="T11" fmla="*/ 244 h 272"/>
                <a:gd name="T12" fmla="*/ 63 w 215"/>
                <a:gd name="T13" fmla="*/ 255 h 272"/>
                <a:gd name="T14" fmla="*/ 80 w 215"/>
                <a:gd name="T15" fmla="*/ 266 h 272"/>
                <a:gd name="T16" fmla="*/ 102 w 215"/>
                <a:gd name="T17" fmla="*/ 272 h 272"/>
                <a:gd name="T18" fmla="*/ 125 w 215"/>
                <a:gd name="T19" fmla="*/ 272 h 272"/>
                <a:gd name="T20" fmla="*/ 125 w 215"/>
                <a:gd name="T21" fmla="*/ 272 h 272"/>
                <a:gd name="T22" fmla="*/ 142 w 215"/>
                <a:gd name="T23" fmla="*/ 266 h 272"/>
                <a:gd name="T24" fmla="*/ 164 w 215"/>
                <a:gd name="T25" fmla="*/ 261 h 272"/>
                <a:gd name="T26" fmla="*/ 181 w 215"/>
                <a:gd name="T27" fmla="*/ 244 h 272"/>
                <a:gd name="T28" fmla="*/ 193 w 215"/>
                <a:gd name="T29" fmla="*/ 227 h 272"/>
                <a:gd name="T30" fmla="*/ 204 w 215"/>
                <a:gd name="T31" fmla="*/ 204 h 272"/>
                <a:gd name="T32" fmla="*/ 210 w 215"/>
                <a:gd name="T33" fmla="*/ 181 h 272"/>
                <a:gd name="T34" fmla="*/ 215 w 215"/>
                <a:gd name="T35" fmla="*/ 153 h 272"/>
                <a:gd name="T36" fmla="*/ 215 w 215"/>
                <a:gd name="T37" fmla="*/ 125 h 272"/>
                <a:gd name="T38" fmla="*/ 215 w 215"/>
                <a:gd name="T39" fmla="*/ 125 h 272"/>
                <a:gd name="T40" fmla="*/ 210 w 215"/>
                <a:gd name="T41" fmla="*/ 102 h 272"/>
                <a:gd name="T42" fmla="*/ 198 w 215"/>
                <a:gd name="T43" fmla="*/ 74 h 272"/>
                <a:gd name="T44" fmla="*/ 187 w 215"/>
                <a:gd name="T45" fmla="*/ 51 h 272"/>
                <a:gd name="T46" fmla="*/ 170 w 215"/>
                <a:gd name="T47" fmla="*/ 34 h 272"/>
                <a:gd name="T48" fmla="*/ 153 w 215"/>
                <a:gd name="T49" fmla="*/ 17 h 272"/>
                <a:gd name="T50" fmla="*/ 136 w 215"/>
                <a:gd name="T51" fmla="*/ 12 h 272"/>
                <a:gd name="T52" fmla="*/ 114 w 215"/>
                <a:gd name="T53" fmla="*/ 6 h 272"/>
                <a:gd name="T54" fmla="*/ 91 w 215"/>
                <a:gd name="T55" fmla="*/ 0 h 272"/>
                <a:gd name="T56" fmla="*/ 91 w 215"/>
                <a:gd name="T57" fmla="*/ 0 h 272"/>
                <a:gd name="T58" fmla="*/ 74 w 215"/>
                <a:gd name="T59" fmla="*/ 6 h 272"/>
                <a:gd name="T60" fmla="*/ 51 w 215"/>
                <a:gd name="T61" fmla="*/ 17 h 272"/>
                <a:gd name="T62" fmla="*/ 34 w 215"/>
                <a:gd name="T63" fmla="*/ 34 h 272"/>
                <a:gd name="T64" fmla="*/ 23 w 215"/>
                <a:gd name="T65" fmla="*/ 51 h 272"/>
                <a:gd name="T66" fmla="*/ 12 w 215"/>
                <a:gd name="T67" fmla="*/ 74 h 272"/>
                <a:gd name="T68" fmla="*/ 6 w 215"/>
                <a:gd name="T69" fmla="*/ 96 h 272"/>
                <a:gd name="T70" fmla="*/ 0 w 215"/>
                <a:gd name="T71" fmla="*/ 125 h 272"/>
                <a:gd name="T72" fmla="*/ 0 w 215"/>
                <a:gd name="T73" fmla="*/ 153 h 272"/>
                <a:gd name="T74" fmla="*/ 0 w 215"/>
                <a:gd name="T75" fmla="*/ 15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272">
                  <a:moveTo>
                    <a:pt x="0" y="153"/>
                  </a:moveTo>
                  <a:lnTo>
                    <a:pt x="0" y="153"/>
                  </a:lnTo>
                  <a:lnTo>
                    <a:pt x="6" y="176"/>
                  </a:lnTo>
                  <a:lnTo>
                    <a:pt x="17" y="204"/>
                  </a:lnTo>
                  <a:lnTo>
                    <a:pt x="29" y="227"/>
                  </a:lnTo>
                  <a:lnTo>
                    <a:pt x="40" y="244"/>
                  </a:lnTo>
                  <a:lnTo>
                    <a:pt x="63" y="255"/>
                  </a:lnTo>
                  <a:lnTo>
                    <a:pt x="80" y="266"/>
                  </a:lnTo>
                  <a:lnTo>
                    <a:pt x="102" y="272"/>
                  </a:lnTo>
                  <a:lnTo>
                    <a:pt x="125" y="272"/>
                  </a:lnTo>
                  <a:lnTo>
                    <a:pt x="125" y="272"/>
                  </a:lnTo>
                  <a:lnTo>
                    <a:pt x="142" y="266"/>
                  </a:lnTo>
                  <a:lnTo>
                    <a:pt x="164" y="261"/>
                  </a:lnTo>
                  <a:lnTo>
                    <a:pt x="181" y="244"/>
                  </a:lnTo>
                  <a:lnTo>
                    <a:pt x="193" y="227"/>
                  </a:lnTo>
                  <a:lnTo>
                    <a:pt x="204" y="204"/>
                  </a:lnTo>
                  <a:lnTo>
                    <a:pt x="210" y="181"/>
                  </a:lnTo>
                  <a:lnTo>
                    <a:pt x="215" y="153"/>
                  </a:lnTo>
                  <a:lnTo>
                    <a:pt x="215" y="125"/>
                  </a:lnTo>
                  <a:lnTo>
                    <a:pt x="215" y="125"/>
                  </a:lnTo>
                  <a:lnTo>
                    <a:pt x="210" y="102"/>
                  </a:lnTo>
                  <a:lnTo>
                    <a:pt x="198" y="74"/>
                  </a:lnTo>
                  <a:lnTo>
                    <a:pt x="187" y="51"/>
                  </a:lnTo>
                  <a:lnTo>
                    <a:pt x="170" y="34"/>
                  </a:lnTo>
                  <a:lnTo>
                    <a:pt x="153" y="17"/>
                  </a:lnTo>
                  <a:lnTo>
                    <a:pt x="136" y="12"/>
                  </a:lnTo>
                  <a:lnTo>
                    <a:pt x="114" y="6"/>
                  </a:lnTo>
                  <a:lnTo>
                    <a:pt x="91" y="0"/>
                  </a:lnTo>
                  <a:lnTo>
                    <a:pt x="91" y="0"/>
                  </a:lnTo>
                  <a:lnTo>
                    <a:pt x="74" y="6"/>
                  </a:lnTo>
                  <a:lnTo>
                    <a:pt x="51" y="17"/>
                  </a:lnTo>
                  <a:lnTo>
                    <a:pt x="34" y="34"/>
                  </a:lnTo>
                  <a:lnTo>
                    <a:pt x="23" y="51"/>
                  </a:lnTo>
                  <a:lnTo>
                    <a:pt x="12" y="74"/>
                  </a:lnTo>
                  <a:lnTo>
                    <a:pt x="6" y="96"/>
                  </a:lnTo>
                  <a:lnTo>
                    <a:pt x="0" y="125"/>
                  </a:lnTo>
                  <a:lnTo>
                    <a:pt x="0" y="153"/>
                  </a:lnTo>
                  <a:lnTo>
                    <a:pt x="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317"/>
            <p:cNvSpPr>
              <a:spLocks/>
            </p:cNvSpPr>
            <p:nvPr/>
          </p:nvSpPr>
          <p:spPr bwMode="auto">
            <a:xfrm>
              <a:off x="2901" y="1304"/>
              <a:ext cx="79" cy="108"/>
            </a:xfrm>
            <a:custGeom>
              <a:avLst/>
              <a:gdLst>
                <a:gd name="T0" fmla="*/ 0 w 79"/>
                <a:gd name="T1" fmla="*/ 51 h 108"/>
                <a:gd name="T2" fmla="*/ 0 w 79"/>
                <a:gd name="T3" fmla="*/ 51 h 108"/>
                <a:gd name="T4" fmla="*/ 0 w 79"/>
                <a:gd name="T5" fmla="*/ 74 h 108"/>
                <a:gd name="T6" fmla="*/ 11 w 79"/>
                <a:gd name="T7" fmla="*/ 91 h 108"/>
                <a:gd name="T8" fmla="*/ 23 w 79"/>
                <a:gd name="T9" fmla="*/ 102 h 108"/>
                <a:gd name="T10" fmla="*/ 40 w 79"/>
                <a:gd name="T11" fmla="*/ 108 h 108"/>
                <a:gd name="T12" fmla="*/ 40 w 79"/>
                <a:gd name="T13" fmla="*/ 108 h 108"/>
                <a:gd name="T14" fmla="*/ 57 w 79"/>
                <a:gd name="T15" fmla="*/ 102 h 108"/>
                <a:gd name="T16" fmla="*/ 68 w 79"/>
                <a:gd name="T17" fmla="*/ 91 h 108"/>
                <a:gd name="T18" fmla="*/ 79 w 79"/>
                <a:gd name="T19" fmla="*/ 74 h 108"/>
                <a:gd name="T20" fmla="*/ 79 w 79"/>
                <a:gd name="T21" fmla="*/ 51 h 108"/>
                <a:gd name="T22" fmla="*/ 79 w 79"/>
                <a:gd name="T23" fmla="*/ 51 h 108"/>
                <a:gd name="T24" fmla="*/ 79 w 79"/>
                <a:gd name="T25" fmla="*/ 34 h 108"/>
                <a:gd name="T26" fmla="*/ 68 w 79"/>
                <a:gd name="T27" fmla="*/ 17 h 108"/>
                <a:gd name="T28" fmla="*/ 57 w 79"/>
                <a:gd name="T29" fmla="*/ 6 h 108"/>
                <a:gd name="T30" fmla="*/ 40 w 79"/>
                <a:gd name="T31" fmla="*/ 0 h 108"/>
                <a:gd name="T32" fmla="*/ 40 w 79"/>
                <a:gd name="T33" fmla="*/ 0 h 108"/>
                <a:gd name="T34" fmla="*/ 23 w 79"/>
                <a:gd name="T35" fmla="*/ 0 h 108"/>
                <a:gd name="T36" fmla="*/ 11 w 79"/>
                <a:gd name="T37" fmla="*/ 12 h 108"/>
                <a:gd name="T38" fmla="*/ 0 w 79"/>
                <a:gd name="T39" fmla="*/ 29 h 108"/>
                <a:gd name="T40" fmla="*/ 0 w 79"/>
                <a:gd name="T41" fmla="*/ 51 h 108"/>
                <a:gd name="T42" fmla="*/ 0 w 79"/>
                <a:gd name="T43" fmla="*/ 5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108">
                  <a:moveTo>
                    <a:pt x="0" y="51"/>
                  </a:moveTo>
                  <a:lnTo>
                    <a:pt x="0" y="51"/>
                  </a:lnTo>
                  <a:lnTo>
                    <a:pt x="0" y="74"/>
                  </a:lnTo>
                  <a:lnTo>
                    <a:pt x="11" y="91"/>
                  </a:lnTo>
                  <a:lnTo>
                    <a:pt x="23" y="102"/>
                  </a:lnTo>
                  <a:lnTo>
                    <a:pt x="40" y="108"/>
                  </a:lnTo>
                  <a:lnTo>
                    <a:pt x="40" y="108"/>
                  </a:lnTo>
                  <a:lnTo>
                    <a:pt x="57" y="102"/>
                  </a:lnTo>
                  <a:lnTo>
                    <a:pt x="68" y="91"/>
                  </a:lnTo>
                  <a:lnTo>
                    <a:pt x="79" y="74"/>
                  </a:lnTo>
                  <a:lnTo>
                    <a:pt x="79" y="51"/>
                  </a:lnTo>
                  <a:lnTo>
                    <a:pt x="79" y="51"/>
                  </a:lnTo>
                  <a:lnTo>
                    <a:pt x="79" y="34"/>
                  </a:lnTo>
                  <a:lnTo>
                    <a:pt x="68" y="17"/>
                  </a:lnTo>
                  <a:lnTo>
                    <a:pt x="57" y="6"/>
                  </a:lnTo>
                  <a:lnTo>
                    <a:pt x="40" y="0"/>
                  </a:lnTo>
                  <a:lnTo>
                    <a:pt x="40" y="0"/>
                  </a:lnTo>
                  <a:lnTo>
                    <a:pt x="23" y="0"/>
                  </a:lnTo>
                  <a:lnTo>
                    <a:pt x="11" y="12"/>
                  </a:lnTo>
                  <a:lnTo>
                    <a:pt x="0" y="29"/>
                  </a:lnTo>
                  <a:lnTo>
                    <a:pt x="0" y="51"/>
                  </a:lnTo>
                  <a:lnTo>
                    <a:pt x="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318"/>
            <p:cNvSpPr>
              <a:spLocks/>
            </p:cNvSpPr>
            <p:nvPr/>
          </p:nvSpPr>
          <p:spPr bwMode="auto">
            <a:xfrm>
              <a:off x="2737" y="1293"/>
              <a:ext cx="51" cy="51"/>
            </a:xfrm>
            <a:custGeom>
              <a:avLst/>
              <a:gdLst>
                <a:gd name="T0" fmla="*/ 28 w 51"/>
                <a:gd name="T1" fmla="*/ 0 h 51"/>
                <a:gd name="T2" fmla="*/ 28 w 51"/>
                <a:gd name="T3" fmla="*/ 0 h 51"/>
                <a:gd name="T4" fmla="*/ 17 w 51"/>
                <a:gd name="T5" fmla="*/ 0 h 51"/>
                <a:gd name="T6" fmla="*/ 11 w 51"/>
                <a:gd name="T7" fmla="*/ 6 h 51"/>
                <a:gd name="T8" fmla="*/ 6 w 51"/>
                <a:gd name="T9" fmla="*/ 11 h 51"/>
                <a:gd name="T10" fmla="*/ 0 w 51"/>
                <a:gd name="T11" fmla="*/ 23 h 51"/>
                <a:gd name="T12" fmla="*/ 0 w 51"/>
                <a:gd name="T13" fmla="*/ 23 h 51"/>
                <a:gd name="T14" fmla="*/ 0 w 51"/>
                <a:gd name="T15" fmla="*/ 34 h 51"/>
                <a:gd name="T16" fmla="*/ 6 w 51"/>
                <a:gd name="T17" fmla="*/ 40 h 51"/>
                <a:gd name="T18" fmla="*/ 11 w 51"/>
                <a:gd name="T19" fmla="*/ 51 h 51"/>
                <a:gd name="T20" fmla="*/ 23 w 51"/>
                <a:gd name="T21" fmla="*/ 51 h 51"/>
                <a:gd name="T22" fmla="*/ 23 w 51"/>
                <a:gd name="T23" fmla="*/ 51 h 51"/>
                <a:gd name="T24" fmla="*/ 34 w 51"/>
                <a:gd name="T25" fmla="*/ 51 h 51"/>
                <a:gd name="T26" fmla="*/ 40 w 51"/>
                <a:gd name="T27" fmla="*/ 45 h 51"/>
                <a:gd name="T28" fmla="*/ 45 w 51"/>
                <a:gd name="T29" fmla="*/ 40 h 51"/>
                <a:gd name="T30" fmla="*/ 51 w 51"/>
                <a:gd name="T31" fmla="*/ 28 h 51"/>
                <a:gd name="T32" fmla="*/ 51 w 51"/>
                <a:gd name="T33" fmla="*/ 28 h 51"/>
                <a:gd name="T34" fmla="*/ 51 w 51"/>
                <a:gd name="T35" fmla="*/ 23 h 51"/>
                <a:gd name="T36" fmla="*/ 45 w 51"/>
                <a:gd name="T37" fmla="*/ 11 h 51"/>
                <a:gd name="T38" fmla="*/ 40 w 51"/>
                <a:gd name="T39" fmla="*/ 6 h 51"/>
                <a:gd name="T40" fmla="*/ 28 w 51"/>
                <a:gd name="T41" fmla="*/ 0 h 51"/>
                <a:gd name="T42" fmla="*/ 28 w 51"/>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51">
                  <a:moveTo>
                    <a:pt x="28" y="0"/>
                  </a:moveTo>
                  <a:lnTo>
                    <a:pt x="28" y="0"/>
                  </a:lnTo>
                  <a:lnTo>
                    <a:pt x="17" y="0"/>
                  </a:lnTo>
                  <a:lnTo>
                    <a:pt x="11" y="6"/>
                  </a:lnTo>
                  <a:lnTo>
                    <a:pt x="6" y="11"/>
                  </a:lnTo>
                  <a:lnTo>
                    <a:pt x="0" y="23"/>
                  </a:lnTo>
                  <a:lnTo>
                    <a:pt x="0" y="23"/>
                  </a:lnTo>
                  <a:lnTo>
                    <a:pt x="0" y="34"/>
                  </a:lnTo>
                  <a:lnTo>
                    <a:pt x="6" y="40"/>
                  </a:lnTo>
                  <a:lnTo>
                    <a:pt x="11" y="51"/>
                  </a:lnTo>
                  <a:lnTo>
                    <a:pt x="23" y="51"/>
                  </a:lnTo>
                  <a:lnTo>
                    <a:pt x="23" y="51"/>
                  </a:lnTo>
                  <a:lnTo>
                    <a:pt x="34" y="51"/>
                  </a:lnTo>
                  <a:lnTo>
                    <a:pt x="40" y="45"/>
                  </a:lnTo>
                  <a:lnTo>
                    <a:pt x="45" y="40"/>
                  </a:lnTo>
                  <a:lnTo>
                    <a:pt x="51" y="28"/>
                  </a:lnTo>
                  <a:lnTo>
                    <a:pt x="51" y="28"/>
                  </a:lnTo>
                  <a:lnTo>
                    <a:pt x="51" y="23"/>
                  </a:lnTo>
                  <a:lnTo>
                    <a:pt x="45" y="11"/>
                  </a:lnTo>
                  <a:lnTo>
                    <a:pt x="40" y="6"/>
                  </a:lnTo>
                  <a:lnTo>
                    <a:pt x="2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319"/>
            <p:cNvSpPr>
              <a:spLocks/>
            </p:cNvSpPr>
            <p:nvPr/>
          </p:nvSpPr>
          <p:spPr bwMode="auto">
            <a:xfrm>
              <a:off x="2578" y="925"/>
              <a:ext cx="357" cy="872"/>
            </a:xfrm>
            <a:custGeom>
              <a:avLst/>
              <a:gdLst>
                <a:gd name="T0" fmla="*/ 57 w 357"/>
                <a:gd name="T1" fmla="*/ 447 h 872"/>
                <a:gd name="T2" fmla="*/ 57 w 357"/>
                <a:gd name="T3" fmla="*/ 447 h 872"/>
                <a:gd name="T4" fmla="*/ 57 w 357"/>
                <a:gd name="T5" fmla="*/ 374 h 872"/>
                <a:gd name="T6" fmla="*/ 63 w 357"/>
                <a:gd name="T7" fmla="*/ 294 h 872"/>
                <a:gd name="T8" fmla="*/ 74 w 357"/>
                <a:gd name="T9" fmla="*/ 227 h 872"/>
                <a:gd name="T10" fmla="*/ 97 w 357"/>
                <a:gd name="T11" fmla="*/ 164 h 872"/>
                <a:gd name="T12" fmla="*/ 125 w 357"/>
                <a:gd name="T13" fmla="*/ 108 h 872"/>
                <a:gd name="T14" fmla="*/ 159 w 357"/>
                <a:gd name="T15" fmla="*/ 62 h 872"/>
                <a:gd name="T16" fmla="*/ 199 w 357"/>
                <a:gd name="T17" fmla="*/ 23 h 872"/>
                <a:gd name="T18" fmla="*/ 238 w 357"/>
                <a:gd name="T19" fmla="*/ 0 h 872"/>
                <a:gd name="T20" fmla="*/ 238 w 357"/>
                <a:gd name="T21" fmla="*/ 0 h 872"/>
                <a:gd name="T22" fmla="*/ 233 w 357"/>
                <a:gd name="T23" fmla="*/ 0 h 872"/>
                <a:gd name="T24" fmla="*/ 233 w 357"/>
                <a:gd name="T25" fmla="*/ 0 h 872"/>
                <a:gd name="T26" fmla="*/ 204 w 357"/>
                <a:gd name="T27" fmla="*/ 6 h 872"/>
                <a:gd name="T28" fmla="*/ 176 w 357"/>
                <a:gd name="T29" fmla="*/ 17 h 872"/>
                <a:gd name="T30" fmla="*/ 153 w 357"/>
                <a:gd name="T31" fmla="*/ 28 h 872"/>
                <a:gd name="T32" fmla="*/ 131 w 357"/>
                <a:gd name="T33" fmla="*/ 45 h 872"/>
                <a:gd name="T34" fmla="*/ 108 w 357"/>
                <a:gd name="T35" fmla="*/ 68 h 872"/>
                <a:gd name="T36" fmla="*/ 85 w 357"/>
                <a:gd name="T37" fmla="*/ 91 h 872"/>
                <a:gd name="T38" fmla="*/ 51 w 357"/>
                <a:gd name="T39" fmla="*/ 147 h 872"/>
                <a:gd name="T40" fmla="*/ 29 w 357"/>
                <a:gd name="T41" fmla="*/ 215 h 872"/>
                <a:gd name="T42" fmla="*/ 6 w 357"/>
                <a:gd name="T43" fmla="*/ 289 h 872"/>
                <a:gd name="T44" fmla="*/ 0 w 357"/>
                <a:gd name="T45" fmla="*/ 374 h 872"/>
                <a:gd name="T46" fmla="*/ 0 w 357"/>
                <a:gd name="T47" fmla="*/ 464 h 872"/>
                <a:gd name="T48" fmla="*/ 0 w 357"/>
                <a:gd name="T49" fmla="*/ 464 h 872"/>
                <a:gd name="T50" fmla="*/ 17 w 357"/>
                <a:gd name="T51" fmla="*/ 549 h 872"/>
                <a:gd name="T52" fmla="*/ 40 w 357"/>
                <a:gd name="T53" fmla="*/ 628 h 872"/>
                <a:gd name="T54" fmla="*/ 68 w 357"/>
                <a:gd name="T55" fmla="*/ 702 h 872"/>
                <a:gd name="T56" fmla="*/ 108 w 357"/>
                <a:gd name="T57" fmla="*/ 759 h 872"/>
                <a:gd name="T58" fmla="*/ 153 w 357"/>
                <a:gd name="T59" fmla="*/ 810 h 872"/>
                <a:gd name="T60" fmla="*/ 176 w 357"/>
                <a:gd name="T61" fmla="*/ 827 h 872"/>
                <a:gd name="T62" fmla="*/ 204 w 357"/>
                <a:gd name="T63" fmla="*/ 843 h 872"/>
                <a:gd name="T64" fmla="*/ 227 w 357"/>
                <a:gd name="T65" fmla="*/ 855 h 872"/>
                <a:gd name="T66" fmla="*/ 255 w 357"/>
                <a:gd name="T67" fmla="*/ 866 h 872"/>
                <a:gd name="T68" fmla="*/ 284 w 357"/>
                <a:gd name="T69" fmla="*/ 872 h 872"/>
                <a:gd name="T70" fmla="*/ 312 w 357"/>
                <a:gd name="T71" fmla="*/ 872 h 872"/>
                <a:gd name="T72" fmla="*/ 312 w 357"/>
                <a:gd name="T73" fmla="*/ 872 h 872"/>
                <a:gd name="T74" fmla="*/ 334 w 357"/>
                <a:gd name="T75" fmla="*/ 866 h 872"/>
                <a:gd name="T76" fmla="*/ 357 w 357"/>
                <a:gd name="T77" fmla="*/ 855 h 872"/>
                <a:gd name="T78" fmla="*/ 357 w 357"/>
                <a:gd name="T79" fmla="*/ 855 h 872"/>
                <a:gd name="T80" fmla="*/ 329 w 357"/>
                <a:gd name="T81" fmla="*/ 855 h 872"/>
                <a:gd name="T82" fmla="*/ 301 w 357"/>
                <a:gd name="T83" fmla="*/ 849 h 872"/>
                <a:gd name="T84" fmla="*/ 278 w 357"/>
                <a:gd name="T85" fmla="*/ 843 h 872"/>
                <a:gd name="T86" fmla="*/ 250 w 357"/>
                <a:gd name="T87" fmla="*/ 832 h 872"/>
                <a:gd name="T88" fmla="*/ 204 w 357"/>
                <a:gd name="T89" fmla="*/ 793 h 872"/>
                <a:gd name="T90" fmla="*/ 159 w 357"/>
                <a:gd name="T91" fmla="*/ 742 h 872"/>
                <a:gd name="T92" fmla="*/ 125 w 357"/>
                <a:gd name="T93" fmla="*/ 685 h 872"/>
                <a:gd name="T94" fmla="*/ 91 w 357"/>
                <a:gd name="T95" fmla="*/ 611 h 872"/>
                <a:gd name="T96" fmla="*/ 68 w 357"/>
                <a:gd name="T97" fmla="*/ 532 h 872"/>
                <a:gd name="T98" fmla="*/ 57 w 357"/>
                <a:gd name="T99" fmla="*/ 447 h 872"/>
                <a:gd name="T100" fmla="*/ 57 w 357"/>
                <a:gd name="T101" fmla="*/ 44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7" h="872">
                  <a:moveTo>
                    <a:pt x="57" y="447"/>
                  </a:moveTo>
                  <a:lnTo>
                    <a:pt x="57" y="447"/>
                  </a:lnTo>
                  <a:lnTo>
                    <a:pt x="57" y="374"/>
                  </a:lnTo>
                  <a:lnTo>
                    <a:pt x="63" y="294"/>
                  </a:lnTo>
                  <a:lnTo>
                    <a:pt x="74" y="227"/>
                  </a:lnTo>
                  <a:lnTo>
                    <a:pt x="97" y="164"/>
                  </a:lnTo>
                  <a:lnTo>
                    <a:pt x="125" y="108"/>
                  </a:lnTo>
                  <a:lnTo>
                    <a:pt x="159" y="62"/>
                  </a:lnTo>
                  <a:lnTo>
                    <a:pt x="199" y="23"/>
                  </a:lnTo>
                  <a:lnTo>
                    <a:pt x="238" y="0"/>
                  </a:lnTo>
                  <a:lnTo>
                    <a:pt x="238" y="0"/>
                  </a:lnTo>
                  <a:lnTo>
                    <a:pt x="233" y="0"/>
                  </a:lnTo>
                  <a:lnTo>
                    <a:pt x="233" y="0"/>
                  </a:lnTo>
                  <a:lnTo>
                    <a:pt x="204" y="6"/>
                  </a:lnTo>
                  <a:lnTo>
                    <a:pt x="176" y="17"/>
                  </a:lnTo>
                  <a:lnTo>
                    <a:pt x="153" y="28"/>
                  </a:lnTo>
                  <a:lnTo>
                    <a:pt x="131" y="45"/>
                  </a:lnTo>
                  <a:lnTo>
                    <a:pt x="108" y="68"/>
                  </a:lnTo>
                  <a:lnTo>
                    <a:pt x="85" y="91"/>
                  </a:lnTo>
                  <a:lnTo>
                    <a:pt x="51" y="147"/>
                  </a:lnTo>
                  <a:lnTo>
                    <a:pt x="29" y="215"/>
                  </a:lnTo>
                  <a:lnTo>
                    <a:pt x="6" y="289"/>
                  </a:lnTo>
                  <a:lnTo>
                    <a:pt x="0" y="374"/>
                  </a:lnTo>
                  <a:lnTo>
                    <a:pt x="0" y="464"/>
                  </a:lnTo>
                  <a:lnTo>
                    <a:pt x="0" y="464"/>
                  </a:lnTo>
                  <a:lnTo>
                    <a:pt x="17" y="549"/>
                  </a:lnTo>
                  <a:lnTo>
                    <a:pt x="40" y="628"/>
                  </a:lnTo>
                  <a:lnTo>
                    <a:pt x="68" y="702"/>
                  </a:lnTo>
                  <a:lnTo>
                    <a:pt x="108" y="759"/>
                  </a:lnTo>
                  <a:lnTo>
                    <a:pt x="153" y="810"/>
                  </a:lnTo>
                  <a:lnTo>
                    <a:pt x="176" y="827"/>
                  </a:lnTo>
                  <a:lnTo>
                    <a:pt x="204" y="843"/>
                  </a:lnTo>
                  <a:lnTo>
                    <a:pt x="227" y="855"/>
                  </a:lnTo>
                  <a:lnTo>
                    <a:pt x="255" y="866"/>
                  </a:lnTo>
                  <a:lnTo>
                    <a:pt x="284" y="872"/>
                  </a:lnTo>
                  <a:lnTo>
                    <a:pt x="312" y="872"/>
                  </a:lnTo>
                  <a:lnTo>
                    <a:pt x="312" y="872"/>
                  </a:lnTo>
                  <a:lnTo>
                    <a:pt x="334" y="866"/>
                  </a:lnTo>
                  <a:lnTo>
                    <a:pt x="357" y="855"/>
                  </a:lnTo>
                  <a:lnTo>
                    <a:pt x="357" y="855"/>
                  </a:lnTo>
                  <a:lnTo>
                    <a:pt x="329" y="855"/>
                  </a:lnTo>
                  <a:lnTo>
                    <a:pt x="301" y="849"/>
                  </a:lnTo>
                  <a:lnTo>
                    <a:pt x="278" y="843"/>
                  </a:lnTo>
                  <a:lnTo>
                    <a:pt x="250" y="832"/>
                  </a:lnTo>
                  <a:lnTo>
                    <a:pt x="204" y="793"/>
                  </a:lnTo>
                  <a:lnTo>
                    <a:pt x="159" y="742"/>
                  </a:lnTo>
                  <a:lnTo>
                    <a:pt x="125" y="685"/>
                  </a:lnTo>
                  <a:lnTo>
                    <a:pt x="91" y="611"/>
                  </a:lnTo>
                  <a:lnTo>
                    <a:pt x="68" y="532"/>
                  </a:lnTo>
                  <a:lnTo>
                    <a:pt x="57" y="447"/>
                  </a:lnTo>
                  <a:lnTo>
                    <a:pt x="57" y="44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320"/>
            <p:cNvSpPr>
              <a:spLocks/>
            </p:cNvSpPr>
            <p:nvPr/>
          </p:nvSpPr>
          <p:spPr bwMode="auto">
            <a:xfrm>
              <a:off x="2624" y="1746"/>
              <a:ext cx="492" cy="209"/>
            </a:xfrm>
            <a:custGeom>
              <a:avLst/>
              <a:gdLst>
                <a:gd name="T0" fmla="*/ 102 w 492"/>
                <a:gd name="T1" fmla="*/ 209 h 209"/>
                <a:gd name="T2" fmla="*/ 492 w 492"/>
                <a:gd name="T3" fmla="*/ 39 h 209"/>
                <a:gd name="T4" fmla="*/ 492 w 492"/>
                <a:gd name="T5" fmla="*/ 39 h 209"/>
                <a:gd name="T6" fmla="*/ 441 w 492"/>
                <a:gd name="T7" fmla="*/ 17 h 209"/>
                <a:gd name="T8" fmla="*/ 385 w 492"/>
                <a:gd name="T9" fmla="*/ 6 h 209"/>
                <a:gd name="T10" fmla="*/ 317 w 492"/>
                <a:gd name="T11" fmla="*/ 0 h 209"/>
                <a:gd name="T12" fmla="*/ 277 w 492"/>
                <a:gd name="T13" fmla="*/ 6 h 209"/>
                <a:gd name="T14" fmla="*/ 238 w 492"/>
                <a:gd name="T15" fmla="*/ 11 h 209"/>
                <a:gd name="T16" fmla="*/ 192 w 492"/>
                <a:gd name="T17" fmla="*/ 22 h 209"/>
                <a:gd name="T18" fmla="*/ 153 w 492"/>
                <a:gd name="T19" fmla="*/ 39 h 209"/>
                <a:gd name="T20" fmla="*/ 113 w 492"/>
                <a:gd name="T21" fmla="*/ 68 h 209"/>
                <a:gd name="T22" fmla="*/ 73 w 492"/>
                <a:gd name="T23" fmla="*/ 102 h 209"/>
                <a:gd name="T24" fmla="*/ 34 w 492"/>
                <a:gd name="T25" fmla="*/ 141 h 209"/>
                <a:gd name="T26" fmla="*/ 0 w 492"/>
                <a:gd name="T27" fmla="*/ 198 h 209"/>
                <a:gd name="T28" fmla="*/ 102 w 492"/>
                <a:gd name="T2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2" h="209">
                  <a:moveTo>
                    <a:pt x="102" y="209"/>
                  </a:moveTo>
                  <a:lnTo>
                    <a:pt x="492" y="39"/>
                  </a:lnTo>
                  <a:lnTo>
                    <a:pt x="492" y="39"/>
                  </a:lnTo>
                  <a:lnTo>
                    <a:pt x="441" y="17"/>
                  </a:lnTo>
                  <a:lnTo>
                    <a:pt x="385" y="6"/>
                  </a:lnTo>
                  <a:lnTo>
                    <a:pt x="317" y="0"/>
                  </a:lnTo>
                  <a:lnTo>
                    <a:pt x="277" y="6"/>
                  </a:lnTo>
                  <a:lnTo>
                    <a:pt x="238" y="11"/>
                  </a:lnTo>
                  <a:lnTo>
                    <a:pt x="192" y="22"/>
                  </a:lnTo>
                  <a:lnTo>
                    <a:pt x="153" y="39"/>
                  </a:lnTo>
                  <a:lnTo>
                    <a:pt x="113" y="68"/>
                  </a:lnTo>
                  <a:lnTo>
                    <a:pt x="73" y="102"/>
                  </a:lnTo>
                  <a:lnTo>
                    <a:pt x="34" y="141"/>
                  </a:lnTo>
                  <a:lnTo>
                    <a:pt x="0" y="198"/>
                  </a:lnTo>
                  <a:lnTo>
                    <a:pt x="102" y="20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321"/>
            <p:cNvSpPr>
              <a:spLocks/>
            </p:cNvSpPr>
            <p:nvPr/>
          </p:nvSpPr>
          <p:spPr bwMode="auto">
            <a:xfrm>
              <a:off x="2652" y="1723"/>
              <a:ext cx="504" cy="159"/>
            </a:xfrm>
            <a:custGeom>
              <a:avLst/>
              <a:gdLst>
                <a:gd name="T0" fmla="*/ 504 w 504"/>
                <a:gd name="T1" fmla="*/ 62 h 159"/>
                <a:gd name="T2" fmla="*/ 504 w 504"/>
                <a:gd name="T3" fmla="*/ 62 h 159"/>
                <a:gd name="T4" fmla="*/ 453 w 504"/>
                <a:gd name="T5" fmla="*/ 40 h 159"/>
                <a:gd name="T6" fmla="*/ 402 w 504"/>
                <a:gd name="T7" fmla="*/ 17 h 159"/>
                <a:gd name="T8" fmla="*/ 328 w 504"/>
                <a:gd name="T9" fmla="*/ 0 h 159"/>
                <a:gd name="T10" fmla="*/ 294 w 504"/>
                <a:gd name="T11" fmla="*/ 0 h 159"/>
                <a:gd name="T12" fmla="*/ 255 w 504"/>
                <a:gd name="T13" fmla="*/ 0 h 159"/>
                <a:gd name="T14" fmla="*/ 210 w 504"/>
                <a:gd name="T15" fmla="*/ 6 h 159"/>
                <a:gd name="T16" fmla="*/ 170 w 504"/>
                <a:gd name="T17" fmla="*/ 17 h 159"/>
                <a:gd name="T18" fmla="*/ 125 w 504"/>
                <a:gd name="T19" fmla="*/ 40 h 159"/>
                <a:gd name="T20" fmla="*/ 85 w 504"/>
                <a:gd name="T21" fmla="*/ 68 h 159"/>
                <a:gd name="T22" fmla="*/ 40 w 504"/>
                <a:gd name="T23" fmla="*/ 108 h 159"/>
                <a:gd name="T24" fmla="*/ 0 w 504"/>
                <a:gd name="T25" fmla="*/ 159 h 159"/>
                <a:gd name="T26" fmla="*/ 0 w 504"/>
                <a:gd name="T27" fmla="*/ 159 h 159"/>
                <a:gd name="T28" fmla="*/ 28 w 504"/>
                <a:gd name="T29" fmla="*/ 130 h 159"/>
                <a:gd name="T30" fmla="*/ 68 w 504"/>
                <a:gd name="T31" fmla="*/ 96 h 159"/>
                <a:gd name="T32" fmla="*/ 119 w 504"/>
                <a:gd name="T33" fmla="*/ 68 h 159"/>
                <a:gd name="T34" fmla="*/ 153 w 504"/>
                <a:gd name="T35" fmla="*/ 57 h 159"/>
                <a:gd name="T36" fmla="*/ 193 w 504"/>
                <a:gd name="T37" fmla="*/ 45 h 159"/>
                <a:gd name="T38" fmla="*/ 232 w 504"/>
                <a:gd name="T39" fmla="*/ 34 h 159"/>
                <a:gd name="T40" fmla="*/ 277 w 504"/>
                <a:gd name="T41" fmla="*/ 29 h 159"/>
                <a:gd name="T42" fmla="*/ 328 w 504"/>
                <a:gd name="T43" fmla="*/ 29 h 159"/>
                <a:gd name="T44" fmla="*/ 379 w 504"/>
                <a:gd name="T45" fmla="*/ 34 h 159"/>
                <a:gd name="T46" fmla="*/ 442 w 504"/>
                <a:gd name="T47" fmla="*/ 45 h 159"/>
                <a:gd name="T48" fmla="*/ 504 w 504"/>
                <a:gd name="T49" fmla="*/ 62 h 159"/>
                <a:gd name="T50" fmla="*/ 504 w 504"/>
                <a:gd name="T51"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4" h="159">
                  <a:moveTo>
                    <a:pt x="504" y="62"/>
                  </a:moveTo>
                  <a:lnTo>
                    <a:pt x="504" y="62"/>
                  </a:lnTo>
                  <a:lnTo>
                    <a:pt x="453" y="40"/>
                  </a:lnTo>
                  <a:lnTo>
                    <a:pt x="402" y="17"/>
                  </a:lnTo>
                  <a:lnTo>
                    <a:pt x="328" y="0"/>
                  </a:lnTo>
                  <a:lnTo>
                    <a:pt x="294" y="0"/>
                  </a:lnTo>
                  <a:lnTo>
                    <a:pt x="255" y="0"/>
                  </a:lnTo>
                  <a:lnTo>
                    <a:pt x="210" y="6"/>
                  </a:lnTo>
                  <a:lnTo>
                    <a:pt x="170" y="17"/>
                  </a:lnTo>
                  <a:lnTo>
                    <a:pt x="125" y="40"/>
                  </a:lnTo>
                  <a:lnTo>
                    <a:pt x="85" y="68"/>
                  </a:lnTo>
                  <a:lnTo>
                    <a:pt x="40" y="108"/>
                  </a:lnTo>
                  <a:lnTo>
                    <a:pt x="0" y="159"/>
                  </a:lnTo>
                  <a:lnTo>
                    <a:pt x="0" y="159"/>
                  </a:lnTo>
                  <a:lnTo>
                    <a:pt x="28" y="130"/>
                  </a:lnTo>
                  <a:lnTo>
                    <a:pt x="68" y="96"/>
                  </a:lnTo>
                  <a:lnTo>
                    <a:pt x="119" y="68"/>
                  </a:lnTo>
                  <a:lnTo>
                    <a:pt x="153" y="57"/>
                  </a:lnTo>
                  <a:lnTo>
                    <a:pt x="193" y="45"/>
                  </a:lnTo>
                  <a:lnTo>
                    <a:pt x="232" y="34"/>
                  </a:lnTo>
                  <a:lnTo>
                    <a:pt x="277" y="29"/>
                  </a:lnTo>
                  <a:lnTo>
                    <a:pt x="328" y="29"/>
                  </a:lnTo>
                  <a:lnTo>
                    <a:pt x="379" y="34"/>
                  </a:lnTo>
                  <a:lnTo>
                    <a:pt x="442" y="45"/>
                  </a:lnTo>
                  <a:lnTo>
                    <a:pt x="504" y="62"/>
                  </a:lnTo>
                  <a:lnTo>
                    <a:pt x="504" y="6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323"/>
            <p:cNvSpPr>
              <a:spLocks/>
            </p:cNvSpPr>
            <p:nvPr/>
          </p:nvSpPr>
          <p:spPr bwMode="auto">
            <a:xfrm>
              <a:off x="2573" y="919"/>
              <a:ext cx="509" cy="436"/>
            </a:xfrm>
            <a:custGeom>
              <a:avLst/>
              <a:gdLst>
                <a:gd name="T0" fmla="*/ 0 w 509"/>
                <a:gd name="T1" fmla="*/ 436 h 436"/>
                <a:gd name="T2" fmla="*/ 0 w 509"/>
                <a:gd name="T3" fmla="*/ 436 h 436"/>
                <a:gd name="T4" fmla="*/ 0 w 509"/>
                <a:gd name="T5" fmla="*/ 351 h 436"/>
                <a:gd name="T6" fmla="*/ 11 w 509"/>
                <a:gd name="T7" fmla="*/ 272 h 436"/>
                <a:gd name="T8" fmla="*/ 34 w 509"/>
                <a:gd name="T9" fmla="*/ 199 h 436"/>
                <a:gd name="T10" fmla="*/ 62 w 509"/>
                <a:gd name="T11" fmla="*/ 136 h 436"/>
                <a:gd name="T12" fmla="*/ 96 w 509"/>
                <a:gd name="T13" fmla="*/ 85 h 436"/>
                <a:gd name="T14" fmla="*/ 136 w 509"/>
                <a:gd name="T15" fmla="*/ 46 h 436"/>
                <a:gd name="T16" fmla="*/ 158 w 509"/>
                <a:gd name="T17" fmla="*/ 29 h 436"/>
                <a:gd name="T18" fmla="*/ 187 w 509"/>
                <a:gd name="T19" fmla="*/ 17 h 436"/>
                <a:gd name="T20" fmla="*/ 209 w 509"/>
                <a:gd name="T21" fmla="*/ 6 h 436"/>
                <a:gd name="T22" fmla="*/ 238 w 509"/>
                <a:gd name="T23" fmla="*/ 0 h 436"/>
                <a:gd name="T24" fmla="*/ 238 w 509"/>
                <a:gd name="T25" fmla="*/ 0 h 436"/>
                <a:gd name="T26" fmla="*/ 277 w 509"/>
                <a:gd name="T27" fmla="*/ 0 h 436"/>
                <a:gd name="T28" fmla="*/ 317 w 509"/>
                <a:gd name="T29" fmla="*/ 12 h 436"/>
                <a:gd name="T30" fmla="*/ 356 w 509"/>
                <a:gd name="T31" fmla="*/ 34 h 436"/>
                <a:gd name="T32" fmla="*/ 396 w 509"/>
                <a:gd name="T33" fmla="*/ 63 h 436"/>
                <a:gd name="T34" fmla="*/ 430 w 509"/>
                <a:gd name="T35" fmla="*/ 97 h 436"/>
                <a:gd name="T36" fmla="*/ 458 w 509"/>
                <a:gd name="T37" fmla="*/ 142 h 436"/>
                <a:gd name="T38" fmla="*/ 487 w 509"/>
                <a:gd name="T39" fmla="*/ 193 h 436"/>
                <a:gd name="T40" fmla="*/ 509 w 509"/>
                <a:gd name="T41" fmla="*/ 244 h 436"/>
                <a:gd name="T42" fmla="*/ 509 w 509"/>
                <a:gd name="T43" fmla="*/ 244 h 436"/>
                <a:gd name="T44" fmla="*/ 470 w 509"/>
                <a:gd name="T45" fmla="*/ 233 h 436"/>
                <a:gd name="T46" fmla="*/ 413 w 509"/>
                <a:gd name="T47" fmla="*/ 221 h 436"/>
                <a:gd name="T48" fmla="*/ 356 w 509"/>
                <a:gd name="T49" fmla="*/ 221 h 436"/>
                <a:gd name="T50" fmla="*/ 289 w 509"/>
                <a:gd name="T51" fmla="*/ 227 h 436"/>
                <a:gd name="T52" fmla="*/ 255 w 509"/>
                <a:gd name="T53" fmla="*/ 238 h 436"/>
                <a:gd name="T54" fmla="*/ 221 w 509"/>
                <a:gd name="T55" fmla="*/ 250 h 436"/>
                <a:gd name="T56" fmla="*/ 187 w 509"/>
                <a:gd name="T57" fmla="*/ 267 h 436"/>
                <a:gd name="T58" fmla="*/ 147 w 509"/>
                <a:gd name="T59" fmla="*/ 289 h 436"/>
                <a:gd name="T60" fmla="*/ 113 w 509"/>
                <a:gd name="T61" fmla="*/ 317 h 436"/>
                <a:gd name="T62" fmla="*/ 73 w 509"/>
                <a:gd name="T63" fmla="*/ 351 h 436"/>
                <a:gd name="T64" fmla="*/ 39 w 509"/>
                <a:gd name="T65" fmla="*/ 391 h 436"/>
                <a:gd name="T66" fmla="*/ 0 w 509"/>
                <a:gd name="T67" fmla="*/ 436 h 436"/>
                <a:gd name="T68" fmla="*/ 0 w 509"/>
                <a:gd name="T69"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436">
                  <a:moveTo>
                    <a:pt x="0" y="436"/>
                  </a:moveTo>
                  <a:lnTo>
                    <a:pt x="0" y="436"/>
                  </a:lnTo>
                  <a:lnTo>
                    <a:pt x="0" y="351"/>
                  </a:lnTo>
                  <a:lnTo>
                    <a:pt x="11" y="272"/>
                  </a:lnTo>
                  <a:lnTo>
                    <a:pt x="34" y="199"/>
                  </a:lnTo>
                  <a:lnTo>
                    <a:pt x="62" y="136"/>
                  </a:lnTo>
                  <a:lnTo>
                    <a:pt x="96" y="85"/>
                  </a:lnTo>
                  <a:lnTo>
                    <a:pt x="136" y="46"/>
                  </a:lnTo>
                  <a:lnTo>
                    <a:pt x="158" y="29"/>
                  </a:lnTo>
                  <a:lnTo>
                    <a:pt x="187" y="17"/>
                  </a:lnTo>
                  <a:lnTo>
                    <a:pt x="209" y="6"/>
                  </a:lnTo>
                  <a:lnTo>
                    <a:pt x="238" y="0"/>
                  </a:lnTo>
                  <a:lnTo>
                    <a:pt x="238" y="0"/>
                  </a:lnTo>
                  <a:lnTo>
                    <a:pt x="277" y="0"/>
                  </a:lnTo>
                  <a:lnTo>
                    <a:pt x="317" y="12"/>
                  </a:lnTo>
                  <a:lnTo>
                    <a:pt x="356" y="34"/>
                  </a:lnTo>
                  <a:lnTo>
                    <a:pt x="396" y="63"/>
                  </a:lnTo>
                  <a:lnTo>
                    <a:pt x="430" y="97"/>
                  </a:lnTo>
                  <a:lnTo>
                    <a:pt x="458" y="142"/>
                  </a:lnTo>
                  <a:lnTo>
                    <a:pt x="487" y="193"/>
                  </a:lnTo>
                  <a:lnTo>
                    <a:pt x="509" y="244"/>
                  </a:lnTo>
                  <a:lnTo>
                    <a:pt x="509" y="244"/>
                  </a:lnTo>
                  <a:lnTo>
                    <a:pt x="470" y="233"/>
                  </a:lnTo>
                  <a:lnTo>
                    <a:pt x="413" y="221"/>
                  </a:lnTo>
                  <a:lnTo>
                    <a:pt x="356" y="221"/>
                  </a:lnTo>
                  <a:lnTo>
                    <a:pt x="289" y="227"/>
                  </a:lnTo>
                  <a:lnTo>
                    <a:pt x="255" y="238"/>
                  </a:lnTo>
                  <a:lnTo>
                    <a:pt x="221" y="250"/>
                  </a:lnTo>
                  <a:lnTo>
                    <a:pt x="187" y="267"/>
                  </a:lnTo>
                  <a:lnTo>
                    <a:pt x="147" y="289"/>
                  </a:lnTo>
                  <a:lnTo>
                    <a:pt x="113" y="317"/>
                  </a:lnTo>
                  <a:lnTo>
                    <a:pt x="73" y="351"/>
                  </a:lnTo>
                  <a:lnTo>
                    <a:pt x="39" y="391"/>
                  </a:lnTo>
                  <a:lnTo>
                    <a:pt x="0" y="436"/>
                  </a:lnTo>
                  <a:lnTo>
                    <a:pt x="0" y="436"/>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324"/>
            <p:cNvSpPr>
              <a:spLocks/>
            </p:cNvSpPr>
            <p:nvPr/>
          </p:nvSpPr>
          <p:spPr bwMode="auto">
            <a:xfrm>
              <a:off x="3847" y="1916"/>
              <a:ext cx="11" cy="17"/>
            </a:xfrm>
            <a:custGeom>
              <a:avLst/>
              <a:gdLst>
                <a:gd name="T0" fmla="*/ 11 w 11"/>
                <a:gd name="T1" fmla="*/ 0 h 17"/>
                <a:gd name="T2" fmla="*/ 11 w 11"/>
                <a:gd name="T3" fmla="*/ 0 h 17"/>
                <a:gd name="T4" fmla="*/ 0 w 11"/>
                <a:gd name="T5" fmla="*/ 17 h 17"/>
                <a:gd name="T6" fmla="*/ 0 w 11"/>
                <a:gd name="T7" fmla="*/ 17 h 17"/>
                <a:gd name="T8" fmla="*/ 11 w 11"/>
                <a:gd name="T9" fmla="*/ 0 h 17"/>
                <a:gd name="T10" fmla="*/ 11 w 11"/>
                <a:gd name="T11" fmla="*/ 0 h 17"/>
              </a:gdLst>
              <a:ahLst/>
              <a:cxnLst>
                <a:cxn ang="0">
                  <a:pos x="T0" y="T1"/>
                </a:cxn>
                <a:cxn ang="0">
                  <a:pos x="T2" y="T3"/>
                </a:cxn>
                <a:cxn ang="0">
                  <a:pos x="T4" y="T5"/>
                </a:cxn>
                <a:cxn ang="0">
                  <a:pos x="T6" y="T7"/>
                </a:cxn>
                <a:cxn ang="0">
                  <a:pos x="T8" y="T9"/>
                </a:cxn>
                <a:cxn ang="0">
                  <a:pos x="T10" y="T11"/>
                </a:cxn>
              </a:cxnLst>
              <a:rect l="0" t="0" r="r" b="b"/>
              <a:pathLst>
                <a:path w="11" h="17">
                  <a:moveTo>
                    <a:pt x="11" y="0"/>
                  </a:moveTo>
                  <a:lnTo>
                    <a:pt x="11" y="0"/>
                  </a:lnTo>
                  <a:lnTo>
                    <a:pt x="0" y="17"/>
                  </a:lnTo>
                  <a:lnTo>
                    <a:pt x="0" y="17"/>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325"/>
            <p:cNvSpPr>
              <a:spLocks/>
            </p:cNvSpPr>
            <p:nvPr/>
          </p:nvSpPr>
          <p:spPr bwMode="auto">
            <a:xfrm>
              <a:off x="2494" y="1118"/>
              <a:ext cx="668" cy="311"/>
            </a:xfrm>
            <a:custGeom>
              <a:avLst/>
              <a:gdLst>
                <a:gd name="T0" fmla="*/ 668 w 668"/>
                <a:gd name="T1" fmla="*/ 96 h 311"/>
                <a:gd name="T2" fmla="*/ 668 w 668"/>
                <a:gd name="T3" fmla="*/ 96 h 311"/>
                <a:gd name="T4" fmla="*/ 651 w 668"/>
                <a:gd name="T5" fmla="*/ 84 h 311"/>
                <a:gd name="T6" fmla="*/ 605 w 668"/>
                <a:gd name="T7" fmla="*/ 56 h 311"/>
                <a:gd name="T8" fmla="*/ 532 w 668"/>
                <a:gd name="T9" fmla="*/ 22 h 311"/>
                <a:gd name="T10" fmla="*/ 486 w 668"/>
                <a:gd name="T11" fmla="*/ 11 h 311"/>
                <a:gd name="T12" fmla="*/ 441 w 668"/>
                <a:gd name="T13" fmla="*/ 5 h 311"/>
                <a:gd name="T14" fmla="*/ 390 w 668"/>
                <a:gd name="T15" fmla="*/ 0 h 311"/>
                <a:gd name="T16" fmla="*/ 339 w 668"/>
                <a:gd name="T17" fmla="*/ 5 h 311"/>
                <a:gd name="T18" fmla="*/ 283 w 668"/>
                <a:gd name="T19" fmla="*/ 17 h 311"/>
                <a:gd name="T20" fmla="*/ 226 w 668"/>
                <a:gd name="T21" fmla="*/ 39 h 311"/>
                <a:gd name="T22" fmla="*/ 169 w 668"/>
                <a:gd name="T23" fmla="*/ 79 h 311"/>
                <a:gd name="T24" fmla="*/ 113 w 668"/>
                <a:gd name="T25" fmla="*/ 124 h 311"/>
                <a:gd name="T26" fmla="*/ 56 w 668"/>
                <a:gd name="T27" fmla="*/ 192 h 311"/>
                <a:gd name="T28" fmla="*/ 0 w 668"/>
                <a:gd name="T29" fmla="*/ 271 h 311"/>
                <a:gd name="T30" fmla="*/ 17 w 668"/>
                <a:gd name="T31" fmla="*/ 311 h 311"/>
                <a:gd name="T32" fmla="*/ 17 w 668"/>
                <a:gd name="T33" fmla="*/ 311 h 311"/>
                <a:gd name="T34" fmla="*/ 34 w 668"/>
                <a:gd name="T35" fmla="*/ 294 h 311"/>
                <a:gd name="T36" fmla="*/ 67 w 668"/>
                <a:gd name="T37" fmla="*/ 249 h 311"/>
                <a:gd name="T38" fmla="*/ 124 w 668"/>
                <a:gd name="T39" fmla="*/ 186 h 311"/>
                <a:gd name="T40" fmla="*/ 164 w 668"/>
                <a:gd name="T41" fmla="*/ 152 h 311"/>
                <a:gd name="T42" fmla="*/ 203 w 668"/>
                <a:gd name="T43" fmla="*/ 124 h 311"/>
                <a:gd name="T44" fmla="*/ 249 w 668"/>
                <a:gd name="T45" fmla="*/ 90 h 311"/>
                <a:gd name="T46" fmla="*/ 300 w 668"/>
                <a:gd name="T47" fmla="*/ 68 h 311"/>
                <a:gd name="T48" fmla="*/ 351 w 668"/>
                <a:gd name="T49" fmla="*/ 51 h 311"/>
                <a:gd name="T50" fmla="*/ 407 w 668"/>
                <a:gd name="T51" fmla="*/ 39 h 311"/>
                <a:gd name="T52" fmla="*/ 469 w 668"/>
                <a:gd name="T53" fmla="*/ 34 h 311"/>
                <a:gd name="T54" fmla="*/ 532 w 668"/>
                <a:gd name="T55" fmla="*/ 39 h 311"/>
                <a:gd name="T56" fmla="*/ 600 w 668"/>
                <a:gd name="T57" fmla="*/ 62 h 311"/>
                <a:gd name="T58" fmla="*/ 668 w 668"/>
                <a:gd name="T59" fmla="*/ 96 h 311"/>
                <a:gd name="T60" fmla="*/ 668 w 668"/>
                <a:gd name="T61" fmla="*/ 9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8" h="311">
                  <a:moveTo>
                    <a:pt x="668" y="96"/>
                  </a:moveTo>
                  <a:lnTo>
                    <a:pt x="668" y="96"/>
                  </a:lnTo>
                  <a:lnTo>
                    <a:pt x="651" y="84"/>
                  </a:lnTo>
                  <a:lnTo>
                    <a:pt x="605" y="56"/>
                  </a:lnTo>
                  <a:lnTo>
                    <a:pt x="532" y="22"/>
                  </a:lnTo>
                  <a:lnTo>
                    <a:pt x="486" y="11"/>
                  </a:lnTo>
                  <a:lnTo>
                    <a:pt x="441" y="5"/>
                  </a:lnTo>
                  <a:lnTo>
                    <a:pt x="390" y="0"/>
                  </a:lnTo>
                  <a:lnTo>
                    <a:pt x="339" y="5"/>
                  </a:lnTo>
                  <a:lnTo>
                    <a:pt x="283" y="17"/>
                  </a:lnTo>
                  <a:lnTo>
                    <a:pt x="226" y="39"/>
                  </a:lnTo>
                  <a:lnTo>
                    <a:pt x="169" y="79"/>
                  </a:lnTo>
                  <a:lnTo>
                    <a:pt x="113" y="124"/>
                  </a:lnTo>
                  <a:lnTo>
                    <a:pt x="56" y="192"/>
                  </a:lnTo>
                  <a:lnTo>
                    <a:pt x="0" y="271"/>
                  </a:lnTo>
                  <a:lnTo>
                    <a:pt x="17" y="311"/>
                  </a:lnTo>
                  <a:lnTo>
                    <a:pt x="17" y="311"/>
                  </a:lnTo>
                  <a:lnTo>
                    <a:pt x="34" y="294"/>
                  </a:lnTo>
                  <a:lnTo>
                    <a:pt x="67" y="249"/>
                  </a:lnTo>
                  <a:lnTo>
                    <a:pt x="124" y="186"/>
                  </a:lnTo>
                  <a:lnTo>
                    <a:pt x="164" y="152"/>
                  </a:lnTo>
                  <a:lnTo>
                    <a:pt x="203" y="124"/>
                  </a:lnTo>
                  <a:lnTo>
                    <a:pt x="249" y="90"/>
                  </a:lnTo>
                  <a:lnTo>
                    <a:pt x="300" y="68"/>
                  </a:lnTo>
                  <a:lnTo>
                    <a:pt x="351" y="51"/>
                  </a:lnTo>
                  <a:lnTo>
                    <a:pt x="407" y="39"/>
                  </a:lnTo>
                  <a:lnTo>
                    <a:pt x="469" y="34"/>
                  </a:lnTo>
                  <a:lnTo>
                    <a:pt x="532" y="39"/>
                  </a:lnTo>
                  <a:lnTo>
                    <a:pt x="600" y="62"/>
                  </a:lnTo>
                  <a:lnTo>
                    <a:pt x="668" y="96"/>
                  </a:lnTo>
                  <a:lnTo>
                    <a:pt x="668" y="96"/>
                  </a:lnTo>
                  <a:close/>
                </a:path>
              </a:pathLst>
            </a:custGeom>
            <a:solidFill>
              <a:srgbClr val="D4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340"/>
            <p:cNvSpPr>
              <a:spLocks/>
            </p:cNvSpPr>
            <p:nvPr/>
          </p:nvSpPr>
          <p:spPr bwMode="auto">
            <a:xfrm>
              <a:off x="3071" y="3014"/>
              <a:ext cx="447" cy="136"/>
            </a:xfrm>
            <a:custGeom>
              <a:avLst/>
              <a:gdLst>
                <a:gd name="T0" fmla="*/ 0 w 447"/>
                <a:gd name="T1" fmla="*/ 0 h 136"/>
                <a:gd name="T2" fmla="*/ 0 w 447"/>
                <a:gd name="T3" fmla="*/ 0 h 136"/>
                <a:gd name="T4" fmla="*/ 57 w 447"/>
                <a:gd name="T5" fmla="*/ 28 h 136"/>
                <a:gd name="T6" fmla="*/ 102 w 447"/>
                <a:gd name="T7" fmla="*/ 45 h 136"/>
                <a:gd name="T8" fmla="*/ 153 w 447"/>
                <a:gd name="T9" fmla="*/ 68 h 136"/>
                <a:gd name="T10" fmla="*/ 204 w 447"/>
                <a:gd name="T11" fmla="*/ 79 h 136"/>
                <a:gd name="T12" fmla="*/ 255 w 447"/>
                <a:gd name="T13" fmla="*/ 85 h 136"/>
                <a:gd name="T14" fmla="*/ 306 w 447"/>
                <a:gd name="T15" fmla="*/ 85 h 136"/>
                <a:gd name="T16" fmla="*/ 328 w 447"/>
                <a:gd name="T17" fmla="*/ 79 h 136"/>
                <a:gd name="T18" fmla="*/ 345 w 447"/>
                <a:gd name="T19" fmla="*/ 68 h 136"/>
                <a:gd name="T20" fmla="*/ 345 w 447"/>
                <a:gd name="T21" fmla="*/ 68 h 136"/>
                <a:gd name="T22" fmla="*/ 447 w 447"/>
                <a:gd name="T23" fmla="*/ 17 h 136"/>
                <a:gd name="T24" fmla="*/ 447 w 447"/>
                <a:gd name="T25" fmla="*/ 17 h 136"/>
                <a:gd name="T26" fmla="*/ 430 w 447"/>
                <a:gd name="T27" fmla="*/ 39 h 136"/>
                <a:gd name="T28" fmla="*/ 413 w 447"/>
                <a:gd name="T29" fmla="*/ 62 h 136"/>
                <a:gd name="T30" fmla="*/ 391 w 447"/>
                <a:gd name="T31" fmla="*/ 90 h 136"/>
                <a:gd name="T32" fmla="*/ 357 w 447"/>
                <a:gd name="T33" fmla="*/ 113 h 136"/>
                <a:gd name="T34" fmla="*/ 317 w 447"/>
                <a:gd name="T35" fmla="*/ 130 h 136"/>
                <a:gd name="T36" fmla="*/ 300 w 447"/>
                <a:gd name="T37" fmla="*/ 130 h 136"/>
                <a:gd name="T38" fmla="*/ 277 w 447"/>
                <a:gd name="T39" fmla="*/ 136 h 136"/>
                <a:gd name="T40" fmla="*/ 249 w 447"/>
                <a:gd name="T41" fmla="*/ 130 h 136"/>
                <a:gd name="T42" fmla="*/ 226 w 447"/>
                <a:gd name="T43" fmla="*/ 124 h 136"/>
                <a:gd name="T44" fmla="*/ 226 w 447"/>
                <a:gd name="T45" fmla="*/ 124 h 136"/>
                <a:gd name="T46" fmla="*/ 176 w 447"/>
                <a:gd name="T47" fmla="*/ 107 h 136"/>
                <a:gd name="T48" fmla="*/ 130 w 447"/>
                <a:gd name="T49" fmla="*/ 85 h 136"/>
                <a:gd name="T50" fmla="*/ 57 w 447"/>
                <a:gd name="T51" fmla="*/ 45 h 136"/>
                <a:gd name="T52" fmla="*/ 11 w 447"/>
                <a:gd name="T53" fmla="*/ 11 h 136"/>
                <a:gd name="T54" fmla="*/ 0 w 447"/>
                <a:gd name="T55" fmla="*/ 0 h 136"/>
                <a:gd name="T56" fmla="*/ 0 w 447"/>
                <a:gd name="T5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7" h="136">
                  <a:moveTo>
                    <a:pt x="0" y="0"/>
                  </a:moveTo>
                  <a:lnTo>
                    <a:pt x="0" y="0"/>
                  </a:lnTo>
                  <a:lnTo>
                    <a:pt x="57" y="28"/>
                  </a:lnTo>
                  <a:lnTo>
                    <a:pt x="102" y="45"/>
                  </a:lnTo>
                  <a:lnTo>
                    <a:pt x="153" y="68"/>
                  </a:lnTo>
                  <a:lnTo>
                    <a:pt x="204" y="79"/>
                  </a:lnTo>
                  <a:lnTo>
                    <a:pt x="255" y="85"/>
                  </a:lnTo>
                  <a:lnTo>
                    <a:pt x="306" y="85"/>
                  </a:lnTo>
                  <a:lnTo>
                    <a:pt x="328" y="79"/>
                  </a:lnTo>
                  <a:lnTo>
                    <a:pt x="345" y="68"/>
                  </a:lnTo>
                  <a:lnTo>
                    <a:pt x="345" y="68"/>
                  </a:lnTo>
                  <a:lnTo>
                    <a:pt x="447" y="17"/>
                  </a:lnTo>
                  <a:lnTo>
                    <a:pt x="447" y="17"/>
                  </a:lnTo>
                  <a:lnTo>
                    <a:pt x="430" y="39"/>
                  </a:lnTo>
                  <a:lnTo>
                    <a:pt x="413" y="62"/>
                  </a:lnTo>
                  <a:lnTo>
                    <a:pt x="391" y="90"/>
                  </a:lnTo>
                  <a:lnTo>
                    <a:pt x="357" y="113"/>
                  </a:lnTo>
                  <a:lnTo>
                    <a:pt x="317" y="130"/>
                  </a:lnTo>
                  <a:lnTo>
                    <a:pt x="300" y="130"/>
                  </a:lnTo>
                  <a:lnTo>
                    <a:pt x="277" y="136"/>
                  </a:lnTo>
                  <a:lnTo>
                    <a:pt x="249" y="130"/>
                  </a:lnTo>
                  <a:lnTo>
                    <a:pt x="226" y="124"/>
                  </a:lnTo>
                  <a:lnTo>
                    <a:pt x="226" y="124"/>
                  </a:lnTo>
                  <a:lnTo>
                    <a:pt x="176" y="107"/>
                  </a:lnTo>
                  <a:lnTo>
                    <a:pt x="130" y="85"/>
                  </a:lnTo>
                  <a:lnTo>
                    <a:pt x="57" y="45"/>
                  </a:lnTo>
                  <a:lnTo>
                    <a:pt x="11" y="11"/>
                  </a:lnTo>
                  <a:lnTo>
                    <a:pt x="0" y="0"/>
                  </a:lnTo>
                  <a:lnTo>
                    <a:pt x="0"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341"/>
            <p:cNvSpPr>
              <a:spLocks/>
            </p:cNvSpPr>
            <p:nvPr/>
          </p:nvSpPr>
          <p:spPr bwMode="auto">
            <a:xfrm>
              <a:off x="2748" y="1995"/>
              <a:ext cx="889" cy="436"/>
            </a:xfrm>
            <a:custGeom>
              <a:avLst/>
              <a:gdLst>
                <a:gd name="T0" fmla="*/ 793 w 889"/>
                <a:gd name="T1" fmla="*/ 430 h 436"/>
                <a:gd name="T2" fmla="*/ 889 w 889"/>
                <a:gd name="T3" fmla="*/ 300 h 436"/>
                <a:gd name="T4" fmla="*/ 889 w 889"/>
                <a:gd name="T5" fmla="*/ 300 h 436"/>
                <a:gd name="T6" fmla="*/ 838 w 889"/>
                <a:gd name="T7" fmla="*/ 300 h 436"/>
                <a:gd name="T8" fmla="*/ 782 w 889"/>
                <a:gd name="T9" fmla="*/ 294 h 436"/>
                <a:gd name="T10" fmla="*/ 668 w 889"/>
                <a:gd name="T11" fmla="*/ 277 h 436"/>
                <a:gd name="T12" fmla="*/ 561 w 889"/>
                <a:gd name="T13" fmla="*/ 249 h 436"/>
                <a:gd name="T14" fmla="*/ 453 w 889"/>
                <a:gd name="T15" fmla="*/ 215 h 436"/>
                <a:gd name="T16" fmla="*/ 357 w 889"/>
                <a:gd name="T17" fmla="*/ 175 h 436"/>
                <a:gd name="T18" fmla="*/ 278 w 889"/>
                <a:gd name="T19" fmla="*/ 136 h 436"/>
                <a:gd name="T20" fmla="*/ 210 w 889"/>
                <a:gd name="T21" fmla="*/ 102 h 436"/>
                <a:gd name="T22" fmla="*/ 164 w 889"/>
                <a:gd name="T23" fmla="*/ 68 h 436"/>
                <a:gd name="T24" fmla="*/ 164 w 889"/>
                <a:gd name="T25" fmla="*/ 68 h 436"/>
                <a:gd name="T26" fmla="*/ 142 w 889"/>
                <a:gd name="T27" fmla="*/ 51 h 436"/>
                <a:gd name="T28" fmla="*/ 102 w 889"/>
                <a:gd name="T29" fmla="*/ 34 h 436"/>
                <a:gd name="T30" fmla="*/ 12 w 889"/>
                <a:gd name="T31" fmla="*/ 0 h 436"/>
                <a:gd name="T32" fmla="*/ 0 w 889"/>
                <a:gd name="T33" fmla="*/ 11 h 436"/>
                <a:gd name="T34" fmla="*/ 0 w 889"/>
                <a:gd name="T35" fmla="*/ 11 h 436"/>
                <a:gd name="T36" fmla="*/ 12 w 889"/>
                <a:gd name="T37" fmla="*/ 28 h 436"/>
                <a:gd name="T38" fmla="*/ 40 w 889"/>
                <a:gd name="T39" fmla="*/ 85 h 436"/>
                <a:gd name="T40" fmla="*/ 91 w 889"/>
                <a:gd name="T41" fmla="*/ 158 h 436"/>
                <a:gd name="T42" fmla="*/ 125 w 889"/>
                <a:gd name="T43" fmla="*/ 198 h 436"/>
                <a:gd name="T44" fmla="*/ 164 w 889"/>
                <a:gd name="T45" fmla="*/ 243 h 436"/>
                <a:gd name="T46" fmla="*/ 215 w 889"/>
                <a:gd name="T47" fmla="*/ 283 h 436"/>
                <a:gd name="T48" fmla="*/ 272 w 889"/>
                <a:gd name="T49" fmla="*/ 323 h 436"/>
                <a:gd name="T50" fmla="*/ 340 w 889"/>
                <a:gd name="T51" fmla="*/ 362 h 436"/>
                <a:gd name="T52" fmla="*/ 408 w 889"/>
                <a:gd name="T53" fmla="*/ 390 h 436"/>
                <a:gd name="T54" fmla="*/ 493 w 889"/>
                <a:gd name="T55" fmla="*/ 413 h 436"/>
                <a:gd name="T56" fmla="*/ 583 w 889"/>
                <a:gd name="T57" fmla="*/ 430 h 436"/>
                <a:gd name="T58" fmla="*/ 680 w 889"/>
                <a:gd name="T59" fmla="*/ 436 h 436"/>
                <a:gd name="T60" fmla="*/ 793 w 889"/>
                <a:gd name="T61" fmla="*/ 430 h 436"/>
                <a:gd name="T62" fmla="*/ 793 w 889"/>
                <a:gd name="T63" fmla="*/ 43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9" h="436">
                  <a:moveTo>
                    <a:pt x="793" y="430"/>
                  </a:moveTo>
                  <a:lnTo>
                    <a:pt x="889" y="300"/>
                  </a:lnTo>
                  <a:lnTo>
                    <a:pt x="889" y="300"/>
                  </a:lnTo>
                  <a:lnTo>
                    <a:pt x="838" y="300"/>
                  </a:lnTo>
                  <a:lnTo>
                    <a:pt x="782" y="294"/>
                  </a:lnTo>
                  <a:lnTo>
                    <a:pt x="668" y="277"/>
                  </a:lnTo>
                  <a:lnTo>
                    <a:pt x="561" y="249"/>
                  </a:lnTo>
                  <a:lnTo>
                    <a:pt x="453" y="215"/>
                  </a:lnTo>
                  <a:lnTo>
                    <a:pt x="357" y="175"/>
                  </a:lnTo>
                  <a:lnTo>
                    <a:pt x="278" y="136"/>
                  </a:lnTo>
                  <a:lnTo>
                    <a:pt x="210" y="102"/>
                  </a:lnTo>
                  <a:lnTo>
                    <a:pt x="164" y="68"/>
                  </a:lnTo>
                  <a:lnTo>
                    <a:pt x="164" y="68"/>
                  </a:lnTo>
                  <a:lnTo>
                    <a:pt x="142" y="51"/>
                  </a:lnTo>
                  <a:lnTo>
                    <a:pt x="102" y="34"/>
                  </a:lnTo>
                  <a:lnTo>
                    <a:pt x="12" y="0"/>
                  </a:lnTo>
                  <a:lnTo>
                    <a:pt x="0" y="11"/>
                  </a:lnTo>
                  <a:lnTo>
                    <a:pt x="0" y="11"/>
                  </a:lnTo>
                  <a:lnTo>
                    <a:pt x="12" y="28"/>
                  </a:lnTo>
                  <a:lnTo>
                    <a:pt x="40" y="85"/>
                  </a:lnTo>
                  <a:lnTo>
                    <a:pt x="91" y="158"/>
                  </a:lnTo>
                  <a:lnTo>
                    <a:pt x="125" y="198"/>
                  </a:lnTo>
                  <a:lnTo>
                    <a:pt x="164" y="243"/>
                  </a:lnTo>
                  <a:lnTo>
                    <a:pt x="215" y="283"/>
                  </a:lnTo>
                  <a:lnTo>
                    <a:pt x="272" y="323"/>
                  </a:lnTo>
                  <a:lnTo>
                    <a:pt x="340" y="362"/>
                  </a:lnTo>
                  <a:lnTo>
                    <a:pt x="408" y="390"/>
                  </a:lnTo>
                  <a:lnTo>
                    <a:pt x="493" y="413"/>
                  </a:lnTo>
                  <a:lnTo>
                    <a:pt x="583" y="430"/>
                  </a:lnTo>
                  <a:lnTo>
                    <a:pt x="680" y="436"/>
                  </a:lnTo>
                  <a:lnTo>
                    <a:pt x="793" y="430"/>
                  </a:lnTo>
                  <a:lnTo>
                    <a:pt x="793" y="4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342"/>
            <p:cNvSpPr>
              <a:spLocks/>
            </p:cNvSpPr>
            <p:nvPr/>
          </p:nvSpPr>
          <p:spPr bwMode="auto">
            <a:xfrm>
              <a:off x="2420" y="1836"/>
              <a:ext cx="187" cy="187"/>
            </a:xfrm>
            <a:custGeom>
              <a:avLst/>
              <a:gdLst>
                <a:gd name="T0" fmla="*/ 28 w 187"/>
                <a:gd name="T1" fmla="*/ 187 h 187"/>
                <a:gd name="T2" fmla="*/ 28 w 187"/>
                <a:gd name="T3" fmla="*/ 187 h 187"/>
                <a:gd name="T4" fmla="*/ 11 w 187"/>
                <a:gd name="T5" fmla="*/ 148 h 187"/>
                <a:gd name="T6" fmla="*/ 6 w 187"/>
                <a:gd name="T7" fmla="*/ 114 h 187"/>
                <a:gd name="T8" fmla="*/ 0 w 187"/>
                <a:gd name="T9" fmla="*/ 68 h 187"/>
                <a:gd name="T10" fmla="*/ 6 w 187"/>
                <a:gd name="T11" fmla="*/ 51 h 187"/>
                <a:gd name="T12" fmla="*/ 11 w 187"/>
                <a:gd name="T13" fmla="*/ 34 h 187"/>
                <a:gd name="T14" fmla="*/ 23 w 187"/>
                <a:gd name="T15" fmla="*/ 17 h 187"/>
                <a:gd name="T16" fmla="*/ 40 w 187"/>
                <a:gd name="T17" fmla="*/ 6 h 187"/>
                <a:gd name="T18" fmla="*/ 68 w 187"/>
                <a:gd name="T19" fmla="*/ 0 h 187"/>
                <a:gd name="T20" fmla="*/ 96 w 187"/>
                <a:gd name="T21" fmla="*/ 0 h 187"/>
                <a:gd name="T22" fmla="*/ 141 w 187"/>
                <a:gd name="T23" fmla="*/ 6 h 187"/>
                <a:gd name="T24" fmla="*/ 187 w 187"/>
                <a:gd name="T25" fmla="*/ 17 h 187"/>
                <a:gd name="T26" fmla="*/ 187 w 187"/>
                <a:gd name="T27" fmla="*/ 17 h 187"/>
                <a:gd name="T28" fmla="*/ 158 w 187"/>
                <a:gd name="T29" fmla="*/ 17 h 187"/>
                <a:gd name="T30" fmla="*/ 130 w 187"/>
                <a:gd name="T31" fmla="*/ 17 h 187"/>
                <a:gd name="T32" fmla="*/ 96 w 187"/>
                <a:gd name="T33" fmla="*/ 29 h 187"/>
                <a:gd name="T34" fmla="*/ 68 w 187"/>
                <a:gd name="T35" fmla="*/ 46 h 187"/>
                <a:gd name="T36" fmla="*/ 57 w 187"/>
                <a:gd name="T37" fmla="*/ 63 h 187"/>
                <a:gd name="T38" fmla="*/ 45 w 187"/>
                <a:gd name="T39" fmla="*/ 80 h 187"/>
                <a:gd name="T40" fmla="*/ 34 w 187"/>
                <a:gd name="T41" fmla="*/ 97 h 187"/>
                <a:gd name="T42" fmla="*/ 28 w 187"/>
                <a:gd name="T43" fmla="*/ 125 h 187"/>
                <a:gd name="T44" fmla="*/ 28 w 187"/>
                <a:gd name="T45" fmla="*/ 153 h 187"/>
                <a:gd name="T46" fmla="*/ 28 w 187"/>
                <a:gd name="T47" fmla="*/ 187 h 187"/>
                <a:gd name="T48" fmla="*/ 28 w 187"/>
                <a:gd name="T4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87">
                  <a:moveTo>
                    <a:pt x="28" y="187"/>
                  </a:moveTo>
                  <a:lnTo>
                    <a:pt x="28" y="187"/>
                  </a:lnTo>
                  <a:lnTo>
                    <a:pt x="11" y="148"/>
                  </a:lnTo>
                  <a:lnTo>
                    <a:pt x="6" y="114"/>
                  </a:lnTo>
                  <a:lnTo>
                    <a:pt x="0" y="68"/>
                  </a:lnTo>
                  <a:lnTo>
                    <a:pt x="6" y="51"/>
                  </a:lnTo>
                  <a:lnTo>
                    <a:pt x="11" y="34"/>
                  </a:lnTo>
                  <a:lnTo>
                    <a:pt x="23" y="17"/>
                  </a:lnTo>
                  <a:lnTo>
                    <a:pt x="40" y="6"/>
                  </a:lnTo>
                  <a:lnTo>
                    <a:pt x="68" y="0"/>
                  </a:lnTo>
                  <a:lnTo>
                    <a:pt x="96" y="0"/>
                  </a:lnTo>
                  <a:lnTo>
                    <a:pt x="141" y="6"/>
                  </a:lnTo>
                  <a:lnTo>
                    <a:pt x="187" y="17"/>
                  </a:lnTo>
                  <a:lnTo>
                    <a:pt x="187" y="17"/>
                  </a:lnTo>
                  <a:lnTo>
                    <a:pt x="158" y="17"/>
                  </a:lnTo>
                  <a:lnTo>
                    <a:pt x="130" y="17"/>
                  </a:lnTo>
                  <a:lnTo>
                    <a:pt x="96" y="29"/>
                  </a:lnTo>
                  <a:lnTo>
                    <a:pt x="68" y="46"/>
                  </a:lnTo>
                  <a:lnTo>
                    <a:pt x="57" y="63"/>
                  </a:lnTo>
                  <a:lnTo>
                    <a:pt x="45" y="80"/>
                  </a:lnTo>
                  <a:lnTo>
                    <a:pt x="34" y="97"/>
                  </a:lnTo>
                  <a:lnTo>
                    <a:pt x="28" y="125"/>
                  </a:lnTo>
                  <a:lnTo>
                    <a:pt x="28" y="153"/>
                  </a:lnTo>
                  <a:lnTo>
                    <a:pt x="28" y="187"/>
                  </a:lnTo>
                  <a:lnTo>
                    <a:pt x="28" y="187"/>
                  </a:lnTo>
                  <a:close/>
                </a:path>
              </a:pathLst>
            </a:custGeom>
            <a:solidFill>
              <a:srgbClr val="FE9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343"/>
            <p:cNvSpPr>
              <a:spLocks/>
            </p:cNvSpPr>
            <p:nvPr/>
          </p:nvSpPr>
          <p:spPr bwMode="auto">
            <a:xfrm>
              <a:off x="3439" y="976"/>
              <a:ext cx="515" cy="883"/>
            </a:xfrm>
            <a:custGeom>
              <a:avLst/>
              <a:gdLst>
                <a:gd name="T0" fmla="*/ 334 w 515"/>
                <a:gd name="T1" fmla="*/ 6 h 883"/>
                <a:gd name="T2" fmla="*/ 334 w 515"/>
                <a:gd name="T3" fmla="*/ 6 h 883"/>
                <a:gd name="T4" fmla="*/ 357 w 515"/>
                <a:gd name="T5" fmla="*/ 11 h 883"/>
                <a:gd name="T6" fmla="*/ 379 w 515"/>
                <a:gd name="T7" fmla="*/ 28 h 883"/>
                <a:gd name="T8" fmla="*/ 402 w 515"/>
                <a:gd name="T9" fmla="*/ 45 h 883"/>
                <a:gd name="T10" fmla="*/ 425 w 515"/>
                <a:gd name="T11" fmla="*/ 68 h 883"/>
                <a:gd name="T12" fmla="*/ 459 w 515"/>
                <a:gd name="T13" fmla="*/ 119 h 883"/>
                <a:gd name="T14" fmla="*/ 487 w 515"/>
                <a:gd name="T15" fmla="*/ 181 h 883"/>
                <a:gd name="T16" fmla="*/ 504 w 515"/>
                <a:gd name="T17" fmla="*/ 260 h 883"/>
                <a:gd name="T18" fmla="*/ 515 w 515"/>
                <a:gd name="T19" fmla="*/ 340 h 883"/>
                <a:gd name="T20" fmla="*/ 515 w 515"/>
                <a:gd name="T21" fmla="*/ 425 h 883"/>
                <a:gd name="T22" fmla="*/ 504 w 515"/>
                <a:gd name="T23" fmla="*/ 515 h 883"/>
                <a:gd name="T24" fmla="*/ 504 w 515"/>
                <a:gd name="T25" fmla="*/ 515 h 883"/>
                <a:gd name="T26" fmla="*/ 487 w 515"/>
                <a:gd name="T27" fmla="*/ 600 h 883"/>
                <a:gd name="T28" fmla="*/ 459 w 515"/>
                <a:gd name="T29" fmla="*/ 679 h 883"/>
                <a:gd name="T30" fmla="*/ 425 w 515"/>
                <a:gd name="T31" fmla="*/ 747 h 883"/>
                <a:gd name="T32" fmla="*/ 379 w 515"/>
                <a:gd name="T33" fmla="*/ 804 h 883"/>
                <a:gd name="T34" fmla="*/ 334 w 515"/>
                <a:gd name="T35" fmla="*/ 843 h 883"/>
                <a:gd name="T36" fmla="*/ 311 w 515"/>
                <a:gd name="T37" fmla="*/ 860 h 883"/>
                <a:gd name="T38" fmla="*/ 289 w 515"/>
                <a:gd name="T39" fmla="*/ 872 h 883"/>
                <a:gd name="T40" fmla="*/ 260 w 515"/>
                <a:gd name="T41" fmla="*/ 883 h 883"/>
                <a:gd name="T42" fmla="*/ 238 w 515"/>
                <a:gd name="T43" fmla="*/ 883 h 883"/>
                <a:gd name="T44" fmla="*/ 209 w 515"/>
                <a:gd name="T45" fmla="*/ 883 h 883"/>
                <a:gd name="T46" fmla="*/ 187 w 515"/>
                <a:gd name="T47" fmla="*/ 877 h 883"/>
                <a:gd name="T48" fmla="*/ 187 w 515"/>
                <a:gd name="T49" fmla="*/ 877 h 883"/>
                <a:gd name="T50" fmla="*/ 159 w 515"/>
                <a:gd name="T51" fmla="*/ 866 h 883"/>
                <a:gd name="T52" fmla="*/ 136 w 515"/>
                <a:gd name="T53" fmla="*/ 855 h 883"/>
                <a:gd name="T54" fmla="*/ 113 w 515"/>
                <a:gd name="T55" fmla="*/ 838 h 883"/>
                <a:gd name="T56" fmla="*/ 96 w 515"/>
                <a:gd name="T57" fmla="*/ 815 h 883"/>
                <a:gd name="T58" fmla="*/ 62 w 515"/>
                <a:gd name="T59" fmla="*/ 764 h 883"/>
                <a:gd name="T60" fmla="*/ 34 w 515"/>
                <a:gd name="T61" fmla="*/ 696 h 883"/>
                <a:gd name="T62" fmla="*/ 11 w 515"/>
                <a:gd name="T63" fmla="*/ 623 h 883"/>
                <a:gd name="T64" fmla="*/ 6 w 515"/>
                <a:gd name="T65" fmla="*/ 543 h 883"/>
                <a:gd name="T66" fmla="*/ 0 w 515"/>
                <a:gd name="T67" fmla="*/ 459 h 883"/>
                <a:gd name="T68" fmla="*/ 11 w 515"/>
                <a:gd name="T69" fmla="*/ 368 h 883"/>
                <a:gd name="T70" fmla="*/ 11 w 515"/>
                <a:gd name="T71" fmla="*/ 368 h 883"/>
                <a:gd name="T72" fmla="*/ 34 w 515"/>
                <a:gd name="T73" fmla="*/ 283 h 883"/>
                <a:gd name="T74" fmla="*/ 62 w 515"/>
                <a:gd name="T75" fmla="*/ 204 h 883"/>
                <a:gd name="T76" fmla="*/ 96 w 515"/>
                <a:gd name="T77" fmla="*/ 136 h 883"/>
                <a:gd name="T78" fmla="*/ 136 w 515"/>
                <a:gd name="T79" fmla="*/ 79 h 883"/>
                <a:gd name="T80" fmla="*/ 181 w 515"/>
                <a:gd name="T81" fmla="*/ 40 h 883"/>
                <a:gd name="T82" fmla="*/ 204 w 515"/>
                <a:gd name="T83" fmla="*/ 23 h 883"/>
                <a:gd name="T84" fmla="*/ 232 w 515"/>
                <a:gd name="T85" fmla="*/ 11 h 883"/>
                <a:gd name="T86" fmla="*/ 255 w 515"/>
                <a:gd name="T87" fmla="*/ 0 h 883"/>
                <a:gd name="T88" fmla="*/ 283 w 515"/>
                <a:gd name="T89" fmla="*/ 0 h 883"/>
                <a:gd name="T90" fmla="*/ 306 w 515"/>
                <a:gd name="T91" fmla="*/ 0 h 883"/>
                <a:gd name="T92" fmla="*/ 334 w 515"/>
                <a:gd name="T93" fmla="*/ 6 h 883"/>
                <a:gd name="T94" fmla="*/ 334 w 515"/>
                <a:gd name="T95" fmla="*/ 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5" h="883">
                  <a:moveTo>
                    <a:pt x="334" y="6"/>
                  </a:moveTo>
                  <a:lnTo>
                    <a:pt x="334" y="6"/>
                  </a:lnTo>
                  <a:lnTo>
                    <a:pt x="357" y="11"/>
                  </a:lnTo>
                  <a:lnTo>
                    <a:pt x="379" y="28"/>
                  </a:lnTo>
                  <a:lnTo>
                    <a:pt x="402" y="45"/>
                  </a:lnTo>
                  <a:lnTo>
                    <a:pt x="425" y="68"/>
                  </a:lnTo>
                  <a:lnTo>
                    <a:pt x="459" y="119"/>
                  </a:lnTo>
                  <a:lnTo>
                    <a:pt x="487" y="181"/>
                  </a:lnTo>
                  <a:lnTo>
                    <a:pt x="504" y="260"/>
                  </a:lnTo>
                  <a:lnTo>
                    <a:pt x="515" y="340"/>
                  </a:lnTo>
                  <a:lnTo>
                    <a:pt x="515" y="425"/>
                  </a:lnTo>
                  <a:lnTo>
                    <a:pt x="504" y="515"/>
                  </a:lnTo>
                  <a:lnTo>
                    <a:pt x="504" y="515"/>
                  </a:lnTo>
                  <a:lnTo>
                    <a:pt x="487" y="600"/>
                  </a:lnTo>
                  <a:lnTo>
                    <a:pt x="459" y="679"/>
                  </a:lnTo>
                  <a:lnTo>
                    <a:pt x="425" y="747"/>
                  </a:lnTo>
                  <a:lnTo>
                    <a:pt x="379" y="804"/>
                  </a:lnTo>
                  <a:lnTo>
                    <a:pt x="334" y="843"/>
                  </a:lnTo>
                  <a:lnTo>
                    <a:pt x="311" y="860"/>
                  </a:lnTo>
                  <a:lnTo>
                    <a:pt x="289" y="872"/>
                  </a:lnTo>
                  <a:lnTo>
                    <a:pt x="260" y="883"/>
                  </a:lnTo>
                  <a:lnTo>
                    <a:pt x="238" y="883"/>
                  </a:lnTo>
                  <a:lnTo>
                    <a:pt x="209" y="883"/>
                  </a:lnTo>
                  <a:lnTo>
                    <a:pt x="187" y="877"/>
                  </a:lnTo>
                  <a:lnTo>
                    <a:pt x="187" y="877"/>
                  </a:lnTo>
                  <a:lnTo>
                    <a:pt x="159" y="866"/>
                  </a:lnTo>
                  <a:lnTo>
                    <a:pt x="136" y="855"/>
                  </a:lnTo>
                  <a:lnTo>
                    <a:pt x="113" y="838"/>
                  </a:lnTo>
                  <a:lnTo>
                    <a:pt x="96" y="815"/>
                  </a:lnTo>
                  <a:lnTo>
                    <a:pt x="62" y="764"/>
                  </a:lnTo>
                  <a:lnTo>
                    <a:pt x="34" y="696"/>
                  </a:lnTo>
                  <a:lnTo>
                    <a:pt x="11" y="623"/>
                  </a:lnTo>
                  <a:lnTo>
                    <a:pt x="6" y="543"/>
                  </a:lnTo>
                  <a:lnTo>
                    <a:pt x="0" y="459"/>
                  </a:lnTo>
                  <a:lnTo>
                    <a:pt x="11" y="368"/>
                  </a:lnTo>
                  <a:lnTo>
                    <a:pt x="11" y="368"/>
                  </a:lnTo>
                  <a:lnTo>
                    <a:pt x="34" y="283"/>
                  </a:lnTo>
                  <a:lnTo>
                    <a:pt x="62" y="204"/>
                  </a:lnTo>
                  <a:lnTo>
                    <a:pt x="96" y="136"/>
                  </a:lnTo>
                  <a:lnTo>
                    <a:pt x="136" y="79"/>
                  </a:lnTo>
                  <a:lnTo>
                    <a:pt x="181" y="40"/>
                  </a:lnTo>
                  <a:lnTo>
                    <a:pt x="204" y="23"/>
                  </a:lnTo>
                  <a:lnTo>
                    <a:pt x="232" y="11"/>
                  </a:lnTo>
                  <a:lnTo>
                    <a:pt x="255" y="0"/>
                  </a:lnTo>
                  <a:lnTo>
                    <a:pt x="283" y="0"/>
                  </a:lnTo>
                  <a:lnTo>
                    <a:pt x="306" y="0"/>
                  </a:lnTo>
                  <a:lnTo>
                    <a:pt x="334" y="6"/>
                  </a:lnTo>
                  <a:lnTo>
                    <a:pt x="334" y="6"/>
                  </a:lnTo>
                  <a:close/>
                </a:path>
              </a:pathLst>
            </a:custGeom>
            <a:solidFill>
              <a:srgbClr val="E36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344"/>
            <p:cNvSpPr>
              <a:spLocks/>
            </p:cNvSpPr>
            <p:nvPr/>
          </p:nvSpPr>
          <p:spPr bwMode="auto">
            <a:xfrm>
              <a:off x="3473" y="1004"/>
              <a:ext cx="453" cy="793"/>
            </a:xfrm>
            <a:custGeom>
              <a:avLst/>
              <a:gdLst>
                <a:gd name="T0" fmla="*/ 283 w 453"/>
                <a:gd name="T1" fmla="*/ 0 h 793"/>
                <a:gd name="T2" fmla="*/ 283 w 453"/>
                <a:gd name="T3" fmla="*/ 0 h 793"/>
                <a:gd name="T4" fmla="*/ 306 w 453"/>
                <a:gd name="T5" fmla="*/ 6 h 793"/>
                <a:gd name="T6" fmla="*/ 323 w 453"/>
                <a:gd name="T7" fmla="*/ 17 h 793"/>
                <a:gd name="T8" fmla="*/ 345 w 453"/>
                <a:gd name="T9" fmla="*/ 29 h 793"/>
                <a:gd name="T10" fmla="*/ 362 w 453"/>
                <a:gd name="T11" fmla="*/ 46 h 793"/>
                <a:gd name="T12" fmla="*/ 396 w 453"/>
                <a:gd name="T13" fmla="*/ 85 h 793"/>
                <a:gd name="T14" fmla="*/ 419 w 453"/>
                <a:gd name="T15" fmla="*/ 142 h 793"/>
                <a:gd name="T16" fmla="*/ 442 w 453"/>
                <a:gd name="T17" fmla="*/ 204 h 793"/>
                <a:gd name="T18" fmla="*/ 453 w 453"/>
                <a:gd name="T19" fmla="*/ 278 h 793"/>
                <a:gd name="T20" fmla="*/ 453 w 453"/>
                <a:gd name="T21" fmla="*/ 351 h 793"/>
                <a:gd name="T22" fmla="*/ 447 w 453"/>
                <a:gd name="T23" fmla="*/ 431 h 793"/>
                <a:gd name="T24" fmla="*/ 447 w 453"/>
                <a:gd name="T25" fmla="*/ 431 h 793"/>
                <a:gd name="T26" fmla="*/ 430 w 453"/>
                <a:gd name="T27" fmla="*/ 510 h 793"/>
                <a:gd name="T28" fmla="*/ 408 w 453"/>
                <a:gd name="T29" fmla="*/ 583 h 793"/>
                <a:gd name="T30" fmla="*/ 379 w 453"/>
                <a:gd name="T31" fmla="*/ 646 h 793"/>
                <a:gd name="T32" fmla="*/ 345 w 453"/>
                <a:gd name="T33" fmla="*/ 702 h 793"/>
                <a:gd name="T34" fmla="*/ 306 w 453"/>
                <a:gd name="T35" fmla="*/ 748 h 793"/>
                <a:gd name="T36" fmla="*/ 266 w 453"/>
                <a:gd name="T37" fmla="*/ 776 h 793"/>
                <a:gd name="T38" fmla="*/ 243 w 453"/>
                <a:gd name="T39" fmla="*/ 787 h 793"/>
                <a:gd name="T40" fmla="*/ 221 w 453"/>
                <a:gd name="T41" fmla="*/ 793 h 793"/>
                <a:gd name="T42" fmla="*/ 198 w 453"/>
                <a:gd name="T43" fmla="*/ 793 h 793"/>
                <a:gd name="T44" fmla="*/ 175 w 453"/>
                <a:gd name="T45" fmla="*/ 793 h 793"/>
                <a:gd name="T46" fmla="*/ 175 w 453"/>
                <a:gd name="T47" fmla="*/ 793 h 793"/>
                <a:gd name="T48" fmla="*/ 153 w 453"/>
                <a:gd name="T49" fmla="*/ 787 h 793"/>
                <a:gd name="T50" fmla="*/ 130 w 453"/>
                <a:gd name="T51" fmla="*/ 776 h 793"/>
                <a:gd name="T52" fmla="*/ 113 w 453"/>
                <a:gd name="T53" fmla="*/ 764 h 793"/>
                <a:gd name="T54" fmla="*/ 91 w 453"/>
                <a:gd name="T55" fmla="*/ 748 h 793"/>
                <a:gd name="T56" fmla="*/ 62 w 453"/>
                <a:gd name="T57" fmla="*/ 702 h 793"/>
                <a:gd name="T58" fmla="*/ 34 w 453"/>
                <a:gd name="T59" fmla="*/ 651 h 793"/>
                <a:gd name="T60" fmla="*/ 17 w 453"/>
                <a:gd name="T61" fmla="*/ 589 h 793"/>
                <a:gd name="T62" fmla="*/ 6 w 453"/>
                <a:gd name="T63" fmla="*/ 515 h 793"/>
                <a:gd name="T64" fmla="*/ 0 w 453"/>
                <a:gd name="T65" fmla="*/ 442 h 793"/>
                <a:gd name="T66" fmla="*/ 6 w 453"/>
                <a:gd name="T67" fmla="*/ 363 h 793"/>
                <a:gd name="T68" fmla="*/ 6 w 453"/>
                <a:gd name="T69" fmla="*/ 363 h 793"/>
                <a:gd name="T70" fmla="*/ 23 w 453"/>
                <a:gd name="T71" fmla="*/ 283 h 793"/>
                <a:gd name="T72" fmla="*/ 45 w 453"/>
                <a:gd name="T73" fmla="*/ 210 h 793"/>
                <a:gd name="T74" fmla="*/ 74 w 453"/>
                <a:gd name="T75" fmla="*/ 148 h 793"/>
                <a:gd name="T76" fmla="*/ 108 w 453"/>
                <a:gd name="T77" fmla="*/ 91 h 793"/>
                <a:gd name="T78" fmla="*/ 147 w 453"/>
                <a:gd name="T79" fmla="*/ 46 h 793"/>
                <a:gd name="T80" fmla="*/ 192 w 453"/>
                <a:gd name="T81" fmla="*/ 17 h 793"/>
                <a:gd name="T82" fmla="*/ 215 w 453"/>
                <a:gd name="T83" fmla="*/ 6 h 793"/>
                <a:gd name="T84" fmla="*/ 238 w 453"/>
                <a:gd name="T85" fmla="*/ 0 h 793"/>
                <a:gd name="T86" fmla="*/ 260 w 453"/>
                <a:gd name="T87" fmla="*/ 0 h 793"/>
                <a:gd name="T88" fmla="*/ 283 w 453"/>
                <a:gd name="T89" fmla="*/ 0 h 793"/>
                <a:gd name="T90" fmla="*/ 283 w 453"/>
                <a:gd name="T91"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793">
                  <a:moveTo>
                    <a:pt x="283" y="0"/>
                  </a:moveTo>
                  <a:lnTo>
                    <a:pt x="283" y="0"/>
                  </a:lnTo>
                  <a:lnTo>
                    <a:pt x="306" y="6"/>
                  </a:lnTo>
                  <a:lnTo>
                    <a:pt x="323" y="17"/>
                  </a:lnTo>
                  <a:lnTo>
                    <a:pt x="345" y="29"/>
                  </a:lnTo>
                  <a:lnTo>
                    <a:pt x="362" y="46"/>
                  </a:lnTo>
                  <a:lnTo>
                    <a:pt x="396" y="85"/>
                  </a:lnTo>
                  <a:lnTo>
                    <a:pt x="419" y="142"/>
                  </a:lnTo>
                  <a:lnTo>
                    <a:pt x="442" y="204"/>
                  </a:lnTo>
                  <a:lnTo>
                    <a:pt x="453" y="278"/>
                  </a:lnTo>
                  <a:lnTo>
                    <a:pt x="453" y="351"/>
                  </a:lnTo>
                  <a:lnTo>
                    <a:pt x="447" y="431"/>
                  </a:lnTo>
                  <a:lnTo>
                    <a:pt x="447" y="431"/>
                  </a:lnTo>
                  <a:lnTo>
                    <a:pt x="430" y="510"/>
                  </a:lnTo>
                  <a:lnTo>
                    <a:pt x="408" y="583"/>
                  </a:lnTo>
                  <a:lnTo>
                    <a:pt x="379" y="646"/>
                  </a:lnTo>
                  <a:lnTo>
                    <a:pt x="345" y="702"/>
                  </a:lnTo>
                  <a:lnTo>
                    <a:pt x="306" y="748"/>
                  </a:lnTo>
                  <a:lnTo>
                    <a:pt x="266" y="776"/>
                  </a:lnTo>
                  <a:lnTo>
                    <a:pt x="243" y="787"/>
                  </a:lnTo>
                  <a:lnTo>
                    <a:pt x="221" y="793"/>
                  </a:lnTo>
                  <a:lnTo>
                    <a:pt x="198" y="793"/>
                  </a:lnTo>
                  <a:lnTo>
                    <a:pt x="175" y="793"/>
                  </a:lnTo>
                  <a:lnTo>
                    <a:pt x="175" y="793"/>
                  </a:lnTo>
                  <a:lnTo>
                    <a:pt x="153" y="787"/>
                  </a:lnTo>
                  <a:lnTo>
                    <a:pt x="130" y="776"/>
                  </a:lnTo>
                  <a:lnTo>
                    <a:pt x="113" y="764"/>
                  </a:lnTo>
                  <a:lnTo>
                    <a:pt x="91" y="748"/>
                  </a:lnTo>
                  <a:lnTo>
                    <a:pt x="62" y="702"/>
                  </a:lnTo>
                  <a:lnTo>
                    <a:pt x="34" y="651"/>
                  </a:lnTo>
                  <a:lnTo>
                    <a:pt x="17" y="589"/>
                  </a:lnTo>
                  <a:lnTo>
                    <a:pt x="6" y="515"/>
                  </a:lnTo>
                  <a:lnTo>
                    <a:pt x="0" y="442"/>
                  </a:lnTo>
                  <a:lnTo>
                    <a:pt x="6" y="363"/>
                  </a:lnTo>
                  <a:lnTo>
                    <a:pt x="6" y="363"/>
                  </a:lnTo>
                  <a:lnTo>
                    <a:pt x="23" y="283"/>
                  </a:lnTo>
                  <a:lnTo>
                    <a:pt x="45" y="210"/>
                  </a:lnTo>
                  <a:lnTo>
                    <a:pt x="74" y="148"/>
                  </a:lnTo>
                  <a:lnTo>
                    <a:pt x="108" y="91"/>
                  </a:lnTo>
                  <a:lnTo>
                    <a:pt x="147" y="46"/>
                  </a:lnTo>
                  <a:lnTo>
                    <a:pt x="192" y="17"/>
                  </a:lnTo>
                  <a:lnTo>
                    <a:pt x="215" y="6"/>
                  </a:lnTo>
                  <a:lnTo>
                    <a:pt x="238" y="0"/>
                  </a:lnTo>
                  <a:lnTo>
                    <a:pt x="260" y="0"/>
                  </a:lnTo>
                  <a:lnTo>
                    <a:pt x="283" y="0"/>
                  </a:lnTo>
                  <a:lnTo>
                    <a:pt x="2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345"/>
            <p:cNvSpPr>
              <a:spLocks/>
            </p:cNvSpPr>
            <p:nvPr/>
          </p:nvSpPr>
          <p:spPr bwMode="auto">
            <a:xfrm>
              <a:off x="3473" y="1004"/>
              <a:ext cx="255" cy="793"/>
            </a:xfrm>
            <a:custGeom>
              <a:avLst/>
              <a:gdLst>
                <a:gd name="T0" fmla="*/ 221 w 255"/>
                <a:gd name="T1" fmla="*/ 781 h 793"/>
                <a:gd name="T2" fmla="*/ 221 w 255"/>
                <a:gd name="T3" fmla="*/ 781 h 793"/>
                <a:gd name="T4" fmla="*/ 198 w 255"/>
                <a:gd name="T5" fmla="*/ 776 h 793"/>
                <a:gd name="T6" fmla="*/ 175 w 255"/>
                <a:gd name="T7" fmla="*/ 764 h 793"/>
                <a:gd name="T8" fmla="*/ 153 w 255"/>
                <a:gd name="T9" fmla="*/ 753 h 793"/>
                <a:gd name="T10" fmla="*/ 136 w 255"/>
                <a:gd name="T11" fmla="*/ 736 h 793"/>
                <a:gd name="T12" fmla="*/ 102 w 255"/>
                <a:gd name="T13" fmla="*/ 691 h 793"/>
                <a:gd name="T14" fmla="*/ 79 w 255"/>
                <a:gd name="T15" fmla="*/ 640 h 793"/>
                <a:gd name="T16" fmla="*/ 57 w 255"/>
                <a:gd name="T17" fmla="*/ 572 h 793"/>
                <a:gd name="T18" fmla="*/ 45 w 255"/>
                <a:gd name="T19" fmla="*/ 504 h 793"/>
                <a:gd name="T20" fmla="*/ 45 w 255"/>
                <a:gd name="T21" fmla="*/ 425 h 793"/>
                <a:gd name="T22" fmla="*/ 51 w 255"/>
                <a:gd name="T23" fmla="*/ 346 h 793"/>
                <a:gd name="T24" fmla="*/ 51 w 255"/>
                <a:gd name="T25" fmla="*/ 346 h 793"/>
                <a:gd name="T26" fmla="*/ 62 w 255"/>
                <a:gd name="T27" fmla="*/ 283 h 793"/>
                <a:gd name="T28" fmla="*/ 79 w 255"/>
                <a:gd name="T29" fmla="*/ 227 h 793"/>
                <a:gd name="T30" fmla="*/ 96 w 255"/>
                <a:gd name="T31" fmla="*/ 176 h 793"/>
                <a:gd name="T32" fmla="*/ 125 w 255"/>
                <a:gd name="T33" fmla="*/ 125 h 793"/>
                <a:gd name="T34" fmla="*/ 147 w 255"/>
                <a:gd name="T35" fmla="*/ 85 h 793"/>
                <a:gd name="T36" fmla="*/ 181 w 255"/>
                <a:gd name="T37" fmla="*/ 46 h 793"/>
                <a:gd name="T38" fmla="*/ 209 w 255"/>
                <a:gd name="T39" fmla="*/ 17 h 793"/>
                <a:gd name="T40" fmla="*/ 243 w 255"/>
                <a:gd name="T41" fmla="*/ 0 h 793"/>
                <a:gd name="T42" fmla="*/ 243 w 255"/>
                <a:gd name="T43" fmla="*/ 0 h 793"/>
                <a:gd name="T44" fmla="*/ 204 w 255"/>
                <a:gd name="T45" fmla="*/ 12 h 793"/>
                <a:gd name="T46" fmla="*/ 164 w 255"/>
                <a:gd name="T47" fmla="*/ 34 h 793"/>
                <a:gd name="T48" fmla="*/ 130 w 255"/>
                <a:gd name="T49" fmla="*/ 68 h 793"/>
                <a:gd name="T50" fmla="*/ 96 w 255"/>
                <a:gd name="T51" fmla="*/ 114 h 793"/>
                <a:gd name="T52" fmla="*/ 68 w 255"/>
                <a:gd name="T53" fmla="*/ 165 h 793"/>
                <a:gd name="T54" fmla="*/ 40 w 255"/>
                <a:gd name="T55" fmla="*/ 221 h 793"/>
                <a:gd name="T56" fmla="*/ 23 w 255"/>
                <a:gd name="T57" fmla="*/ 289 h 793"/>
                <a:gd name="T58" fmla="*/ 6 w 255"/>
                <a:gd name="T59" fmla="*/ 363 h 793"/>
                <a:gd name="T60" fmla="*/ 6 w 255"/>
                <a:gd name="T61" fmla="*/ 363 h 793"/>
                <a:gd name="T62" fmla="*/ 0 w 255"/>
                <a:gd name="T63" fmla="*/ 442 h 793"/>
                <a:gd name="T64" fmla="*/ 6 w 255"/>
                <a:gd name="T65" fmla="*/ 515 h 793"/>
                <a:gd name="T66" fmla="*/ 17 w 255"/>
                <a:gd name="T67" fmla="*/ 589 h 793"/>
                <a:gd name="T68" fmla="*/ 34 w 255"/>
                <a:gd name="T69" fmla="*/ 651 h 793"/>
                <a:gd name="T70" fmla="*/ 62 w 255"/>
                <a:gd name="T71" fmla="*/ 702 h 793"/>
                <a:gd name="T72" fmla="*/ 91 w 255"/>
                <a:gd name="T73" fmla="*/ 748 h 793"/>
                <a:gd name="T74" fmla="*/ 113 w 255"/>
                <a:gd name="T75" fmla="*/ 764 h 793"/>
                <a:gd name="T76" fmla="*/ 130 w 255"/>
                <a:gd name="T77" fmla="*/ 776 h 793"/>
                <a:gd name="T78" fmla="*/ 153 w 255"/>
                <a:gd name="T79" fmla="*/ 787 h 793"/>
                <a:gd name="T80" fmla="*/ 175 w 255"/>
                <a:gd name="T81" fmla="*/ 793 h 793"/>
                <a:gd name="T82" fmla="*/ 175 w 255"/>
                <a:gd name="T83" fmla="*/ 793 h 793"/>
                <a:gd name="T84" fmla="*/ 192 w 255"/>
                <a:gd name="T85" fmla="*/ 793 h 793"/>
                <a:gd name="T86" fmla="*/ 215 w 255"/>
                <a:gd name="T87" fmla="*/ 793 h 793"/>
                <a:gd name="T88" fmla="*/ 255 w 255"/>
                <a:gd name="T89" fmla="*/ 781 h 793"/>
                <a:gd name="T90" fmla="*/ 255 w 255"/>
                <a:gd name="T91" fmla="*/ 781 h 793"/>
                <a:gd name="T92" fmla="*/ 221 w 255"/>
                <a:gd name="T93" fmla="*/ 781 h 793"/>
                <a:gd name="T94" fmla="*/ 221 w 255"/>
                <a:gd name="T95" fmla="*/ 78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5" h="793">
                  <a:moveTo>
                    <a:pt x="221" y="781"/>
                  </a:moveTo>
                  <a:lnTo>
                    <a:pt x="221" y="781"/>
                  </a:lnTo>
                  <a:lnTo>
                    <a:pt x="198" y="776"/>
                  </a:lnTo>
                  <a:lnTo>
                    <a:pt x="175" y="764"/>
                  </a:lnTo>
                  <a:lnTo>
                    <a:pt x="153" y="753"/>
                  </a:lnTo>
                  <a:lnTo>
                    <a:pt x="136" y="736"/>
                  </a:lnTo>
                  <a:lnTo>
                    <a:pt x="102" y="691"/>
                  </a:lnTo>
                  <a:lnTo>
                    <a:pt x="79" y="640"/>
                  </a:lnTo>
                  <a:lnTo>
                    <a:pt x="57" y="572"/>
                  </a:lnTo>
                  <a:lnTo>
                    <a:pt x="45" y="504"/>
                  </a:lnTo>
                  <a:lnTo>
                    <a:pt x="45" y="425"/>
                  </a:lnTo>
                  <a:lnTo>
                    <a:pt x="51" y="346"/>
                  </a:lnTo>
                  <a:lnTo>
                    <a:pt x="51" y="346"/>
                  </a:lnTo>
                  <a:lnTo>
                    <a:pt x="62" y="283"/>
                  </a:lnTo>
                  <a:lnTo>
                    <a:pt x="79" y="227"/>
                  </a:lnTo>
                  <a:lnTo>
                    <a:pt x="96" y="176"/>
                  </a:lnTo>
                  <a:lnTo>
                    <a:pt x="125" y="125"/>
                  </a:lnTo>
                  <a:lnTo>
                    <a:pt x="147" y="85"/>
                  </a:lnTo>
                  <a:lnTo>
                    <a:pt x="181" y="46"/>
                  </a:lnTo>
                  <a:lnTo>
                    <a:pt x="209" y="17"/>
                  </a:lnTo>
                  <a:lnTo>
                    <a:pt x="243" y="0"/>
                  </a:lnTo>
                  <a:lnTo>
                    <a:pt x="243" y="0"/>
                  </a:lnTo>
                  <a:lnTo>
                    <a:pt x="204" y="12"/>
                  </a:lnTo>
                  <a:lnTo>
                    <a:pt x="164" y="34"/>
                  </a:lnTo>
                  <a:lnTo>
                    <a:pt x="130" y="68"/>
                  </a:lnTo>
                  <a:lnTo>
                    <a:pt x="96" y="114"/>
                  </a:lnTo>
                  <a:lnTo>
                    <a:pt x="68" y="165"/>
                  </a:lnTo>
                  <a:lnTo>
                    <a:pt x="40" y="221"/>
                  </a:lnTo>
                  <a:lnTo>
                    <a:pt x="23" y="289"/>
                  </a:lnTo>
                  <a:lnTo>
                    <a:pt x="6" y="363"/>
                  </a:lnTo>
                  <a:lnTo>
                    <a:pt x="6" y="363"/>
                  </a:lnTo>
                  <a:lnTo>
                    <a:pt x="0" y="442"/>
                  </a:lnTo>
                  <a:lnTo>
                    <a:pt x="6" y="515"/>
                  </a:lnTo>
                  <a:lnTo>
                    <a:pt x="17" y="589"/>
                  </a:lnTo>
                  <a:lnTo>
                    <a:pt x="34" y="651"/>
                  </a:lnTo>
                  <a:lnTo>
                    <a:pt x="62" y="702"/>
                  </a:lnTo>
                  <a:lnTo>
                    <a:pt x="91" y="748"/>
                  </a:lnTo>
                  <a:lnTo>
                    <a:pt x="113" y="764"/>
                  </a:lnTo>
                  <a:lnTo>
                    <a:pt x="130" y="776"/>
                  </a:lnTo>
                  <a:lnTo>
                    <a:pt x="153" y="787"/>
                  </a:lnTo>
                  <a:lnTo>
                    <a:pt x="175" y="793"/>
                  </a:lnTo>
                  <a:lnTo>
                    <a:pt x="175" y="793"/>
                  </a:lnTo>
                  <a:lnTo>
                    <a:pt x="192" y="793"/>
                  </a:lnTo>
                  <a:lnTo>
                    <a:pt x="215" y="793"/>
                  </a:lnTo>
                  <a:lnTo>
                    <a:pt x="255" y="781"/>
                  </a:lnTo>
                  <a:lnTo>
                    <a:pt x="255" y="781"/>
                  </a:lnTo>
                  <a:lnTo>
                    <a:pt x="221" y="781"/>
                  </a:lnTo>
                  <a:lnTo>
                    <a:pt x="221" y="781"/>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346"/>
            <p:cNvSpPr>
              <a:spLocks/>
            </p:cNvSpPr>
            <p:nvPr/>
          </p:nvSpPr>
          <p:spPr bwMode="auto">
            <a:xfrm>
              <a:off x="3530" y="1061"/>
              <a:ext cx="379" cy="487"/>
            </a:xfrm>
            <a:custGeom>
              <a:avLst/>
              <a:gdLst>
                <a:gd name="T0" fmla="*/ 11 w 379"/>
                <a:gd name="T1" fmla="*/ 204 h 487"/>
                <a:gd name="T2" fmla="*/ 11 w 379"/>
                <a:gd name="T3" fmla="*/ 204 h 487"/>
                <a:gd name="T4" fmla="*/ 0 w 379"/>
                <a:gd name="T5" fmla="*/ 249 h 487"/>
                <a:gd name="T6" fmla="*/ 0 w 379"/>
                <a:gd name="T7" fmla="*/ 300 h 487"/>
                <a:gd name="T8" fmla="*/ 11 w 379"/>
                <a:gd name="T9" fmla="*/ 345 h 487"/>
                <a:gd name="T10" fmla="*/ 22 w 379"/>
                <a:gd name="T11" fmla="*/ 385 h 487"/>
                <a:gd name="T12" fmla="*/ 45 w 379"/>
                <a:gd name="T13" fmla="*/ 419 h 487"/>
                <a:gd name="T14" fmla="*/ 68 w 379"/>
                <a:gd name="T15" fmla="*/ 447 h 487"/>
                <a:gd name="T16" fmla="*/ 102 w 379"/>
                <a:gd name="T17" fmla="*/ 470 h 487"/>
                <a:gd name="T18" fmla="*/ 135 w 379"/>
                <a:gd name="T19" fmla="*/ 487 h 487"/>
                <a:gd name="T20" fmla="*/ 135 w 379"/>
                <a:gd name="T21" fmla="*/ 487 h 487"/>
                <a:gd name="T22" fmla="*/ 169 w 379"/>
                <a:gd name="T23" fmla="*/ 487 h 487"/>
                <a:gd name="T24" fmla="*/ 209 w 379"/>
                <a:gd name="T25" fmla="*/ 481 h 487"/>
                <a:gd name="T26" fmla="*/ 243 w 379"/>
                <a:gd name="T27" fmla="*/ 464 h 487"/>
                <a:gd name="T28" fmla="*/ 277 w 379"/>
                <a:gd name="T29" fmla="*/ 441 h 487"/>
                <a:gd name="T30" fmla="*/ 305 w 379"/>
                <a:gd name="T31" fmla="*/ 413 h 487"/>
                <a:gd name="T32" fmla="*/ 334 w 379"/>
                <a:gd name="T33" fmla="*/ 374 h 487"/>
                <a:gd name="T34" fmla="*/ 356 w 379"/>
                <a:gd name="T35" fmla="*/ 334 h 487"/>
                <a:gd name="T36" fmla="*/ 368 w 379"/>
                <a:gd name="T37" fmla="*/ 283 h 487"/>
                <a:gd name="T38" fmla="*/ 368 w 379"/>
                <a:gd name="T39" fmla="*/ 283 h 487"/>
                <a:gd name="T40" fmla="*/ 379 w 379"/>
                <a:gd name="T41" fmla="*/ 232 h 487"/>
                <a:gd name="T42" fmla="*/ 379 w 379"/>
                <a:gd name="T43" fmla="*/ 187 h 487"/>
                <a:gd name="T44" fmla="*/ 368 w 379"/>
                <a:gd name="T45" fmla="*/ 141 h 487"/>
                <a:gd name="T46" fmla="*/ 356 w 379"/>
                <a:gd name="T47" fmla="*/ 102 h 487"/>
                <a:gd name="T48" fmla="*/ 334 w 379"/>
                <a:gd name="T49" fmla="*/ 62 h 487"/>
                <a:gd name="T50" fmla="*/ 311 w 379"/>
                <a:gd name="T51" fmla="*/ 34 h 487"/>
                <a:gd name="T52" fmla="*/ 277 w 379"/>
                <a:gd name="T53" fmla="*/ 11 h 487"/>
                <a:gd name="T54" fmla="*/ 243 w 379"/>
                <a:gd name="T55" fmla="*/ 0 h 487"/>
                <a:gd name="T56" fmla="*/ 243 w 379"/>
                <a:gd name="T57" fmla="*/ 0 h 487"/>
                <a:gd name="T58" fmla="*/ 209 w 379"/>
                <a:gd name="T59" fmla="*/ 0 h 487"/>
                <a:gd name="T60" fmla="*/ 169 w 379"/>
                <a:gd name="T61" fmla="*/ 6 h 487"/>
                <a:gd name="T62" fmla="*/ 135 w 379"/>
                <a:gd name="T63" fmla="*/ 17 h 487"/>
                <a:gd name="T64" fmla="*/ 102 w 379"/>
                <a:gd name="T65" fmla="*/ 45 h 487"/>
                <a:gd name="T66" fmla="*/ 73 w 379"/>
                <a:gd name="T67" fmla="*/ 74 h 487"/>
                <a:gd name="T68" fmla="*/ 45 w 379"/>
                <a:gd name="T69" fmla="*/ 113 h 487"/>
                <a:gd name="T70" fmla="*/ 22 w 379"/>
                <a:gd name="T71" fmla="*/ 153 h 487"/>
                <a:gd name="T72" fmla="*/ 11 w 379"/>
                <a:gd name="T73" fmla="*/ 204 h 487"/>
                <a:gd name="T74" fmla="*/ 11 w 379"/>
                <a:gd name="T75" fmla="*/ 20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487">
                  <a:moveTo>
                    <a:pt x="11" y="204"/>
                  </a:moveTo>
                  <a:lnTo>
                    <a:pt x="11" y="204"/>
                  </a:lnTo>
                  <a:lnTo>
                    <a:pt x="0" y="249"/>
                  </a:lnTo>
                  <a:lnTo>
                    <a:pt x="0" y="300"/>
                  </a:lnTo>
                  <a:lnTo>
                    <a:pt x="11" y="345"/>
                  </a:lnTo>
                  <a:lnTo>
                    <a:pt x="22" y="385"/>
                  </a:lnTo>
                  <a:lnTo>
                    <a:pt x="45" y="419"/>
                  </a:lnTo>
                  <a:lnTo>
                    <a:pt x="68" y="447"/>
                  </a:lnTo>
                  <a:lnTo>
                    <a:pt x="102" y="470"/>
                  </a:lnTo>
                  <a:lnTo>
                    <a:pt x="135" y="487"/>
                  </a:lnTo>
                  <a:lnTo>
                    <a:pt x="135" y="487"/>
                  </a:lnTo>
                  <a:lnTo>
                    <a:pt x="169" y="487"/>
                  </a:lnTo>
                  <a:lnTo>
                    <a:pt x="209" y="481"/>
                  </a:lnTo>
                  <a:lnTo>
                    <a:pt x="243" y="464"/>
                  </a:lnTo>
                  <a:lnTo>
                    <a:pt x="277" y="441"/>
                  </a:lnTo>
                  <a:lnTo>
                    <a:pt x="305" y="413"/>
                  </a:lnTo>
                  <a:lnTo>
                    <a:pt x="334" y="374"/>
                  </a:lnTo>
                  <a:lnTo>
                    <a:pt x="356" y="334"/>
                  </a:lnTo>
                  <a:lnTo>
                    <a:pt x="368" y="283"/>
                  </a:lnTo>
                  <a:lnTo>
                    <a:pt x="368" y="283"/>
                  </a:lnTo>
                  <a:lnTo>
                    <a:pt x="379" y="232"/>
                  </a:lnTo>
                  <a:lnTo>
                    <a:pt x="379" y="187"/>
                  </a:lnTo>
                  <a:lnTo>
                    <a:pt x="368" y="141"/>
                  </a:lnTo>
                  <a:lnTo>
                    <a:pt x="356" y="102"/>
                  </a:lnTo>
                  <a:lnTo>
                    <a:pt x="334" y="62"/>
                  </a:lnTo>
                  <a:lnTo>
                    <a:pt x="311" y="34"/>
                  </a:lnTo>
                  <a:lnTo>
                    <a:pt x="277" y="11"/>
                  </a:lnTo>
                  <a:lnTo>
                    <a:pt x="243" y="0"/>
                  </a:lnTo>
                  <a:lnTo>
                    <a:pt x="243" y="0"/>
                  </a:lnTo>
                  <a:lnTo>
                    <a:pt x="209" y="0"/>
                  </a:lnTo>
                  <a:lnTo>
                    <a:pt x="169" y="6"/>
                  </a:lnTo>
                  <a:lnTo>
                    <a:pt x="135" y="17"/>
                  </a:lnTo>
                  <a:lnTo>
                    <a:pt x="102" y="45"/>
                  </a:lnTo>
                  <a:lnTo>
                    <a:pt x="73" y="74"/>
                  </a:lnTo>
                  <a:lnTo>
                    <a:pt x="45" y="113"/>
                  </a:lnTo>
                  <a:lnTo>
                    <a:pt x="22" y="153"/>
                  </a:lnTo>
                  <a:lnTo>
                    <a:pt x="11" y="204"/>
                  </a:lnTo>
                  <a:lnTo>
                    <a:pt x="11" y="204"/>
                  </a:lnTo>
                  <a:close/>
                </a:path>
              </a:pathLst>
            </a:custGeom>
            <a:solidFill>
              <a:srgbClr val="387A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347"/>
            <p:cNvSpPr>
              <a:spLocks/>
            </p:cNvSpPr>
            <p:nvPr/>
          </p:nvSpPr>
          <p:spPr bwMode="auto">
            <a:xfrm>
              <a:off x="3569" y="1106"/>
              <a:ext cx="300" cy="396"/>
            </a:xfrm>
            <a:custGeom>
              <a:avLst/>
              <a:gdLst>
                <a:gd name="T0" fmla="*/ 6 w 300"/>
                <a:gd name="T1" fmla="*/ 164 h 396"/>
                <a:gd name="T2" fmla="*/ 6 w 300"/>
                <a:gd name="T3" fmla="*/ 164 h 396"/>
                <a:gd name="T4" fmla="*/ 0 w 300"/>
                <a:gd name="T5" fmla="*/ 204 h 396"/>
                <a:gd name="T6" fmla="*/ 0 w 300"/>
                <a:gd name="T7" fmla="*/ 244 h 396"/>
                <a:gd name="T8" fmla="*/ 6 w 300"/>
                <a:gd name="T9" fmla="*/ 278 h 396"/>
                <a:gd name="T10" fmla="*/ 17 w 300"/>
                <a:gd name="T11" fmla="*/ 312 h 396"/>
                <a:gd name="T12" fmla="*/ 34 w 300"/>
                <a:gd name="T13" fmla="*/ 340 h 396"/>
                <a:gd name="T14" fmla="*/ 51 w 300"/>
                <a:gd name="T15" fmla="*/ 363 h 396"/>
                <a:gd name="T16" fmla="*/ 79 w 300"/>
                <a:gd name="T17" fmla="*/ 379 h 396"/>
                <a:gd name="T18" fmla="*/ 108 w 300"/>
                <a:gd name="T19" fmla="*/ 391 h 396"/>
                <a:gd name="T20" fmla="*/ 108 w 300"/>
                <a:gd name="T21" fmla="*/ 391 h 396"/>
                <a:gd name="T22" fmla="*/ 136 w 300"/>
                <a:gd name="T23" fmla="*/ 396 h 396"/>
                <a:gd name="T24" fmla="*/ 164 w 300"/>
                <a:gd name="T25" fmla="*/ 391 h 396"/>
                <a:gd name="T26" fmla="*/ 193 w 300"/>
                <a:gd name="T27" fmla="*/ 374 h 396"/>
                <a:gd name="T28" fmla="*/ 221 w 300"/>
                <a:gd name="T29" fmla="*/ 357 h 396"/>
                <a:gd name="T30" fmla="*/ 244 w 300"/>
                <a:gd name="T31" fmla="*/ 334 h 396"/>
                <a:gd name="T32" fmla="*/ 266 w 300"/>
                <a:gd name="T33" fmla="*/ 306 h 396"/>
                <a:gd name="T34" fmla="*/ 283 w 300"/>
                <a:gd name="T35" fmla="*/ 266 h 396"/>
                <a:gd name="T36" fmla="*/ 295 w 300"/>
                <a:gd name="T37" fmla="*/ 232 h 396"/>
                <a:gd name="T38" fmla="*/ 295 w 300"/>
                <a:gd name="T39" fmla="*/ 232 h 396"/>
                <a:gd name="T40" fmla="*/ 300 w 300"/>
                <a:gd name="T41" fmla="*/ 193 h 396"/>
                <a:gd name="T42" fmla="*/ 300 w 300"/>
                <a:gd name="T43" fmla="*/ 153 h 396"/>
                <a:gd name="T44" fmla="*/ 295 w 300"/>
                <a:gd name="T45" fmla="*/ 119 h 396"/>
                <a:gd name="T46" fmla="*/ 283 w 300"/>
                <a:gd name="T47" fmla="*/ 85 h 396"/>
                <a:gd name="T48" fmla="*/ 266 w 300"/>
                <a:gd name="T49" fmla="*/ 57 h 396"/>
                <a:gd name="T50" fmla="*/ 249 w 300"/>
                <a:gd name="T51" fmla="*/ 34 h 396"/>
                <a:gd name="T52" fmla="*/ 221 w 300"/>
                <a:gd name="T53" fmla="*/ 17 h 396"/>
                <a:gd name="T54" fmla="*/ 193 w 300"/>
                <a:gd name="T55" fmla="*/ 6 h 396"/>
                <a:gd name="T56" fmla="*/ 193 w 300"/>
                <a:gd name="T57" fmla="*/ 6 h 396"/>
                <a:gd name="T58" fmla="*/ 164 w 300"/>
                <a:gd name="T59" fmla="*/ 0 h 396"/>
                <a:gd name="T60" fmla="*/ 136 w 300"/>
                <a:gd name="T61" fmla="*/ 6 h 396"/>
                <a:gd name="T62" fmla="*/ 108 w 300"/>
                <a:gd name="T63" fmla="*/ 17 h 396"/>
                <a:gd name="T64" fmla="*/ 79 w 300"/>
                <a:gd name="T65" fmla="*/ 40 h 396"/>
                <a:gd name="T66" fmla="*/ 57 w 300"/>
                <a:gd name="T67" fmla="*/ 63 h 396"/>
                <a:gd name="T68" fmla="*/ 34 w 300"/>
                <a:gd name="T69" fmla="*/ 91 h 396"/>
                <a:gd name="T70" fmla="*/ 17 w 300"/>
                <a:gd name="T71" fmla="*/ 125 h 396"/>
                <a:gd name="T72" fmla="*/ 6 w 300"/>
                <a:gd name="T73" fmla="*/ 164 h 396"/>
                <a:gd name="T74" fmla="*/ 6 w 300"/>
                <a:gd name="T75" fmla="*/ 16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96">
                  <a:moveTo>
                    <a:pt x="6" y="164"/>
                  </a:moveTo>
                  <a:lnTo>
                    <a:pt x="6" y="164"/>
                  </a:lnTo>
                  <a:lnTo>
                    <a:pt x="0" y="204"/>
                  </a:lnTo>
                  <a:lnTo>
                    <a:pt x="0" y="244"/>
                  </a:lnTo>
                  <a:lnTo>
                    <a:pt x="6" y="278"/>
                  </a:lnTo>
                  <a:lnTo>
                    <a:pt x="17" y="312"/>
                  </a:lnTo>
                  <a:lnTo>
                    <a:pt x="34" y="340"/>
                  </a:lnTo>
                  <a:lnTo>
                    <a:pt x="51" y="363"/>
                  </a:lnTo>
                  <a:lnTo>
                    <a:pt x="79" y="379"/>
                  </a:lnTo>
                  <a:lnTo>
                    <a:pt x="108" y="391"/>
                  </a:lnTo>
                  <a:lnTo>
                    <a:pt x="108" y="391"/>
                  </a:lnTo>
                  <a:lnTo>
                    <a:pt x="136" y="396"/>
                  </a:lnTo>
                  <a:lnTo>
                    <a:pt x="164" y="391"/>
                  </a:lnTo>
                  <a:lnTo>
                    <a:pt x="193" y="374"/>
                  </a:lnTo>
                  <a:lnTo>
                    <a:pt x="221" y="357"/>
                  </a:lnTo>
                  <a:lnTo>
                    <a:pt x="244" y="334"/>
                  </a:lnTo>
                  <a:lnTo>
                    <a:pt x="266" y="306"/>
                  </a:lnTo>
                  <a:lnTo>
                    <a:pt x="283" y="266"/>
                  </a:lnTo>
                  <a:lnTo>
                    <a:pt x="295" y="232"/>
                  </a:lnTo>
                  <a:lnTo>
                    <a:pt x="295" y="232"/>
                  </a:lnTo>
                  <a:lnTo>
                    <a:pt x="300" y="193"/>
                  </a:lnTo>
                  <a:lnTo>
                    <a:pt x="300" y="153"/>
                  </a:lnTo>
                  <a:lnTo>
                    <a:pt x="295" y="119"/>
                  </a:lnTo>
                  <a:lnTo>
                    <a:pt x="283" y="85"/>
                  </a:lnTo>
                  <a:lnTo>
                    <a:pt x="266" y="57"/>
                  </a:lnTo>
                  <a:lnTo>
                    <a:pt x="249" y="34"/>
                  </a:lnTo>
                  <a:lnTo>
                    <a:pt x="221" y="17"/>
                  </a:lnTo>
                  <a:lnTo>
                    <a:pt x="193" y="6"/>
                  </a:lnTo>
                  <a:lnTo>
                    <a:pt x="193" y="6"/>
                  </a:lnTo>
                  <a:lnTo>
                    <a:pt x="164" y="0"/>
                  </a:lnTo>
                  <a:lnTo>
                    <a:pt x="136" y="6"/>
                  </a:lnTo>
                  <a:lnTo>
                    <a:pt x="108" y="17"/>
                  </a:lnTo>
                  <a:lnTo>
                    <a:pt x="79" y="40"/>
                  </a:lnTo>
                  <a:lnTo>
                    <a:pt x="57" y="63"/>
                  </a:lnTo>
                  <a:lnTo>
                    <a:pt x="34" y="91"/>
                  </a:lnTo>
                  <a:lnTo>
                    <a:pt x="17" y="125"/>
                  </a:lnTo>
                  <a:lnTo>
                    <a:pt x="6" y="164"/>
                  </a:lnTo>
                  <a:lnTo>
                    <a:pt x="6" y="164"/>
                  </a:lnTo>
                  <a:close/>
                </a:path>
              </a:pathLst>
            </a:custGeom>
            <a:solidFill>
              <a:srgbClr val="67C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348"/>
            <p:cNvSpPr>
              <a:spLocks/>
            </p:cNvSpPr>
            <p:nvPr/>
          </p:nvSpPr>
          <p:spPr bwMode="auto">
            <a:xfrm>
              <a:off x="3620" y="1191"/>
              <a:ext cx="193" cy="244"/>
            </a:xfrm>
            <a:custGeom>
              <a:avLst/>
              <a:gdLst>
                <a:gd name="T0" fmla="*/ 6 w 193"/>
                <a:gd name="T1" fmla="*/ 96 h 244"/>
                <a:gd name="T2" fmla="*/ 6 w 193"/>
                <a:gd name="T3" fmla="*/ 96 h 244"/>
                <a:gd name="T4" fmla="*/ 0 w 193"/>
                <a:gd name="T5" fmla="*/ 125 h 244"/>
                <a:gd name="T6" fmla="*/ 0 w 193"/>
                <a:gd name="T7" fmla="*/ 147 h 244"/>
                <a:gd name="T8" fmla="*/ 6 w 193"/>
                <a:gd name="T9" fmla="*/ 170 h 244"/>
                <a:gd name="T10" fmla="*/ 12 w 193"/>
                <a:gd name="T11" fmla="*/ 193 h 244"/>
                <a:gd name="T12" fmla="*/ 23 w 193"/>
                <a:gd name="T13" fmla="*/ 210 h 244"/>
                <a:gd name="T14" fmla="*/ 34 w 193"/>
                <a:gd name="T15" fmla="*/ 221 h 244"/>
                <a:gd name="T16" fmla="*/ 51 w 193"/>
                <a:gd name="T17" fmla="*/ 232 h 244"/>
                <a:gd name="T18" fmla="*/ 68 w 193"/>
                <a:gd name="T19" fmla="*/ 238 h 244"/>
                <a:gd name="T20" fmla="*/ 68 w 193"/>
                <a:gd name="T21" fmla="*/ 238 h 244"/>
                <a:gd name="T22" fmla="*/ 91 w 193"/>
                <a:gd name="T23" fmla="*/ 244 h 244"/>
                <a:gd name="T24" fmla="*/ 108 w 193"/>
                <a:gd name="T25" fmla="*/ 238 h 244"/>
                <a:gd name="T26" fmla="*/ 125 w 193"/>
                <a:gd name="T27" fmla="*/ 232 h 244"/>
                <a:gd name="T28" fmla="*/ 147 w 193"/>
                <a:gd name="T29" fmla="*/ 221 h 244"/>
                <a:gd name="T30" fmla="*/ 159 w 193"/>
                <a:gd name="T31" fmla="*/ 204 h 244"/>
                <a:gd name="T32" fmla="*/ 176 w 193"/>
                <a:gd name="T33" fmla="*/ 187 h 244"/>
                <a:gd name="T34" fmla="*/ 181 w 193"/>
                <a:gd name="T35" fmla="*/ 164 h 244"/>
                <a:gd name="T36" fmla="*/ 193 w 193"/>
                <a:gd name="T37" fmla="*/ 142 h 244"/>
                <a:gd name="T38" fmla="*/ 193 w 193"/>
                <a:gd name="T39" fmla="*/ 142 h 244"/>
                <a:gd name="T40" fmla="*/ 193 w 193"/>
                <a:gd name="T41" fmla="*/ 119 h 244"/>
                <a:gd name="T42" fmla="*/ 193 w 193"/>
                <a:gd name="T43" fmla="*/ 96 h 244"/>
                <a:gd name="T44" fmla="*/ 193 w 193"/>
                <a:gd name="T45" fmla="*/ 74 h 244"/>
                <a:gd name="T46" fmla="*/ 181 w 193"/>
                <a:gd name="T47" fmla="*/ 51 h 244"/>
                <a:gd name="T48" fmla="*/ 170 w 193"/>
                <a:gd name="T49" fmla="*/ 34 h 244"/>
                <a:gd name="T50" fmla="*/ 159 w 193"/>
                <a:gd name="T51" fmla="*/ 17 h 244"/>
                <a:gd name="T52" fmla="*/ 142 w 193"/>
                <a:gd name="T53" fmla="*/ 6 h 244"/>
                <a:gd name="T54" fmla="*/ 125 w 193"/>
                <a:gd name="T55" fmla="*/ 0 h 244"/>
                <a:gd name="T56" fmla="*/ 125 w 193"/>
                <a:gd name="T57" fmla="*/ 0 h 244"/>
                <a:gd name="T58" fmla="*/ 108 w 193"/>
                <a:gd name="T59" fmla="*/ 0 h 244"/>
                <a:gd name="T60" fmla="*/ 85 w 193"/>
                <a:gd name="T61" fmla="*/ 0 h 244"/>
                <a:gd name="T62" fmla="*/ 68 w 193"/>
                <a:gd name="T63" fmla="*/ 11 h 244"/>
                <a:gd name="T64" fmla="*/ 51 w 193"/>
                <a:gd name="T65" fmla="*/ 23 h 244"/>
                <a:gd name="T66" fmla="*/ 34 w 193"/>
                <a:gd name="T67" fmla="*/ 34 h 244"/>
                <a:gd name="T68" fmla="*/ 23 w 193"/>
                <a:gd name="T69" fmla="*/ 57 h 244"/>
                <a:gd name="T70" fmla="*/ 12 w 193"/>
                <a:gd name="T71" fmla="*/ 74 h 244"/>
                <a:gd name="T72" fmla="*/ 6 w 193"/>
                <a:gd name="T73" fmla="*/ 96 h 244"/>
                <a:gd name="T74" fmla="*/ 6 w 193"/>
                <a:gd name="T75" fmla="*/ 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44">
                  <a:moveTo>
                    <a:pt x="6" y="96"/>
                  </a:moveTo>
                  <a:lnTo>
                    <a:pt x="6" y="96"/>
                  </a:lnTo>
                  <a:lnTo>
                    <a:pt x="0" y="125"/>
                  </a:lnTo>
                  <a:lnTo>
                    <a:pt x="0" y="147"/>
                  </a:lnTo>
                  <a:lnTo>
                    <a:pt x="6" y="170"/>
                  </a:lnTo>
                  <a:lnTo>
                    <a:pt x="12" y="193"/>
                  </a:lnTo>
                  <a:lnTo>
                    <a:pt x="23" y="210"/>
                  </a:lnTo>
                  <a:lnTo>
                    <a:pt x="34" y="221"/>
                  </a:lnTo>
                  <a:lnTo>
                    <a:pt x="51" y="232"/>
                  </a:lnTo>
                  <a:lnTo>
                    <a:pt x="68" y="238"/>
                  </a:lnTo>
                  <a:lnTo>
                    <a:pt x="68" y="238"/>
                  </a:lnTo>
                  <a:lnTo>
                    <a:pt x="91" y="244"/>
                  </a:lnTo>
                  <a:lnTo>
                    <a:pt x="108" y="238"/>
                  </a:lnTo>
                  <a:lnTo>
                    <a:pt x="125" y="232"/>
                  </a:lnTo>
                  <a:lnTo>
                    <a:pt x="147" y="221"/>
                  </a:lnTo>
                  <a:lnTo>
                    <a:pt x="159" y="204"/>
                  </a:lnTo>
                  <a:lnTo>
                    <a:pt x="176" y="187"/>
                  </a:lnTo>
                  <a:lnTo>
                    <a:pt x="181" y="164"/>
                  </a:lnTo>
                  <a:lnTo>
                    <a:pt x="193" y="142"/>
                  </a:lnTo>
                  <a:lnTo>
                    <a:pt x="193" y="142"/>
                  </a:lnTo>
                  <a:lnTo>
                    <a:pt x="193" y="119"/>
                  </a:lnTo>
                  <a:lnTo>
                    <a:pt x="193" y="96"/>
                  </a:lnTo>
                  <a:lnTo>
                    <a:pt x="193" y="74"/>
                  </a:lnTo>
                  <a:lnTo>
                    <a:pt x="181" y="51"/>
                  </a:lnTo>
                  <a:lnTo>
                    <a:pt x="170" y="34"/>
                  </a:lnTo>
                  <a:lnTo>
                    <a:pt x="159" y="17"/>
                  </a:lnTo>
                  <a:lnTo>
                    <a:pt x="142" y="6"/>
                  </a:lnTo>
                  <a:lnTo>
                    <a:pt x="125" y="0"/>
                  </a:lnTo>
                  <a:lnTo>
                    <a:pt x="125" y="0"/>
                  </a:lnTo>
                  <a:lnTo>
                    <a:pt x="108" y="0"/>
                  </a:lnTo>
                  <a:lnTo>
                    <a:pt x="85" y="0"/>
                  </a:lnTo>
                  <a:lnTo>
                    <a:pt x="68" y="11"/>
                  </a:lnTo>
                  <a:lnTo>
                    <a:pt x="51" y="23"/>
                  </a:lnTo>
                  <a:lnTo>
                    <a:pt x="34" y="34"/>
                  </a:lnTo>
                  <a:lnTo>
                    <a:pt x="23" y="57"/>
                  </a:lnTo>
                  <a:lnTo>
                    <a:pt x="12" y="74"/>
                  </a:lnTo>
                  <a:lnTo>
                    <a:pt x="6" y="96"/>
                  </a:lnTo>
                  <a:lnTo>
                    <a:pt x="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349"/>
            <p:cNvSpPr>
              <a:spLocks/>
            </p:cNvSpPr>
            <p:nvPr/>
          </p:nvSpPr>
          <p:spPr bwMode="auto">
            <a:xfrm>
              <a:off x="3739" y="1327"/>
              <a:ext cx="79" cy="96"/>
            </a:xfrm>
            <a:custGeom>
              <a:avLst/>
              <a:gdLst>
                <a:gd name="T0" fmla="*/ 0 w 79"/>
                <a:gd name="T1" fmla="*/ 34 h 96"/>
                <a:gd name="T2" fmla="*/ 0 w 79"/>
                <a:gd name="T3" fmla="*/ 34 h 96"/>
                <a:gd name="T4" fmla="*/ 0 w 79"/>
                <a:gd name="T5" fmla="*/ 51 h 96"/>
                <a:gd name="T6" fmla="*/ 0 w 79"/>
                <a:gd name="T7" fmla="*/ 68 h 96"/>
                <a:gd name="T8" fmla="*/ 6 w 79"/>
                <a:gd name="T9" fmla="*/ 85 h 96"/>
                <a:gd name="T10" fmla="*/ 23 w 79"/>
                <a:gd name="T11" fmla="*/ 91 h 96"/>
                <a:gd name="T12" fmla="*/ 23 w 79"/>
                <a:gd name="T13" fmla="*/ 91 h 96"/>
                <a:gd name="T14" fmla="*/ 34 w 79"/>
                <a:gd name="T15" fmla="*/ 96 h 96"/>
                <a:gd name="T16" fmla="*/ 51 w 79"/>
                <a:gd name="T17" fmla="*/ 91 h 96"/>
                <a:gd name="T18" fmla="*/ 62 w 79"/>
                <a:gd name="T19" fmla="*/ 79 h 96"/>
                <a:gd name="T20" fmla="*/ 74 w 79"/>
                <a:gd name="T21" fmla="*/ 62 h 96"/>
                <a:gd name="T22" fmla="*/ 74 w 79"/>
                <a:gd name="T23" fmla="*/ 62 h 96"/>
                <a:gd name="T24" fmla="*/ 79 w 79"/>
                <a:gd name="T25" fmla="*/ 40 h 96"/>
                <a:gd name="T26" fmla="*/ 74 w 79"/>
                <a:gd name="T27" fmla="*/ 23 h 96"/>
                <a:gd name="T28" fmla="*/ 68 w 79"/>
                <a:gd name="T29" fmla="*/ 11 h 96"/>
                <a:gd name="T30" fmla="*/ 57 w 79"/>
                <a:gd name="T31" fmla="*/ 0 h 96"/>
                <a:gd name="T32" fmla="*/ 57 w 79"/>
                <a:gd name="T33" fmla="*/ 0 h 96"/>
                <a:gd name="T34" fmla="*/ 40 w 79"/>
                <a:gd name="T35" fmla="*/ 0 h 96"/>
                <a:gd name="T36" fmla="*/ 23 w 79"/>
                <a:gd name="T37" fmla="*/ 6 h 96"/>
                <a:gd name="T38" fmla="*/ 11 w 79"/>
                <a:gd name="T39" fmla="*/ 17 h 96"/>
                <a:gd name="T40" fmla="*/ 0 w 79"/>
                <a:gd name="T41" fmla="*/ 34 h 96"/>
                <a:gd name="T42" fmla="*/ 0 w 79"/>
                <a:gd name="T43" fmla="*/ 3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96">
                  <a:moveTo>
                    <a:pt x="0" y="34"/>
                  </a:moveTo>
                  <a:lnTo>
                    <a:pt x="0" y="34"/>
                  </a:lnTo>
                  <a:lnTo>
                    <a:pt x="0" y="51"/>
                  </a:lnTo>
                  <a:lnTo>
                    <a:pt x="0" y="68"/>
                  </a:lnTo>
                  <a:lnTo>
                    <a:pt x="6" y="85"/>
                  </a:lnTo>
                  <a:lnTo>
                    <a:pt x="23" y="91"/>
                  </a:lnTo>
                  <a:lnTo>
                    <a:pt x="23" y="91"/>
                  </a:lnTo>
                  <a:lnTo>
                    <a:pt x="34" y="96"/>
                  </a:lnTo>
                  <a:lnTo>
                    <a:pt x="51" y="91"/>
                  </a:lnTo>
                  <a:lnTo>
                    <a:pt x="62" y="79"/>
                  </a:lnTo>
                  <a:lnTo>
                    <a:pt x="74" y="62"/>
                  </a:lnTo>
                  <a:lnTo>
                    <a:pt x="74" y="62"/>
                  </a:lnTo>
                  <a:lnTo>
                    <a:pt x="79" y="40"/>
                  </a:lnTo>
                  <a:lnTo>
                    <a:pt x="74" y="23"/>
                  </a:lnTo>
                  <a:lnTo>
                    <a:pt x="68" y="11"/>
                  </a:lnTo>
                  <a:lnTo>
                    <a:pt x="57" y="0"/>
                  </a:lnTo>
                  <a:lnTo>
                    <a:pt x="57" y="0"/>
                  </a:lnTo>
                  <a:lnTo>
                    <a:pt x="40" y="0"/>
                  </a:lnTo>
                  <a:lnTo>
                    <a:pt x="23" y="6"/>
                  </a:lnTo>
                  <a:lnTo>
                    <a:pt x="11" y="17"/>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350"/>
            <p:cNvSpPr>
              <a:spLocks/>
            </p:cNvSpPr>
            <p:nvPr/>
          </p:nvSpPr>
          <p:spPr bwMode="auto">
            <a:xfrm>
              <a:off x="3615" y="1265"/>
              <a:ext cx="45" cy="51"/>
            </a:xfrm>
            <a:custGeom>
              <a:avLst/>
              <a:gdLst>
                <a:gd name="T0" fmla="*/ 33 w 45"/>
                <a:gd name="T1" fmla="*/ 5 h 51"/>
                <a:gd name="T2" fmla="*/ 33 w 45"/>
                <a:gd name="T3" fmla="*/ 5 h 51"/>
                <a:gd name="T4" fmla="*/ 22 w 45"/>
                <a:gd name="T5" fmla="*/ 0 h 51"/>
                <a:gd name="T6" fmla="*/ 17 w 45"/>
                <a:gd name="T7" fmla="*/ 5 h 51"/>
                <a:gd name="T8" fmla="*/ 5 w 45"/>
                <a:gd name="T9" fmla="*/ 5 h 51"/>
                <a:gd name="T10" fmla="*/ 0 w 45"/>
                <a:gd name="T11" fmla="*/ 17 h 51"/>
                <a:gd name="T12" fmla="*/ 0 w 45"/>
                <a:gd name="T13" fmla="*/ 17 h 51"/>
                <a:gd name="T14" fmla="*/ 0 w 45"/>
                <a:gd name="T15" fmla="*/ 22 h 51"/>
                <a:gd name="T16" fmla="*/ 0 w 45"/>
                <a:gd name="T17" fmla="*/ 34 h 51"/>
                <a:gd name="T18" fmla="*/ 5 w 45"/>
                <a:gd name="T19" fmla="*/ 39 h 51"/>
                <a:gd name="T20" fmla="*/ 11 w 45"/>
                <a:gd name="T21" fmla="*/ 45 h 51"/>
                <a:gd name="T22" fmla="*/ 11 w 45"/>
                <a:gd name="T23" fmla="*/ 45 h 51"/>
                <a:gd name="T24" fmla="*/ 17 w 45"/>
                <a:gd name="T25" fmla="*/ 51 h 51"/>
                <a:gd name="T26" fmla="*/ 28 w 45"/>
                <a:gd name="T27" fmla="*/ 51 h 51"/>
                <a:gd name="T28" fmla="*/ 33 w 45"/>
                <a:gd name="T29" fmla="*/ 45 h 51"/>
                <a:gd name="T30" fmla="*/ 45 w 45"/>
                <a:gd name="T31" fmla="*/ 34 h 51"/>
                <a:gd name="T32" fmla="*/ 45 w 45"/>
                <a:gd name="T33" fmla="*/ 34 h 51"/>
                <a:gd name="T34" fmla="*/ 45 w 45"/>
                <a:gd name="T35" fmla="*/ 28 h 51"/>
                <a:gd name="T36" fmla="*/ 45 w 45"/>
                <a:gd name="T37" fmla="*/ 17 h 51"/>
                <a:gd name="T38" fmla="*/ 39 w 45"/>
                <a:gd name="T39" fmla="*/ 11 h 51"/>
                <a:gd name="T40" fmla="*/ 33 w 45"/>
                <a:gd name="T41" fmla="*/ 5 h 51"/>
                <a:gd name="T42" fmla="*/ 33 w 45"/>
                <a:gd name="T4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51">
                  <a:moveTo>
                    <a:pt x="33" y="5"/>
                  </a:moveTo>
                  <a:lnTo>
                    <a:pt x="33" y="5"/>
                  </a:lnTo>
                  <a:lnTo>
                    <a:pt x="22" y="0"/>
                  </a:lnTo>
                  <a:lnTo>
                    <a:pt x="17" y="5"/>
                  </a:lnTo>
                  <a:lnTo>
                    <a:pt x="5" y="5"/>
                  </a:lnTo>
                  <a:lnTo>
                    <a:pt x="0" y="17"/>
                  </a:lnTo>
                  <a:lnTo>
                    <a:pt x="0" y="17"/>
                  </a:lnTo>
                  <a:lnTo>
                    <a:pt x="0" y="22"/>
                  </a:lnTo>
                  <a:lnTo>
                    <a:pt x="0" y="34"/>
                  </a:lnTo>
                  <a:lnTo>
                    <a:pt x="5" y="39"/>
                  </a:lnTo>
                  <a:lnTo>
                    <a:pt x="11" y="45"/>
                  </a:lnTo>
                  <a:lnTo>
                    <a:pt x="11" y="45"/>
                  </a:lnTo>
                  <a:lnTo>
                    <a:pt x="17" y="51"/>
                  </a:lnTo>
                  <a:lnTo>
                    <a:pt x="28" y="51"/>
                  </a:lnTo>
                  <a:lnTo>
                    <a:pt x="33" y="45"/>
                  </a:lnTo>
                  <a:lnTo>
                    <a:pt x="45" y="34"/>
                  </a:lnTo>
                  <a:lnTo>
                    <a:pt x="45" y="34"/>
                  </a:lnTo>
                  <a:lnTo>
                    <a:pt x="45" y="28"/>
                  </a:lnTo>
                  <a:lnTo>
                    <a:pt x="45" y="17"/>
                  </a:lnTo>
                  <a:lnTo>
                    <a:pt x="39" y="11"/>
                  </a:lnTo>
                  <a:lnTo>
                    <a:pt x="33" y="5"/>
                  </a:lnTo>
                  <a:lnTo>
                    <a:pt x="3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351"/>
            <p:cNvSpPr>
              <a:spLocks/>
            </p:cNvSpPr>
            <p:nvPr/>
          </p:nvSpPr>
          <p:spPr bwMode="auto">
            <a:xfrm>
              <a:off x="3456" y="1740"/>
              <a:ext cx="379" cy="413"/>
            </a:xfrm>
            <a:custGeom>
              <a:avLst/>
              <a:gdLst>
                <a:gd name="T0" fmla="*/ 170 w 379"/>
                <a:gd name="T1" fmla="*/ 413 h 413"/>
                <a:gd name="T2" fmla="*/ 0 w 379"/>
                <a:gd name="T3" fmla="*/ 34 h 413"/>
                <a:gd name="T4" fmla="*/ 0 w 379"/>
                <a:gd name="T5" fmla="*/ 34 h 413"/>
                <a:gd name="T6" fmla="*/ 45 w 379"/>
                <a:gd name="T7" fmla="*/ 23 h 413"/>
                <a:gd name="T8" fmla="*/ 96 w 379"/>
                <a:gd name="T9" fmla="*/ 6 h 413"/>
                <a:gd name="T10" fmla="*/ 153 w 379"/>
                <a:gd name="T11" fmla="*/ 0 h 413"/>
                <a:gd name="T12" fmla="*/ 181 w 379"/>
                <a:gd name="T13" fmla="*/ 0 h 413"/>
                <a:gd name="T14" fmla="*/ 215 w 379"/>
                <a:gd name="T15" fmla="*/ 6 h 413"/>
                <a:gd name="T16" fmla="*/ 243 w 379"/>
                <a:gd name="T17" fmla="*/ 17 h 413"/>
                <a:gd name="T18" fmla="*/ 272 w 379"/>
                <a:gd name="T19" fmla="*/ 28 h 413"/>
                <a:gd name="T20" fmla="*/ 300 w 379"/>
                <a:gd name="T21" fmla="*/ 51 h 413"/>
                <a:gd name="T22" fmla="*/ 328 w 379"/>
                <a:gd name="T23" fmla="*/ 74 h 413"/>
                <a:gd name="T24" fmla="*/ 345 w 379"/>
                <a:gd name="T25" fmla="*/ 108 h 413"/>
                <a:gd name="T26" fmla="*/ 368 w 379"/>
                <a:gd name="T27" fmla="*/ 153 h 413"/>
                <a:gd name="T28" fmla="*/ 368 w 379"/>
                <a:gd name="T29" fmla="*/ 153 h 413"/>
                <a:gd name="T30" fmla="*/ 374 w 379"/>
                <a:gd name="T31" fmla="*/ 187 h 413"/>
                <a:gd name="T32" fmla="*/ 379 w 379"/>
                <a:gd name="T33" fmla="*/ 215 h 413"/>
                <a:gd name="T34" fmla="*/ 374 w 379"/>
                <a:gd name="T35" fmla="*/ 244 h 413"/>
                <a:gd name="T36" fmla="*/ 362 w 379"/>
                <a:gd name="T37" fmla="*/ 272 h 413"/>
                <a:gd name="T38" fmla="*/ 351 w 379"/>
                <a:gd name="T39" fmla="*/ 295 h 413"/>
                <a:gd name="T40" fmla="*/ 334 w 379"/>
                <a:gd name="T41" fmla="*/ 317 h 413"/>
                <a:gd name="T42" fmla="*/ 294 w 379"/>
                <a:gd name="T43" fmla="*/ 351 h 413"/>
                <a:gd name="T44" fmla="*/ 249 w 379"/>
                <a:gd name="T45" fmla="*/ 379 h 413"/>
                <a:gd name="T46" fmla="*/ 209 w 379"/>
                <a:gd name="T47" fmla="*/ 402 h 413"/>
                <a:gd name="T48" fmla="*/ 170 w 379"/>
                <a:gd name="T49" fmla="*/ 413 h 413"/>
                <a:gd name="T50" fmla="*/ 170 w 379"/>
                <a:gd name="T5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9" h="413">
                  <a:moveTo>
                    <a:pt x="170" y="413"/>
                  </a:moveTo>
                  <a:lnTo>
                    <a:pt x="0" y="34"/>
                  </a:lnTo>
                  <a:lnTo>
                    <a:pt x="0" y="34"/>
                  </a:lnTo>
                  <a:lnTo>
                    <a:pt x="45" y="23"/>
                  </a:lnTo>
                  <a:lnTo>
                    <a:pt x="96" y="6"/>
                  </a:lnTo>
                  <a:lnTo>
                    <a:pt x="153" y="0"/>
                  </a:lnTo>
                  <a:lnTo>
                    <a:pt x="181" y="0"/>
                  </a:lnTo>
                  <a:lnTo>
                    <a:pt x="215" y="6"/>
                  </a:lnTo>
                  <a:lnTo>
                    <a:pt x="243" y="17"/>
                  </a:lnTo>
                  <a:lnTo>
                    <a:pt x="272" y="28"/>
                  </a:lnTo>
                  <a:lnTo>
                    <a:pt x="300" y="51"/>
                  </a:lnTo>
                  <a:lnTo>
                    <a:pt x="328" y="74"/>
                  </a:lnTo>
                  <a:lnTo>
                    <a:pt x="345" y="108"/>
                  </a:lnTo>
                  <a:lnTo>
                    <a:pt x="368" y="153"/>
                  </a:lnTo>
                  <a:lnTo>
                    <a:pt x="368" y="153"/>
                  </a:lnTo>
                  <a:lnTo>
                    <a:pt x="374" y="187"/>
                  </a:lnTo>
                  <a:lnTo>
                    <a:pt x="379" y="215"/>
                  </a:lnTo>
                  <a:lnTo>
                    <a:pt x="374" y="244"/>
                  </a:lnTo>
                  <a:lnTo>
                    <a:pt x="362" y="272"/>
                  </a:lnTo>
                  <a:lnTo>
                    <a:pt x="351" y="295"/>
                  </a:lnTo>
                  <a:lnTo>
                    <a:pt x="334" y="317"/>
                  </a:lnTo>
                  <a:lnTo>
                    <a:pt x="294" y="351"/>
                  </a:lnTo>
                  <a:lnTo>
                    <a:pt x="249" y="379"/>
                  </a:lnTo>
                  <a:lnTo>
                    <a:pt x="209" y="402"/>
                  </a:lnTo>
                  <a:lnTo>
                    <a:pt x="170" y="413"/>
                  </a:lnTo>
                  <a:lnTo>
                    <a:pt x="170" y="4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352"/>
            <p:cNvSpPr>
              <a:spLocks/>
            </p:cNvSpPr>
            <p:nvPr/>
          </p:nvSpPr>
          <p:spPr bwMode="auto">
            <a:xfrm>
              <a:off x="3422" y="1729"/>
              <a:ext cx="413" cy="158"/>
            </a:xfrm>
            <a:custGeom>
              <a:avLst/>
              <a:gdLst>
                <a:gd name="T0" fmla="*/ 0 w 413"/>
                <a:gd name="T1" fmla="*/ 51 h 158"/>
                <a:gd name="T2" fmla="*/ 0 w 413"/>
                <a:gd name="T3" fmla="*/ 51 h 158"/>
                <a:gd name="T4" fmla="*/ 45 w 413"/>
                <a:gd name="T5" fmla="*/ 28 h 158"/>
                <a:gd name="T6" fmla="*/ 91 w 413"/>
                <a:gd name="T7" fmla="*/ 11 h 158"/>
                <a:gd name="T8" fmla="*/ 147 w 413"/>
                <a:gd name="T9" fmla="*/ 0 h 158"/>
                <a:gd name="T10" fmla="*/ 181 w 413"/>
                <a:gd name="T11" fmla="*/ 0 h 158"/>
                <a:gd name="T12" fmla="*/ 215 w 413"/>
                <a:gd name="T13" fmla="*/ 0 h 158"/>
                <a:gd name="T14" fmla="*/ 249 w 413"/>
                <a:gd name="T15" fmla="*/ 11 h 158"/>
                <a:gd name="T16" fmla="*/ 283 w 413"/>
                <a:gd name="T17" fmla="*/ 23 h 158"/>
                <a:gd name="T18" fmla="*/ 317 w 413"/>
                <a:gd name="T19" fmla="*/ 45 h 158"/>
                <a:gd name="T20" fmla="*/ 351 w 413"/>
                <a:gd name="T21" fmla="*/ 73 h 158"/>
                <a:gd name="T22" fmla="*/ 385 w 413"/>
                <a:gd name="T23" fmla="*/ 113 h 158"/>
                <a:gd name="T24" fmla="*/ 413 w 413"/>
                <a:gd name="T25" fmla="*/ 158 h 158"/>
                <a:gd name="T26" fmla="*/ 413 w 413"/>
                <a:gd name="T27" fmla="*/ 158 h 158"/>
                <a:gd name="T28" fmla="*/ 391 w 413"/>
                <a:gd name="T29" fmla="*/ 130 h 158"/>
                <a:gd name="T30" fmla="*/ 362 w 413"/>
                <a:gd name="T31" fmla="*/ 102 h 158"/>
                <a:gd name="T32" fmla="*/ 317 w 413"/>
                <a:gd name="T33" fmla="*/ 68 h 158"/>
                <a:gd name="T34" fmla="*/ 260 w 413"/>
                <a:gd name="T35" fmla="*/ 45 h 158"/>
                <a:gd name="T36" fmla="*/ 232 w 413"/>
                <a:gd name="T37" fmla="*/ 34 h 158"/>
                <a:gd name="T38" fmla="*/ 193 w 413"/>
                <a:gd name="T39" fmla="*/ 28 h 158"/>
                <a:gd name="T40" fmla="*/ 153 w 413"/>
                <a:gd name="T41" fmla="*/ 28 h 158"/>
                <a:gd name="T42" fmla="*/ 108 w 413"/>
                <a:gd name="T43" fmla="*/ 28 h 158"/>
                <a:gd name="T44" fmla="*/ 57 w 413"/>
                <a:gd name="T45" fmla="*/ 34 h 158"/>
                <a:gd name="T46" fmla="*/ 0 w 413"/>
                <a:gd name="T47" fmla="*/ 51 h 158"/>
                <a:gd name="T48" fmla="*/ 0 w 413"/>
                <a:gd name="T49" fmla="*/ 5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158">
                  <a:moveTo>
                    <a:pt x="0" y="51"/>
                  </a:moveTo>
                  <a:lnTo>
                    <a:pt x="0" y="51"/>
                  </a:lnTo>
                  <a:lnTo>
                    <a:pt x="45" y="28"/>
                  </a:lnTo>
                  <a:lnTo>
                    <a:pt x="91" y="11"/>
                  </a:lnTo>
                  <a:lnTo>
                    <a:pt x="147" y="0"/>
                  </a:lnTo>
                  <a:lnTo>
                    <a:pt x="181" y="0"/>
                  </a:lnTo>
                  <a:lnTo>
                    <a:pt x="215" y="0"/>
                  </a:lnTo>
                  <a:lnTo>
                    <a:pt x="249" y="11"/>
                  </a:lnTo>
                  <a:lnTo>
                    <a:pt x="283" y="23"/>
                  </a:lnTo>
                  <a:lnTo>
                    <a:pt x="317" y="45"/>
                  </a:lnTo>
                  <a:lnTo>
                    <a:pt x="351" y="73"/>
                  </a:lnTo>
                  <a:lnTo>
                    <a:pt x="385" y="113"/>
                  </a:lnTo>
                  <a:lnTo>
                    <a:pt x="413" y="158"/>
                  </a:lnTo>
                  <a:lnTo>
                    <a:pt x="413" y="158"/>
                  </a:lnTo>
                  <a:lnTo>
                    <a:pt x="391" y="130"/>
                  </a:lnTo>
                  <a:lnTo>
                    <a:pt x="362" y="102"/>
                  </a:lnTo>
                  <a:lnTo>
                    <a:pt x="317" y="68"/>
                  </a:lnTo>
                  <a:lnTo>
                    <a:pt x="260" y="45"/>
                  </a:lnTo>
                  <a:lnTo>
                    <a:pt x="232" y="34"/>
                  </a:lnTo>
                  <a:lnTo>
                    <a:pt x="193" y="28"/>
                  </a:lnTo>
                  <a:lnTo>
                    <a:pt x="153" y="28"/>
                  </a:lnTo>
                  <a:lnTo>
                    <a:pt x="108" y="28"/>
                  </a:lnTo>
                  <a:lnTo>
                    <a:pt x="57" y="34"/>
                  </a:lnTo>
                  <a:lnTo>
                    <a:pt x="0" y="51"/>
                  </a:lnTo>
                  <a:lnTo>
                    <a:pt x="0" y="5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353"/>
            <p:cNvSpPr>
              <a:spLocks/>
            </p:cNvSpPr>
            <p:nvPr/>
          </p:nvSpPr>
          <p:spPr bwMode="auto">
            <a:xfrm>
              <a:off x="3535" y="721"/>
              <a:ext cx="527" cy="566"/>
            </a:xfrm>
            <a:custGeom>
              <a:avLst/>
              <a:gdLst>
                <a:gd name="T0" fmla="*/ 198 w 527"/>
                <a:gd name="T1" fmla="*/ 23 h 566"/>
                <a:gd name="T2" fmla="*/ 198 w 527"/>
                <a:gd name="T3" fmla="*/ 23 h 566"/>
                <a:gd name="T4" fmla="*/ 227 w 527"/>
                <a:gd name="T5" fmla="*/ 6 h 566"/>
                <a:gd name="T6" fmla="*/ 261 w 527"/>
                <a:gd name="T7" fmla="*/ 0 h 566"/>
                <a:gd name="T8" fmla="*/ 295 w 527"/>
                <a:gd name="T9" fmla="*/ 0 h 566"/>
                <a:gd name="T10" fmla="*/ 323 w 527"/>
                <a:gd name="T11" fmla="*/ 17 h 566"/>
                <a:gd name="T12" fmla="*/ 357 w 527"/>
                <a:gd name="T13" fmla="*/ 40 h 566"/>
                <a:gd name="T14" fmla="*/ 385 w 527"/>
                <a:gd name="T15" fmla="*/ 80 h 566"/>
                <a:gd name="T16" fmla="*/ 414 w 527"/>
                <a:gd name="T17" fmla="*/ 125 h 566"/>
                <a:gd name="T18" fmla="*/ 442 w 527"/>
                <a:gd name="T19" fmla="*/ 182 h 566"/>
                <a:gd name="T20" fmla="*/ 442 w 527"/>
                <a:gd name="T21" fmla="*/ 182 h 566"/>
                <a:gd name="T22" fmla="*/ 476 w 527"/>
                <a:gd name="T23" fmla="*/ 283 h 566"/>
                <a:gd name="T24" fmla="*/ 498 w 527"/>
                <a:gd name="T25" fmla="*/ 363 h 566"/>
                <a:gd name="T26" fmla="*/ 510 w 527"/>
                <a:gd name="T27" fmla="*/ 431 h 566"/>
                <a:gd name="T28" fmla="*/ 521 w 527"/>
                <a:gd name="T29" fmla="*/ 487 h 566"/>
                <a:gd name="T30" fmla="*/ 527 w 527"/>
                <a:gd name="T31" fmla="*/ 555 h 566"/>
                <a:gd name="T32" fmla="*/ 527 w 527"/>
                <a:gd name="T33" fmla="*/ 566 h 566"/>
                <a:gd name="T34" fmla="*/ 527 w 527"/>
                <a:gd name="T35" fmla="*/ 566 h 566"/>
                <a:gd name="T36" fmla="*/ 521 w 527"/>
                <a:gd name="T37" fmla="*/ 544 h 566"/>
                <a:gd name="T38" fmla="*/ 504 w 527"/>
                <a:gd name="T39" fmla="*/ 481 h 566"/>
                <a:gd name="T40" fmla="*/ 476 w 527"/>
                <a:gd name="T41" fmla="*/ 402 h 566"/>
                <a:gd name="T42" fmla="*/ 442 w 527"/>
                <a:gd name="T43" fmla="*/ 312 h 566"/>
                <a:gd name="T44" fmla="*/ 419 w 527"/>
                <a:gd name="T45" fmla="*/ 266 h 566"/>
                <a:gd name="T46" fmla="*/ 397 w 527"/>
                <a:gd name="T47" fmla="*/ 227 h 566"/>
                <a:gd name="T48" fmla="*/ 368 w 527"/>
                <a:gd name="T49" fmla="*/ 187 h 566"/>
                <a:gd name="T50" fmla="*/ 340 w 527"/>
                <a:gd name="T51" fmla="*/ 159 h 566"/>
                <a:gd name="T52" fmla="*/ 312 w 527"/>
                <a:gd name="T53" fmla="*/ 136 h 566"/>
                <a:gd name="T54" fmla="*/ 278 w 527"/>
                <a:gd name="T55" fmla="*/ 119 h 566"/>
                <a:gd name="T56" fmla="*/ 244 w 527"/>
                <a:gd name="T57" fmla="*/ 114 h 566"/>
                <a:gd name="T58" fmla="*/ 210 w 527"/>
                <a:gd name="T59" fmla="*/ 125 h 566"/>
                <a:gd name="T60" fmla="*/ 210 w 527"/>
                <a:gd name="T61" fmla="*/ 125 h 566"/>
                <a:gd name="T62" fmla="*/ 164 w 527"/>
                <a:gd name="T63" fmla="*/ 153 h 566"/>
                <a:gd name="T64" fmla="*/ 125 w 527"/>
                <a:gd name="T65" fmla="*/ 193 h 566"/>
                <a:gd name="T66" fmla="*/ 80 w 527"/>
                <a:gd name="T67" fmla="*/ 227 h 566"/>
                <a:gd name="T68" fmla="*/ 51 w 527"/>
                <a:gd name="T69" fmla="*/ 249 h 566"/>
                <a:gd name="T70" fmla="*/ 51 w 527"/>
                <a:gd name="T71" fmla="*/ 249 h 566"/>
                <a:gd name="T72" fmla="*/ 34 w 527"/>
                <a:gd name="T73" fmla="*/ 255 h 566"/>
                <a:gd name="T74" fmla="*/ 17 w 527"/>
                <a:gd name="T75" fmla="*/ 249 h 566"/>
                <a:gd name="T76" fmla="*/ 6 w 527"/>
                <a:gd name="T77" fmla="*/ 232 h 566"/>
                <a:gd name="T78" fmla="*/ 0 w 527"/>
                <a:gd name="T79" fmla="*/ 210 h 566"/>
                <a:gd name="T80" fmla="*/ 0 w 527"/>
                <a:gd name="T81" fmla="*/ 182 h 566"/>
                <a:gd name="T82" fmla="*/ 0 w 527"/>
                <a:gd name="T83" fmla="*/ 153 h 566"/>
                <a:gd name="T84" fmla="*/ 6 w 527"/>
                <a:gd name="T85" fmla="*/ 125 h 566"/>
                <a:gd name="T86" fmla="*/ 12 w 527"/>
                <a:gd name="T87" fmla="*/ 97 h 566"/>
                <a:gd name="T88" fmla="*/ 12 w 527"/>
                <a:gd name="T89" fmla="*/ 97 h 566"/>
                <a:gd name="T90" fmla="*/ 12 w 527"/>
                <a:gd name="T91" fmla="*/ 97 h 566"/>
                <a:gd name="T92" fmla="*/ 17 w 527"/>
                <a:gd name="T93" fmla="*/ 102 h 566"/>
                <a:gd name="T94" fmla="*/ 17 w 527"/>
                <a:gd name="T95" fmla="*/ 136 h 566"/>
                <a:gd name="T96" fmla="*/ 23 w 527"/>
                <a:gd name="T97" fmla="*/ 153 h 566"/>
                <a:gd name="T98" fmla="*/ 29 w 527"/>
                <a:gd name="T99" fmla="*/ 165 h 566"/>
                <a:gd name="T100" fmla="*/ 34 w 527"/>
                <a:gd name="T101" fmla="*/ 176 h 566"/>
                <a:gd name="T102" fmla="*/ 51 w 527"/>
                <a:gd name="T103" fmla="*/ 176 h 566"/>
                <a:gd name="T104" fmla="*/ 51 w 527"/>
                <a:gd name="T105" fmla="*/ 176 h 566"/>
                <a:gd name="T106" fmla="*/ 68 w 527"/>
                <a:gd name="T107" fmla="*/ 165 h 566"/>
                <a:gd name="T108" fmla="*/ 85 w 527"/>
                <a:gd name="T109" fmla="*/ 153 h 566"/>
                <a:gd name="T110" fmla="*/ 113 w 527"/>
                <a:gd name="T111" fmla="*/ 114 h 566"/>
                <a:gd name="T112" fmla="*/ 153 w 527"/>
                <a:gd name="T113" fmla="*/ 68 h 566"/>
                <a:gd name="T114" fmla="*/ 198 w 527"/>
                <a:gd name="T115" fmla="*/ 23 h 566"/>
                <a:gd name="T116" fmla="*/ 198 w 527"/>
                <a:gd name="T117" fmla="*/ 2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566">
                  <a:moveTo>
                    <a:pt x="198" y="23"/>
                  </a:moveTo>
                  <a:lnTo>
                    <a:pt x="198" y="23"/>
                  </a:lnTo>
                  <a:lnTo>
                    <a:pt x="227" y="6"/>
                  </a:lnTo>
                  <a:lnTo>
                    <a:pt x="261" y="0"/>
                  </a:lnTo>
                  <a:lnTo>
                    <a:pt x="295" y="0"/>
                  </a:lnTo>
                  <a:lnTo>
                    <a:pt x="323" y="17"/>
                  </a:lnTo>
                  <a:lnTo>
                    <a:pt x="357" y="40"/>
                  </a:lnTo>
                  <a:lnTo>
                    <a:pt x="385" y="80"/>
                  </a:lnTo>
                  <a:lnTo>
                    <a:pt x="414" y="125"/>
                  </a:lnTo>
                  <a:lnTo>
                    <a:pt x="442" y="182"/>
                  </a:lnTo>
                  <a:lnTo>
                    <a:pt x="442" y="182"/>
                  </a:lnTo>
                  <a:lnTo>
                    <a:pt x="476" y="283"/>
                  </a:lnTo>
                  <a:lnTo>
                    <a:pt x="498" y="363"/>
                  </a:lnTo>
                  <a:lnTo>
                    <a:pt x="510" y="431"/>
                  </a:lnTo>
                  <a:lnTo>
                    <a:pt x="521" y="487"/>
                  </a:lnTo>
                  <a:lnTo>
                    <a:pt x="527" y="555"/>
                  </a:lnTo>
                  <a:lnTo>
                    <a:pt x="527" y="566"/>
                  </a:lnTo>
                  <a:lnTo>
                    <a:pt x="527" y="566"/>
                  </a:lnTo>
                  <a:lnTo>
                    <a:pt x="521" y="544"/>
                  </a:lnTo>
                  <a:lnTo>
                    <a:pt x="504" y="481"/>
                  </a:lnTo>
                  <a:lnTo>
                    <a:pt x="476" y="402"/>
                  </a:lnTo>
                  <a:lnTo>
                    <a:pt x="442" y="312"/>
                  </a:lnTo>
                  <a:lnTo>
                    <a:pt x="419" y="266"/>
                  </a:lnTo>
                  <a:lnTo>
                    <a:pt x="397" y="227"/>
                  </a:lnTo>
                  <a:lnTo>
                    <a:pt x="368" y="187"/>
                  </a:lnTo>
                  <a:lnTo>
                    <a:pt x="340" y="159"/>
                  </a:lnTo>
                  <a:lnTo>
                    <a:pt x="312" y="136"/>
                  </a:lnTo>
                  <a:lnTo>
                    <a:pt x="278" y="119"/>
                  </a:lnTo>
                  <a:lnTo>
                    <a:pt x="244" y="114"/>
                  </a:lnTo>
                  <a:lnTo>
                    <a:pt x="210" y="125"/>
                  </a:lnTo>
                  <a:lnTo>
                    <a:pt x="210" y="125"/>
                  </a:lnTo>
                  <a:lnTo>
                    <a:pt x="164" y="153"/>
                  </a:lnTo>
                  <a:lnTo>
                    <a:pt x="125" y="193"/>
                  </a:lnTo>
                  <a:lnTo>
                    <a:pt x="80" y="227"/>
                  </a:lnTo>
                  <a:lnTo>
                    <a:pt x="51" y="249"/>
                  </a:lnTo>
                  <a:lnTo>
                    <a:pt x="51" y="249"/>
                  </a:lnTo>
                  <a:lnTo>
                    <a:pt x="34" y="255"/>
                  </a:lnTo>
                  <a:lnTo>
                    <a:pt x="17" y="249"/>
                  </a:lnTo>
                  <a:lnTo>
                    <a:pt x="6" y="232"/>
                  </a:lnTo>
                  <a:lnTo>
                    <a:pt x="0" y="210"/>
                  </a:lnTo>
                  <a:lnTo>
                    <a:pt x="0" y="182"/>
                  </a:lnTo>
                  <a:lnTo>
                    <a:pt x="0" y="153"/>
                  </a:lnTo>
                  <a:lnTo>
                    <a:pt x="6" y="125"/>
                  </a:lnTo>
                  <a:lnTo>
                    <a:pt x="12" y="97"/>
                  </a:lnTo>
                  <a:lnTo>
                    <a:pt x="12" y="97"/>
                  </a:lnTo>
                  <a:lnTo>
                    <a:pt x="12" y="97"/>
                  </a:lnTo>
                  <a:lnTo>
                    <a:pt x="17" y="102"/>
                  </a:lnTo>
                  <a:lnTo>
                    <a:pt x="17" y="136"/>
                  </a:lnTo>
                  <a:lnTo>
                    <a:pt x="23" y="153"/>
                  </a:lnTo>
                  <a:lnTo>
                    <a:pt x="29" y="165"/>
                  </a:lnTo>
                  <a:lnTo>
                    <a:pt x="34" y="176"/>
                  </a:lnTo>
                  <a:lnTo>
                    <a:pt x="51" y="176"/>
                  </a:lnTo>
                  <a:lnTo>
                    <a:pt x="51" y="176"/>
                  </a:lnTo>
                  <a:lnTo>
                    <a:pt x="68" y="165"/>
                  </a:lnTo>
                  <a:lnTo>
                    <a:pt x="85" y="153"/>
                  </a:lnTo>
                  <a:lnTo>
                    <a:pt x="113" y="114"/>
                  </a:lnTo>
                  <a:lnTo>
                    <a:pt x="153" y="68"/>
                  </a:lnTo>
                  <a:lnTo>
                    <a:pt x="198" y="23"/>
                  </a:lnTo>
                  <a:lnTo>
                    <a:pt x="198" y="23"/>
                  </a:lnTo>
                  <a:close/>
                </a:path>
              </a:pathLst>
            </a:custGeom>
            <a:solidFill>
              <a:srgbClr val="D4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354"/>
            <p:cNvSpPr>
              <a:spLocks/>
            </p:cNvSpPr>
            <p:nvPr/>
          </p:nvSpPr>
          <p:spPr bwMode="auto">
            <a:xfrm>
              <a:off x="3524" y="987"/>
              <a:ext cx="413" cy="346"/>
            </a:xfrm>
            <a:custGeom>
              <a:avLst/>
              <a:gdLst>
                <a:gd name="T0" fmla="*/ 0 w 413"/>
                <a:gd name="T1" fmla="*/ 187 h 346"/>
                <a:gd name="T2" fmla="*/ 0 w 413"/>
                <a:gd name="T3" fmla="*/ 187 h 346"/>
                <a:gd name="T4" fmla="*/ 17 w 413"/>
                <a:gd name="T5" fmla="*/ 142 h 346"/>
                <a:gd name="T6" fmla="*/ 45 w 413"/>
                <a:gd name="T7" fmla="*/ 102 h 346"/>
                <a:gd name="T8" fmla="*/ 74 w 413"/>
                <a:gd name="T9" fmla="*/ 68 h 346"/>
                <a:gd name="T10" fmla="*/ 102 w 413"/>
                <a:gd name="T11" fmla="*/ 40 h 346"/>
                <a:gd name="T12" fmla="*/ 136 w 413"/>
                <a:gd name="T13" fmla="*/ 17 h 346"/>
                <a:gd name="T14" fmla="*/ 170 w 413"/>
                <a:gd name="T15" fmla="*/ 6 h 346"/>
                <a:gd name="T16" fmla="*/ 198 w 413"/>
                <a:gd name="T17" fmla="*/ 0 h 346"/>
                <a:gd name="T18" fmla="*/ 232 w 413"/>
                <a:gd name="T19" fmla="*/ 0 h 346"/>
                <a:gd name="T20" fmla="*/ 232 w 413"/>
                <a:gd name="T21" fmla="*/ 0 h 346"/>
                <a:gd name="T22" fmla="*/ 266 w 413"/>
                <a:gd name="T23" fmla="*/ 12 h 346"/>
                <a:gd name="T24" fmla="*/ 300 w 413"/>
                <a:gd name="T25" fmla="*/ 34 h 346"/>
                <a:gd name="T26" fmla="*/ 328 w 413"/>
                <a:gd name="T27" fmla="*/ 68 h 346"/>
                <a:gd name="T28" fmla="*/ 357 w 413"/>
                <a:gd name="T29" fmla="*/ 108 h 346"/>
                <a:gd name="T30" fmla="*/ 379 w 413"/>
                <a:gd name="T31" fmla="*/ 159 h 346"/>
                <a:gd name="T32" fmla="*/ 396 w 413"/>
                <a:gd name="T33" fmla="*/ 215 h 346"/>
                <a:gd name="T34" fmla="*/ 408 w 413"/>
                <a:gd name="T35" fmla="*/ 278 h 346"/>
                <a:gd name="T36" fmla="*/ 413 w 413"/>
                <a:gd name="T37" fmla="*/ 346 h 346"/>
                <a:gd name="T38" fmla="*/ 413 w 413"/>
                <a:gd name="T39" fmla="*/ 346 h 346"/>
                <a:gd name="T40" fmla="*/ 385 w 413"/>
                <a:gd name="T41" fmla="*/ 312 h 346"/>
                <a:gd name="T42" fmla="*/ 357 w 413"/>
                <a:gd name="T43" fmla="*/ 278 h 346"/>
                <a:gd name="T44" fmla="*/ 328 w 413"/>
                <a:gd name="T45" fmla="*/ 255 h 346"/>
                <a:gd name="T46" fmla="*/ 294 w 413"/>
                <a:gd name="T47" fmla="*/ 232 h 346"/>
                <a:gd name="T48" fmla="*/ 238 w 413"/>
                <a:gd name="T49" fmla="*/ 199 h 346"/>
                <a:gd name="T50" fmla="*/ 181 w 413"/>
                <a:gd name="T51" fmla="*/ 182 h 346"/>
                <a:gd name="T52" fmla="*/ 130 w 413"/>
                <a:gd name="T53" fmla="*/ 176 h 346"/>
                <a:gd name="T54" fmla="*/ 79 w 413"/>
                <a:gd name="T55" fmla="*/ 176 h 346"/>
                <a:gd name="T56" fmla="*/ 34 w 413"/>
                <a:gd name="T57" fmla="*/ 182 h 346"/>
                <a:gd name="T58" fmla="*/ 0 w 413"/>
                <a:gd name="T59" fmla="*/ 187 h 346"/>
                <a:gd name="T60" fmla="*/ 0 w 413"/>
                <a:gd name="T61" fmla="*/ 18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346">
                  <a:moveTo>
                    <a:pt x="0" y="187"/>
                  </a:moveTo>
                  <a:lnTo>
                    <a:pt x="0" y="187"/>
                  </a:lnTo>
                  <a:lnTo>
                    <a:pt x="17" y="142"/>
                  </a:lnTo>
                  <a:lnTo>
                    <a:pt x="45" y="102"/>
                  </a:lnTo>
                  <a:lnTo>
                    <a:pt x="74" y="68"/>
                  </a:lnTo>
                  <a:lnTo>
                    <a:pt x="102" y="40"/>
                  </a:lnTo>
                  <a:lnTo>
                    <a:pt x="136" y="17"/>
                  </a:lnTo>
                  <a:lnTo>
                    <a:pt x="170" y="6"/>
                  </a:lnTo>
                  <a:lnTo>
                    <a:pt x="198" y="0"/>
                  </a:lnTo>
                  <a:lnTo>
                    <a:pt x="232" y="0"/>
                  </a:lnTo>
                  <a:lnTo>
                    <a:pt x="232" y="0"/>
                  </a:lnTo>
                  <a:lnTo>
                    <a:pt x="266" y="12"/>
                  </a:lnTo>
                  <a:lnTo>
                    <a:pt x="300" y="34"/>
                  </a:lnTo>
                  <a:lnTo>
                    <a:pt x="328" y="68"/>
                  </a:lnTo>
                  <a:lnTo>
                    <a:pt x="357" y="108"/>
                  </a:lnTo>
                  <a:lnTo>
                    <a:pt x="379" y="159"/>
                  </a:lnTo>
                  <a:lnTo>
                    <a:pt x="396" y="215"/>
                  </a:lnTo>
                  <a:lnTo>
                    <a:pt x="408" y="278"/>
                  </a:lnTo>
                  <a:lnTo>
                    <a:pt x="413" y="346"/>
                  </a:lnTo>
                  <a:lnTo>
                    <a:pt x="413" y="346"/>
                  </a:lnTo>
                  <a:lnTo>
                    <a:pt x="385" y="312"/>
                  </a:lnTo>
                  <a:lnTo>
                    <a:pt x="357" y="278"/>
                  </a:lnTo>
                  <a:lnTo>
                    <a:pt x="328" y="255"/>
                  </a:lnTo>
                  <a:lnTo>
                    <a:pt x="294" y="232"/>
                  </a:lnTo>
                  <a:lnTo>
                    <a:pt x="238" y="199"/>
                  </a:lnTo>
                  <a:lnTo>
                    <a:pt x="181" y="182"/>
                  </a:lnTo>
                  <a:lnTo>
                    <a:pt x="130" y="176"/>
                  </a:lnTo>
                  <a:lnTo>
                    <a:pt x="79" y="176"/>
                  </a:lnTo>
                  <a:lnTo>
                    <a:pt x="34" y="182"/>
                  </a:lnTo>
                  <a:lnTo>
                    <a:pt x="0" y="187"/>
                  </a:lnTo>
                  <a:lnTo>
                    <a:pt x="0" y="187"/>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355"/>
            <p:cNvSpPr>
              <a:spLocks/>
            </p:cNvSpPr>
            <p:nvPr/>
          </p:nvSpPr>
          <p:spPr bwMode="auto">
            <a:xfrm>
              <a:off x="3524" y="987"/>
              <a:ext cx="413" cy="346"/>
            </a:xfrm>
            <a:custGeom>
              <a:avLst/>
              <a:gdLst>
                <a:gd name="T0" fmla="*/ 0 w 413"/>
                <a:gd name="T1" fmla="*/ 187 h 346"/>
                <a:gd name="T2" fmla="*/ 0 w 413"/>
                <a:gd name="T3" fmla="*/ 187 h 346"/>
                <a:gd name="T4" fmla="*/ 17 w 413"/>
                <a:gd name="T5" fmla="*/ 142 h 346"/>
                <a:gd name="T6" fmla="*/ 45 w 413"/>
                <a:gd name="T7" fmla="*/ 102 h 346"/>
                <a:gd name="T8" fmla="*/ 74 w 413"/>
                <a:gd name="T9" fmla="*/ 68 h 346"/>
                <a:gd name="T10" fmla="*/ 102 w 413"/>
                <a:gd name="T11" fmla="*/ 40 h 346"/>
                <a:gd name="T12" fmla="*/ 136 w 413"/>
                <a:gd name="T13" fmla="*/ 17 h 346"/>
                <a:gd name="T14" fmla="*/ 170 w 413"/>
                <a:gd name="T15" fmla="*/ 6 h 346"/>
                <a:gd name="T16" fmla="*/ 198 w 413"/>
                <a:gd name="T17" fmla="*/ 0 h 346"/>
                <a:gd name="T18" fmla="*/ 232 w 413"/>
                <a:gd name="T19" fmla="*/ 0 h 346"/>
                <a:gd name="T20" fmla="*/ 232 w 413"/>
                <a:gd name="T21" fmla="*/ 0 h 346"/>
                <a:gd name="T22" fmla="*/ 266 w 413"/>
                <a:gd name="T23" fmla="*/ 12 h 346"/>
                <a:gd name="T24" fmla="*/ 300 w 413"/>
                <a:gd name="T25" fmla="*/ 34 h 346"/>
                <a:gd name="T26" fmla="*/ 328 w 413"/>
                <a:gd name="T27" fmla="*/ 68 h 346"/>
                <a:gd name="T28" fmla="*/ 357 w 413"/>
                <a:gd name="T29" fmla="*/ 108 h 346"/>
                <a:gd name="T30" fmla="*/ 379 w 413"/>
                <a:gd name="T31" fmla="*/ 159 h 346"/>
                <a:gd name="T32" fmla="*/ 396 w 413"/>
                <a:gd name="T33" fmla="*/ 215 h 346"/>
                <a:gd name="T34" fmla="*/ 408 w 413"/>
                <a:gd name="T35" fmla="*/ 278 h 346"/>
                <a:gd name="T36" fmla="*/ 413 w 413"/>
                <a:gd name="T37" fmla="*/ 346 h 346"/>
                <a:gd name="T38" fmla="*/ 413 w 413"/>
                <a:gd name="T39" fmla="*/ 346 h 346"/>
                <a:gd name="T40" fmla="*/ 385 w 413"/>
                <a:gd name="T41" fmla="*/ 312 h 346"/>
                <a:gd name="T42" fmla="*/ 357 w 413"/>
                <a:gd name="T43" fmla="*/ 278 h 346"/>
                <a:gd name="T44" fmla="*/ 328 w 413"/>
                <a:gd name="T45" fmla="*/ 255 h 346"/>
                <a:gd name="T46" fmla="*/ 294 w 413"/>
                <a:gd name="T47" fmla="*/ 232 h 346"/>
                <a:gd name="T48" fmla="*/ 238 w 413"/>
                <a:gd name="T49" fmla="*/ 199 h 346"/>
                <a:gd name="T50" fmla="*/ 181 w 413"/>
                <a:gd name="T51" fmla="*/ 182 h 346"/>
                <a:gd name="T52" fmla="*/ 130 w 413"/>
                <a:gd name="T53" fmla="*/ 176 h 346"/>
                <a:gd name="T54" fmla="*/ 79 w 413"/>
                <a:gd name="T55" fmla="*/ 176 h 346"/>
                <a:gd name="T56" fmla="*/ 34 w 413"/>
                <a:gd name="T57" fmla="*/ 182 h 346"/>
                <a:gd name="T58" fmla="*/ 0 w 413"/>
                <a:gd name="T59" fmla="*/ 187 h 346"/>
                <a:gd name="T60" fmla="*/ 0 w 413"/>
                <a:gd name="T61" fmla="*/ 18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346">
                  <a:moveTo>
                    <a:pt x="0" y="187"/>
                  </a:moveTo>
                  <a:lnTo>
                    <a:pt x="0" y="187"/>
                  </a:lnTo>
                  <a:lnTo>
                    <a:pt x="17" y="142"/>
                  </a:lnTo>
                  <a:lnTo>
                    <a:pt x="45" y="102"/>
                  </a:lnTo>
                  <a:lnTo>
                    <a:pt x="74" y="68"/>
                  </a:lnTo>
                  <a:lnTo>
                    <a:pt x="102" y="40"/>
                  </a:lnTo>
                  <a:lnTo>
                    <a:pt x="136" y="17"/>
                  </a:lnTo>
                  <a:lnTo>
                    <a:pt x="170" y="6"/>
                  </a:lnTo>
                  <a:lnTo>
                    <a:pt x="198" y="0"/>
                  </a:lnTo>
                  <a:lnTo>
                    <a:pt x="232" y="0"/>
                  </a:lnTo>
                  <a:lnTo>
                    <a:pt x="232" y="0"/>
                  </a:lnTo>
                  <a:lnTo>
                    <a:pt x="266" y="12"/>
                  </a:lnTo>
                  <a:lnTo>
                    <a:pt x="300" y="34"/>
                  </a:lnTo>
                  <a:lnTo>
                    <a:pt x="328" y="68"/>
                  </a:lnTo>
                  <a:lnTo>
                    <a:pt x="357" y="108"/>
                  </a:lnTo>
                  <a:lnTo>
                    <a:pt x="379" y="159"/>
                  </a:lnTo>
                  <a:lnTo>
                    <a:pt x="396" y="215"/>
                  </a:lnTo>
                  <a:lnTo>
                    <a:pt x="408" y="278"/>
                  </a:lnTo>
                  <a:lnTo>
                    <a:pt x="413" y="346"/>
                  </a:lnTo>
                  <a:lnTo>
                    <a:pt x="413" y="346"/>
                  </a:lnTo>
                  <a:lnTo>
                    <a:pt x="385" y="312"/>
                  </a:lnTo>
                  <a:lnTo>
                    <a:pt x="357" y="278"/>
                  </a:lnTo>
                  <a:lnTo>
                    <a:pt x="328" y="255"/>
                  </a:lnTo>
                  <a:lnTo>
                    <a:pt x="294" y="232"/>
                  </a:lnTo>
                  <a:lnTo>
                    <a:pt x="238" y="199"/>
                  </a:lnTo>
                  <a:lnTo>
                    <a:pt x="181" y="182"/>
                  </a:lnTo>
                  <a:lnTo>
                    <a:pt x="130" y="176"/>
                  </a:lnTo>
                  <a:lnTo>
                    <a:pt x="79" y="176"/>
                  </a:lnTo>
                  <a:lnTo>
                    <a:pt x="34" y="182"/>
                  </a:lnTo>
                  <a:lnTo>
                    <a:pt x="0" y="187"/>
                  </a:lnTo>
                  <a:lnTo>
                    <a:pt x="0" y="187"/>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356"/>
            <p:cNvSpPr>
              <a:spLocks/>
            </p:cNvSpPr>
            <p:nvPr/>
          </p:nvSpPr>
          <p:spPr bwMode="auto">
            <a:xfrm>
              <a:off x="3462" y="1146"/>
              <a:ext cx="554" cy="356"/>
            </a:xfrm>
            <a:custGeom>
              <a:avLst/>
              <a:gdLst>
                <a:gd name="T0" fmla="*/ 554 w 554"/>
                <a:gd name="T1" fmla="*/ 317 h 356"/>
                <a:gd name="T2" fmla="*/ 554 w 554"/>
                <a:gd name="T3" fmla="*/ 317 h 356"/>
                <a:gd name="T4" fmla="*/ 549 w 554"/>
                <a:gd name="T5" fmla="*/ 300 h 356"/>
                <a:gd name="T6" fmla="*/ 532 w 554"/>
                <a:gd name="T7" fmla="*/ 249 h 356"/>
                <a:gd name="T8" fmla="*/ 498 w 554"/>
                <a:gd name="T9" fmla="*/ 181 h 356"/>
                <a:gd name="T10" fmla="*/ 475 w 554"/>
                <a:gd name="T11" fmla="*/ 147 h 356"/>
                <a:gd name="T12" fmla="*/ 447 w 554"/>
                <a:gd name="T13" fmla="*/ 113 h 356"/>
                <a:gd name="T14" fmla="*/ 413 w 554"/>
                <a:gd name="T15" fmla="*/ 79 h 356"/>
                <a:gd name="T16" fmla="*/ 373 w 554"/>
                <a:gd name="T17" fmla="*/ 51 h 356"/>
                <a:gd name="T18" fmla="*/ 328 w 554"/>
                <a:gd name="T19" fmla="*/ 23 h 356"/>
                <a:gd name="T20" fmla="*/ 277 w 554"/>
                <a:gd name="T21" fmla="*/ 6 h 356"/>
                <a:gd name="T22" fmla="*/ 220 w 554"/>
                <a:gd name="T23" fmla="*/ 0 h 356"/>
                <a:gd name="T24" fmla="*/ 153 w 554"/>
                <a:gd name="T25" fmla="*/ 0 h 356"/>
                <a:gd name="T26" fmla="*/ 79 w 554"/>
                <a:gd name="T27" fmla="*/ 11 h 356"/>
                <a:gd name="T28" fmla="*/ 0 w 554"/>
                <a:gd name="T29" fmla="*/ 40 h 356"/>
                <a:gd name="T30" fmla="*/ 0 w 554"/>
                <a:gd name="T31" fmla="*/ 40 h 356"/>
                <a:gd name="T32" fmla="*/ 17 w 554"/>
                <a:gd name="T33" fmla="*/ 34 h 356"/>
                <a:gd name="T34" fmla="*/ 68 w 554"/>
                <a:gd name="T35" fmla="*/ 34 h 356"/>
                <a:gd name="T36" fmla="*/ 141 w 554"/>
                <a:gd name="T37" fmla="*/ 34 h 356"/>
                <a:gd name="T38" fmla="*/ 186 w 554"/>
                <a:gd name="T39" fmla="*/ 40 h 356"/>
                <a:gd name="T40" fmla="*/ 232 w 554"/>
                <a:gd name="T41" fmla="*/ 45 h 356"/>
                <a:gd name="T42" fmla="*/ 277 w 554"/>
                <a:gd name="T43" fmla="*/ 62 h 356"/>
                <a:gd name="T44" fmla="*/ 322 w 554"/>
                <a:gd name="T45" fmla="*/ 79 h 356"/>
                <a:gd name="T46" fmla="*/ 368 w 554"/>
                <a:gd name="T47" fmla="*/ 107 h 356"/>
                <a:gd name="T48" fmla="*/ 407 w 554"/>
                <a:gd name="T49" fmla="*/ 136 h 356"/>
                <a:gd name="T50" fmla="*/ 447 w 554"/>
                <a:gd name="T51" fmla="*/ 175 h 356"/>
                <a:gd name="T52" fmla="*/ 475 w 554"/>
                <a:gd name="T53" fmla="*/ 226 h 356"/>
                <a:gd name="T54" fmla="*/ 504 w 554"/>
                <a:gd name="T55" fmla="*/ 283 h 356"/>
                <a:gd name="T56" fmla="*/ 526 w 554"/>
                <a:gd name="T57" fmla="*/ 356 h 356"/>
                <a:gd name="T58" fmla="*/ 554 w 554"/>
                <a:gd name="T59" fmla="*/ 31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 h="356">
                  <a:moveTo>
                    <a:pt x="554" y="317"/>
                  </a:moveTo>
                  <a:lnTo>
                    <a:pt x="554" y="317"/>
                  </a:lnTo>
                  <a:lnTo>
                    <a:pt x="549" y="300"/>
                  </a:lnTo>
                  <a:lnTo>
                    <a:pt x="532" y="249"/>
                  </a:lnTo>
                  <a:lnTo>
                    <a:pt x="498" y="181"/>
                  </a:lnTo>
                  <a:lnTo>
                    <a:pt x="475" y="147"/>
                  </a:lnTo>
                  <a:lnTo>
                    <a:pt x="447" y="113"/>
                  </a:lnTo>
                  <a:lnTo>
                    <a:pt x="413" y="79"/>
                  </a:lnTo>
                  <a:lnTo>
                    <a:pt x="373" y="51"/>
                  </a:lnTo>
                  <a:lnTo>
                    <a:pt x="328" y="23"/>
                  </a:lnTo>
                  <a:lnTo>
                    <a:pt x="277" y="6"/>
                  </a:lnTo>
                  <a:lnTo>
                    <a:pt x="220" y="0"/>
                  </a:lnTo>
                  <a:lnTo>
                    <a:pt x="153" y="0"/>
                  </a:lnTo>
                  <a:lnTo>
                    <a:pt x="79" y="11"/>
                  </a:lnTo>
                  <a:lnTo>
                    <a:pt x="0" y="40"/>
                  </a:lnTo>
                  <a:lnTo>
                    <a:pt x="0" y="40"/>
                  </a:lnTo>
                  <a:lnTo>
                    <a:pt x="17" y="34"/>
                  </a:lnTo>
                  <a:lnTo>
                    <a:pt x="68" y="34"/>
                  </a:lnTo>
                  <a:lnTo>
                    <a:pt x="141" y="34"/>
                  </a:lnTo>
                  <a:lnTo>
                    <a:pt x="186" y="40"/>
                  </a:lnTo>
                  <a:lnTo>
                    <a:pt x="232" y="45"/>
                  </a:lnTo>
                  <a:lnTo>
                    <a:pt x="277" y="62"/>
                  </a:lnTo>
                  <a:lnTo>
                    <a:pt x="322" y="79"/>
                  </a:lnTo>
                  <a:lnTo>
                    <a:pt x="368" y="107"/>
                  </a:lnTo>
                  <a:lnTo>
                    <a:pt x="407" y="136"/>
                  </a:lnTo>
                  <a:lnTo>
                    <a:pt x="447" y="175"/>
                  </a:lnTo>
                  <a:lnTo>
                    <a:pt x="475" y="226"/>
                  </a:lnTo>
                  <a:lnTo>
                    <a:pt x="504" y="283"/>
                  </a:lnTo>
                  <a:lnTo>
                    <a:pt x="526" y="356"/>
                  </a:lnTo>
                  <a:lnTo>
                    <a:pt x="554" y="317"/>
                  </a:lnTo>
                  <a:close/>
                </a:path>
              </a:pathLst>
            </a:custGeom>
            <a:solidFill>
              <a:srgbClr val="D452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371"/>
            <p:cNvSpPr>
              <a:spLocks/>
            </p:cNvSpPr>
            <p:nvPr/>
          </p:nvSpPr>
          <p:spPr bwMode="auto">
            <a:xfrm>
              <a:off x="2516" y="1893"/>
              <a:ext cx="1353" cy="1138"/>
            </a:xfrm>
            <a:custGeom>
              <a:avLst/>
              <a:gdLst>
                <a:gd name="T0" fmla="*/ 0 w 1353"/>
                <a:gd name="T1" fmla="*/ 96 h 1138"/>
                <a:gd name="T2" fmla="*/ 12 w 1353"/>
                <a:gd name="T3" fmla="*/ 62 h 1138"/>
                <a:gd name="T4" fmla="*/ 57 w 1353"/>
                <a:gd name="T5" fmla="*/ 17 h 1138"/>
                <a:gd name="T6" fmla="*/ 91 w 1353"/>
                <a:gd name="T7" fmla="*/ 0 h 1138"/>
                <a:gd name="T8" fmla="*/ 142 w 1353"/>
                <a:gd name="T9" fmla="*/ 0 h 1138"/>
                <a:gd name="T10" fmla="*/ 204 w 1353"/>
                <a:gd name="T11" fmla="*/ 11 h 1138"/>
                <a:gd name="T12" fmla="*/ 283 w 1353"/>
                <a:gd name="T13" fmla="*/ 51 h 1138"/>
                <a:gd name="T14" fmla="*/ 323 w 1353"/>
                <a:gd name="T15" fmla="*/ 85 h 1138"/>
                <a:gd name="T16" fmla="*/ 425 w 1353"/>
                <a:gd name="T17" fmla="*/ 170 h 1138"/>
                <a:gd name="T18" fmla="*/ 527 w 1353"/>
                <a:gd name="T19" fmla="*/ 226 h 1138"/>
                <a:gd name="T20" fmla="*/ 651 w 1353"/>
                <a:gd name="T21" fmla="*/ 277 h 1138"/>
                <a:gd name="T22" fmla="*/ 804 w 1353"/>
                <a:gd name="T23" fmla="*/ 300 h 1138"/>
                <a:gd name="T24" fmla="*/ 985 w 1353"/>
                <a:gd name="T25" fmla="*/ 289 h 1138"/>
                <a:gd name="T26" fmla="*/ 1195 w 1353"/>
                <a:gd name="T27" fmla="*/ 221 h 1138"/>
                <a:gd name="T28" fmla="*/ 1308 w 1353"/>
                <a:gd name="T29" fmla="*/ 170 h 1138"/>
                <a:gd name="T30" fmla="*/ 1348 w 1353"/>
                <a:gd name="T31" fmla="*/ 158 h 1138"/>
                <a:gd name="T32" fmla="*/ 1348 w 1353"/>
                <a:gd name="T33" fmla="*/ 192 h 1138"/>
                <a:gd name="T34" fmla="*/ 1268 w 1353"/>
                <a:gd name="T35" fmla="*/ 362 h 1138"/>
                <a:gd name="T36" fmla="*/ 1172 w 1353"/>
                <a:gd name="T37" fmla="*/ 606 h 1138"/>
                <a:gd name="T38" fmla="*/ 1138 w 1353"/>
                <a:gd name="T39" fmla="*/ 741 h 1138"/>
                <a:gd name="T40" fmla="*/ 1132 w 1353"/>
                <a:gd name="T41" fmla="*/ 872 h 1138"/>
                <a:gd name="T42" fmla="*/ 1127 w 1353"/>
                <a:gd name="T43" fmla="*/ 917 h 1138"/>
                <a:gd name="T44" fmla="*/ 1099 w 1353"/>
                <a:gd name="T45" fmla="*/ 996 h 1138"/>
                <a:gd name="T46" fmla="*/ 1036 w 1353"/>
                <a:gd name="T47" fmla="*/ 1064 h 1138"/>
                <a:gd name="T48" fmla="*/ 951 w 1353"/>
                <a:gd name="T49" fmla="*/ 1115 h 1138"/>
                <a:gd name="T50" fmla="*/ 849 w 1353"/>
                <a:gd name="T51" fmla="*/ 1138 h 1138"/>
                <a:gd name="T52" fmla="*/ 731 w 1353"/>
                <a:gd name="T53" fmla="*/ 1121 h 1138"/>
                <a:gd name="T54" fmla="*/ 612 w 1353"/>
                <a:gd name="T55" fmla="*/ 1058 h 1138"/>
                <a:gd name="T56" fmla="*/ 487 w 1353"/>
                <a:gd name="T57" fmla="*/ 940 h 1138"/>
                <a:gd name="T58" fmla="*/ 430 w 1353"/>
                <a:gd name="T59" fmla="*/ 855 h 1138"/>
                <a:gd name="T60" fmla="*/ 62 w 1353"/>
                <a:gd name="T61" fmla="*/ 260 h 1138"/>
                <a:gd name="T62" fmla="*/ 12 w 1353"/>
                <a:gd name="T63" fmla="*/ 158 h 1138"/>
                <a:gd name="T64" fmla="*/ 0 w 1353"/>
                <a:gd name="T65" fmla="*/ 96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3" h="1138">
                  <a:moveTo>
                    <a:pt x="0" y="96"/>
                  </a:moveTo>
                  <a:lnTo>
                    <a:pt x="0" y="96"/>
                  </a:lnTo>
                  <a:lnTo>
                    <a:pt x="6" y="85"/>
                  </a:lnTo>
                  <a:lnTo>
                    <a:pt x="12" y="62"/>
                  </a:lnTo>
                  <a:lnTo>
                    <a:pt x="28" y="40"/>
                  </a:lnTo>
                  <a:lnTo>
                    <a:pt x="57" y="17"/>
                  </a:lnTo>
                  <a:lnTo>
                    <a:pt x="74" y="11"/>
                  </a:lnTo>
                  <a:lnTo>
                    <a:pt x="91" y="0"/>
                  </a:lnTo>
                  <a:lnTo>
                    <a:pt x="113" y="0"/>
                  </a:lnTo>
                  <a:lnTo>
                    <a:pt x="142" y="0"/>
                  </a:lnTo>
                  <a:lnTo>
                    <a:pt x="170" y="6"/>
                  </a:lnTo>
                  <a:lnTo>
                    <a:pt x="204" y="11"/>
                  </a:lnTo>
                  <a:lnTo>
                    <a:pt x="244" y="28"/>
                  </a:lnTo>
                  <a:lnTo>
                    <a:pt x="283" y="51"/>
                  </a:lnTo>
                  <a:lnTo>
                    <a:pt x="283" y="51"/>
                  </a:lnTo>
                  <a:lnTo>
                    <a:pt x="323" y="85"/>
                  </a:lnTo>
                  <a:lnTo>
                    <a:pt x="385" y="136"/>
                  </a:lnTo>
                  <a:lnTo>
                    <a:pt x="425" y="170"/>
                  </a:lnTo>
                  <a:lnTo>
                    <a:pt x="470" y="198"/>
                  </a:lnTo>
                  <a:lnTo>
                    <a:pt x="527" y="226"/>
                  </a:lnTo>
                  <a:lnTo>
                    <a:pt x="583" y="255"/>
                  </a:lnTo>
                  <a:lnTo>
                    <a:pt x="651" y="277"/>
                  </a:lnTo>
                  <a:lnTo>
                    <a:pt x="725" y="294"/>
                  </a:lnTo>
                  <a:lnTo>
                    <a:pt x="804" y="300"/>
                  </a:lnTo>
                  <a:lnTo>
                    <a:pt x="889" y="300"/>
                  </a:lnTo>
                  <a:lnTo>
                    <a:pt x="985" y="289"/>
                  </a:lnTo>
                  <a:lnTo>
                    <a:pt x="1087" y="266"/>
                  </a:lnTo>
                  <a:lnTo>
                    <a:pt x="1195" y="221"/>
                  </a:lnTo>
                  <a:lnTo>
                    <a:pt x="1308" y="170"/>
                  </a:lnTo>
                  <a:lnTo>
                    <a:pt x="1308" y="170"/>
                  </a:lnTo>
                  <a:lnTo>
                    <a:pt x="1336" y="158"/>
                  </a:lnTo>
                  <a:lnTo>
                    <a:pt x="1348" y="158"/>
                  </a:lnTo>
                  <a:lnTo>
                    <a:pt x="1353" y="170"/>
                  </a:lnTo>
                  <a:lnTo>
                    <a:pt x="1348" y="192"/>
                  </a:lnTo>
                  <a:lnTo>
                    <a:pt x="1319" y="260"/>
                  </a:lnTo>
                  <a:lnTo>
                    <a:pt x="1268" y="362"/>
                  </a:lnTo>
                  <a:lnTo>
                    <a:pt x="1217" y="475"/>
                  </a:lnTo>
                  <a:lnTo>
                    <a:pt x="1172" y="606"/>
                  </a:lnTo>
                  <a:lnTo>
                    <a:pt x="1149" y="674"/>
                  </a:lnTo>
                  <a:lnTo>
                    <a:pt x="1138" y="741"/>
                  </a:lnTo>
                  <a:lnTo>
                    <a:pt x="1132" y="809"/>
                  </a:lnTo>
                  <a:lnTo>
                    <a:pt x="1132" y="872"/>
                  </a:lnTo>
                  <a:lnTo>
                    <a:pt x="1132" y="872"/>
                  </a:lnTo>
                  <a:lnTo>
                    <a:pt x="1127" y="917"/>
                  </a:lnTo>
                  <a:lnTo>
                    <a:pt x="1121" y="957"/>
                  </a:lnTo>
                  <a:lnTo>
                    <a:pt x="1099" y="996"/>
                  </a:lnTo>
                  <a:lnTo>
                    <a:pt x="1070" y="1036"/>
                  </a:lnTo>
                  <a:lnTo>
                    <a:pt x="1036" y="1064"/>
                  </a:lnTo>
                  <a:lnTo>
                    <a:pt x="997" y="1092"/>
                  </a:lnTo>
                  <a:lnTo>
                    <a:pt x="951" y="1115"/>
                  </a:lnTo>
                  <a:lnTo>
                    <a:pt x="906" y="1132"/>
                  </a:lnTo>
                  <a:lnTo>
                    <a:pt x="849" y="1138"/>
                  </a:lnTo>
                  <a:lnTo>
                    <a:pt x="793" y="1132"/>
                  </a:lnTo>
                  <a:lnTo>
                    <a:pt x="731" y="1121"/>
                  </a:lnTo>
                  <a:lnTo>
                    <a:pt x="674" y="1092"/>
                  </a:lnTo>
                  <a:lnTo>
                    <a:pt x="612" y="1058"/>
                  </a:lnTo>
                  <a:lnTo>
                    <a:pt x="549" y="1002"/>
                  </a:lnTo>
                  <a:lnTo>
                    <a:pt x="487" y="940"/>
                  </a:lnTo>
                  <a:lnTo>
                    <a:pt x="430" y="855"/>
                  </a:lnTo>
                  <a:lnTo>
                    <a:pt x="430" y="855"/>
                  </a:lnTo>
                  <a:lnTo>
                    <a:pt x="187" y="470"/>
                  </a:lnTo>
                  <a:lnTo>
                    <a:pt x="62" y="260"/>
                  </a:lnTo>
                  <a:lnTo>
                    <a:pt x="28" y="198"/>
                  </a:lnTo>
                  <a:lnTo>
                    <a:pt x="12" y="158"/>
                  </a:lnTo>
                  <a:lnTo>
                    <a:pt x="6" y="125"/>
                  </a:lnTo>
                  <a:lnTo>
                    <a:pt x="0" y="96"/>
                  </a:lnTo>
                  <a:lnTo>
                    <a:pt x="0" y="96"/>
                  </a:lnTo>
                  <a:close/>
                </a:path>
              </a:pathLst>
            </a:custGeom>
            <a:solidFill>
              <a:srgbClr val="E36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372"/>
            <p:cNvSpPr>
              <a:spLocks/>
            </p:cNvSpPr>
            <p:nvPr/>
          </p:nvSpPr>
          <p:spPr bwMode="auto">
            <a:xfrm>
              <a:off x="2567" y="1972"/>
              <a:ext cx="1274" cy="923"/>
            </a:xfrm>
            <a:custGeom>
              <a:avLst/>
              <a:gdLst>
                <a:gd name="T0" fmla="*/ 6 w 1274"/>
                <a:gd name="T1" fmla="*/ 29 h 923"/>
                <a:gd name="T2" fmla="*/ 17 w 1274"/>
                <a:gd name="T3" fmla="*/ 17 h 923"/>
                <a:gd name="T4" fmla="*/ 85 w 1274"/>
                <a:gd name="T5" fmla="*/ 0 h 923"/>
                <a:gd name="T6" fmla="*/ 108 w 1274"/>
                <a:gd name="T7" fmla="*/ 0 h 923"/>
                <a:gd name="T8" fmla="*/ 215 w 1274"/>
                <a:gd name="T9" fmla="*/ 29 h 923"/>
                <a:gd name="T10" fmla="*/ 329 w 1274"/>
                <a:gd name="T11" fmla="*/ 79 h 923"/>
                <a:gd name="T12" fmla="*/ 345 w 1274"/>
                <a:gd name="T13" fmla="*/ 91 h 923"/>
                <a:gd name="T14" fmla="*/ 447 w 1274"/>
                <a:gd name="T15" fmla="*/ 187 h 923"/>
                <a:gd name="T16" fmla="*/ 521 w 1274"/>
                <a:gd name="T17" fmla="*/ 238 h 923"/>
                <a:gd name="T18" fmla="*/ 612 w 1274"/>
                <a:gd name="T19" fmla="*/ 278 h 923"/>
                <a:gd name="T20" fmla="*/ 730 w 1274"/>
                <a:gd name="T21" fmla="*/ 300 h 923"/>
                <a:gd name="T22" fmla="*/ 872 w 1274"/>
                <a:gd name="T23" fmla="*/ 289 h 923"/>
                <a:gd name="T24" fmla="*/ 1048 w 1274"/>
                <a:gd name="T25" fmla="*/ 238 h 923"/>
                <a:gd name="T26" fmla="*/ 1257 w 1274"/>
                <a:gd name="T27" fmla="*/ 136 h 923"/>
                <a:gd name="T28" fmla="*/ 1268 w 1274"/>
                <a:gd name="T29" fmla="*/ 130 h 923"/>
                <a:gd name="T30" fmla="*/ 1274 w 1274"/>
                <a:gd name="T31" fmla="*/ 136 h 923"/>
                <a:gd name="T32" fmla="*/ 1155 w 1274"/>
                <a:gd name="T33" fmla="*/ 317 h 923"/>
                <a:gd name="T34" fmla="*/ 1048 w 1274"/>
                <a:gd name="T35" fmla="*/ 521 h 923"/>
                <a:gd name="T36" fmla="*/ 1008 w 1274"/>
                <a:gd name="T37" fmla="*/ 623 h 923"/>
                <a:gd name="T38" fmla="*/ 1002 w 1274"/>
                <a:gd name="T39" fmla="*/ 719 h 923"/>
                <a:gd name="T40" fmla="*/ 1008 w 1274"/>
                <a:gd name="T41" fmla="*/ 747 h 923"/>
                <a:gd name="T42" fmla="*/ 991 w 1274"/>
                <a:gd name="T43" fmla="*/ 815 h 923"/>
                <a:gd name="T44" fmla="*/ 946 w 1274"/>
                <a:gd name="T45" fmla="*/ 866 h 923"/>
                <a:gd name="T46" fmla="*/ 889 w 1274"/>
                <a:gd name="T47" fmla="*/ 906 h 923"/>
                <a:gd name="T48" fmla="*/ 810 w 1274"/>
                <a:gd name="T49" fmla="*/ 923 h 923"/>
                <a:gd name="T50" fmla="*/ 719 w 1274"/>
                <a:gd name="T51" fmla="*/ 912 h 923"/>
                <a:gd name="T52" fmla="*/ 617 w 1274"/>
                <a:gd name="T53" fmla="*/ 866 h 923"/>
                <a:gd name="T54" fmla="*/ 510 w 1274"/>
                <a:gd name="T55" fmla="*/ 787 h 923"/>
                <a:gd name="T56" fmla="*/ 453 w 1274"/>
                <a:gd name="T57" fmla="*/ 730 h 923"/>
                <a:gd name="T58" fmla="*/ 261 w 1274"/>
                <a:gd name="T59" fmla="*/ 487 h 923"/>
                <a:gd name="T60" fmla="*/ 119 w 1274"/>
                <a:gd name="T61" fmla="*/ 261 h 923"/>
                <a:gd name="T62" fmla="*/ 28 w 1274"/>
                <a:gd name="T63" fmla="*/ 96 h 923"/>
                <a:gd name="T64" fmla="*/ 6 w 1274"/>
                <a:gd name="T65" fmla="*/ 29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4" h="923">
                  <a:moveTo>
                    <a:pt x="6" y="29"/>
                  </a:moveTo>
                  <a:lnTo>
                    <a:pt x="6" y="29"/>
                  </a:lnTo>
                  <a:lnTo>
                    <a:pt x="6" y="29"/>
                  </a:lnTo>
                  <a:lnTo>
                    <a:pt x="17" y="17"/>
                  </a:lnTo>
                  <a:lnTo>
                    <a:pt x="45" y="6"/>
                  </a:lnTo>
                  <a:lnTo>
                    <a:pt x="85" y="0"/>
                  </a:lnTo>
                  <a:lnTo>
                    <a:pt x="85" y="0"/>
                  </a:lnTo>
                  <a:lnTo>
                    <a:pt x="108" y="0"/>
                  </a:lnTo>
                  <a:lnTo>
                    <a:pt x="142" y="6"/>
                  </a:lnTo>
                  <a:lnTo>
                    <a:pt x="215" y="29"/>
                  </a:lnTo>
                  <a:lnTo>
                    <a:pt x="295" y="63"/>
                  </a:lnTo>
                  <a:lnTo>
                    <a:pt x="329" y="79"/>
                  </a:lnTo>
                  <a:lnTo>
                    <a:pt x="345" y="91"/>
                  </a:lnTo>
                  <a:lnTo>
                    <a:pt x="345" y="91"/>
                  </a:lnTo>
                  <a:lnTo>
                    <a:pt x="391" y="136"/>
                  </a:lnTo>
                  <a:lnTo>
                    <a:pt x="447" y="187"/>
                  </a:lnTo>
                  <a:lnTo>
                    <a:pt x="481" y="215"/>
                  </a:lnTo>
                  <a:lnTo>
                    <a:pt x="521" y="238"/>
                  </a:lnTo>
                  <a:lnTo>
                    <a:pt x="566" y="261"/>
                  </a:lnTo>
                  <a:lnTo>
                    <a:pt x="612" y="278"/>
                  </a:lnTo>
                  <a:lnTo>
                    <a:pt x="668" y="295"/>
                  </a:lnTo>
                  <a:lnTo>
                    <a:pt x="730" y="300"/>
                  </a:lnTo>
                  <a:lnTo>
                    <a:pt x="798" y="300"/>
                  </a:lnTo>
                  <a:lnTo>
                    <a:pt x="872" y="289"/>
                  </a:lnTo>
                  <a:lnTo>
                    <a:pt x="957" y="272"/>
                  </a:lnTo>
                  <a:lnTo>
                    <a:pt x="1048" y="238"/>
                  </a:lnTo>
                  <a:lnTo>
                    <a:pt x="1149" y="193"/>
                  </a:lnTo>
                  <a:lnTo>
                    <a:pt x="1257" y="136"/>
                  </a:lnTo>
                  <a:lnTo>
                    <a:pt x="1257" y="136"/>
                  </a:lnTo>
                  <a:lnTo>
                    <a:pt x="1268" y="130"/>
                  </a:lnTo>
                  <a:lnTo>
                    <a:pt x="1274" y="130"/>
                  </a:lnTo>
                  <a:lnTo>
                    <a:pt x="1274" y="136"/>
                  </a:lnTo>
                  <a:lnTo>
                    <a:pt x="1257" y="170"/>
                  </a:lnTo>
                  <a:lnTo>
                    <a:pt x="1155" y="317"/>
                  </a:lnTo>
                  <a:lnTo>
                    <a:pt x="1098" y="419"/>
                  </a:lnTo>
                  <a:lnTo>
                    <a:pt x="1048" y="521"/>
                  </a:lnTo>
                  <a:lnTo>
                    <a:pt x="1025" y="572"/>
                  </a:lnTo>
                  <a:lnTo>
                    <a:pt x="1008" y="623"/>
                  </a:lnTo>
                  <a:lnTo>
                    <a:pt x="1002" y="674"/>
                  </a:lnTo>
                  <a:lnTo>
                    <a:pt x="1002" y="719"/>
                  </a:lnTo>
                  <a:lnTo>
                    <a:pt x="1002" y="719"/>
                  </a:lnTo>
                  <a:lnTo>
                    <a:pt x="1008" y="747"/>
                  </a:lnTo>
                  <a:lnTo>
                    <a:pt x="1002" y="781"/>
                  </a:lnTo>
                  <a:lnTo>
                    <a:pt x="991" y="815"/>
                  </a:lnTo>
                  <a:lnTo>
                    <a:pt x="968" y="838"/>
                  </a:lnTo>
                  <a:lnTo>
                    <a:pt x="946" y="866"/>
                  </a:lnTo>
                  <a:lnTo>
                    <a:pt x="917" y="889"/>
                  </a:lnTo>
                  <a:lnTo>
                    <a:pt x="889" y="906"/>
                  </a:lnTo>
                  <a:lnTo>
                    <a:pt x="849" y="917"/>
                  </a:lnTo>
                  <a:lnTo>
                    <a:pt x="810" y="923"/>
                  </a:lnTo>
                  <a:lnTo>
                    <a:pt x="764" y="917"/>
                  </a:lnTo>
                  <a:lnTo>
                    <a:pt x="719" y="912"/>
                  </a:lnTo>
                  <a:lnTo>
                    <a:pt x="668" y="895"/>
                  </a:lnTo>
                  <a:lnTo>
                    <a:pt x="617" y="866"/>
                  </a:lnTo>
                  <a:lnTo>
                    <a:pt x="566" y="832"/>
                  </a:lnTo>
                  <a:lnTo>
                    <a:pt x="510" y="787"/>
                  </a:lnTo>
                  <a:lnTo>
                    <a:pt x="453" y="730"/>
                  </a:lnTo>
                  <a:lnTo>
                    <a:pt x="453" y="730"/>
                  </a:lnTo>
                  <a:lnTo>
                    <a:pt x="351" y="606"/>
                  </a:lnTo>
                  <a:lnTo>
                    <a:pt x="261" y="487"/>
                  </a:lnTo>
                  <a:lnTo>
                    <a:pt x="181" y="368"/>
                  </a:lnTo>
                  <a:lnTo>
                    <a:pt x="119" y="261"/>
                  </a:lnTo>
                  <a:lnTo>
                    <a:pt x="62" y="164"/>
                  </a:lnTo>
                  <a:lnTo>
                    <a:pt x="28" y="96"/>
                  </a:lnTo>
                  <a:lnTo>
                    <a:pt x="0" y="3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373"/>
            <p:cNvSpPr>
              <a:spLocks/>
            </p:cNvSpPr>
            <p:nvPr/>
          </p:nvSpPr>
          <p:spPr bwMode="auto">
            <a:xfrm>
              <a:off x="3128" y="2527"/>
              <a:ext cx="334" cy="334"/>
            </a:xfrm>
            <a:custGeom>
              <a:avLst/>
              <a:gdLst>
                <a:gd name="T0" fmla="*/ 96 w 334"/>
                <a:gd name="T1" fmla="*/ 334 h 334"/>
                <a:gd name="T2" fmla="*/ 96 w 334"/>
                <a:gd name="T3" fmla="*/ 334 h 334"/>
                <a:gd name="T4" fmla="*/ 56 w 334"/>
                <a:gd name="T5" fmla="*/ 283 h 334"/>
                <a:gd name="T6" fmla="*/ 34 w 334"/>
                <a:gd name="T7" fmla="*/ 226 h 334"/>
                <a:gd name="T8" fmla="*/ 17 w 334"/>
                <a:gd name="T9" fmla="*/ 170 h 334"/>
                <a:gd name="T10" fmla="*/ 5 w 334"/>
                <a:gd name="T11" fmla="*/ 107 h 334"/>
                <a:gd name="T12" fmla="*/ 5 w 334"/>
                <a:gd name="T13" fmla="*/ 107 h 334"/>
                <a:gd name="T14" fmla="*/ 0 w 334"/>
                <a:gd name="T15" fmla="*/ 79 h 334"/>
                <a:gd name="T16" fmla="*/ 0 w 334"/>
                <a:gd name="T17" fmla="*/ 40 h 334"/>
                <a:gd name="T18" fmla="*/ 0 w 334"/>
                <a:gd name="T19" fmla="*/ 23 h 334"/>
                <a:gd name="T20" fmla="*/ 5 w 334"/>
                <a:gd name="T21" fmla="*/ 11 h 334"/>
                <a:gd name="T22" fmla="*/ 17 w 334"/>
                <a:gd name="T23" fmla="*/ 0 h 334"/>
                <a:gd name="T24" fmla="*/ 39 w 334"/>
                <a:gd name="T25" fmla="*/ 6 h 334"/>
                <a:gd name="T26" fmla="*/ 39 w 334"/>
                <a:gd name="T27" fmla="*/ 6 h 334"/>
                <a:gd name="T28" fmla="*/ 51 w 334"/>
                <a:gd name="T29" fmla="*/ 11 h 334"/>
                <a:gd name="T30" fmla="*/ 56 w 334"/>
                <a:gd name="T31" fmla="*/ 17 h 334"/>
                <a:gd name="T32" fmla="*/ 68 w 334"/>
                <a:gd name="T33" fmla="*/ 40 h 334"/>
                <a:gd name="T34" fmla="*/ 79 w 334"/>
                <a:gd name="T35" fmla="*/ 68 h 334"/>
                <a:gd name="T36" fmla="*/ 96 w 334"/>
                <a:gd name="T37" fmla="*/ 85 h 334"/>
                <a:gd name="T38" fmla="*/ 96 w 334"/>
                <a:gd name="T39" fmla="*/ 85 h 334"/>
                <a:gd name="T40" fmla="*/ 107 w 334"/>
                <a:gd name="T41" fmla="*/ 96 h 334"/>
                <a:gd name="T42" fmla="*/ 119 w 334"/>
                <a:gd name="T43" fmla="*/ 102 h 334"/>
                <a:gd name="T44" fmla="*/ 124 w 334"/>
                <a:gd name="T45" fmla="*/ 96 h 334"/>
                <a:gd name="T46" fmla="*/ 130 w 334"/>
                <a:gd name="T47" fmla="*/ 90 h 334"/>
                <a:gd name="T48" fmla="*/ 152 w 334"/>
                <a:gd name="T49" fmla="*/ 51 h 334"/>
                <a:gd name="T50" fmla="*/ 152 w 334"/>
                <a:gd name="T51" fmla="*/ 51 h 334"/>
                <a:gd name="T52" fmla="*/ 175 w 334"/>
                <a:gd name="T53" fmla="*/ 34 h 334"/>
                <a:gd name="T54" fmla="*/ 192 w 334"/>
                <a:gd name="T55" fmla="*/ 23 h 334"/>
                <a:gd name="T56" fmla="*/ 203 w 334"/>
                <a:gd name="T57" fmla="*/ 23 h 334"/>
                <a:gd name="T58" fmla="*/ 215 w 334"/>
                <a:gd name="T59" fmla="*/ 23 h 334"/>
                <a:gd name="T60" fmla="*/ 232 w 334"/>
                <a:gd name="T61" fmla="*/ 28 h 334"/>
                <a:gd name="T62" fmla="*/ 243 w 334"/>
                <a:gd name="T63" fmla="*/ 40 h 334"/>
                <a:gd name="T64" fmla="*/ 254 w 334"/>
                <a:gd name="T65" fmla="*/ 51 h 334"/>
                <a:gd name="T66" fmla="*/ 254 w 334"/>
                <a:gd name="T67" fmla="*/ 51 h 334"/>
                <a:gd name="T68" fmla="*/ 271 w 334"/>
                <a:gd name="T69" fmla="*/ 85 h 334"/>
                <a:gd name="T70" fmla="*/ 277 w 334"/>
                <a:gd name="T71" fmla="*/ 119 h 334"/>
                <a:gd name="T72" fmla="*/ 277 w 334"/>
                <a:gd name="T73" fmla="*/ 158 h 334"/>
                <a:gd name="T74" fmla="*/ 271 w 334"/>
                <a:gd name="T75" fmla="*/ 192 h 334"/>
                <a:gd name="T76" fmla="*/ 271 w 334"/>
                <a:gd name="T77" fmla="*/ 192 h 334"/>
                <a:gd name="T78" fmla="*/ 271 w 334"/>
                <a:gd name="T79" fmla="*/ 209 h 334"/>
                <a:gd name="T80" fmla="*/ 277 w 334"/>
                <a:gd name="T81" fmla="*/ 221 h 334"/>
                <a:gd name="T82" fmla="*/ 288 w 334"/>
                <a:gd name="T83" fmla="*/ 249 h 334"/>
                <a:gd name="T84" fmla="*/ 305 w 334"/>
                <a:gd name="T85" fmla="*/ 272 h 334"/>
                <a:gd name="T86" fmla="*/ 322 w 334"/>
                <a:gd name="T87" fmla="*/ 294 h 334"/>
                <a:gd name="T88" fmla="*/ 334 w 334"/>
                <a:gd name="T89" fmla="*/ 311 h 334"/>
                <a:gd name="T90" fmla="*/ 334 w 334"/>
                <a:gd name="T91" fmla="*/ 323 h 334"/>
                <a:gd name="T92" fmla="*/ 322 w 334"/>
                <a:gd name="T93" fmla="*/ 328 h 334"/>
                <a:gd name="T94" fmla="*/ 288 w 334"/>
                <a:gd name="T95" fmla="*/ 323 h 334"/>
                <a:gd name="T96" fmla="*/ 96 w 334"/>
                <a:gd name="T97"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34">
                  <a:moveTo>
                    <a:pt x="96" y="334"/>
                  </a:moveTo>
                  <a:lnTo>
                    <a:pt x="96" y="334"/>
                  </a:lnTo>
                  <a:lnTo>
                    <a:pt x="56" y="283"/>
                  </a:lnTo>
                  <a:lnTo>
                    <a:pt x="34" y="226"/>
                  </a:lnTo>
                  <a:lnTo>
                    <a:pt x="17" y="170"/>
                  </a:lnTo>
                  <a:lnTo>
                    <a:pt x="5" y="107"/>
                  </a:lnTo>
                  <a:lnTo>
                    <a:pt x="5" y="107"/>
                  </a:lnTo>
                  <a:lnTo>
                    <a:pt x="0" y="79"/>
                  </a:lnTo>
                  <a:lnTo>
                    <a:pt x="0" y="40"/>
                  </a:lnTo>
                  <a:lnTo>
                    <a:pt x="0" y="23"/>
                  </a:lnTo>
                  <a:lnTo>
                    <a:pt x="5" y="11"/>
                  </a:lnTo>
                  <a:lnTo>
                    <a:pt x="17" y="0"/>
                  </a:lnTo>
                  <a:lnTo>
                    <a:pt x="39" y="6"/>
                  </a:lnTo>
                  <a:lnTo>
                    <a:pt x="39" y="6"/>
                  </a:lnTo>
                  <a:lnTo>
                    <a:pt x="51" y="11"/>
                  </a:lnTo>
                  <a:lnTo>
                    <a:pt x="56" y="17"/>
                  </a:lnTo>
                  <a:lnTo>
                    <a:pt x="68" y="40"/>
                  </a:lnTo>
                  <a:lnTo>
                    <a:pt x="79" y="68"/>
                  </a:lnTo>
                  <a:lnTo>
                    <a:pt x="96" y="85"/>
                  </a:lnTo>
                  <a:lnTo>
                    <a:pt x="96" y="85"/>
                  </a:lnTo>
                  <a:lnTo>
                    <a:pt x="107" y="96"/>
                  </a:lnTo>
                  <a:lnTo>
                    <a:pt x="119" y="102"/>
                  </a:lnTo>
                  <a:lnTo>
                    <a:pt x="124" y="96"/>
                  </a:lnTo>
                  <a:lnTo>
                    <a:pt x="130" y="90"/>
                  </a:lnTo>
                  <a:lnTo>
                    <a:pt x="152" y="51"/>
                  </a:lnTo>
                  <a:lnTo>
                    <a:pt x="152" y="51"/>
                  </a:lnTo>
                  <a:lnTo>
                    <a:pt x="175" y="34"/>
                  </a:lnTo>
                  <a:lnTo>
                    <a:pt x="192" y="23"/>
                  </a:lnTo>
                  <a:lnTo>
                    <a:pt x="203" y="23"/>
                  </a:lnTo>
                  <a:lnTo>
                    <a:pt x="215" y="23"/>
                  </a:lnTo>
                  <a:lnTo>
                    <a:pt x="232" y="28"/>
                  </a:lnTo>
                  <a:lnTo>
                    <a:pt x="243" y="40"/>
                  </a:lnTo>
                  <a:lnTo>
                    <a:pt x="254" y="51"/>
                  </a:lnTo>
                  <a:lnTo>
                    <a:pt x="254" y="51"/>
                  </a:lnTo>
                  <a:lnTo>
                    <a:pt x="271" y="85"/>
                  </a:lnTo>
                  <a:lnTo>
                    <a:pt x="277" y="119"/>
                  </a:lnTo>
                  <a:lnTo>
                    <a:pt x="277" y="158"/>
                  </a:lnTo>
                  <a:lnTo>
                    <a:pt x="271" y="192"/>
                  </a:lnTo>
                  <a:lnTo>
                    <a:pt x="271" y="192"/>
                  </a:lnTo>
                  <a:lnTo>
                    <a:pt x="271" y="209"/>
                  </a:lnTo>
                  <a:lnTo>
                    <a:pt x="277" y="221"/>
                  </a:lnTo>
                  <a:lnTo>
                    <a:pt x="288" y="249"/>
                  </a:lnTo>
                  <a:lnTo>
                    <a:pt x="305" y="272"/>
                  </a:lnTo>
                  <a:lnTo>
                    <a:pt x="322" y="294"/>
                  </a:lnTo>
                  <a:lnTo>
                    <a:pt x="334" y="311"/>
                  </a:lnTo>
                  <a:lnTo>
                    <a:pt x="334" y="323"/>
                  </a:lnTo>
                  <a:lnTo>
                    <a:pt x="322" y="328"/>
                  </a:lnTo>
                  <a:lnTo>
                    <a:pt x="288" y="323"/>
                  </a:lnTo>
                  <a:lnTo>
                    <a:pt x="96" y="3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374"/>
            <p:cNvSpPr>
              <a:spLocks/>
            </p:cNvSpPr>
            <p:nvPr/>
          </p:nvSpPr>
          <p:spPr bwMode="auto">
            <a:xfrm>
              <a:off x="3088" y="2731"/>
              <a:ext cx="487" cy="164"/>
            </a:xfrm>
            <a:custGeom>
              <a:avLst/>
              <a:gdLst>
                <a:gd name="T0" fmla="*/ 487 w 487"/>
                <a:gd name="T1" fmla="*/ 0 h 164"/>
                <a:gd name="T2" fmla="*/ 487 w 487"/>
                <a:gd name="T3" fmla="*/ 0 h 164"/>
                <a:gd name="T4" fmla="*/ 481 w 487"/>
                <a:gd name="T5" fmla="*/ 28 h 164"/>
                <a:gd name="T6" fmla="*/ 476 w 487"/>
                <a:gd name="T7" fmla="*/ 56 h 164"/>
                <a:gd name="T8" fmla="*/ 459 w 487"/>
                <a:gd name="T9" fmla="*/ 79 h 164"/>
                <a:gd name="T10" fmla="*/ 442 w 487"/>
                <a:gd name="T11" fmla="*/ 102 h 164"/>
                <a:gd name="T12" fmla="*/ 419 w 487"/>
                <a:gd name="T13" fmla="*/ 119 h 164"/>
                <a:gd name="T14" fmla="*/ 396 w 487"/>
                <a:gd name="T15" fmla="*/ 136 h 164"/>
                <a:gd name="T16" fmla="*/ 368 w 487"/>
                <a:gd name="T17" fmla="*/ 147 h 164"/>
                <a:gd name="T18" fmla="*/ 334 w 487"/>
                <a:gd name="T19" fmla="*/ 158 h 164"/>
                <a:gd name="T20" fmla="*/ 300 w 487"/>
                <a:gd name="T21" fmla="*/ 164 h 164"/>
                <a:gd name="T22" fmla="*/ 260 w 487"/>
                <a:gd name="T23" fmla="*/ 164 h 164"/>
                <a:gd name="T24" fmla="*/ 221 w 487"/>
                <a:gd name="T25" fmla="*/ 158 h 164"/>
                <a:gd name="T26" fmla="*/ 181 w 487"/>
                <a:gd name="T27" fmla="*/ 147 h 164"/>
                <a:gd name="T28" fmla="*/ 136 w 487"/>
                <a:gd name="T29" fmla="*/ 136 h 164"/>
                <a:gd name="T30" fmla="*/ 91 w 487"/>
                <a:gd name="T31" fmla="*/ 107 h 164"/>
                <a:gd name="T32" fmla="*/ 45 w 487"/>
                <a:gd name="T33" fmla="*/ 79 h 164"/>
                <a:gd name="T34" fmla="*/ 0 w 487"/>
                <a:gd name="T35" fmla="*/ 45 h 164"/>
                <a:gd name="T36" fmla="*/ 0 w 487"/>
                <a:gd name="T37" fmla="*/ 45 h 164"/>
                <a:gd name="T38" fmla="*/ 91 w 487"/>
                <a:gd name="T39" fmla="*/ 62 h 164"/>
                <a:gd name="T40" fmla="*/ 170 w 487"/>
                <a:gd name="T41" fmla="*/ 68 h 164"/>
                <a:gd name="T42" fmla="*/ 243 w 487"/>
                <a:gd name="T43" fmla="*/ 68 h 164"/>
                <a:gd name="T44" fmla="*/ 311 w 487"/>
                <a:gd name="T45" fmla="*/ 62 h 164"/>
                <a:gd name="T46" fmla="*/ 368 w 487"/>
                <a:gd name="T47" fmla="*/ 51 h 164"/>
                <a:gd name="T48" fmla="*/ 413 w 487"/>
                <a:gd name="T49" fmla="*/ 34 h 164"/>
                <a:gd name="T50" fmla="*/ 453 w 487"/>
                <a:gd name="T51" fmla="*/ 17 h 164"/>
                <a:gd name="T52" fmla="*/ 487 w 487"/>
                <a:gd name="T53" fmla="*/ 0 h 164"/>
                <a:gd name="T54" fmla="*/ 487 w 487"/>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7" h="164">
                  <a:moveTo>
                    <a:pt x="487" y="0"/>
                  </a:moveTo>
                  <a:lnTo>
                    <a:pt x="487" y="0"/>
                  </a:lnTo>
                  <a:lnTo>
                    <a:pt x="481" y="28"/>
                  </a:lnTo>
                  <a:lnTo>
                    <a:pt x="476" y="56"/>
                  </a:lnTo>
                  <a:lnTo>
                    <a:pt x="459" y="79"/>
                  </a:lnTo>
                  <a:lnTo>
                    <a:pt x="442" y="102"/>
                  </a:lnTo>
                  <a:lnTo>
                    <a:pt x="419" y="119"/>
                  </a:lnTo>
                  <a:lnTo>
                    <a:pt x="396" y="136"/>
                  </a:lnTo>
                  <a:lnTo>
                    <a:pt x="368" y="147"/>
                  </a:lnTo>
                  <a:lnTo>
                    <a:pt x="334" y="158"/>
                  </a:lnTo>
                  <a:lnTo>
                    <a:pt x="300" y="164"/>
                  </a:lnTo>
                  <a:lnTo>
                    <a:pt x="260" y="164"/>
                  </a:lnTo>
                  <a:lnTo>
                    <a:pt x="221" y="158"/>
                  </a:lnTo>
                  <a:lnTo>
                    <a:pt x="181" y="147"/>
                  </a:lnTo>
                  <a:lnTo>
                    <a:pt x="136" y="136"/>
                  </a:lnTo>
                  <a:lnTo>
                    <a:pt x="91" y="107"/>
                  </a:lnTo>
                  <a:lnTo>
                    <a:pt x="45" y="79"/>
                  </a:lnTo>
                  <a:lnTo>
                    <a:pt x="0" y="45"/>
                  </a:lnTo>
                  <a:lnTo>
                    <a:pt x="0" y="45"/>
                  </a:lnTo>
                  <a:lnTo>
                    <a:pt x="91" y="62"/>
                  </a:lnTo>
                  <a:lnTo>
                    <a:pt x="170" y="68"/>
                  </a:lnTo>
                  <a:lnTo>
                    <a:pt x="243" y="68"/>
                  </a:lnTo>
                  <a:lnTo>
                    <a:pt x="311" y="62"/>
                  </a:lnTo>
                  <a:lnTo>
                    <a:pt x="368" y="51"/>
                  </a:lnTo>
                  <a:lnTo>
                    <a:pt x="413" y="34"/>
                  </a:lnTo>
                  <a:lnTo>
                    <a:pt x="453" y="17"/>
                  </a:lnTo>
                  <a:lnTo>
                    <a:pt x="487" y="0"/>
                  </a:lnTo>
                  <a:lnTo>
                    <a:pt x="4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375"/>
            <p:cNvSpPr>
              <a:spLocks/>
            </p:cNvSpPr>
            <p:nvPr/>
          </p:nvSpPr>
          <p:spPr bwMode="auto">
            <a:xfrm>
              <a:off x="2567" y="1967"/>
              <a:ext cx="1274" cy="520"/>
            </a:xfrm>
            <a:custGeom>
              <a:avLst/>
              <a:gdLst>
                <a:gd name="T0" fmla="*/ 329 w 1274"/>
                <a:gd name="T1" fmla="*/ 288 h 520"/>
                <a:gd name="T2" fmla="*/ 527 w 1274"/>
                <a:gd name="T3" fmla="*/ 441 h 520"/>
                <a:gd name="T4" fmla="*/ 708 w 1274"/>
                <a:gd name="T5" fmla="*/ 509 h 520"/>
                <a:gd name="T6" fmla="*/ 861 w 1274"/>
                <a:gd name="T7" fmla="*/ 515 h 520"/>
                <a:gd name="T8" fmla="*/ 991 w 1274"/>
                <a:gd name="T9" fmla="*/ 481 h 520"/>
                <a:gd name="T10" fmla="*/ 1093 w 1274"/>
                <a:gd name="T11" fmla="*/ 424 h 520"/>
                <a:gd name="T12" fmla="*/ 1274 w 1274"/>
                <a:gd name="T13" fmla="*/ 147 h 520"/>
                <a:gd name="T14" fmla="*/ 1257 w 1274"/>
                <a:gd name="T15" fmla="*/ 141 h 520"/>
                <a:gd name="T16" fmla="*/ 1121 w 1274"/>
                <a:gd name="T17" fmla="*/ 215 h 520"/>
                <a:gd name="T18" fmla="*/ 997 w 1274"/>
                <a:gd name="T19" fmla="*/ 266 h 520"/>
                <a:gd name="T20" fmla="*/ 991 w 1274"/>
                <a:gd name="T21" fmla="*/ 266 h 520"/>
                <a:gd name="T22" fmla="*/ 895 w 1274"/>
                <a:gd name="T23" fmla="*/ 294 h 520"/>
                <a:gd name="T24" fmla="*/ 861 w 1274"/>
                <a:gd name="T25" fmla="*/ 300 h 520"/>
                <a:gd name="T26" fmla="*/ 849 w 1274"/>
                <a:gd name="T27" fmla="*/ 300 h 520"/>
                <a:gd name="T28" fmla="*/ 815 w 1274"/>
                <a:gd name="T29" fmla="*/ 305 h 520"/>
                <a:gd name="T30" fmla="*/ 708 w 1274"/>
                <a:gd name="T31" fmla="*/ 305 h 520"/>
                <a:gd name="T32" fmla="*/ 708 w 1274"/>
                <a:gd name="T33" fmla="*/ 305 h 520"/>
                <a:gd name="T34" fmla="*/ 680 w 1274"/>
                <a:gd name="T35" fmla="*/ 300 h 520"/>
                <a:gd name="T36" fmla="*/ 657 w 1274"/>
                <a:gd name="T37" fmla="*/ 300 h 520"/>
                <a:gd name="T38" fmla="*/ 612 w 1274"/>
                <a:gd name="T39" fmla="*/ 283 h 520"/>
                <a:gd name="T40" fmla="*/ 572 w 1274"/>
                <a:gd name="T41" fmla="*/ 271 h 520"/>
                <a:gd name="T42" fmla="*/ 555 w 1274"/>
                <a:gd name="T43" fmla="*/ 260 h 520"/>
                <a:gd name="T44" fmla="*/ 532 w 1274"/>
                <a:gd name="T45" fmla="*/ 249 h 520"/>
                <a:gd name="T46" fmla="*/ 532 w 1274"/>
                <a:gd name="T47" fmla="*/ 249 h 520"/>
                <a:gd name="T48" fmla="*/ 515 w 1274"/>
                <a:gd name="T49" fmla="*/ 237 h 520"/>
                <a:gd name="T50" fmla="*/ 453 w 1274"/>
                <a:gd name="T51" fmla="*/ 198 h 520"/>
                <a:gd name="T52" fmla="*/ 442 w 1274"/>
                <a:gd name="T53" fmla="*/ 186 h 520"/>
                <a:gd name="T54" fmla="*/ 436 w 1274"/>
                <a:gd name="T55" fmla="*/ 181 h 520"/>
                <a:gd name="T56" fmla="*/ 425 w 1274"/>
                <a:gd name="T57" fmla="*/ 175 h 520"/>
                <a:gd name="T58" fmla="*/ 368 w 1274"/>
                <a:gd name="T59" fmla="*/ 118 h 520"/>
                <a:gd name="T60" fmla="*/ 357 w 1274"/>
                <a:gd name="T61" fmla="*/ 107 h 520"/>
                <a:gd name="T62" fmla="*/ 357 w 1274"/>
                <a:gd name="T63" fmla="*/ 107 h 520"/>
                <a:gd name="T64" fmla="*/ 345 w 1274"/>
                <a:gd name="T65" fmla="*/ 96 h 520"/>
                <a:gd name="T66" fmla="*/ 300 w 1274"/>
                <a:gd name="T67" fmla="*/ 68 h 520"/>
                <a:gd name="T68" fmla="*/ 232 w 1274"/>
                <a:gd name="T69" fmla="*/ 39 h 520"/>
                <a:gd name="T70" fmla="*/ 215 w 1274"/>
                <a:gd name="T71" fmla="*/ 34 h 520"/>
                <a:gd name="T72" fmla="*/ 193 w 1274"/>
                <a:gd name="T73" fmla="*/ 28 h 520"/>
                <a:gd name="T74" fmla="*/ 187 w 1274"/>
                <a:gd name="T75" fmla="*/ 22 h 520"/>
                <a:gd name="T76" fmla="*/ 164 w 1274"/>
                <a:gd name="T77" fmla="*/ 17 h 520"/>
                <a:gd name="T78" fmla="*/ 159 w 1274"/>
                <a:gd name="T79" fmla="*/ 17 h 520"/>
                <a:gd name="T80" fmla="*/ 136 w 1274"/>
                <a:gd name="T81" fmla="*/ 11 h 520"/>
                <a:gd name="T82" fmla="*/ 130 w 1274"/>
                <a:gd name="T83" fmla="*/ 5 h 520"/>
                <a:gd name="T84" fmla="*/ 113 w 1274"/>
                <a:gd name="T85" fmla="*/ 5 h 520"/>
                <a:gd name="T86" fmla="*/ 108 w 1274"/>
                <a:gd name="T87" fmla="*/ 5 h 520"/>
                <a:gd name="T88" fmla="*/ 96 w 1274"/>
                <a:gd name="T89" fmla="*/ 0 h 520"/>
                <a:gd name="T90" fmla="*/ 85 w 1274"/>
                <a:gd name="T91" fmla="*/ 5 h 520"/>
                <a:gd name="T92" fmla="*/ 6 w 1274"/>
                <a:gd name="T93" fmla="*/ 34 h 520"/>
                <a:gd name="T94" fmla="*/ 0 w 1274"/>
                <a:gd name="T95" fmla="*/ 39 h 520"/>
                <a:gd name="T96" fmla="*/ 0 w 1274"/>
                <a:gd name="T97" fmla="*/ 39 h 520"/>
                <a:gd name="T98" fmla="*/ 0 w 1274"/>
                <a:gd name="T99" fmla="*/ 39 h 520"/>
                <a:gd name="T100" fmla="*/ 0 w 1274"/>
                <a:gd name="T101" fmla="*/ 45 h 520"/>
                <a:gd name="T102" fmla="*/ 0 w 1274"/>
                <a:gd name="T103" fmla="*/ 45 h 520"/>
                <a:gd name="T104" fmla="*/ 6 w 1274"/>
                <a:gd name="T105" fmla="*/ 56 h 520"/>
                <a:gd name="T106" fmla="*/ 17 w 1274"/>
                <a:gd name="T107" fmla="*/ 84 h 520"/>
                <a:gd name="T108" fmla="*/ 119 w 1274"/>
                <a:gd name="T109" fmla="*/ 96 h 520"/>
                <a:gd name="T110" fmla="*/ 221 w 1274"/>
                <a:gd name="T111" fmla="*/ 169 h 520"/>
                <a:gd name="T112" fmla="*/ 255 w 1274"/>
                <a:gd name="T113" fmla="*/ 21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4" h="520">
                  <a:moveTo>
                    <a:pt x="255" y="215"/>
                  </a:moveTo>
                  <a:lnTo>
                    <a:pt x="255" y="215"/>
                  </a:lnTo>
                  <a:lnTo>
                    <a:pt x="329" y="288"/>
                  </a:lnTo>
                  <a:lnTo>
                    <a:pt x="396" y="351"/>
                  </a:lnTo>
                  <a:lnTo>
                    <a:pt x="464" y="396"/>
                  </a:lnTo>
                  <a:lnTo>
                    <a:pt x="527" y="441"/>
                  </a:lnTo>
                  <a:lnTo>
                    <a:pt x="589" y="469"/>
                  </a:lnTo>
                  <a:lnTo>
                    <a:pt x="651" y="492"/>
                  </a:lnTo>
                  <a:lnTo>
                    <a:pt x="708" y="509"/>
                  </a:lnTo>
                  <a:lnTo>
                    <a:pt x="764" y="515"/>
                  </a:lnTo>
                  <a:lnTo>
                    <a:pt x="815" y="520"/>
                  </a:lnTo>
                  <a:lnTo>
                    <a:pt x="861" y="515"/>
                  </a:lnTo>
                  <a:lnTo>
                    <a:pt x="912" y="509"/>
                  </a:lnTo>
                  <a:lnTo>
                    <a:pt x="951" y="498"/>
                  </a:lnTo>
                  <a:lnTo>
                    <a:pt x="991" y="481"/>
                  </a:lnTo>
                  <a:lnTo>
                    <a:pt x="1031" y="464"/>
                  </a:lnTo>
                  <a:lnTo>
                    <a:pt x="1093" y="424"/>
                  </a:lnTo>
                  <a:lnTo>
                    <a:pt x="1093" y="424"/>
                  </a:lnTo>
                  <a:lnTo>
                    <a:pt x="1172" y="305"/>
                  </a:lnTo>
                  <a:lnTo>
                    <a:pt x="1234" y="203"/>
                  </a:lnTo>
                  <a:lnTo>
                    <a:pt x="1274" y="147"/>
                  </a:lnTo>
                  <a:lnTo>
                    <a:pt x="1274" y="135"/>
                  </a:lnTo>
                  <a:lnTo>
                    <a:pt x="1274" y="135"/>
                  </a:lnTo>
                  <a:lnTo>
                    <a:pt x="1257" y="141"/>
                  </a:lnTo>
                  <a:lnTo>
                    <a:pt x="1257" y="141"/>
                  </a:lnTo>
                  <a:lnTo>
                    <a:pt x="1183" y="181"/>
                  </a:lnTo>
                  <a:lnTo>
                    <a:pt x="1121" y="215"/>
                  </a:lnTo>
                  <a:lnTo>
                    <a:pt x="1053" y="243"/>
                  </a:lnTo>
                  <a:lnTo>
                    <a:pt x="997" y="266"/>
                  </a:lnTo>
                  <a:lnTo>
                    <a:pt x="997" y="266"/>
                  </a:lnTo>
                  <a:lnTo>
                    <a:pt x="997" y="266"/>
                  </a:lnTo>
                  <a:lnTo>
                    <a:pt x="997" y="266"/>
                  </a:lnTo>
                  <a:lnTo>
                    <a:pt x="991" y="266"/>
                  </a:lnTo>
                  <a:lnTo>
                    <a:pt x="991" y="266"/>
                  </a:lnTo>
                  <a:lnTo>
                    <a:pt x="895" y="294"/>
                  </a:lnTo>
                  <a:lnTo>
                    <a:pt x="895" y="294"/>
                  </a:lnTo>
                  <a:lnTo>
                    <a:pt x="883" y="294"/>
                  </a:lnTo>
                  <a:lnTo>
                    <a:pt x="883" y="294"/>
                  </a:lnTo>
                  <a:lnTo>
                    <a:pt x="861" y="300"/>
                  </a:lnTo>
                  <a:lnTo>
                    <a:pt x="861" y="300"/>
                  </a:lnTo>
                  <a:lnTo>
                    <a:pt x="849" y="300"/>
                  </a:lnTo>
                  <a:lnTo>
                    <a:pt x="849" y="300"/>
                  </a:lnTo>
                  <a:lnTo>
                    <a:pt x="827" y="305"/>
                  </a:lnTo>
                  <a:lnTo>
                    <a:pt x="827" y="305"/>
                  </a:lnTo>
                  <a:lnTo>
                    <a:pt x="815" y="305"/>
                  </a:lnTo>
                  <a:lnTo>
                    <a:pt x="815" y="305"/>
                  </a:lnTo>
                  <a:lnTo>
                    <a:pt x="759" y="305"/>
                  </a:lnTo>
                  <a:lnTo>
                    <a:pt x="708" y="305"/>
                  </a:lnTo>
                  <a:lnTo>
                    <a:pt x="708" y="305"/>
                  </a:lnTo>
                  <a:lnTo>
                    <a:pt x="708" y="305"/>
                  </a:lnTo>
                  <a:lnTo>
                    <a:pt x="708" y="305"/>
                  </a:lnTo>
                  <a:lnTo>
                    <a:pt x="685" y="300"/>
                  </a:lnTo>
                  <a:lnTo>
                    <a:pt x="685" y="300"/>
                  </a:lnTo>
                  <a:lnTo>
                    <a:pt x="680" y="300"/>
                  </a:lnTo>
                  <a:lnTo>
                    <a:pt x="680" y="300"/>
                  </a:lnTo>
                  <a:lnTo>
                    <a:pt x="657" y="300"/>
                  </a:lnTo>
                  <a:lnTo>
                    <a:pt x="657" y="300"/>
                  </a:lnTo>
                  <a:lnTo>
                    <a:pt x="657" y="294"/>
                  </a:lnTo>
                  <a:lnTo>
                    <a:pt x="657" y="294"/>
                  </a:lnTo>
                  <a:lnTo>
                    <a:pt x="612" y="283"/>
                  </a:lnTo>
                  <a:lnTo>
                    <a:pt x="572" y="271"/>
                  </a:lnTo>
                  <a:lnTo>
                    <a:pt x="572" y="271"/>
                  </a:lnTo>
                  <a:lnTo>
                    <a:pt x="572" y="271"/>
                  </a:lnTo>
                  <a:lnTo>
                    <a:pt x="572" y="271"/>
                  </a:lnTo>
                  <a:lnTo>
                    <a:pt x="555" y="260"/>
                  </a:lnTo>
                  <a:lnTo>
                    <a:pt x="555" y="260"/>
                  </a:lnTo>
                  <a:lnTo>
                    <a:pt x="549" y="260"/>
                  </a:lnTo>
                  <a:lnTo>
                    <a:pt x="549" y="260"/>
                  </a:lnTo>
                  <a:lnTo>
                    <a:pt x="532" y="249"/>
                  </a:lnTo>
                  <a:lnTo>
                    <a:pt x="532" y="249"/>
                  </a:lnTo>
                  <a:lnTo>
                    <a:pt x="532" y="249"/>
                  </a:lnTo>
                  <a:lnTo>
                    <a:pt x="532" y="249"/>
                  </a:lnTo>
                  <a:lnTo>
                    <a:pt x="515" y="237"/>
                  </a:lnTo>
                  <a:lnTo>
                    <a:pt x="515" y="237"/>
                  </a:lnTo>
                  <a:lnTo>
                    <a:pt x="515" y="237"/>
                  </a:lnTo>
                  <a:lnTo>
                    <a:pt x="515" y="237"/>
                  </a:lnTo>
                  <a:lnTo>
                    <a:pt x="453" y="198"/>
                  </a:lnTo>
                  <a:lnTo>
                    <a:pt x="453" y="198"/>
                  </a:lnTo>
                  <a:lnTo>
                    <a:pt x="453" y="198"/>
                  </a:lnTo>
                  <a:lnTo>
                    <a:pt x="453" y="198"/>
                  </a:lnTo>
                  <a:lnTo>
                    <a:pt x="442" y="186"/>
                  </a:lnTo>
                  <a:lnTo>
                    <a:pt x="442" y="186"/>
                  </a:lnTo>
                  <a:lnTo>
                    <a:pt x="436" y="181"/>
                  </a:lnTo>
                  <a:lnTo>
                    <a:pt x="436" y="181"/>
                  </a:lnTo>
                  <a:lnTo>
                    <a:pt x="430" y="175"/>
                  </a:lnTo>
                  <a:lnTo>
                    <a:pt x="430" y="175"/>
                  </a:lnTo>
                  <a:lnTo>
                    <a:pt x="425" y="175"/>
                  </a:lnTo>
                  <a:lnTo>
                    <a:pt x="425" y="175"/>
                  </a:lnTo>
                  <a:lnTo>
                    <a:pt x="368" y="118"/>
                  </a:lnTo>
                  <a:lnTo>
                    <a:pt x="368" y="118"/>
                  </a:lnTo>
                  <a:lnTo>
                    <a:pt x="368" y="113"/>
                  </a:lnTo>
                  <a:lnTo>
                    <a:pt x="368" y="113"/>
                  </a:lnTo>
                  <a:lnTo>
                    <a:pt x="357" y="107"/>
                  </a:lnTo>
                  <a:lnTo>
                    <a:pt x="357" y="107"/>
                  </a:lnTo>
                  <a:lnTo>
                    <a:pt x="357" y="107"/>
                  </a:lnTo>
                  <a:lnTo>
                    <a:pt x="357" y="107"/>
                  </a:lnTo>
                  <a:lnTo>
                    <a:pt x="345" y="96"/>
                  </a:lnTo>
                  <a:lnTo>
                    <a:pt x="345" y="96"/>
                  </a:lnTo>
                  <a:lnTo>
                    <a:pt x="345" y="96"/>
                  </a:lnTo>
                  <a:lnTo>
                    <a:pt x="345" y="96"/>
                  </a:lnTo>
                  <a:lnTo>
                    <a:pt x="345" y="96"/>
                  </a:lnTo>
                  <a:lnTo>
                    <a:pt x="300" y="68"/>
                  </a:lnTo>
                  <a:lnTo>
                    <a:pt x="232" y="39"/>
                  </a:lnTo>
                  <a:lnTo>
                    <a:pt x="232" y="39"/>
                  </a:lnTo>
                  <a:lnTo>
                    <a:pt x="232" y="39"/>
                  </a:lnTo>
                  <a:lnTo>
                    <a:pt x="232" y="39"/>
                  </a:lnTo>
                  <a:lnTo>
                    <a:pt x="215" y="34"/>
                  </a:lnTo>
                  <a:lnTo>
                    <a:pt x="215" y="34"/>
                  </a:lnTo>
                  <a:lnTo>
                    <a:pt x="210" y="34"/>
                  </a:lnTo>
                  <a:lnTo>
                    <a:pt x="210" y="34"/>
                  </a:lnTo>
                  <a:lnTo>
                    <a:pt x="193" y="28"/>
                  </a:lnTo>
                  <a:lnTo>
                    <a:pt x="193" y="28"/>
                  </a:lnTo>
                  <a:lnTo>
                    <a:pt x="187" y="22"/>
                  </a:lnTo>
                  <a:lnTo>
                    <a:pt x="187" y="22"/>
                  </a:lnTo>
                  <a:lnTo>
                    <a:pt x="176" y="22"/>
                  </a:lnTo>
                  <a:lnTo>
                    <a:pt x="176" y="22"/>
                  </a:lnTo>
                  <a:lnTo>
                    <a:pt x="164" y="17"/>
                  </a:lnTo>
                  <a:lnTo>
                    <a:pt x="164" y="17"/>
                  </a:lnTo>
                  <a:lnTo>
                    <a:pt x="159" y="17"/>
                  </a:lnTo>
                  <a:lnTo>
                    <a:pt x="159" y="17"/>
                  </a:lnTo>
                  <a:lnTo>
                    <a:pt x="147" y="11"/>
                  </a:lnTo>
                  <a:lnTo>
                    <a:pt x="147" y="11"/>
                  </a:lnTo>
                  <a:lnTo>
                    <a:pt x="136" y="11"/>
                  </a:lnTo>
                  <a:lnTo>
                    <a:pt x="136" y="11"/>
                  </a:lnTo>
                  <a:lnTo>
                    <a:pt x="130" y="5"/>
                  </a:lnTo>
                  <a:lnTo>
                    <a:pt x="130" y="5"/>
                  </a:lnTo>
                  <a:lnTo>
                    <a:pt x="119" y="5"/>
                  </a:lnTo>
                  <a:lnTo>
                    <a:pt x="119" y="5"/>
                  </a:lnTo>
                  <a:lnTo>
                    <a:pt x="113" y="5"/>
                  </a:lnTo>
                  <a:lnTo>
                    <a:pt x="113" y="5"/>
                  </a:lnTo>
                  <a:lnTo>
                    <a:pt x="108" y="5"/>
                  </a:lnTo>
                  <a:lnTo>
                    <a:pt x="108" y="5"/>
                  </a:lnTo>
                  <a:lnTo>
                    <a:pt x="96" y="5"/>
                  </a:lnTo>
                  <a:lnTo>
                    <a:pt x="96" y="5"/>
                  </a:lnTo>
                  <a:lnTo>
                    <a:pt x="96" y="0"/>
                  </a:lnTo>
                  <a:lnTo>
                    <a:pt x="96" y="0"/>
                  </a:lnTo>
                  <a:lnTo>
                    <a:pt x="85" y="5"/>
                  </a:lnTo>
                  <a:lnTo>
                    <a:pt x="85" y="5"/>
                  </a:lnTo>
                  <a:lnTo>
                    <a:pt x="45" y="11"/>
                  </a:lnTo>
                  <a:lnTo>
                    <a:pt x="17" y="22"/>
                  </a:lnTo>
                  <a:lnTo>
                    <a:pt x="6" y="34"/>
                  </a:lnTo>
                  <a:lnTo>
                    <a:pt x="6" y="34"/>
                  </a:lnTo>
                  <a:lnTo>
                    <a:pt x="0" y="39"/>
                  </a:lnTo>
                  <a:lnTo>
                    <a:pt x="0" y="39"/>
                  </a:lnTo>
                  <a:lnTo>
                    <a:pt x="0" y="39"/>
                  </a:lnTo>
                  <a:lnTo>
                    <a:pt x="0" y="39"/>
                  </a:lnTo>
                  <a:lnTo>
                    <a:pt x="0" y="39"/>
                  </a:lnTo>
                  <a:lnTo>
                    <a:pt x="0" y="39"/>
                  </a:lnTo>
                  <a:lnTo>
                    <a:pt x="0" y="39"/>
                  </a:lnTo>
                  <a:lnTo>
                    <a:pt x="0" y="39"/>
                  </a:lnTo>
                  <a:lnTo>
                    <a:pt x="0" y="39"/>
                  </a:lnTo>
                  <a:lnTo>
                    <a:pt x="0" y="39"/>
                  </a:lnTo>
                  <a:lnTo>
                    <a:pt x="0" y="45"/>
                  </a:lnTo>
                  <a:lnTo>
                    <a:pt x="0" y="45"/>
                  </a:lnTo>
                  <a:lnTo>
                    <a:pt x="0" y="45"/>
                  </a:lnTo>
                  <a:lnTo>
                    <a:pt x="0" y="45"/>
                  </a:lnTo>
                  <a:lnTo>
                    <a:pt x="6" y="51"/>
                  </a:lnTo>
                  <a:lnTo>
                    <a:pt x="6" y="51"/>
                  </a:lnTo>
                  <a:lnTo>
                    <a:pt x="6" y="56"/>
                  </a:lnTo>
                  <a:lnTo>
                    <a:pt x="6" y="56"/>
                  </a:lnTo>
                  <a:lnTo>
                    <a:pt x="17" y="84"/>
                  </a:lnTo>
                  <a:lnTo>
                    <a:pt x="17" y="84"/>
                  </a:lnTo>
                  <a:lnTo>
                    <a:pt x="45" y="79"/>
                  </a:lnTo>
                  <a:lnTo>
                    <a:pt x="74" y="84"/>
                  </a:lnTo>
                  <a:lnTo>
                    <a:pt x="119" y="96"/>
                  </a:lnTo>
                  <a:lnTo>
                    <a:pt x="159" y="118"/>
                  </a:lnTo>
                  <a:lnTo>
                    <a:pt x="193" y="141"/>
                  </a:lnTo>
                  <a:lnTo>
                    <a:pt x="221" y="169"/>
                  </a:lnTo>
                  <a:lnTo>
                    <a:pt x="238" y="192"/>
                  </a:lnTo>
                  <a:lnTo>
                    <a:pt x="255" y="215"/>
                  </a:lnTo>
                  <a:lnTo>
                    <a:pt x="255"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379"/>
            <p:cNvSpPr>
              <a:spLocks/>
            </p:cNvSpPr>
            <p:nvPr/>
          </p:nvSpPr>
          <p:spPr bwMode="auto">
            <a:xfrm>
              <a:off x="2567" y="1967"/>
              <a:ext cx="1274" cy="520"/>
            </a:xfrm>
            <a:custGeom>
              <a:avLst/>
              <a:gdLst>
                <a:gd name="T0" fmla="*/ 312 w 1274"/>
                <a:gd name="T1" fmla="*/ 277 h 520"/>
                <a:gd name="T2" fmla="*/ 396 w 1274"/>
                <a:gd name="T3" fmla="*/ 186 h 520"/>
                <a:gd name="T4" fmla="*/ 419 w 1274"/>
                <a:gd name="T5" fmla="*/ 203 h 520"/>
                <a:gd name="T6" fmla="*/ 464 w 1274"/>
                <a:gd name="T7" fmla="*/ 396 h 520"/>
                <a:gd name="T8" fmla="*/ 589 w 1274"/>
                <a:gd name="T9" fmla="*/ 288 h 520"/>
                <a:gd name="T10" fmla="*/ 651 w 1274"/>
                <a:gd name="T11" fmla="*/ 492 h 520"/>
                <a:gd name="T12" fmla="*/ 815 w 1274"/>
                <a:gd name="T13" fmla="*/ 334 h 520"/>
                <a:gd name="T14" fmla="*/ 844 w 1274"/>
                <a:gd name="T15" fmla="*/ 334 h 520"/>
                <a:gd name="T16" fmla="*/ 968 w 1274"/>
                <a:gd name="T17" fmla="*/ 492 h 520"/>
                <a:gd name="T18" fmla="*/ 1002 w 1274"/>
                <a:gd name="T19" fmla="*/ 317 h 520"/>
                <a:gd name="T20" fmla="*/ 1093 w 1274"/>
                <a:gd name="T21" fmla="*/ 424 h 520"/>
                <a:gd name="T22" fmla="*/ 1115 w 1274"/>
                <a:gd name="T23" fmla="*/ 288 h 520"/>
                <a:gd name="T24" fmla="*/ 1268 w 1274"/>
                <a:gd name="T25" fmla="*/ 152 h 520"/>
                <a:gd name="T26" fmla="*/ 1257 w 1274"/>
                <a:gd name="T27" fmla="*/ 141 h 520"/>
                <a:gd name="T28" fmla="*/ 997 w 1274"/>
                <a:gd name="T29" fmla="*/ 266 h 520"/>
                <a:gd name="T30" fmla="*/ 991 w 1274"/>
                <a:gd name="T31" fmla="*/ 266 h 520"/>
                <a:gd name="T32" fmla="*/ 883 w 1274"/>
                <a:gd name="T33" fmla="*/ 294 h 520"/>
                <a:gd name="T34" fmla="*/ 849 w 1274"/>
                <a:gd name="T35" fmla="*/ 300 h 520"/>
                <a:gd name="T36" fmla="*/ 815 w 1274"/>
                <a:gd name="T37" fmla="*/ 305 h 520"/>
                <a:gd name="T38" fmla="*/ 708 w 1274"/>
                <a:gd name="T39" fmla="*/ 305 h 520"/>
                <a:gd name="T40" fmla="*/ 685 w 1274"/>
                <a:gd name="T41" fmla="*/ 300 h 520"/>
                <a:gd name="T42" fmla="*/ 657 w 1274"/>
                <a:gd name="T43" fmla="*/ 300 h 520"/>
                <a:gd name="T44" fmla="*/ 572 w 1274"/>
                <a:gd name="T45" fmla="*/ 271 h 520"/>
                <a:gd name="T46" fmla="*/ 555 w 1274"/>
                <a:gd name="T47" fmla="*/ 260 h 520"/>
                <a:gd name="T48" fmla="*/ 532 w 1274"/>
                <a:gd name="T49" fmla="*/ 249 h 520"/>
                <a:gd name="T50" fmla="*/ 515 w 1274"/>
                <a:gd name="T51" fmla="*/ 237 h 520"/>
                <a:gd name="T52" fmla="*/ 453 w 1274"/>
                <a:gd name="T53" fmla="*/ 198 h 520"/>
                <a:gd name="T54" fmla="*/ 442 w 1274"/>
                <a:gd name="T55" fmla="*/ 186 h 520"/>
                <a:gd name="T56" fmla="*/ 430 w 1274"/>
                <a:gd name="T57" fmla="*/ 175 h 520"/>
                <a:gd name="T58" fmla="*/ 368 w 1274"/>
                <a:gd name="T59" fmla="*/ 118 h 520"/>
                <a:gd name="T60" fmla="*/ 357 w 1274"/>
                <a:gd name="T61" fmla="*/ 107 h 520"/>
                <a:gd name="T62" fmla="*/ 345 w 1274"/>
                <a:gd name="T63" fmla="*/ 96 h 520"/>
                <a:gd name="T64" fmla="*/ 345 w 1274"/>
                <a:gd name="T65" fmla="*/ 96 h 520"/>
                <a:gd name="T66" fmla="*/ 232 w 1274"/>
                <a:gd name="T67" fmla="*/ 39 h 520"/>
                <a:gd name="T68" fmla="*/ 210 w 1274"/>
                <a:gd name="T69" fmla="*/ 34 h 520"/>
                <a:gd name="T70" fmla="*/ 187 w 1274"/>
                <a:gd name="T71" fmla="*/ 22 h 520"/>
                <a:gd name="T72" fmla="*/ 164 w 1274"/>
                <a:gd name="T73" fmla="*/ 17 h 520"/>
                <a:gd name="T74" fmla="*/ 147 w 1274"/>
                <a:gd name="T75" fmla="*/ 11 h 520"/>
                <a:gd name="T76" fmla="*/ 130 w 1274"/>
                <a:gd name="T77" fmla="*/ 5 h 520"/>
                <a:gd name="T78" fmla="*/ 113 w 1274"/>
                <a:gd name="T79" fmla="*/ 5 h 520"/>
                <a:gd name="T80" fmla="*/ 96 w 1274"/>
                <a:gd name="T81" fmla="*/ 5 h 520"/>
                <a:gd name="T82" fmla="*/ 85 w 1274"/>
                <a:gd name="T83" fmla="*/ 5 h 520"/>
                <a:gd name="T84" fmla="*/ 6 w 1274"/>
                <a:gd name="T85" fmla="*/ 34 h 520"/>
                <a:gd name="T86" fmla="*/ 0 w 1274"/>
                <a:gd name="T87" fmla="*/ 39 h 520"/>
                <a:gd name="T88" fmla="*/ 0 w 1274"/>
                <a:gd name="T89" fmla="*/ 39 h 520"/>
                <a:gd name="T90" fmla="*/ 0 w 1274"/>
                <a:gd name="T91" fmla="*/ 45 h 520"/>
                <a:gd name="T92" fmla="*/ 6 w 1274"/>
                <a:gd name="T93" fmla="*/ 51 h 520"/>
                <a:gd name="T94" fmla="*/ 17 w 1274"/>
                <a:gd name="T95" fmla="*/ 84 h 520"/>
                <a:gd name="T96" fmla="*/ 51 w 1274"/>
                <a:gd name="T97" fmla="*/ 79 h 520"/>
                <a:gd name="T98" fmla="*/ 74 w 1274"/>
                <a:gd name="T99" fmla="*/ 84 h 520"/>
                <a:gd name="T100" fmla="*/ 96 w 1274"/>
                <a:gd name="T101" fmla="*/ 90 h 520"/>
                <a:gd name="T102" fmla="*/ 125 w 1274"/>
                <a:gd name="T103" fmla="*/ 96 h 520"/>
                <a:gd name="T104" fmla="*/ 159 w 1274"/>
                <a:gd name="T105" fmla="*/ 90 h 520"/>
                <a:gd name="T106" fmla="*/ 261 w 1274"/>
                <a:gd name="T107" fmla="*/ 9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4" h="520">
                  <a:moveTo>
                    <a:pt x="306" y="113"/>
                  </a:moveTo>
                  <a:lnTo>
                    <a:pt x="272" y="237"/>
                  </a:lnTo>
                  <a:lnTo>
                    <a:pt x="272" y="237"/>
                  </a:lnTo>
                  <a:lnTo>
                    <a:pt x="312" y="277"/>
                  </a:lnTo>
                  <a:lnTo>
                    <a:pt x="329" y="130"/>
                  </a:lnTo>
                  <a:lnTo>
                    <a:pt x="329" y="130"/>
                  </a:lnTo>
                  <a:lnTo>
                    <a:pt x="368" y="158"/>
                  </a:lnTo>
                  <a:lnTo>
                    <a:pt x="396" y="186"/>
                  </a:lnTo>
                  <a:lnTo>
                    <a:pt x="362" y="317"/>
                  </a:lnTo>
                  <a:lnTo>
                    <a:pt x="362" y="317"/>
                  </a:lnTo>
                  <a:lnTo>
                    <a:pt x="402" y="351"/>
                  </a:lnTo>
                  <a:lnTo>
                    <a:pt x="419" y="203"/>
                  </a:lnTo>
                  <a:lnTo>
                    <a:pt x="419" y="203"/>
                  </a:lnTo>
                  <a:lnTo>
                    <a:pt x="504" y="249"/>
                  </a:lnTo>
                  <a:lnTo>
                    <a:pt x="464" y="396"/>
                  </a:lnTo>
                  <a:lnTo>
                    <a:pt x="464" y="396"/>
                  </a:lnTo>
                  <a:lnTo>
                    <a:pt x="510" y="430"/>
                  </a:lnTo>
                  <a:lnTo>
                    <a:pt x="527" y="266"/>
                  </a:lnTo>
                  <a:lnTo>
                    <a:pt x="527" y="266"/>
                  </a:lnTo>
                  <a:lnTo>
                    <a:pt x="589" y="288"/>
                  </a:lnTo>
                  <a:lnTo>
                    <a:pt x="646" y="305"/>
                  </a:lnTo>
                  <a:lnTo>
                    <a:pt x="600" y="475"/>
                  </a:lnTo>
                  <a:lnTo>
                    <a:pt x="600" y="475"/>
                  </a:lnTo>
                  <a:lnTo>
                    <a:pt x="651" y="492"/>
                  </a:lnTo>
                  <a:lnTo>
                    <a:pt x="674" y="317"/>
                  </a:lnTo>
                  <a:lnTo>
                    <a:pt x="674" y="317"/>
                  </a:lnTo>
                  <a:lnTo>
                    <a:pt x="747" y="328"/>
                  </a:lnTo>
                  <a:lnTo>
                    <a:pt x="815" y="334"/>
                  </a:lnTo>
                  <a:lnTo>
                    <a:pt x="770" y="520"/>
                  </a:lnTo>
                  <a:lnTo>
                    <a:pt x="770" y="520"/>
                  </a:lnTo>
                  <a:lnTo>
                    <a:pt x="821" y="520"/>
                  </a:lnTo>
                  <a:lnTo>
                    <a:pt x="844" y="334"/>
                  </a:lnTo>
                  <a:lnTo>
                    <a:pt x="844" y="334"/>
                  </a:lnTo>
                  <a:lnTo>
                    <a:pt x="912" y="328"/>
                  </a:lnTo>
                  <a:lnTo>
                    <a:pt x="980" y="322"/>
                  </a:lnTo>
                  <a:lnTo>
                    <a:pt x="968" y="492"/>
                  </a:lnTo>
                  <a:lnTo>
                    <a:pt x="968" y="492"/>
                  </a:lnTo>
                  <a:lnTo>
                    <a:pt x="1008" y="475"/>
                  </a:lnTo>
                  <a:lnTo>
                    <a:pt x="1002" y="317"/>
                  </a:lnTo>
                  <a:lnTo>
                    <a:pt x="1002" y="317"/>
                  </a:lnTo>
                  <a:lnTo>
                    <a:pt x="1093" y="294"/>
                  </a:lnTo>
                  <a:lnTo>
                    <a:pt x="1087" y="430"/>
                  </a:lnTo>
                  <a:lnTo>
                    <a:pt x="1087" y="430"/>
                  </a:lnTo>
                  <a:lnTo>
                    <a:pt x="1093" y="424"/>
                  </a:lnTo>
                  <a:lnTo>
                    <a:pt x="1093" y="424"/>
                  </a:lnTo>
                  <a:lnTo>
                    <a:pt x="1110" y="396"/>
                  </a:lnTo>
                  <a:lnTo>
                    <a:pt x="1115" y="288"/>
                  </a:lnTo>
                  <a:lnTo>
                    <a:pt x="1115" y="288"/>
                  </a:lnTo>
                  <a:lnTo>
                    <a:pt x="1200" y="254"/>
                  </a:lnTo>
                  <a:lnTo>
                    <a:pt x="1200" y="254"/>
                  </a:lnTo>
                  <a:lnTo>
                    <a:pt x="1268" y="152"/>
                  </a:lnTo>
                  <a:lnTo>
                    <a:pt x="1268" y="152"/>
                  </a:lnTo>
                  <a:lnTo>
                    <a:pt x="1274" y="135"/>
                  </a:lnTo>
                  <a:lnTo>
                    <a:pt x="1268" y="135"/>
                  </a:lnTo>
                  <a:lnTo>
                    <a:pt x="1257" y="141"/>
                  </a:lnTo>
                  <a:lnTo>
                    <a:pt x="1257" y="141"/>
                  </a:lnTo>
                  <a:lnTo>
                    <a:pt x="1195" y="175"/>
                  </a:lnTo>
                  <a:lnTo>
                    <a:pt x="1195" y="175"/>
                  </a:lnTo>
                  <a:lnTo>
                    <a:pt x="1093" y="226"/>
                  </a:lnTo>
                  <a:lnTo>
                    <a:pt x="997" y="266"/>
                  </a:lnTo>
                  <a:lnTo>
                    <a:pt x="997" y="266"/>
                  </a:lnTo>
                  <a:lnTo>
                    <a:pt x="997" y="266"/>
                  </a:lnTo>
                  <a:lnTo>
                    <a:pt x="997" y="266"/>
                  </a:lnTo>
                  <a:lnTo>
                    <a:pt x="991" y="266"/>
                  </a:lnTo>
                  <a:lnTo>
                    <a:pt x="991" y="266"/>
                  </a:lnTo>
                  <a:lnTo>
                    <a:pt x="895" y="294"/>
                  </a:lnTo>
                  <a:lnTo>
                    <a:pt x="895" y="294"/>
                  </a:lnTo>
                  <a:lnTo>
                    <a:pt x="883" y="294"/>
                  </a:lnTo>
                  <a:lnTo>
                    <a:pt x="883" y="294"/>
                  </a:lnTo>
                  <a:lnTo>
                    <a:pt x="861" y="300"/>
                  </a:lnTo>
                  <a:lnTo>
                    <a:pt x="861" y="300"/>
                  </a:lnTo>
                  <a:lnTo>
                    <a:pt x="849" y="300"/>
                  </a:lnTo>
                  <a:lnTo>
                    <a:pt x="849" y="300"/>
                  </a:lnTo>
                  <a:lnTo>
                    <a:pt x="827" y="305"/>
                  </a:lnTo>
                  <a:lnTo>
                    <a:pt x="827" y="305"/>
                  </a:lnTo>
                  <a:lnTo>
                    <a:pt x="815" y="305"/>
                  </a:lnTo>
                  <a:lnTo>
                    <a:pt x="815" y="305"/>
                  </a:lnTo>
                  <a:lnTo>
                    <a:pt x="759" y="305"/>
                  </a:lnTo>
                  <a:lnTo>
                    <a:pt x="708" y="305"/>
                  </a:lnTo>
                  <a:lnTo>
                    <a:pt x="708" y="305"/>
                  </a:lnTo>
                  <a:lnTo>
                    <a:pt x="708" y="305"/>
                  </a:lnTo>
                  <a:lnTo>
                    <a:pt x="708" y="305"/>
                  </a:lnTo>
                  <a:lnTo>
                    <a:pt x="685" y="300"/>
                  </a:lnTo>
                  <a:lnTo>
                    <a:pt x="685" y="300"/>
                  </a:lnTo>
                  <a:lnTo>
                    <a:pt x="680" y="300"/>
                  </a:lnTo>
                  <a:lnTo>
                    <a:pt x="680" y="300"/>
                  </a:lnTo>
                  <a:lnTo>
                    <a:pt x="657" y="300"/>
                  </a:lnTo>
                  <a:lnTo>
                    <a:pt x="657" y="300"/>
                  </a:lnTo>
                  <a:lnTo>
                    <a:pt x="657" y="294"/>
                  </a:lnTo>
                  <a:lnTo>
                    <a:pt x="657" y="294"/>
                  </a:lnTo>
                  <a:lnTo>
                    <a:pt x="612" y="283"/>
                  </a:lnTo>
                  <a:lnTo>
                    <a:pt x="572" y="271"/>
                  </a:lnTo>
                  <a:lnTo>
                    <a:pt x="572" y="271"/>
                  </a:lnTo>
                  <a:lnTo>
                    <a:pt x="572" y="271"/>
                  </a:lnTo>
                  <a:lnTo>
                    <a:pt x="572" y="271"/>
                  </a:lnTo>
                  <a:lnTo>
                    <a:pt x="555" y="260"/>
                  </a:lnTo>
                  <a:lnTo>
                    <a:pt x="555" y="260"/>
                  </a:lnTo>
                  <a:lnTo>
                    <a:pt x="549" y="260"/>
                  </a:lnTo>
                  <a:lnTo>
                    <a:pt x="549" y="260"/>
                  </a:lnTo>
                  <a:lnTo>
                    <a:pt x="532" y="249"/>
                  </a:lnTo>
                  <a:lnTo>
                    <a:pt x="532" y="249"/>
                  </a:lnTo>
                  <a:lnTo>
                    <a:pt x="532" y="249"/>
                  </a:lnTo>
                  <a:lnTo>
                    <a:pt x="532" y="249"/>
                  </a:lnTo>
                  <a:lnTo>
                    <a:pt x="515" y="237"/>
                  </a:lnTo>
                  <a:lnTo>
                    <a:pt x="515" y="237"/>
                  </a:lnTo>
                  <a:lnTo>
                    <a:pt x="515" y="237"/>
                  </a:lnTo>
                  <a:lnTo>
                    <a:pt x="515" y="237"/>
                  </a:lnTo>
                  <a:lnTo>
                    <a:pt x="453" y="198"/>
                  </a:lnTo>
                  <a:lnTo>
                    <a:pt x="453" y="198"/>
                  </a:lnTo>
                  <a:lnTo>
                    <a:pt x="453" y="198"/>
                  </a:lnTo>
                  <a:lnTo>
                    <a:pt x="453" y="198"/>
                  </a:lnTo>
                  <a:lnTo>
                    <a:pt x="442" y="186"/>
                  </a:lnTo>
                  <a:lnTo>
                    <a:pt x="442" y="186"/>
                  </a:lnTo>
                  <a:lnTo>
                    <a:pt x="436" y="181"/>
                  </a:lnTo>
                  <a:lnTo>
                    <a:pt x="436" y="181"/>
                  </a:lnTo>
                  <a:lnTo>
                    <a:pt x="430" y="175"/>
                  </a:lnTo>
                  <a:lnTo>
                    <a:pt x="430" y="175"/>
                  </a:lnTo>
                  <a:lnTo>
                    <a:pt x="425" y="175"/>
                  </a:lnTo>
                  <a:lnTo>
                    <a:pt x="425" y="175"/>
                  </a:lnTo>
                  <a:lnTo>
                    <a:pt x="368" y="118"/>
                  </a:lnTo>
                  <a:lnTo>
                    <a:pt x="368" y="118"/>
                  </a:lnTo>
                  <a:lnTo>
                    <a:pt x="368" y="113"/>
                  </a:lnTo>
                  <a:lnTo>
                    <a:pt x="368" y="113"/>
                  </a:lnTo>
                  <a:lnTo>
                    <a:pt x="357" y="107"/>
                  </a:lnTo>
                  <a:lnTo>
                    <a:pt x="357" y="107"/>
                  </a:lnTo>
                  <a:lnTo>
                    <a:pt x="357" y="107"/>
                  </a:lnTo>
                  <a:lnTo>
                    <a:pt x="357" y="107"/>
                  </a:lnTo>
                  <a:lnTo>
                    <a:pt x="345" y="96"/>
                  </a:lnTo>
                  <a:lnTo>
                    <a:pt x="345" y="96"/>
                  </a:lnTo>
                  <a:lnTo>
                    <a:pt x="345" y="96"/>
                  </a:lnTo>
                  <a:lnTo>
                    <a:pt x="345" y="96"/>
                  </a:lnTo>
                  <a:lnTo>
                    <a:pt x="345" y="96"/>
                  </a:lnTo>
                  <a:lnTo>
                    <a:pt x="300" y="68"/>
                  </a:lnTo>
                  <a:lnTo>
                    <a:pt x="232" y="39"/>
                  </a:lnTo>
                  <a:lnTo>
                    <a:pt x="232" y="39"/>
                  </a:lnTo>
                  <a:lnTo>
                    <a:pt x="232" y="39"/>
                  </a:lnTo>
                  <a:lnTo>
                    <a:pt x="232" y="39"/>
                  </a:lnTo>
                  <a:lnTo>
                    <a:pt x="215" y="34"/>
                  </a:lnTo>
                  <a:lnTo>
                    <a:pt x="215" y="34"/>
                  </a:lnTo>
                  <a:lnTo>
                    <a:pt x="210" y="34"/>
                  </a:lnTo>
                  <a:lnTo>
                    <a:pt x="210" y="34"/>
                  </a:lnTo>
                  <a:lnTo>
                    <a:pt x="193" y="28"/>
                  </a:lnTo>
                  <a:lnTo>
                    <a:pt x="193" y="28"/>
                  </a:lnTo>
                  <a:lnTo>
                    <a:pt x="187" y="22"/>
                  </a:lnTo>
                  <a:lnTo>
                    <a:pt x="187" y="22"/>
                  </a:lnTo>
                  <a:lnTo>
                    <a:pt x="176" y="22"/>
                  </a:lnTo>
                  <a:lnTo>
                    <a:pt x="176" y="22"/>
                  </a:lnTo>
                  <a:lnTo>
                    <a:pt x="164" y="17"/>
                  </a:lnTo>
                  <a:lnTo>
                    <a:pt x="164" y="17"/>
                  </a:lnTo>
                  <a:lnTo>
                    <a:pt x="159" y="17"/>
                  </a:lnTo>
                  <a:lnTo>
                    <a:pt x="159" y="17"/>
                  </a:lnTo>
                  <a:lnTo>
                    <a:pt x="147" y="11"/>
                  </a:lnTo>
                  <a:lnTo>
                    <a:pt x="147" y="11"/>
                  </a:lnTo>
                  <a:lnTo>
                    <a:pt x="136" y="11"/>
                  </a:lnTo>
                  <a:lnTo>
                    <a:pt x="136" y="11"/>
                  </a:lnTo>
                  <a:lnTo>
                    <a:pt x="130" y="5"/>
                  </a:lnTo>
                  <a:lnTo>
                    <a:pt x="130" y="5"/>
                  </a:lnTo>
                  <a:lnTo>
                    <a:pt x="119" y="5"/>
                  </a:lnTo>
                  <a:lnTo>
                    <a:pt x="119" y="5"/>
                  </a:lnTo>
                  <a:lnTo>
                    <a:pt x="113" y="5"/>
                  </a:lnTo>
                  <a:lnTo>
                    <a:pt x="113" y="5"/>
                  </a:lnTo>
                  <a:lnTo>
                    <a:pt x="108" y="5"/>
                  </a:lnTo>
                  <a:lnTo>
                    <a:pt x="108" y="5"/>
                  </a:lnTo>
                  <a:lnTo>
                    <a:pt x="96" y="5"/>
                  </a:lnTo>
                  <a:lnTo>
                    <a:pt x="96" y="5"/>
                  </a:lnTo>
                  <a:lnTo>
                    <a:pt x="96" y="0"/>
                  </a:lnTo>
                  <a:lnTo>
                    <a:pt x="96" y="0"/>
                  </a:lnTo>
                  <a:lnTo>
                    <a:pt x="85" y="5"/>
                  </a:lnTo>
                  <a:lnTo>
                    <a:pt x="85" y="5"/>
                  </a:lnTo>
                  <a:lnTo>
                    <a:pt x="45" y="11"/>
                  </a:lnTo>
                  <a:lnTo>
                    <a:pt x="17" y="22"/>
                  </a:lnTo>
                  <a:lnTo>
                    <a:pt x="6" y="34"/>
                  </a:lnTo>
                  <a:lnTo>
                    <a:pt x="6" y="34"/>
                  </a:lnTo>
                  <a:lnTo>
                    <a:pt x="0" y="39"/>
                  </a:lnTo>
                  <a:lnTo>
                    <a:pt x="0" y="39"/>
                  </a:lnTo>
                  <a:lnTo>
                    <a:pt x="0" y="39"/>
                  </a:lnTo>
                  <a:lnTo>
                    <a:pt x="0" y="39"/>
                  </a:lnTo>
                  <a:lnTo>
                    <a:pt x="0" y="39"/>
                  </a:lnTo>
                  <a:lnTo>
                    <a:pt x="0" y="39"/>
                  </a:lnTo>
                  <a:lnTo>
                    <a:pt x="0" y="39"/>
                  </a:lnTo>
                  <a:lnTo>
                    <a:pt x="0" y="39"/>
                  </a:lnTo>
                  <a:lnTo>
                    <a:pt x="0" y="39"/>
                  </a:lnTo>
                  <a:lnTo>
                    <a:pt x="0" y="39"/>
                  </a:lnTo>
                  <a:lnTo>
                    <a:pt x="0" y="45"/>
                  </a:lnTo>
                  <a:lnTo>
                    <a:pt x="0" y="45"/>
                  </a:lnTo>
                  <a:lnTo>
                    <a:pt x="0" y="45"/>
                  </a:lnTo>
                  <a:lnTo>
                    <a:pt x="0" y="45"/>
                  </a:lnTo>
                  <a:lnTo>
                    <a:pt x="6" y="51"/>
                  </a:lnTo>
                  <a:lnTo>
                    <a:pt x="6" y="51"/>
                  </a:lnTo>
                  <a:lnTo>
                    <a:pt x="6" y="56"/>
                  </a:lnTo>
                  <a:lnTo>
                    <a:pt x="6" y="56"/>
                  </a:lnTo>
                  <a:lnTo>
                    <a:pt x="17" y="84"/>
                  </a:lnTo>
                  <a:lnTo>
                    <a:pt x="17" y="84"/>
                  </a:lnTo>
                  <a:lnTo>
                    <a:pt x="45" y="79"/>
                  </a:lnTo>
                  <a:lnTo>
                    <a:pt x="45" y="79"/>
                  </a:lnTo>
                  <a:lnTo>
                    <a:pt x="51" y="79"/>
                  </a:lnTo>
                  <a:lnTo>
                    <a:pt x="51" y="79"/>
                  </a:lnTo>
                  <a:lnTo>
                    <a:pt x="68" y="84"/>
                  </a:lnTo>
                  <a:lnTo>
                    <a:pt x="68" y="84"/>
                  </a:lnTo>
                  <a:lnTo>
                    <a:pt x="74" y="84"/>
                  </a:lnTo>
                  <a:lnTo>
                    <a:pt x="74" y="84"/>
                  </a:lnTo>
                  <a:lnTo>
                    <a:pt x="96" y="90"/>
                  </a:lnTo>
                  <a:lnTo>
                    <a:pt x="96" y="90"/>
                  </a:lnTo>
                  <a:lnTo>
                    <a:pt x="96" y="90"/>
                  </a:lnTo>
                  <a:lnTo>
                    <a:pt x="96" y="90"/>
                  </a:lnTo>
                  <a:lnTo>
                    <a:pt x="113" y="96"/>
                  </a:lnTo>
                  <a:lnTo>
                    <a:pt x="113" y="96"/>
                  </a:lnTo>
                  <a:lnTo>
                    <a:pt x="125" y="96"/>
                  </a:lnTo>
                  <a:lnTo>
                    <a:pt x="125" y="96"/>
                  </a:lnTo>
                  <a:lnTo>
                    <a:pt x="136" y="107"/>
                  </a:lnTo>
                  <a:lnTo>
                    <a:pt x="136" y="107"/>
                  </a:lnTo>
                  <a:lnTo>
                    <a:pt x="159" y="90"/>
                  </a:lnTo>
                  <a:lnTo>
                    <a:pt x="176" y="84"/>
                  </a:lnTo>
                  <a:lnTo>
                    <a:pt x="198" y="79"/>
                  </a:lnTo>
                  <a:lnTo>
                    <a:pt x="221" y="79"/>
                  </a:lnTo>
                  <a:lnTo>
                    <a:pt x="261" y="90"/>
                  </a:lnTo>
                  <a:lnTo>
                    <a:pt x="306" y="113"/>
                  </a:lnTo>
                  <a:lnTo>
                    <a:pt x="306" y="11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380"/>
            <p:cNvSpPr>
              <a:spLocks/>
            </p:cNvSpPr>
            <p:nvPr/>
          </p:nvSpPr>
          <p:spPr bwMode="auto">
            <a:xfrm>
              <a:off x="3864" y="1972"/>
              <a:ext cx="113" cy="153"/>
            </a:xfrm>
            <a:custGeom>
              <a:avLst/>
              <a:gdLst>
                <a:gd name="T0" fmla="*/ 0 w 113"/>
                <a:gd name="T1" fmla="*/ 0 h 153"/>
                <a:gd name="T2" fmla="*/ 0 w 113"/>
                <a:gd name="T3" fmla="*/ 0 h 153"/>
                <a:gd name="T4" fmla="*/ 28 w 113"/>
                <a:gd name="T5" fmla="*/ 0 h 153"/>
                <a:gd name="T6" fmla="*/ 56 w 113"/>
                <a:gd name="T7" fmla="*/ 6 h 153"/>
                <a:gd name="T8" fmla="*/ 85 w 113"/>
                <a:gd name="T9" fmla="*/ 12 h 153"/>
                <a:gd name="T10" fmla="*/ 96 w 113"/>
                <a:gd name="T11" fmla="*/ 23 h 153"/>
                <a:gd name="T12" fmla="*/ 107 w 113"/>
                <a:gd name="T13" fmla="*/ 29 h 153"/>
                <a:gd name="T14" fmla="*/ 113 w 113"/>
                <a:gd name="T15" fmla="*/ 46 h 153"/>
                <a:gd name="T16" fmla="*/ 113 w 113"/>
                <a:gd name="T17" fmla="*/ 57 h 153"/>
                <a:gd name="T18" fmla="*/ 107 w 113"/>
                <a:gd name="T19" fmla="*/ 74 h 153"/>
                <a:gd name="T20" fmla="*/ 96 w 113"/>
                <a:gd name="T21" fmla="*/ 96 h 153"/>
                <a:gd name="T22" fmla="*/ 73 w 113"/>
                <a:gd name="T23" fmla="*/ 119 h 153"/>
                <a:gd name="T24" fmla="*/ 45 w 113"/>
                <a:gd name="T25" fmla="*/ 153 h 153"/>
                <a:gd name="T26" fmla="*/ 45 w 113"/>
                <a:gd name="T27" fmla="*/ 153 h 153"/>
                <a:gd name="T28" fmla="*/ 62 w 113"/>
                <a:gd name="T29" fmla="*/ 130 h 153"/>
                <a:gd name="T30" fmla="*/ 68 w 113"/>
                <a:gd name="T31" fmla="*/ 113 h 153"/>
                <a:gd name="T32" fmla="*/ 73 w 113"/>
                <a:gd name="T33" fmla="*/ 91 h 153"/>
                <a:gd name="T34" fmla="*/ 73 w 113"/>
                <a:gd name="T35" fmla="*/ 63 h 153"/>
                <a:gd name="T36" fmla="*/ 62 w 113"/>
                <a:gd name="T37" fmla="*/ 40 h 153"/>
                <a:gd name="T38" fmla="*/ 56 w 113"/>
                <a:gd name="T39" fmla="*/ 29 h 153"/>
                <a:gd name="T40" fmla="*/ 39 w 113"/>
                <a:gd name="T41" fmla="*/ 17 h 153"/>
                <a:gd name="T42" fmla="*/ 22 w 113"/>
                <a:gd name="T43" fmla="*/ 6 h 153"/>
                <a:gd name="T44" fmla="*/ 0 w 113"/>
                <a:gd name="T45" fmla="*/ 0 h 153"/>
                <a:gd name="T46" fmla="*/ 0 w 113"/>
                <a:gd name="T4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53">
                  <a:moveTo>
                    <a:pt x="0" y="0"/>
                  </a:moveTo>
                  <a:lnTo>
                    <a:pt x="0" y="0"/>
                  </a:lnTo>
                  <a:lnTo>
                    <a:pt x="28" y="0"/>
                  </a:lnTo>
                  <a:lnTo>
                    <a:pt x="56" y="6"/>
                  </a:lnTo>
                  <a:lnTo>
                    <a:pt x="85" y="12"/>
                  </a:lnTo>
                  <a:lnTo>
                    <a:pt x="96" y="23"/>
                  </a:lnTo>
                  <a:lnTo>
                    <a:pt x="107" y="29"/>
                  </a:lnTo>
                  <a:lnTo>
                    <a:pt x="113" y="46"/>
                  </a:lnTo>
                  <a:lnTo>
                    <a:pt x="113" y="57"/>
                  </a:lnTo>
                  <a:lnTo>
                    <a:pt x="107" y="74"/>
                  </a:lnTo>
                  <a:lnTo>
                    <a:pt x="96" y="96"/>
                  </a:lnTo>
                  <a:lnTo>
                    <a:pt x="73" y="119"/>
                  </a:lnTo>
                  <a:lnTo>
                    <a:pt x="45" y="153"/>
                  </a:lnTo>
                  <a:lnTo>
                    <a:pt x="45" y="153"/>
                  </a:lnTo>
                  <a:lnTo>
                    <a:pt x="62" y="130"/>
                  </a:lnTo>
                  <a:lnTo>
                    <a:pt x="68" y="113"/>
                  </a:lnTo>
                  <a:lnTo>
                    <a:pt x="73" y="91"/>
                  </a:lnTo>
                  <a:lnTo>
                    <a:pt x="73" y="63"/>
                  </a:lnTo>
                  <a:lnTo>
                    <a:pt x="62" y="40"/>
                  </a:lnTo>
                  <a:lnTo>
                    <a:pt x="56" y="29"/>
                  </a:lnTo>
                  <a:lnTo>
                    <a:pt x="39" y="17"/>
                  </a:lnTo>
                  <a:lnTo>
                    <a:pt x="22" y="6"/>
                  </a:lnTo>
                  <a:lnTo>
                    <a:pt x="0" y="0"/>
                  </a:lnTo>
                  <a:lnTo>
                    <a:pt x="0" y="0"/>
                  </a:lnTo>
                  <a:close/>
                </a:path>
              </a:pathLst>
            </a:custGeom>
            <a:solidFill>
              <a:srgbClr val="E36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025" y="228600"/>
            <a:ext cx="3024188"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81100" y="152400"/>
            <a:ext cx="7124700" cy="1295400"/>
          </a:xfrm>
        </p:spPr>
        <p:txBody>
          <a:bodyPr rtlCol="0">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ea typeface="+mj-ea"/>
              </a:rPr>
              <a:t>When We Choose the Right, We Feel Good </a:t>
            </a:r>
            <a:br>
              <a:rPr lang="en-US" b="1" dirty="0">
                <a:effectLst>
                  <a:outerShdw blurRad="38100" dist="38100" dir="2700000" algn="tl">
                    <a:srgbClr val="000000">
                      <a:alpha val="43137"/>
                    </a:srgbClr>
                  </a:outerShdw>
                </a:effectLst>
                <a:ea typeface="+mj-ea"/>
              </a:rPr>
            </a:br>
            <a:endParaRPr lang="en-US" dirty="0">
              <a:effectLst>
                <a:outerShdw blurRad="38100" dist="38100" dir="2700000" algn="tl">
                  <a:srgbClr val="000000">
                    <a:alpha val="43137"/>
                  </a:srgbClr>
                </a:outerShdw>
              </a:effectLst>
              <a:ea typeface="+mj-ea"/>
            </a:endParaRPr>
          </a:p>
        </p:txBody>
      </p:sp>
      <p:sp>
        <p:nvSpPr>
          <p:cNvPr id="31747" name="Content Placeholder 2"/>
          <p:cNvSpPr>
            <a:spLocks noGrp="1"/>
          </p:cNvSpPr>
          <p:nvPr>
            <p:ph idx="1"/>
          </p:nvPr>
        </p:nvSpPr>
        <p:spPr>
          <a:xfrm>
            <a:off x="152400" y="1219200"/>
            <a:ext cx="8763000" cy="5410200"/>
          </a:xfrm>
        </p:spPr>
        <p:txBody>
          <a:bodyPr/>
          <a:lstStyle/>
          <a:p>
            <a:pPr eaLnBrk="1" hangingPunct="1">
              <a:defRPr/>
            </a:pPr>
            <a:r>
              <a:rPr lang="en-US" sz="3600" b="1" dirty="0" smtClean="0">
                <a:effectLst>
                  <a:outerShdw blurRad="38100" dist="38100" dir="2700000" algn="tl">
                    <a:srgbClr val="000000">
                      <a:alpha val="43137"/>
                    </a:srgbClr>
                  </a:outerShdw>
                </a:effectLst>
              </a:rPr>
              <a:t>When you choose the right can give them a good feeling. </a:t>
            </a:r>
          </a:p>
          <a:p>
            <a:pPr eaLnBrk="1" hangingPunct="1">
              <a:defRPr/>
            </a:pPr>
            <a:r>
              <a:rPr lang="en-US" sz="3600" b="1" dirty="0" smtClean="0">
                <a:effectLst>
                  <a:outerShdw blurRad="38100" dist="38100" dir="2700000" algn="tl">
                    <a:srgbClr val="000000">
                      <a:alpha val="43137"/>
                    </a:srgbClr>
                  </a:outerShdw>
                </a:effectLst>
              </a:rPr>
              <a:t>Let’s look at the first two situations from </a:t>
            </a:r>
          </a:p>
          <a:p>
            <a:pPr eaLnBrk="1" hangingPunct="1">
              <a:defRPr/>
            </a:pPr>
            <a:r>
              <a:rPr lang="en-US" sz="3600" b="1" dirty="0" smtClean="0">
                <a:effectLst>
                  <a:outerShdw blurRad="38100" dist="38100" dir="2700000" algn="tl">
                    <a:srgbClr val="000000">
                      <a:alpha val="43137"/>
                    </a:srgbClr>
                  </a:outerShdw>
                </a:effectLst>
              </a:rPr>
              <a:t>1. How do you think you would feel if you went home as your mother asked instead of going to play with your friend?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371600"/>
          </a:xfrm>
        </p:spPr>
        <p:txBody>
          <a:bodyPr rtlCol="0">
            <a:noAutofit/>
          </a:bodyPr>
          <a:lstStyle/>
          <a:p>
            <a:pPr algn="ctr" eaLnBrk="1" fontAlgn="auto" hangingPunct="1">
              <a:spcAft>
                <a:spcPts val="0"/>
              </a:spcAft>
              <a:defRPr/>
            </a:pPr>
            <a:r>
              <a:rPr lang="en-US" sz="4800" b="1" dirty="0" smtClean="0">
                <a:effectLst>
                  <a:outerShdw blurRad="38100" dist="38100" dir="2700000" algn="tl">
                    <a:srgbClr val="000000"/>
                  </a:outerShdw>
                </a:effectLst>
                <a:ea typeface="+mj-ea"/>
              </a:rPr>
              <a:t>OUR OPENING PRAYER WILL BE GIVEN BY</a:t>
            </a:r>
            <a:endParaRPr lang="en-US" sz="4800" b="1" dirty="0" smtClean="0">
              <a:effectLst>
                <a:outerShdw blurRad="38100" dist="38100" dir="2700000" algn="tl">
                  <a:srgbClr val="000000"/>
                </a:outerShdw>
              </a:effectLst>
              <a:ea typeface="+mj-ea"/>
              <a:hlinkClick r:id="rId2"/>
            </a:endParaRPr>
          </a:p>
        </p:txBody>
      </p:sp>
      <p:sp>
        <p:nvSpPr>
          <p:cNvPr id="3" name="Text Placeholder 2"/>
          <p:cNvSpPr>
            <a:spLocks noGrp="1"/>
          </p:cNvSpPr>
          <p:nvPr>
            <p:ph type="body" idx="4294967295"/>
          </p:nvPr>
        </p:nvSpPr>
        <p:spPr>
          <a:xfrm>
            <a:off x="0" y="5562600"/>
            <a:ext cx="9144000" cy="563563"/>
          </a:xfrm>
        </p:spPr>
        <p:txBody>
          <a:bodyPr rtlCol="0">
            <a:normAutofit fontScale="85000" lnSpcReduction="20000"/>
          </a:bodyPr>
          <a:lstStyle/>
          <a:p>
            <a:pPr marL="0" indent="0" algn="ctr" eaLnBrk="1" fontAlgn="auto" hangingPunct="1">
              <a:lnSpc>
                <a:spcPct val="90000"/>
              </a:lnSpc>
              <a:buClr>
                <a:srgbClr val="000000"/>
              </a:buClr>
              <a:buFontTx/>
              <a:buNone/>
              <a:defRPr/>
            </a:pPr>
            <a:r>
              <a:rPr lang="en-US" sz="4800" dirty="0" smtClean="0">
                <a:solidFill>
                  <a:srgbClr val="FF0000"/>
                </a:solidFill>
              </a:rPr>
              <a:t>(Enter Name Here)</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04800"/>
            <a:ext cx="7124700" cy="1295400"/>
          </a:xfrm>
        </p:spPr>
        <p:txBody>
          <a:bodyPr rtlCol="0">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ea typeface="+mj-ea"/>
              </a:rPr>
              <a:t>When We Choose the Right, We Feel Good </a:t>
            </a:r>
            <a:br>
              <a:rPr lang="en-US" b="1" dirty="0">
                <a:effectLst>
                  <a:outerShdw blurRad="38100" dist="38100" dir="2700000" algn="tl">
                    <a:srgbClr val="000000">
                      <a:alpha val="43137"/>
                    </a:srgbClr>
                  </a:outerShdw>
                </a:effectLst>
                <a:ea typeface="+mj-ea"/>
              </a:rPr>
            </a:br>
            <a:endParaRPr lang="en-US" dirty="0">
              <a:effectLst>
                <a:outerShdw blurRad="38100" dist="38100" dir="2700000" algn="tl">
                  <a:srgbClr val="000000">
                    <a:alpha val="43137"/>
                  </a:srgbClr>
                </a:outerShdw>
              </a:effectLst>
              <a:ea typeface="+mj-ea"/>
            </a:endParaRPr>
          </a:p>
        </p:txBody>
      </p:sp>
      <p:sp>
        <p:nvSpPr>
          <p:cNvPr id="32771" name="Content Placeholder 2"/>
          <p:cNvSpPr>
            <a:spLocks noGrp="1"/>
          </p:cNvSpPr>
          <p:nvPr>
            <p:ph idx="1"/>
          </p:nvPr>
        </p:nvSpPr>
        <p:spPr>
          <a:xfrm>
            <a:off x="0" y="1219200"/>
            <a:ext cx="8915400" cy="3657600"/>
          </a:xfrm>
        </p:spPr>
        <p:txBody>
          <a:bodyPr/>
          <a:lstStyle/>
          <a:p>
            <a:pPr lvl="1" eaLnBrk="1" hangingPunct="1"/>
            <a:r>
              <a:rPr lang="en-US" sz="3600" smtClean="0"/>
              <a:t>You might have fun playing with your friend. </a:t>
            </a:r>
          </a:p>
          <a:p>
            <a:pPr lvl="1" eaLnBrk="1" hangingPunct="1"/>
            <a:r>
              <a:rPr lang="en-US" sz="3600" smtClean="0"/>
              <a:t>But even while you were playing, you might have an unhappy feeling about having broken your promise to your mother. </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62400"/>
            <a:ext cx="3024188"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04800"/>
            <a:ext cx="7124700" cy="1295400"/>
          </a:xfrm>
        </p:spPr>
        <p:txBody>
          <a:bodyPr rtlCol="0">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ea typeface="+mj-ea"/>
              </a:rPr>
              <a:t>When We Choose the Right, We Feel Good </a:t>
            </a:r>
            <a:br>
              <a:rPr lang="en-US" b="1" dirty="0">
                <a:effectLst>
                  <a:outerShdw blurRad="38100" dist="38100" dir="2700000" algn="tl">
                    <a:srgbClr val="000000">
                      <a:alpha val="43137"/>
                    </a:srgbClr>
                  </a:outerShdw>
                </a:effectLst>
                <a:ea typeface="+mj-ea"/>
              </a:rPr>
            </a:br>
            <a:endParaRPr lang="en-US" dirty="0">
              <a:effectLst>
                <a:outerShdw blurRad="38100" dist="38100" dir="2700000" algn="tl">
                  <a:srgbClr val="000000">
                    <a:alpha val="43137"/>
                  </a:srgbClr>
                </a:outerShdw>
              </a:effectLst>
              <a:ea typeface="+mj-ea"/>
            </a:endParaRPr>
          </a:p>
        </p:txBody>
      </p:sp>
      <p:sp>
        <p:nvSpPr>
          <p:cNvPr id="33795" name="Content Placeholder 2"/>
          <p:cNvSpPr>
            <a:spLocks noGrp="1"/>
          </p:cNvSpPr>
          <p:nvPr>
            <p:ph idx="1"/>
          </p:nvPr>
        </p:nvSpPr>
        <p:spPr>
          <a:xfrm>
            <a:off x="0" y="1219200"/>
            <a:ext cx="8915400" cy="5410200"/>
          </a:xfrm>
        </p:spPr>
        <p:txBody>
          <a:bodyPr/>
          <a:lstStyle/>
          <a:p>
            <a:pPr lvl="1" eaLnBrk="1" hangingPunct="1"/>
            <a:r>
              <a:rPr lang="en-US" sz="3600" smtClean="0"/>
              <a:t>Even if it is hard to choose the right and to do what Jesus Christ has asked you to do, if you do it anyway, you will feel good inside. </a:t>
            </a:r>
          </a:p>
          <a:p>
            <a:pPr lvl="1" eaLnBrk="1" hangingPunct="1"/>
            <a:r>
              <a:rPr lang="en-US" sz="3600" smtClean="0"/>
              <a:t>You will feel good about yourself for the choice you make.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04800"/>
            <a:ext cx="7124700" cy="1295400"/>
          </a:xfrm>
        </p:spPr>
        <p:txBody>
          <a:bodyPr rtlCol="0">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ea typeface="+mj-ea"/>
              </a:rPr>
              <a:t>When We Choose the Right, We Feel Good </a:t>
            </a:r>
            <a:br>
              <a:rPr lang="en-US" b="1" dirty="0">
                <a:effectLst>
                  <a:outerShdw blurRad="38100" dist="38100" dir="2700000" algn="tl">
                    <a:srgbClr val="000000">
                      <a:alpha val="43137"/>
                    </a:srgbClr>
                  </a:outerShdw>
                </a:effectLst>
                <a:ea typeface="+mj-ea"/>
              </a:rPr>
            </a:br>
            <a:endParaRPr lang="en-US" dirty="0">
              <a:effectLst>
                <a:outerShdw blurRad="38100" dist="38100" dir="2700000" algn="tl">
                  <a:srgbClr val="000000">
                    <a:alpha val="43137"/>
                  </a:srgbClr>
                </a:outerShdw>
              </a:effectLst>
              <a:ea typeface="+mj-ea"/>
            </a:endParaRPr>
          </a:p>
        </p:txBody>
      </p:sp>
      <p:sp>
        <p:nvSpPr>
          <p:cNvPr id="3" name="Content Placeholder 2"/>
          <p:cNvSpPr>
            <a:spLocks noGrp="1"/>
          </p:cNvSpPr>
          <p:nvPr>
            <p:ph idx="1"/>
          </p:nvPr>
        </p:nvSpPr>
        <p:spPr>
          <a:xfrm>
            <a:off x="2743200" y="1219200"/>
            <a:ext cx="6172200" cy="5410200"/>
          </a:xfrm>
        </p:spPr>
        <p:txBody>
          <a:bodyPr rtlCol="0">
            <a:noAutofit/>
          </a:bodyPr>
          <a:lstStyle/>
          <a:p>
            <a:pPr eaLnBrk="1" fontAlgn="auto" hangingPunct="1">
              <a:buFont typeface="Wingdings 2" charset="2"/>
              <a:buChar char=""/>
              <a:defRPr/>
            </a:pPr>
            <a:r>
              <a:rPr lang="en-US" sz="3600" b="1" dirty="0">
                <a:effectLst>
                  <a:outerShdw blurRad="38100" dist="38100" dir="2700000" algn="tl">
                    <a:srgbClr val="000000">
                      <a:alpha val="43137"/>
                    </a:srgbClr>
                  </a:outerShdw>
                </a:effectLst>
              </a:rPr>
              <a:t>2. How do you think you would feel if you bought a new ball by using some of your tithing money? Would you feel good when you were playing with the </a:t>
            </a:r>
            <a:r>
              <a:rPr lang="en-US" sz="3600" b="1" dirty="0" smtClean="0">
                <a:effectLst>
                  <a:outerShdw blurRad="38100" dist="38100" dir="2700000" algn="tl">
                    <a:srgbClr val="000000">
                      <a:alpha val="43137"/>
                    </a:srgbClr>
                  </a:outerShdw>
                </a:effectLst>
              </a:rPr>
              <a:t>ball</a:t>
            </a:r>
            <a:endParaRPr lang="en-US" sz="3600" b="1" dirty="0">
              <a:effectLst>
                <a:outerShdw blurRad="38100" dist="38100" dir="2700000" algn="tl">
                  <a:srgbClr val="000000">
                    <a:alpha val="43137"/>
                  </a:srgbClr>
                </a:outerShdw>
              </a:effectLst>
            </a:endParaRPr>
          </a:p>
        </p:txBody>
      </p:sp>
      <p:pic>
        <p:nvPicPr>
          <p:cNvPr id="348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43200"/>
            <a:ext cx="28003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04800"/>
            <a:ext cx="7124700" cy="1295400"/>
          </a:xfrm>
        </p:spPr>
        <p:txBody>
          <a:bodyPr rtlCol="0">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ea typeface="+mj-ea"/>
              </a:rPr>
              <a:t>When We Choose the Right, We Feel Good </a:t>
            </a:r>
            <a:br>
              <a:rPr lang="en-US" b="1" dirty="0">
                <a:effectLst>
                  <a:outerShdw blurRad="38100" dist="38100" dir="2700000" algn="tl">
                    <a:srgbClr val="000000">
                      <a:alpha val="43137"/>
                    </a:srgbClr>
                  </a:outerShdw>
                </a:effectLst>
                <a:ea typeface="+mj-ea"/>
              </a:rPr>
            </a:br>
            <a:endParaRPr lang="en-US" dirty="0">
              <a:effectLst>
                <a:outerShdw blurRad="38100" dist="38100" dir="2700000" algn="tl">
                  <a:srgbClr val="000000">
                    <a:alpha val="43137"/>
                  </a:srgbClr>
                </a:outerShdw>
              </a:effectLst>
              <a:ea typeface="+mj-ea"/>
            </a:endParaRPr>
          </a:p>
        </p:txBody>
      </p:sp>
      <p:sp>
        <p:nvSpPr>
          <p:cNvPr id="3" name="Content Placeholder 2"/>
          <p:cNvSpPr>
            <a:spLocks noGrp="1"/>
          </p:cNvSpPr>
          <p:nvPr>
            <p:ph idx="1"/>
          </p:nvPr>
        </p:nvSpPr>
        <p:spPr>
          <a:xfrm>
            <a:off x="1905000" y="1219200"/>
            <a:ext cx="7010400" cy="5410200"/>
          </a:xfrm>
        </p:spPr>
        <p:txBody>
          <a:bodyPr>
            <a:noAutofit/>
          </a:bodyPr>
          <a:lstStyle/>
          <a:p>
            <a:pPr lvl="1" eaLnBrk="1" hangingPunct="1"/>
            <a:r>
              <a:rPr lang="en-US" sz="3600" b="1" smtClean="0">
                <a:effectLst>
                  <a:outerShdw blurRad="38100" dist="38100" dir="2700000" algn="tl">
                    <a:srgbClr val="000000"/>
                  </a:outerShdw>
                </a:effectLst>
              </a:rPr>
              <a:t>You might have fun playing with your friends, but you would not feel good about yourself because you did not choose to pay your tithing as Heavenly Father commanded.  </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43200"/>
            <a:ext cx="28003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57200" y="452438"/>
            <a:ext cx="5257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Char char=""/>
              <a:defRPr/>
            </a:pPr>
            <a:r>
              <a:rPr lang="en-US" sz="4000" dirty="0">
                <a:effectLst>
                  <a:outerShdw blurRad="38100" dist="38100" dir="2700000" algn="tl">
                    <a:srgbClr val="000000">
                      <a:alpha val="43137"/>
                    </a:srgbClr>
                  </a:outerShdw>
                </a:effectLst>
              </a:rPr>
              <a:t>If we reviewed the other situations in the same way, you would see that the good feeling that you have inside when they obey a commandment of the Lord—especially when it seems hard to do. </a:t>
            </a:r>
          </a:p>
        </p:txBody>
      </p:sp>
      <p:pic>
        <p:nvPicPr>
          <p:cNvPr id="3" name="Picture 2" descr="C:\Users\covalt\AppData\Local\Microsoft\Windows\Temporary Internet Files\Content.IE5\3LLREQZ0\MC900442030[1].wmf"/>
          <p:cNvPicPr>
            <a:picLocks noChangeAspect="1" noChangeArrowheads="1"/>
          </p:cNvPicPr>
          <p:nvPr/>
        </p:nvPicPr>
        <p:blipFill>
          <a:blip r:embed="rId2"/>
          <a:srcRect/>
          <a:stretch>
            <a:fillRect/>
          </a:stretch>
        </p:blipFill>
        <p:spPr bwMode="auto">
          <a:xfrm>
            <a:off x="5715000" y="1512888"/>
            <a:ext cx="3184525" cy="3633787"/>
          </a:xfrm>
          <a:prstGeom prst="rect">
            <a:avLst/>
          </a:prstGeom>
          <a:ln>
            <a:noFill/>
          </a:ln>
          <a:effectLst>
            <a:outerShdw blurRad="292100" dist="139700" dir="2700000" algn="tl" rotWithShape="0">
              <a:schemeClr val="tx1">
                <a:lumMod val="95000"/>
                <a:lumOff val="5000"/>
                <a:alpha val="6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57200" y="452438"/>
            <a:ext cx="52578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Char char=""/>
              <a:defRPr/>
            </a:pPr>
            <a:endParaRPr lang="en-US" sz="4000" dirty="0">
              <a:effectLst>
                <a:outerShdw blurRad="38100" dist="38100" dir="2700000" algn="tl">
                  <a:srgbClr val="000000">
                    <a:alpha val="43137"/>
                  </a:srgbClr>
                </a:outerShdw>
              </a:effectLst>
            </a:endParaRPr>
          </a:p>
          <a:p>
            <a:pPr>
              <a:spcBef>
                <a:spcPct val="20000"/>
              </a:spcBef>
              <a:buClr>
                <a:srgbClr val="000000"/>
              </a:buClr>
              <a:buSzPct val="115000"/>
              <a:buFont typeface="Wingdings 2" pitchFamily="18" charset="2"/>
              <a:buChar char=""/>
              <a:defRPr/>
            </a:pPr>
            <a:r>
              <a:rPr lang="en-US" sz="4000" dirty="0">
                <a:effectLst>
                  <a:outerShdw blurRad="38100" dist="38100" dir="2700000" algn="tl">
                    <a:srgbClr val="000000">
                      <a:alpha val="43137"/>
                    </a:srgbClr>
                  </a:outerShdw>
                </a:effectLst>
              </a:rPr>
              <a:t>That good feeling is the Holy Ghost telling them that Heavenly Father is pleased with their actions. </a:t>
            </a:r>
            <a:endParaRPr lang="en-US" sz="4000" dirty="0">
              <a:effectLst>
                <a:outerShdw blurRad="38100" dist="38100" dir="2700000" algn="tl">
                  <a:srgbClr val="000000">
                    <a:alpha val="43137"/>
                  </a:srgbClr>
                </a:outerShdw>
              </a:effectLst>
            </a:endParaRPr>
          </a:p>
        </p:txBody>
      </p:sp>
      <p:pic>
        <p:nvPicPr>
          <p:cNvPr id="3" name="Picture 2" descr="C:\Users\covalt\AppData\Local\Microsoft\Windows\Temporary Internet Files\Content.IE5\3LLREQZ0\MC900442030[1].wmf"/>
          <p:cNvPicPr>
            <a:picLocks noChangeAspect="1" noChangeArrowheads="1"/>
          </p:cNvPicPr>
          <p:nvPr/>
        </p:nvPicPr>
        <p:blipFill>
          <a:blip r:embed="rId2"/>
          <a:srcRect/>
          <a:stretch>
            <a:fillRect/>
          </a:stretch>
        </p:blipFill>
        <p:spPr bwMode="auto">
          <a:xfrm>
            <a:off x="5715000" y="1512888"/>
            <a:ext cx="3184525" cy="3633787"/>
          </a:xfrm>
          <a:prstGeom prst="rect">
            <a:avLst/>
          </a:prstGeom>
          <a:ln>
            <a:noFill/>
          </a:ln>
          <a:effectLst>
            <a:outerShdw blurRad="292100" dist="139700" dir="2700000" algn="tl" rotWithShape="0">
              <a:schemeClr val="tx1">
                <a:lumMod val="95000"/>
                <a:lumOff val="5000"/>
                <a:alpha val="6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743200" y="609600"/>
            <a:ext cx="6019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Char char=""/>
              <a:defRPr/>
            </a:pPr>
            <a:r>
              <a:rPr lang="en-US" sz="4000" dirty="0">
                <a:effectLst>
                  <a:outerShdw blurRad="38100" dist="38100" dir="2700000" algn="tl">
                    <a:srgbClr val="000000">
                      <a:alpha val="43137"/>
                    </a:srgbClr>
                  </a:outerShdw>
                </a:effectLst>
              </a:rPr>
              <a:t>When you make a wrong choice, You could be left with an empty, unhappy feeling. </a:t>
            </a:r>
          </a:p>
          <a:p>
            <a:pPr>
              <a:spcBef>
                <a:spcPct val="20000"/>
              </a:spcBef>
              <a:buClr>
                <a:srgbClr val="000000"/>
              </a:buClr>
              <a:buSzPct val="115000"/>
              <a:buFont typeface="Wingdings 2" pitchFamily="18" charset="2"/>
              <a:buChar char=""/>
              <a:defRPr/>
            </a:pPr>
            <a:r>
              <a:rPr lang="en-US" sz="4000" dirty="0">
                <a:effectLst>
                  <a:outerShdw blurRad="38100" dist="38100" dir="2700000" algn="tl">
                    <a:srgbClr val="000000">
                      <a:alpha val="43137"/>
                    </a:srgbClr>
                  </a:outerShdw>
                </a:effectLst>
              </a:rPr>
              <a:t>This feeling could also be the Holy Ghost telling us to repent and make the right choice.</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16063"/>
            <a:ext cx="2819400" cy="360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dissolve">
                                      <p:cBhvr>
                                        <p:cTn id="12" dur="500"/>
                                        <p:tgtEl>
                                          <p:spTgt spid="34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228600" y="363855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Listen to the following story and see how choosing the right made Julio feel:</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4800600" y="152400"/>
            <a:ext cx="4038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When Julio’s Aunt María gave him a soccer ball, he could hardly believe it was his</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Box 4"/>
          <p:cNvSpPr txBox="1">
            <a:spLocks noChangeArrowheads="1"/>
          </p:cNvSpPr>
          <p:nvPr/>
        </p:nvSpPr>
        <p:spPr bwMode="auto">
          <a:xfrm>
            <a:off x="228600" y="363855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 He knew that his Aunt María didn’t have much money. But Julio knew that she would feel badly if he didn’t take the ball..)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xEl>
                                              <p:pRg st="0" end="0"/>
                                            </p:txEl>
                                          </p:spTgt>
                                        </p:tgtEl>
                                        <p:attrNameLst>
                                          <p:attrName>style.visibility</p:attrName>
                                        </p:attrNameLst>
                                      </p:cBhvr>
                                      <p:to>
                                        <p:strVal val="visible"/>
                                      </p:to>
                                    </p:set>
                                    <p:animEffect transition="in" filter="dissolve">
                                      <p:cBhvr>
                                        <p:cTn id="12" dur="500"/>
                                        <p:tgtEl>
                                          <p:spTgt spid="409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4800600" y="152400"/>
            <a:ext cx="4038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“Thank you,” he said softly. “But why are you giving it to me?”</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4"/>
          <p:cNvSpPr txBox="1">
            <a:spLocks noChangeArrowheads="1"/>
          </p:cNvSpPr>
          <p:nvPr/>
        </p:nvSpPr>
        <p:spPr bwMode="auto">
          <a:xfrm>
            <a:off x="228600" y="3638550"/>
            <a:ext cx="8610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“Because you help me so much,” Aunt María said. “You run errands for me and help me clean my yard. All I ask is that you always remember why it is yours. Now go play.”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dissolve">
                                      <p:cBhvr>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dissolve">
                                      <p:cBhvr>
                                        <p:cTn id="12"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8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Graphics\WMF\Office Furniture\E135_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1606550"/>
            <a:ext cx="314166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2281238"/>
            <a:ext cx="8305800" cy="2062162"/>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Where going on a Treasure Hunt</a:t>
            </a:r>
          </a:p>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Follow the clues, signs and hints to see if you can find the treasure.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4800600" y="1524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As Julio kicked the ball down the sidewalk in front of himself, he wondered about what Aunt</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Box 4"/>
          <p:cNvSpPr txBox="1">
            <a:spLocks noChangeArrowheads="1"/>
          </p:cNvSpPr>
          <p:nvPr/>
        </p:nvSpPr>
        <p:spPr bwMode="auto">
          <a:xfrm>
            <a:off x="228600" y="3736975"/>
            <a:ext cx="8610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sz="4000"/>
              <a:t>María had said. “Remember why it is yours,” she had said. </a:t>
            </a:r>
          </a:p>
          <a:p>
            <a:pPr eaLnBrk="1" hangingPunct="1">
              <a:spcBef>
                <a:spcPct val="20000"/>
              </a:spcBef>
              <a:buClr>
                <a:srgbClr val="000000"/>
              </a:buClr>
              <a:buSzPct val="115000"/>
              <a:buFont typeface="Wingdings 2" pitchFamily="18" charset="2"/>
              <a:buChar char=""/>
            </a:pPr>
            <a:r>
              <a:rPr lang="en-US" sz="4000"/>
              <a:t>Julio loved to play soccer, and he was good. Someday he hoped to play for the national team of Brazil.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ssolve">
                                      <p:cBhvr>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dissolve">
                                      <p:cBhvr>
                                        <p:cTn id="12" dur="500"/>
                                        <p:tgtEl>
                                          <p:spTgt spid="430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animEffect transition="in" filter="dissolve">
                                      <p:cBhvr>
                                        <p:cTn id="17" dur="500"/>
                                        <p:tgtEl>
                                          <p:spTgt spid="430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4800600" y="152400"/>
            <a:ext cx="4038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i="1"/>
              <a:t>Aunt María knows that,</a:t>
            </a:r>
            <a:r>
              <a:rPr lang="en-US" sz="4000"/>
              <a:t> he thought. </a:t>
            </a:r>
            <a:r>
              <a:rPr lang="en-US" sz="4000" i="1"/>
              <a:t>Maybe that’s why she gave me the ball</a:t>
            </a:r>
            <a:endParaRPr lang="en-US" sz="400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TextBox 4"/>
          <p:cNvSpPr txBox="1">
            <a:spLocks noChangeArrowheads="1"/>
          </p:cNvSpPr>
          <p:nvPr/>
        </p:nvSpPr>
        <p:spPr bwMode="auto">
          <a:xfrm>
            <a:off x="228600" y="3736975"/>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Soon, Antonio came out to play with Julio. Before long, other boys joined them, and soon there were enough to start a soccer game.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dissolve">
                                      <p:cBhvr>
                                        <p:cTn id="7" dur="5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6">
                                            <p:txEl>
                                              <p:pRg st="0" end="0"/>
                                            </p:txEl>
                                          </p:spTgt>
                                        </p:tgtEl>
                                        <p:attrNameLst>
                                          <p:attrName>style.visibility</p:attrName>
                                        </p:attrNameLst>
                                      </p:cBhvr>
                                      <p:to>
                                        <p:strVal val="visible"/>
                                      </p:to>
                                    </p:set>
                                    <p:animEffect transition="in" filter="dissolve">
                                      <p:cBhvr>
                                        <p:cTn id="12" dur="500"/>
                                        <p:tgtEl>
                                          <p:spTgt spid="44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P spid="4403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4800600" y="1524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Julio saw a younger boy watching the soccer game from the sidewalk. </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Box 4"/>
          <p:cNvSpPr txBox="1">
            <a:spLocks noChangeArrowheads="1"/>
          </p:cNvSpPr>
          <p:nvPr/>
        </p:nvSpPr>
        <p:spPr bwMode="auto">
          <a:xfrm>
            <a:off x="228600" y="3736975"/>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“Oh, no,” Antonio whispered to Julio. “Paulo is coming. Don’t let him play! He always messes up the game. We’ll lose if he plays!”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dissolve">
                                      <p:cBhvr>
                                        <p:cTn id="12" dur="500"/>
                                        <p:tgtEl>
                                          <p:spTgt spid="45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P spid="450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4800600" y="15240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It was true that Paulo was not a good player. </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3736975"/>
            <a:ext cx="8610600" cy="2676525"/>
          </a:xfrm>
          <a:prstGeom prst="rect">
            <a:avLst/>
          </a:prstGeom>
          <a:noFill/>
        </p:spPr>
        <p:txBody>
          <a:bodyPr>
            <a:spAutoFit/>
          </a:bodyPr>
          <a:lstStyle/>
          <a:p>
            <a:pPr marL="571500" indent="-571500">
              <a:spcBef>
                <a:spcPct val="20000"/>
              </a:spcBef>
              <a:buClr>
                <a:srgbClr val="000000"/>
              </a:buClr>
              <a:buSzPct val="115000"/>
              <a:buFont typeface="Wingdings 2" pitchFamily="18" charset="2"/>
              <a:buChar char=""/>
              <a:defRPr/>
            </a:pPr>
            <a:r>
              <a:rPr lang="en-US" sz="4000" dirty="0"/>
              <a:t>But Julio knew how much Paulo liked to play. </a:t>
            </a:r>
          </a:p>
          <a:p>
            <a:pPr>
              <a:spcBef>
                <a:spcPct val="20000"/>
              </a:spcBef>
              <a:buClr>
                <a:srgbClr val="000000"/>
              </a:buClr>
              <a:buSzPct val="115000"/>
              <a:buFont typeface="Wingdings 2" pitchFamily="18" charset="2"/>
              <a:buChar char=""/>
              <a:defRPr/>
            </a:pPr>
            <a:r>
              <a:rPr lang="en-US" sz="4000" dirty="0"/>
              <a:t>“Can I play?” Paulo asked hopefully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dissolve">
                                      <p:cBhvr>
                                        <p:cTn id="7" dur="500"/>
                                        <p:tgtEl>
                                          <p:spTgt spid="460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4800600" y="152400"/>
            <a:ext cx="4038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What would you say? </a:t>
            </a:r>
          </a:p>
          <a:p>
            <a:pPr eaLnBrk="1" hangingPunct="1">
              <a:spcBef>
                <a:spcPct val="20000"/>
              </a:spcBef>
              <a:buClr>
                <a:srgbClr val="000000"/>
              </a:buClr>
              <a:buSzPct val="115000"/>
              <a:buFont typeface="Wingdings 2" pitchFamily="18" charset="2"/>
              <a:buChar char=""/>
            </a:pPr>
            <a:r>
              <a:rPr lang="en-US" sz="4000"/>
              <a:t>Julio didn’t answer right away. </a:t>
            </a: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Box 4"/>
          <p:cNvSpPr txBox="1">
            <a:spLocks noChangeArrowheads="1"/>
          </p:cNvSpPr>
          <p:nvPr/>
        </p:nvSpPr>
        <p:spPr bwMode="auto">
          <a:xfrm>
            <a:off x="228600" y="3736975"/>
            <a:ext cx="8610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He looked for a second at Aunt María’s window, and he could see her there watching him. She looked concerned as she waited for Julio’s answer.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dissolve">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dissolve">
                                      <p:cBhvr>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8">
                                            <p:txEl>
                                              <p:pRg st="0" end="0"/>
                                            </p:txEl>
                                          </p:spTgt>
                                        </p:tgtEl>
                                        <p:attrNameLst>
                                          <p:attrName>style.visibility</p:attrName>
                                        </p:attrNameLst>
                                      </p:cBhvr>
                                      <p:to>
                                        <p:strVal val="visible"/>
                                      </p:to>
                                    </p:set>
                                    <p:animEffect transition="in" filter="dissolve">
                                      <p:cBhvr>
                                        <p:cTn id="17" dur="500"/>
                                        <p:tgtEl>
                                          <p:spTgt spid="47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4800600" y="15240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“Remember why it is yours.” Her words came to Julio’s mind</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Box 4"/>
          <p:cNvSpPr txBox="1">
            <a:spLocks noChangeArrowheads="1"/>
          </p:cNvSpPr>
          <p:nvPr/>
        </p:nvSpPr>
        <p:spPr bwMode="auto">
          <a:xfrm>
            <a:off x="228600" y="3736975"/>
            <a:ext cx="8610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Once more he looked at Aunt María. He had shared his time and efforts to help her, and he wondered if she were trying to tell him to keep sharing.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dissolve">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2">
                                            <p:txEl>
                                              <p:pRg st="0" end="0"/>
                                            </p:txEl>
                                          </p:spTgt>
                                        </p:tgtEl>
                                        <p:attrNameLst>
                                          <p:attrName>style.visibility</p:attrName>
                                        </p:attrNameLst>
                                      </p:cBhvr>
                                      <p:to>
                                        <p:strVal val="visible"/>
                                      </p:to>
                                    </p:set>
                                    <p:animEffect transition="in" filter="dissolve">
                                      <p:cBhvr>
                                        <p:cTn id="12" dur="500"/>
                                        <p:tgtEl>
                                          <p:spTgt spid="48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P spid="4813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4800600" y="15240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Antonio looked at Julio and smiled. “Sure, I’d be happy to! </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Box 4"/>
          <p:cNvSpPr txBox="1">
            <a:spLocks noChangeArrowheads="1"/>
          </p:cNvSpPr>
          <p:nvPr/>
        </p:nvSpPr>
        <p:spPr bwMode="auto">
          <a:xfrm>
            <a:off x="265113" y="3852863"/>
            <a:ext cx="8610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We’ll all teach you to be a great soccer player,” he said to Paulo. “All of us would be glad to help you learn.”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xEl>
                                              <p:pRg st="0" end="0"/>
                                            </p:txEl>
                                          </p:spTgt>
                                        </p:tgtEl>
                                        <p:attrNameLst>
                                          <p:attrName>style.visibility</p:attrName>
                                        </p:attrNameLst>
                                      </p:cBhvr>
                                      <p:to>
                                        <p:strVal val="visible"/>
                                      </p:to>
                                    </p:set>
                                    <p:animEffect transition="in" filter="dissolve">
                                      <p:cBhvr>
                                        <p:cTn id="12" dur="500"/>
                                        <p:tgtEl>
                                          <p:spTgt spid="49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P spid="4915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4800600" y="1524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All of the boys began to play again. Julio looked up at Aunt María’s window. </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572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Box 4"/>
          <p:cNvSpPr txBox="1">
            <a:spLocks noChangeArrowheads="1"/>
          </p:cNvSpPr>
          <p:nvPr/>
        </p:nvSpPr>
        <p:spPr bwMode="auto">
          <a:xfrm>
            <a:off x="265113" y="3852863"/>
            <a:ext cx="8610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Aunt María was smiling. Then Julio knew why his aunt had given him a new soccer ball. (</a:t>
            </a:r>
            <a:r>
              <a:rPr lang="en-US" sz="2000"/>
              <a:t>Adapted from Sherrie Johnson, “The Soccer Ball,” </a:t>
            </a:r>
            <a:r>
              <a:rPr lang="en-US" sz="2000" i="1"/>
              <a:t>Friend,</a:t>
            </a:r>
            <a:r>
              <a:rPr lang="en-US" sz="2000"/>
              <a:t> June 1973, pp. 10–12</a:t>
            </a:r>
            <a:r>
              <a:rPr lang="en-US" sz="4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ssolve">
                                      <p:cBhvr>
                                        <p:cTn id="7" dur="500"/>
                                        <p:tgtEl>
                                          <p:spTgt spid="50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0">
                                            <p:txEl>
                                              <p:pRg st="0" end="0"/>
                                            </p:txEl>
                                          </p:spTgt>
                                        </p:tgtEl>
                                        <p:attrNameLst>
                                          <p:attrName>style.visibility</p:attrName>
                                        </p:attrNameLst>
                                      </p:cBhvr>
                                      <p:to>
                                        <p:strVal val="visible"/>
                                      </p:to>
                                    </p:set>
                                    <p:animEffect transition="in" filter="dissolve">
                                      <p:cBhvr>
                                        <p:cTn id="12" dur="500"/>
                                        <p:tgtEl>
                                          <p:spTgt spid="50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P spid="50180"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533400" y="381000"/>
            <a:ext cx="8305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How did Julio feel after he chose to share? </a:t>
            </a:r>
          </a:p>
          <a:p>
            <a:pPr lvl="1" eaLnBrk="1" hangingPunct="1">
              <a:spcBef>
                <a:spcPct val="20000"/>
              </a:spcBef>
              <a:buClr>
                <a:srgbClr val="000000"/>
              </a:buClr>
              <a:buSzPct val="115000"/>
              <a:buFont typeface="Wingdings 2" pitchFamily="18" charset="2"/>
              <a:buChar char=""/>
            </a:pPr>
            <a:r>
              <a:rPr lang="en-US" sz="4000"/>
              <a:t>He felt happy and good inside</a:t>
            </a:r>
          </a:p>
          <a:p>
            <a:pPr eaLnBrk="1" hangingPunct="1">
              <a:spcBef>
                <a:spcPct val="20000"/>
              </a:spcBef>
              <a:buClr>
                <a:srgbClr val="000000"/>
              </a:buClr>
              <a:buSzPct val="115000"/>
              <a:buFont typeface="Wingdings 2" pitchFamily="18" charset="2"/>
              <a:buChar char=""/>
            </a:pPr>
            <a:r>
              <a:rPr lang="en-US" sz="4000"/>
              <a:t>What might have happened if he had not shared? </a:t>
            </a:r>
          </a:p>
          <a:p>
            <a:pPr lvl="1" eaLnBrk="1" hangingPunct="1">
              <a:spcBef>
                <a:spcPct val="20000"/>
              </a:spcBef>
              <a:buClr>
                <a:srgbClr val="000000"/>
              </a:buClr>
              <a:buSzPct val="115000"/>
              <a:buFont typeface="Wingdings 2" pitchFamily="18" charset="2"/>
              <a:buChar char=""/>
            </a:pPr>
            <a:r>
              <a:rPr lang="en-US" sz="4000"/>
              <a:t>He might have felt bad for turning Paulo away; Paulo would have felt bad too.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checkerboard(across)">
                                      <p:cBhvr>
                                        <p:cTn id="7" dur="500"/>
                                        <p:tgtEl>
                                          <p:spTgt spid="512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02">
                                            <p:txEl>
                                              <p:pRg st="1" end="1"/>
                                            </p:txEl>
                                          </p:spTgt>
                                        </p:tgtEl>
                                        <p:attrNameLst>
                                          <p:attrName>style.visibility</p:attrName>
                                        </p:attrNameLst>
                                      </p:cBhvr>
                                      <p:to>
                                        <p:strVal val="visible"/>
                                      </p:to>
                                    </p:set>
                                    <p:animEffect transition="in" filter="checkerboard(across)">
                                      <p:cBhvr>
                                        <p:cTn id="12" dur="500"/>
                                        <p:tgtEl>
                                          <p:spTgt spid="512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02">
                                            <p:txEl>
                                              <p:pRg st="2" end="2"/>
                                            </p:txEl>
                                          </p:spTgt>
                                        </p:tgtEl>
                                        <p:attrNameLst>
                                          <p:attrName>style.visibility</p:attrName>
                                        </p:attrNameLst>
                                      </p:cBhvr>
                                      <p:to>
                                        <p:strVal val="visible"/>
                                      </p:to>
                                    </p:set>
                                    <p:animEffect transition="in" filter="checkerboard(across)">
                                      <p:cBhvr>
                                        <p:cTn id="17" dur="500"/>
                                        <p:tgtEl>
                                          <p:spTgt spid="512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02">
                                            <p:txEl>
                                              <p:pRg st="3" end="3"/>
                                            </p:txEl>
                                          </p:spTgt>
                                        </p:tgtEl>
                                        <p:attrNameLst>
                                          <p:attrName>style.visibility</p:attrName>
                                        </p:attrNameLst>
                                      </p:cBhvr>
                                      <p:to>
                                        <p:strVal val="visible"/>
                                      </p:to>
                                    </p:set>
                                    <p:animEffect transition="in" filter="checkerboard(across)">
                                      <p:cBhvr>
                                        <p:cTn id="22" dur="5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533400" y="228600"/>
            <a:ext cx="83058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Char char=""/>
            </a:pPr>
            <a:r>
              <a:rPr lang="en-US" sz="4000"/>
              <a:t>Did Julio do what Heavenly Father and Jesus Christ wanted him to do? </a:t>
            </a:r>
          </a:p>
          <a:p>
            <a:pPr eaLnBrk="1" hangingPunct="1">
              <a:spcBef>
                <a:spcPct val="20000"/>
              </a:spcBef>
              <a:buClr>
                <a:srgbClr val="000000"/>
              </a:buClr>
              <a:buSzPct val="115000"/>
              <a:buFont typeface="Wingdings 2" pitchFamily="18" charset="2"/>
              <a:buChar char=""/>
            </a:pPr>
            <a:r>
              <a:rPr lang="en-US" sz="4000"/>
              <a:t>We will make many choices during our lifetimes. </a:t>
            </a:r>
          </a:p>
          <a:p>
            <a:pPr eaLnBrk="1" hangingPunct="1">
              <a:spcBef>
                <a:spcPct val="20000"/>
              </a:spcBef>
              <a:buClr>
                <a:srgbClr val="000000"/>
              </a:buClr>
              <a:buSzPct val="115000"/>
              <a:buFont typeface="Wingdings 2" pitchFamily="18" charset="2"/>
              <a:buChar char=""/>
            </a:pPr>
            <a:r>
              <a:rPr lang="en-US" sz="4000"/>
              <a:t>These choices will make us feel either good or bad. </a:t>
            </a:r>
          </a:p>
          <a:p>
            <a:pPr eaLnBrk="1" hangingPunct="1">
              <a:spcBef>
                <a:spcPct val="20000"/>
              </a:spcBef>
              <a:buClr>
                <a:srgbClr val="000000"/>
              </a:buClr>
              <a:buSzPct val="115000"/>
              <a:buFont typeface="Wingdings 2" pitchFamily="18" charset="2"/>
              <a:buChar char=""/>
            </a:pPr>
            <a:r>
              <a:rPr lang="en-US" sz="4000"/>
              <a:t>Choosing to obey the commandments will always make us feel good.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checkerboard(down)">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checkerboard(down)">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checkerboard(down)">
                                      <p:cBhvr>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checkerboard(down)">
                                      <p:cBhvr>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Graphics\WMF\Buildings\E023_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8425"/>
            <a:ext cx="7315200"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381000"/>
            <a:ext cx="8305800" cy="5878513"/>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bg2">
                    <a:lumMod val="40000"/>
                    <a:lumOff val="60000"/>
                  </a:schemeClr>
                </a:solidFill>
                <a:effectLst>
                  <a:outerShdw blurRad="38100" dist="38100" dir="2700000" algn="tl">
                    <a:srgbClr val="000000">
                      <a:alpha val="43137"/>
                    </a:srgbClr>
                  </a:outerShdw>
                </a:effectLst>
              </a:rPr>
              <a:t>I want you to imagine you are going to someone’s house to pick up some important papers to bring back with you. </a:t>
            </a:r>
          </a:p>
          <a:p>
            <a:pPr marL="571500" indent="-571500">
              <a:spcBef>
                <a:spcPct val="20000"/>
              </a:spcBef>
              <a:buClr>
                <a:srgbClr val="000000"/>
              </a:buClr>
              <a:buSzPct val="115000"/>
              <a:buFont typeface="Arial" pitchFamily="34" charset="0"/>
              <a:buChar char="•"/>
              <a:defRPr/>
            </a:pPr>
            <a:r>
              <a:rPr lang="en-US" sz="4000" dirty="0">
                <a:solidFill>
                  <a:schemeClr val="bg2">
                    <a:lumMod val="40000"/>
                    <a:lumOff val="60000"/>
                  </a:schemeClr>
                </a:solidFill>
                <a:effectLst>
                  <a:outerShdw blurRad="38100" dist="38100" dir="2700000" algn="tl">
                    <a:srgbClr val="000000">
                      <a:alpha val="43137"/>
                    </a:srgbClr>
                  </a:outerShdw>
                </a:effectLst>
              </a:rPr>
              <a:t>This person’s house is far away and no one can go with you to help you find your way. </a:t>
            </a:r>
          </a:p>
          <a:p>
            <a:pPr marL="571500" indent="-571500">
              <a:spcBef>
                <a:spcPct val="20000"/>
              </a:spcBef>
              <a:buClr>
                <a:srgbClr val="000000"/>
              </a:buClr>
              <a:buSzPct val="115000"/>
              <a:buFont typeface="Arial" pitchFamily="34" charset="0"/>
              <a:buChar char="•"/>
              <a:defRPr/>
            </a:pPr>
            <a:r>
              <a:rPr lang="en-US" sz="4000" dirty="0">
                <a:solidFill>
                  <a:schemeClr val="bg2">
                    <a:lumMod val="40000"/>
                    <a:lumOff val="60000"/>
                  </a:schemeClr>
                </a:solidFill>
                <a:effectLst>
                  <a:outerShdw blurRad="38100" dist="38100" dir="2700000" algn="tl">
                    <a:srgbClr val="000000">
                      <a:alpha val="43137"/>
                    </a:srgbClr>
                  </a:outerShdw>
                </a:effectLst>
              </a:rPr>
              <a:t>What would help you find your way to the house?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848225"/>
            <a:ext cx="8305800" cy="1323975"/>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chemeClr val="tx1"/>
                </a:solidFill>
                <a:effectLst>
                  <a:outerShdw blurRad="38100" dist="38100" dir="2700000" algn="tl">
                    <a:srgbClr val="000000">
                      <a:alpha val="43137"/>
                    </a:srgbClr>
                  </a:outerShdw>
                </a:effectLst>
              </a:rPr>
              <a:t>Your CTR Ring can help you to remember to choose the right.</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28600"/>
            <a:ext cx="42862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514032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t>Making the right choices isn’t always easy and that sometimes we may go the wrong way. </a:t>
            </a:r>
          </a:p>
          <a:p>
            <a:pPr marL="457200" indent="-457200">
              <a:spcBef>
                <a:spcPct val="20000"/>
              </a:spcBef>
              <a:buClr>
                <a:srgbClr val="000000"/>
              </a:buClr>
              <a:buSzPct val="115000"/>
              <a:buFont typeface="Arial" pitchFamily="34" charset="0"/>
              <a:buChar char="•"/>
              <a:defRPr/>
            </a:pPr>
            <a:r>
              <a:rPr lang="en-US" sz="4000" dirty="0"/>
              <a:t>Heavenly Father’s commandments can help us find the right way to go and give us a good feeling so that we know we are making right choices.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941513"/>
            <a:ext cx="8305800" cy="2554287"/>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t>They will help us to return to our Heavenly Father. We will be glad about our choices if we choose the right.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G:\Graphics\WMF\colorfuls 1\E244_0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9296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G:\Graphics\WMF\People\E074_03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3817938"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00400" y="1143000"/>
            <a:ext cx="6781800" cy="923925"/>
          </a:xfrm>
        </p:spPr>
        <p:txBody>
          <a:bodyPr/>
          <a:lstStyle/>
          <a:p>
            <a:pPr algn="ctr" eaLnBrk="1" hangingPunct="1">
              <a:defRPr/>
            </a:pPr>
            <a:r>
              <a:rPr lang="en-US" sz="4000" b="1" dirty="0" smtClean="0">
                <a:solidFill>
                  <a:srgbClr val="FFFF00"/>
                </a:solidFill>
                <a:effectLst>
                  <a:outerShdw blurRad="38100" dist="38100" dir="2700000" algn="tl">
                    <a:srgbClr val="000000">
                      <a:alpha val="43137"/>
                    </a:srgbClr>
                  </a:outerShdw>
                </a:effectLst>
              </a:rPr>
              <a:t>ENRICHMENT ACTIVITIES</a:t>
            </a:r>
            <a:endParaRPr lang="en-US" sz="4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1892300"/>
            <a:ext cx="8305800" cy="1323975"/>
          </a:xfrm>
          <a:prstGeom prst="rect">
            <a:avLst/>
          </a:prstGeom>
          <a:noFill/>
        </p:spPr>
        <p:txBody>
          <a:bodyPr>
            <a:spAutoFit/>
          </a:bodyPr>
          <a:lstStyle/>
          <a:p>
            <a:pPr algn="ctr">
              <a:spcBef>
                <a:spcPct val="20000"/>
              </a:spcBef>
              <a:buClr>
                <a:srgbClr val="000000"/>
              </a:buClr>
              <a:buSzPct val="115000"/>
              <a:defRPr/>
            </a:pPr>
            <a:r>
              <a:rPr lang="en-US" sz="4000" b="0" dirty="0"/>
              <a:t>On the following slides is the story of </a:t>
            </a:r>
            <a:r>
              <a:rPr lang="en-US" sz="4000" b="0" dirty="0" err="1"/>
              <a:t>Lehi’s</a:t>
            </a:r>
            <a:r>
              <a:rPr lang="en-US" sz="4000" b="0" dirty="0"/>
              <a:t> Dream to share with the class.</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3733800"/>
            <a:ext cx="8305800" cy="3140075"/>
          </a:xfrm>
          <a:prstGeom prst="rect">
            <a:avLst/>
          </a:prstGeom>
          <a:noFill/>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buFontTx/>
              <a:buChar char="•"/>
            </a:pPr>
            <a:r>
              <a:rPr lang="en-US" sz="4000" b="0"/>
              <a:t>In his dream Lehi saw a man wearing a white robe who told Lehi to follow him. </a:t>
            </a:r>
          </a:p>
          <a:p>
            <a:pPr eaLnBrk="1" hangingPunct="1">
              <a:buFontTx/>
              <a:buChar char="•"/>
            </a:pPr>
            <a:r>
              <a:rPr lang="en-US" sz="4000" b="0"/>
              <a:t>Lehi followed the man into a dark and dreary wilderness.</a:t>
            </a:r>
            <a:endParaRPr lang="en-US" sz="4000">
              <a:solidFill>
                <a:schemeClr val="tx1"/>
              </a:solidFill>
              <a:effectLst>
                <a:outerShdw blurRad="38100" dist="38100" dir="2700000" algn="tl">
                  <a:srgbClr val="000000"/>
                </a:outerShdw>
              </a:effectLst>
            </a:endParaRP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228600"/>
            <a:ext cx="53800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43513" y="1892300"/>
            <a:ext cx="3535362" cy="3170238"/>
          </a:xfrm>
          <a:prstGeom prst="rect">
            <a:avLst/>
          </a:prstGeom>
          <a:noFill/>
        </p:spPr>
        <p:txBody>
          <a:bodyPr>
            <a:spAutoFit/>
          </a:bodyPr>
          <a:lstStyle/>
          <a:p>
            <a:pPr>
              <a:defRPr/>
            </a:pPr>
            <a:r>
              <a:rPr lang="en-US" sz="4000" b="0" dirty="0"/>
              <a:t>After traveling in the darkness for many hours, </a:t>
            </a:r>
            <a:r>
              <a:rPr lang="en-US" sz="4000" b="0" dirty="0" err="1"/>
              <a:t>Lehi</a:t>
            </a:r>
            <a:r>
              <a:rPr lang="en-US" sz="4000" b="0" dirty="0"/>
              <a:t> prayed for help.</a:t>
            </a:r>
            <a:endParaRPr lang="en-US" sz="4000" dirty="0">
              <a:solidFill>
                <a:schemeClr val="tx1"/>
              </a:solidFill>
              <a:effectLst>
                <a:outerShdw blurRad="38100" dist="38100" dir="2700000" algn="tl">
                  <a:srgbClr val="000000">
                    <a:alpha val="43137"/>
                  </a:srgbClr>
                </a:outerShdw>
              </a:effectLst>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1325"/>
            <a:ext cx="5091113"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4310063"/>
            <a:ext cx="8305800" cy="1938337"/>
          </a:xfrm>
          <a:prstGeom prst="rect">
            <a:avLst/>
          </a:prstGeom>
          <a:noFill/>
        </p:spPr>
        <p:txBody>
          <a:bodyPr>
            <a:spAutoFit/>
          </a:bodyPr>
          <a:lstStyle/>
          <a:p>
            <a:pPr>
              <a:defRPr/>
            </a:pPr>
            <a:r>
              <a:rPr lang="en-US" sz="4000" b="0" dirty="0"/>
              <a:t>Then he saw a tree with white fruit. This sweet fruit made those who ate it happy.</a:t>
            </a:r>
            <a:endParaRPr lang="en-US" sz="4000" dirty="0">
              <a:solidFill>
                <a:schemeClr val="tx1"/>
              </a:solidFill>
              <a:effectLst>
                <a:outerShdw blurRad="38100" dist="38100" dir="2700000" algn="tl">
                  <a:srgbClr val="000000">
                    <a:alpha val="43137"/>
                  </a:srgbClr>
                </a:outerShdw>
              </a:effectLst>
            </a:endParaRP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51816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20750"/>
            <a:ext cx="4386263" cy="5632450"/>
          </a:xfrm>
          <a:prstGeom prst="rect">
            <a:avLst/>
          </a:prstGeom>
          <a:noFill/>
        </p:spPr>
        <p:txBody>
          <a:bodyPr>
            <a:spAutoFit/>
          </a:bodyPr>
          <a:lstStyle/>
          <a:p>
            <a:pPr marL="571500" indent="-571500">
              <a:buFont typeface="Arial" pitchFamily="34" charset="0"/>
              <a:buChar char="•"/>
              <a:defRPr/>
            </a:pPr>
            <a:r>
              <a:rPr lang="en-US" sz="4000" b="0" dirty="0" err="1"/>
              <a:t>Lehi</a:t>
            </a:r>
            <a:r>
              <a:rPr lang="en-US" sz="4000" b="0" dirty="0"/>
              <a:t> ate the fruit, and it filled him with joy. </a:t>
            </a:r>
          </a:p>
          <a:p>
            <a:pPr marL="571500" indent="-571500">
              <a:buFont typeface="Arial" pitchFamily="34" charset="0"/>
              <a:buChar char="•"/>
              <a:defRPr/>
            </a:pPr>
            <a:r>
              <a:rPr lang="en-US" sz="4000" b="0" dirty="0"/>
              <a:t>He wanted his family to taste the fruit because he knew it would make them happy too. </a:t>
            </a:r>
            <a:endParaRPr lang="en-US" sz="4000" dirty="0">
              <a:solidFill>
                <a:schemeClr val="tx1"/>
              </a:solidFill>
              <a:effectLst>
                <a:outerShdw blurRad="38100" dist="38100" dir="2700000" algn="tl">
                  <a:srgbClr val="000000">
                    <a:alpha val="43137"/>
                  </a:srgbClr>
                </a:outerShdw>
              </a:effectLst>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1892300"/>
            <a:ext cx="4335462"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4695825"/>
            <a:ext cx="8305800" cy="1323975"/>
          </a:xfrm>
          <a:prstGeom prst="rect">
            <a:avLst/>
          </a:prstGeom>
          <a:noFill/>
        </p:spPr>
        <p:txBody>
          <a:bodyPr>
            <a:spAutoFit/>
          </a:bodyPr>
          <a:lstStyle/>
          <a:p>
            <a:pPr>
              <a:defRPr/>
            </a:pPr>
            <a:r>
              <a:rPr lang="en-US" sz="4000" b="0" dirty="0" err="1"/>
              <a:t>Lehi</a:t>
            </a:r>
            <a:r>
              <a:rPr lang="en-US" sz="4000" b="0" dirty="0"/>
              <a:t> saw a rod of iron and a strait and narrow path leading to the tree.</a:t>
            </a:r>
            <a:endParaRPr lang="en-US" sz="4000" dirty="0">
              <a:solidFill>
                <a:schemeClr val="tx1"/>
              </a:solidFill>
              <a:effectLst>
                <a:outerShdw blurRad="38100" dist="38100" dir="2700000" algn="tl">
                  <a:srgbClr val="000000">
                    <a:alpha val="43137"/>
                  </a:srgbClr>
                </a:outerShdw>
              </a:effectLst>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875"/>
            <a:ext cx="60198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Graphics\WMF\Buildings\E023_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8425"/>
            <a:ext cx="7315200"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909638"/>
            <a:ext cx="8305800" cy="5213350"/>
          </a:xfrm>
          <a:prstGeom prst="rect">
            <a:avLst/>
          </a:prstGeom>
          <a:noFill/>
        </p:spPr>
        <p:txBody>
          <a:bodyPr>
            <a:spAutoFit/>
          </a:bodyPr>
          <a:lstStyle>
            <a:lvl1pPr marL="571500" indent="-571500"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Arial" charset="0"/>
              <a:buChar char="•"/>
            </a:pPr>
            <a:r>
              <a:rPr lang="en-US" sz="4000">
                <a:solidFill>
                  <a:srgbClr val="C2C2C2"/>
                </a:solidFill>
              </a:rPr>
              <a:t>If the path was marked with signs or arrows, could you find your way? </a:t>
            </a:r>
          </a:p>
          <a:p>
            <a:pPr eaLnBrk="1" hangingPunct="1">
              <a:spcBef>
                <a:spcPct val="20000"/>
              </a:spcBef>
              <a:buClr>
                <a:srgbClr val="000000"/>
              </a:buClr>
              <a:buSzPct val="115000"/>
              <a:buFont typeface="Arial" charset="0"/>
              <a:buChar char="•"/>
            </a:pPr>
            <a:r>
              <a:rPr lang="en-US" sz="4000">
                <a:solidFill>
                  <a:srgbClr val="C2C2C2"/>
                </a:solidFill>
              </a:rPr>
              <a:t>When Heavenly Father sent us to earth, he sent us on an important errand. </a:t>
            </a:r>
          </a:p>
          <a:p>
            <a:pPr eaLnBrk="1" hangingPunct="1">
              <a:spcBef>
                <a:spcPct val="20000"/>
              </a:spcBef>
              <a:buClr>
                <a:srgbClr val="000000"/>
              </a:buClr>
              <a:buSzPct val="115000"/>
              <a:buFont typeface="Arial" charset="0"/>
              <a:buChar char="•"/>
            </a:pPr>
            <a:r>
              <a:rPr lang="en-US" sz="4000">
                <a:solidFill>
                  <a:srgbClr val="C2C2C2"/>
                </a:solidFill>
              </a:rPr>
              <a:t>He wants us to find our way back to him. </a:t>
            </a:r>
            <a:endParaRPr lang="en-US" sz="4000">
              <a:solidFill>
                <a:srgbClr val="C2C2C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88" y="152400"/>
            <a:ext cx="8305800" cy="3170238"/>
          </a:xfrm>
          <a:prstGeom prst="rect">
            <a:avLst/>
          </a:prstGeom>
          <a:noFill/>
        </p:spPr>
        <p:txBody>
          <a:bodyPr>
            <a:spAutoFit/>
          </a:bodyPr>
          <a:lstStyle/>
          <a:p>
            <a:pPr marL="571500" indent="-571500">
              <a:buFont typeface="Arial" pitchFamily="34" charset="0"/>
              <a:buChar char="•"/>
              <a:defRPr/>
            </a:pPr>
            <a:r>
              <a:rPr lang="en-US" sz="4000" b="0" dirty="0"/>
              <a:t>He saw many people walking on or toward the path.</a:t>
            </a:r>
          </a:p>
          <a:p>
            <a:pPr marL="571500" indent="-571500">
              <a:buFont typeface="Arial" pitchFamily="34" charset="0"/>
              <a:buChar char="•"/>
              <a:defRPr/>
            </a:pPr>
            <a:r>
              <a:rPr lang="en-US" sz="4000" b="0" dirty="0"/>
              <a:t>Because of a mist of darkness, some wandered off the path and became lost.</a:t>
            </a:r>
            <a:endParaRPr lang="en-US" sz="4000" dirty="0">
              <a:solidFill>
                <a:schemeClr val="tx1"/>
              </a:solidFill>
              <a:effectLst>
                <a:outerShdw blurRad="38100" dist="38100" dir="2700000" algn="tl">
                  <a:srgbClr val="000000">
                    <a:alpha val="43137"/>
                  </a:srgbClr>
                </a:outerShdw>
              </a:effectLst>
            </a:endParaRPr>
          </a:p>
        </p:txBody>
      </p:sp>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3322638"/>
            <a:ext cx="5046662"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4114800"/>
            <a:ext cx="8305800" cy="2554288"/>
          </a:xfrm>
          <a:prstGeom prst="rect">
            <a:avLst/>
          </a:prstGeom>
          <a:noFill/>
        </p:spPr>
        <p:txBody>
          <a:bodyPr>
            <a:spAutoFit/>
          </a:bodyPr>
          <a:lstStyle/>
          <a:p>
            <a:pPr marL="571500" indent="-571500">
              <a:buFont typeface="Arial" pitchFamily="34" charset="0"/>
              <a:buChar char="•"/>
              <a:defRPr/>
            </a:pPr>
            <a:r>
              <a:rPr lang="en-US" sz="4000" b="0" dirty="0"/>
              <a:t>Others held tightly to the iron rod and made it through the darkness to the tree. </a:t>
            </a:r>
          </a:p>
          <a:p>
            <a:pPr marL="571500" indent="-571500">
              <a:buFont typeface="Arial" pitchFamily="34" charset="0"/>
              <a:buChar char="•"/>
              <a:defRPr/>
            </a:pPr>
            <a:r>
              <a:rPr lang="en-US" sz="4000" b="0" dirty="0"/>
              <a:t>They tasted the fruit.</a:t>
            </a:r>
            <a:endParaRPr lang="en-US" sz="4000" dirty="0">
              <a:solidFill>
                <a:schemeClr val="tx1"/>
              </a:solidFill>
              <a:effectLst>
                <a:outerShdw blurRad="38100" dist="38100" dir="2700000" algn="tl">
                  <a:srgbClr val="000000">
                    <a:alpha val="43137"/>
                  </a:srgbClr>
                </a:outerShdw>
              </a:effectLst>
            </a:endParaRP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43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293688"/>
            <a:ext cx="8305800" cy="3170237"/>
          </a:xfrm>
          <a:prstGeom prst="rect">
            <a:avLst/>
          </a:prstGeom>
          <a:noFill/>
        </p:spPr>
        <p:txBody>
          <a:bodyPr>
            <a:spAutoFit/>
          </a:bodyPr>
          <a:lstStyle/>
          <a:p>
            <a:pPr marL="571500" indent="-571500">
              <a:buFont typeface="Arial" pitchFamily="34" charset="0"/>
              <a:buChar char="•"/>
              <a:defRPr/>
            </a:pPr>
            <a:r>
              <a:rPr lang="en-US" sz="4000" b="0" dirty="0"/>
              <a:t>People in a large building on the other side of the river made fun of those who ate the fruit. </a:t>
            </a:r>
          </a:p>
          <a:p>
            <a:pPr marL="571500" indent="-571500">
              <a:buFont typeface="Arial" pitchFamily="34" charset="0"/>
              <a:buChar char="•"/>
              <a:defRPr/>
            </a:pPr>
            <a:r>
              <a:rPr lang="en-US" sz="4000" b="0" dirty="0"/>
              <a:t>Some who had eaten the fruit became ashamed and left the tree.</a:t>
            </a:r>
            <a:endParaRPr lang="en-US" sz="4000" dirty="0">
              <a:solidFill>
                <a:schemeClr val="tx1"/>
              </a:solidFill>
              <a:effectLst>
                <a:outerShdw blurRad="38100" dist="38100" dir="2700000" algn="tl">
                  <a:srgbClr val="000000">
                    <a:alpha val="43137"/>
                  </a:srgbClr>
                </a:outerShdw>
              </a:effectLst>
            </a:endParaRP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63925"/>
            <a:ext cx="47244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4263" y="441325"/>
            <a:ext cx="5367337" cy="6188075"/>
          </a:xfrm>
          <a:prstGeom prst="rect">
            <a:avLst/>
          </a:prstGeom>
          <a:noFill/>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buFontTx/>
              <a:buChar char="•"/>
            </a:pPr>
            <a:r>
              <a:rPr lang="en-US" sz="4000" b="0"/>
              <a:t>Lehi saw many people in his dream. </a:t>
            </a:r>
          </a:p>
          <a:p>
            <a:pPr eaLnBrk="1" hangingPunct="1">
              <a:buFontTx/>
              <a:buChar char="•"/>
            </a:pPr>
            <a:r>
              <a:rPr lang="en-US" sz="4000" b="0"/>
              <a:t>Some held firmly to the iron rod and traveled through the darkness to the tree.</a:t>
            </a:r>
          </a:p>
          <a:p>
            <a:pPr eaLnBrk="1" hangingPunct="1">
              <a:buFontTx/>
              <a:buChar char="•"/>
            </a:pPr>
            <a:r>
              <a:rPr lang="en-US" sz="4000" b="0"/>
              <a:t>They tasted the fruit. </a:t>
            </a:r>
          </a:p>
          <a:p>
            <a:pPr eaLnBrk="1" hangingPunct="1">
              <a:buFontTx/>
              <a:buChar char="•"/>
            </a:pPr>
            <a:r>
              <a:rPr lang="en-US" sz="4000" b="0"/>
              <a:t>Others went to the large building or drowned in the river or became lost. </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47186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4263" y="1447800"/>
            <a:ext cx="5367337" cy="3749675"/>
          </a:xfrm>
          <a:prstGeom prst="rect">
            <a:avLst/>
          </a:prstGeom>
          <a:noFill/>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buFontTx/>
              <a:buChar char="•"/>
            </a:pPr>
            <a:r>
              <a:rPr lang="en-US" sz="4000" b="0"/>
              <a:t>Laman and Lemuel would not eat the fruit. </a:t>
            </a:r>
            <a:endParaRPr lang="en-US" sz="4000">
              <a:solidFill>
                <a:schemeClr val="tx1"/>
              </a:solidFill>
              <a:effectLst>
                <a:outerShdw blurRad="38100" dist="38100" dir="2700000" algn="tl">
                  <a:srgbClr val="000000"/>
                </a:outerShdw>
              </a:effectLst>
            </a:endParaRPr>
          </a:p>
          <a:p>
            <a:pPr eaLnBrk="1" hangingPunct="1">
              <a:buFontTx/>
              <a:buChar char="•"/>
            </a:pPr>
            <a:r>
              <a:rPr lang="en-US" sz="4000" b="0"/>
              <a:t>Lehi worried about them and tried to help them obey God’s commandments.</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47186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4263" y="990600"/>
            <a:ext cx="5367337" cy="4968875"/>
          </a:xfrm>
          <a:prstGeom prst="rect">
            <a:avLst/>
          </a:prstGeom>
          <a:noFill/>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buFontTx/>
              <a:buChar char="•"/>
            </a:pPr>
            <a:r>
              <a:rPr lang="en-US" sz="4000" b="0"/>
              <a:t>The Iron Rod Represents the word of God.</a:t>
            </a:r>
          </a:p>
          <a:p>
            <a:pPr eaLnBrk="1" hangingPunct="1">
              <a:buFontTx/>
              <a:buChar char="•"/>
            </a:pPr>
            <a:r>
              <a:rPr lang="en-US" sz="4000" b="0"/>
              <a:t>The tree of life represents the Love of God.</a:t>
            </a:r>
          </a:p>
          <a:p>
            <a:pPr eaLnBrk="1" hangingPunct="1">
              <a:buFontTx/>
              <a:buChar char="•"/>
            </a:pPr>
            <a:r>
              <a:rPr lang="en-US" sz="4000" b="0"/>
              <a:t>God’s commandments help us to feel his love.</a:t>
            </a:r>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47186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457200"/>
            <a:ext cx="8305800" cy="5091113"/>
          </a:xfrm>
          <a:prstGeom prst="rect">
            <a:avLst/>
          </a:prstGeom>
          <a:noFill/>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spcBef>
                <a:spcPct val="20000"/>
              </a:spcBef>
              <a:buClr>
                <a:srgbClr val="000000"/>
              </a:buClr>
              <a:buSzPct val="115000"/>
            </a:pPr>
            <a:r>
              <a:rPr lang="en-US" sz="4000">
                <a:effectLst>
                  <a:outerShdw blurRad="38100" dist="38100" dir="2700000" algn="tl">
                    <a:srgbClr val="000000"/>
                  </a:outerShdw>
                </a:effectLst>
              </a:rPr>
              <a:t>Hidden behind the 9 puzzle pieces that follows is a very important message. </a:t>
            </a:r>
          </a:p>
          <a:p>
            <a:pPr algn="ctr" eaLnBrk="1" hangingPunct="1">
              <a:spcBef>
                <a:spcPct val="20000"/>
              </a:spcBef>
              <a:buClr>
                <a:srgbClr val="000000"/>
              </a:buClr>
              <a:buSzPct val="115000"/>
            </a:pPr>
            <a:r>
              <a:rPr lang="en-US" sz="4000">
                <a:effectLst>
                  <a:outerShdw blurRad="38100" dist="38100" dir="2700000" algn="tl">
                    <a:srgbClr val="000000"/>
                  </a:outerShdw>
                </a:effectLst>
              </a:rPr>
              <a:t>Each time you name a commandment that you can obey because your parents or another adult has taught them, we will remove a piece (in number order).</a:t>
            </a:r>
            <a:endParaRPr lang="en-US" sz="4000">
              <a:solidFill>
                <a:schemeClr val="tx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57288" y="11430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32105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57288" y="44196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48640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48640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4" name="TextBox 3"/>
          <p:cNvSpPr txBox="1">
            <a:spLocks noChangeArrowheads="1"/>
          </p:cNvSpPr>
          <p:nvPr/>
        </p:nvSpPr>
        <p:spPr bwMode="auto">
          <a:xfrm>
            <a:off x="1157288" y="1625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1</a:t>
            </a:r>
          </a:p>
        </p:txBody>
      </p:sp>
      <p:sp>
        <p:nvSpPr>
          <p:cNvPr id="69645" name="TextBox 13"/>
          <p:cNvSpPr txBox="1">
            <a:spLocks noChangeArrowheads="1"/>
          </p:cNvSpPr>
          <p:nvPr/>
        </p:nvSpPr>
        <p:spPr bwMode="auto">
          <a:xfrm>
            <a:off x="3330575" y="16764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4</a:t>
            </a:r>
          </a:p>
        </p:txBody>
      </p:sp>
      <p:sp>
        <p:nvSpPr>
          <p:cNvPr id="69646"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69647"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69648"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69649" name="TextBox 17"/>
          <p:cNvSpPr txBox="1">
            <a:spLocks noChangeArrowheads="1"/>
          </p:cNvSpPr>
          <p:nvPr/>
        </p:nvSpPr>
        <p:spPr bwMode="auto">
          <a:xfrm>
            <a:off x="5481638"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2</a:t>
            </a:r>
          </a:p>
        </p:txBody>
      </p:sp>
      <p:sp>
        <p:nvSpPr>
          <p:cNvPr id="69650" name="TextBox 18"/>
          <p:cNvSpPr txBox="1">
            <a:spLocks noChangeArrowheads="1"/>
          </p:cNvSpPr>
          <p:nvPr/>
        </p:nvSpPr>
        <p:spPr bwMode="auto">
          <a:xfrm>
            <a:off x="1157288" y="4800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3</a:t>
            </a:r>
          </a:p>
        </p:txBody>
      </p:sp>
      <p:sp>
        <p:nvSpPr>
          <p:cNvPr id="69651"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
        <p:nvSpPr>
          <p:cNvPr id="69652" name="TextBox 20"/>
          <p:cNvSpPr txBox="1">
            <a:spLocks noChangeArrowheads="1"/>
          </p:cNvSpPr>
          <p:nvPr/>
        </p:nvSpPr>
        <p:spPr bwMode="auto">
          <a:xfrm>
            <a:off x="5486400" y="4876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5</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2105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57288" y="44196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48640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48640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7" name="TextBox 13"/>
          <p:cNvSpPr txBox="1">
            <a:spLocks noChangeArrowheads="1"/>
          </p:cNvSpPr>
          <p:nvPr/>
        </p:nvSpPr>
        <p:spPr bwMode="auto">
          <a:xfrm>
            <a:off x="3330575" y="16764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4</a:t>
            </a:r>
          </a:p>
        </p:txBody>
      </p:sp>
      <p:sp>
        <p:nvSpPr>
          <p:cNvPr id="70668"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0669"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70670"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0671" name="TextBox 17"/>
          <p:cNvSpPr txBox="1">
            <a:spLocks noChangeArrowheads="1"/>
          </p:cNvSpPr>
          <p:nvPr/>
        </p:nvSpPr>
        <p:spPr bwMode="auto">
          <a:xfrm>
            <a:off x="5481638"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2</a:t>
            </a:r>
          </a:p>
        </p:txBody>
      </p:sp>
      <p:sp>
        <p:nvSpPr>
          <p:cNvPr id="70672" name="TextBox 18"/>
          <p:cNvSpPr txBox="1">
            <a:spLocks noChangeArrowheads="1"/>
          </p:cNvSpPr>
          <p:nvPr/>
        </p:nvSpPr>
        <p:spPr bwMode="auto">
          <a:xfrm>
            <a:off x="1157288" y="4800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3</a:t>
            </a:r>
          </a:p>
        </p:txBody>
      </p:sp>
      <p:sp>
        <p:nvSpPr>
          <p:cNvPr id="70673"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
        <p:nvSpPr>
          <p:cNvPr id="70674" name="TextBox 20"/>
          <p:cNvSpPr txBox="1">
            <a:spLocks noChangeArrowheads="1"/>
          </p:cNvSpPr>
          <p:nvPr/>
        </p:nvSpPr>
        <p:spPr bwMode="auto">
          <a:xfrm>
            <a:off x="5486400" y="4876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2105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57288" y="44196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48640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90" name="TextBox 13"/>
          <p:cNvSpPr txBox="1">
            <a:spLocks noChangeArrowheads="1"/>
          </p:cNvSpPr>
          <p:nvPr/>
        </p:nvSpPr>
        <p:spPr bwMode="auto">
          <a:xfrm>
            <a:off x="3330575" y="16764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4</a:t>
            </a:r>
          </a:p>
        </p:txBody>
      </p:sp>
      <p:sp>
        <p:nvSpPr>
          <p:cNvPr id="71691"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1692"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71693"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1694" name="TextBox 18"/>
          <p:cNvSpPr txBox="1">
            <a:spLocks noChangeArrowheads="1"/>
          </p:cNvSpPr>
          <p:nvPr/>
        </p:nvSpPr>
        <p:spPr bwMode="auto">
          <a:xfrm>
            <a:off x="1157288" y="4800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3</a:t>
            </a:r>
          </a:p>
        </p:txBody>
      </p:sp>
      <p:sp>
        <p:nvSpPr>
          <p:cNvPr id="71695"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
        <p:nvSpPr>
          <p:cNvPr id="71696" name="TextBox 20"/>
          <p:cNvSpPr txBox="1">
            <a:spLocks noChangeArrowheads="1"/>
          </p:cNvSpPr>
          <p:nvPr/>
        </p:nvSpPr>
        <p:spPr bwMode="auto">
          <a:xfrm>
            <a:off x="5486400" y="4876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Graphics\WMF\gospel Art\2-04 - 3-03 Pre-Earth 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4448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657600"/>
            <a:ext cx="9144000" cy="2062163"/>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t>Where did we live before we were born? </a:t>
            </a:r>
          </a:p>
          <a:p>
            <a:pPr marL="1028700" lvl="1" indent="-571500">
              <a:spcBef>
                <a:spcPct val="20000"/>
              </a:spcBef>
              <a:buClr>
                <a:srgbClr val="000000"/>
              </a:buClr>
              <a:buSzPct val="115000"/>
              <a:buFont typeface="Arial" pitchFamily="34" charset="0"/>
              <a:buChar char="•"/>
              <a:defRPr/>
            </a:pPr>
            <a:r>
              <a:rPr lang="en-US" sz="4000" dirty="0"/>
              <a:t>With Heavenly Father.</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2105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48640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13" name="TextBox 13"/>
          <p:cNvSpPr txBox="1">
            <a:spLocks noChangeArrowheads="1"/>
          </p:cNvSpPr>
          <p:nvPr/>
        </p:nvSpPr>
        <p:spPr bwMode="auto">
          <a:xfrm>
            <a:off x="3330575" y="16764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4</a:t>
            </a:r>
          </a:p>
        </p:txBody>
      </p:sp>
      <p:sp>
        <p:nvSpPr>
          <p:cNvPr id="72714"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2715"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72716"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2717"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
        <p:nvSpPr>
          <p:cNvPr id="72718" name="TextBox 20"/>
          <p:cNvSpPr txBox="1">
            <a:spLocks noChangeArrowheads="1"/>
          </p:cNvSpPr>
          <p:nvPr/>
        </p:nvSpPr>
        <p:spPr bwMode="auto">
          <a:xfrm>
            <a:off x="5486400" y="4876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5</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48640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6"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3737"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73738"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3739"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
        <p:nvSpPr>
          <p:cNvPr id="73740" name="TextBox 20"/>
          <p:cNvSpPr txBox="1">
            <a:spLocks noChangeArrowheads="1"/>
          </p:cNvSpPr>
          <p:nvPr/>
        </p:nvSpPr>
        <p:spPr bwMode="auto">
          <a:xfrm>
            <a:off x="5486400" y="4876800"/>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5</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57288" y="2743200"/>
            <a:ext cx="2163762"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59"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4760" name="TextBox 15"/>
          <p:cNvSpPr txBox="1">
            <a:spLocks noChangeArrowheads="1"/>
          </p:cNvSpPr>
          <p:nvPr/>
        </p:nvSpPr>
        <p:spPr bwMode="auto">
          <a:xfrm>
            <a:off x="1146175" y="3302000"/>
            <a:ext cx="216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6</a:t>
            </a:r>
          </a:p>
        </p:txBody>
      </p:sp>
      <p:sp>
        <p:nvSpPr>
          <p:cNvPr id="74761"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4762"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86400" y="11430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2" name="TextBox 14"/>
          <p:cNvSpPr txBox="1">
            <a:spLocks noChangeArrowheads="1"/>
          </p:cNvSpPr>
          <p:nvPr/>
        </p:nvSpPr>
        <p:spPr bwMode="auto">
          <a:xfrm>
            <a:off x="5481638" y="16764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7</a:t>
            </a:r>
          </a:p>
        </p:txBody>
      </p:sp>
      <p:sp>
        <p:nvSpPr>
          <p:cNvPr id="75783"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5784"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21050" y="44196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5"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
        <p:nvSpPr>
          <p:cNvPr id="76806" name="TextBox 19"/>
          <p:cNvSpPr txBox="1">
            <a:spLocks noChangeArrowheads="1"/>
          </p:cNvSpPr>
          <p:nvPr/>
        </p:nvSpPr>
        <p:spPr bwMode="auto">
          <a:xfrm>
            <a:off x="3309938" y="486568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8</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321050" y="2743200"/>
            <a:ext cx="216535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28" name="TextBox 16"/>
          <p:cNvSpPr txBox="1">
            <a:spLocks noChangeArrowheads="1"/>
          </p:cNvSpPr>
          <p:nvPr/>
        </p:nvSpPr>
        <p:spPr bwMode="auto">
          <a:xfrm>
            <a:off x="3344863" y="3276600"/>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9</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20800"/>
            <a:ext cx="5899150"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1" name="TextBox 1"/>
          <p:cNvSpPr txBox="1">
            <a:spLocks noChangeArrowheads="1"/>
          </p:cNvSpPr>
          <p:nvPr/>
        </p:nvSpPr>
        <p:spPr bwMode="auto">
          <a:xfrm>
            <a:off x="1752600" y="5867400"/>
            <a:ext cx="5486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algn="ctr" eaLnBrk="1" hangingPunct="1"/>
            <a:r>
              <a:rPr lang="en-US"/>
              <a:t>Adam and Eve teaching their children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75" y="1284288"/>
            <a:ext cx="8305800" cy="2678112"/>
          </a:xfrm>
          <a:prstGeom prst="rect">
            <a:avLst/>
          </a:prstGeom>
          <a:noFill/>
        </p:spPr>
        <p:txBody>
          <a:bodyPr>
            <a:spAutoFit/>
          </a:bodyPr>
          <a:lstStyle/>
          <a:p>
            <a:pPr algn="ctr">
              <a:spcBef>
                <a:spcPct val="20000"/>
              </a:spcBef>
              <a:buClr>
                <a:srgbClr val="000000"/>
              </a:buClr>
              <a:buSzPct val="115000"/>
              <a:defRPr/>
            </a:pPr>
            <a:endParaRPr lang="en-US" sz="4000" dirty="0"/>
          </a:p>
          <a:p>
            <a:pPr algn="ctr">
              <a:spcBef>
                <a:spcPct val="20000"/>
              </a:spcBef>
              <a:buClr>
                <a:srgbClr val="000000"/>
              </a:buClr>
              <a:buSzPct val="115000"/>
              <a:defRPr/>
            </a:pPr>
            <a:r>
              <a:rPr lang="en-US" sz="4000" dirty="0"/>
              <a:t>How have parents, teachers, and other Leaders helped you to learn to obey the commandments?</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0838"/>
            <a:ext cx="9144000" cy="715962"/>
          </a:xfrm>
        </p:spPr>
        <p:txBody>
          <a:bodyPr rtlCol="0">
            <a:noAutofit/>
          </a:bodyPr>
          <a:lstStyle/>
          <a:p>
            <a:pPr algn="ctr" eaLnBrk="1" fontAlgn="auto" hangingPunct="1">
              <a:spcAft>
                <a:spcPts val="0"/>
              </a:spcAft>
              <a:defRPr/>
            </a:pPr>
            <a:r>
              <a:rPr lang="en-US" sz="4000" b="1" dirty="0" smtClean="0">
                <a:solidFill>
                  <a:srgbClr val="FFFF00"/>
                </a:solidFill>
                <a:ea typeface="+mj-ea"/>
              </a:rPr>
              <a:t>Testimony</a:t>
            </a:r>
            <a:endParaRPr lang="en-US" sz="4000" b="1" dirty="0" smtClean="0">
              <a:solidFill>
                <a:srgbClr val="FFFF00"/>
              </a:solidFill>
              <a:effectLst>
                <a:outerShdw blurRad="38100" dist="38100" dir="2700000" algn="tl">
                  <a:srgbClr val="000000"/>
                </a:outerShdw>
              </a:effectLst>
              <a:ea typeface="+mj-ea"/>
            </a:endParaRPr>
          </a:p>
        </p:txBody>
      </p:sp>
      <p:sp>
        <p:nvSpPr>
          <p:cNvPr id="80899" name="Rectangle 2"/>
          <p:cNvSpPr>
            <a:spLocks noChangeArrowheads="1"/>
          </p:cNvSpPr>
          <p:nvPr/>
        </p:nvSpPr>
        <p:spPr bwMode="auto">
          <a:xfrm>
            <a:off x="609600" y="1905000"/>
            <a:ext cx="8077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rgbClr val="000000"/>
              </a:buClr>
              <a:buSzPct val="115000"/>
              <a:buFont typeface="Wingdings 2" pitchFamily="18" charset="2"/>
              <a:buChar char=""/>
            </a:pPr>
            <a:r>
              <a:rPr lang="en-US"/>
              <a:t>I testify to you of the importance of reading the Book of Mormon.</a:t>
            </a:r>
          </a:p>
          <a:p>
            <a:pPr>
              <a:spcBef>
                <a:spcPct val="20000"/>
              </a:spcBef>
              <a:buClr>
                <a:srgbClr val="000000"/>
              </a:buClr>
              <a:buSzPct val="115000"/>
              <a:buFont typeface="Wingdings 2" pitchFamily="18" charset="2"/>
              <a:buChar char=""/>
            </a:pPr>
            <a:r>
              <a:rPr lang="en-US"/>
              <a:t>Reading the Book of Mormon will help you to always choose the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ssolve">
                                      <p:cBhvr>
                                        <p:cTn id="12" dur="500"/>
                                        <p:tgtEl>
                                          <p:spTgt spid="808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600200"/>
          </a:xfrm>
        </p:spPr>
        <p:txBody>
          <a:bodyPr rtlCol="0">
            <a:noAutofit/>
          </a:bodyPr>
          <a:lstStyle/>
          <a:p>
            <a:pPr algn="ctr" eaLnBrk="1" fontAlgn="auto" hangingPunct="1">
              <a:spcAft>
                <a:spcPts val="0"/>
              </a:spcAft>
              <a:defRPr/>
            </a:pPr>
            <a:r>
              <a:rPr lang="en-US" sz="4600" b="1" dirty="0" smtClean="0">
                <a:effectLst>
                  <a:outerShdw blurRad="38100" dist="38100" dir="2700000" algn="tl">
                    <a:srgbClr val="000000"/>
                  </a:outerShdw>
                </a:effectLst>
                <a:ea typeface="+mj-ea"/>
              </a:rPr>
              <a:t>OUR CLOSING PRAYER WILL BE GIVEN BY</a:t>
            </a:r>
            <a:endParaRPr lang="en-US" sz="4600" b="1" dirty="0" smtClean="0">
              <a:effectLst>
                <a:outerShdw blurRad="38100" dist="38100" dir="2700000" algn="tl">
                  <a:srgbClr val="000000"/>
                </a:outerShdw>
              </a:effectLst>
              <a:ea typeface="+mj-ea"/>
              <a:hlinkClick r:id="rId2"/>
            </a:endParaRPr>
          </a:p>
        </p:txBody>
      </p:sp>
      <p:sp>
        <p:nvSpPr>
          <p:cNvPr id="3" name="Text Placeholder 2"/>
          <p:cNvSpPr>
            <a:spLocks noGrp="1"/>
          </p:cNvSpPr>
          <p:nvPr>
            <p:ph type="body" idx="4294967295"/>
          </p:nvPr>
        </p:nvSpPr>
        <p:spPr>
          <a:xfrm>
            <a:off x="0" y="5562600"/>
            <a:ext cx="9144000" cy="762000"/>
          </a:xfrm>
        </p:spPr>
        <p:txBody>
          <a:bodyPr rtlCol="0">
            <a:normAutofit/>
          </a:bodyPr>
          <a:lstStyle/>
          <a:p>
            <a:pPr marL="0" indent="0" algn="ctr" eaLnBrk="1" fontAlgn="auto" hangingPunct="1">
              <a:lnSpc>
                <a:spcPct val="90000"/>
              </a:lnSpc>
              <a:buClr>
                <a:srgbClr val="000000"/>
              </a:buClr>
              <a:buFont typeface="Wingdings 2" charset="2"/>
              <a:buNone/>
              <a:defRPr/>
            </a:pPr>
            <a:r>
              <a:rPr lang="en-US" sz="4800" b="1" dirty="0" smtClean="0">
                <a:effectLst>
                  <a:outerShdw blurRad="38100" dist="38100" dir="2700000" algn="tl">
                    <a:srgbClr val="000000"/>
                  </a:outerShdw>
                </a:effectLst>
              </a:rPr>
              <a:t>(Enter Name Here)</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Graphics\WMF\gospel Art\2-04 - 3-03 Pre-Earth 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4448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3505200"/>
            <a:ext cx="9144000" cy="3292475"/>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t>Why did we leave Heavenly Father to come to earth? </a:t>
            </a:r>
          </a:p>
          <a:p>
            <a:pPr marL="1028700" lvl="1" indent="-571500">
              <a:spcBef>
                <a:spcPct val="20000"/>
              </a:spcBef>
              <a:buClr>
                <a:srgbClr val="000000"/>
              </a:buClr>
              <a:buSzPct val="115000"/>
              <a:buFont typeface="Arial" pitchFamily="34" charset="0"/>
              <a:buChar char="•"/>
              <a:defRPr/>
            </a:pPr>
            <a:r>
              <a:rPr lang="en-US" sz="4000" dirty="0"/>
              <a:t>We left Heavenly Father so we could receive bodies, have experiences, and learn to choose the right.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14600"/>
            <a:ext cx="8229600" cy="1600200"/>
          </a:xfrm>
        </p:spPr>
        <p:txBody>
          <a:bodyPr rtlCol="0">
            <a:noAutofit/>
          </a:bodyPr>
          <a:lstStyle/>
          <a:p>
            <a:pPr eaLnBrk="1" fontAlgn="auto" hangingPunct="1">
              <a:spcAft>
                <a:spcPts val="0"/>
              </a:spcAft>
              <a:defRPr/>
            </a:pPr>
            <a:r>
              <a:rPr lang="en-US" sz="12600" b="1" i="1" dirty="0" smtClean="0">
                <a:effectLst>
                  <a:outerShdw blurRad="38100" dist="38100" dir="2700000" algn="tl">
                    <a:srgbClr val="000000"/>
                  </a:outerShdw>
                </a:effectLst>
                <a:ea typeface="+mj-ea"/>
              </a:rPr>
              <a:t>THE END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152400" y="152400"/>
            <a:ext cx="8763000" cy="6507163"/>
          </a:xfrm>
        </p:spPr>
        <p:txBody>
          <a:bodyPr>
            <a:noAutofit/>
          </a:bodyPr>
          <a:lstStyle/>
          <a:p>
            <a:pPr eaLnBrk="1" hangingPunct="1"/>
            <a:r>
              <a:rPr lang="en-US" sz="2400" b="1" smtClean="0">
                <a:effectLst>
                  <a:outerShdw blurRad="38100" dist="38100" dir="2700000" algn="tl">
                    <a:srgbClr val="000000"/>
                  </a:outerShdw>
                </a:effectLst>
                <a:ea typeface="Tunga" pitchFamily="2"/>
                <a:cs typeface="Tunga" pitchFamily="2"/>
              </a:rPr>
              <a:t>Images and clipart are from lds.org, microsoft office, and other websites indicating the images were in the public domain or permitted for church and home use.</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The Lesson and Scripture story are from lds.org.</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Please do not use this presentation for commercial use. Feel free to alter the presentation for use in church or home to suit personal preference.</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This presentation is intended to supplement, not replace, the lesson manual and scriptures.</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
            </a:r>
            <a:br>
              <a:rPr lang="en-US" sz="2400" b="1" smtClean="0">
                <a:effectLst>
                  <a:outerShdw blurRad="38100" dist="38100" dir="2700000" algn="tl">
                    <a:srgbClr val="000000"/>
                  </a:outerShdw>
                </a:effectLst>
                <a:ea typeface="Tunga" pitchFamily="2"/>
                <a:cs typeface="Tunga" pitchFamily="2"/>
              </a:rPr>
            </a:br>
            <a:r>
              <a:rPr lang="en-US" sz="2400" b="1" smtClean="0">
                <a:effectLst>
                  <a:outerShdw blurRad="38100" dist="38100" dir="2700000" algn="tl">
                    <a:srgbClr val="000000"/>
                  </a:outerShdw>
                </a:effectLst>
                <a:ea typeface="Tunga" pitchFamily="2"/>
                <a:cs typeface="Tunga" pitchFamily="2"/>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0" y="350838"/>
            <a:ext cx="9144000" cy="1143000"/>
          </a:xfrm>
        </p:spPr>
        <p:txBody>
          <a:bodyPr/>
          <a:lstStyle/>
          <a:p>
            <a:pPr algn="ctr" eaLnBrk="1" hangingPunct="1"/>
            <a:r>
              <a:rPr lang="en-US" smtClean="0">
                <a:cs typeface="Trebuchet MS" pitchFamily="34" charset="0"/>
              </a:rPr>
              <a:t>3 Nephi 24:10</a:t>
            </a:r>
          </a:p>
        </p:txBody>
      </p:sp>
      <p:sp>
        <p:nvSpPr>
          <p:cNvPr id="84995" name="TextBox 2"/>
          <p:cNvSpPr txBox="1">
            <a:spLocks noChangeArrowheads="1"/>
          </p:cNvSpPr>
          <p:nvPr/>
        </p:nvSpPr>
        <p:spPr bwMode="auto">
          <a:xfrm>
            <a:off x="7620000" y="601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84996" name="TextBox 2"/>
          <p:cNvSpPr txBox="1">
            <a:spLocks noChangeArrowheads="1"/>
          </p:cNvSpPr>
          <p:nvPr/>
        </p:nvSpPr>
        <p:spPr bwMode="auto">
          <a:xfrm>
            <a:off x="685800" y="2165350"/>
            <a:ext cx="8001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a:t> 10 Bring ye all the </a:t>
            </a:r>
            <a:r>
              <a:rPr lang="en-US" baseline="30000"/>
              <a:t>a</a:t>
            </a:r>
            <a:r>
              <a:rPr lang="en-US"/>
              <a:t>tithes into the storehouse, that there may be </a:t>
            </a:r>
            <a:r>
              <a:rPr lang="en-US" baseline="30000"/>
              <a:t>b</a:t>
            </a:r>
            <a:r>
              <a:rPr lang="en-US"/>
              <a:t>meat in my house; and prove me now herewith, saith the Lord of Hosts, if I will not open you the </a:t>
            </a:r>
            <a:r>
              <a:rPr lang="en-US" baseline="30000"/>
              <a:t>c</a:t>
            </a:r>
            <a:r>
              <a:rPr lang="en-US"/>
              <a:t>windows of heaven, and pour you out a </a:t>
            </a:r>
            <a:r>
              <a:rPr lang="en-US" baseline="30000"/>
              <a:t>d</a:t>
            </a:r>
            <a:r>
              <a:rPr lang="en-US"/>
              <a:t>blessing that there shall not be room enough to receive it.</a:t>
            </a:r>
            <a:endParaRPr lang="en-US" b="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0" y="350838"/>
            <a:ext cx="9144000" cy="1143000"/>
          </a:xfrm>
        </p:spPr>
        <p:txBody>
          <a:bodyPr/>
          <a:lstStyle/>
          <a:p>
            <a:pPr algn="ctr" eaLnBrk="1" hangingPunct="1"/>
            <a:r>
              <a:rPr lang="en-US" smtClean="0">
                <a:cs typeface="Trebuchet MS" pitchFamily="34" charset="0"/>
              </a:rPr>
              <a:t>Mosiah 13:20</a:t>
            </a:r>
          </a:p>
        </p:txBody>
      </p:sp>
      <p:sp>
        <p:nvSpPr>
          <p:cNvPr id="86019" name="TextBox 2"/>
          <p:cNvSpPr txBox="1">
            <a:spLocks noChangeArrowheads="1"/>
          </p:cNvSpPr>
          <p:nvPr/>
        </p:nvSpPr>
        <p:spPr bwMode="auto">
          <a:xfrm>
            <a:off x="457200" y="216535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a:t>20 </a:t>
            </a:r>
            <a:r>
              <a:rPr lang="en-US" baseline="30000"/>
              <a:t>a</a:t>
            </a:r>
            <a:r>
              <a:rPr lang="en-US"/>
              <a:t>Honor thy </a:t>
            </a:r>
            <a:r>
              <a:rPr lang="en-US" baseline="30000"/>
              <a:t>b</a:t>
            </a:r>
            <a:r>
              <a:rPr lang="en-US"/>
              <a:t>father and thy mother, that thy days may be long upon the land which the Lord thy God giveth thee.</a:t>
            </a:r>
            <a:endParaRPr lang="en-US" b="0">
              <a:solidFill>
                <a:schemeClr val="tx1"/>
              </a:solidFill>
            </a:endParaRPr>
          </a:p>
        </p:txBody>
      </p:sp>
      <p:sp>
        <p:nvSpPr>
          <p:cNvPr id="86021" name="TextBox 2"/>
          <p:cNvSpPr txBox="1">
            <a:spLocks noChangeArrowheads="1"/>
          </p:cNvSpPr>
          <p:nvPr/>
        </p:nvSpPr>
        <p:spPr bwMode="auto">
          <a:xfrm>
            <a:off x="7620000" y="601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0" y="350838"/>
            <a:ext cx="9144000" cy="1143000"/>
          </a:xfrm>
        </p:spPr>
        <p:txBody>
          <a:bodyPr/>
          <a:lstStyle/>
          <a:p>
            <a:pPr algn="ctr" eaLnBrk="1" hangingPunct="1"/>
            <a:r>
              <a:rPr lang="en-US" smtClean="0">
                <a:cs typeface="Trebuchet MS" pitchFamily="34" charset="0"/>
              </a:rPr>
              <a:t>2 Nephi 32:9</a:t>
            </a:r>
          </a:p>
        </p:txBody>
      </p:sp>
      <p:sp>
        <p:nvSpPr>
          <p:cNvPr id="87043" name="TextBox 2"/>
          <p:cNvSpPr txBox="1">
            <a:spLocks noChangeArrowheads="1"/>
          </p:cNvSpPr>
          <p:nvPr/>
        </p:nvSpPr>
        <p:spPr bwMode="auto">
          <a:xfrm>
            <a:off x="609600" y="1447800"/>
            <a:ext cx="8153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a:t>9 But behold, I say unto you that ye must </a:t>
            </a:r>
            <a:r>
              <a:rPr lang="en-US" baseline="30000"/>
              <a:t>a</a:t>
            </a:r>
            <a:r>
              <a:rPr lang="en-US"/>
              <a:t>pray always, and not faint; that ye must not perform any thing unto the Lord save in the first place ye shall </a:t>
            </a:r>
            <a:r>
              <a:rPr lang="en-US" baseline="30000"/>
              <a:t>b</a:t>
            </a:r>
            <a:r>
              <a:rPr lang="en-US"/>
              <a:t>pray unto the Father in the </a:t>
            </a:r>
            <a:r>
              <a:rPr lang="en-US" baseline="30000"/>
              <a:t>c</a:t>
            </a:r>
            <a:r>
              <a:rPr lang="en-US"/>
              <a:t>name of Christ, that he will </a:t>
            </a:r>
            <a:r>
              <a:rPr lang="en-US" baseline="30000"/>
              <a:t>d</a:t>
            </a:r>
            <a:r>
              <a:rPr lang="en-US"/>
              <a:t>consecrate thy performance unto thee, that thy performance may be for the </a:t>
            </a:r>
            <a:r>
              <a:rPr lang="en-US" baseline="30000"/>
              <a:t>e</a:t>
            </a:r>
            <a:r>
              <a:rPr lang="en-US"/>
              <a:t>welfare of thy soul.</a:t>
            </a:r>
            <a:endParaRPr lang="en-US" b="0">
              <a:solidFill>
                <a:schemeClr val="tx1"/>
              </a:solidFill>
            </a:endParaRPr>
          </a:p>
        </p:txBody>
      </p:sp>
      <p:sp>
        <p:nvSpPr>
          <p:cNvPr id="87045" name="TextBox 2"/>
          <p:cNvSpPr txBox="1">
            <a:spLocks noChangeArrowheads="1"/>
          </p:cNvSpPr>
          <p:nvPr/>
        </p:nvSpPr>
        <p:spPr bwMode="auto">
          <a:xfrm>
            <a:off x="7620000" y="601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0" y="350838"/>
            <a:ext cx="9144000" cy="1143000"/>
          </a:xfrm>
        </p:spPr>
        <p:txBody>
          <a:bodyPr/>
          <a:lstStyle/>
          <a:p>
            <a:pPr algn="ctr" eaLnBrk="1" hangingPunct="1"/>
            <a:r>
              <a:rPr lang="en-US" smtClean="0">
                <a:cs typeface="Trebuchet MS" pitchFamily="34" charset="0"/>
              </a:rPr>
              <a:t>Mosiah 13:16</a:t>
            </a:r>
          </a:p>
        </p:txBody>
      </p:sp>
      <p:sp>
        <p:nvSpPr>
          <p:cNvPr id="101379" name="TextBox 2"/>
          <p:cNvSpPr txBox="1">
            <a:spLocks noChangeArrowheads="1"/>
          </p:cNvSpPr>
          <p:nvPr/>
        </p:nvSpPr>
        <p:spPr bwMode="auto">
          <a:xfrm>
            <a:off x="609600" y="14478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b="0">
                <a:solidFill>
                  <a:srgbClr val="0080FF"/>
                </a:solidFill>
              </a:rPr>
              <a:t>16</a:t>
            </a:r>
            <a:r>
              <a:rPr lang="en-US" b="0">
                <a:solidFill>
                  <a:schemeClr val="tx1"/>
                </a:solidFill>
              </a:rPr>
              <a:t> Remember the </a:t>
            </a:r>
            <a:r>
              <a:rPr lang="en-US" b="0" i="1" baseline="30000">
                <a:solidFill>
                  <a:schemeClr val="tx1"/>
                </a:solidFill>
              </a:rPr>
              <a:t>a</a:t>
            </a:r>
            <a:r>
              <a:rPr lang="en-US" b="0">
                <a:solidFill>
                  <a:schemeClr val="tx1"/>
                </a:solidFill>
              </a:rPr>
              <a:t>sabbath day, to keep it holy.</a:t>
            </a:r>
          </a:p>
        </p:txBody>
      </p:sp>
      <p:sp>
        <p:nvSpPr>
          <p:cNvPr id="101381" name="TextBox 2"/>
          <p:cNvSpPr txBox="1">
            <a:spLocks noChangeArrowheads="1"/>
          </p:cNvSpPr>
          <p:nvPr/>
        </p:nvSpPr>
        <p:spPr bwMode="auto">
          <a:xfrm>
            <a:off x="7620000" y="601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0" y="350838"/>
            <a:ext cx="9144000" cy="1143000"/>
          </a:xfrm>
        </p:spPr>
        <p:txBody>
          <a:bodyPr/>
          <a:lstStyle/>
          <a:p>
            <a:pPr algn="ctr" eaLnBrk="1" hangingPunct="1"/>
            <a:r>
              <a:rPr lang="en-US" smtClean="0">
                <a:cs typeface="Trebuchet MS" pitchFamily="34" charset="0"/>
              </a:rPr>
              <a:t>3 Nephi 12:44</a:t>
            </a:r>
          </a:p>
        </p:txBody>
      </p:sp>
      <p:sp>
        <p:nvSpPr>
          <p:cNvPr id="102403" name="TextBox 2"/>
          <p:cNvSpPr txBox="1">
            <a:spLocks noChangeArrowheads="1"/>
          </p:cNvSpPr>
          <p:nvPr/>
        </p:nvSpPr>
        <p:spPr bwMode="auto">
          <a:xfrm>
            <a:off x="609600" y="1447800"/>
            <a:ext cx="81534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spcBef>
                <a:spcPct val="20000"/>
              </a:spcBef>
              <a:buClr>
                <a:srgbClr val="000000"/>
              </a:buClr>
              <a:buSzPct val="115000"/>
              <a:buFont typeface="Wingdings 2" pitchFamily="18" charset="2"/>
              <a:buNone/>
            </a:pPr>
            <a:r>
              <a:rPr lang="en-US" b="0">
                <a:solidFill>
                  <a:srgbClr val="0080FF"/>
                </a:solidFill>
              </a:rPr>
              <a:t>44</a:t>
            </a:r>
            <a:r>
              <a:rPr lang="en-US" b="0">
                <a:solidFill>
                  <a:schemeClr val="tx1"/>
                </a:solidFill>
              </a:rPr>
              <a:t> But behold I say unto you, love your </a:t>
            </a:r>
            <a:r>
              <a:rPr lang="en-US" b="0" i="1" baseline="30000">
                <a:solidFill>
                  <a:schemeClr val="tx1"/>
                </a:solidFill>
              </a:rPr>
              <a:t>a</a:t>
            </a:r>
            <a:r>
              <a:rPr lang="en-US" b="0">
                <a:solidFill>
                  <a:schemeClr val="tx1"/>
                </a:solidFill>
              </a:rPr>
              <a:t>enemies, bless them that curse you, do </a:t>
            </a:r>
            <a:r>
              <a:rPr lang="en-US" b="0" i="1" baseline="30000">
                <a:solidFill>
                  <a:schemeClr val="tx1"/>
                </a:solidFill>
              </a:rPr>
              <a:t>b</a:t>
            </a:r>
            <a:r>
              <a:rPr lang="en-US" b="0">
                <a:solidFill>
                  <a:schemeClr val="tx1"/>
                </a:solidFill>
              </a:rPr>
              <a:t>good to them that hate you, and </a:t>
            </a:r>
            <a:r>
              <a:rPr lang="en-US" b="0" i="1" baseline="30000">
                <a:solidFill>
                  <a:schemeClr val="tx1"/>
                </a:solidFill>
              </a:rPr>
              <a:t>c</a:t>
            </a:r>
            <a:r>
              <a:rPr lang="en-US" b="0">
                <a:solidFill>
                  <a:schemeClr val="tx1"/>
                </a:solidFill>
              </a:rPr>
              <a:t>pray for them who despitefully use you and persecute you;</a:t>
            </a:r>
          </a:p>
          <a:p>
            <a:pPr eaLnBrk="1" hangingPunct="1">
              <a:spcBef>
                <a:spcPct val="20000"/>
              </a:spcBef>
              <a:buClr>
                <a:srgbClr val="000000"/>
              </a:buClr>
              <a:buSzPct val="115000"/>
              <a:buFont typeface="Wingdings 2" pitchFamily="18" charset="2"/>
              <a:buNone/>
            </a:pPr>
            <a:endParaRPr lang="en-US" b="0">
              <a:solidFill>
                <a:schemeClr val="tx1"/>
              </a:solidFill>
            </a:endParaRPr>
          </a:p>
        </p:txBody>
      </p:sp>
      <p:sp>
        <p:nvSpPr>
          <p:cNvPr id="102405" name="TextBox 2"/>
          <p:cNvSpPr txBox="1">
            <a:spLocks noChangeArrowheads="1"/>
          </p:cNvSpPr>
          <p:nvPr/>
        </p:nvSpPr>
        <p:spPr bwMode="auto">
          <a:xfrm>
            <a:off x="7620000" y="6019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00"/>
                </a:solidFill>
                <a:latin typeface="Times New Roman" pitchFamily="18" charset="0"/>
              </a:defRPr>
            </a:lvl1pPr>
            <a:lvl2pPr marL="742950" indent="-285750" eaLnBrk="0" hangingPunct="0">
              <a:defRPr sz="3200" b="1">
                <a:solidFill>
                  <a:srgbClr val="FFFF00"/>
                </a:solidFill>
                <a:latin typeface="Times New Roman" pitchFamily="18" charset="0"/>
              </a:defRPr>
            </a:lvl2pPr>
            <a:lvl3pPr marL="1143000" indent="-228600" eaLnBrk="0" hangingPunct="0">
              <a:defRPr sz="3200" b="1">
                <a:solidFill>
                  <a:srgbClr val="FFFF00"/>
                </a:solidFill>
                <a:latin typeface="Times New Roman" pitchFamily="18" charset="0"/>
              </a:defRPr>
            </a:lvl3pPr>
            <a:lvl4pPr marL="1600200" indent="-228600" eaLnBrk="0" hangingPunct="0">
              <a:defRPr sz="3200" b="1">
                <a:solidFill>
                  <a:srgbClr val="FFFF00"/>
                </a:solidFill>
                <a:latin typeface="Times New Roman" pitchFamily="18" charset="0"/>
              </a:defRPr>
            </a:lvl4pPr>
            <a:lvl5pPr marL="2057400" indent="-228600" eaLnBrk="0" hangingPunct="0">
              <a:defRPr sz="3200" b="1">
                <a:solidFill>
                  <a:srgbClr val="FFFF00"/>
                </a:solidFill>
                <a:latin typeface="Times New Roman" pitchFamily="18" charset="0"/>
              </a:defRPr>
            </a:lvl5pPr>
            <a:lvl6pPr marL="2514600" indent="-228600" eaLnBrk="0" fontAlgn="base" hangingPunct="0">
              <a:spcBef>
                <a:spcPct val="0"/>
              </a:spcBef>
              <a:spcAft>
                <a:spcPct val="0"/>
              </a:spcAft>
              <a:defRPr sz="3200" b="1">
                <a:solidFill>
                  <a:srgbClr val="FFFF00"/>
                </a:solidFill>
                <a:latin typeface="Times New Roman" pitchFamily="18" charset="0"/>
              </a:defRPr>
            </a:lvl6pPr>
            <a:lvl7pPr marL="2971800" indent="-228600" eaLnBrk="0" fontAlgn="base" hangingPunct="0">
              <a:spcBef>
                <a:spcPct val="0"/>
              </a:spcBef>
              <a:spcAft>
                <a:spcPct val="0"/>
              </a:spcAft>
              <a:defRPr sz="3200" b="1">
                <a:solidFill>
                  <a:srgbClr val="FFFF00"/>
                </a:solidFill>
                <a:latin typeface="Times New Roman" pitchFamily="18" charset="0"/>
              </a:defRPr>
            </a:lvl7pPr>
            <a:lvl8pPr marL="3429000" indent="-228600" eaLnBrk="0" fontAlgn="base" hangingPunct="0">
              <a:spcBef>
                <a:spcPct val="0"/>
              </a:spcBef>
              <a:spcAft>
                <a:spcPct val="0"/>
              </a:spcAft>
              <a:defRPr sz="3200" b="1">
                <a:solidFill>
                  <a:srgbClr val="FFFF00"/>
                </a:solidFill>
                <a:latin typeface="Times New Roman" pitchFamily="18" charset="0"/>
              </a:defRPr>
            </a:lvl8pPr>
            <a:lvl9pPr marL="3886200" indent="-228600" eaLnBrk="0" fontAlgn="base" hangingPunct="0">
              <a:spcBef>
                <a:spcPct val="0"/>
              </a:spcBef>
              <a:spcAft>
                <a:spcPct val="0"/>
              </a:spcAft>
              <a:defRPr sz="3200" b="1">
                <a:solidFill>
                  <a:srgbClr val="FFFF00"/>
                </a:solidFill>
                <a:latin typeface="Times New Roman" pitchFamily="18" charset="0"/>
              </a:defRPr>
            </a:lvl9pPr>
          </a:lstStyle>
          <a:p>
            <a:pPr eaLnBrk="1" hangingPunct="1"/>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6213" y="1009650"/>
            <a:ext cx="5081587" cy="4400550"/>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Heavenly </a:t>
            </a:r>
            <a:r>
              <a:rPr lang="en-US" sz="4000" dirty="0">
                <a:solidFill>
                  <a:schemeClr val="tx1"/>
                </a:solidFill>
                <a:effectLst>
                  <a:outerShdw blurRad="38100" dist="38100" dir="2700000" algn="tl">
                    <a:srgbClr val="000000">
                      <a:alpha val="43137"/>
                    </a:srgbClr>
                  </a:outerShdw>
                </a:effectLst>
              </a:rPr>
              <a:t>Father planned for us to leave him and live on this earth, he wanted all of us to return and live with him again.. </a:t>
            </a:r>
          </a:p>
        </p:txBody>
      </p:sp>
      <p:pic>
        <p:nvPicPr>
          <p:cNvPr id="7170" name="Picture 2" descr="G:\Graphics\WMF\gospel Art\7-25 - The Second Coming.jpg"/>
          <p:cNvPicPr>
            <a:picLocks noChangeAspect="1" noChangeArrowheads="1"/>
          </p:cNvPicPr>
          <p:nvPr/>
        </p:nvPicPr>
        <p:blipFill>
          <a:blip r:embed="rId2"/>
          <a:srcRect/>
          <a:stretch>
            <a:fillRect/>
          </a:stretch>
        </p:blipFill>
        <p:spPr bwMode="auto">
          <a:xfrm>
            <a:off x="304800" y="728663"/>
            <a:ext cx="3681413" cy="49069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Autumn</Template>
  <TotalTime>12843</TotalTime>
  <Words>2485</Words>
  <Application>Microsoft Office PowerPoint</Application>
  <PresentationFormat>On-screen Show (4:3)</PresentationFormat>
  <Paragraphs>295</Paragraphs>
  <Slides>86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Times New Roman</vt:lpstr>
      <vt:lpstr>Arial</vt:lpstr>
      <vt:lpstr>Verdana</vt:lpstr>
      <vt:lpstr>Trebuchet MS</vt:lpstr>
      <vt:lpstr>Wingdings 2</vt:lpstr>
      <vt:lpstr>Calibri</vt:lpstr>
      <vt:lpstr>Georgia</vt:lpstr>
      <vt:lpstr>Tunga</vt:lpstr>
      <vt:lpstr>Palatino Linotype</vt:lpstr>
      <vt:lpstr>Autumn</vt:lpstr>
      <vt:lpstr>LESSON 3: The Commandments Help Us Choose the Right</vt:lpstr>
      <vt:lpstr>PURPOSE</vt:lpstr>
      <vt:lpstr>OUR OPENING PRAYER WILL BE GIVEN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the Commandments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We Choose the Right, We Feel Good  </vt:lpstr>
      <vt:lpstr>When We Choose the Right, We Feel Good  </vt:lpstr>
      <vt:lpstr>When We Choose the Right, We Feel Good  </vt:lpstr>
      <vt:lpstr>When We Choose the Right, We Feel Good  </vt:lpstr>
      <vt:lpstr>When We Choose the Right, We Feel Good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ENRICHMENT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BY</vt:lpstr>
      <vt:lpstr>THE END</vt:lpstr>
      <vt:lpstr>Images and clipart are from lds.org, microsoft office, and other websites indicating the images were in the public domain or permitted for church and home use.  The Lesson and Scripture story are from lds.org.  Please do not use this presentation for commercial use. Feel free to alter the presentation for use in church or home to suit personal preference.  This presentation is intended to supplement, not replace, the lesson manual and scriptures.  Teachers should refer to the manual, scriptures and other resources when preparing and conducting the lesson.</vt:lpstr>
      <vt:lpstr>3 Nephi 24:10</vt:lpstr>
      <vt:lpstr>Mosiah 13:20</vt:lpstr>
      <vt:lpstr>2 Nephi 32:9</vt:lpstr>
      <vt:lpstr>Mosiah 13:16</vt:lpstr>
      <vt:lpstr>3 Nephi 12:44</vt:lpstr>
    </vt:vector>
  </TitlesOfParts>
  <Company>abcd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38: Peace among the Nephites</dc:title>
  <dc:creator>David Sr</dc:creator>
  <cp:lastModifiedBy>David Sr</cp:lastModifiedBy>
  <cp:revision>235</cp:revision>
  <dcterms:created xsi:type="dcterms:W3CDTF">2012-09-11T05:28:59Z</dcterms:created>
  <dcterms:modified xsi:type="dcterms:W3CDTF">2012-12-28T03:26:22Z</dcterms:modified>
</cp:coreProperties>
</file>