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82" r:id="rId2"/>
    <p:sldId id="283" r:id="rId3"/>
    <p:sldId id="284" r:id="rId4"/>
    <p:sldId id="287" r:id="rId5"/>
    <p:sldId id="261" r:id="rId6"/>
    <p:sldId id="290" r:id="rId7"/>
    <p:sldId id="291" r:id="rId8"/>
    <p:sldId id="288" r:id="rId9"/>
    <p:sldId id="262" r:id="rId10"/>
    <p:sldId id="292" r:id="rId11"/>
    <p:sldId id="293" r:id="rId12"/>
    <p:sldId id="294" r:id="rId13"/>
    <p:sldId id="295" r:id="rId14"/>
    <p:sldId id="289" r:id="rId15"/>
    <p:sldId id="296" r:id="rId16"/>
    <p:sldId id="263" r:id="rId17"/>
    <p:sldId id="297" r:id="rId18"/>
    <p:sldId id="298" r:id="rId19"/>
    <p:sldId id="299" r:id="rId20"/>
    <p:sldId id="300" r:id="rId21"/>
    <p:sldId id="264" r:id="rId22"/>
    <p:sldId id="301" r:id="rId23"/>
    <p:sldId id="302" r:id="rId24"/>
    <p:sldId id="303" r:id="rId25"/>
    <p:sldId id="265" r:id="rId26"/>
    <p:sldId id="304" r:id="rId27"/>
    <p:sldId id="266" r:id="rId28"/>
    <p:sldId id="306" r:id="rId29"/>
    <p:sldId id="307" r:id="rId30"/>
    <p:sldId id="305" r:id="rId31"/>
    <p:sldId id="308" r:id="rId32"/>
    <p:sldId id="309" r:id="rId33"/>
    <p:sldId id="310" r:id="rId34"/>
    <p:sldId id="267" r:id="rId35"/>
    <p:sldId id="311" r:id="rId36"/>
    <p:sldId id="268" r:id="rId37"/>
    <p:sldId id="312" r:id="rId38"/>
    <p:sldId id="313" r:id="rId39"/>
    <p:sldId id="314" r:id="rId40"/>
    <p:sldId id="317" r:id="rId41"/>
    <p:sldId id="315" r:id="rId42"/>
    <p:sldId id="319" r:id="rId43"/>
    <p:sldId id="326" r:id="rId44"/>
    <p:sldId id="320" r:id="rId45"/>
    <p:sldId id="321" r:id="rId46"/>
    <p:sldId id="322" r:id="rId47"/>
    <p:sldId id="327" r:id="rId48"/>
    <p:sldId id="328" r:id="rId49"/>
    <p:sldId id="329" r:id="rId50"/>
    <p:sldId id="324" r:id="rId51"/>
    <p:sldId id="333" r:id="rId52"/>
    <p:sldId id="332" r:id="rId53"/>
    <p:sldId id="274" r:id="rId54"/>
    <p:sldId id="334" r:id="rId55"/>
    <p:sldId id="330" r:id="rId56"/>
    <p:sldId id="335" r:id="rId57"/>
    <p:sldId id="281" r:id="rId58"/>
    <p:sldId id="280"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5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35897"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smtClean="0"/>
              <a:t>Click to edit Master title style</a:t>
            </a:r>
          </a:p>
        </p:txBody>
      </p:sp>
      <p:sp>
        <p:nvSpPr>
          <p:cNvPr id="358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smtClean="0"/>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40C5C49C-E717-43DC-BBB3-73A44A5279C2}" type="slidenum">
              <a:rPr lang="en-US"/>
              <a:pPr>
                <a:defRPr/>
              </a:pPr>
              <a:t>‹#›</a:t>
            </a:fld>
            <a:endParaRPr lang="en-US"/>
          </a:p>
        </p:txBody>
      </p:sp>
    </p:spTree>
    <p:extLst>
      <p:ext uri="{BB962C8B-B14F-4D97-AF65-F5344CB8AC3E}">
        <p14:creationId xmlns:p14="http://schemas.microsoft.com/office/powerpoint/2010/main" val="172425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0F040214-E61E-416C-8292-61C2D68FD497}" type="slidenum">
              <a:rPr lang="en-US"/>
              <a:pPr>
                <a:defRPr/>
              </a:pPr>
              <a:t>‹#›</a:t>
            </a:fld>
            <a:endParaRPr lang="en-US"/>
          </a:p>
        </p:txBody>
      </p:sp>
    </p:spTree>
    <p:extLst>
      <p:ext uri="{BB962C8B-B14F-4D97-AF65-F5344CB8AC3E}">
        <p14:creationId xmlns:p14="http://schemas.microsoft.com/office/powerpoint/2010/main" val="267103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8730885D-4AB6-4AFF-8674-AECD5965C4DA}" type="slidenum">
              <a:rPr lang="en-US"/>
              <a:pPr>
                <a:defRPr/>
              </a:pPr>
              <a:t>‹#›</a:t>
            </a:fld>
            <a:endParaRPr lang="en-US"/>
          </a:p>
        </p:txBody>
      </p:sp>
    </p:spTree>
    <p:extLst>
      <p:ext uri="{BB962C8B-B14F-4D97-AF65-F5344CB8AC3E}">
        <p14:creationId xmlns:p14="http://schemas.microsoft.com/office/powerpoint/2010/main" val="386272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6DAD54B2-DB64-4D21-9C69-94DB4D5178F8}" type="slidenum">
              <a:rPr lang="en-US"/>
              <a:pPr>
                <a:defRPr/>
              </a:pPr>
              <a:t>‹#›</a:t>
            </a:fld>
            <a:endParaRPr lang="en-US"/>
          </a:p>
        </p:txBody>
      </p:sp>
    </p:spTree>
    <p:extLst>
      <p:ext uri="{BB962C8B-B14F-4D97-AF65-F5344CB8AC3E}">
        <p14:creationId xmlns:p14="http://schemas.microsoft.com/office/powerpoint/2010/main" val="425241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8257D557-6A19-444A-A27F-0A3C1CA758E3}" type="slidenum">
              <a:rPr lang="en-US"/>
              <a:pPr>
                <a:defRPr/>
              </a:pPr>
              <a:t>‹#›</a:t>
            </a:fld>
            <a:endParaRPr lang="en-US"/>
          </a:p>
        </p:txBody>
      </p:sp>
    </p:spTree>
    <p:extLst>
      <p:ext uri="{BB962C8B-B14F-4D97-AF65-F5344CB8AC3E}">
        <p14:creationId xmlns:p14="http://schemas.microsoft.com/office/powerpoint/2010/main" val="22223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1C2549D3-2D99-477D-855A-55EC04EC6C0C}" type="slidenum">
              <a:rPr lang="en-US"/>
              <a:pPr>
                <a:defRPr/>
              </a:pPr>
              <a:t>‹#›</a:t>
            </a:fld>
            <a:endParaRPr lang="en-US"/>
          </a:p>
        </p:txBody>
      </p:sp>
    </p:spTree>
    <p:extLst>
      <p:ext uri="{BB962C8B-B14F-4D97-AF65-F5344CB8AC3E}">
        <p14:creationId xmlns:p14="http://schemas.microsoft.com/office/powerpoint/2010/main" val="241700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E4918E85-05C0-43CA-A77A-A7592804C278}" type="slidenum">
              <a:rPr lang="en-US"/>
              <a:pPr>
                <a:defRPr/>
              </a:pPr>
              <a:t>‹#›</a:t>
            </a:fld>
            <a:endParaRPr lang="en-US"/>
          </a:p>
        </p:txBody>
      </p:sp>
    </p:spTree>
    <p:extLst>
      <p:ext uri="{BB962C8B-B14F-4D97-AF65-F5344CB8AC3E}">
        <p14:creationId xmlns:p14="http://schemas.microsoft.com/office/powerpoint/2010/main" val="421911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4AAABEAD-49A3-46A0-A6EC-6F48936E5F43}" type="slidenum">
              <a:rPr lang="en-US"/>
              <a:pPr>
                <a:defRPr/>
              </a:pPr>
              <a:t>‹#›</a:t>
            </a:fld>
            <a:endParaRPr lang="en-US"/>
          </a:p>
        </p:txBody>
      </p:sp>
    </p:spTree>
    <p:extLst>
      <p:ext uri="{BB962C8B-B14F-4D97-AF65-F5344CB8AC3E}">
        <p14:creationId xmlns:p14="http://schemas.microsoft.com/office/powerpoint/2010/main" val="379453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1DD6D580-3483-4513-B880-C9847C84B5D7}" type="slidenum">
              <a:rPr lang="en-US"/>
              <a:pPr>
                <a:defRPr/>
              </a:pPr>
              <a:t>‹#›</a:t>
            </a:fld>
            <a:endParaRPr lang="en-US"/>
          </a:p>
        </p:txBody>
      </p:sp>
    </p:spTree>
    <p:extLst>
      <p:ext uri="{BB962C8B-B14F-4D97-AF65-F5344CB8AC3E}">
        <p14:creationId xmlns:p14="http://schemas.microsoft.com/office/powerpoint/2010/main" val="67475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797E15BE-8BD1-495B-BD9A-1A18F8CA2DCC}" type="slidenum">
              <a:rPr lang="en-US"/>
              <a:pPr>
                <a:defRPr/>
              </a:pPr>
              <a:t>‹#›</a:t>
            </a:fld>
            <a:endParaRPr lang="en-US"/>
          </a:p>
        </p:txBody>
      </p:sp>
    </p:spTree>
    <p:extLst>
      <p:ext uri="{BB962C8B-B14F-4D97-AF65-F5344CB8AC3E}">
        <p14:creationId xmlns:p14="http://schemas.microsoft.com/office/powerpoint/2010/main" val="238940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7320BD15-4207-4899-9E50-5F7CBBDB8CE0}" type="slidenum">
              <a:rPr lang="en-US"/>
              <a:pPr>
                <a:defRPr/>
              </a:pPr>
              <a:t>‹#›</a:t>
            </a:fld>
            <a:endParaRPr lang="en-US"/>
          </a:p>
        </p:txBody>
      </p:sp>
    </p:spTree>
    <p:extLst>
      <p:ext uri="{BB962C8B-B14F-4D97-AF65-F5344CB8AC3E}">
        <p14:creationId xmlns:p14="http://schemas.microsoft.com/office/powerpoint/2010/main" val="259095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03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103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348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8" name="Oval 12"/>
                  <p:cNvSpPr>
                    <a:spLocks noChangeArrowheads="1"/>
                  </p:cNvSpPr>
                  <p:nvPr/>
                </p:nvSpPr>
                <p:spPr bwMode="auto">
                  <a:xfrm>
                    <a:off x="2400" y="1428"/>
                    <a:ext cx="168" cy="246"/>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69" name="Picture 1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1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2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2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2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2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6"/>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4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4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486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p>
          </p:txBody>
        </p:sp>
        <p:sp>
          <p:nvSpPr>
            <p:cNvPr id="3487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6"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1027"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7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487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487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9E7C57F-69A9-46DD-AE27-1C2DC2D32E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52400" y="381000"/>
            <a:ext cx="7499350" cy="1449388"/>
          </a:xfrm>
        </p:spPr>
        <p:txBody>
          <a:bodyPr/>
          <a:lstStyle/>
          <a:p>
            <a:pPr algn="ctr">
              <a:defRPr/>
            </a:pPr>
            <a:r>
              <a:rPr lang="en-US" dirty="0" smtClean="0">
                <a:effectLst>
                  <a:outerShdw blurRad="38100" dist="38100" dir="2700000" algn="tl">
                    <a:srgbClr val="000000">
                      <a:alpha val="43137"/>
                    </a:srgbClr>
                  </a:outerShdw>
                </a:effectLst>
              </a:rPr>
              <a:t>Lesson 12: The Gift of the Holy Ghost</a:t>
            </a:r>
            <a:endParaRPr lang="en-US" dirty="0">
              <a:effectLst>
                <a:outerShdw blurRad="38100" dist="38100" dir="2700000" algn="tl">
                  <a:srgbClr val="000000">
                    <a:alpha val="43137"/>
                  </a:srgbClr>
                </a:outerShdw>
              </a:effectLst>
            </a:endParaRPr>
          </a:p>
        </p:txBody>
      </p:sp>
      <p:sp>
        <p:nvSpPr>
          <p:cNvPr id="3075" name="Subtitle 2"/>
          <p:cNvSpPr>
            <a:spLocks noGrp="1"/>
          </p:cNvSpPr>
          <p:nvPr>
            <p:ph type="subTitle" sz="quarter" idx="1"/>
          </p:nvPr>
        </p:nvSpPr>
        <p:spPr>
          <a:xfrm>
            <a:off x="0" y="6324600"/>
            <a:ext cx="7848600" cy="304800"/>
          </a:xfrm>
        </p:spPr>
        <p:txBody>
          <a:bodyPr/>
          <a:lstStyle/>
          <a:p>
            <a:r>
              <a:rPr lang="en-US" sz="1000" smtClean="0"/>
              <a:t>“Lesson 12: The Gift of the Holy Ghost,” </a:t>
            </a:r>
            <a:r>
              <a:rPr lang="en-US" sz="1000" i="1" smtClean="0"/>
              <a:t>Primary 3: Choose the Right B, </a:t>
            </a:r>
            <a:r>
              <a:rPr lang="en-US" sz="1000" smtClean="0"/>
              <a:t>(1994),56</a:t>
            </a: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76009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4343400" y="1828800"/>
            <a:ext cx="342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sz="4000" b="1" dirty="0">
                <a:solidFill>
                  <a:schemeClr val="accent2"/>
                </a:solidFill>
              </a:rPr>
              <a:t>What is this gift you receive?</a:t>
            </a:r>
          </a:p>
          <a:p>
            <a:pPr algn="ctr" eaLnBrk="1" hangingPunct="1">
              <a:defRPr/>
            </a:pPr>
            <a:endParaRPr lang="en-US" sz="4000" b="1" dirty="0">
              <a:solidFill>
                <a:schemeClr val="accent2"/>
              </a:solidFill>
            </a:endParaRPr>
          </a:p>
          <a:p>
            <a:pPr algn="ctr" eaLnBrk="1" hangingPunct="1">
              <a:defRPr/>
            </a:pPr>
            <a:r>
              <a:rPr lang="en-US" sz="4000" b="1" dirty="0">
                <a:solidFill>
                  <a:srgbClr val="FFFF00"/>
                </a:solidFill>
                <a:effectLst>
                  <a:outerShdw blurRad="38100" dist="38100" dir="2700000" algn="tl">
                    <a:srgbClr val="000000">
                      <a:alpha val="43137"/>
                    </a:srgbClr>
                  </a:outerShdw>
                </a:effectLst>
              </a:rPr>
              <a:t>The gift of the Holy Ghost</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066800"/>
            <a:ext cx="37004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ChangeArrowheads="1"/>
          </p:cNvSpPr>
          <p:nvPr/>
        </p:nvSpPr>
        <p:spPr bwMode="auto">
          <a:xfrm>
            <a:off x="3429000" y="304800"/>
            <a:ext cx="4343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000" dirty="0">
                <a:effectLst>
                  <a:outerShdw blurRad="38100" dist="38100" dir="2700000" algn="tl">
                    <a:srgbClr val="000000">
                      <a:alpha val="43137"/>
                    </a:srgbClr>
                  </a:outerShdw>
                </a:effectLst>
              </a:rPr>
              <a:t>Following a person’s baptism, men who hold the Melchizedek Priesthood place their hands upon the person’s head, as shown in this picture. </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32766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ChangeArrowheads="1"/>
          </p:cNvSpPr>
          <p:nvPr/>
        </p:nvSpPr>
        <p:spPr bwMode="auto">
          <a:xfrm>
            <a:off x="3352800" y="304800"/>
            <a:ext cx="441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000" dirty="0">
                <a:effectLst>
                  <a:outerShdw blurRad="38100" dist="38100" dir="2700000" algn="tl">
                    <a:srgbClr val="000000">
                      <a:alpha val="43137"/>
                    </a:srgbClr>
                  </a:outerShdw>
                </a:effectLst>
              </a:rPr>
              <a:t>One of the men (usually the father, the bishop, a missionary, or a friend of the person being confirmed) says the prayer. </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32766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ChangeArrowheads="1"/>
          </p:cNvSpPr>
          <p:nvPr/>
        </p:nvSpPr>
        <p:spPr bwMode="auto">
          <a:xfrm>
            <a:off x="3429000" y="304800"/>
            <a:ext cx="4343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4000" dirty="0">
                <a:effectLst>
                  <a:outerShdw blurRad="38100" dist="38100" dir="2700000" algn="tl">
                    <a:srgbClr val="000000">
                      <a:alpha val="43137"/>
                    </a:srgbClr>
                  </a:outerShdw>
                </a:effectLst>
              </a:rPr>
              <a:t>During the prayer, the person is confirmed a member of the Church and receives the gift of the Holy Ghost. </a:t>
            </a:r>
            <a:endParaRPr lang="en-US" sz="4000" dirty="0">
              <a:effectLst>
                <a:outerShdw blurRad="38100" dist="38100" dir="2700000" algn="tl">
                  <a:srgbClr val="000000">
                    <a:alpha val="43137"/>
                  </a:srgbClr>
                </a:outerShdw>
              </a:effectLst>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32766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ChangeArrowheads="1"/>
          </p:cNvSpPr>
          <p:nvPr/>
        </p:nvSpPr>
        <p:spPr bwMode="auto">
          <a:xfrm>
            <a:off x="4343400" y="1752600"/>
            <a:ext cx="3429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b="1">
                <a:solidFill>
                  <a:schemeClr val="bg2"/>
                </a:solidFill>
              </a:rPr>
              <a:t>What do you know about the Holy Ghost?</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066800"/>
            <a:ext cx="37004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152400" y="152400"/>
            <a:ext cx="7543800" cy="1143000"/>
          </a:xfrm>
        </p:spPr>
        <p:txBody>
          <a:bodyPr/>
          <a:lstStyle/>
          <a:p>
            <a:pPr algn="ctr" eaLnBrk="1" hangingPunct="1">
              <a:defRPr/>
            </a:pPr>
            <a:r>
              <a:rPr lang="en-US" sz="4400" b="1" dirty="0" smtClean="0">
                <a:effectLst>
                  <a:outerShdw blurRad="38100" dist="38100" dir="2700000" algn="tl">
                    <a:srgbClr val="000000">
                      <a:alpha val="43137"/>
                    </a:srgbClr>
                  </a:outerShdw>
                </a:effectLst>
              </a:rPr>
              <a:t>The Holy Ghost</a:t>
            </a:r>
          </a:p>
        </p:txBody>
      </p:sp>
      <p:sp>
        <p:nvSpPr>
          <p:cNvPr id="13316" name="Rectangle 4"/>
          <p:cNvSpPr>
            <a:spLocks noChangeArrowheads="1"/>
          </p:cNvSpPr>
          <p:nvPr/>
        </p:nvSpPr>
        <p:spPr bwMode="auto">
          <a:xfrm>
            <a:off x="76200" y="1524000"/>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4000" dirty="0">
                <a:solidFill>
                  <a:schemeClr val="accent2"/>
                </a:solidFill>
                <a:effectLst>
                  <a:outerShdw blurRad="38100" dist="38100" dir="2700000" algn="tl">
                    <a:srgbClr val="000000">
                      <a:alpha val="43137"/>
                    </a:srgbClr>
                  </a:outerShdw>
                </a:effectLst>
              </a:rPr>
              <a:t>He has a spirit body in the form of a man. </a:t>
            </a:r>
          </a:p>
        </p:txBody>
      </p:sp>
      <p:sp>
        <p:nvSpPr>
          <p:cNvPr id="13317" name="Rectangle 5"/>
          <p:cNvSpPr>
            <a:spLocks noChangeArrowheads="1"/>
          </p:cNvSpPr>
          <p:nvPr/>
        </p:nvSpPr>
        <p:spPr bwMode="auto">
          <a:xfrm>
            <a:off x="76200" y="2438400"/>
            <a:ext cx="7696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4000" dirty="0">
                <a:effectLst>
                  <a:outerShdw blurRad="38100" dist="38100" dir="2700000" algn="tl">
                    <a:srgbClr val="000000">
                      <a:alpha val="43137"/>
                    </a:srgbClr>
                  </a:outerShdw>
                </a:effectLst>
              </a:rPr>
              <a:t>Teaches us about Heavenly Father and Jesus Christ </a:t>
            </a:r>
          </a:p>
          <a:p>
            <a:pPr eaLnBrk="1" hangingPunct="1">
              <a:buFont typeface="Wingdings" pitchFamily="2" charset="2"/>
              <a:buChar char="v"/>
              <a:defRPr/>
            </a:pPr>
            <a:r>
              <a:rPr lang="en-US" sz="4000" b="1" dirty="0">
                <a:solidFill>
                  <a:schemeClr val="tx2"/>
                </a:solidFill>
              </a:rPr>
              <a:t>Bears witness of those things we are taught about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dissolve">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7">
                                            <p:txEl>
                                              <p:pRg st="0" end="0"/>
                                            </p:txEl>
                                          </p:spTgt>
                                        </p:tgtEl>
                                        <p:attrNameLst>
                                          <p:attrName>style.visibility</p:attrName>
                                        </p:attrNameLst>
                                      </p:cBhvr>
                                      <p:to>
                                        <p:strVal val="visible"/>
                                      </p:to>
                                    </p:set>
                                    <p:animEffect transition="in" filter="dissolve">
                                      <p:cBhvr>
                                        <p:cTn id="12" dur="500"/>
                                        <p:tgtEl>
                                          <p:spTgt spid="133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7">
                                            <p:txEl>
                                              <p:pRg st="1" end="1"/>
                                            </p:txEl>
                                          </p:spTgt>
                                        </p:tgtEl>
                                        <p:attrNameLst>
                                          <p:attrName>style.visibility</p:attrName>
                                        </p:attrNameLst>
                                      </p:cBhvr>
                                      <p:to>
                                        <p:strVal val="visible"/>
                                      </p:to>
                                    </p:set>
                                    <p:animEffect transition="in" filter="dissolve">
                                      <p:cBhvr>
                                        <p:cTn id="17" dur="500"/>
                                        <p:tgtEl>
                                          <p:spTgt spid="13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autoUpdateAnimBg="0"/>
      <p:bldP spid="1331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ctrTitle"/>
          </p:nvPr>
        </p:nvSpPr>
        <p:spPr>
          <a:xfrm>
            <a:off x="152400" y="152400"/>
            <a:ext cx="7543800" cy="1143000"/>
          </a:xfrm>
        </p:spPr>
        <p:txBody>
          <a:bodyPr/>
          <a:lstStyle/>
          <a:p>
            <a:pPr algn="ctr" eaLnBrk="1" hangingPunct="1">
              <a:defRPr/>
            </a:pPr>
            <a:r>
              <a:rPr lang="en-US" sz="4400" b="1" dirty="0" smtClean="0">
                <a:effectLst>
                  <a:outerShdw blurRad="38100" dist="38100" dir="2700000" algn="tl">
                    <a:srgbClr val="000000">
                      <a:alpha val="43137"/>
                    </a:srgbClr>
                  </a:outerShdw>
                </a:effectLst>
              </a:rPr>
              <a:t>The Holy Ghost</a:t>
            </a:r>
          </a:p>
        </p:txBody>
      </p:sp>
      <p:sp>
        <p:nvSpPr>
          <p:cNvPr id="13316" name="Rectangle 4"/>
          <p:cNvSpPr>
            <a:spLocks noChangeArrowheads="1"/>
          </p:cNvSpPr>
          <p:nvPr/>
        </p:nvSpPr>
        <p:spPr bwMode="auto">
          <a:xfrm>
            <a:off x="76200" y="1143000"/>
            <a:ext cx="7696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4000" dirty="0">
                <a:solidFill>
                  <a:schemeClr val="accent2"/>
                </a:solidFill>
                <a:effectLst>
                  <a:outerShdw blurRad="38100" dist="38100" dir="2700000" algn="tl">
                    <a:srgbClr val="000000">
                      <a:alpha val="43137"/>
                    </a:srgbClr>
                  </a:outerShdw>
                </a:effectLst>
              </a:rPr>
              <a:t>Bears witness to us when we are taught the truth that what we are hearing is truth. </a:t>
            </a:r>
          </a:p>
        </p:txBody>
      </p:sp>
      <p:sp>
        <p:nvSpPr>
          <p:cNvPr id="13317" name="Rectangle 5"/>
          <p:cNvSpPr>
            <a:spLocks noChangeArrowheads="1"/>
          </p:cNvSpPr>
          <p:nvPr/>
        </p:nvSpPr>
        <p:spPr bwMode="auto">
          <a:xfrm>
            <a:off x="79375" y="3962400"/>
            <a:ext cx="8001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4000" dirty="0">
                <a:effectLst>
                  <a:outerShdw blurRad="38100" dist="38100" dir="2700000" algn="tl">
                    <a:srgbClr val="000000">
                      <a:alpha val="43137"/>
                    </a:srgbClr>
                  </a:outerShdw>
                </a:effectLst>
              </a:rPr>
              <a:t>Is sent from Heavenly Father and Jesus Christ to help us choose the right</a:t>
            </a:r>
            <a:r>
              <a:rPr lang="en-US" sz="4000" dirty="0"/>
              <a:t>. </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ssolve">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dissolve">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1975"/>
            <a:ext cx="4437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181600"/>
            <a:ext cx="44370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35075" y="4419600"/>
            <a:ext cx="28956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FF00"/>
                </a:solidFill>
                <a:effectLst>
                  <a:outerShdw blurRad="38100" dist="38100" dir="2700000" algn="tl">
                    <a:srgbClr val="000000">
                      <a:alpha val="43137"/>
                    </a:srgbClr>
                  </a:outerShdw>
                </a:effectLst>
              </a:rPr>
              <a:t>Faith in Jesus Christ</a:t>
            </a:r>
          </a:p>
        </p:txBody>
      </p:sp>
      <p:sp>
        <p:nvSpPr>
          <p:cNvPr id="8" name="Content Placeholder 12"/>
          <p:cNvSpPr txBox="1">
            <a:spLocks/>
          </p:cNvSpPr>
          <p:nvPr/>
        </p:nvSpPr>
        <p:spPr bwMode="auto">
          <a:xfrm>
            <a:off x="1371600" y="3810000"/>
            <a:ext cx="2590800" cy="446088"/>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0" indent="0" algn="ctr" rtl="0" eaLnBrk="0" fontAlgn="base" hangingPunct="0">
              <a:spcBef>
                <a:spcPct val="20000"/>
              </a:spcBef>
              <a:spcAft>
                <a:spcPct val="0"/>
              </a:spcAft>
              <a:buFontTx/>
              <a:buNone/>
              <a:defRPr sz="3200">
                <a:solidFill>
                  <a:schemeClr val="lt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lt1"/>
                </a:solidFill>
                <a:latin typeface="+mn-lt"/>
                <a:ea typeface="+mn-ea"/>
                <a:cs typeface="+mn-cs"/>
              </a:defRPr>
            </a:lvl2pPr>
            <a:lvl3pPr marL="1143000" indent="-228600" algn="l" rtl="0" eaLnBrk="0" fontAlgn="base" hangingPunct="0">
              <a:spcBef>
                <a:spcPct val="20000"/>
              </a:spcBef>
              <a:spcAft>
                <a:spcPct val="0"/>
              </a:spcAft>
              <a:buSzPct val="70000"/>
              <a:buBlip>
                <a:blip r:embed="rId4"/>
              </a:buBlip>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fontAlgn="auto">
              <a:spcBef>
                <a:spcPts val="0"/>
              </a:spcBef>
              <a:spcAft>
                <a:spcPts val="0"/>
              </a:spcAft>
              <a:buFont typeface="Arial" pitchFamily="34" charset="0"/>
              <a:buNone/>
              <a:defRPr/>
            </a:pPr>
            <a:r>
              <a:rPr lang="en-US" sz="1800" b="1" i="1" kern="0" dirty="0" smtClean="0">
                <a:solidFill>
                  <a:srgbClr val="FFFF00"/>
                </a:solidFill>
                <a:effectLst>
                  <a:outerShdw blurRad="38100" dist="38100" dir="2700000" algn="tl">
                    <a:srgbClr val="000000">
                      <a:alpha val="43137"/>
                    </a:srgbClr>
                  </a:outerShdw>
                </a:effectLst>
              </a:rPr>
              <a:t>Repentance</a:t>
            </a:r>
            <a:endParaRPr lang="en-US" sz="1800" b="1" i="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bwMode="auto">
          <a:xfrm>
            <a:off x="5257800" y="620713"/>
            <a:ext cx="21336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Gift of the Holy Ghost</a:t>
            </a:r>
          </a:p>
        </p:txBody>
      </p:sp>
      <p:sp>
        <p:nvSpPr>
          <p:cNvPr id="4" name="Rectangle 3"/>
          <p:cNvSpPr/>
          <p:nvPr/>
        </p:nvSpPr>
        <p:spPr bwMode="auto">
          <a:xfrm>
            <a:off x="1524000" y="3124200"/>
            <a:ext cx="22860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Baptism</a:t>
            </a:r>
          </a:p>
        </p:txBody>
      </p:sp>
      <p:sp>
        <p:nvSpPr>
          <p:cNvPr id="9" name="TextBox 8"/>
          <p:cNvSpPr txBox="1"/>
          <p:nvPr/>
        </p:nvSpPr>
        <p:spPr>
          <a:xfrm>
            <a:off x="5029200" y="1184275"/>
            <a:ext cx="2590800" cy="403225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rPr>
              <a:t>Not all people who live on earth have the privilege of receiving the gift of the Holy Ghost.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1975"/>
            <a:ext cx="4437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181600"/>
            <a:ext cx="44370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35075" y="4419600"/>
            <a:ext cx="28956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FF00"/>
                </a:solidFill>
                <a:effectLst>
                  <a:outerShdw blurRad="38100" dist="38100" dir="2700000" algn="tl">
                    <a:srgbClr val="000000">
                      <a:alpha val="43137"/>
                    </a:srgbClr>
                  </a:outerShdw>
                </a:effectLst>
              </a:rPr>
              <a:t>Faith in Jesus Christ</a:t>
            </a:r>
          </a:p>
        </p:txBody>
      </p:sp>
      <p:sp>
        <p:nvSpPr>
          <p:cNvPr id="8" name="Content Placeholder 12"/>
          <p:cNvSpPr txBox="1">
            <a:spLocks/>
          </p:cNvSpPr>
          <p:nvPr/>
        </p:nvSpPr>
        <p:spPr bwMode="auto">
          <a:xfrm>
            <a:off x="1371600" y="3810000"/>
            <a:ext cx="2590800" cy="446088"/>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0" indent="0" algn="ctr" rtl="0" eaLnBrk="0" fontAlgn="base" hangingPunct="0">
              <a:spcBef>
                <a:spcPct val="20000"/>
              </a:spcBef>
              <a:spcAft>
                <a:spcPct val="0"/>
              </a:spcAft>
              <a:buFontTx/>
              <a:buNone/>
              <a:defRPr sz="3200">
                <a:solidFill>
                  <a:schemeClr val="lt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lt1"/>
                </a:solidFill>
                <a:latin typeface="+mn-lt"/>
                <a:ea typeface="+mn-ea"/>
                <a:cs typeface="+mn-cs"/>
              </a:defRPr>
            </a:lvl2pPr>
            <a:lvl3pPr marL="1143000" indent="-228600" algn="l" rtl="0" eaLnBrk="0" fontAlgn="base" hangingPunct="0">
              <a:spcBef>
                <a:spcPct val="20000"/>
              </a:spcBef>
              <a:spcAft>
                <a:spcPct val="0"/>
              </a:spcAft>
              <a:buSzPct val="70000"/>
              <a:buBlip>
                <a:blip r:embed="rId4"/>
              </a:buBlip>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fontAlgn="auto">
              <a:spcBef>
                <a:spcPts val="0"/>
              </a:spcBef>
              <a:spcAft>
                <a:spcPts val="0"/>
              </a:spcAft>
              <a:buFont typeface="Arial" pitchFamily="34" charset="0"/>
              <a:buNone/>
              <a:defRPr/>
            </a:pPr>
            <a:r>
              <a:rPr lang="en-US" sz="1800" b="1" i="1" kern="0" dirty="0" smtClean="0">
                <a:solidFill>
                  <a:srgbClr val="FFFF00"/>
                </a:solidFill>
                <a:effectLst>
                  <a:outerShdw blurRad="38100" dist="38100" dir="2700000" algn="tl">
                    <a:srgbClr val="000000">
                      <a:alpha val="43137"/>
                    </a:srgbClr>
                  </a:outerShdw>
                </a:effectLst>
              </a:rPr>
              <a:t>Repentance</a:t>
            </a:r>
            <a:endParaRPr lang="en-US" sz="1800" b="1" i="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bwMode="auto">
          <a:xfrm>
            <a:off x="5257800" y="620713"/>
            <a:ext cx="21336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Gift of the Holy Ghost</a:t>
            </a:r>
          </a:p>
        </p:txBody>
      </p:sp>
      <p:sp>
        <p:nvSpPr>
          <p:cNvPr id="4" name="Rectangle 3"/>
          <p:cNvSpPr/>
          <p:nvPr/>
        </p:nvSpPr>
        <p:spPr bwMode="auto">
          <a:xfrm>
            <a:off x="1524000" y="3124200"/>
            <a:ext cx="22860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Baptism</a:t>
            </a:r>
          </a:p>
        </p:txBody>
      </p:sp>
      <p:sp>
        <p:nvSpPr>
          <p:cNvPr id="9" name="TextBox 8"/>
          <p:cNvSpPr txBox="1"/>
          <p:nvPr/>
        </p:nvSpPr>
        <p:spPr>
          <a:xfrm>
            <a:off x="4894263" y="1184275"/>
            <a:ext cx="2954337" cy="50165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rPr>
              <a:t>Only those who have been baptized and confirmed members of The Church of Jesus Christ of Latter-day Saints have that blessing.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1975"/>
            <a:ext cx="4437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181600"/>
            <a:ext cx="44370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35075" y="4419600"/>
            <a:ext cx="28956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FF00"/>
                </a:solidFill>
                <a:effectLst>
                  <a:outerShdw blurRad="38100" dist="38100" dir="2700000" algn="tl">
                    <a:srgbClr val="000000">
                      <a:alpha val="43137"/>
                    </a:srgbClr>
                  </a:outerShdw>
                </a:effectLst>
              </a:rPr>
              <a:t>Faith in Jesus Christ</a:t>
            </a:r>
          </a:p>
        </p:txBody>
      </p:sp>
      <p:sp>
        <p:nvSpPr>
          <p:cNvPr id="8" name="Content Placeholder 12"/>
          <p:cNvSpPr txBox="1">
            <a:spLocks/>
          </p:cNvSpPr>
          <p:nvPr/>
        </p:nvSpPr>
        <p:spPr bwMode="auto">
          <a:xfrm>
            <a:off x="1371600" y="3810000"/>
            <a:ext cx="2590800" cy="446088"/>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0" indent="0" algn="ctr" rtl="0" eaLnBrk="0" fontAlgn="base" hangingPunct="0">
              <a:spcBef>
                <a:spcPct val="20000"/>
              </a:spcBef>
              <a:spcAft>
                <a:spcPct val="0"/>
              </a:spcAft>
              <a:buFontTx/>
              <a:buNone/>
              <a:defRPr sz="3200">
                <a:solidFill>
                  <a:schemeClr val="lt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lt1"/>
                </a:solidFill>
                <a:latin typeface="+mn-lt"/>
                <a:ea typeface="+mn-ea"/>
                <a:cs typeface="+mn-cs"/>
              </a:defRPr>
            </a:lvl2pPr>
            <a:lvl3pPr marL="1143000" indent="-228600" algn="l" rtl="0" eaLnBrk="0" fontAlgn="base" hangingPunct="0">
              <a:spcBef>
                <a:spcPct val="20000"/>
              </a:spcBef>
              <a:spcAft>
                <a:spcPct val="0"/>
              </a:spcAft>
              <a:buSzPct val="70000"/>
              <a:buBlip>
                <a:blip r:embed="rId4"/>
              </a:buBlip>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fontAlgn="auto">
              <a:spcBef>
                <a:spcPts val="0"/>
              </a:spcBef>
              <a:spcAft>
                <a:spcPts val="0"/>
              </a:spcAft>
              <a:buFont typeface="Arial" pitchFamily="34" charset="0"/>
              <a:buNone/>
              <a:defRPr/>
            </a:pPr>
            <a:r>
              <a:rPr lang="en-US" sz="1800" b="1" i="1" kern="0" dirty="0" smtClean="0">
                <a:solidFill>
                  <a:srgbClr val="FFFF00"/>
                </a:solidFill>
                <a:effectLst>
                  <a:outerShdw blurRad="38100" dist="38100" dir="2700000" algn="tl">
                    <a:srgbClr val="000000">
                      <a:alpha val="43137"/>
                    </a:srgbClr>
                  </a:outerShdw>
                </a:effectLst>
              </a:rPr>
              <a:t>Repentance</a:t>
            </a:r>
            <a:endParaRPr lang="en-US" sz="1800" b="1" i="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bwMode="auto">
          <a:xfrm>
            <a:off x="1616075" y="2532063"/>
            <a:ext cx="21336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Gift of the Holy Ghost</a:t>
            </a:r>
          </a:p>
        </p:txBody>
      </p:sp>
      <p:sp>
        <p:nvSpPr>
          <p:cNvPr id="4" name="Rectangle 3"/>
          <p:cNvSpPr/>
          <p:nvPr/>
        </p:nvSpPr>
        <p:spPr bwMode="auto">
          <a:xfrm>
            <a:off x="1524000" y="3124200"/>
            <a:ext cx="22860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Baptism</a:t>
            </a:r>
          </a:p>
        </p:txBody>
      </p:sp>
      <p:sp>
        <p:nvSpPr>
          <p:cNvPr id="9" name="TextBox 8"/>
          <p:cNvSpPr txBox="1"/>
          <p:nvPr/>
        </p:nvSpPr>
        <p:spPr>
          <a:xfrm>
            <a:off x="5029200" y="1184275"/>
            <a:ext cx="2590800" cy="50165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rPr>
              <a:t>When we receive the gift of the Holy Ghost at confirmation, we become official members of the Church.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Purpose</a:t>
            </a:r>
          </a:p>
        </p:txBody>
      </p:sp>
      <p:sp>
        <p:nvSpPr>
          <p:cNvPr id="3" name="Content Placeholder 2"/>
          <p:cNvSpPr>
            <a:spLocks noGrp="1"/>
          </p:cNvSpPr>
          <p:nvPr>
            <p:ph idx="1"/>
          </p:nvPr>
        </p:nvSpPr>
        <p:spPr/>
        <p:txBody>
          <a:bodyPr/>
          <a:lstStyle/>
          <a:p>
            <a:pPr>
              <a:defRPr/>
            </a:pPr>
            <a:r>
              <a:rPr lang="en-US" dirty="0" smtClean="0">
                <a:effectLst>
                  <a:outerShdw blurRad="38100" dist="38100" dir="2700000" algn="tl">
                    <a:srgbClr val="000000">
                      <a:alpha val="43137"/>
                    </a:srgbClr>
                  </a:outerShdw>
                </a:effectLst>
              </a:rPr>
              <a:t>To help the children appreciate the privilege of receiving the gift of the Holy Ghost when they are confirmed members of The Church of Jesus Christ of Latter-day Saints.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61975"/>
            <a:ext cx="4437063"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5181600"/>
            <a:ext cx="4437063"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235075" y="4419600"/>
            <a:ext cx="28956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FF00"/>
                </a:solidFill>
                <a:effectLst>
                  <a:outerShdw blurRad="38100" dist="38100" dir="2700000" algn="tl">
                    <a:srgbClr val="000000">
                      <a:alpha val="43137"/>
                    </a:srgbClr>
                  </a:outerShdw>
                </a:effectLst>
              </a:rPr>
              <a:t>Faith in Jesus Christ</a:t>
            </a:r>
          </a:p>
        </p:txBody>
      </p:sp>
      <p:sp>
        <p:nvSpPr>
          <p:cNvPr id="8" name="Content Placeholder 12"/>
          <p:cNvSpPr txBox="1">
            <a:spLocks/>
          </p:cNvSpPr>
          <p:nvPr/>
        </p:nvSpPr>
        <p:spPr bwMode="auto">
          <a:xfrm>
            <a:off x="1371600" y="3810000"/>
            <a:ext cx="2590800" cy="446088"/>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0" indent="0" algn="ctr" rtl="0" eaLnBrk="0" fontAlgn="base" hangingPunct="0">
              <a:spcBef>
                <a:spcPct val="20000"/>
              </a:spcBef>
              <a:spcAft>
                <a:spcPct val="0"/>
              </a:spcAft>
              <a:buFontTx/>
              <a:buNone/>
              <a:defRPr sz="3200">
                <a:solidFill>
                  <a:schemeClr val="lt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lt1"/>
                </a:solidFill>
                <a:latin typeface="+mn-lt"/>
                <a:ea typeface="+mn-ea"/>
                <a:cs typeface="+mn-cs"/>
              </a:defRPr>
            </a:lvl2pPr>
            <a:lvl3pPr marL="1143000" indent="-228600" algn="l" rtl="0" eaLnBrk="0" fontAlgn="base" hangingPunct="0">
              <a:spcBef>
                <a:spcPct val="20000"/>
              </a:spcBef>
              <a:spcAft>
                <a:spcPct val="0"/>
              </a:spcAft>
              <a:buSzPct val="70000"/>
              <a:buBlip>
                <a:blip r:embed="rId4"/>
              </a:buBlip>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fontAlgn="auto">
              <a:spcBef>
                <a:spcPts val="0"/>
              </a:spcBef>
              <a:spcAft>
                <a:spcPts val="0"/>
              </a:spcAft>
              <a:buFont typeface="Arial" pitchFamily="34" charset="0"/>
              <a:buNone/>
              <a:defRPr/>
            </a:pPr>
            <a:r>
              <a:rPr lang="en-US" sz="1800" b="1" i="1" kern="0" dirty="0" smtClean="0">
                <a:solidFill>
                  <a:srgbClr val="FFFF00"/>
                </a:solidFill>
                <a:effectLst>
                  <a:outerShdw blurRad="38100" dist="38100" dir="2700000" algn="tl">
                    <a:srgbClr val="000000">
                      <a:alpha val="43137"/>
                    </a:srgbClr>
                  </a:outerShdw>
                </a:effectLst>
              </a:rPr>
              <a:t>Repentance</a:t>
            </a:r>
            <a:endParaRPr lang="en-US" sz="1800" b="1" i="1" kern="0" dirty="0">
              <a:solidFill>
                <a:srgbClr val="FFFF00"/>
              </a:solidFill>
              <a:effectLst>
                <a:outerShdw blurRad="38100" dist="38100" dir="2700000" algn="tl">
                  <a:srgbClr val="000000">
                    <a:alpha val="43137"/>
                  </a:srgbClr>
                </a:outerShdw>
              </a:effectLst>
            </a:endParaRPr>
          </a:p>
        </p:txBody>
      </p:sp>
      <p:sp>
        <p:nvSpPr>
          <p:cNvPr id="4" name="Rectangle 3"/>
          <p:cNvSpPr/>
          <p:nvPr/>
        </p:nvSpPr>
        <p:spPr bwMode="auto">
          <a:xfrm>
            <a:off x="1524000" y="3124200"/>
            <a:ext cx="22860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Baptism</a:t>
            </a:r>
          </a:p>
        </p:txBody>
      </p:sp>
      <p:sp>
        <p:nvSpPr>
          <p:cNvPr id="9" name="TextBox 8"/>
          <p:cNvSpPr txBox="1"/>
          <p:nvPr/>
        </p:nvSpPr>
        <p:spPr>
          <a:xfrm>
            <a:off x="5029200" y="2170113"/>
            <a:ext cx="2590800" cy="2554287"/>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rPr>
              <a:t>Lets review the 4 steps starting with Faith in Jesus Christ.</a:t>
            </a:r>
          </a:p>
        </p:txBody>
      </p:sp>
      <p:sp>
        <p:nvSpPr>
          <p:cNvPr id="10" name="Rectangle 9"/>
          <p:cNvSpPr/>
          <p:nvPr/>
        </p:nvSpPr>
        <p:spPr bwMode="auto">
          <a:xfrm>
            <a:off x="1616075" y="2532063"/>
            <a:ext cx="2133600" cy="533400"/>
          </a:xfrm>
          <a:prstGeom prst="rect">
            <a:avLst/>
          </a:prstGeom>
          <a:solidFill>
            <a:srgbClr val="92D050"/>
          </a:solidFill>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fontAlgn="auto">
              <a:spcBef>
                <a:spcPts val="0"/>
              </a:spcBef>
              <a:spcAft>
                <a:spcPts val="0"/>
              </a:spcAft>
              <a:buFont typeface="Arial" pitchFamily="34" charset="0"/>
              <a:buNone/>
              <a:defRPr/>
            </a:pPr>
            <a:r>
              <a:rPr lang="en-US" b="1" i="1" kern="0" dirty="0">
                <a:solidFill>
                  <a:srgbClr val="FFFF00"/>
                </a:solidFill>
                <a:effectLst>
                  <a:outerShdw blurRad="38100" dist="38100" dir="2700000" algn="tl">
                    <a:srgbClr val="000000">
                      <a:alpha val="43137"/>
                    </a:srgbClr>
                  </a:outerShdw>
                </a:effectLst>
              </a:rPr>
              <a:t>Gift of the Holy Ghost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0"/>
            <a:ext cx="7848600" cy="914400"/>
          </a:xfrm>
        </p:spPr>
        <p:txBody>
          <a:bodyPr/>
          <a:lstStyle/>
          <a:p>
            <a:pPr algn="ctr" eaLnBrk="1" hangingPunct="1">
              <a:defRPr/>
            </a:pPr>
            <a:r>
              <a:rPr lang="en-US" sz="4400" b="1" dirty="0" smtClean="0">
                <a:effectLst>
                  <a:outerShdw blurRad="38100" dist="38100" dir="2700000" algn="tl">
                    <a:srgbClr val="000000">
                      <a:alpha val="43137"/>
                    </a:srgbClr>
                  </a:outerShdw>
                </a:effectLst>
              </a:rPr>
              <a:t>Fourth Article of Faith</a:t>
            </a:r>
          </a:p>
        </p:txBody>
      </p:sp>
      <p:sp>
        <p:nvSpPr>
          <p:cNvPr id="36867" name="Rectangle 3"/>
          <p:cNvSpPr>
            <a:spLocks noChangeArrowheads="1"/>
          </p:cNvSpPr>
          <p:nvPr/>
        </p:nvSpPr>
        <p:spPr bwMode="auto">
          <a:xfrm>
            <a:off x="152400" y="838200"/>
            <a:ext cx="769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We believe that the first four principles and ordinances of the gospel are:</a:t>
            </a:r>
          </a:p>
        </p:txBody>
      </p:sp>
      <p:sp>
        <p:nvSpPr>
          <p:cNvPr id="36868" name="Rectangle 4"/>
          <p:cNvSpPr>
            <a:spLocks noChangeArrowheads="1"/>
          </p:cNvSpPr>
          <p:nvPr/>
        </p:nvSpPr>
        <p:spPr bwMode="auto">
          <a:xfrm>
            <a:off x="152400" y="22098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effectLst>
                  <a:outerShdw blurRad="38100" dist="38100" dir="2700000" algn="tl">
                    <a:srgbClr val="000000">
                      <a:alpha val="43137"/>
                    </a:srgbClr>
                  </a:outerShdw>
                </a:effectLst>
              </a:rPr>
              <a:t>First – faith in the lord Jesus Christ</a:t>
            </a:r>
          </a:p>
        </p:txBody>
      </p:sp>
      <p:sp>
        <p:nvSpPr>
          <p:cNvPr id="36869" name="Rectangle 5"/>
          <p:cNvSpPr>
            <a:spLocks noChangeArrowheads="1"/>
          </p:cNvSpPr>
          <p:nvPr/>
        </p:nvSpPr>
        <p:spPr bwMode="auto">
          <a:xfrm>
            <a:off x="152400" y="3124200"/>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tx2"/>
                </a:solidFill>
                <a:effectLst>
                  <a:outerShdw blurRad="38100" dist="38100" dir="2700000" algn="tl">
                    <a:srgbClr val="000000">
                      <a:alpha val="43137"/>
                    </a:srgbClr>
                  </a:outerShdw>
                </a:effectLst>
              </a:rPr>
              <a:t>Second - Repentance</a:t>
            </a:r>
          </a:p>
        </p:txBody>
      </p:sp>
      <p:sp>
        <p:nvSpPr>
          <p:cNvPr id="36870" name="Rectangle 6"/>
          <p:cNvSpPr>
            <a:spLocks noChangeArrowheads="1"/>
          </p:cNvSpPr>
          <p:nvPr/>
        </p:nvSpPr>
        <p:spPr bwMode="auto">
          <a:xfrm>
            <a:off x="152400" y="39624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Third – Baptism by immersion for the remission of sins</a:t>
            </a:r>
          </a:p>
        </p:txBody>
      </p:sp>
      <p:sp>
        <p:nvSpPr>
          <p:cNvPr id="36871" name="Rectangle 7"/>
          <p:cNvSpPr>
            <a:spLocks noChangeArrowheads="1"/>
          </p:cNvSpPr>
          <p:nvPr/>
        </p:nvSpPr>
        <p:spPr bwMode="auto">
          <a:xfrm>
            <a:off x="152400" y="53340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bg2"/>
                </a:solidFill>
                <a:effectLst>
                  <a:outerShdw blurRad="38100" dist="38100" dir="2700000" algn="tl">
                    <a:srgbClr val="000000">
                      <a:alpha val="43137"/>
                    </a:srgbClr>
                  </a:outerShdw>
                </a:effectLst>
              </a:rPr>
              <a:t>Fourth – laying on of hands for the gift of the Holy Ghost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6869">
                                            <p:txEl>
                                              <p:pRg st="0" end="0"/>
                                            </p:txEl>
                                          </p:spTgt>
                                        </p:tgtEl>
                                        <p:attrNameLst>
                                          <p:attrName>style.visibility</p:attrName>
                                        </p:attrNameLst>
                                      </p:cBhvr>
                                      <p:to>
                                        <p:strVal val="visible"/>
                                      </p:to>
                                    </p:set>
                                    <p:anim calcmode="lin" valueType="num">
                                      <p:cBhvr additive="base">
                                        <p:cTn id="15" dur="500" fill="hold"/>
                                        <p:tgtEl>
                                          <p:spTgt spid="3686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68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368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autoUpdateAnimBg="0"/>
      <p:bldP spid="36869" grpId="0" build="p" autoUpdateAnimBg="0"/>
      <p:bldP spid="36870" grpId="0" build="p" autoUpdateAnimBg="0"/>
      <p:bldP spid="368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029200" y="0"/>
            <a:ext cx="2819400" cy="609600"/>
          </a:xfrm>
        </p:spPr>
        <p:txBody>
          <a:bodyPr/>
          <a:lstStyle/>
          <a:p>
            <a:pPr algn="ctr" eaLnBrk="1" hangingPunct="1">
              <a:defRPr/>
            </a:pPr>
            <a:r>
              <a:rPr lang="en-US" sz="1800" b="1" dirty="0" smtClean="0">
                <a:effectLst>
                  <a:outerShdw blurRad="38100" dist="38100" dir="2700000" algn="tl">
                    <a:srgbClr val="000000">
                      <a:alpha val="43137"/>
                    </a:srgbClr>
                  </a:outerShdw>
                </a:effectLst>
              </a:rPr>
              <a:t>Fourth Article of Faith</a:t>
            </a:r>
          </a:p>
        </p:txBody>
      </p:sp>
      <p:sp>
        <p:nvSpPr>
          <p:cNvPr id="36867" name="Rectangle 3"/>
          <p:cNvSpPr>
            <a:spLocks noChangeArrowheads="1"/>
          </p:cNvSpPr>
          <p:nvPr/>
        </p:nvSpPr>
        <p:spPr bwMode="auto">
          <a:xfrm>
            <a:off x="152400" y="838200"/>
            <a:ext cx="769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We believe that the first ____ principles and ordinances of the gospel are:</a:t>
            </a:r>
          </a:p>
        </p:txBody>
      </p:sp>
      <p:sp>
        <p:nvSpPr>
          <p:cNvPr id="36868" name="Rectangle 4"/>
          <p:cNvSpPr>
            <a:spLocks noChangeArrowheads="1"/>
          </p:cNvSpPr>
          <p:nvPr/>
        </p:nvSpPr>
        <p:spPr bwMode="auto">
          <a:xfrm>
            <a:off x="152400" y="22098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effectLst>
                  <a:outerShdw blurRad="38100" dist="38100" dir="2700000" algn="tl">
                    <a:srgbClr val="000000">
                      <a:alpha val="43137"/>
                    </a:srgbClr>
                  </a:outerShdw>
                </a:effectLst>
              </a:rPr>
              <a:t>First – _____ in the lord Jesus Christ</a:t>
            </a:r>
          </a:p>
        </p:txBody>
      </p:sp>
      <p:sp>
        <p:nvSpPr>
          <p:cNvPr id="36869" name="Rectangle 5"/>
          <p:cNvSpPr>
            <a:spLocks noChangeArrowheads="1"/>
          </p:cNvSpPr>
          <p:nvPr/>
        </p:nvSpPr>
        <p:spPr bwMode="auto">
          <a:xfrm>
            <a:off x="152400" y="3124200"/>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tx2"/>
                </a:solidFill>
                <a:effectLst>
                  <a:outerShdw blurRad="38100" dist="38100" dir="2700000" algn="tl">
                    <a:srgbClr val="000000">
                      <a:alpha val="43137"/>
                    </a:srgbClr>
                  </a:outerShdw>
                </a:effectLst>
              </a:rPr>
              <a:t>Second - Repentance</a:t>
            </a:r>
          </a:p>
        </p:txBody>
      </p:sp>
      <p:sp>
        <p:nvSpPr>
          <p:cNvPr id="36870" name="Rectangle 6"/>
          <p:cNvSpPr>
            <a:spLocks noChangeArrowheads="1"/>
          </p:cNvSpPr>
          <p:nvPr/>
        </p:nvSpPr>
        <p:spPr bwMode="auto">
          <a:xfrm>
            <a:off x="152400" y="39624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Third – Baptism by _________ for the remission of sins</a:t>
            </a:r>
          </a:p>
        </p:txBody>
      </p:sp>
      <p:sp>
        <p:nvSpPr>
          <p:cNvPr id="36871" name="Rectangle 7"/>
          <p:cNvSpPr>
            <a:spLocks noChangeArrowheads="1"/>
          </p:cNvSpPr>
          <p:nvPr/>
        </p:nvSpPr>
        <p:spPr bwMode="auto">
          <a:xfrm>
            <a:off x="152400" y="53340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bg2"/>
                </a:solidFill>
                <a:effectLst>
                  <a:outerShdw blurRad="38100" dist="38100" dir="2700000" algn="tl">
                    <a:srgbClr val="000000">
                      <a:alpha val="43137"/>
                    </a:srgbClr>
                  </a:outerShdw>
                </a:effectLst>
              </a:rPr>
              <a:t>Fourth – laying on of _____ for the gift of the Holy Ghost</a:t>
            </a:r>
          </a:p>
        </p:txBody>
      </p:sp>
      <p:sp>
        <p:nvSpPr>
          <p:cNvPr id="8" name="Rectangle 2"/>
          <p:cNvSpPr txBox="1">
            <a:spLocks noChangeArrowheads="1"/>
          </p:cNvSpPr>
          <p:nvPr/>
        </p:nvSpPr>
        <p:spPr bwMode="auto">
          <a:xfrm>
            <a:off x="0" y="14288"/>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1800" b="1" kern="0" dirty="0" smtClean="0">
                <a:effectLst>
                  <a:outerShdw blurRad="38100" dist="38100" dir="2700000" algn="tl">
                    <a:srgbClr val="000000">
                      <a:alpha val="43137"/>
                    </a:srgbClr>
                  </a:outerShdw>
                </a:effectLst>
              </a:rPr>
              <a:t>Try it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autoUpdateAnimBg="0"/>
      <p:bldP spid="36869" grpId="0" build="p" autoUpdateAnimBg="0"/>
      <p:bldP spid="36870" grpId="0" build="p" autoUpdateAnimBg="0"/>
      <p:bldP spid="368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029200" y="0"/>
            <a:ext cx="2819400" cy="609600"/>
          </a:xfrm>
        </p:spPr>
        <p:txBody>
          <a:bodyPr/>
          <a:lstStyle/>
          <a:p>
            <a:pPr algn="ctr" eaLnBrk="1" hangingPunct="1">
              <a:defRPr/>
            </a:pPr>
            <a:r>
              <a:rPr lang="en-US" sz="1800" b="1" dirty="0" smtClean="0">
                <a:effectLst>
                  <a:outerShdw blurRad="38100" dist="38100" dir="2700000" algn="tl">
                    <a:srgbClr val="000000">
                      <a:alpha val="43137"/>
                    </a:srgbClr>
                  </a:outerShdw>
                </a:effectLst>
              </a:rPr>
              <a:t>Fourth Article of Faith</a:t>
            </a:r>
          </a:p>
        </p:txBody>
      </p:sp>
      <p:sp>
        <p:nvSpPr>
          <p:cNvPr id="36867" name="Rectangle 3"/>
          <p:cNvSpPr>
            <a:spLocks noChangeArrowheads="1"/>
          </p:cNvSpPr>
          <p:nvPr/>
        </p:nvSpPr>
        <p:spPr bwMode="auto">
          <a:xfrm>
            <a:off x="152400" y="838200"/>
            <a:ext cx="769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We believe that the first ____ principles and __________ of the gospel are:</a:t>
            </a:r>
          </a:p>
        </p:txBody>
      </p:sp>
      <p:sp>
        <p:nvSpPr>
          <p:cNvPr id="36868" name="Rectangle 4"/>
          <p:cNvSpPr>
            <a:spLocks noChangeArrowheads="1"/>
          </p:cNvSpPr>
          <p:nvPr/>
        </p:nvSpPr>
        <p:spPr bwMode="auto">
          <a:xfrm>
            <a:off x="152400" y="22098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effectLst>
                  <a:outerShdw blurRad="38100" dist="38100" dir="2700000" algn="tl">
                    <a:srgbClr val="000000">
                      <a:alpha val="43137"/>
                    </a:srgbClr>
                  </a:outerShdw>
                </a:effectLst>
              </a:rPr>
              <a:t>First – _____ in the lord _____ Christ</a:t>
            </a:r>
          </a:p>
        </p:txBody>
      </p:sp>
      <p:sp>
        <p:nvSpPr>
          <p:cNvPr id="36869" name="Rectangle 5"/>
          <p:cNvSpPr>
            <a:spLocks noChangeArrowheads="1"/>
          </p:cNvSpPr>
          <p:nvPr/>
        </p:nvSpPr>
        <p:spPr bwMode="auto">
          <a:xfrm>
            <a:off x="152400" y="3124200"/>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tx2"/>
                </a:solidFill>
                <a:effectLst>
                  <a:outerShdw blurRad="38100" dist="38100" dir="2700000" algn="tl">
                    <a:srgbClr val="000000">
                      <a:alpha val="43137"/>
                    </a:srgbClr>
                  </a:outerShdw>
                </a:effectLst>
              </a:rPr>
              <a:t>Second - __________</a:t>
            </a:r>
          </a:p>
        </p:txBody>
      </p:sp>
      <p:sp>
        <p:nvSpPr>
          <p:cNvPr id="36870" name="Rectangle 6"/>
          <p:cNvSpPr>
            <a:spLocks noChangeArrowheads="1"/>
          </p:cNvSpPr>
          <p:nvPr/>
        </p:nvSpPr>
        <p:spPr bwMode="auto">
          <a:xfrm>
            <a:off x="152400" y="39624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Third – Baptism by _________ for the _________ of sins</a:t>
            </a:r>
          </a:p>
        </p:txBody>
      </p:sp>
      <p:sp>
        <p:nvSpPr>
          <p:cNvPr id="36871" name="Rectangle 7"/>
          <p:cNvSpPr>
            <a:spLocks noChangeArrowheads="1"/>
          </p:cNvSpPr>
          <p:nvPr/>
        </p:nvSpPr>
        <p:spPr bwMode="auto">
          <a:xfrm>
            <a:off x="152400" y="53340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bg2"/>
                </a:solidFill>
                <a:effectLst>
                  <a:outerShdw blurRad="38100" dist="38100" dir="2700000" algn="tl">
                    <a:srgbClr val="000000">
                      <a:alpha val="43137"/>
                    </a:srgbClr>
                  </a:outerShdw>
                </a:effectLst>
              </a:rPr>
              <a:t>Fourth – laying on of _____ for the gift of the ____ Ghost</a:t>
            </a:r>
          </a:p>
        </p:txBody>
      </p:sp>
      <p:sp>
        <p:nvSpPr>
          <p:cNvPr id="8" name="Rectangle 2"/>
          <p:cNvSpPr txBox="1">
            <a:spLocks noChangeArrowheads="1"/>
          </p:cNvSpPr>
          <p:nvPr/>
        </p:nvSpPr>
        <p:spPr bwMode="auto">
          <a:xfrm>
            <a:off x="0" y="14288"/>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1800" b="1" kern="0" dirty="0" smtClean="0">
                <a:effectLst>
                  <a:outerShdw blurRad="38100" dist="38100" dir="2700000" algn="tl">
                    <a:srgbClr val="000000">
                      <a:alpha val="43137"/>
                    </a:srgbClr>
                  </a:outerShdw>
                </a:effectLst>
              </a:rPr>
              <a:t>Try it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autoUpdateAnimBg="0"/>
      <p:bldP spid="36869" grpId="0" build="p" autoUpdateAnimBg="0"/>
      <p:bldP spid="36870" grpId="0" build="p" autoUpdateAnimBg="0"/>
      <p:bldP spid="368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029200" y="0"/>
            <a:ext cx="2819400" cy="609600"/>
          </a:xfrm>
        </p:spPr>
        <p:txBody>
          <a:bodyPr/>
          <a:lstStyle/>
          <a:p>
            <a:pPr algn="ctr" eaLnBrk="1" hangingPunct="1">
              <a:defRPr/>
            </a:pPr>
            <a:r>
              <a:rPr lang="en-US" sz="1800" b="1" dirty="0" smtClean="0">
                <a:effectLst>
                  <a:outerShdw blurRad="38100" dist="38100" dir="2700000" algn="tl">
                    <a:srgbClr val="000000">
                      <a:alpha val="43137"/>
                    </a:srgbClr>
                  </a:outerShdw>
                </a:effectLst>
              </a:rPr>
              <a:t>Fourth Article of Faith</a:t>
            </a:r>
          </a:p>
        </p:txBody>
      </p:sp>
      <p:sp>
        <p:nvSpPr>
          <p:cNvPr id="36867" name="Rectangle 3"/>
          <p:cNvSpPr>
            <a:spLocks noChangeArrowheads="1"/>
          </p:cNvSpPr>
          <p:nvPr/>
        </p:nvSpPr>
        <p:spPr bwMode="auto">
          <a:xfrm>
            <a:off x="152400" y="838200"/>
            <a:ext cx="7696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We _______ that the first ____ principles and __________ of the gospel are:</a:t>
            </a:r>
          </a:p>
        </p:txBody>
      </p:sp>
      <p:sp>
        <p:nvSpPr>
          <p:cNvPr id="36868" name="Rectangle 4"/>
          <p:cNvSpPr>
            <a:spLocks noChangeArrowheads="1"/>
          </p:cNvSpPr>
          <p:nvPr/>
        </p:nvSpPr>
        <p:spPr bwMode="auto">
          <a:xfrm>
            <a:off x="152400" y="22098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effectLst>
                  <a:outerShdw blurRad="38100" dist="38100" dir="2700000" algn="tl">
                    <a:srgbClr val="000000">
                      <a:alpha val="43137"/>
                    </a:srgbClr>
                  </a:outerShdw>
                </a:effectLst>
              </a:rPr>
              <a:t>First – _____ in ___ lord _____ Christ</a:t>
            </a:r>
          </a:p>
        </p:txBody>
      </p:sp>
      <p:sp>
        <p:nvSpPr>
          <p:cNvPr id="36869" name="Rectangle 5"/>
          <p:cNvSpPr>
            <a:spLocks noChangeArrowheads="1"/>
          </p:cNvSpPr>
          <p:nvPr/>
        </p:nvSpPr>
        <p:spPr bwMode="auto">
          <a:xfrm>
            <a:off x="152400" y="3124200"/>
            <a:ext cx="7696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tx2"/>
                </a:solidFill>
                <a:effectLst>
                  <a:outerShdw blurRad="38100" dist="38100" dir="2700000" algn="tl">
                    <a:srgbClr val="000000">
                      <a:alpha val="43137"/>
                    </a:srgbClr>
                  </a:outerShdw>
                </a:effectLst>
              </a:rPr>
              <a:t>Second - __________</a:t>
            </a:r>
          </a:p>
        </p:txBody>
      </p:sp>
      <p:sp>
        <p:nvSpPr>
          <p:cNvPr id="36870" name="Rectangle 6"/>
          <p:cNvSpPr>
            <a:spLocks noChangeArrowheads="1"/>
          </p:cNvSpPr>
          <p:nvPr/>
        </p:nvSpPr>
        <p:spPr bwMode="auto">
          <a:xfrm>
            <a:off x="152400" y="39624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accent2"/>
                </a:solidFill>
                <a:effectLst>
                  <a:outerShdw blurRad="38100" dist="38100" dir="2700000" algn="tl">
                    <a:srgbClr val="000000">
                      <a:alpha val="43137"/>
                    </a:srgbClr>
                  </a:outerShdw>
                </a:effectLst>
              </a:rPr>
              <a:t>Third – _______ by _________ for the _________ of sins</a:t>
            </a:r>
          </a:p>
        </p:txBody>
      </p:sp>
      <p:sp>
        <p:nvSpPr>
          <p:cNvPr id="36871" name="Rectangle 7"/>
          <p:cNvSpPr>
            <a:spLocks noChangeArrowheads="1"/>
          </p:cNvSpPr>
          <p:nvPr/>
        </p:nvSpPr>
        <p:spPr bwMode="auto">
          <a:xfrm>
            <a:off x="152400" y="5334000"/>
            <a:ext cx="7696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Char char="v"/>
              <a:defRPr/>
            </a:pPr>
            <a:r>
              <a:rPr lang="en-US" sz="3200" dirty="0">
                <a:solidFill>
                  <a:schemeClr val="bg2"/>
                </a:solidFill>
                <a:effectLst>
                  <a:outerShdw blurRad="38100" dist="38100" dir="2700000" algn="tl">
                    <a:srgbClr val="000000">
                      <a:alpha val="43137"/>
                    </a:srgbClr>
                  </a:outerShdw>
                </a:effectLst>
              </a:rPr>
              <a:t>Fourth – ______ on of _____ for the gift of the ____ Ghost</a:t>
            </a:r>
          </a:p>
        </p:txBody>
      </p:sp>
      <p:sp>
        <p:nvSpPr>
          <p:cNvPr id="8" name="Rectangle 2"/>
          <p:cNvSpPr txBox="1">
            <a:spLocks noChangeArrowheads="1"/>
          </p:cNvSpPr>
          <p:nvPr/>
        </p:nvSpPr>
        <p:spPr bwMode="auto">
          <a:xfrm>
            <a:off x="0" y="14288"/>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1800" b="1" kern="0" dirty="0" smtClean="0">
                <a:effectLst>
                  <a:outerShdw blurRad="38100" dist="38100" dir="2700000" algn="tl">
                    <a:srgbClr val="000000">
                      <a:alpha val="43137"/>
                    </a:srgbClr>
                  </a:outerShdw>
                </a:effectLst>
              </a:rPr>
              <a:t>Try it again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autoUpdateAnimBg="0"/>
      <p:bldP spid="36869" grpId="0" build="p" autoUpdateAnimBg="0"/>
      <p:bldP spid="36870" grpId="0" build="p" autoUpdateAnimBg="0"/>
      <p:bldP spid="368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ChangeArrowheads="1"/>
          </p:cNvSpPr>
          <p:nvPr/>
        </p:nvSpPr>
        <p:spPr bwMode="auto">
          <a:xfrm>
            <a:off x="0" y="2362200"/>
            <a:ext cx="449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charset="0"/>
              <a:buChar char="•"/>
            </a:pPr>
            <a:r>
              <a:rPr lang="en-US" sz="3200" b="1">
                <a:solidFill>
                  <a:schemeClr val="bg2"/>
                </a:solidFill>
              </a:rPr>
              <a:t>He ate one last supper with the 12 apostles</a:t>
            </a:r>
          </a:p>
        </p:txBody>
      </p:sp>
      <p:sp>
        <p:nvSpPr>
          <p:cNvPr id="37890" name="Rectangle 2"/>
          <p:cNvSpPr>
            <a:spLocks noGrp="1" noChangeArrowheads="1"/>
          </p:cNvSpPr>
          <p:nvPr>
            <p:ph type="ctrTitle"/>
          </p:nvPr>
        </p:nvSpPr>
        <p:spPr>
          <a:xfrm>
            <a:off x="0" y="0"/>
            <a:ext cx="5029200" cy="1219200"/>
          </a:xfrm>
        </p:spPr>
        <p:txBody>
          <a:bodyPr/>
          <a:lstStyle/>
          <a:p>
            <a:pPr eaLnBrk="1" hangingPunct="1">
              <a:defRPr/>
            </a:pPr>
            <a:r>
              <a:rPr lang="en-US" sz="3600" b="1" smtClean="0">
                <a:effectLst>
                  <a:outerShdw blurRad="38100" dist="38100" dir="2700000" algn="tl">
                    <a:srgbClr val="000000"/>
                  </a:outerShdw>
                </a:effectLst>
              </a:rPr>
              <a:t>The Last Supper</a:t>
            </a:r>
          </a:p>
        </p:txBody>
      </p:sp>
      <p:sp>
        <p:nvSpPr>
          <p:cNvPr id="37892" name="Rectangle 4"/>
          <p:cNvSpPr>
            <a:spLocks noChangeArrowheads="1"/>
          </p:cNvSpPr>
          <p:nvPr/>
        </p:nvSpPr>
        <p:spPr bwMode="auto">
          <a:xfrm>
            <a:off x="0" y="914400"/>
            <a:ext cx="449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3200" b="1"/>
              <a:t>The night before Jesus was crucified:</a:t>
            </a:r>
          </a:p>
        </p:txBody>
      </p:sp>
      <p:pic>
        <p:nvPicPr>
          <p:cNvPr id="276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41450"/>
            <a:ext cx="3276600" cy="427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4" name="Rectangle 1"/>
          <p:cNvSpPr>
            <a:spLocks noChangeArrowheads="1"/>
          </p:cNvSpPr>
          <p:nvPr/>
        </p:nvSpPr>
        <p:spPr bwMode="auto">
          <a:xfrm>
            <a:off x="76200" y="4414838"/>
            <a:ext cx="44196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eaLnBrk="1" hangingPunct="1">
              <a:buFont typeface="Arial" charset="0"/>
              <a:buChar char="•"/>
            </a:pPr>
            <a:r>
              <a:rPr lang="en-US" sz="3200" b="1">
                <a:solidFill>
                  <a:schemeClr val="bg2"/>
                </a:solidFill>
              </a:rPr>
              <a:t>At that time, he also taught them something very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autoUpdateAnimBg="0"/>
      <p:bldP spid="37892" grpId="0" build="p" autoUpdateAnimBg="0"/>
      <p:bldP spid="2765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5029200" cy="1219200"/>
          </a:xfrm>
        </p:spPr>
        <p:txBody>
          <a:bodyPr/>
          <a:lstStyle/>
          <a:p>
            <a:pPr eaLnBrk="1" hangingPunct="1">
              <a:defRPr/>
            </a:pPr>
            <a:r>
              <a:rPr lang="en-US" sz="3600" b="1" smtClean="0">
                <a:effectLst>
                  <a:outerShdw blurRad="38100" dist="38100" dir="2700000" algn="tl">
                    <a:srgbClr val="000000"/>
                  </a:outerShdw>
                </a:effectLst>
              </a:rPr>
              <a:t>The Last Supper</a:t>
            </a:r>
          </a:p>
        </p:txBody>
      </p:sp>
      <p:sp>
        <p:nvSpPr>
          <p:cNvPr id="37892" name="Rectangle 4"/>
          <p:cNvSpPr>
            <a:spLocks noChangeArrowheads="1"/>
          </p:cNvSpPr>
          <p:nvPr/>
        </p:nvSpPr>
        <p:spPr bwMode="auto">
          <a:xfrm>
            <a:off x="0" y="914400"/>
            <a:ext cx="449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3200" dirty="0">
                <a:effectLst>
                  <a:outerShdw blurRad="38100" dist="38100" dir="2700000" algn="tl">
                    <a:srgbClr val="000000">
                      <a:alpha val="43137"/>
                    </a:srgbClr>
                  </a:outerShdw>
                </a:effectLst>
              </a:rPr>
              <a:t>The night before Jesus was crucified:</a:t>
            </a:r>
          </a:p>
        </p:txBody>
      </p:sp>
      <p:sp>
        <p:nvSpPr>
          <p:cNvPr id="37894" name="Rectangle 6"/>
          <p:cNvSpPr>
            <a:spLocks noChangeArrowheads="1"/>
          </p:cNvSpPr>
          <p:nvPr/>
        </p:nvSpPr>
        <p:spPr bwMode="auto">
          <a:xfrm>
            <a:off x="0" y="2362200"/>
            <a:ext cx="449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Tx/>
              <a:buChar char="•"/>
            </a:pPr>
            <a:r>
              <a:rPr lang="en-US" sz="3200">
                <a:effectLst>
                  <a:outerShdw blurRad="38100" dist="38100" dir="2700000" algn="tl">
                    <a:srgbClr val="000000"/>
                  </a:outerShdw>
                </a:effectLst>
              </a:rPr>
              <a:t>He knew they would be sad after he died</a:t>
            </a:r>
          </a:p>
        </p:txBody>
      </p:sp>
      <p:sp>
        <p:nvSpPr>
          <p:cNvPr id="37898" name="Rectangle 10"/>
          <p:cNvSpPr>
            <a:spLocks noChangeArrowheads="1"/>
          </p:cNvSpPr>
          <p:nvPr/>
        </p:nvSpPr>
        <p:spPr bwMode="auto">
          <a:xfrm>
            <a:off x="0" y="3657600"/>
            <a:ext cx="449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Tx/>
              <a:buChar char="•"/>
            </a:pPr>
            <a:r>
              <a:rPr lang="en-US" sz="3200">
                <a:effectLst>
                  <a:outerShdw blurRad="38100" dist="38100" dir="2700000" algn="tl">
                    <a:srgbClr val="000000"/>
                  </a:outerShdw>
                </a:effectLst>
              </a:rPr>
              <a:t>He knew they would need help</a:t>
            </a:r>
          </a:p>
        </p:txBody>
      </p:sp>
      <p:sp>
        <p:nvSpPr>
          <p:cNvPr id="37899" name="Rectangle 11"/>
          <p:cNvSpPr>
            <a:spLocks noChangeArrowheads="1"/>
          </p:cNvSpPr>
          <p:nvPr/>
        </p:nvSpPr>
        <p:spPr bwMode="auto">
          <a:xfrm>
            <a:off x="0" y="4724400"/>
            <a:ext cx="800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eaLnBrk="1" hangingPunct="1">
              <a:buFontTx/>
              <a:buChar char="•"/>
            </a:pPr>
            <a:r>
              <a:rPr lang="en-US" sz="3200">
                <a:effectLst>
                  <a:outerShdw blurRad="38100" dist="38100" dir="2700000" algn="tl">
                    <a:srgbClr val="000000"/>
                  </a:outerShdw>
                </a:effectLst>
              </a:rPr>
              <a:t>He promised the Apostles that he would not leave them alone but would send someone to help and comfort them.</a:t>
            </a:r>
          </a:p>
        </p:txBody>
      </p:sp>
      <p:pic>
        <p:nvPicPr>
          <p:cNvPr id="2867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0"/>
            <a:ext cx="3276600" cy="427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P spid="37894" grpId="0" build="p" autoUpdateAnimBg="0"/>
      <p:bldP spid="37898" grpId="0" build="p" autoUpdateAnimBg="0"/>
      <p:bldP spid="3789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0" y="0"/>
            <a:ext cx="6248400" cy="1219200"/>
          </a:xfrm>
        </p:spPr>
        <p:txBody>
          <a:bodyPr/>
          <a:lstStyle/>
          <a:p>
            <a:pPr eaLnBrk="1" hangingPunct="1">
              <a:defRPr/>
            </a:pPr>
            <a:r>
              <a:rPr lang="en-US" b="1" dirty="0" smtClean="0">
                <a:effectLst>
                  <a:outerShdw blurRad="38100" dist="38100" dir="2700000" algn="tl">
                    <a:srgbClr val="000000"/>
                  </a:outerShdw>
                </a:effectLst>
              </a:rPr>
              <a:t>Let’s read John 14:26</a:t>
            </a:r>
          </a:p>
        </p:txBody>
      </p:sp>
      <p:sp>
        <p:nvSpPr>
          <p:cNvPr id="38917" name="Rectangle 5"/>
          <p:cNvSpPr>
            <a:spLocks noChangeArrowheads="1"/>
          </p:cNvSpPr>
          <p:nvPr/>
        </p:nvSpPr>
        <p:spPr bwMode="auto">
          <a:xfrm>
            <a:off x="381000" y="1524000"/>
            <a:ext cx="7315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None/>
              <a:defRPr/>
            </a:pPr>
            <a:r>
              <a:rPr lang="en-US" sz="4000" b="1" dirty="0">
                <a:solidFill>
                  <a:srgbClr val="C00000"/>
                </a:solidFill>
                <a:effectLst>
                  <a:outerShdw blurRad="38100" dist="38100" dir="2700000" algn="tl">
                    <a:srgbClr val="000000">
                      <a:alpha val="43137"/>
                    </a:srgbClr>
                  </a:outerShdw>
                </a:effectLst>
              </a:rPr>
              <a:t>But the comforter, which is the Holy Ghost, whom the Father will send in my name, he shall teach you all things, and bring all things to your remembrance, whatsoever I have said unto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Rectangle 9"/>
          <p:cNvSpPr>
            <a:spLocks noChangeArrowheads="1"/>
          </p:cNvSpPr>
          <p:nvPr/>
        </p:nvSpPr>
        <p:spPr bwMode="auto">
          <a:xfrm>
            <a:off x="228600" y="838200"/>
            <a:ext cx="7391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defRPr/>
            </a:pPr>
            <a:r>
              <a:rPr lang="en-US" sz="4000" b="1" dirty="0">
                <a:solidFill>
                  <a:schemeClr val="hlink"/>
                </a:solidFill>
                <a:effectLst>
                  <a:outerShdw blurRad="38100" dist="38100" dir="2700000" algn="tl">
                    <a:srgbClr val="000000"/>
                  </a:outerShdw>
                </a:effectLst>
              </a:rPr>
              <a:t>What is another name for the Comforter whom Jesus promised to send the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381000" y="3810000"/>
            <a:ext cx="739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defRPr/>
            </a:pPr>
            <a:r>
              <a:rPr lang="en-US" sz="4000" b="1" dirty="0">
                <a:solidFill>
                  <a:srgbClr val="FFFF00"/>
                </a:solidFill>
                <a:effectLst>
                  <a:outerShdw blurRad="38100" dist="38100" dir="2700000" algn="tl">
                    <a:srgbClr val="000000"/>
                  </a:outerShdw>
                </a:effectLst>
              </a:rPr>
              <a:t>The Holy Ghost</a:t>
            </a:r>
            <a:endParaRPr lang="en-US" sz="4000" b="1" dirty="0">
              <a:solidFill>
                <a:srgbClr val="FFFF00"/>
              </a:solidFill>
              <a:effectLst>
                <a:outerShdw blurRad="38100" dist="38100" dir="2700000" algn="tl">
                  <a:srgbClr val="000000"/>
                </a:outerShdw>
              </a:effectLst>
            </a:endParaRPr>
          </a:p>
        </p:txBody>
      </p:sp>
      <p:sp>
        <p:nvSpPr>
          <p:cNvPr id="4" name="Rectangle 9"/>
          <p:cNvSpPr>
            <a:spLocks noChangeArrowheads="1"/>
          </p:cNvSpPr>
          <p:nvPr/>
        </p:nvSpPr>
        <p:spPr bwMode="auto">
          <a:xfrm>
            <a:off x="228600" y="838200"/>
            <a:ext cx="7391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defRPr/>
            </a:pPr>
            <a:r>
              <a:rPr lang="en-US" sz="4000" b="1" dirty="0">
                <a:solidFill>
                  <a:schemeClr val="hlink"/>
                </a:solidFill>
                <a:effectLst>
                  <a:outerShdw blurRad="38100" dist="38100" dir="2700000" algn="tl">
                    <a:srgbClr val="000000"/>
                  </a:outerShdw>
                </a:effectLst>
              </a:rPr>
              <a:t>What is another name for the Comforter whom Jesus promised to send the Apostles?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838200"/>
            <a:ext cx="7477125" cy="1143000"/>
          </a:xfrm>
        </p:spPr>
        <p:txBody>
          <a:bodyPr/>
          <a:lstStyle/>
          <a:p>
            <a:pPr algn="ctr">
              <a:defRPr/>
            </a:pPr>
            <a:r>
              <a:rPr lang="en-US" dirty="0" smtClean="0">
                <a:effectLst>
                  <a:outerShdw blurRad="38100" dist="38100" dir="2700000" algn="tl">
                    <a:srgbClr val="000000">
                      <a:alpha val="43137"/>
                    </a:srgbClr>
                  </a:outerShdw>
                </a:effectLst>
              </a:rPr>
              <a:t>Our opening Prayer will be given today by</a:t>
            </a:r>
            <a:endParaRPr lang="en-US" dirty="0">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3352800" y="3641725"/>
            <a:ext cx="4373563" cy="1296988"/>
          </a:xfrm>
        </p:spPr>
        <p:txBody>
          <a:bodyPr/>
          <a:lstStyle/>
          <a:p>
            <a:pPr marL="0" indent="0" algn="ctr">
              <a:buFontTx/>
              <a:buNone/>
            </a:pPr>
            <a:r>
              <a:rPr lang="en-US" sz="4000" smtClean="0"/>
              <a:t>Enter Name Here</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8050"/>
            <a:ext cx="3886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152400" y="457200"/>
            <a:ext cx="7086600" cy="762000"/>
          </a:xfrm>
        </p:spPr>
        <p:txBody>
          <a:bodyPr/>
          <a:lstStyle/>
          <a:p>
            <a:pPr eaLnBrk="1" hangingPunct="1">
              <a:defRPr/>
            </a:pPr>
            <a:r>
              <a:rPr lang="en-US" b="1" dirty="0" smtClean="0">
                <a:effectLst>
                  <a:outerShdw blurRad="38100" dist="38100" dir="2700000" algn="tl">
                    <a:srgbClr val="000000"/>
                  </a:outerShdw>
                </a:effectLst>
              </a:rPr>
              <a:t>Let’s read John 14:26</a:t>
            </a:r>
          </a:p>
        </p:txBody>
      </p:sp>
      <p:sp>
        <p:nvSpPr>
          <p:cNvPr id="38917" name="Rectangle 5"/>
          <p:cNvSpPr>
            <a:spLocks noChangeArrowheads="1"/>
          </p:cNvSpPr>
          <p:nvPr/>
        </p:nvSpPr>
        <p:spPr bwMode="auto">
          <a:xfrm>
            <a:off x="381000" y="1371600"/>
            <a:ext cx="7239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None/>
              <a:defRPr/>
            </a:pPr>
            <a:r>
              <a:rPr lang="en-US" sz="4000" b="1" dirty="0">
                <a:solidFill>
                  <a:srgbClr val="C00000"/>
                </a:solidFill>
                <a:effectLst>
                  <a:outerShdw blurRad="38100" dist="38100" dir="2700000" algn="tl">
                    <a:srgbClr val="000000">
                      <a:alpha val="43137"/>
                    </a:srgbClr>
                  </a:outerShdw>
                </a:effectLst>
              </a:rPr>
              <a:t>But the comforter, which is the Holy Ghost, whom the Father will send in my name, he shall teach you all things, and bring all things to your remembrance, whatsoever I have said unto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Rectangle 9"/>
          <p:cNvSpPr>
            <a:spLocks noChangeArrowheads="1"/>
          </p:cNvSpPr>
          <p:nvPr/>
        </p:nvSpPr>
        <p:spPr bwMode="auto">
          <a:xfrm>
            <a:off x="152400" y="228600"/>
            <a:ext cx="7543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571500" indent="-571500" eaLnBrk="1" hangingPunct="1">
              <a:buFont typeface="Arial" pitchFamily="34" charset="0"/>
              <a:buChar char="•"/>
              <a:defRPr/>
            </a:pPr>
            <a:r>
              <a:rPr lang="en-US" sz="4000" b="1" dirty="0">
                <a:solidFill>
                  <a:schemeClr val="hlink"/>
                </a:solidFill>
                <a:effectLst>
                  <a:outerShdw blurRad="38100" dist="38100" dir="2700000" algn="tl">
                    <a:srgbClr val="000000"/>
                  </a:outerShdw>
                </a:effectLst>
              </a:rPr>
              <a:t>Jesus </a:t>
            </a:r>
            <a:r>
              <a:rPr lang="en-US" sz="4000" b="1" dirty="0">
                <a:solidFill>
                  <a:schemeClr val="hlink"/>
                </a:solidFill>
                <a:effectLst>
                  <a:outerShdw blurRad="38100" dist="38100" dir="2700000" algn="tl">
                    <a:srgbClr val="000000"/>
                  </a:outerShdw>
                </a:effectLst>
              </a:rPr>
              <a:t>Christ sent the Holy Ghost to help and comfort his Apostles.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Rectangle 9"/>
          <p:cNvSpPr>
            <a:spLocks noChangeArrowheads="1"/>
          </p:cNvSpPr>
          <p:nvPr/>
        </p:nvSpPr>
        <p:spPr bwMode="auto">
          <a:xfrm>
            <a:off x="152400" y="228600"/>
            <a:ext cx="7543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571500" indent="-571500" eaLnBrk="1" hangingPunct="1">
              <a:buFont typeface="Arial" pitchFamily="34" charset="0"/>
              <a:buChar char="•"/>
              <a:defRPr/>
            </a:pPr>
            <a:r>
              <a:rPr lang="en-US" sz="4000" b="1" dirty="0">
                <a:solidFill>
                  <a:schemeClr val="hlink"/>
                </a:solidFill>
                <a:effectLst>
                  <a:outerShdw blurRad="38100" dist="38100" dir="2700000" algn="tl">
                    <a:srgbClr val="000000"/>
                  </a:outerShdw>
                </a:effectLst>
              </a:rPr>
              <a:t>Even </a:t>
            </a:r>
            <a:r>
              <a:rPr lang="en-US" sz="4000" b="1" dirty="0">
                <a:solidFill>
                  <a:schemeClr val="hlink"/>
                </a:solidFill>
                <a:effectLst>
                  <a:outerShdw blurRad="38100" dist="38100" dir="2700000" algn="tl">
                    <a:srgbClr val="000000"/>
                  </a:outerShdw>
                </a:effectLst>
              </a:rPr>
              <a:t>though the Apostles could not see the Holy </a:t>
            </a:r>
            <a:r>
              <a:rPr lang="en-US" sz="4000" b="1" dirty="0">
                <a:solidFill>
                  <a:schemeClr val="hlink"/>
                </a:solidFill>
                <a:effectLst>
                  <a:outerShdw blurRad="38100" dist="38100" dir="2700000" algn="tl">
                    <a:srgbClr val="000000"/>
                  </a:outerShdw>
                </a:effectLst>
              </a:rPr>
              <a:t>Ghost</a:t>
            </a:r>
            <a:r>
              <a:rPr lang="en-US" sz="4000" b="1" dirty="0">
                <a:solidFill>
                  <a:schemeClr val="hlink"/>
                </a:solidFill>
                <a:effectLst>
                  <a:outerShdw blurRad="38100" dist="38100" dir="2700000" algn="tl">
                    <a:srgbClr val="000000"/>
                  </a:outerShdw>
                </a:effectLst>
              </a:rPr>
              <a:t>, they could feel him helping and comforting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Rectangle 9"/>
          <p:cNvSpPr>
            <a:spLocks noChangeArrowheads="1"/>
          </p:cNvSpPr>
          <p:nvPr/>
        </p:nvSpPr>
        <p:spPr bwMode="auto">
          <a:xfrm>
            <a:off x="152400" y="228600"/>
            <a:ext cx="7543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571500" indent="-571500" eaLnBrk="1" hangingPunct="1">
              <a:buFont typeface="Arial" pitchFamily="34" charset="0"/>
              <a:buChar char="•"/>
              <a:defRPr/>
            </a:pPr>
            <a:r>
              <a:rPr lang="en-US" sz="4000" b="1" dirty="0">
                <a:solidFill>
                  <a:schemeClr val="hlink"/>
                </a:solidFill>
                <a:effectLst>
                  <a:outerShdw blurRad="38100" dist="38100" dir="2700000" algn="tl">
                    <a:srgbClr val="000000"/>
                  </a:outerShdw>
                </a:effectLst>
              </a:rPr>
              <a:t>That is why he is called the Comforter. </a:t>
            </a:r>
            <a:endParaRPr lang="en-US" sz="4000" b="1" dirty="0">
              <a:solidFill>
                <a:schemeClr val="hlink"/>
              </a:solidFill>
              <a:effectLst>
                <a:outerShdw blurRad="38100" dist="38100" dir="2700000" algn="tl">
                  <a:srgbClr val="000000"/>
                </a:outerShdw>
              </a:effectLst>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52400" y="76200"/>
            <a:ext cx="8001000" cy="685800"/>
          </a:xfrm>
        </p:spPr>
        <p:txBody>
          <a:bodyPr/>
          <a:lstStyle/>
          <a:p>
            <a:pPr eaLnBrk="1" hangingPunct="1">
              <a:defRPr/>
            </a:pPr>
            <a:r>
              <a:rPr lang="en-US" sz="3600" b="1" smtClean="0">
                <a:effectLst>
                  <a:outerShdw blurRad="38100" dist="38100" dir="2700000" algn="tl">
                    <a:srgbClr val="000000"/>
                  </a:outerShdw>
                </a:effectLst>
              </a:rPr>
              <a:t>Song – “The Holy Ghost”</a:t>
            </a:r>
          </a:p>
        </p:txBody>
      </p:sp>
      <p:sp>
        <p:nvSpPr>
          <p:cNvPr id="36867" name="Rectangle 3"/>
          <p:cNvSpPr>
            <a:spLocks noChangeArrowheads="1"/>
          </p:cNvSpPr>
          <p:nvPr/>
        </p:nvSpPr>
        <p:spPr bwMode="auto">
          <a:xfrm>
            <a:off x="381000" y="609600"/>
            <a:ext cx="7620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buFont typeface="Wingdings" pitchFamily="2" charset="2"/>
              <a:buNone/>
            </a:pPr>
            <a:r>
              <a:rPr lang="en-US" sz="2400" b="1" i="1">
                <a:solidFill>
                  <a:schemeClr val="tx2"/>
                </a:solidFill>
              </a:rPr>
              <a:t>When Christ was on the earth,</a:t>
            </a:r>
            <a:br>
              <a:rPr lang="en-US" sz="2400" b="1" i="1">
                <a:solidFill>
                  <a:schemeClr val="tx2"/>
                </a:solidFill>
              </a:rPr>
            </a:br>
            <a:r>
              <a:rPr lang="en-US" sz="2400" b="1" i="1">
                <a:solidFill>
                  <a:schemeClr val="tx2"/>
                </a:solidFill>
              </a:rPr>
              <a:t>He promised he would send</a:t>
            </a:r>
            <a:br>
              <a:rPr lang="en-US" sz="2400" b="1" i="1">
                <a:solidFill>
                  <a:schemeClr val="tx2"/>
                </a:solidFill>
              </a:rPr>
            </a:br>
            <a:r>
              <a:rPr lang="en-US" sz="2400" b="1" i="1">
                <a:solidFill>
                  <a:schemeClr val="tx2"/>
                </a:solidFill>
              </a:rPr>
              <a:t>The Holy Ghost to comfort us,</a:t>
            </a:r>
            <a:br>
              <a:rPr lang="en-US" sz="2400" b="1" i="1">
                <a:solidFill>
                  <a:schemeClr val="tx2"/>
                </a:solidFill>
              </a:rPr>
            </a:br>
            <a:r>
              <a:rPr lang="en-US" sz="2400" b="1" i="1">
                <a:solidFill>
                  <a:schemeClr val="tx2"/>
                </a:solidFill>
              </a:rPr>
              <a:t>Our true, eternal friend.</a:t>
            </a:r>
            <a:br>
              <a:rPr lang="en-US" sz="2400" b="1" i="1">
                <a:solidFill>
                  <a:schemeClr val="tx2"/>
                </a:solidFill>
              </a:rPr>
            </a:br>
            <a:r>
              <a:rPr lang="en-US" sz="2400" b="1" i="1">
                <a:solidFill>
                  <a:schemeClr val="tx2"/>
                </a:solidFill>
              </a:rPr>
              <a:t>The Holy Spirit whispers with a still small voice.</a:t>
            </a:r>
            <a:br>
              <a:rPr lang="en-US" sz="2400" b="1" i="1">
                <a:solidFill>
                  <a:schemeClr val="tx2"/>
                </a:solidFill>
              </a:rPr>
            </a:br>
            <a:r>
              <a:rPr lang="en-US" sz="2400" b="1" i="1">
                <a:solidFill>
                  <a:schemeClr val="tx2"/>
                </a:solidFill>
              </a:rPr>
              <a:t>He testifies of God and Christ and makes our hearts rejoice.</a:t>
            </a:r>
            <a:br>
              <a:rPr lang="en-US" sz="2400" b="1" i="1">
                <a:solidFill>
                  <a:schemeClr val="tx2"/>
                </a:solidFill>
              </a:rPr>
            </a:br>
            <a:r>
              <a:rPr lang="en-US" sz="2400" b="1" i="1">
                <a:solidFill>
                  <a:schemeClr val="tx2"/>
                </a:solidFill>
              </a:rPr>
              <a:t/>
            </a:r>
            <a:br>
              <a:rPr lang="en-US" sz="2400" b="1" i="1">
                <a:solidFill>
                  <a:schemeClr val="tx2"/>
                </a:solidFill>
              </a:rPr>
            </a:br>
            <a:r>
              <a:rPr lang="en-US" sz="2400" b="1" i="1">
                <a:solidFill>
                  <a:schemeClr val="tx2"/>
                </a:solidFill>
              </a:rPr>
              <a:t>And when we are confirmed</a:t>
            </a:r>
            <a:br>
              <a:rPr lang="en-US" sz="2400" b="1" i="1">
                <a:solidFill>
                  <a:schemeClr val="tx2"/>
                </a:solidFill>
              </a:rPr>
            </a:br>
            <a:r>
              <a:rPr lang="en-US" sz="2400" b="1" i="1">
                <a:solidFill>
                  <a:schemeClr val="tx2"/>
                </a:solidFill>
              </a:rPr>
              <a:t>By sacred priesthood pow’r,</a:t>
            </a:r>
            <a:br>
              <a:rPr lang="en-US" sz="2400" b="1" i="1">
                <a:solidFill>
                  <a:schemeClr val="tx2"/>
                </a:solidFill>
              </a:rPr>
            </a:br>
            <a:r>
              <a:rPr lang="en-US" sz="2400" b="1" i="1">
                <a:solidFill>
                  <a:schemeClr val="tx2"/>
                </a:solidFill>
              </a:rPr>
              <a:t>The Holy Ghost is giv’n to us</a:t>
            </a:r>
            <a:br>
              <a:rPr lang="en-US" sz="2400" b="1" i="1">
                <a:solidFill>
                  <a:schemeClr val="tx2"/>
                </a:solidFill>
              </a:rPr>
            </a:br>
            <a:r>
              <a:rPr lang="en-US" sz="2400" b="1" i="1">
                <a:solidFill>
                  <a:schemeClr val="tx2"/>
                </a:solidFill>
              </a:rPr>
              <a:t>To guide us ev’ry hour.</a:t>
            </a:r>
            <a:br>
              <a:rPr lang="en-US" sz="2400" b="1" i="1">
                <a:solidFill>
                  <a:schemeClr val="tx2"/>
                </a:solidFill>
              </a:rPr>
            </a:br>
            <a:r>
              <a:rPr lang="en-US" sz="2400" b="1" i="1">
                <a:solidFill>
                  <a:schemeClr val="tx2"/>
                </a:solidFill>
              </a:rPr>
              <a:t>Oh, may I always listen to that still small voice.</a:t>
            </a:r>
            <a:br>
              <a:rPr lang="en-US" sz="2400" b="1" i="1">
                <a:solidFill>
                  <a:schemeClr val="tx2"/>
                </a:solidFill>
              </a:rPr>
            </a:br>
            <a:r>
              <a:rPr lang="en-US" sz="2400" b="1" i="1">
                <a:solidFill>
                  <a:schemeClr val="tx2"/>
                </a:solidFill>
              </a:rPr>
              <a:t>And with his light I’ll do what’s right each time I make a choice.</a:t>
            </a:r>
          </a:p>
          <a:p>
            <a:r>
              <a:rPr lang="en-US" sz="1000"/>
              <a:t>Words: Jeanne P. Lawler, b. 1924; alt. (c) 1977, 1989 IRI</a:t>
            </a:r>
          </a:p>
          <a:p>
            <a:r>
              <a:rPr lang="en-US" sz="1000"/>
              <a:t>Music: Jeanne P. Lawler, b. 1924. (c) 1977 IRI </a:t>
            </a:r>
            <a:endParaRPr lang="en-US" sz="2400" b="1" i="1">
              <a:solidFill>
                <a:schemeClr val="tx2"/>
              </a:solidFill>
            </a:endParaRPr>
          </a:p>
        </p:txBody>
      </p:sp>
    </p:spTree>
  </p:cSld>
  <p:clrMapOvr>
    <a:masterClrMapping/>
  </p:clrMapOvr>
  <p:transition spd="slow">
    <p:sndAc>
      <p:stSnd>
        <p:snd r:embed="rId2" name="p3-12-CS_105_TheHolyGhost_eng.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04800" y="3505200"/>
            <a:ext cx="7315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The companionship of the Holy Ghost is one of the greatest gifts that we can enjoy in this life.</a:t>
            </a:r>
            <a:endParaRPr lang="en-US" sz="4000" b="1" dirty="0">
              <a:solidFill>
                <a:srgbClr val="00B0F0"/>
              </a:solidFill>
              <a:effectLst>
                <a:outerShdw blurRad="38100" dist="38100" dir="2700000" algn="tl">
                  <a:srgbClr val="000000">
                    <a:alpha val="43137"/>
                  </a:srgbClr>
                </a:outerShdw>
              </a:effectLst>
            </a:endParaRPr>
          </a:p>
        </p:txBody>
      </p:sp>
      <p:sp>
        <p:nvSpPr>
          <p:cNvPr id="37891" name="Rectangle 4"/>
          <p:cNvSpPr>
            <a:spLocks noGrp="1" noChangeArrowheads="1"/>
          </p:cNvSpPr>
          <p:nvPr>
            <p:ph type="ctrTitle"/>
          </p:nvPr>
        </p:nvSpPr>
        <p:spPr>
          <a:xfrm>
            <a:off x="304800" y="685800"/>
            <a:ext cx="7315200" cy="2362200"/>
          </a:xfrm>
        </p:spPr>
        <p:txBody>
          <a:bodyPr/>
          <a:lstStyle/>
          <a:p>
            <a:pPr marL="571500" indent="-571500" eaLnBrk="1" hangingPunct="1">
              <a:buFontTx/>
              <a:buChar char="•"/>
            </a:pPr>
            <a:r>
              <a:rPr lang="en-US" smtClean="0"/>
              <a:t>We have the same privilege the Apostles did of having the Holy Ghost to help and comfort us.</a:t>
            </a:r>
            <a:endParaRPr lang="en-US" b="1" smtClean="0"/>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152400" y="3886200"/>
            <a:ext cx="7467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The Holy Ghost can help us know what to do when we have hard choices to make.</a:t>
            </a:r>
            <a:endParaRPr lang="en-US" sz="4000" dirty="0">
              <a:solidFill>
                <a:srgbClr val="00B0F0"/>
              </a:solidFill>
              <a:effectLst>
                <a:outerShdw blurRad="38100" dist="38100" dir="2700000" algn="tl">
                  <a:srgbClr val="000000">
                    <a:alpha val="43137"/>
                  </a:srgbClr>
                </a:outerShdw>
              </a:effectLst>
            </a:endParaRPr>
          </a:p>
        </p:txBody>
      </p:sp>
      <p:sp>
        <p:nvSpPr>
          <p:cNvPr id="2" name="Rectangle 1"/>
          <p:cNvSpPr/>
          <p:nvPr/>
        </p:nvSpPr>
        <p:spPr>
          <a:xfrm>
            <a:off x="152400" y="1338263"/>
            <a:ext cx="7467600" cy="1938337"/>
          </a:xfrm>
          <a:prstGeom prst="rect">
            <a:avLst/>
          </a:prstGeom>
        </p:spPr>
        <p:txBody>
          <a:bodyPr>
            <a:spAutoFit/>
          </a:bodyPr>
          <a:lstStyle/>
          <a:p>
            <a:pPr marL="571500" indent="-571500">
              <a:buFont typeface="Arial" pitchFamily="34" charset="0"/>
              <a:buChar char="•"/>
              <a:defRPr/>
            </a:pPr>
            <a:r>
              <a:rPr lang="en-US" sz="4000" dirty="0">
                <a:solidFill>
                  <a:schemeClr val="tx2"/>
                </a:solidFill>
                <a:effectLst>
                  <a:outerShdw blurRad="38100" dist="38100" dir="2700000" algn="tl">
                    <a:srgbClr val="000000">
                      <a:alpha val="43137"/>
                    </a:srgbClr>
                  </a:outerShdw>
                </a:effectLst>
                <a:latin typeface="+mj-lt"/>
                <a:ea typeface="+mj-ea"/>
                <a:cs typeface="+mj-cs"/>
              </a:rPr>
              <a:t>We can always have his companionship if we are worthy and live righteously. </a:t>
            </a:r>
            <a:endParaRPr lang="en-US" sz="400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152400" y="3886200"/>
            <a:ext cx="746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pitchFamily="34" charset="0"/>
              <a:buChar char="•"/>
              <a:defRPr/>
            </a:pPr>
            <a:r>
              <a:rPr lang="en-US" sz="4000" dirty="0">
                <a:solidFill>
                  <a:srgbClr val="00B0F0"/>
                </a:solidFill>
                <a:effectLst>
                  <a:outerShdw blurRad="38100" dist="38100" dir="2700000" algn="tl">
                    <a:srgbClr val="000000">
                      <a:alpha val="43137"/>
                    </a:srgbClr>
                  </a:outerShdw>
                </a:effectLst>
              </a:rPr>
              <a:t>He will help them know what they should do, such as prompting them to tell someone who can help. </a:t>
            </a:r>
            <a:endParaRPr lang="en-US" sz="4000" dirty="0">
              <a:solidFill>
                <a:srgbClr val="00B0F0"/>
              </a:solidFill>
              <a:effectLst>
                <a:outerShdw blurRad="38100" dist="38100" dir="2700000" algn="tl">
                  <a:srgbClr val="000000">
                    <a:alpha val="43137"/>
                  </a:srgbClr>
                </a:outerShdw>
              </a:effectLst>
            </a:endParaRPr>
          </a:p>
        </p:txBody>
      </p:sp>
      <p:sp>
        <p:nvSpPr>
          <p:cNvPr id="2" name="Rectangle 1"/>
          <p:cNvSpPr/>
          <p:nvPr/>
        </p:nvSpPr>
        <p:spPr>
          <a:xfrm>
            <a:off x="152400" y="685800"/>
            <a:ext cx="7467600" cy="2554288"/>
          </a:xfrm>
          <a:prstGeom prst="rect">
            <a:avLst/>
          </a:prstGeom>
        </p:spPr>
        <p:txBody>
          <a:bodyPr>
            <a:spAutoFit/>
          </a:bodyPr>
          <a:lstStyle/>
          <a:p>
            <a:pPr marL="571500" indent="-571500">
              <a:buFont typeface="Arial" pitchFamily="34" charset="0"/>
              <a:buChar char="•"/>
              <a:defRPr/>
            </a:pPr>
            <a:r>
              <a:rPr lang="en-US" sz="4000" dirty="0">
                <a:solidFill>
                  <a:schemeClr val="tx2"/>
                </a:solidFill>
                <a:effectLst>
                  <a:outerShdw blurRad="38100" dist="38100" dir="2700000" algn="tl">
                    <a:srgbClr val="000000">
                      <a:alpha val="43137"/>
                    </a:srgbClr>
                  </a:outerShdw>
                </a:effectLst>
                <a:latin typeface="+mj-lt"/>
                <a:ea typeface="+mj-ea"/>
                <a:cs typeface="+mj-cs"/>
              </a:rPr>
              <a:t>I want to encourage you to follow your feelings from the Holy Ghost when they are afraid or hurt. </a:t>
            </a:r>
            <a:endParaRPr lang="en-US" sz="4000" dirty="0">
              <a:solidFill>
                <a:schemeClr val="tx2"/>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Story</a:t>
            </a:r>
          </a:p>
        </p:txBody>
      </p:sp>
      <p:sp>
        <p:nvSpPr>
          <p:cNvPr id="3" name="Content Placeholder 2"/>
          <p:cNvSpPr>
            <a:spLocks noGrp="1"/>
          </p:cNvSpPr>
          <p:nvPr>
            <p:ph idx="1"/>
          </p:nvPr>
        </p:nvSpPr>
        <p:spPr>
          <a:xfrm>
            <a:off x="263525" y="2133600"/>
            <a:ext cx="7386638" cy="3962400"/>
          </a:xfrm>
        </p:spPr>
        <p:txBody>
          <a:bodyPr/>
          <a:lstStyle/>
          <a:p>
            <a:pPr>
              <a:buFont typeface="Arial" pitchFamily="34" charset="0"/>
              <a:buChar char="•"/>
              <a:defRPr/>
            </a:pPr>
            <a:r>
              <a:rPr lang="en-US" sz="4000" dirty="0" smtClean="0">
                <a:effectLst>
                  <a:outerShdw blurRad="38100" dist="38100" dir="2700000" algn="tl">
                    <a:srgbClr val="000000">
                      <a:alpha val="43137"/>
                    </a:srgbClr>
                  </a:outerShdw>
                </a:effectLst>
              </a:rPr>
              <a:t>Listen to the following story.</a:t>
            </a:r>
          </a:p>
          <a:p>
            <a:pPr>
              <a:buFont typeface="Arial" pitchFamily="34" charset="0"/>
              <a:buChar char="•"/>
              <a:defRPr/>
            </a:pPr>
            <a:r>
              <a:rPr lang="en-US" sz="4000" dirty="0" smtClean="0">
                <a:effectLst>
                  <a:outerShdw blurRad="38100" dist="38100" dir="2700000" algn="tl">
                    <a:srgbClr val="000000">
                      <a:alpha val="43137"/>
                    </a:srgbClr>
                  </a:outerShdw>
                </a:effectLst>
              </a:rPr>
              <a:t>Listen to find out how the Holy Ghost Helped and comforted a girl named Jan.</a:t>
            </a:r>
            <a:endParaRPr lang="en-US" sz="4000" dirty="0">
              <a:effectLst>
                <a:outerShdw blurRad="38100" dist="38100" dir="2700000" algn="tl">
                  <a:srgbClr val="000000">
                    <a:alpha val="43137"/>
                  </a:srgbClr>
                </a:outerShdw>
              </a:effectLst>
            </a:endParaRPr>
          </a:p>
        </p:txBody>
      </p:sp>
      <p:sp>
        <p:nvSpPr>
          <p:cNvPr id="5" name="Rectangle 4"/>
          <p:cNvSpPr/>
          <p:nvPr/>
        </p:nvSpPr>
        <p:spPr>
          <a:xfrm>
            <a:off x="7010400" y="-39814500"/>
            <a:ext cx="5997575" cy="31362650"/>
          </a:xfrm>
          <a:prstGeom prst="rect">
            <a:avLst/>
          </a:prstGeom>
        </p:spPr>
        <p:txBody>
          <a:bodyPr>
            <a:spAutoFit/>
          </a:bodyPr>
          <a:lstStyle/>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Listen to the </a:t>
            </a:r>
            <a:r>
              <a:rPr lang="en-US" sz="4000" kern="0" dirty="0" err="1">
                <a:solidFill>
                  <a:srgbClr val="2F1311"/>
                </a:solidFill>
                <a:effectLst>
                  <a:outerShdw blurRad="38100" dist="38100" dir="2700000" algn="tl">
                    <a:srgbClr val="000000">
                      <a:alpha val="43137"/>
                    </a:srgbClr>
                  </a:outerShdw>
                </a:effectLst>
                <a:latin typeface="Arial"/>
              </a:rPr>
              <a:t>folowing</a:t>
            </a:r>
            <a:r>
              <a:rPr lang="en-US" sz="4000" kern="0" dirty="0">
                <a:solidFill>
                  <a:srgbClr val="2F1311"/>
                </a:solidFill>
                <a:effectLst>
                  <a:outerShdw blurRad="38100" dist="38100" dir="2700000" algn="tl">
                    <a:srgbClr val="000000">
                      <a:alpha val="43137"/>
                    </a:srgbClr>
                  </a:outerShdw>
                </a:effectLst>
                <a:latin typeface="Arial"/>
              </a:rPr>
              <a:t> Story home from work and told the family that he was changing his job and that they would be moving to a larger city.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 How do you think Jan felt?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Jan felt sad and upset each time she thought of moving. It was hard for her to think that soon she was going to leave her friends, home, school, and ward behind.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Jan was worried. She wondered if she would have a hard time making new friends. What would her new home and ward be like? Would the schoolwork be too hard for her?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No one was able to help her get rid of her worried feelings. Jan decided to pray and ask Heavenly Father for help.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Jan prayed to Heavenly Father with all her heart. As she prayed, something wonderful began to happen. All of the worried and frightened feelings started to go away.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Jan felt that someone was comforting her.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 Who do you think was comforting Jan? (The Holy Ghost.) </a:t>
            </a:r>
          </a:p>
          <a:p>
            <a:pPr>
              <a:spcBef>
                <a:spcPct val="20000"/>
              </a:spcBef>
              <a:defRPr/>
            </a:pPr>
            <a:r>
              <a:rPr lang="en-US" sz="4000" kern="0" dirty="0">
                <a:solidFill>
                  <a:srgbClr val="2F1311"/>
                </a:solidFill>
                <a:effectLst>
                  <a:outerShdw blurRad="38100" dist="38100" dir="2700000" algn="tl">
                    <a:srgbClr val="000000">
                      <a:alpha val="43137"/>
                    </a:srgbClr>
                  </a:outerShdw>
                </a:effectLst>
                <a:latin typeface="Arial"/>
              </a:rPr>
              <a:t>Jan’s family moved, and everything turned out fine. She always remembered the loving help she received from Heavenly Father through the Holy Ghost. </a:t>
            </a:r>
          </a:p>
          <a:p>
            <a:pPr>
              <a:spcBef>
                <a:spcPct val="20000"/>
              </a:spcBef>
              <a:defRPr/>
            </a:pPr>
            <a:endParaRPr lang="en-US" sz="4000" kern="0" dirty="0">
              <a:solidFill>
                <a:srgbClr val="2F1311"/>
              </a:solidFill>
              <a:effectLst>
                <a:outerShdw blurRad="38100" dist="38100" dir="2700000" algn="tl">
                  <a:srgbClr val="000000">
                    <a:alpha val="43137"/>
                  </a:srgbClr>
                </a:outerShdw>
              </a:effectLst>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3733800"/>
            <a:ext cx="7386638" cy="2971800"/>
          </a:xfrm>
        </p:spPr>
        <p:txBody>
          <a:bodyPr anchor="ctr"/>
          <a:lstStyle/>
          <a:p>
            <a:pPr marL="0" indent="0"/>
            <a:r>
              <a:rPr lang="en-US" smtClean="0">
                <a:effectLst>
                  <a:outerShdw blurRad="38100" dist="38100" dir="2700000" algn="tl">
                    <a:srgbClr val="000000"/>
                  </a:outerShdw>
                </a:effectLst>
              </a:rPr>
              <a:t>Jan had lived most of her life in a small farming town. </a:t>
            </a:r>
          </a:p>
          <a:p>
            <a:pPr marL="0" indent="0"/>
            <a:r>
              <a:rPr lang="en-US" smtClean="0">
                <a:effectLst>
                  <a:outerShdw blurRad="38100" dist="38100" dir="2700000" algn="tl">
                    <a:srgbClr val="000000"/>
                  </a:outerShdw>
                </a:effectLst>
              </a:rPr>
              <a:t>She loved the town and the people who lived there. </a:t>
            </a:r>
          </a:p>
        </p:txBody>
      </p:sp>
      <p:pic>
        <p:nvPicPr>
          <p:cNvPr id="41987" name="Picture 10" descr="Farm_from_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6467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990600"/>
            <a:ext cx="4038600" cy="2057400"/>
          </a:xfrm>
        </p:spPr>
        <p:txBody>
          <a:bodyPr/>
          <a:lstStyle/>
          <a:p>
            <a:pPr eaLnBrk="1" hangingPunct="1"/>
            <a:r>
              <a:rPr lang="en-US" smtClean="0"/>
              <a:t>Why do we give each other gifts?</a:t>
            </a:r>
          </a:p>
        </p:txBody>
      </p:sp>
      <p:pic>
        <p:nvPicPr>
          <p:cNvPr id="6147" name="Picture 7" descr="MC9001876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29670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8"/>
          <p:cNvSpPr>
            <a:spLocks noChangeArrowheads="1"/>
          </p:cNvSpPr>
          <p:nvPr/>
        </p:nvSpPr>
        <p:spPr bwMode="auto">
          <a:xfrm>
            <a:off x="381000" y="4114800"/>
            <a:ext cx="8001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4000">
                <a:solidFill>
                  <a:schemeClr val="tx2"/>
                </a:solidFill>
              </a:rPr>
              <a:t>How do you feel when someone gives you a gift?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dissolve">
                                      <p:cBhvr>
                                        <p:cTn id="7" dur="500"/>
                                        <p:tgtEl>
                                          <p:spTgt spid="20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6">
                                            <p:txEl>
                                              <p:pRg st="0" end="0"/>
                                            </p:txEl>
                                          </p:spTgt>
                                        </p:tgtEl>
                                        <p:attrNameLst>
                                          <p:attrName>style.visibility</p:attrName>
                                        </p:attrNameLst>
                                      </p:cBhvr>
                                      <p:to>
                                        <p:strVal val="visible"/>
                                      </p:to>
                                    </p:set>
                                    <p:animEffect transition="in" filter="dissolve">
                                      <p:cBhvr>
                                        <p:cTn id="12" dur="5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3733800"/>
            <a:ext cx="7386638" cy="2971800"/>
          </a:xfrm>
        </p:spPr>
        <p:txBody>
          <a:bodyPr anchor="ctr"/>
          <a:lstStyle/>
          <a:p>
            <a:pPr marL="0" indent="0">
              <a:buFontTx/>
              <a:buNone/>
              <a:defRPr/>
            </a:pPr>
            <a:r>
              <a:rPr lang="en-US" dirty="0" smtClean="0">
                <a:effectLst>
                  <a:outerShdw blurRad="38100" dist="38100" dir="2700000" algn="tl">
                    <a:srgbClr val="000000">
                      <a:alpha val="43137"/>
                    </a:srgbClr>
                  </a:outerShdw>
                </a:effectLst>
              </a:rPr>
              <a:t>Often Jan thought how wonderful it was to live in a town that was so full of friendly people. </a:t>
            </a:r>
            <a:endParaRPr lang="en-US" dirty="0">
              <a:effectLst>
                <a:outerShdw blurRad="38100" dist="38100" dir="2700000" algn="tl">
                  <a:srgbClr val="000000">
                    <a:alpha val="43137"/>
                  </a:srgbClr>
                </a:outerShdw>
              </a:effectLst>
            </a:endParaRPr>
          </a:p>
        </p:txBody>
      </p:sp>
      <p:pic>
        <p:nvPicPr>
          <p:cNvPr id="43011" name="Picture 10" descr="Farm_from_h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6467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3733800"/>
            <a:ext cx="7386638" cy="2971800"/>
          </a:xfrm>
        </p:spPr>
        <p:txBody>
          <a:bodyPr anchor="ctr"/>
          <a:lstStyle/>
          <a:p>
            <a:pPr marL="0" indent="0">
              <a:buFontTx/>
              <a:buNone/>
              <a:defRPr/>
            </a:pPr>
            <a:r>
              <a:rPr lang="en-US" dirty="0" smtClean="0">
                <a:effectLst>
                  <a:outerShdw blurRad="38100" dist="38100" dir="2700000" algn="tl">
                    <a:srgbClr val="000000">
                      <a:alpha val="43137"/>
                    </a:srgbClr>
                  </a:outerShdw>
                </a:effectLst>
              </a:rPr>
              <a:t>One day, Jan’s father came home from work and told the family that he was changing his job and that they would be moving to a larger city. </a:t>
            </a:r>
            <a:endParaRPr lang="en-US" dirty="0">
              <a:effectLst>
                <a:outerShdw blurRad="38100" dist="38100" dir="2700000" algn="tl">
                  <a:srgbClr val="000000">
                    <a:alpha val="43137"/>
                  </a:srgbClr>
                </a:outerShdw>
              </a:effectLst>
            </a:endParaRPr>
          </a:p>
        </p:txBody>
      </p:sp>
      <p:pic>
        <p:nvPicPr>
          <p:cNvPr id="44035" name="Picture 8" descr="omahaNebr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52578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105400" cy="1219200"/>
          </a:xfrm>
        </p:spPr>
        <p:txBody>
          <a:bodyPr/>
          <a:lstStyle/>
          <a:p>
            <a:pPr>
              <a:buFont typeface="Arial" pitchFamily="34" charset="0"/>
              <a:buChar char="•"/>
              <a:defRPr/>
            </a:pPr>
            <a:r>
              <a:rPr lang="en-US" dirty="0" smtClean="0">
                <a:effectLst>
                  <a:outerShdw blurRad="38100" dist="38100" dir="2700000" algn="tl">
                    <a:srgbClr val="000000">
                      <a:alpha val="43137"/>
                    </a:srgbClr>
                  </a:outerShdw>
                </a:effectLst>
              </a:rPr>
              <a:t>How do you think Jan felt? </a:t>
            </a:r>
            <a:endParaRPr lang="en-US" dirty="0">
              <a:effectLst>
                <a:outerShdw blurRad="38100" dist="38100" dir="2700000" algn="tl">
                  <a:srgbClr val="000000">
                    <a:alpha val="43137"/>
                  </a:srgbClr>
                </a:outerShdw>
              </a:effectLst>
            </a:endParaRPr>
          </a:p>
        </p:txBody>
      </p:sp>
      <p:pic>
        <p:nvPicPr>
          <p:cNvPr id="45059" name="Picture 8" descr="2128518-little-girl-alone-afraid-hiding-feeling-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0"/>
            <a:ext cx="3602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105400" cy="1219200"/>
          </a:xfrm>
        </p:spPr>
        <p:txBody>
          <a:bodyPr/>
          <a:lstStyle/>
          <a:p>
            <a:pPr>
              <a:buFont typeface="Arial" pitchFamily="34" charset="0"/>
              <a:buChar char="•"/>
              <a:defRPr/>
            </a:pPr>
            <a:r>
              <a:rPr lang="en-US" dirty="0" smtClean="0">
                <a:effectLst>
                  <a:outerShdw blurRad="38100" dist="38100" dir="2700000" algn="tl">
                    <a:srgbClr val="000000">
                      <a:alpha val="43137"/>
                    </a:srgbClr>
                  </a:outerShdw>
                </a:effectLst>
              </a:rPr>
              <a:t>How do you think Jan felt? </a:t>
            </a:r>
            <a:endParaRPr lang="en-US" dirty="0">
              <a:effectLst>
                <a:outerShdw blurRad="38100" dist="38100" dir="2700000" algn="tl">
                  <a:srgbClr val="000000">
                    <a:alpha val="43137"/>
                  </a:srgbClr>
                </a:outerShdw>
              </a:effectLst>
            </a:endParaRPr>
          </a:p>
        </p:txBody>
      </p:sp>
      <p:sp>
        <p:nvSpPr>
          <p:cNvPr id="5" name="Content Placeholder 2"/>
          <p:cNvSpPr txBox="1">
            <a:spLocks/>
          </p:cNvSpPr>
          <p:nvPr/>
        </p:nvSpPr>
        <p:spPr bwMode="auto">
          <a:xfrm>
            <a:off x="263525" y="1711325"/>
            <a:ext cx="5070475"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kern="0" dirty="0" smtClean="0">
                <a:solidFill>
                  <a:srgbClr val="FFFF00"/>
                </a:solidFill>
                <a:effectLst>
                  <a:outerShdw blurRad="38100" dist="38100" dir="2700000" algn="tl">
                    <a:srgbClr val="000000">
                      <a:alpha val="43137"/>
                    </a:srgbClr>
                  </a:outerShdw>
                </a:effectLst>
              </a:rPr>
              <a:t>Jan felt sad and upset each time she thought of moving. It was hard for her to think that soon she was going to leave her friends, home, school, and ward behind. </a:t>
            </a:r>
            <a:endParaRPr lang="en-US" kern="0" dirty="0">
              <a:solidFill>
                <a:srgbClr val="FFFF00"/>
              </a:solidFill>
              <a:effectLst>
                <a:outerShdw blurRad="38100" dist="38100" dir="2700000" algn="tl">
                  <a:srgbClr val="000000">
                    <a:alpha val="43137"/>
                  </a:srgbClr>
                </a:outerShdw>
              </a:effectLst>
            </a:endParaRPr>
          </a:p>
        </p:txBody>
      </p:sp>
      <p:pic>
        <p:nvPicPr>
          <p:cNvPr id="46084" name="Picture 8" descr="2128518-little-girl-alone-afraid-hiding-feeling-s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762000"/>
            <a:ext cx="3602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152400"/>
            <a:ext cx="5105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Char char="•"/>
            </a:pPr>
            <a:r>
              <a:rPr lang="en-US" sz="3200">
                <a:effectLst>
                  <a:outerShdw blurRad="38100" dist="38100" dir="2700000" algn="tl">
                    <a:srgbClr val="000000"/>
                  </a:outerShdw>
                </a:effectLst>
              </a:rPr>
              <a:t>Jan was worried. </a:t>
            </a:r>
          </a:p>
          <a:p>
            <a:pPr>
              <a:spcBef>
                <a:spcPct val="20000"/>
              </a:spcBef>
              <a:buFont typeface="Arial" charset="0"/>
              <a:buChar char="•"/>
            </a:pPr>
            <a:r>
              <a:rPr lang="en-US" sz="3200">
                <a:effectLst>
                  <a:outerShdw blurRad="38100" dist="38100" dir="2700000" algn="tl">
                    <a:srgbClr val="000000"/>
                  </a:outerShdw>
                </a:effectLst>
              </a:rPr>
              <a:t>She wondered if she would have a hard time making new friends. </a:t>
            </a:r>
          </a:p>
          <a:p>
            <a:pPr>
              <a:spcBef>
                <a:spcPct val="20000"/>
              </a:spcBef>
              <a:buFont typeface="Arial" charset="0"/>
              <a:buChar char="•"/>
            </a:pPr>
            <a:r>
              <a:rPr lang="en-US" sz="3200">
                <a:effectLst>
                  <a:outerShdw blurRad="38100" dist="38100" dir="2700000" algn="tl">
                    <a:srgbClr val="000000"/>
                  </a:outerShdw>
                </a:effectLst>
              </a:rPr>
              <a:t>What would her new home and ward be like? </a:t>
            </a:r>
          </a:p>
          <a:p>
            <a:pPr>
              <a:spcBef>
                <a:spcPct val="20000"/>
              </a:spcBef>
              <a:buFont typeface="Arial" charset="0"/>
              <a:buChar char="•"/>
            </a:pPr>
            <a:r>
              <a:rPr lang="en-US" sz="3200">
                <a:effectLst>
                  <a:outerShdw blurRad="38100" dist="38100" dir="2700000" algn="tl">
                    <a:srgbClr val="000000"/>
                  </a:outerShdw>
                </a:effectLst>
              </a:rPr>
              <a:t>Would the schoolwork be too hard for her? </a:t>
            </a:r>
          </a:p>
        </p:txBody>
      </p:sp>
      <p:pic>
        <p:nvPicPr>
          <p:cNvPr id="47107" name="Picture 8" descr="2128518-little-girl-alone-afraid-hiding-feeling-s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0"/>
            <a:ext cx="36020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59250" y="228600"/>
            <a:ext cx="345598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kern="0" dirty="0" smtClean="0">
                <a:effectLst>
                  <a:outerShdw blurRad="38100" dist="38100" dir="2700000" algn="tl">
                    <a:srgbClr val="000000">
                      <a:alpha val="43137"/>
                    </a:srgbClr>
                  </a:outerShdw>
                </a:effectLst>
              </a:rPr>
              <a:t>No one was able to help her get rid of her worried feelings. </a:t>
            </a:r>
          </a:p>
          <a:p>
            <a:pPr>
              <a:buFont typeface="Arial" pitchFamily="34" charset="0"/>
              <a:buChar char="•"/>
              <a:defRPr/>
            </a:pPr>
            <a:r>
              <a:rPr lang="en-US" kern="0" dirty="0" smtClean="0">
                <a:effectLst>
                  <a:outerShdw blurRad="38100" dist="38100" dir="2700000" algn="tl">
                    <a:srgbClr val="000000">
                      <a:alpha val="43137"/>
                    </a:srgbClr>
                  </a:outerShdw>
                </a:effectLst>
              </a:rPr>
              <a:t>Jan decided to pray and ask Heavenly Father for help. </a:t>
            </a:r>
            <a:endParaRPr lang="en-US" kern="0" dirty="0">
              <a:effectLst>
                <a:outerShdw blurRad="38100" dist="38100" dir="2700000" algn="tl">
                  <a:srgbClr val="000000">
                    <a:alpha val="43137"/>
                  </a:srgbClr>
                </a:outerShdw>
              </a:effectLst>
            </a:endParaRPr>
          </a:p>
        </p:txBody>
      </p:sp>
      <p:pic>
        <p:nvPicPr>
          <p:cNvPr id="48131" name="Picture 8" descr="little_girl_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006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59250" y="228600"/>
            <a:ext cx="345598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kern="0" dirty="0" smtClean="0">
                <a:effectLst>
                  <a:outerShdw blurRad="38100" dist="38100" dir="2700000" algn="tl">
                    <a:srgbClr val="000000">
                      <a:alpha val="43137"/>
                    </a:srgbClr>
                  </a:outerShdw>
                </a:effectLst>
              </a:rPr>
              <a:t>Jan prayed to Heavenly Father with all her heart. </a:t>
            </a:r>
          </a:p>
          <a:p>
            <a:pPr>
              <a:buFont typeface="Arial" pitchFamily="34" charset="0"/>
              <a:buChar char="•"/>
              <a:defRPr/>
            </a:pPr>
            <a:r>
              <a:rPr lang="en-US" kern="0" dirty="0" smtClean="0">
                <a:effectLst>
                  <a:outerShdw blurRad="38100" dist="38100" dir="2700000" algn="tl">
                    <a:srgbClr val="000000">
                      <a:alpha val="43137"/>
                    </a:srgbClr>
                  </a:outerShdw>
                </a:effectLst>
              </a:rPr>
              <a:t>As she prayed, something wonderful began to happen. </a:t>
            </a:r>
            <a:endParaRPr lang="en-US" kern="0" dirty="0">
              <a:effectLst>
                <a:outerShdw blurRad="38100" dist="38100" dir="2700000" algn="tl">
                  <a:srgbClr val="000000">
                    <a:alpha val="43137"/>
                  </a:srgbClr>
                </a:outerShdw>
              </a:effectLst>
            </a:endParaRPr>
          </a:p>
        </p:txBody>
      </p:sp>
      <p:pic>
        <p:nvPicPr>
          <p:cNvPr id="49155" name="Picture 8" descr="little_girl_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006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59250" y="228600"/>
            <a:ext cx="345598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kern="0" dirty="0" smtClean="0">
                <a:effectLst>
                  <a:outerShdw blurRad="38100" dist="38100" dir="2700000" algn="tl">
                    <a:srgbClr val="000000">
                      <a:alpha val="43137"/>
                    </a:srgbClr>
                  </a:outerShdw>
                </a:effectLst>
              </a:rPr>
              <a:t>All of the worried and frightened feelings started to go away. </a:t>
            </a:r>
          </a:p>
          <a:p>
            <a:pPr>
              <a:buFont typeface="Arial" pitchFamily="34" charset="0"/>
              <a:buChar char="•"/>
              <a:defRPr/>
            </a:pPr>
            <a:r>
              <a:rPr lang="en-US" kern="0" dirty="0">
                <a:effectLst>
                  <a:outerShdw blurRad="38100" dist="38100" dir="2700000" algn="tl">
                    <a:srgbClr val="000000">
                      <a:alpha val="43137"/>
                    </a:srgbClr>
                  </a:outerShdw>
                </a:effectLst>
              </a:rPr>
              <a:t>Jan felt that someone was comforting her. </a:t>
            </a:r>
          </a:p>
        </p:txBody>
      </p:sp>
      <p:pic>
        <p:nvPicPr>
          <p:cNvPr id="50179" name="Picture 8" descr="little_girl_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006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59250" y="228600"/>
            <a:ext cx="34559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dirty="0" smtClean="0">
                <a:effectLst>
                  <a:outerShdw blurRad="38100" dist="38100" dir="2700000" algn="tl">
                    <a:srgbClr val="000000">
                      <a:alpha val="43137"/>
                    </a:srgbClr>
                  </a:outerShdw>
                </a:effectLst>
              </a:rPr>
              <a:t>Who do you think was comforting Jan? </a:t>
            </a:r>
            <a:endParaRPr lang="en-US" kern="0" dirty="0">
              <a:effectLst>
                <a:outerShdw blurRad="38100" dist="38100" dir="2700000" algn="tl">
                  <a:srgbClr val="000000">
                    <a:alpha val="43137"/>
                  </a:srgbClr>
                </a:outerShdw>
              </a:effectLst>
            </a:endParaRPr>
          </a:p>
        </p:txBody>
      </p:sp>
      <p:pic>
        <p:nvPicPr>
          <p:cNvPr id="51203" name="Picture 8" descr="little_girl_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006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159250" y="228600"/>
            <a:ext cx="34559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dirty="0" smtClean="0">
                <a:effectLst>
                  <a:outerShdw blurRad="38100" dist="38100" dir="2700000" algn="tl">
                    <a:srgbClr val="000000">
                      <a:alpha val="43137"/>
                    </a:srgbClr>
                  </a:outerShdw>
                </a:effectLst>
              </a:rPr>
              <a:t>Who do you think was comforting Jan? </a:t>
            </a:r>
            <a:endParaRPr lang="en-US" kern="0" dirty="0">
              <a:effectLst>
                <a:outerShdw blurRad="38100" dist="38100" dir="2700000" algn="tl">
                  <a:srgbClr val="000000">
                    <a:alpha val="43137"/>
                  </a:srgbClr>
                </a:outerShdw>
              </a:effectLst>
            </a:endParaRPr>
          </a:p>
        </p:txBody>
      </p:sp>
      <p:pic>
        <p:nvPicPr>
          <p:cNvPr id="52227" name="Picture 8" descr="little_girl_pray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600"/>
            <a:ext cx="4006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4173538" y="3810000"/>
            <a:ext cx="34559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dirty="0" smtClean="0">
                <a:solidFill>
                  <a:srgbClr val="FFFF00"/>
                </a:solidFill>
                <a:effectLst>
                  <a:outerShdw blurRad="38100" dist="38100" dir="2700000" algn="tl">
                    <a:srgbClr val="000000">
                      <a:alpha val="43137"/>
                    </a:srgbClr>
                  </a:outerShdw>
                </a:effectLst>
              </a:rPr>
              <a:t>The Holy Ghost. </a:t>
            </a:r>
            <a:endParaRPr lang="en-US" kern="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0"/>
            <a:ext cx="4419600" cy="6553200"/>
          </a:xfrm>
        </p:spPr>
        <p:txBody>
          <a:bodyPr/>
          <a:lstStyle/>
          <a:p>
            <a:pPr algn="ctr" eaLnBrk="1" hangingPunct="1">
              <a:defRPr/>
            </a:pPr>
            <a:r>
              <a:rPr lang="en-US" dirty="0" smtClean="0"/>
              <a:t>The </a:t>
            </a:r>
            <a:r>
              <a:rPr lang="en-US" dirty="0"/>
              <a:t>day we become members of The Church of Jesus Christ of Latter-day Saints is one of the most important days of our lives. </a:t>
            </a:r>
            <a:endParaRPr lang="en-US" dirty="0" smtClean="0">
              <a:effectLst>
                <a:outerShdw blurRad="38100" dist="38100" dir="2700000" algn="tl">
                  <a:srgbClr val="000000">
                    <a:alpha val="43137"/>
                  </a:srgbClr>
                </a:outerShdw>
              </a:effectLst>
            </a:endParaRPr>
          </a:p>
        </p:txBody>
      </p:sp>
      <p:pic>
        <p:nvPicPr>
          <p:cNvPr id="7171" name="Picture 7" descr="MC9001876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29670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76200"/>
            <a:ext cx="73866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3"/>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4"/>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itchFamily="34" charset="0"/>
              <a:buChar char="•"/>
              <a:defRPr/>
            </a:pPr>
            <a:r>
              <a:rPr lang="en-US" kern="0" dirty="0" smtClean="0">
                <a:effectLst>
                  <a:outerShdw blurRad="38100" dist="38100" dir="2700000" algn="tl">
                    <a:srgbClr val="000000">
                      <a:alpha val="43137"/>
                    </a:srgbClr>
                  </a:outerShdw>
                </a:effectLst>
              </a:rPr>
              <a:t>Jan’s family moved, and everything turned out fine. </a:t>
            </a:r>
          </a:p>
          <a:p>
            <a:pPr>
              <a:buFont typeface="Arial" pitchFamily="34" charset="0"/>
              <a:buChar char="•"/>
              <a:defRPr/>
            </a:pPr>
            <a:r>
              <a:rPr lang="en-US" kern="0" dirty="0" smtClean="0">
                <a:effectLst>
                  <a:outerShdw blurRad="38100" dist="38100" dir="2700000" algn="tl">
                    <a:srgbClr val="000000">
                      <a:alpha val="43137"/>
                    </a:srgbClr>
                  </a:outerShdw>
                </a:effectLst>
              </a:rPr>
              <a:t>She always remembered the loving help she received from Heavenly Father through the Holy Ghost. </a:t>
            </a:r>
            <a:endParaRPr lang="en-US" kern="0" dirty="0">
              <a:effectLst>
                <a:outerShdw blurRad="38100" dist="38100" dir="2700000" algn="tl">
                  <a:srgbClr val="000000">
                    <a:alpha val="43137"/>
                  </a:srgbClr>
                </a:outerShdw>
              </a:effectLst>
            </a:endParaRPr>
          </a:p>
        </p:txBody>
      </p:sp>
      <p:pic>
        <p:nvPicPr>
          <p:cNvPr id="53251" name="Picture 12" descr="girlfrie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48000"/>
            <a:ext cx="50593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7" descr="j0428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228600" y="152400"/>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pPr>
            <a:r>
              <a:rPr lang="en-US" sz="3200" b="1"/>
              <a:t>We can all feel the Holy Ghost if we but listen.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47108"/>
                                        </p:tgtEl>
                                        <p:attrNameLst>
                                          <p:attrName>style.visibility</p:attrName>
                                        </p:attrNameLst>
                                      </p:cBhvr>
                                      <p:to>
                                        <p:strVal val="visible"/>
                                      </p:to>
                                    </p:set>
                                    <p:animEffect transition="in" filter="fade">
                                      <p:cBhvr>
                                        <p:cTn id="7" dur="800">
                                          <p:stCondLst>
                                            <p:cond delay="0"/>
                                          </p:stCondLst>
                                        </p:cTn>
                                        <p:tgtEl>
                                          <p:spTgt spid="47108"/>
                                        </p:tgtEl>
                                      </p:cBhvr>
                                    </p:animEffect>
                                    <p:anim calcmode="lin" valueType="num">
                                      <p:cBhvr>
                                        <p:cTn id="8" dur="800" fill="hold">
                                          <p:stCondLst>
                                            <p:cond delay="0"/>
                                          </p:stCondLst>
                                        </p:cTn>
                                        <p:tgtEl>
                                          <p:spTgt spid="47108"/>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47108"/>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471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j0428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p:nvSpPr>
        <p:spPr bwMode="auto">
          <a:xfrm>
            <a:off x="2667000" y="304800"/>
            <a:ext cx="6248400"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pPr>
            <a:r>
              <a:rPr lang="en-US" sz="3200" b="1">
                <a:solidFill>
                  <a:schemeClr val="bg2"/>
                </a:solidFill>
              </a:rPr>
              <a:t>The first article of faith tells about the Holy Ghost.</a:t>
            </a:r>
          </a:p>
        </p:txBody>
      </p:sp>
      <p:sp>
        <p:nvSpPr>
          <p:cNvPr id="47109" name="Rectangle 5"/>
          <p:cNvSpPr>
            <a:spLocks noChangeArrowheads="1"/>
          </p:cNvSpPr>
          <p:nvPr/>
        </p:nvSpPr>
        <p:spPr bwMode="auto">
          <a:xfrm>
            <a:off x="2673350" y="3435350"/>
            <a:ext cx="624205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buFont typeface="Wingdings" pitchFamily="2" charset="2"/>
              <a:buNone/>
              <a:defRPr/>
            </a:pPr>
            <a:r>
              <a:rPr lang="en-US" sz="3200" dirty="0"/>
              <a:t> </a:t>
            </a:r>
            <a:r>
              <a:rPr lang="en-US" sz="3200" dirty="0">
                <a:solidFill>
                  <a:srgbClr val="C00000"/>
                </a:solidFill>
                <a:effectLst>
                  <a:outerShdw blurRad="38100" dist="38100" dir="2700000" algn="tl">
                    <a:srgbClr val="000000">
                      <a:alpha val="43137"/>
                    </a:srgbClr>
                  </a:outerShdw>
                </a:effectLst>
              </a:rPr>
              <a:t>1 We believe in God, the Eternal Father, and in His Son, Jesus Christ, and in the </a:t>
            </a:r>
            <a:r>
              <a:rPr lang="en-US" sz="3200" b="1" dirty="0">
                <a:solidFill>
                  <a:srgbClr val="C00000"/>
                </a:solidFill>
                <a:effectLst>
                  <a:outerShdw blurRad="38100" dist="38100" dir="2700000" algn="tl">
                    <a:srgbClr val="000000">
                      <a:alpha val="43137"/>
                    </a:srgbClr>
                  </a:outerShdw>
                </a:effectLst>
              </a:rPr>
              <a:t>Holy Ghost.</a:t>
            </a:r>
          </a:p>
        </p:txBody>
      </p:sp>
      <p:pic>
        <p:nvPicPr>
          <p:cNvPr id="5530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52400"/>
            <a:ext cx="2479675" cy="321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35350"/>
            <a:ext cx="2520950" cy="327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additive="base">
                                        <p:cTn id="11" dur="500" fill="hold"/>
                                        <p:tgtEl>
                                          <p:spTgt spid="55301"/>
                                        </p:tgtEl>
                                        <p:attrNameLst>
                                          <p:attrName>ppt_x</p:attrName>
                                        </p:attrNameLst>
                                      </p:cBhvr>
                                      <p:tavLst>
                                        <p:tav tm="0">
                                          <p:val>
                                            <p:strVal val="#ppt_x"/>
                                          </p:val>
                                        </p:tav>
                                        <p:tav tm="100000">
                                          <p:val>
                                            <p:strVal val="#ppt_x"/>
                                          </p:val>
                                        </p:tav>
                                      </p:tavLst>
                                    </p:anim>
                                    <p:anim calcmode="lin" valueType="num">
                                      <p:cBhvr additive="base">
                                        <p:cTn id="12"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302"/>
                                        </p:tgtEl>
                                        <p:attrNameLst>
                                          <p:attrName>style.visibility</p:attrName>
                                        </p:attrNameLst>
                                      </p:cBhvr>
                                      <p:to>
                                        <p:strVal val="visible"/>
                                      </p:to>
                                    </p:set>
                                    <p:anim calcmode="lin" valueType="num">
                                      <p:cBhvr additive="base">
                                        <p:cTn id="21" dur="500" fill="hold"/>
                                        <p:tgtEl>
                                          <p:spTgt spid="55302"/>
                                        </p:tgtEl>
                                        <p:attrNameLst>
                                          <p:attrName>ppt_x</p:attrName>
                                        </p:attrNameLst>
                                      </p:cBhvr>
                                      <p:tavLst>
                                        <p:tav tm="0">
                                          <p:val>
                                            <p:strVal val="#ppt_x"/>
                                          </p:val>
                                        </p:tav>
                                        <p:tav tm="100000">
                                          <p:val>
                                            <p:strVal val="#ppt_x"/>
                                          </p:val>
                                        </p:tav>
                                      </p:tavLst>
                                    </p:anim>
                                    <p:anim calcmode="lin" valueType="num">
                                      <p:cBhvr additive="base">
                                        <p:cTn id="22"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j0428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76200" y="990600"/>
            <a:ext cx="8915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Is there someone who makes them feel warm, happy, and safe, especially when they have been feeling sad.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Such persons can sometimes give us comfort when we are sad or feeling lonely.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The Holy Ghost is sometimes called </a:t>
            </a:r>
            <a:r>
              <a:rPr lang="en-US" sz="3200" b="1" dirty="0">
                <a:effectLst>
                  <a:outerShdw blurRad="38100" dist="38100" dir="2700000" algn="tl">
                    <a:srgbClr val="000000">
                      <a:alpha val="43137"/>
                    </a:srgbClr>
                  </a:outerShdw>
                </a:effectLst>
              </a:rPr>
              <a:t>the Comforter</a:t>
            </a:r>
            <a:r>
              <a:rPr lang="en-US" sz="3200" dirty="0">
                <a:effectLst>
                  <a:outerShdw blurRad="38100" dist="38100" dir="2700000" algn="tl">
                    <a:srgbClr val="000000">
                      <a:alpha val="43137"/>
                    </a:srgbClr>
                  </a:outerShdw>
                </a:effectLst>
              </a:rPr>
              <a:t>.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He can give us great comfort throughout our lives.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Jesus Christ sent him to be with us when we feel sad or troubled. </a:t>
            </a:r>
            <a:endParaRPr lang="en-US" sz="3200" b="1" dirty="0">
              <a:solidFill>
                <a:schemeClr val="bg2"/>
              </a:solidFill>
              <a:effectLst>
                <a:outerShdw blurRad="38100" dist="38100" dir="2700000" algn="tl">
                  <a:srgbClr val="000000">
                    <a:alpha val="43137"/>
                  </a:srgbClr>
                </a:outerShdw>
              </a:effectLst>
            </a:endParaRPr>
          </a:p>
        </p:txBody>
      </p:sp>
      <p:sp>
        <p:nvSpPr>
          <p:cNvPr id="11" name="Title 1"/>
          <p:cNvSpPr txBox="1">
            <a:spLocks/>
          </p:cNvSpPr>
          <p:nvPr/>
        </p:nvSpPr>
        <p:spPr bwMode="auto">
          <a:xfrm>
            <a:off x="219075" y="227013"/>
            <a:ext cx="74771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defRPr/>
            </a:pPr>
            <a:r>
              <a:rPr lang="en-US" b="1" kern="0" dirty="0" smtClean="0">
                <a:effectLst>
                  <a:outerShdw blurRad="38100" dist="38100" dir="2700000" algn="tl">
                    <a:srgbClr val="000000">
                      <a:alpha val="43137"/>
                    </a:srgbClr>
                  </a:outerShdw>
                </a:effectLst>
              </a:rPr>
              <a:t>Enrichment Activity 2</a:t>
            </a:r>
            <a:endParaRPr lang="en-US" b="1" kern="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j04285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76200" y="990600"/>
            <a:ext cx="9067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Let’s recite the last two lines of “The Still Small Voice”</a:t>
            </a:r>
          </a:p>
          <a:p>
            <a:pPr marL="457200" indent="-457200" eaLnBrk="1" hangingPunct="1">
              <a:buFont typeface="Arial" pitchFamily="34" charset="0"/>
              <a:buChar char="•"/>
              <a:defRPr/>
            </a:pPr>
            <a:endParaRPr lang="en-US" sz="3200" b="1" dirty="0">
              <a:solidFill>
                <a:schemeClr val="bg2"/>
              </a:solidFill>
              <a:effectLst>
                <a:outerShdw blurRad="38100" dist="38100" dir="2700000" algn="tl">
                  <a:srgbClr val="000000">
                    <a:alpha val="43137"/>
                  </a:srgbClr>
                </a:outerShdw>
              </a:effectLst>
            </a:endParaRP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Listen, listen. (</a:t>
            </a:r>
            <a:r>
              <a:rPr lang="en-US" sz="2800" dirty="0">
                <a:effectLst>
                  <a:outerShdw blurRad="38100" dist="38100" dir="2700000" algn="tl">
                    <a:srgbClr val="000000">
                      <a:alpha val="43137"/>
                    </a:srgbClr>
                  </a:outerShdw>
                </a:effectLst>
              </a:rPr>
              <a:t>Cup hand to ear</a:t>
            </a:r>
            <a:r>
              <a:rPr lang="en-US" sz="3200" dirty="0">
                <a:effectLst>
                  <a:outerShdw blurRad="38100" dist="38100" dir="2700000" algn="tl">
                    <a:srgbClr val="000000">
                      <a:alpha val="43137"/>
                    </a:srgbClr>
                  </a:outerShdw>
                </a:effectLst>
              </a:rPr>
              <a:t>)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The Holy Ghost will whisper. (</a:t>
            </a:r>
            <a:r>
              <a:rPr lang="en-US" sz="2800" dirty="0">
                <a:effectLst>
                  <a:outerShdw blurRad="38100" dist="38100" dir="2700000" algn="tl">
                    <a:srgbClr val="000000">
                      <a:alpha val="43137"/>
                    </a:srgbClr>
                  </a:outerShdw>
                </a:effectLst>
              </a:rPr>
              <a:t>Place index finger to lips</a:t>
            </a:r>
            <a:r>
              <a:rPr lang="en-US" sz="3200" dirty="0">
                <a:effectLst>
                  <a:outerShdw blurRad="38100" dist="38100" dir="2700000" algn="tl">
                    <a:srgbClr val="000000">
                      <a:alpha val="43137"/>
                    </a:srgbClr>
                  </a:outerShdw>
                </a:effectLst>
              </a:rPr>
              <a:t>)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Listen, listen (</a:t>
            </a:r>
            <a:r>
              <a:rPr lang="en-US" sz="2800" dirty="0">
                <a:effectLst>
                  <a:outerShdw blurRad="38100" dist="38100" dir="2700000" algn="tl">
                    <a:srgbClr val="000000">
                      <a:alpha val="43137"/>
                    </a:srgbClr>
                  </a:outerShdw>
                </a:effectLst>
              </a:rPr>
              <a:t>Cup hand to ear</a:t>
            </a:r>
            <a:r>
              <a:rPr lang="en-US" sz="3200" dirty="0">
                <a:effectLst>
                  <a:outerShdw blurRad="38100" dist="38100" dir="2700000" algn="tl">
                    <a:srgbClr val="000000">
                      <a:alpha val="43137"/>
                    </a:srgbClr>
                  </a:outerShdw>
                </a:effectLst>
              </a:rPr>
              <a:t>) </a:t>
            </a:r>
          </a:p>
          <a:p>
            <a:pPr marL="457200" indent="-457200" eaLnBrk="1" hangingPunct="1">
              <a:buFont typeface="Arial" pitchFamily="34" charset="0"/>
              <a:buChar char="•"/>
              <a:defRPr/>
            </a:pPr>
            <a:r>
              <a:rPr lang="en-US" sz="3200" dirty="0">
                <a:effectLst>
                  <a:outerShdw blurRad="38100" dist="38100" dir="2700000" algn="tl">
                    <a:srgbClr val="000000">
                      <a:alpha val="43137"/>
                    </a:srgbClr>
                  </a:outerShdw>
                </a:effectLst>
              </a:rPr>
              <a:t>To the still small voice. (</a:t>
            </a:r>
            <a:r>
              <a:rPr lang="en-US" sz="2800" dirty="0">
                <a:effectLst>
                  <a:outerShdw blurRad="38100" dist="38100" dir="2700000" algn="tl">
                    <a:srgbClr val="000000">
                      <a:alpha val="43137"/>
                    </a:srgbClr>
                  </a:outerShdw>
                </a:effectLst>
              </a:rPr>
              <a:t>Hand over heart</a:t>
            </a:r>
            <a:r>
              <a:rPr lang="en-US" sz="3200" dirty="0">
                <a:effectLst>
                  <a:outerShdw blurRad="38100" dist="38100" dir="2700000" algn="tl">
                    <a:srgbClr val="000000">
                      <a:alpha val="43137"/>
                    </a:srgbClr>
                  </a:outerShdw>
                </a:effectLst>
              </a:rPr>
              <a:t>) </a:t>
            </a:r>
            <a:endParaRPr lang="en-US" sz="3200" b="1" dirty="0">
              <a:solidFill>
                <a:schemeClr val="bg2"/>
              </a:solidFill>
              <a:effectLst>
                <a:outerShdw blurRad="38100" dist="38100" dir="2700000" algn="tl">
                  <a:srgbClr val="000000">
                    <a:alpha val="43137"/>
                  </a:srgbClr>
                </a:outerShdw>
              </a:effectLst>
            </a:endParaRPr>
          </a:p>
        </p:txBody>
      </p:sp>
      <p:sp>
        <p:nvSpPr>
          <p:cNvPr id="11" name="Title 1"/>
          <p:cNvSpPr txBox="1">
            <a:spLocks/>
          </p:cNvSpPr>
          <p:nvPr/>
        </p:nvSpPr>
        <p:spPr bwMode="auto">
          <a:xfrm>
            <a:off x="219075" y="227013"/>
            <a:ext cx="7477125"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defRPr/>
            </a:pPr>
            <a:r>
              <a:rPr lang="en-US" b="1" kern="0" dirty="0" smtClean="0">
                <a:effectLst>
                  <a:outerShdw blurRad="38100" dist="38100" dir="2700000" algn="tl">
                    <a:srgbClr val="000000">
                      <a:alpha val="43137"/>
                    </a:srgbClr>
                  </a:outerShdw>
                </a:effectLst>
              </a:rPr>
              <a:t>Enrichment Activity 3</a:t>
            </a:r>
            <a:endParaRPr lang="en-US" b="1" kern="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000000">
                      <a:alpha val="43137"/>
                    </a:srgbClr>
                  </a:outerShdw>
                </a:effectLst>
              </a:rPr>
              <a:t>Testimony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Arial" pitchFamily="34" charset="0"/>
              <a:buChar char="•"/>
              <a:defRPr/>
            </a:pPr>
            <a:r>
              <a:rPr lang="en-US" dirty="0" smtClean="0">
                <a:effectLst>
                  <a:outerShdw blurRad="38100" dist="38100" dir="2700000" algn="tl">
                    <a:srgbClr val="000000">
                      <a:alpha val="43137"/>
                    </a:srgbClr>
                  </a:outerShdw>
                </a:effectLst>
              </a:rPr>
              <a:t>I want to bear my testimony that the Holy Ghost can comfort and guide us. </a:t>
            </a:r>
          </a:p>
          <a:p>
            <a:pPr>
              <a:buFont typeface="Arial" pitchFamily="34" charset="0"/>
              <a:buChar char="•"/>
              <a:defRPr/>
            </a:pPr>
            <a:r>
              <a:rPr lang="en-US" dirty="0" smtClean="0">
                <a:effectLst>
                  <a:outerShdw blurRad="38100" dist="38100" dir="2700000" algn="tl">
                    <a:srgbClr val="000000">
                      <a:alpha val="43137"/>
                    </a:srgbClr>
                  </a:outerShdw>
                </a:effectLst>
              </a:rPr>
              <a:t>The gift of the Holy Ghost that we receive following baptism is one of the most precious gifts that Heavenly Father could ever give us to help us to choose the right throughout our lives. </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838200"/>
            <a:ext cx="7477125" cy="1143000"/>
          </a:xfrm>
        </p:spPr>
        <p:txBody>
          <a:bodyPr/>
          <a:lstStyle/>
          <a:p>
            <a:pPr algn="ctr">
              <a:defRPr/>
            </a:pPr>
            <a:r>
              <a:rPr lang="en-US" dirty="0" smtClean="0">
                <a:effectLst>
                  <a:outerShdw blurRad="38100" dist="38100" dir="2700000" algn="tl">
                    <a:srgbClr val="000000">
                      <a:alpha val="43137"/>
                    </a:srgbClr>
                  </a:outerShdw>
                </a:effectLst>
              </a:rPr>
              <a:t>Our </a:t>
            </a:r>
            <a:r>
              <a:rPr lang="en-US" dirty="0" smtClean="0">
                <a:effectLst>
                  <a:outerShdw blurRad="38100" dist="38100" dir="2700000" algn="tl">
                    <a:srgbClr val="000000">
                      <a:alpha val="43137"/>
                    </a:srgbClr>
                  </a:outerShdw>
                </a:effectLst>
              </a:rPr>
              <a:t>closing </a:t>
            </a:r>
            <a:r>
              <a:rPr lang="en-US" dirty="0" smtClean="0">
                <a:effectLst>
                  <a:outerShdw blurRad="38100" dist="38100" dir="2700000" algn="tl">
                    <a:srgbClr val="000000">
                      <a:alpha val="43137"/>
                    </a:srgbClr>
                  </a:outerShdw>
                </a:effectLst>
              </a:rPr>
              <a:t>Prayer will be given today by</a:t>
            </a:r>
            <a:endParaRPr lang="en-US" dirty="0">
              <a:effectLst>
                <a:outerShdw blurRad="38100" dist="38100" dir="2700000" algn="tl">
                  <a:srgbClr val="000000">
                    <a:alpha val="43137"/>
                  </a:srgbClr>
                </a:outerShdw>
              </a:effectLst>
            </a:endParaRPr>
          </a:p>
        </p:txBody>
      </p:sp>
      <p:sp>
        <p:nvSpPr>
          <p:cNvPr id="5123" name="Content Placeholder 2"/>
          <p:cNvSpPr>
            <a:spLocks noGrp="1"/>
          </p:cNvSpPr>
          <p:nvPr>
            <p:ph idx="1"/>
          </p:nvPr>
        </p:nvSpPr>
        <p:spPr>
          <a:xfrm>
            <a:off x="3352800" y="3641725"/>
            <a:ext cx="4373563" cy="1296988"/>
          </a:xfrm>
        </p:spPr>
        <p:txBody>
          <a:bodyPr/>
          <a:lstStyle/>
          <a:p>
            <a:pPr marL="0" indent="0" algn="ctr">
              <a:buFontTx/>
              <a:buNone/>
            </a:pPr>
            <a:r>
              <a:rPr lang="en-US" sz="4000" smtClean="0"/>
              <a:t>Enter Name Here</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8050"/>
            <a:ext cx="3886200"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30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5"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152400" y="152400"/>
            <a:ext cx="7696200" cy="6553200"/>
          </a:xfrm>
        </p:spPr>
        <p:txBody>
          <a:bodyPr/>
          <a:lstStyle/>
          <a:p>
            <a:pPr algn="ctr" fontAlgn="auto">
              <a:spcAft>
                <a:spcPts val="0"/>
              </a:spcAft>
              <a:defRPr/>
            </a:pPr>
            <a:r>
              <a:rPr lang="en-US" sz="9600" b="1" i="1" dirty="0" smtClean="0">
                <a:solidFill>
                  <a:schemeClr val="tx1"/>
                </a:solidFill>
                <a:effectLst>
                  <a:outerShdw blurRad="38100" dist="38100" dir="2700000" algn="tl">
                    <a:srgbClr val="000000">
                      <a:alpha val="43137"/>
                    </a:srgbClr>
                  </a:outerShdw>
                </a:effectLst>
                <a:cs typeface="Tunga" pitchFamily="2"/>
              </a:rPr>
              <a:t>THE END</a:t>
            </a:r>
            <a:endParaRPr sz="9600" b="1" i="1" dirty="0" smtClean="0">
              <a:solidFill>
                <a:schemeClr val="tx1"/>
              </a:solidFill>
              <a:effectLst>
                <a:outerShdw blurRad="38100" dist="38100" dir="2700000" algn="tl">
                  <a:srgbClr val="000000">
                    <a:alpha val="43137"/>
                  </a:srgbClr>
                </a:outerShdw>
              </a:effectLst>
              <a:cs typeface="Tunga" pitchFamily="2"/>
            </a:endParaRPr>
          </a:p>
        </p:txBody>
      </p:sp>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152400" y="152400"/>
            <a:ext cx="7696200" cy="6553200"/>
          </a:xfrm>
        </p:spPr>
        <p:txBody>
          <a:bodyPr/>
          <a:lstStyle/>
          <a:p>
            <a:r>
              <a:rPr lang="en-US" sz="2400" smtClean="0">
                <a:solidFill>
                  <a:schemeClr val="tx1"/>
                </a:solidFill>
                <a:effectLst>
                  <a:outerShdw blurRad="38100" dist="38100" dir="2700000" algn="tl">
                    <a:srgbClr val="000000"/>
                  </a:outerShdw>
                </a:effectLst>
                <a:ea typeface="Tunga" pitchFamily="2"/>
                <a:cs typeface="Tunga" pitchFamily="2"/>
              </a:rPr>
              <a:t>Images and clipart are from lds.org, microsoft office, and other websites indicating the images were in the public domain or permitted for church and home use.</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The Lesson and Scripture story are from lds.org. This power point was modified from the original power point made by Shawna Millard.</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Please do not use this presentation for commercial use. Feel free to alter the presentation for use in church or home to suit personal preference.</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This presentation is intended to supplement, not replace, the lesson manual and scriptures.</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
            </a:r>
            <a:br>
              <a:rPr lang="en-US" sz="2400" smtClean="0">
                <a:solidFill>
                  <a:schemeClr val="tx1"/>
                </a:solidFill>
                <a:effectLst>
                  <a:outerShdw blurRad="38100" dist="38100" dir="2700000" algn="tl">
                    <a:srgbClr val="000000"/>
                  </a:outerShdw>
                </a:effectLst>
                <a:ea typeface="Tunga" pitchFamily="2"/>
                <a:cs typeface="Tunga" pitchFamily="2"/>
              </a:rPr>
            </a:br>
            <a:r>
              <a:rPr lang="en-US" sz="2400" smtClean="0">
                <a:solidFill>
                  <a:schemeClr val="tx1"/>
                </a:solidFill>
                <a:effectLst>
                  <a:outerShdw blurRad="38100" dist="38100" dir="2700000" algn="tl">
                    <a:srgbClr val="000000"/>
                  </a:outerShdw>
                </a:effectLst>
                <a:ea typeface="Tunga" pitchFamily="2"/>
                <a:cs typeface="Tunga" pitchFamily="2"/>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0"/>
            <a:ext cx="7848600" cy="2057400"/>
          </a:xfrm>
        </p:spPr>
        <p:txBody>
          <a:bodyPr/>
          <a:lstStyle/>
          <a:p>
            <a:pPr eaLnBrk="1" hangingPunct="1">
              <a:defRPr/>
            </a:pPr>
            <a:r>
              <a:rPr lang="en-US" dirty="0" smtClean="0">
                <a:effectLst>
                  <a:outerShdw blurRad="38100" dist="38100" dir="2700000" algn="tl">
                    <a:srgbClr val="000000">
                      <a:alpha val="43137"/>
                    </a:srgbClr>
                  </a:outerShdw>
                </a:effectLst>
              </a:rPr>
              <a:t>When you become a member of the church Heavenly Father gives you a precious gift</a:t>
            </a:r>
          </a:p>
        </p:txBody>
      </p:sp>
      <p:sp>
        <p:nvSpPr>
          <p:cNvPr id="11268" name="Rectangle 4"/>
          <p:cNvSpPr>
            <a:spLocks noChangeArrowheads="1"/>
          </p:cNvSpPr>
          <p:nvPr/>
        </p:nvSpPr>
        <p:spPr bwMode="auto">
          <a:xfrm>
            <a:off x="152400" y="3048000"/>
            <a:ext cx="4495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4000" dirty="0">
                <a:solidFill>
                  <a:schemeClr val="accent2"/>
                </a:solidFill>
                <a:effectLst>
                  <a:outerShdw blurRad="38100" dist="38100" dir="2700000" algn="tl">
                    <a:srgbClr val="000000">
                      <a:alpha val="43137"/>
                    </a:srgbClr>
                  </a:outerShdw>
                </a:effectLst>
              </a:rPr>
              <a:t>It can’t be bought with money</a:t>
            </a:r>
          </a:p>
        </p:txBody>
      </p:sp>
      <p:sp>
        <p:nvSpPr>
          <p:cNvPr id="11269" name="Rectangle 5"/>
          <p:cNvSpPr>
            <a:spLocks noChangeArrowheads="1"/>
          </p:cNvSpPr>
          <p:nvPr/>
        </p:nvSpPr>
        <p:spPr bwMode="auto">
          <a:xfrm>
            <a:off x="152400" y="4800600"/>
            <a:ext cx="72342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4000" dirty="0">
                <a:effectLst>
                  <a:outerShdw blurRad="38100" dist="38100" dir="2700000" algn="tl">
                    <a:srgbClr val="000000">
                      <a:alpha val="43137"/>
                    </a:srgbClr>
                  </a:outerShdw>
                </a:effectLst>
              </a:rPr>
              <a:t>Can’t hold it in our hands or see it</a:t>
            </a:r>
          </a:p>
        </p:txBody>
      </p:sp>
      <p:pic>
        <p:nvPicPr>
          <p:cNvPr id="8197" name="Picture 7" descr="MC9001876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29670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dissolve">
                                      <p:cBhvr>
                                        <p:cTn id="12" dur="500"/>
                                        <p:tgtEl>
                                          <p:spTgt spid="112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9">
                                            <p:txEl>
                                              <p:pRg st="0" end="0"/>
                                            </p:txEl>
                                          </p:spTgt>
                                        </p:tgtEl>
                                        <p:attrNameLst>
                                          <p:attrName>style.visibility</p:attrName>
                                        </p:attrNameLst>
                                      </p:cBhvr>
                                      <p:to>
                                        <p:strVal val="visible"/>
                                      </p:to>
                                    </p:set>
                                    <p:animEffect transition="in" filter="dissolve">
                                      <p:cBhvr>
                                        <p:cTn id="17" dur="5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8" grpId="0" build="p" autoUpdateAnimBg="0"/>
      <p:bldP spid="1126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152400" y="228600"/>
            <a:ext cx="7467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4000" dirty="0">
                <a:solidFill>
                  <a:schemeClr val="tx2"/>
                </a:solidFill>
                <a:effectLst>
                  <a:outerShdw blurRad="38100" dist="38100" dir="2700000" algn="tl">
                    <a:srgbClr val="000000">
                      <a:alpha val="43137"/>
                    </a:srgbClr>
                  </a:outerShdw>
                </a:effectLst>
              </a:rPr>
              <a:t>Worth more than any other gift a person can receive. </a:t>
            </a:r>
          </a:p>
        </p:txBody>
      </p:sp>
      <p:sp>
        <p:nvSpPr>
          <p:cNvPr id="11271" name="Rectangle 7"/>
          <p:cNvSpPr>
            <a:spLocks noChangeArrowheads="1"/>
          </p:cNvSpPr>
          <p:nvPr/>
        </p:nvSpPr>
        <p:spPr bwMode="auto">
          <a:xfrm>
            <a:off x="152400" y="2474913"/>
            <a:ext cx="4343400"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4000" dirty="0">
                <a:solidFill>
                  <a:schemeClr val="accent2"/>
                </a:solidFill>
                <a:effectLst>
                  <a:outerShdw blurRad="38100" dist="38100" dir="2700000" algn="tl">
                    <a:srgbClr val="000000">
                      <a:alpha val="43137"/>
                    </a:srgbClr>
                  </a:outerShdw>
                </a:effectLst>
              </a:rPr>
              <a:t>Worthy Church members are helped and comforted by it throughout their lives. </a:t>
            </a:r>
          </a:p>
        </p:txBody>
      </p:sp>
      <p:pic>
        <p:nvPicPr>
          <p:cNvPr id="9220" name="Picture 7" descr="MC9001876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29670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1">
                                            <p:txEl>
                                              <p:pRg st="0" end="0"/>
                                            </p:txEl>
                                          </p:spTgt>
                                        </p:tgtEl>
                                        <p:attrNameLst>
                                          <p:attrName>style.visibility</p:attrName>
                                        </p:attrNameLst>
                                      </p:cBhvr>
                                      <p:to>
                                        <p:strVal val="visible"/>
                                      </p:to>
                                    </p:set>
                                    <p:animEffect transition="in" filter="dissolve">
                                      <p:cBhvr>
                                        <p:cTn id="1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utoUpdateAnimBg="0"/>
      <p:bldP spid="112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152400" y="228600"/>
            <a:ext cx="754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4000" dirty="0">
                <a:solidFill>
                  <a:schemeClr val="tx2"/>
                </a:solidFill>
                <a:effectLst>
                  <a:outerShdw blurRad="38100" dist="38100" dir="2700000" algn="tl">
                    <a:srgbClr val="000000">
                      <a:alpha val="43137"/>
                    </a:srgbClr>
                  </a:outerShdw>
                </a:effectLst>
              </a:rPr>
              <a:t>We receive this gift when men who hold the Melchizedek</a:t>
            </a:r>
          </a:p>
        </p:txBody>
      </p:sp>
      <p:pic>
        <p:nvPicPr>
          <p:cNvPr id="10243" name="Picture 7" descr="MC9001876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828800"/>
            <a:ext cx="29670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6"/>
          <p:cNvSpPr>
            <a:spLocks noChangeArrowheads="1"/>
          </p:cNvSpPr>
          <p:nvPr/>
        </p:nvSpPr>
        <p:spPr bwMode="auto">
          <a:xfrm>
            <a:off x="152400" y="1524000"/>
            <a:ext cx="449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sz="4000" dirty="0">
                <a:solidFill>
                  <a:schemeClr val="tx2"/>
                </a:solidFill>
                <a:effectLst>
                  <a:outerShdw blurRad="38100" dist="38100" dir="2700000" algn="tl">
                    <a:srgbClr val="000000">
                      <a:alpha val="43137"/>
                    </a:srgbClr>
                  </a:outerShdw>
                </a:effectLst>
              </a:rPr>
              <a:t>Priesthood lay their hands upon our heads and confirm us members of The Church of Jesus Christ of Latter-day Saints.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dissolve">
                                      <p:cBhvr>
                                        <p:cTn id="7" dur="500"/>
                                        <p:tgtEl>
                                          <p:spTgt spid="11270">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dissolv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autoUpdateAnimBg="0"/>
      <p:bldP spid="12"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4343400" y="1219200"/>
            <a:ext cx="3429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4000" b="1">
                <a:solidFill>
                  <a:schemeClr val="accent2"/>
                </a:solidFill>
              </a:rPr>
              <a:t>What is this gift you receive?</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066800"/>
            <a:ext cx="370046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12295"/>
                                        </p:tgtEl>
                                        <p:attrNameLst>
                                          <p:attrName>style.visibility</p:attrName>
                                        </p:attrNameLst>
                                      </p:cBhvr>
                                      <p:to>
                                        <p:strVal val="visible"/>
                                      </p:to>
                                    </p:set>
                                    <p:animEffect transition="in" filter="fade">
                                      <p:cBhvr>
                                        <p:cTn id="7" dur="800">
                                          <p:stCondLst>
                                            <p:cond delay="0"/>
                                          </p:stCondLst>
                                        </p:cTn>
                                        <p:tgtEl>
                                          <p:spTgt spid="12295"/>
                                        </p:tgtEl>
                                      </p:cBhvr>
                                    </p:animEffect>
                                    <p:anim calcmode="lin" valueType="num">
                                      <p:cBhvr>
                                        <p:cTn id="8" dur="800" fill="hold">
                                          <p:stCondLst>
                                            <p:cond delay="0"/>
                                          </p:stCondLst>
                                        </p:cTn>
                                        <p:tgtEl>
                                          <p:spTgt spid="12295"/>
                                        </p:tgtEl>
                                        <p:attrNameLst>
                                          <p:attrName>style.rotation</p:attrName>
                                        </p:attrNameLst>
                                      </p:cBhvr>
                                      <p:tavLst>
                                        <p:tav tm="0">
                                          <p:val>
                                            <p:fltVal val="720"/>
                                          </p:val>
                                        </p:tav>
                                        <p:tav tm="100000">
                                          <p:val>
                                            <p:fltVal val="0"/>
                                          </p:val>
                                        </p:tav>
                                      </p:tavLst>
                                    </p:anim>
                                    <p:anim calcmode="lin" valueType="num">
                                      <p:cBhvr>
                                        <p:cTn id="9" dur="800" fill="hold">
                                          <p:stCondLst>
                                            <p:cond delay="0"/>
                                          </p:stCondLst>
                                        </p:cTn>
                                        <p:tgtEl>
                                          <p:spTgt spid="12295"/>
                                        </p:tgtEl>
                                        <p:attrNameLst>
                                          <p:attrName>ppt_h</p:attrName>
                                        </p:attrNameLst>
                                      </p:cBhvr>
                                      <p:tavLst>
                                        <p:tav tm="0">
                                          <p:val>
                                            <p:fltVal val="0"/>
                                          </p:val>
                                        </p:tav>
                                        <p:tav tm="100000">
                                          <p:val>
                                            <p:strVal val="#ppt_h"/>
                                          </p:val>
                                        </p:tav>
                                      </p:tavLst>
                                    </p:anim>
                                    <p:anim calcmode="lin" valueType="num">
                                      <p:cBhvr>
                                        <p:cTn id="10" dur="800" fill="hold">
                                          <p:stCondLst>
                                            <p:cond delay="0"/>
                                          </p:stCondLst>
                                        </p:cTn>
                                        <p:tgtEl>
                                          <p:spTgt spid="122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Lst>
  </p:timing>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1126</TotalTime>
  <Words>1836</Words>
  <Application>Microsoft Office PowerPoint</Application>
  <PresentationFormat>On-screen Show (4:3)</PresentationFormat>
  <Paragraphs>164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Wingdings</vt:lpstr>
      <vt:lpstr>Tunga</vt:lpstr>
      <vt:lpstr>Kimono</vt:lpstr>
      <vt:lpstr>Lesson 12: The Gift of the Holy Ghost</vt:lpstr>
      <vt:lpstr>Purpose</vt:lpstr>
      <vt:lpstr>Our opening Prayer will be given today by</vt:lpstr>
      <vt:lpstr>Why do we give each other gifts?</vt:lpstr>
      <vt:lpstr>The day we become members of The Church of Jesus Christ of Latter-day Saints is one of the most important days of our lives. </vt:lpstr>
      <vt:lpstr>When you become a member of the church Heavenly Father gives you a precious gift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Holy Ghost</vt:lpstr>
      <vt:lpstr>The Holy Ghost</vt:lpstr>
      <vt:lpstr>PowerPoint Presentation</vt:lpstr>
      <vt:lpstr>PowerPoint Presentation</vt:lpstr>
      <vt:lpstr>PowerPoint Presentation</vt:lpstr>
      <vt:lpstr>PowerPoint Presentation</vt:lpstr>
      <vt:lpstr>Fourth Article of Faith</vt:lpstr>
      <vt:lpstr>Fourth Article of Faith</vt:lpstr>
      <vt:lpstr>Fourth Article of Faith</vt:lpstr>
      <vt:lpstr>Fourth Article of Faith</vt:lpstr>
      <vt:lpstr>The Last Supper</vt:lpstr>
      <vt:lpstr>The Last Supper</vt:lpstr>
      <vt:lpstr>Let’s read John 14:26</vt:lpstr>
      <vt:lpstr>PowerPoint Presentation</vt:lpstr>
      <vt:lpstr>PowerPoint Presentation</vt:lpstr>
      <vt:lpstr>Let’s read John 14:26</vt:lpstr>
      <vt:lpstr>PowerPoint Presentation</vt:lpstr>
      <vt:lpstr>PowerPoint Presentation</vt:lpstr>
      <vt:lpstr>PowerPoint Presentation</vt:lpstr>
      <vt:lpstr>Song – “The Holy Ghost”</vt:lpstr>
      <vt:lpstr>We have the same privilege the Apostles did of having the Holy Ghost to help and comfort us.</vt:lpstr>
      <vt:lpstr>PowerPoint Presentation</vt:lpstr>
      <vt:lpstr>PowerPoint Presentation</vt:lpstr>
      <vt:lpstr>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today by</vt:lpstr>
      <vt:lpstr>THE END</vt:lpstr>
      <vt:lpstr>Images and clipart are from lds.org, microsoft office, and other websites indicating the images were in the public domain or permitted for church and home use.  The Lesson and Scripture story are from lds.org. This power point was modified from the original power point made by Shawna Millard.  Please do not use this presentation for commercial use. Feel free to alter the presentation for use in church or home to suit personal preference.  This presentation is intended to supplement, not replace, the lesson manual and scriptures.  Teachers should refer to the manual, scriptures and other resources when preparing and conducting the lesson.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Ghost</dc:title>
  <dc:creator>Shawna</dc:creator>
  <cp:lastModifiedBy>David Sr</cp:lastModifiedBy>
  <cp:revision>40</cp:revision>
  <dcterms:created xsi:type="dcterms:W3CDTF">2011-03-27T17:47:37Z</dcterms:created>
  <dcterms:modified xsi:type="dcterms:W3CDTF">2013-02-17T23:47:26Z</dcterms:modified>
</cp:coreProperties>
</file>